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7"/>
  </p:notesMasterIdLst>
  <p:handoutMasterIdLst>
    <p:handoutMasterId r:id="rId38"/>
  </p:handoutMasterIdLst>
  <p:sldIdLst>
    <p:sldId id="258" r:id="rId2"/>
    <p:sldId id="302" r:id="rId3"/>
    <p:sldId id="303" r:id="rId4"/>
    <p:sldId id="8257" r:id="rId5"/>
    <p:sldId id="362" r:id="rId6"/>
    <p:sldId id="1509" r:id="rId7"/>
    <p:sldId id="1510" r:id="rId8"/>
    <p:sldId id="8306" r:id="rId9"/>
    <p:sldId id="304" r:id="rId10"/>
    <p:sldId id="8278" r:id="rId11"/>
    <p:sldId id="334" r:id="rId12"/>
    <p:sldId id="8279" r:id="rId13"/>
    <p:sldId id="305" r:id="rId14"/>
    <p:sldId id="368" r:id="rId15"/>
    <p:sldId id="306" r:id="rId16"/>
    <p:sldId id="310" r:id="rId17"/>
    <p:sldId id="363" r:id="rId18"/>
    <p:sldId id="343" r:id="rId19"/>
    <p:sldId id="8295" r:id="rId20"/>
    <p:sldId id="8296" r:id="rId21"/>
    <p:sldId id="367" r:id="rId22"/>
    <p:sldId id="8299" r:id="rId23"/>
    <p:sldId id="8300" r:id="rId24"/>
    <p:sldId id="8302" r:id="rId25"/>
    <p:sldId id="8301" r:id="rId26"/>
    <p:sldId id="322" r:id="rId27"/>
    <p:sldId id="308" r:id="rId28"/>
    <p:sldId id="8280" r:id="rId29"/>
    <p:sldId id="323" r:id="rId30"/>
    <p:sldId id="8304" r:id="rId31"/>
    <p:sldId id="8305" r:id="rId32"/>
    <p:sldId id="341" r:id="rId33"/>
    <p:sldId id="8258" r:id="rId34"/>
    <p:sldId id="8303" r:id="rId35"/>
    <p:sldId id="8256" r:id="rId36"/>
  </p:sldIdLst>
  <p:sldSz cx="12192000" cy="6858000"/>
  <p:notesSz cx="6858000" cy="9144000"/>
  <p:embeddedFontLst>
    <p:embeddedFont>
      <p:font typeface="Amazon Ember" panose="020B0603020204020204" pitchFamily="34" charset="0"/>
      <p:regular r:id="rId39"/>
      <p:bold r:id="rId40"/>
      <p:italic r:id="rId41"/>
      <p:boldItalic r:id="rId42"/>
    </p:embeddedFont>
    <p:embeddedFont>
      <p:font typeface="Amazon Ember Display" panose="020B0603020204020204" pitchFamily="34" charset="0"/>
      <p:regular r:id="rId43"/>
      <p:bold r:id="rId44"/>
      <p:italic r:id="rId45"/>
      <p:boldItalic r:id="rId46"/>
    </p:embeddedFont>
    <p:embeddedFont>
      <p:font typeface="Lucida Console" panose="020B0609040504020204" pitchFamily="49"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ayouts" id="{25896864-DF69-40F5-8CB7-E9E220E900ED}">
          <p14:sldIdLst>
            <p14:sldId id="258"/>
            <p14:sldId id="302"/>
            <p14:sldId id="303"/>
            <p14:sldId id="8257"/>
            <p14:sldId id="362"/>
            <p14:sldId id="1509"/>
            <p14:sldId id="1510"/>
            <p14:sldId id="8306"/>
            <p14:sldId id="304"/>
            <p14:sldId id="8278"/>
            <p14:sldId id="334"/>
            <p14:sldId id="8279"/>
            <p14:sldId id="305"/>
            <p14:sldId id="368"/>
            <p14:sldId id="306"/>
            <p14:sldId id="310"/>
            <p14:sldId id="363"/>
            <p14:sldId id="343"/>
            <p14:sldId id="8295"/>
            <p14:sldId id="8296"/>
            <p14:sldId id="367"/>
            <p14:sldId id="8299"/>
            <p14:sldId id="8300"/>
            <p14:sldId id="8302"/>
            <p14:sldId id="8301"/>
            <p14:sldId id="322"/>
            <p14:sldId id="308"/>
            <p14:sldId id="8280"/>
            <p14:sldId id="323"/>
            <p14:sldId id="8304"/>
            <p14:sldId id="8305"/>
            <p14:sldId id="341"/>
            <p14:sldId id="8258"/>
            <p14:sldId id="8303"/>
            <p14:sldId id="825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rom, Hilary" initials="SH" lastIdx="4" clrIdx="0">
    <p:extLst>
      <p:ext uri="{19B8F6BF-5375-455C-9EA6-DF929625EA0E}">
        <p15:presenceInfo xmlns:p15="http://schemas.microsoft.com/office/powerpoint/2012/main" userId="S-1-5-21-1407069837-2091007605-538272213-41304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20A8"/>
    <a:srgbClr val="D66110"/>
    <a:srgbClr val="D25500"/>
    <a:srgbClr val="290318"/>
    <a:srgbClr val="22000E"/>
    <a:srgbClr val="31C8FF"/>
    <a:srgbClr val="FFFFFF"/>
    <a:srgbClr val="5DADFD"/>
    <a:srgbClr val="0000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2DE63D5-997A-4646-A377-4702673A728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30" autoAdjust="0"/>
    <p:restoredTop sz="60974" autoAdjust="0"/>
  </p:normalViewPr>
  <p:slideViewPr>
    <p:cSldViewPr snapToGrid="0">
      <p:cViewPr varScale="1">
        <p:scale>
          <a:sx n="93" d="100"/>
          <a:sy n="93" d="100"/>
        </p:scale>
        <p:origin x="1592" y="200"/>
      </p:cViewPr>
      <p:guideLst/>
    </p:cSldViewPr>
  </p:slideViewPr>
  <p:outlineViewPr>
    <p:cViewPr>
      <p:scale>
        <a:sx n="33" d="100"/>
        <a:sy n="33" d="100"/>
      </p:scale>
      <p:origin x="0" y="-168"/>
    </p:cViewPr>
  </p:outlineViewPr>
  <p:notesTextViewPr>
    <p:cViewPr>
      <p:scale>
        <a:sx n="1" d="1"/>
        <a:sy n="1" d="1"/>
      </p:scale>
      <p:origin x="0" y="0"/>
    </p:cViewPr>
  </p:notesTextViewPr>
  <p:notesViewPr>
    <p:cSldViewPr snapToGrid="0" showGuides="1">
      <p:cViewPr varScale="1">
        <p:scale>
          <a:sx n="81" d="100"/>
          <a:sy n="81" d="100"/>
        </p:scale>
        <p:origin x="304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D30B3F9-42E9-426B-B3D2-D6012D7491A2}"/>
              </a:ext>
            </a:extLst>
          </p:cNvPr>
          <p:cNvSpPr>
            <a:spLocks noGrp="1"/>
          </p:cNvSpPr>
          <p:nvPr>
            <p:ph type="sldNum" sz="quarter" idx="3"/>
          </p:nvPr>
        </p:nvSpPr>
        <p:spPr>
          <a:xfrm>
            <a:off x="1943100" y="8685213"/>
            <a:ext cx="2971800" cy="458787"/>
          </a:xfrm>
          <a:prstGeom prst="rect">
            <a:avLst/>
          </a:prstGeom>
        </p:spPr>
        <p:txBody>
          <a:bodyPr vert="horz" lIns="91440" tIns="45720" rIns="91440" bIns="45720" rtlCol="0" anchor="b"/>
          <a:lstStyle>
            <a:lvl1pPr algn="r">
              <a:defRPr sz="1200"/>
            </a:lvl1pPr>
          </a:lstStyle>
          <a:p>
            <a:pPr algn="ctr"/>
            <a:fld id="{C71F7584-9745-40DA-BD49-9A41A97B2D2E}" type="slidenum">
              <a:rPr lang="en-US" sz="1000" smtClean="0"/>
              <a:pPr algn="ctr"/>
              <a:t>‹#›</a:t>
            </a:fld>
            <a:endParaRPr lang="en-US" sz="1000" dirty="0"/>
          </a:p>
        </p:txBody>
      </p:sp>
    </p:spTree>
    <p:extLst>
      <p:ext uri="{BB962C8B-B14F-4D97-AF65-F5344CB8AC3E}">
        <p14:creationId xmlns:p14="http://schemas.microsoft.com/office/powerpoint/2010/main" val="12925300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38150" y="457200"/>
            <a:ext cx="5981700" cy="3364706"/>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419100" y="4197679"/>
            <a:ext cx="6000750" cy="4328803"/>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943100" y="8685213"/>
            <a:ext cx="2971800" cy="458787"/>
          </a:xfrm>
          <a:prstGeom prst="rect">
            <a:avLst/>
          </a:prstGeom>
        </p:spPr>
        <p:txBody>
          <a:bodyPr vert="horz" lIns="91440" tIns="45720" rIns="91440" bIns="45720" rtlCol="0" anchor="b"/>
          <a:lstStyle>
            <a:lvl1pPr algn="ctr">
              <a:defRPr sz="1000"/>
            </a:lvl1pPr>
          </a:lstStyle>
          <a:p>
            <a:fld id="{A3D89E5F-BEEF-42A1-A57B-E5A736D51194}" type="slidenum">
              <a:rPr lang="en-US" smtClean="0"/>
              <a:pPr/>
              <a:t>‹#›</a:t>
            </a:fld>
            <a:endParaRPr lang="en-US" dirty="0"/>
          </a:p>
        </p:txBody>
      </p:sp>
    </p:spTree>
    <p:extLst>
      <p:ext uri="{BB962C8B-B14F-4D97-AF65-F5344CB8AC3E}">
        <p14:creationId xmlns:p14="http://schemas.microsoft.com/office/powerpoint/2010/main" val="2644871954"/>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300"/>
      </a:spcAft>
      <a:defRPr sz="1200" kern="1200">
        <a:solidFill>
          <a:schemeClr val="tx1"/>
        </a:solidFill>
        <a:latin typeface="+mn-lt"/>
        <a:ea typeface="+mn-ea"/>
        <a:cs typeface="+mn-cs"/>
      </a:defRPr>
    </a:lvl1pPr>
    <a:lvl2pPr marL="225425" indent="-106363" algn="l" defTabSz="914400" rtl="0" eaLnBrk="1" latinLnBrk="0" hangingPunct="1">
      <a:spcAft>
        <a:spcPts val="300"/>
      </a:spcAft>
      <a:buFont typeface="Arial" panose="020B0604020202020204" pitchFamily="34" charset="0"/>
      <a:buChar char="•"/>
      <a:defRPr sz="1200" kern="1200">
        <a:solidFill>
          <a:schemeClr val="tx1"/>
        </a:solidFill>
        <a:latin typeface="+mn-lt"/>
        <a:ea typeface="+mn-ea"/>
        <a:cs typeface="+mn-cs"/>
      </a:defRPr>
    </a:lvl2pPr>
    <a:lvl3pPr marL="463550" indent="-119063" algn="l" defTabSz="914400" rtl="0" eaLnBrk="1" latinLnBrk="0" hangingPunct="1">
      <a:spcAft>
        <a:spcPts val="300"/>
      </a:spcAft>
      <a:buFont typeface="Arial" panose="020B0604020202020204" pitchFamily="34" charset="0"/>
      <a:buChar char="•"/>
      <a:defRPr sz="1200" kern="1200">
        <a:solidFill>
          <a:schemeClr val="tx1"/>
        </a:solidFill>
        <a:latin typeface="+mn-lt"/>
        <a:ea typeface="+mn-ea"/>
        <a:cs typeface="+mn-cs"/>
      </a:defRPr>
    </a:lvl3pPr>
    <a:lvl4pPr marL="747713" indent="-119063" algn="l" defTabSz="914400" rtl="0" eaLnBrk="1" latinLnBrk="0" hangingPunct="1">
      <a:spcAft>
        <a:spcPts val="300"/>
      </a:spcAft>
      <a:buFont typeface="Arial" panose="020B0604020202020204" pitchFamily="34" charset="0"/>
      <a:buChar char="•"/>
      <a:defRPr sz="1200" kern="1200">
        <a:solidFill>
          <a:schemeClr val="tx1"/>
        </a:solidFill>
        <a:latin typeface="+mn-lt"/>
        <a:ea typeface="+mn-ea"/>
        <a:cs typeface="+mn-cs"/>
      </a:defRPr>
    </a:lvl4pPr>
    <a:lvl5pPr marL="973138" indent="-117475" algn="l" defTabSz="914400" rtl="0" eaLnBrk="1" latinLnBrk="0" hangingPunct="1">
      <a:spcAft>
        <a:spcPts val="300"/>
      </a:spcAft>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pos="2160" userDrawn="1">
          <p15:clr>
            <a:srgbClr val="F26B43"/>
          </p15:clr>
        </p15:guide>
        <p15:guide id="2" orient="horz" pos="2880" userDrawn="1">
          <p15:clr>
            <a:srgbClr val="F26B43"/>
          </p15:clr>
        </p15:guide>
        <p15:guide id="3" pos="264" userDrawn="1">
          <p15:clr>
            <a:srgbClr val="F26B43"/>
          </p15:clr>
        </p15:guide>
        <p15:guide id="4" pos="4056" userDrawn="1">
          <p15:clr>
            <a:srgbClr val="F26B43"/>
          </p15:clr>
        </p15:guide>
        <p15:guide id="5" orient="horz" pos="288" userDrawn="1">
          <p15:clr>
            <a:srgbClr val="F26B43"/>
          </p15:clr>
        </p15:guide>
        <p15:guide id="6" orient="horz" pos="264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1</a:t>
            </a:fld>
            <a:endParaRPr lang="en-US" dirty="0"/>
          </a:p>
        </p:txBody>
      </p:sp>
    </p:spTree>
    <p:extLst>
      <p:ext uri="{BB962C8B-B14F-4D97-AF65-F5344CB8AC3E}">
        <p14:creationId xmlns:p14="http://schemas.microsoft.com/office/powerpoint/2010/main" val="680834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We first used this architecture, also called a folded Fat Tree design, in 2010 to solve the Cluster Compute network requirement. </a:t>
            </a:r>
          </a:p>
          <a:p>
            <a:r>
              <a:rPr lang="en-US" dirty="0"/>
              <a:t>Key to this is the ability We also wanted incremental growth. </a:t>
            </a:r>
          </a:p>
          <a:p>
            <a:endParaRPr lang="en-US" dirty="0"/>
          </a:p>
          <a:p>
            <a:r>
              <a:rPr lang="en-US" dirty="0"/>
              <a:t>Anywhere from 32 devices (a single rack) to 5000, a fully built out fabric in a single placement group.</a:t>
            </a:r>
            <a:br>
              <a:rPr lang="en-US" dirty="0"/>
            </a:br>
            <a:br>
              <a:rPr lang="en-US" dirty="0"/>
            </a:br>
            <a:r>
              <a:rPr lang="en-US" dirty="0"/>
              <a:t>To do this, we were purchasing merchant silicon. Something akin to buying your Intel or AMD CPU from any of a plethora of system integrators. We then added our own software stack on top and tweaked the network design to the use cases. At one layer, we want lots and lots of ports, but not that much bandwidth. At others, we want maximum bandwidth and optimize for space, power and cooling.</a:t>
            </a:r>
            <a:br>
              <a:rPr lang="en-US" dirty="0"/>
            </a:br>
            <a:r>
              <a:rPr lang="en-US" dirty="0"/>
              <a:t>is to use lots of our small and simple switches to build a fabric across multiple racks.</a:t>
            </a:r>
          </a:p>
        </p:txBody>
      </p:sp>
      <p:sp>
        <p:nvSpPr>
          <p:cNvPr id="4" name="Slide Number Placeholder 3"/>
          <p:cNvSpPr>
            <a:spLocks noGrp="1"/>
          </p:cNvSpPr>
          <p:nvPr>
            <p:ph type="sldNum" sz="quarter" idx="5"/>
          </p:nvPr>
        </p:nvSpPr>
        <p:spPr/>
        <p:txBody>
          <a:bodyPr/>
          <a:lstStyle/>
          <a:p>
            <a:fld id="{A3D89E5F-BEEF-42A1-A57B-E5A736D51194}" type="slidenum">
              <a:rPr lang="en-US" smtClean="0"/>
              <a:pPr/>
              <a:t>10</a:t>
            </a:fld>
            <a:endParaRPr lang="en-US" dirty="0"/>
          </a:p>
        </p:txBody>
      </p:sp>
    </p:spTree>
    <p:extLst>
      <p:ext uri="{BB962C8B-B14F-4D97-AF65-F5344CB8AC3E}">
        <p14:creationId xmlns:p14="http://schemas.microsoft.com/office/powerpoint/2010/main" val="3717994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In those Core Concepts to the Create phase was the ownership of our own code and the ability to iterate. </a:t>
            </a:r>
          </a:p>
          <a:p>
            <a:r>
              <a:rPr lang="en-US" dirty="0"/>
              <a:t>We created basic component building blocks and developed an operating system that could work with our hardware strategy.</a:t>
            </a:r>
            <a:br>
              <a:rPr lang="en-US" dirty="0"/>
            </a:br>
            <a:br>
              <a:rPr lang="en-US" dirty="0"/>
            </a:br>
            <a:r>
              <a:rPr lang="en-US" dirty="0"/>
              <a:t>There are plenty of Network OS platforms that do this today, but when starting this in 2010, we had to pick a model to get us started on this journey, and allow us to experiment and iterate freely.</a:t>
            </a:r>
          </a:p>
        </p:txBody>
      </p:sp>
      <p:sp>
        <p:nvSpPr>
          <p:cNvPr id="4" name="Slide Number Placeholder 3"/>
          <p:cNvSpPr>
            <a:spLocks noGrp="1"/>
          </p:cNvSpPr>
          <p:nvPr>
            <p:ph type="sldNum" sz="quarter" idx="5"/>
          </p:nvPr>
        </p:nvSpPr>
        <p:spPr/>
        <p:txBody>
          <a:bodyPr/>
          <a:lstStyle/>
          <a:p>
            <a:fld id="{A3D89E5F-BEEF-42A1-A57B-E5A736D51194}" type="slidenum">
              <a:rPr lang="en-US" smtClean="0"/>
              <a:pPr/>
              <a:t>11</a:t>
            </a:fld>
            <a:endParaRPr lang="en-US" dirty="0"/>
          </a:p>
        </p:txBody>
      </p:sp>
    </p:spTree>
    <p:extLst>
      <p:ext uri="{BB962C8B-B14F-4D97-AF65-F5344CB8AC3E}">
        <p14:creationId xmlns:p14="http://schemas.microsoft.com/office/powerpoint/2010/main" val="1920534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An example of this is where we began with externally provided implementations of standard routing protocols. such as BGP. Initially we optimized our designs within the boundaries of standard protocols. However as we grew, and operated the network, we weren’t happy with that. We knew we could get a lot of benefit by changing some timers to sub-second, add new features etc. </a:t>
            </a:r>
            <a:br>
              <a:rPr lang="en-US" dirty="0"/>
            </a:br>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12</a:t>
            </a:fld>
            <a:endParaRPr lang="en-US" dirty="0"/>
          </a:p>
        </p:txBody>
      </p:sp>
    </p:spTree>
    <p:extLst>
      <p:ext uri="{BB962C8B-B14F-4D97-AF65-F5344CB8AC3E}">
        <p14:creationId xmlns:p14="http://schemas.microsoft.com/office/powerpoint/2010/main" val="1317267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In order to maintain these new fabrics, with many orders of magnitude more devices than we had before, we also had a large automation system to build.</a:t>
            </a:r>
            <a:br>
              <a:rPr lang="en-US" dirty="0"/>
            </a:br>
            <a:br>
              <a:rPr lang="en-US" dirty="0"/>
            </a:br>
            <a:r>
              <a:rPr lang="en-US" dirty="0"/>
              <a:t>Config generation, coordinating fast and safe deployments were all improved by taking humans out of the loop. This required some automated processes to ensure we were keeping the network perpetually consistent.</a:t>
            </a:r>
            <a:br>
              <a:rPr lang="en-US" dirty="0"/>
            </a:br>
            <a:br>
              <a:rPr lang="en-US" dirty="0"/>
            </a:br>
            <a:r>
              <a:rPr lang="en-US" dirty="0"/>
              <a:t>Building fabrics of smaller devices also meant we had many more cables, and so we advanced our active telemetry, alarming and triangulation systems to pinpoint faults faster and respond with auto remediation systems. </a:t>
            </a:r>
            <a:br>
              <a:rPr lang="en-US" dirty="0"/>
            </a:br>
            <a:br>
              <a:rPr lang="en-US" dirty="0"/>
            </a:br>
            <a:r>
              <a:rPr lang="en-US" dirty="0"/>
              <a:t>These systems avoided us needing hundreds of people just to maintain our network and meant that we remain NOC-less today.</a:t>
            </a:r>
            <a:br>
              <a:rPr lang="en-US" dirty="0"/>
            </a:br>
            <a:br>
              <a:rPr lang="en-US" dirty="0"/>
            </a:br>
            <a:r>
              <a:rPr lang="en-US" dirty="0"/>
              <a:t>This orchestration also helped us double our global region count in the mid-2010s. New regions went from a rare bespoke thing, to something that for some software teams was just another step in a pipeline. </a:t>
            </a:r>
            <a:br>
              <a:rPr lang="en-US" dirty="0"/>
            </a:br>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13</a:t>
            </a:fld>
            <a:endParaRPr lang="en-US" dirty="0"/>
          </a:p>
        </p:txBody>
      </p:sp>
    </p:spTree>
    <p:extLst>
      <p:ext uri="{BB962C8B-B14F-4D97-AF65-F5344CB8AC3E}">
        <p14:creationId xmlns:p14="http://schemas.microsoft.com/office/powerpoint/2010/main" val="3111523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On my timeline, we’re up to around 2013 and we had the first iterations of nearly all the systems we have today. However we had not yet moved to the third phase which was to break away from the Assembly of networks from standard building blocks and into the true innovation of components that make sense to us, but perhaps not everyone else.</a:t>
            </a:r>
          </a:p>
        </p:txBody>
      </p:sp>
      <p:sp>
        <p:nvSpPr>
          <p:cNvPr id="4" name="Slide Number Placeholder 3"/>
          <p:cNvSpPr>
            <a:spLocks noGrp="1"/>
          </p:cNvSpPr>
          <p:nvPr>
            <p:ph type="sldNum" sz="quarter" idx="5"/>
          </p:nvPr>
        </p:nvSpPr>
        <p:spPr/>
        <p:txBody>
          <a:bodyPr/>
          <a:lstStyle/>
          <a:p>
            <a:fld id="{A3D89E5F-BEEF-42A1-A57B-E5A736D51194}" type="slidenum">
              <a:rPr lang="en-US" smtClean="0"/>
              <a:pPr/>
              <a:t>14</a:t>
            </a:fld>
            <a:endParaRPr lang="en-US" dirty="0"/>
          </a:p>
        </p:txBody>
      </p:sp>
    </p:spTree>
    <p:extLst>
      <p:ext uri="{BB962C8B-B14F-4D97-AF65-F5344CB8AC3E}">
        <p14:creationId xmlns:p14="http://schemas.microsoft.com/office/powerpoint/2010/main" val="409430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I remember vividly working with a Hardware engineer on the design of a proposed network ASIC, and when I asked for the typical speeds and feeds I was given an answer which made me stop and rethink. “What would you like them to be?” More memory or backwards compatibility was now an engineering tradeoff for us to consider and not predetermined.</a:t>
            </a:r>
            <a:br>
              <a:rPr lang="en-US" dirty="0"/>
            </a:br>
            <a:br>
              <a:rPr lang="en-US" dirty="0"/>
            </a:br>
            <a:r>
              <a:rPr lang="en-US" dirty="0"/>
              <a:t>Until that point, we were working with what others had designed before us. In the mid 2010’s we were now innovating beyond what was for the mass market. We developed fully custom hardware, some of which we’ll talk about later, and embraced new technologies earlier, and with more control than possible before.</a:t>
            </a:r>
            <a:br>
              <a:rPr lang="en-US" dirty="0"/>
            </a:br>
            <a:br>
              <a:rPr lang="en-US" dirty="0"/>
            </a:br>
            <a:r>
              <a:rPr lang="en-US" dirty="0"/>
              <a:t>Similar things can happen when you fully control the software across multiple domains. We could now elect to resolve a fiber cut at the optical layer, rather than the network layer by adding some link damping to our routers. Because we controlled the full stack, we could tune them beyond what a regular network device would do, and resolve the conflict where it made sense for us.</a:t>
            </a:r>
            <a:br>
              <a:rPr lang="en-US" dirty="0"/>
            </a:br>
            <a:br>
              <a:rPr lang="en-US" dirty="0"/>
            </a:br>
            <a:r>
              <a:rPr lang="en-US" dirty="0"/>
              <a:t>Core to making these decisions are those core set of Tenets that guide our teams to make consistent decisions. We never wanted to get into the place of doing something just because we could. There had to be tangible benefits to the work.</a:t>
            </a:r>
            <a:br>
              <a:rPr lang="en-US" dirty="0"/>
            </a:br>
            <a:br>
              <a:rPr lang="en-US" dirty="0"/>
            </a:br>
            <a:r>
              <a:rPr lang="en-US" dirty="0"/>
              <a:t>An example of this phase is when we set out to meet our network encryption needs - ensuring that any traffic that left our physical control was encrypted with MACSec. We initially tried using commercial encryption platforms, but we struggled with their limitations and their use in the network was short lived. The flexibility we had in those early Innovate days meant we could create a custom Encryption module in an otherwise mostly standard router and create a variant device to meet that customer security promise. This device also integrated some innovative optical modules, which we’ll touch on later.</a:t>
            </a:r>
            <a:br>
              <a:rPr lang="en-US" dirty="0"/>
            </a:br>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15</a:t>
            </a:fld>
            <a:endParaRPr lang="en-US" dirty="0"/>
          </a:p>
        </p:txBody>
      </p:sp>
    </p:spTree>
    <p:extLst>
      <p:ext uri="{BB962C8B-B14F-4D97-AF65-F5344CB8AC3E}">
        <p14:creationId xmlns:p14="http://schemas.microsoft.com/office/powerpoint/2010/main" val="2437920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One thing that’s at constant tension with innovation is - complexity. We always want to be innovating, improving the customer experience, enabling new opportunities, and make it so the great big bus never becomes a problem to our customers.</a:t>
            </a:r>
            <a:br>
              <a:rPr lang="en-US" dirty="0"/>
            </a:br>
            <a:br>
              <a:rPr lang="en-US" dirty="0"/>
            </a:br>
            <a:r>
              <a:rPr lang="en-US" dirty="0"/>
              <a:t>[1] In the consume world, our innovation levels were low. We were working within the design limits, but were restricted.</a:t>
            </a:r>
            <a:br>
              <a:rPr lang="en-US" dirty="0"/>
            </a:br>
            <a:br>
              <a:rPr lang="en-US" dirty="0"/>
            </a:br>
            <a:r>
              <a:rPr lang="en-US" dirty="0"/>
              <a:t>[2] However, as we grew, and started exceeding those limits we became frustrated. Complexity was on the rise, without much payoff. Rare events happened too often, and we were responding to each one uniquely.</a:t>
            </a:r>
            <a:br>
              <a:rPr lang="en-US" dirty="0"/>
            </a:br>
            <a:br>
              <a:rPr lang="en-US" dirty="0"/>
            </a:br>
            <a:r>
              <a:rPr lang="en-US" dirty="0"/>
              <a:t>[3] If you innovate from a complex world, and don’t reduce that complexity, you can end up overwhelmed. This might be because you can’t deploy quickly enough, or that you’re spending more time on fighting fires instead of preventing them. If every opportunity has a new answer across multiple fronts, then you end up with so many combinations that you’re running to stand still.</a:t>
            </a:r>
            <a:br>
              <a:rPr lang="en-US" dirty="0"/>
            </a:br>
            <a:br>
              <a:rPr lang="en-US" dirty="0"/>
            </a:br>
            <a:r>
              <a:rPr lang="en-US" dirty="0"/>
              <a:t>[4] The sweet spot is the lower right quadrant. High levels of innovation without complexity, without the burden of combinatorial failures and unwanted interactions between systems. Efficiencies of scale come from having decisions made in advance. </a:t>
            </a:r>
            <a:br>
              <a:rPr lang="en-US" dirty="0"/>
            </a:br>
            <a:br>
              <a:rPr lang="en-US" dirty="0"/>
            </a:br>
            <a:r>
              <a:rPr lang="en-US" dirty="0"/>
              <a:t>We strive to live in that lower right. To do so, we look for patterns, be they in design, or in operations. Doing failure analysis, and going deep when a system doesn’t make it easy to do the right thing. Keeping complexity at bay is an ongoing effort.</a:t>
            </a:r>
            <a:br>
              <a:rPr lang="en-US" dirty="0"/>
            </a:br>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16</a:t>
            </a:fld>
            <a:endParaRPr lang="en-US" dirty="0"/>
          </a:p>
        </p:txBody>
      </p:sp>
    </p:spTree>
    <p:extLst>
      <p:ext uri="{BB962C8B-B14F-4D97-AF65-F5344CB8AC3E}">
        <p14:creationId xmlns:p14="http://schemas.microsoft.com/office/powerpoint/2010/main" val="2932772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This balance is typified by one of the Datacenter Network team’s Core Principles “Simplicity Scales”.</a:t>
            </a:r>
            <a:br>
              <a:rPr lang="en-US" dirty="0"/>
            </a:br>
            <a:r>
              <a:rPr lang="en-US" dirty="0"/>
              <a:t>This phrase has been around for many years now, and it’s my personal favorite. I lifted this directly from the internal wiki.</a:t>
            </a:r>
            <a:br>
              <a:rPr lang="en-US" dirty="0"/>
            </a:br>
            <a:r>
              <a:rPr lang="en-US" dirty="0"/>
              <a:t>(break to read)</a:t>
            </a:r>
          </a:p>
          <a:p>
            <a:br>
              <a:rPr lang="en-US" dirty="0"/>
            </a:br>
            <a:r>
              <a:rPr lang="en-US" dirty="0"/>
              <a:t>What’s important to consider is that our Tenets are often at tension with one another. </a:t>
            </a:r>
            <a:br>
              <a:rPr lang="en-US" dirty="0"/>
            </a:br>
            <a:r>
              <a:rPr lang="en-US" dirty="0"/>
              <a:t>Alone, this might lead you to a single path that limits innovation and removes any flexibility from meeting the requirements.</a:t>
            </a:r>
          </a:p>
          <a:p>
            <a:br>
              <a:rPr lang="en-US" dirty="0"/>
            </a:br>
            <a:r>
              <a:rPr lang="en-US" dirty="0"/>
              <a:t>However, couple this with another of “Never Constrain the Customer”, and we have a purposeful tension that seeks to meet a need, enable innovation and constant improvement, whilst also considering the complexity, not just for today, but throughout the full lifecycle of the network.</a:t>
            </a:r>
            <a:br>
              <a:rPr lang="en-US" dirty="0"/>
            </a:br>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17</a:t>
            </a:fld>
            <a:endParaRPr lang="en-US" dirty="0"/>
          </a:p>
        </p:txBody>
      </p:sp>
    </p:spTree>
    <p:extLst>
      <p:ext uri="{BB962C8B-B14F-4D97-AF65-F5344CB8AC3E}">
        <p14:creationId xmlns:p14="http://schemas.microsoft.com/office/powerpoint/2010/main" val="1651593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18</a:t>
            </a:fld>
            <a:endParaRPr lang="en-US" dirty="0"/>
          </a:p>
        </p:txBody>
      </p:sp>
    </p:spTree>
    <p:extLst>
      <p:ext uri="{BB962C8B-B14F-4D97-AF65-F5344CB8AC3E}">
        <p14:creationId xmlns:p14="http://schemas.microsoft.com/office/powerpoint/2010/main" val="4183875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We found out long ago that no one piece of hardware would scale to meet our needs and no one software application can cover all of our functionality... </a:t>
            </a:r>
          </a:p>
          <a:p>
            <a:endParaRPr lang="en-US" dirty="0"/>
          </a:p>
          <a:p>
            <a:r>
              <a:rPr lang="en-US" dirty="0"/>
              <a:t>thus we build our systems by utilizing relatively simple, well defined building blocks...</a:t>
            </a:r>
          </a:p>
          <a:p>
            <a:endParaRPr lang="en-US" dirty="0"/>
          </a:p>
          <a:p>
            <a:r>
              <a:rPr lang="en-US" dirty="0"/>
              <a:t>let’s take a look at some of these components</a:t>
            </a:r>
          </a:p>
        </p:txBody>
      </p:sp>
      <p:sp>
        <p:nvSpPr>
          <p:cNvPr id="4" name="Slide Number Placeholder 3"/>
          <p:cNvSpPr>
            <a:spLocks noGrp="1"/>
          </p:cNvSpPr>
          <p:nvPr>
            <p:ph type="sldNum" sz="quarter" idx="5"/>
          </p:nvPr>
        </p:nvSpPr>
        <p:spPr/>
        <p:txBody>
          <a:bodyPr/>
          <a:lstStyle/>
          <a:p>
            <a:fld id="{A3D89E5F-BEEF-42A1-A57B-E5A736D51194}" type="slidenum">
              <a:rPr lang="en-US" smtClean="0"/>
              <a:pPr/>
              <a:t>19</a:t>
            </a:fld>
            <a:endParaRPr lang="en-US" dirty="0"/>
          </a:p>
        </p:txBody>
      </p:sp>
    </p:spTree>
    <p:extLst>
      <p:ext uri="{BB962C8B-B14F-4D97-AF65-F5344CB8AC3E}">
        <p14:creationId xmlns:p14="http://schemas.microsoft.com/office/powerpoint/2010/main" val="834519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2</a:t>
            </a:fld>
            <a:endParaRPr lang="en-US" dirty="0"/>
          </a:p>
        </p:txBody>
      </p:sp>
    </p:spTree>
    <p:extLst>
      <p:ext uri="{BB962C8B-B14F-4D97-AF65-F5344CB8AC3E}">
        <p14:creationId xmlns:p14="http://schemas.microsoft.com/office/powerpoint/2010/main" val="2226765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today the AWS network is constructed with 12.8 tera bit per second switches, each with ports speeds of 400 gigabits per second, </a:t>
            </a:r>
          </a:p>
          <a:p>
            <a:endParaRPr lang="en-US" dirty="0"/>
          </a:p>
          <a:p>
            <a:r>
              <a:rPr lang="en-US" dirty="0"/>
              <a:t>that translates into 1000’s of  links per data center</a:t>
            </a:r>
            <a:br>
              <a:rPr lang="en-US" dirty="0"/>
            </a:br>
            <a:endParaRPr lang="en-US" dirty="0"/>
          </a:p>
          <a:p>
            <a:r>
              <a:rPr lang="en-US" dirty="0"/>
              <a:t>this a allows customers to leverage AWS for high volume data and high performance computing workloads as well as host streaming video, interactive business, and gaming applications</a:t>
            </a:r>
          </a:p>
          <a:p>
            <a:endParaRPr lang="en-US" dirty="0"/>
          </a:p>
          <a:p>
            <a:r>
              <a:rPr lang="en-US" dirty="0"/>
              <a:t>needless to say, we apply a lot of technology to ensure the AWS network meets our performance expectations, but these switches embody more than finely tuned bit moving machines.  </a:t>
            </a:r>
          </a:p>
          <a:p>
            <a:endParaRPr lang="en-US" dirty="0"/>
          </a:p>
          <a:p>
            <a:r>
              <a:rPr lang="en-US" dirty="0"/>
              <a:t>we design and build them using a diverse supply chain from the lowest level component and up through rack integration… this discipline ensures that we are able to deliver capacity when and where we need it… </a:t>
            </a:r>
          </a:p>
          <a:p>
            <a:endParaRPr lang="en-US" dirty="0"/>
          </a:p>
          <a:p>
            <a:r>
              <a:rPr lang="en-US" dirty="0"/>
              <a:t>as you can see from the pictures, the underlying hardware is pretty impressive; however, these switches start off with a relatively simple block diagram...</a:t>
            </a:r>
          </a:p>
          <a:p>
            <a:endParaRPr lang="en-US" dirty="0"/>
          </a:p>
          <a:p>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20</a:t>
            </a:fld>
            <a:endParaRPr lang="en-US" dirty="0"/>
          </a:p>
        </p:txBody>
      </p:sp>
    </p:spTree>
    <p:extLst>
      <p:ext uri="{BB962C8B-B14F-4D97-AF65-F5344CB8AC3E}">
        <p14:creationId xmlns:p14="http://schemas.microsoft.com/office/powerpoint/2010/main" val="3604255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our engineers designed “module access offload” element that has a direct, dedicated i2c bus for each module allowing us to access them all at the same time</a:t>
            </a:r>
          </a:p>
          <a:p>
            <a:endParaRPr lang="en-US" dirty="0"/>
          </a:p>
          <a:p>
            <a:r>
              <a:rPr lang="en-US" dirty="0"/>
              <a:t>the offload engine also takes on some of the tasks that had typically been executed by software on the CPU, freeing up compute cycles</a:t>
            </a:r>
          </a:p>
          <a:p>
            <a:endParaRPr lang="en-US" dirty="0"/>
          </a:p>
          <a:p>
            <a:r>
              <a:rPr lang="en-US" dirty="0"/>
              <a:t>this mechanism allows us to capture detailed operating data and update firmware as we continuously improve link reliability… imperceptibly to customers</a:t>
            </a:r>
            <a:br>
              <a:rPr lang="en-US" dirty="0"/>
            </a:br>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21</a:t>
            </a:fld>
            <a:endParaRPr lang="en-US" dirty="0"/>
          </a:p>
        </p:txBody>
      </p:sp>
    </p:spTree>
    <p:extLst>
      <p:ext uri="{BB962C8B-B14F-4D97-AF65-F5344CB8AC3E}">
        <p14:creationId xmlns:p14="http://schemas.microsoft.com/office/powerpoint/2010/main" val="2868439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22</a:t>
            </a:fld>
            <a:endParaRPr lang="en-US" dirty="0"/>
          </a:p>
        </p:txBody>
      </p:sp>
    </p:spTree>
    <p:extLst>
      <p:ext uri="{BB962C8B-B14F-4D97-AF65-F5344CB8AC3E}">
        <p14:creationId xmlns:p14="http://schemas.microsoft.com/office/powerpoint/2010/main" val="1824236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23</a:t>
            </a:fld>
            <a:endParaRPr lang="en-US" dirty="0"/>
          </a:p>
        </p:txBody>
      </p:sp>
    </p:spTree>
    <p:extLst>
      <p:ext uri="{BB962C8B-B14F-4D97-AF65-F5344CB8AC3E}">
        <p14:creationId xmlns:p14="http://schemas.microsoft.com/office/powerpoint/2010/main" val="2568213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24</a:t>
            </a:fld>
            <a:endParaRPr lang="en-US" dirty="0"/>
          </a:p>
        </p:txBody>
      </p:sp>
    </p:spTree>
    <p:extLst>
      <p:ext uri="{BB962C8B-B14F-4D97-AF65-F5344CB8AC3E}">
        <p14:creationId xmlns:p14="http://schemas.microsoft.com/office/powerpoint/2010/main" val="2692059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25</a:t>
            </a:fld>
            <a:endParaRPr lang="en-US" dirty="0"/>
          </a:p>
        </p:txBody>
      </p:sp>
    </p:spTree>
    <p:extLst>
      <p:ext uri="{BB962C8B-B14F-4D97-AF65-F5344CB8AC3E}">
        <p14:creationId xmlns:p14="http://schemas.microsoft.com/office/powerpoint/2010/main" val="3460994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Aside from the network devices themselves, by moving to Clos network, we’ve shifted a lot of the complexity into the interconnect.</a:t>
            </a:r>
            <a:br>
              <a:rPr lang="en-US" dirty="0"/>
            </a:br>
            <a:br>
              <a:rPr lang="en-US" dirty="0"/>
            </a:br>
            <a:r>
              <a:rPr lang="en-US" dirty="0"/>
              <a:t>Since the break from 10gig, the Networking industry has been moving at pace through the 40Gig, 100Gig and now 400Gig generations. </a:t>
            </a:r>
          </a:p>
          <a:p>
            <a:r>
              <a:rPr lang="en-US" dirty="0"/>
              <a:t>These regular speed increases were mostly a tweak to our design each year, and a new rev of the cable type.</a:t>
            </a:r>
            <a:br>
              <a:rPr lang="en-US" dirty="0"/>
            </a:br>
            <a:r>
              <a:rPr lang="en-US" dirty="0"/>
              <a:t>However, at 400G we had another interaction with the physical world. These are not your regular cables.</a:t>
            </a:r>
          </a:p>
          <a:p>
            <a:br>
              <a:rPr lang="en-US" dirty="0"/>
            </a:br>
            <a:r>
              <a:rPr lang="en-US" dirty="0"/>
              <a:t>Within a standard rack we may have 32 network devices, half to connect up, half down, meaning 256 cables between the top half and the bottom half.</a:t>
            </a:r>
            <a:br>
              <a:rPr lang="en-US" dirty="0"/>
            </a:br>
            <a:br>
              <a:rPr lang="en-US" dirty="0"/>
            </a:br>
            <a:r>
              <a:rPr lang="en-US" dirty="0"/>
              <a:t>For performance and reliability purposes, we like Direct Attach Copper cables. </a:t>
            </a:r>
          </a:p>
          <a:p>
            <a:r>
              <a:rPr lang="en-US" dirty="0"/>
              <a:t>However, as link speed has increased, so have the requirements of the signals on those cables, meaning thicker cables. </a:t>
            </a:r>
            <a:br>
              <a:rPr lang="en-US" dirty="0"/>
            </a:br>
            <a:r>
              <a:rPr lang="en-US" dirty="0"/>
              <a:t>At 100G while our devices were happy to run 2.5 M cables at 6.7mm Outside Diameter, at 400G we would need a cable that’s almost 3 times the size (11 mm OD). </a:t>
            </a:r>
          </a:p>
          <a:p>
            <a:r>
              <a:rPr lang="en-US" dirty="0"/>
              <a:t>Each of them is as thick, and as more importantly as stiff as the electrical supply cable to most North American homes. </a:t>
            </a:r>
          </a:p>
          <a:p>
            <a:r>
              <a:rPr lang="en-US" dirty="0"/>
              <a:t>Not a fun task when we gobble up racks like the cookie monster. </a:t>
            </a:r>
            <a:br>
              <a:rPr lang="en-US" dirty="0"/>
            </a:br>
            <a:br>
              <a:rPr lang="en-US" dirty="0"/>
            </a:br>
            <a:r>
              <a:rPr lang="en-US" dirty="0"/>
              <a:t>There are alternatives options to try - Active Optical Cables use fiber, but they also introduce a little more latency and aren’t as reliable. The same is true of optical transceivers and patch cables.</a:t>
            </a:r>
            <a:br>
              <a:rPr lang="en-US" dirty="0"/>
            </a:br>
            <a:br>
              <a:rPr lang="en-US" dirty="0"/>
            </a:br>
            <a:r>
              <a:rPr lang="en-US" dirty="0"/>
              <a:t>This relatively simple problem of the stiffness of these new cables could require us to redesign how we build one of the fundamental building blocks of the AWS Network - a rack of routers. </a:t>
            </a:r>
          </a:p>
          <a:p>
            <a:r>
              <a:rPr lang="en-US" dirty="0"/>
              <a:t>To minimize the impact of this, we started working with our industry partners and sought out Active Electrical Cables which have retimers and enable thinner cables without the Optical conversion. </a:t>
            </a:r>
          </a:p>
          <a:p>
            <a:endParaRPr lang="en-US" dirty="0"/>
          </a:p>
          <a:p>
            <a:r>
              <a:rPr lang="en-US" dirty="0"/>
              <a:t>This took some time, but when available, we could swap them in for the chunky cables there, to make it a net win.</a:t>
            </a:r>
            <a:br>
              <a:rPr lang="en-US" dirty="0"/>
            </a:br>
            <a:r>
              <a:rPr lang="en-US" dirty="0"/>
              <a:t>I’m skipping the part about having to power them... as that had yet another knock on effect, which we’ll touch on later.</a:t>
            </a:r>
            <a:br>
              <a:rPr lang="en-US" dirty="0"/>
            </a:br>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26</a:t>
            </a:fld>
            <a:endParaRPr lang="en-US" dirty="0"/>
          </a:p>
        </p:txBody>
      </p:sp>
    </p:spTree>
    <p:extLst>
      <p:ext uri="{BB962C8B-B14F-4D97-AF65-F5344CB8AC3E}">
        <p14:creationId xmlns:p14="http://schemas.microsoft.com/office/powerpoint/2010/main" val="21025624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Another example of innovation we came up with in a problem you may only see at scale are our optic connectors, when we make connections throughout the Datacenter building. </a:t>
            </a:r>
            <a:br>
              <a:rPr lang="en-US" dirty="0"/>
            </a:br>
            <a:br>
              <a:rPr lang="en-US" dirty="0"/>
            </a:br>
            <a:r>
              <a:rPr lang="en-US" dirty="0"/>
              <a:t>For the past several years we have QSFP interfaces that can run at either a single connection, or a breakout connection. This started for us around 2012 with either 40G or 4x10Gbps speeds.</a:t>
            </a:r>
            <a:br>
              <a:rPr lang="en-US" dirty="0"/>
            </a:br>
            <a:br>
              <a:rPr lang="en-US" dirty="0"/>
            </a:br>
            <a:r>
              <a:rPr lang="en-US" dirty="0"/>
              <a:t>Coming up to modern times, we have 400G interfaces, but at times we want to connect at 4x100G. </a:t>
            </a:r>
          </a:p>
          <a:p>
            <a:r>
              <a:rPr lang="en-US" dirty="0"/>
              <a:t>The Industry standard is to use a break out cable and a patch rack, purely to handle these connectors.</a:t>
            </a:r>
            <a:br>
              <a:rPr lang="en-US" dirty="0"/>
            </a:br>
            <a:br>
              <a:rPr lang="en-US" dirty="0"/>
            </a:br>
            <a:r>
              <a:rPr lang="en-US" dirty="0"/>
              <a:t>These patching racks are problematic for our datacenter folks. They are passive racks, located right beside the routers. </a:t>
            </a:r>
          </a:p>
          <a:p>
            <a:r>
              <a:rPr lang="en-US" dirty="0"/>
              <a:t>Meaning there’s no power coming in, and no heat coming out. </a:t>
            </a:r>
          </a:p>
          <a:p>
            <a:endParaRPr lang="en-US" dirty="0"/>
          </a:p>
          <a:p>
            <a:r>
              <a:rPr lang="en-US" dirty="0"/>
              <a:t>That’s not great for thermal management when you consider the network rack beside it may emit 40KW of heat.</a:t>
            </a:r>
          </a:p>
          <a:p>
            <a:endParaRPr lang="en-US" dirty="0"/>
          </a:p>
          <a:p>
            <a:r>
              <a:rPr lang="en-US" dirty="0"/>
              <a:t>This patch rack is also taking up a lot of valuable datacenter space. Over an entire building, that might add up to an entire aisle of the datacenter.</a:t>
            </a:r>
            <a:br>
              <a:rPr lang="en-US" dirty="0"/>
            </a:br>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27</a:t>
            </a:fld>
            <a:endParaRPr lang="en-US" dirty="0"/>
          </a:p>
        </p:txBody>
      </p:sp>
    </p:spTree>
    <p:extLst>
      <p:ext uri="{BB962C8B-B14F-4D97-AF65-F5344CB8AC3E}">
        <p14:creationId xmlns:p14="http://schemas.microsoft.com/office/powerpoint/2010/main" val="14286929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To tackle this we created a connector type that allowed 4 standard single mode fiber cables to connect directly into a single QSFP interface.</a:t>
            </a:r>
          </a:p>
          <a:p>
            <a:endParaRPr lang="en-US" dirty="0"/>
          </a:p>
          <a:p>
            <a:r>
              <a:rPr lang="en-US" dirty="0"/>
              <a:t>This allows us to eliminate the patch rack. While the space savings are nice, we also eliminated one more connector in the chain, increasing reliability and reducing potential for signal loss. </a:t>
            </a:r>
          </a:p>
          <a:p>
            <a:endParaRPr lang="en-US" dirty="0"/>
          </a:p>
          <a:p>
            <a:r>
              <a:rPr lang="en-US" dirty="0"/>
              <a:t>In working with one of our connector providers, who manufactured the initial components, we’ve also made these available commercially on the market for others that have similar problems.</a:t>
            </a:r>
          </a:p>
        </p:txBody>
      </p:sp>
      <p:sp>
        <p:nvSpPr>
          <p:cNvPr id="4" name="Slide Number Placeholder 3"/>
          <p:cNvSpPr>
            <a:spLocks noGrp="1"/>
          </p:cNvSpPr>
          <p:nvPr>
            <p:ph type="sldNum" sz="quarter" idx="5"/>
          </p:nvPr>
        </p:nvSpPr>
        <p:spPr/>
        <p:txBody>
          <a:bodyPr/>
          <a:lstStyle/>
          <a:p>
            <a:fld id="{A3D89E5F-BEEF-42A1-A57B-E5A736D51194}" type="slidenum">
              <a:rPr lang="en-US" smtClean="0"/>
              <a:pPr/>
              <a:t>28</a:t>
            </a:fld>
            <a:endParaRPr lang="en-US" dirty="0"/>
          </a:p>
        </p:txBody>
      </p:sp>
    </p:spTree>
    <p:extLst>
      <p:ext uri="{BB962C8B-B14F-4D97-AF65-F5344CB8AC3E}">
        <p14:creationId xmlns:p14="http://schemas.microsoft.com/office/powerpoint/2010/main" val="38072660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Moving up the stack one more time to the Datacenter InterConnect, connecting buildings to each other in a metro area.</a:t>
            </a:r>
            <a:br>
              <a:rPr lang="en-US" dirty="0"/>
            </a:br>
            <a:r>
              <a:rPr lang="en-US" dirty="0"/>
              <a:t>We spend a lot of time thinking and optimizing in this space as it’s a large source of complexity for us.</a:t>
            </a:r>
            <a:br>
              <a:rPr lang="en-US" dirty="0"/>
            </a:br>
            <a:br>
              <a:rPr lang="en-US" dirty="0"/>
            </a:br>
            <a:r>
              <a:rPr lang="en-US" dirty="0"/>
              <a:t>Early adoption is also key for us here. We know that investing early on in a given direction will drive up reliability and increase part availability. We were super-early on the ZR technology for 400G. This enables us to put a long reach tunable optic directly in a router. Tunable optics mean we can removing the need for separate DWDM systems, and thus simplify the network further.</a:t>
            </a:r>
            <a:br>
              <a:rPr lang="en-US" dirty="0"/>
            </a:br>
            <a:br>
              <a:rPr lang="en-US" dirty="0"/>
            </a:br>
            <a:r>
              <a:rPr lang="en-US" dirty="0"/>
              <a:t>We also identified early on that the target reach of 80 km for 400G-ZR was not providing the optimum coverage in our network. We worked with the OIF (Optical Innovation Forum) members to deliver a longer reach version of the coherent pluggable covering up to 400 km. That proved to be the right decision as the longer reach ZR (now called 400G-ZR+) is becoming widely adopted. </a:t>
            </a:r>
            <a:br>
              <a:rPr lang="en-US" dirty="0"/>
            </a:br>
            <a:br>
              <a:rPr lang="en-US" dirty="0"/>
            </a:br>
            <a:r>
              <a:rPr lang="en-US" dirty="0"/>
              <a:t>You might be able to spot some of the fun technical challenges we had in terms of the module - mostly in that extra little heatsink you can see on the top diagram - power consumption and heat dissipation go hand in hand, and we crammed a lot of electronics and optics into that package.</a:t>
            </a:r>
            <a:br>
              <a:rPr lang="en-US" dirty="0"/>
            </a:br>
            <a:br>
              <a:rPr lang="en-US" dirty="0"/>
            </a:br>
            <a:r>
              <a:rPr lang="en-US" dirty="0"/>
              <a:t>To handle this, we even had to change our network device. The traditional 1 rack unit element is now 2 RU so we can account for the extra cooling. This device also houses the embedded encryption module I mentioned earlier, hence so many extra speed holes on the left side vs the right.</a:t>
            </a:r>
            <a:br>
              <a:rPr lang="en-US" dirty="0"/>
            </a:br>
            <a:br>
              <a:rPr lang="en-US" dirty="0"/>
            </a:br>
            <a:r>
              <a:rPr lang="en-US" dirty="0"/>
              <a:t>There is likely a whole talk in itself about how we think about owning our datacenter interconnect space. For those at the show, I recommend the Infrastructure booth in the AWS Village as we have some devices with us, with experts that will open the lids and happily get into a lot more detail.</a:t>
            </a:r>
            <a:br>
              <a:rPr lang="en-US" dirty="0"/>
            </a:br>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29</a:t>
            </a:fld>
            <a:endParaRPr lang="en-US" dirty="0"/>
          </a:p>
        </p:txBody>
      </p:sp>
    </p:spTree>
    <p:extLst>
      <p:ext uri="{BB962C8B-B14F-4D97-AF65-F5344CB8AC3E}">
        <p14:creationId xmlns:p14="http://schemas.microsoft.com/office/powerpoint/2010/main" val="4039539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If I look back on the past, I think we’ve had 3 major shifts in networking technology that influence how we think about growing and operating the network. </a:t>
            </a:r>
          </a:p>
          <a:p>
            <a:endParaRPr lang="en-US" dirty="0"/>
          </a:p>
          <a:p>
            <a:r>
              <a:rPr lang="en-US" dirty="0"/>
              <a:t>First, we consumed what was already assembled and available in the market. </a:t>
            </a:r>
          </a:p>
          <a:p>
            <a:r>
              <a:rPr lang="en-US" dirty="0"/>
              <a:t>Then we created our own devices and designs out of the core components available, building the foundational systems we needed to grow.</a:t>
            </a:r>
          </a:p>
          <a:p>
            <a:br>
              <a:rPr lang="en-US" dirty="0"/>
            </a:br>
            <a:r>
              <a:rPr lang="en-US" dirty="0"/>
              <a:t>Finally we’ve moved to innovate in directions that specifically meet our needs. As time goes on, this has been for scale, availability, repeatability, consistency and operations purposes. That list just keeps getting longer BTW.</a:t>
            </a:r>
            <a:br>
              <a:rPr lang="en-US" dirty="0"/>
            </a:br>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3</a:t>
            </a:fld>
            <a:endParaRPr lang="en-US" dirty="0"/>
          </a:p>
        </p:txBody>
      </p:sp>
    </p:spTree>
    <p:extLst>
      <p:ext uri="{BB962C8B-B14F-4D97-AF65-F5344CB8AC3E}">
        <p14:creationId xmlns:p14="http://schemas.microsoft.com/office/powerpoint/2010/main" val="41511500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Moving up the stack one more time to the Datacenter InterConnect, connecting buildings to each other in a metro area.</a:t>
            </a:r>
            <a:br>
              <a:rPr lang="en-US" dirty="0"/>
            </a:br>
            <a:r>
              <a:rPr lang="en-US" dirty="0"/>
              <a:t>We spend a lot of time thinking and optimizing in this space as it’s a large source of complexity for us.</a:t>
            </a:r>
            <a:br>
              <a:rPr lang="en-US" dirty="0"/>
            </a:br>
            <a:br>
              <a:rPr lang="en-US" dirty="0"/>
            </a:br>
            <a:r>
              <a:rPr lang="en-US" dirty="0"/>
              <a:t>Early adoption is also key for us here. We know that investing early on in a given direction will drive up reliability and increase part availability. We were super-early on the ZR technology for 400G. This enables us to put a long reach tunable optic directly in a router. Tunable optics mean we can removing the need for separate DWDM systems, and thus simplify the network further.</a:t>
            </a:r>
            <a:br>
              <a:rPr lang="en-US" dirty="0"/>
            </a:br>
            <a:br>
              <a:rPr lang="en-US" dirty="0"/>
            </a:br>
            <a:r>
              <a:rPr lang="en-US" dirty="0"/>
              <a:t>We also identified early on that the target reach of 80 km for 400G-ZR was not providing the optimum coverage in our network. We worked with the OIF (Optical Innovation Forum) members to deliver a longer reach version of the coherent pluggable covering up to 400 km. That proved to be the right decision as the longer reach ZR (now called 400G-ZR+) is becoming widely adopted. </a:t>
            </a:r>
            <a:br>
              <a:rPr lang="en-US" dirty="0"/>
            </a:br>
            <a:br>
              <a:rPr lang="en-US" dirty="0"/>
            </a:br>
            <a:r>
              <a:rPr lang="en-US" dirty="0"/>
              <a:t>You might be able to spot some of the fun technical challenges we had in terms of the module - mostly in that extra little heatsink you can see on the top diagram - power consumption and heat dissipation go hand in hand, and we crammed a lot of electronics and optics into that package.</a:t>
            </a:r>
            <a:br>
              <a:rPr lang="en-US" dirty="0"/>
            </a:br>
            <a:br>
              <a:rPr lang="en-US" dirty="0"/>
            </a:br>
            <a:r>
              <a:rPr lang="en-US" dirty="0"/>
              <a:t>To handle this, we even had to change our network device. The traditional 1 rack unit element is now 2 RU so we can account for the extra cooling. This device also houses the embedded encryption module I mentioned earlier, hence so many extra speed holes on the left side vs the right.</a:t>
            </a:r>
            <a:br>
              <a:rPr lang="en-US" dirty="0"/>
            </a:br>
            <a:br>
              <a:rPr lang="en-US" dirty="0"/>
            </a:br>
            <a:r>
              <a:rPr lang="en-US" dirty="0"/>
              <a:t>There is likely a whole talk in itself about how we think about owning our datacenter interconnect space. For those at the show, I recommend the Infrastructure booth in the AWS Village as we have some devices with us, with experts that will open the lids and happily get into a lot more detail.</a:t>
            </a:r>
            <a:br>
              <a:rPr lang="en-US" dirty="0"/>
            </a:br>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30</a:t>
            </a:fld>
            <a:endParaRPr lang="en-US" dirty="0"/>
          </a:p>
        </p:txBody>
      </p:sp>
    </p:spTree>
    <p:extLst>
      <p:ext uri="{BB962C8B-B14F-4D97-AF65-F5344CB8AC3E}">
        <p14:creationId xmlns:p14="http://schemas.microsoft.com/office/powerpoint/2010/main" val="32255450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Moving up the stack one more time to the Datacenter InterConnect, connecting buildings to each other in a metro area.</a:t>
            </a:r>
            <a:br>
              <a:rPr lang="en-US" dirty="0"/>
            </a:br>
            <a:r>
              <a:rPr lang="en-US" dirty="0"/>
              <a:t>We spend a lot of time thinking and optimizing in this space as it’s a large source of complexity for us.</a:t>
            </a:r>
            <a:br>
              <a:rPr lang="en-US" dirty="0"/>
            </a:br>
            <a:br>
              <a:rPr lang="en-US" dirty="0"/>
            </a:br>
            <a:r>
              <a:rPr lang="en-US" dirty="0"/>
              <a:t>Early adoption is also key for us here. We know that investing early on in a given direction will drive up reliability and increase part availability. We were super-early on the ZR technology for 400G. This enables us to put a long reach tunable optic directly in a router. Tunable optics mean we can removing the need for separate DWDM systems, and thus simplify the network further.</a:t>
            </a:r>
            <a:br>
              <a:rPr lang="en-US" dirty="0"/>
            </a:br>
            <a:br>
              <a:rPr lang="en-US" dirty="0"/>
            </a:br>
            <a:r>
              <a:rPr lang="en-US" dirty="0"/>
              <a:t>We also identified early on that the target reach of 80 km for 400G-ZR was not providing the optimum coverage in our network. We worked with the OIF (Optical Innovation Forum) members to deliver a longer reach version of the coherent pluggable covering up to 400 km. That proved to be the right decision as the longer reach ZR (now called 400G-ZR+) is becoming widely adopted. </a:t>
            </a:r>
            <a:br>
              <a:rPr lang="en-US" dirty="0"/>
            </a:br>
            <a:br>
              <a:rPr lang="en-US" dirty="0"/>
            </a:br>
            <a:r>
              <a:rPr lang="en-US" dirty="0"/>
              <a:t>You might be able to spot some of the fun technical challenges we had in terms of the module - mostly in that extra little heatsink you can see on the top diagram - power consumption and heat dissipation go hand in hand, and we crammed a lot of electronics and optics into that package.</a:t>
            </a:r>
            <a:br>
              <a:rPr lang="en-US" dirty="0"/>
            </a:br>
            <a:br>
              <a:rPr lang="en-US" dirty="0"/>
            </a:br>
            <a:r>
              <a:rPr lang="en-US" dirty="0"/>
              <a:t>To handle this, we even had to change our network device. The traditional 1 rack unit element is now 2 RU so we can account for the extra cooling. This device also houses the embedded encryption module I mentioned earlier, hence so many extra speed holes on the left side vs the right.</a:t>
            </a:r>
            <a:br>
              <a:rPr lang="en-US" dirty="0"/>
            </a:br>
            <a:br>
              <a:rPr lang="en-US" dirty="0"/>
            </a:br>
            <a:r>
              <a:rPr lang="en-US" dirty="0"/>
              <a:t>There is likely a whole talk in itself about how we think about owning our datacenter interconnect space. For those at the show, I recommend the Infrastructure booth in the AWS Village as we have some devices with us, with experts that will open the lids and happily get into a lot more detail.</a:t>
            </a:r>
            <a:br>
              <a:rPr lang="en-US" dirty="0"/>
            </a:br>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31</a:t>
            </a:fld>
            <a:endParaRPr lang="en-US" dirty="0"/>
          </a:p>
        </p:txBody>
      </p:sp>
    </p:spTree>
    <p:extLst>
      <p:ext uri="{BB962C8B-B14F-4D97-AF65-F5344CB8AC3E}">
        <p14:creationId xmlns:p14="http://schemas.microsoft.com/office/powerpoint/2010/main" val="18845422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we’ve discussed many of the components that make up the network; however, a key part of delivering capacity is securely and reliably getting those components from the manufacturing shop floor into the network</a:t>
            </a:r>
          </a:p>
          <a:p>
            <a:endParaRPr lang="en-US" dirty="0"/>
          </a:p>
          <a:p>
            <a:r>
              <a:rPr lang="en-US" dirty="0"/>
              <a:t>in keeping with the concept of simple building blocks, we build fabrics of different sizes and functions with a small number of rack configurations, </a:t>
            </a:r>
          </a:p>
          <a:p>
            <a:endParaRPr lang="en-US" dirty="0"/>
          </a:p>
          <a:p>
            <a:r>
              <a:rPr lang="en-US" dirty="0"/>
              <a:t>we are able to do this because our 12.8T switches are used at all layers of our network from the top of rack switches that directly connect to servers, through the core, and out to our border and backbone networks.</a:t>
            </a:r>
          </a:p>
          <a:p>
            <a:endParaRPr lang="en-US" dirty="0"/>
          </a:p>
          <a:p>
            <a:r>
              <a:rPr lang="en-US" dirty="0"/>
              <a:t>this commonality simplifies our manufacturing and deployment processes, and it has another important characteristic…. it allows us to late bind where racks are sent so that we can scale capacity where we need it the most </a:t>
            </a:r>
            <a:br>
              <a:rPr lang="en-US" dirty="0"/>
            </a:br>
            <a:br>
              <a:rPr lang="en-US" dirty="0"/>
            </a:br>
            <a:endParaRPr lang="en-US" dirty="0"/>
          </a:p>
          <a:p>
            <a:r>
              <a:rPr lang="en-US" dirty="0"/>
              <a:t>we work with rack integrators who mount the switches into racks, wire them up, and perform burn-in testing to prove that the hardware is robust…</a:t>
            </a:r>
          </a:p>
          <a:p>
            <a:endParaRPr lang="en-US" dirty="0"/>
          </a:p>
          <a:p>
            <a:br>
              <a:rPr lang="en-US" dirty="0"/>
            </a:br>
            <a:r>
              <a:rPr lang="en-US" dirty="0"/>
              <a:t>when these racks hit a data center, we inventory the rack and most of the switch sub-components, validating them against the “as-built” BOM from our suppliers… this makes sure that nothing was modified during integration or shipping</a:t>
            </a:r>
          </a:p>
          <a:p>
            <a:endParaRPr lang="en-US" dirty="0"/>
          </a:p>
          <a:p>
            <a:endParaRPr lang="en-US" dirty="0"/>
          </a:p>
          <a:p>
            <a:r>
              <a:rPr lang="en-US" dirty="0"/>
              <a:t>at this point, all software, firmware, and programmable hardware elements are loaded AWS controlled binaries</a:t>
            </a:r>
          </a:p>
          <a:p>
            <a:endParaRPr lang="en-US" dirty="0"/>
          </a:p>
          <a:p>
            <a:endParaRPr lang="en-US" dirty="0"/>
          </a:p>
          <a:p>
            <a:r>
              <a:rPr lang="en-US" dirty="0"/>
              <a:t>we then re-test all of the rack-local links and extend the testing to the links that reach outside of the rack</a:t>
            </a:r>
          </a:p>
          <a:p>
            <a:endParaRPr lang="en-US" dirty="0"/>
          </a:p>
          <a:p>
            <a:r>
              <a:rPr lang="en-US" dirty="0"/>
              <a:t>once we are satisfied with the quality of all connectivity, our deployment tooling pushes operational configuration to the devices and voila, another 400 tera bit per second of raw switching capacity becomes available</a:t>
            </a:r>
            <a:br>
              <a:rPr lang="en-US" dirty="0"/>
            </a:br>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32</a:t>
            </a:fld>
            <a:endParaRPr lang="en-US" dirty="0"/>
          </a:p>
        </p:txBody>
      </p:sp>
    </p:spTree>
    <p:extLst>
      <p:ext uri="{BB962C8B-B14F-4D97-AF65-F5344CB8AC3E}">
        <p14:creationId xmlns:p14="http://schemas.microsoft.com/office/powerpoint/2010/main" val="31702307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34</a:t>
            </a:fld>
            <a:endParaRPr lang="en-US" dirty="0"/>
          </a:p>
        </p:txBody>
      </p:sp>
    </p:spTree>
    <p:extLst>
      <p:ext uri="{BB962C8B-B14F-4D97-AF65-F5344CB8AC3E}">
        <p14:creationId xmlns:p14="http://schemas.microsoft.com/office/powerpoint/2010/main" val="16917917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While our examples have been Datacenter focused, almost all of the areas we’ve spoken about inside AWS regions are also true of our Backbone, Border and Internet Edge locations.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means the same drivers of security, performance, availability and scale are as true for Cloudfront, Global Accelerator and Route 53.</a:t>
            </a:r>
            <a:br>
              <a:rPr lang="en-US" dirty="0"/>
            </a:br>
            <a:br>
              <a:rPr lang="en-US" dirty="0"/>
            </a:br>
            <a:r>
              <a:rPr lang="en-US" dirty="0"/>
              <a:t>However, on the AWS Backbone, the problem of traffic management is slightly different. While latency variation in the DC is typically in the order of 10% with similar capacity levels, the Backbone can have paths with wildly different latencies and capacity levels.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 most easily understood as comparing a very long, relatively narrow network, vs the short hop, very wide network in the datacenter.</a:t>
            </a:r>
            <a:br>
              <a:rPr lang="en-US" dirty="0"/>
            </a:br>
            <a:br>
              <a:rPr lang="en-US" dirty="0"/>
            </a:br>
            <a:endParaRPr lang="en-US" dirty="0"/>
          </a:p>
        </p:txBody>
      </p:sp>
    </p:spTree>
    <p:extLst>
      <p:ext uri="{BB962C8B-B14F-4D97-AF65-F5344CB8AC3E}">
        <p14:creationId xmlns:p14="http://schemas.microsoft.com/office/powerpoint/2010/main" val="2203927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This was related to the release of the first Cluster Compute instance type - CC1</a:t>
            </a:r>
            <a:br>
              <a:rPr lang="en-US" dirty="0"/>
            </a:br>
            <a:br>
              <a:rPr lang="en-US" dirty="0"/>
            </a:br>
            <a:r>
              <a:rPr lang="en-US" dirty="0"/>
              <a:t>This was the press release from 2010 (pause to read)</a:t>
            </a:r>
            <a:br>
              <a:rPr lang="en-US" dirty="0"/>
            </a:br>
            <a:br>
              <a:rPr lang="en-US" dirty="0"/>
            </a:br>
            <a:r>
              <a:rPr lang="en-US" dirty="0"/>
              <a:t>This was a turning point for AWS Infrastructure as it represented the first of what is now our new normal. We moved away from buying refrigerator sized devices from Network Vendors, and built a network for a targeted purpose. </a:t>
            </a:r>
          </a:p>
          <a:p>
            <a:r>
              <a:rPr lang="en-US" dirty="0"/>
              <a:t>This was to enable placement groups for Cluster Computing which provided non-blocking bandwidth between any two hosts in that group.</a:t>
            </a:r>
            <a:br>
              <a:rPr lang="en-US" dirty="0"/>
            </a:br>
            <a:br>
              <a:rPr lang="en-US" dirty="0"/>
            </a:br>
            <a:r>
              <a:rPr lang="en-US" dirty="0"/>
              <a:t>James’ expectation still resonates today, as we focus on making a network so secure, reliable and performant that our cloud customers don’t have to worry about it.</a:t>
            </a:r>
            <a:br>
              <a:rPr lang="en-US" dirty="0"/>
            </a:br>
            <a:br>
              <a:rPr lang="en-US" dirty="0"/>
            </a:br>
            <a:r>
              <a:rPr lang="en-US" dirty="0"/>
              <a:t>We were building a great big bus that is constantly growing, improving and being maintained with the minimal of external awareness. </a:t>
            </a:r>
            <a:br>
              <a:rPr lang="en-US" dirty="0"/>
            </a:br>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4</a:t>
            </a:fld>
            <a:endParaRPr lang="en-US" dirty="0"/>
          </a:p>
        </p:txBody>
      </p:sp>
    </p:spTree>
    <p:extLst>
      <p:ext uri="{BB962C8B-B14F-4D97-AF65-F5344CB8AC3E}">
        <p14:creationId xmlns:p14="http://schemas.microsoft.com/office/powerpoint/2010/main" val="1439622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To begin with, we purchased hardware and software from the big names of the networking world. We used thousands of their large platforms, and built basic automation to ensure we could generate config, deploy it safely and take rudimentary actions like move traffic around without human intervention.</a:t>
            </a:r>
            <a:br>
              <a:rPr lang="en-US" dirty="0"/>
            </a:br>
            <a:br>
              <a:rPr lang="en-US" dirty="0"/>
            </a:br>
            <a:r>
              <a:rPr lang="en-US" dirty="0"/>
              <a:t>However, our problems began when we became some of the largest consumers of these platforms, and started pushing the hardware and software far beyond the other customers. </a:t>
            </a:r>
          </a:p>
          <a:p>
            <a:endParaRPr lang="en-US" dirty="0"/>
          </a:p>
          <a:p>
            <a:r>
              <a:rPr lang="en-US" dirty="0"/>
              <a:t>We also had concerns with the complexity and blast radius of a single device in this role. </a:t>
            </a:r>
          </a:p>
          <a:p>
            <a:r>
              <a:rPr lang="en-US" dirty="0"/>
              <a:t>Hundreds of ASICs in an opaque system was tricky to diagnose. </a:t>
            </a:r>
          </a:p>
          <a:p>
            <a:r>
              <a:rPr lang="en-US" dirty="0"/>
              <a:t>Maintenance too, with the potential for bent pins on the backplane meant Chassis swaps. </a:t>
            </a:r>
          </a:p>
          <a:p>
            <a:r>
              <a:rPr lang="en-US" dirty="0"/>
              <a:t>While rare, they are incredibly painful to orchestrate and manage, and left us running with reduced redundancy for unacceptable amounts of time.</a:t>
            </a:r>
            <a:br>
              <a:rPr lang="en-US" dirty="0"/>
            </a:br>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5</a:t>
            </a:fld>
            <a:endParaRPr lang="en-US" dirty="0"/>
          </a:p>
        </p:txBody>
      </p:sp>
    </p:spTree>
    <p:extLst>
      <p:ext uri="{BB962C8B-B14F-4D97-AF65-F5344CB8AC3E}">
        <p14:creationId xmlns:p14="http://schemas.microsoft.com/office/powerpoint/2010/main" val="23448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In general, we dislike chassis platforms.</a:t>
            </a:r>
            <a:br>
              <a:rPr lang="en-US" dirty="0"/>
            </a:br>
            <a:br>
              <a:rPr lang="en-US" dirty="0"/>
            </a:br>
            <a:r>
              <a:rPr lang="en-US" dirty="0"/>
              <a:t>They are cumbersome operationally, have failure characteristics we don’t like, and it takes a lot of tightly coupled effort to create a new one.</a:t>
            </a:r>
            <a:br>
              <a:rPr lang="en-US" dirty="0"/>
            </a:br>
            <a:br>
              <a:rPr lang="en-US" dirty="0"/>
            </a:br>
            <a:r>
              <a:rPr lang="en-US" dirty="0"/>
              <a:t>They also have many discrete components that are largely abstracted from operations. </a:t>
            </a:r>
          </a:p>
          <a:p>
            <a:r>
              <a:rPr lang="en-US" dirty="0"/>
              <a:t>I’ve lost count of the number of Switch Fabric errors that are unactionable, other than reboot the box. </a:t>
            </a:r>
          </a:p>
          <a:p>
            <a:r>
              <a:rPr lang="en-US" dirty="0"/>
              <a:t>And rebooting a chassis is a LARGE task.</a:t>
            </a:r>
            <a:br>
              <a:rPr lang="en-US" dirty="0"/>
            </a:br>
            <a:endParaRPr lang="en-US" baseline="0" dirty="0"/>
          </a:p>
        </p:txBody>
      </p:sp>
      <p:sp>
        <p:nvSpPr>
          <p:cNvPr id="4" name="Header Placeholder 3"/>
          <p:cNvSpPr>
            <a:spLocks noGrp="1"/>
          </p:cNvSpPr>
          <p:nvPr>
            <p:ph type="hdr" sz="quarter" idx="10"/>
          </p:nvPr>
        </p:nvSpPr>
        <p:spPr/>
        <p:txBody>
          <a:bodyPr/>
          <a:lstStyle/>
          <a:p>
            <a:r>
              <a:rPr lang="en-US" dirty="0"/>
              <a:t>ReInvent 2018</a:t>
            </a:r>
          </a:p>
        </p:txBody>
      </p:sp>
      <p:sp>
        <p:nvSpPr>
          <p:cNvPr id="5" name="Footer Placeholder 4"/>
          <p:cNvSpPr>
            <a:spLocks noGrp="1"/>
          </p:cNvSpPr>
          <p:nvPr>
            <p:ph type="ftr" sz="quarter" idx="11"/>
          </p:nvPr>
        </p:nvSpPr>
        <p:spPr/>
        <p:txBody>
          <a:bodyPr/>
          <a:lstStyle/>
          <a:p>
            <a:r>
              <a:rPr lang="en-US" altLang="x-none" sz="700" dirty="0">
                <a:solidFill>
                  <a:srgbClr val="282828"/>
                </a:solidFill>
                <a:latin typeface="Amazon Ember" charset="0"/>
                <a:ea typeface="Amazon Ember" charset="0"/>
                <a:cs typeface="Amazon Ember" charset="0"/>
              </a:rPr>
              <a:t>© 2018, Amazon Web Services, Inc. or its Affiliates. All rights reserved.</a:t>
            </a:r>
          </a:p>
        </p:txBody>
      </p:sp>
      <p:sp>
        <p:nvSpPr>
          <p:cNvPr id="6" name="Date Placeholder 5"/>
          <p:cNvSpPr>
            <a:spLocks noGrp="1"/>
          </p:cNvSpPr>
          <p:nvPr>
            <p:ph type="dt" idx="12"/>
          </p:nvPr>
        </p:nvSpPr>
        <p:spPr/>
        <p:txBody>
          <a:bodyPr/>
          <a:lstStyle/>
          <a:p>
            <a:fld id="{CA8E1BB1-B036-4140-B110-296DC0701D04}" type="datetime8">
              <a:rPr lang="en-US" smtClean="0"/>
              <a:pPr/>
              <a:t>3/6/23 7:00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2559593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pPr marL="0" marR="0" lvl="0" indent="0" algn="l" defTabSz="1097212" rtl="0" eaLnBrk="1" fontAlgn="auto" latinLnBrk="0" hangingPunct="1">
              <a:lnSpc>
                <a:spcPct val="90000"/>
              </a:lnSpc>
              <a:spcBef>
                <a:spcPts val="0"/>
              </a:spcBef>
              <a:spcAft>
                <a:spcPts val="400"/>
              </a:spcAft>
              <a:buClrTx/>
              <a:buSzTx/>
              <a:buFontTx/>
              <a:buNone/>
              <a:tabLst/>
              <a:defRPr/>
            </a:pPr>
            <a:r>
              <a:rPr lang="en-US" dirty="0"/>
              <a:t>So - we extensively use single chip platforms. These are typically 1 rack unit tall, and have all their ports at the front, and we can mix/match different flavors when needed</a:t>
            </a:r>
            <a:br>
              <a:rPr lang="en-US" dirty="0"/>
            </a:br>
            <a:br>
              <a:rPr lang="en-US" dirty="0"/>
            </a:br>
            <a:r>
              <a:rPr lang="en-US" dirty="0"/>
              <a:t>We classify these devices based on their capabilities. Typically speed based: so 3.2T, 12.8T class and so on. We multi source most of the components so we can swap between our ODMs or ASICs.</a:t>
            </a:r>
            <a:br>
              <a:rPr lang="en-US" dirty="0"/>
            </a:br>
            <a:br>
              <a:rPr lang="en-US" dirty="0"/>
            </a:br>
            <a:r>
              <a:rPr lang="en-US" dirty="0"/>
              <a:t>One thing that I think it a little special to AWS. We use the same class of device in nearly every layer of our network. A single device may be used for Top of Rack, Access, Core, Edge, Datacenter, Backbone, Peering, Transit etc.</a:t>
            </a:r>
            <a:br>
              <a:rPr lang="en-US" dirty="0"/>
            </a:br>
            <a:br>
              <a:rPr lang="en-US" dirty="0"/>
            </a:br>
            <a:r>
              <a:rPr lang="en-US" dirty="0"/>
              <a:t>Some specialization exists where it brings us benefit - such as switches with hardware encryption modules when the fiber leaves a building, but it’s a small set.</a:t>
            </a:r>
            <a:br>
              <a:rPr lang="en-US" dirty="0"/>
            </a:br>
            <a:br>
              <a:rPr lang="en-US" dirty="0"/>
            </a:br>
            <a:r>
              <a:rPr lang="en-US" dirty="0"/>
              <a:t>We also productize our devices into full racks. We’re not deploying a single router here, or there, but instead we have our system integrators create an entire rack of switches, cabled together as a single deployment unit. </a:t>
            </a:r>
          </a:p>
          <a:p>
            <a:pPr marL="0" marR="0" lvl="0" indent="0" algn="l" defTabSz="1097212" rtl="0" eaLnBrk="1" fontAlgn="auto" latinLnBrk="0" hangingPunct="1">
              <a:lnSpc>
                <a:spcPct val="90000"/>
              </a:lnSpc>
              <a:spcBef>
                <a:spcPts val="0"/>
              </a:spcBef>
              <a:spcAft>
                <a:spcPts val="400"/>
              </a:spcAft>
              <a:buClrTx/>
              <a:buSzTx/>
              <a:buFontTx/>
              <a:buNone/>
              <a:tabLst/>
              <a:defRPr/>
            </a:pPr>
            <a:r>
              <a:rPr lang="en-US" dirty="0"/>
              <a:t>The same deployment unit could be used in a number of our network types.</a:t>
            </a:r>
            <a:br>
              <a:rPr lang="en-US" dirty="0"/>
            </a:br>
            <a:endParaRPr lang="en-US" dirty="0"/>
          </a:p>
        </p:txBody>
      </p:sp>
      <p:sp>
        <p:nvSpPr>
          <p:cNvPr id="4" name="Header Placeholder 3"/>
          <p:cNvSpPr>
            <a:spLocks noGrp="1"/>
          </p:cNvSpPr>
          <p:nvPr>
            <p:ph type="hdr" sz="quarter" idx="10"/>
          </p:nvPr>
        </p:nvSpPr>
        <p:spPr/>
        <p:txBody>
          <a:bodyPr/>
          <a:lstStyle/>
          <a:p>
            <a:r>
              <a:rPr lang="en-US" dirty="0"/>
              <a:t>ReInvent 2018</a:t>
            </a:r>
          </a:p>
        </p:txBody>
      </p:sp>
      <p:sp>
        <p:nvSpPr>
          <p:cNvPr id="5" name="Footer Placeholder 4"/>
          <p:cNvSpPr>
            <a:spLocks noGrp="1"/>
          </p:cNvSpPr>
          <p:nvPr>
            <p:ph type="ftr" sz="quarter" idx="11"/>
          </p:nvPr>
        </p:nvSpPr>
        <p:spPr/>
        <p:txBody>
          <a:bodyPr/>
          <a:lstStyle/>
          <a:p>
            <a:r>
              <a:rPr lang="en-US" altLang="x-none" sz="700" dirty="0">
                <a:solidFill>
                  <a:srgbClr val="282828"/>
                </a:solidFill>
                <a:latin typeface="Amazon Ember" charset="0"/>
                <a:ea typeface="Amazon Ember" charset="0"/>
                <a:cs typeface="Amazon Ember" charset="0"/>
              </a:rPr>
              <a:t>© 2018, Amazon Web Services, Inc. or its Affiliates. All rights reserved.</a:t>
            </a:r>
          </a:p>
        </p:txBody>
      </p:sp>
      <p:sp>
        <p:nvSpPr>
          <p:cNvPr id="6" name="Date Placeholder 5"/>
          <p:cNvSpPr>
            <a:spLocks noGrp="1"/>
          </p:cNvSpPr>
          <p:nvPr>
            <p:ph type="dt" idx="12"/>
          </p:nvPr>
        </p:nvSpPr>
        <p:spPr/>
        <p:txBody>
          <a:bodyPr/>
          <a:lstStyle/>
          <a:p>
            <a:fld id="{CA8E1BB1-B036-4140-B110-296DC0701D04}" type="datetime8">
              <a:rPr lang="en-US" smtClean="0"/>
              <a:pPr/>
              <a:t>3/6/23 7:00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511427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8</a:t>
            </a:fld>
            <a:endParaRPr lang="en-US" dirty="0"/>
          </a:p>
        </p:txBody>
      </p:sp>
    </p:spTree>
    <p:extLst>
      <p:ext uri="{BB962C8B-B14F-4D97-AF65-F5344CB8AC3E}">
        <p14:creationId xmlns:p14="http://schemas.microsoft.com/office/powerpoint/2010/main" val="2771216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So how do we use these racks?</a:t>
            </a:r>
            <a:br>
              <a:rPr lang="en-US" dirty="0"/>
            </a:br>
            <a:r>
              <a:rPr lang="en-US" dirty="0"/>
              <a:t>The basis of of our modern network harks back to the 1940s and 1950s. </a:t>
            </a:r>
          </a:p>
          <a:p>
            <a:r>
              <a:rPr lang="en-US" dirty="0"/>
              <a:t>Engineers in Bell Labs were looking for a way to create a large, non blocking telephone switch that could be made of smaller component switches. </a:t>
            </a:r>
          </a:p>
          <a:p>
            <a:r>
              <a:rPr lang="en-US" dirty="0"/>
              <a:t>First patented in 1941, and subsequently formalized in 1953 by a French Engineer names Charles Clos.</a:t>
            </a:r>
            <a:br>
              <a:rPr lang="en-US" dirty="0"/>
            </a:br>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9</a:t>
            </a:fld>
            <a:endParaRPr lang="en-US" dirty="0"/>
          </a:p>
        </p:txBody>
      </p:sp>
    </p:spTree>
    <p:extLst>
      <p:ext uri="{BB962C8B-B14F-4D97-AF65-F5344CB8AC3E}">
        <p14:creationId xmlns:p14="http://schemas.microsoft.com/office/powerpoint/2010/main" val="41662393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F7874C-2CDD-4094-B5E6-68A5D6F84F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11"/>
            <a:ext cx="12192000" cy="6859411"/>
          </a:xfrm>
          <a:prstGeom prst="rect">
            <a:avLst/>
          </a:prstGeom>
        </p:spPr>
      </p:pic>
      <p:pic>
        <p:nvPicPr>
          <p:cNvPr id="2" name="Picture 1">
            <a:extLst>
              <a:ext uri="{FF2B5EF4-FFF2-40B4-BE49-F238E27FC236}">
                <a16:creationId xmlns:a16="http://schemas.microsoft.com/office/drawing/2014/main" id="{A3066D3A-C2E2-4BCF-ADD7-8C4E52097B89}"/>
              </a:ext>
            </a:extLst>
          </p:cNvPr>
          <p:cNvPicPr>
            <a:picLocks noChangeAspect="1"/>
          </p:cNvPicPr>
          <p:nvPr userDrawn="1"/>
        </p:nvPicPr>
        <p:blipFill>
          <a:blip r:embed="rId3"/>
          <a:stretch>
            <a:fillRect/>
          </a:stretch>
        </p:blipFill>
        <p:spPr>
          <a:xfrm>
            <a:off x="474202" y="1558740"/>
            <a:ext cx="3741492" cy="1078334"/>
          </a:xfrm>
          <a:prstGeom prst="rect">
            <a:avLst/>
          </a:prstGeom>
        </p:spPr>
      </p:pic>
    </p:spTree>
    <p:extLst>
      <p:ext uri="{BB962C8B-B14F-4D97-AF65-F5344CB8AC3E}">
        <p14:creationId xmlns:p14="http://schemas.microsoft.com/office/powerpoint/2010/main" val="2930744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380999" y="1485900"/>
            <a:ext cx="11429999" cy="4762500"/>
          </a:xfrm>
        </p:spPr>
        <p:txBody>
          <a:bodyPr/>
          <a:lstStyle>
            <a:lvl1pPr marL="0" indent="0">
              <a:spcAft>
                <a:spcPts val="1800"/>
              </a:spcAft>
              <a:buNone/>
              <a:defRPr/>
            </a:lvl1pPr>
            <a:lvl2pPr marL="285750" indent="0">
              <a:spcAft>
                <a:spcPts val="1800"/>
              </a:spcAft>
              <a:buNone/>
              <a:defRPr/>
            </a:lvl2pPr>
            <a:lvl3pPr marL="628650" indent="0">
              <a:spcAft>
                <a:spcPts val="1800"/>
              </a:spcAft>
              <a:buNone/>
              <a:defRPr/>
            </a:lvl3pPr>
            <a:lvl4pPr marL="914400" indent="0">
              <a:spcAft>
                <a:spcPts val="1800"/>
              </a:spcAft>
              <a:buNone/>
              <a:defRPr/>
            </a:lvl4pPr>
            <a:lvl5pPr marL="1143000" indent="0">
              <a:spcAft>
                <a:spcPts val="1800"/>
              </a:spcAft>
              <a:buNone/>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732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20D64C-347D-4308-9EE0-AAC38B6F0B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09327573-0BA7-4721-BCAD-217CEB3B592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2"/>
          <a:stretch/>
        </p:blipFill>
        <p:spPr>
          <a:xfrm>
            <a:off x="6265334" y="0"/>
            <a:ext cx="5926666" cy="6857999"/>
          </a:xfrm>
          <a:prstGeom prst="rect">
            <a:avLst/>
          </a:prstGeom>
        </p:spPr>
      </p:pic>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381000" y="304800"/>
            <a:ext cx="5562601" cy="1200329"/>
          </a:xfrm>
        </p:spPr>
        <p:txBody>
          <a:bodyPr/>
          <a:lstStyle>
            <a:lvl1pPr>
              <a:defRPr/>
            </a:lvl1pPr>
          </a:lstStyle>
          <a:p>
            <a:r>
              <a:rPr lang="en-US" dirty="0"/>
              <a:t>Title, content, and image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380999" y="1828800"/>
            <a:ext cx="5562601" cy="4419600"/>
          </a:xfrm>
        </p:spPr>
        <p:txBody>
          <a:bodyPr/>
          <a:lstStyle>
            <a:lvl1pPr marL="0" indent="0">
              <a:spcAft>
                <a:spcPts val="1800"/>
              </a:spcAft>
              <a:buNone/>
              <a:defRPr/>
            </a:lvl1pPr>
            <a:lvl2pPr marL="285750" indent="0">
              <a:spcAft>
                <a:spcPts val="1800"/>
              </a:spcAft>
              <a:buNone/>
              <a:defRPr/>
            </a:lvl2pPr>
            <a:lvl3pPr marL="628650" indent="0">
              <a:spcAft>
                <a:spcPts val="1800"/>
              </a:spcAft>
              <a:buNone/>
              <a:defRPr/>
            </a:lvl3pPr>
            <a:lvl4pPr marL="914400" indent="0">
              <a:spcAft>
                <a:spcPts val="1800"/>
              </a:spcAft>
              <a:buNone/>
              <a:defRPr/>
            </a:lvl4pPr>
            <a:lvl5pPr marL="1143000" indent="0">
              <a:spcAft>
                <a:spcPts val="1800"/>
              </a:spcAft>
              <a:buNone/>
              <a:defRPr/>
            </a:lvl5pPr>
          </a:lstStyle>
          <a:p>
            <a:pPr lvl="0"/>
            <a:r>
              <a:rPr lang="en-US" dirty="0"/>
              <a:t>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F3B2582F-3FE9-42AC-8572-5C27E1A8E55F}"/>
              </a:ext>
            </a:extLst>
          </p:cNvPr>
          <p:cNvSpPr>
            <a:spLocks noGrp="1"/>
          </p:cNvSpPr>
          <p:nvPr>
            <p:ph type="pic" sz="quarter" idx="10" hasCustomPrompt="1"/>
          </p:nvPr>
        </p:nvSpPr>
        <p:spPr>
          <a:xfrm>
            <a:off x="6248400" y="0"/>
            <a:ext cx="5943600" cy="6858000"/>
          </a:xfrm>
        </p:spPr>
        <p:txBody>
          <a:bodyPr anchor="ctr"/>
          <a:lstStyle>
            <a:lvl1pPr marL="0" indent="0" algn="ctr">
              <a:buNone/>
              <a:defRPr/>
            </a:lvl1pPr>
          </a:lstStyle>
          <a:p>
            <a:r>
              <a:rPr lang="en-US" dirty="0"/>
              <a:t>Click (or paste) to insert picture</a:t>
            </a:r>
          </a:p>
        </p:txBody>
      </p:sp>
      <p:pic>
        <p:nvPicPr>
          <p:cNvPr id="8" name="Picture 7">
            <a:extLst>
              <a:ext uri="{FF2B5EF4-FFF2-40B4-BE49-F238E27FC236}">
                <a16:creationId xmlns:a16="http://schemas.microsoft.com/office/drawing/2014/main" id="{EF05C454-8479-46E2-B74B-C59644F4BFEC}"/>
              </a:ext>
            </a:extLst>
          </p:cNvPr>
          <p:cNvPicPr>
            <a:picLocks noChangeAspect="1"/>
          </p:cNvPicPr>
          <p:nvPr userDrawn="1"/>
        </p:nvPicPr>
        <p:blipFill>
          <a:blip r:embed="rId4"/>
          <a:stretch>
            <a:fillRect/>
          </a:stretch>
        </p:blipFill>
        <p:spPr>
          <a:xfrm>
            <a:off x="0" y="1"/>
            <a:ext cx="80304" cy="6858000"/>
          </a:xfrm>
          <a:prstGeom prst="rect">
            <a:avLst/>
          </a:prstGeom>
        </p:spPr>
      </p:pic>
      <p:pic>
        <p:nvPicPr>
          <p:cNvPr id="9" name="Picture 8">
            <a:extLst>
              <a:ext uri="{FF2B5EF4-FFF2-40B4-BE49-F238E27FC236}">
                <a16:creationId xmlns:a16="http://schemas.microsoft.com/office/drawing/2014/main" id="{0322CD22-BB9B-4E45-90B1-271AC48FAA1A}"/>
              </a:ext>
            </a:extLst>
          </p:cNvPr>
          <p:cNvPicPr>
            <a:picLocks noChangeAspect="1"/>
          </p:cNvPicPr>
          <p:nvPr userDrawn="1"/>
        </p:nvPicPr>
        <p:blipFill>
          <a:blip r:embed="rId5"/>
          <a:srcRect/>
          <a:stretch/>
        </p:blipFill>
        <p:spPr>
          <a:xfrm>
            <a:off x="402173" y="6412705"/>
            <a:ext cx="404768" cy="228600"/>
          </a:xfrm>
          <a:prstGeom prst="rect">
            <a:avLst/>
          </a:prstGeom>
        </p:spPr>
      </p:pic>
      <p:sp>
        <p:nvSpPr>
          <p:cNvPr id="10" name="TextBox 3">
            <a:extLst>
              <a:ext uri="{FF2B5EF4-FFF2-40B4-BE49-F238E27FC236}">
                <a16:creationId xmlns:a16="http://schemas.microsoft.com/office/drawing/2014/main" id="{C63EB274-BDBE-4F1A-836A-F3CA9C7FEE7B}"/>
              </a:ext>
            </a:extLst>
          </p:cNvPr>
          <p:cNvSpPr txBox="1">
            <a:spLocks noChangeArrowheads="1"/>
          </p:cNvSpPr>
          <p:nvPr userDrawn="1"/>
        </p:nvSpPr>
        <p:spPr bwMode="white">
          <a:xfrm>
            <a:off x="1124821" y="6474053"/>
            <a:ext cx="3962400" cy="107722"/>
          </a:xfrm>
          <a:prstGeom prst="rect">
            <a:avLst/>
          </a:prstGeom>
          <a:noFill/>
          <a:ln>
            <a:noFill/>
          </a:ln>
        </p:spPr>
        <p:txBody>
          <a:bodyPr lIns="0" tIns="0" rIns="0" bIns="0">
            <a:spAutoFit/>
          </a:bodyPr>
          <a:lstStyle>
            <a:lvl1pPr>
              <a:defRPr>
                <a:solidFill>
                  <a:schemeClr val="tx1"/>
                </a:solidFill>
                <a:latin typeface="Amazon Ember" panose="020B0603020204020204" pitchFamily="34" charset="0"/>
              </a:defRPr>
            </a:lvl1pPr>
            <a:lvl2pPr marL="742950" indent="-285750">
              <a:defRPr>
                <a:solidFill>
                  <a:schemeClr val="tx1"/>
                </a:solidFill>
                <a:latin typeface="Amazon Ember" panose="020B0603020204020204" pitchFamily="34" charset="0"/>
              </a:defRPr>
            </a:lvl2pPr>
            <a:lvl3pPr marL="1143000" indent="-228600">
              <a:defRPr>
                <a:solidFill>
                  <a:schemeClr val="tx1"/>
                </a:solidFill>
                <a:latin typeface="Amazon Ember" panose="020B0603020204020204" pitchFamily="34" charset="0"/>
              </a:defRPr>
            </a:lvl3pPr>
            <a:lvl4pPr marL="1600200" indent="-228600">
              <a:defRPr>
                <a:solidFill>
                  <a:schemeClr val="tx1"/>
                </a:solidFill>
                <a:latin typeface="Amazon Ember" panose="020B0603020204020204" pitchFamily="34" charset="0"/>
              </a:defRPr>
            </a:lvl4pPr>
            <a:lvl5pPr marL="2057400" indent="-228600">
              <a:defRPr>
                <a:solidFill>
                  <a:schemeClr val="tx1"/>
                </a:solidFill>
                <a:latin typeface="Amazon Ember" panose="020B0603020204020204" pitchFamily="34" charset="0"/>
              </a:defRPr>
            </a:lvl5pPr>
            <a:lvl6pPr marL="2514600" indent="-228600" defTabSz="457200" fontAlgn="base">
              <a:spcBef>
                <a:spcPct val="0"/>
              </a:spcBef>
              <a:spcAft>
                <a:spcPct val="0"/>
              </a:spcAft>
              <a:defRPr>
                <a:solidFill>
                  <a:schemeClr val="tx1"/>
                </a:solidFill>
                <a:latin typeface="Amazon Ember" panose="020B0603020204020204" pitchFamily="34" charset="0"/>
              </a:defRPr>
            </a:lvl6pPr>
            <a:lvl7pPr marL="2971800" indent="-228600" defTabSz="457200" fontAlgn="base">
              <a:spcBef>
                <a:spcPct val="0"/>
              </a:spcBef>
              <a:spcAft>
                <a:spcPct val="0"/>
              </a:spcAft>
              <a:defRPr>
                <a:solidFill>
                  <a:schemeClr val="tx1"/>
                </a:solidFill>
                <a:latin typeface="Amazon Ember" panose="020B0603020204020204" pitchFamily="34" charset="0"/>
              </a:defRPr>
            </a:lvl7pPr>
            <a:lvl8pPr marL="3429000" indent="-228600" defTabSz="457200" fontAlgn="base">
              <a:spcBef>
                <a:spcPct val="0"/>
              </a:spcBef>
              <a:spcAft>
                <a:spcPct val="0"/>
              </a:spcAft>
              <a:defRPr>
                <a:solidFill>
                  <a:schemeClr val="tx1"/>
                </a:solidFill>
                <a:latin typeface="Amazon Ember" panose="020B0603020204020204" pitchFamily="34" charset="0"/>
              </a:defRPr>
            </a:lvl8pPr>
            <a:lvl9pPr marL="3886200" indent="-228600" defTabSz="457200" fontAlgn="base">
              <a:spcBef>
                <a:spcPct val="0"/>
              </a:spcBef>
              <a:spcAft>
                <a:spcPct val="0"/>
              </a:spcAft>
              <a:defRPr>
                <a:solidFill>
                  <a:schemeClr val="tx1"/>
                </a:solidFill>
                <a:latin typeface="Amazon Ember" panose="020B0603020204020204" pitchFamily="34" charset="0"/>
              </a:defRPr>
            </a:lvl9pPr>
          </a:lstStyle>
          <a:p>
            <a:pPr algn="l" defTabSz="1097212" eaLnBrk="1" fontAlgn="auto" hangingPunct="1">
              <a:spcBef>
                <a:spcPts val="0"/>
              </a:spcBef>
              <a:spcAft>
                <a:spcPts val="0"/>
              </a:spcAft>
              <a:defRPr/>
            </a:pPr>
            <a:r>
              <a:rPr lang="en-US" altLang="x-none" sz="70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2022, Amazon Web Services, Inc. or its affiliates. All rights reserved.</a:t>
            </a:r>
          </a:p>
        </p:txBody>
      </p:sp>
    </p:spTree>
    <p:extLst>
      <p:ext uri="{BB962C8B-B14F-4D97-AF65-F5344CB8AC3E}">
        <p14:creationId xmlns:p14="http://schemas.microsoft.com/office/powerpoint/2010/main" val="417291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15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380999" y="1485900"/>
            <a:ext cx="11429999" cy="4762500"/>
          </a:xfrm>
        </p:spPr>
        <p:txBody>
          <a:bodyPr/>
          <a:lstStyle>
            <a:lvl1pPr>
              <a:defRPr/>
            </a:lvl1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419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subtitle,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380999" y="1485900"/>
            <a:ext cx="11429999" cy="4762500"/>
          </a:xfrm>
        </p:spPr>
        <p:txBody>
          <a:bodyPr/>
          <a:lstStyle>
            <a:lvl1pPr marL="0" indent="0">
              <a:spcAft>
                <a:spcPts val="1800"/>
              </a:spcAft>
              <a:buNone/>
              <a:defRPr/>
            </a:lvl1pPr>
            <a:lvl2pPr marL="285750" indent="0">
              <a:spcAft>
                <a:spcPts val="1800"/>
              </a:spcAft>
              <a:buNone/>
              <a:defRPr/>
            </a:lvl2pPr>
            <a:lvl3pPr marL="628650" indent="0">
              <a:spcAft>
                <a:spcPts val="1800"/>
              </a:spcAft>
              <a:buNone/>
              <a:defRPr/>
            </a:lvl3pPr>
            <a:lvl4pPr marL="914400" indent="0">
              <a:spcAft>
                <a:spcPts val="1800"/>
              </a:spcAft>
              <a:buNone/>
              <a:defRPr/>
            </a:lvl4pPr>
            <a:lvl5pPr marL="1143000" indent="0">
              <a:spcAft>
                <a:spcPts val="1800"/>
              </a:spcAft>
              <a:buNone/>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42CBB3C-A513-466E-B53F-E5E5781263EA}"/>
              </a:ext>
            </a:extLst>
          </p:cNvPr>
          <p:cNvSpPr>
            <a:spLocks noGrp="1"/>
          </p:cNvSpPr>
          <p:nvPr>
            <p:ph type="body" sz="quarter" idx="10" hasCustomPrompt="1"/>
          </p:nvPr>
        </p:nvSpPr>
        <p:spPr>
          <a:xfrm>
            <a:off x="381000" y="977900"/>
            <a:ext cx="11430000" cy="258532"/>
          </a:xfrm>
        </p:spPr>
        <p:txBody>
          <a:bodyPr/>
          <a:lstStyle>
            <a:lvl1pPr marL="0" indent="0">
              <a:buNone/>
              <a:defRPr sz="1200" b="1" i="0" cap="all" spc="300" baseline="0">
                <a:solidFill>
                  <a:srgbClr val="31C8FF"/>
                </a:solidFill>
              </a:defRPr>
            </a:lvl1pPr>
          </a:lstStyle>
          <a:p>
            <a:pPr lvl="0"/>
            <a:r>
              <a:rPr lang="en-US" dirty="0"/>
              <a:t>Enter subtitle</a:t>
            </a:r>
          </a:p>
        </p:txBody>
      </p:sp>
    </p:spTree>
    <p:extLst>
      <p:ext uri="{BB962C8B-B14F-4D97-AF65-F5344CB8AC3E}">
        <p14:creationId xmlns:p14="http://schemas.microsoft.com/office/powerpoint/2010/main" val="14164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userDrawn="1">
          <p15:clr>
            <a:srgbClr val="9FCC3B"/>
          </p15:clr>
        </p15:guide>
        <p15:guide id="2" orient="horz" pos="1152" userDrawn="1">
          <p15:clr>
            <a:srgbClr val="9FCC3B"/>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subtitle,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380999" y="1485900"/>
            <a:ext cx="11429999" cy="4762500"/>
          </a:xfrm>
        </p:spPr>
        <p:txBody>
          <a:bodyPr/>
          <a:lstStyle>
            <a:lvl1pPr>
              <a:defRPr/>
            </a:lvl1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4">
            <a:extLst>
              <a:ext uri="{FF2B5EF4-FFF2-40B4-BE49-F238E27FC236}">
                <a16:creationId xmlns:a16="http://schemas.microsoft.com/office/drawing/2014/main" id="{C73DDF9C-7004-4F4E-8707-3F8553760CAE}"/>
              </a:ext>
            </a:extLst>
          </p:cNvPr>
          <p:cNvSpPr>
            <a:spLocks noGrp="1"/>
          </p:cNvSpPr>
          <p:nvPr>
            <p:ph type="body" sz="quarter" idx="10" hasCustomPrompt="1"/>
          </p:nvPr>
        </p:nvSpPr>
        <p:spPr>
          <a:xfrm>
            <a:off x="381000" y="977900"/>
            <a:ext cx="11430000" cy="258532"/>
          </a:xfrm>
        </p:spPr>
        <p:txBody>
          <a:bodyPr/>
          <a:lstStyle>
            <a:lvl1pPr marL="0" indent="0">
              <a:buNone/>
              <a:defRPr sz="1200" b="1" i="0" cap="all" spc="300" baseline="0">
                <a:solidFill>
                  <a:srgbClr val="31C8FF"/>
                </a:solidFill>
              </a:defRPr>
            </a:lvl1pPr>
          </a:lstStyle>
          <a:p>
            <a:pPr lvl="0"/>
            <a:r>
              <a:rPr lang="en-US" dirty="0"/>
              <a:t>Enter subtitle</a:t>
            </a:r>
          </a:p>
        </p:txBody>
      </p:sp>
    </p:spTree>
    <p:extLst>
      <p:ext uri="{BB962C8B-B14F-4D97-AF65-F5344CB8AC3E}">
        <p14:creationId xmlns:p14="http://schemas.microsoft.com/office/powerpoint/2010/main" val="409417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userDrawn="1">
          <p15:clr>
            <a:srgbClr val="9FCC3B"/>
          </p15:clr>
        </p15:guide>
        <p15:guide id="2" orient="horz" pos="1152" userDrawn="1">
          <p15:clr>
            <a:srgbClr val="9FCC3B"/>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380999" y="1485900"/>
            <a:ext cx="5476875" cy="4762500"/>
          </a:xfrm>
        </p:spPr>
        <p:txBody>
          <a:bodyPr/>
          <a:lstStyle>
            <a:lvl1pPr marL="0" indent="0">
              <a:spcAft>
                <a:spcPts val="1800"/>
              </a:spcAft>
              <a:buNone/>
              <a:defRPr/>
            </a:lvl1pPr>
            <a:lvl2pPr marL="285750" indent="0">
              <a:spcAft>
                <a:spcPts val="1800"/>
              </a:spcAft>
              <a:buNone/>
              <a:defRPr/>
            </a:lvl2pPr>
            <a:lvl3pPr marL="628650" indent="0">
              <a:spcAft>
                <a:spcPts val="1800"/>
              </a:spcAft>
              <a:buNone/>
              <a:defRPr/>
            </a:lvl3pPr>
            <a:lvl4pPr marL="914400" indent="0">
              <a:spcAft>
                <a:spcPts val="1800"/>
              </a:spcAft>
              <a:buNone/>
              <a:defRPr/>
            </a:lvl4pPr>
            <a:lvl5pPr marL="1143000" indent="0">
              <a:spcAft>
                <a:spcPts val="1800"/>
              </a:spcAft>
              <a:buNone/>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4" y="1485900"/>
            <a:ext cx="5476875" cy="4762500"/>
          </a:xfrm>
        </p:spPr>
        <p:txBody>
          <a:bodyPr/>
          <a:lstStyle>
            <a:lvl1pPr marL="0" indent="0">
              <a:spcAft>
                <a:spcPts val="1800"/>
              </a:spcAft>
              <a:buNone/>
              <a:defRPr/>
            </a:lvl1pPr>
            <a:lvl2pPr marL="285750" indent="0">
              <a:spcAft>
                <a:spcPts val="1800"/>
              </a:spcAft>
              <a:buNone/>
              <a:defRPr/>
            </a:lvl2pPr>
            <a:lvl3pPr marL="628650" indent="0">
              <a:spcAft>
                <a:spcPts val="1800"/>
              </a:spcAft>
              <a:buNone/>
              <a:defRPr/>
            </a:lvl3pPr>
            <a:lvl4pPr marL="914400" indent="0">
              <a:spcAft>
                <a:spcPts val="1800"/>
              </a:spcAft>
              <a:buNone/>
              <a:defRPr/>
            </a:lvl4pPr>
            <a:lvl5pPr marL="1143000" indent="0">
              <a:spcAft>
                <a:spcPts val="1800"/>
              </a:spcAft>
              <a:buNone/>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481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with subtitle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380999" y="1485900"/>
            <a:ext cx="5476875" cy="4762500"/>
          </a:xfrm>
        </p:spPr>
        <p:txBody>
          <a:bodyPr/>
          <a:lstStyle>
            <a:lvl1pPr marL="0" indent="0">
              <a:spcAft>
                <a:spcPts val="1800"/>
              </a:spcAft>
              <a:buNone/>
              <a:defRPr/>
            </a:lvl1pPr>
            <a:lvl2pPr marL="285750" indent="0">
              <a:spcAft>
                <a:spcPts val="1800"/>
              </a:spcAft>
              <a:buNone/>
              <a:defRPr/>
            </a:lvl2pPr>
            <a:lvl3pPr marL="628650" indent="0">
              <a:spcAft>
                <a:spcPts val="1800"/>
              </a:spcAft>
              <a:buNone/>
              <a:defRPr/>
            </a:lvl3pPr>
            <a:lvl4pPr marL="914400" indent="0">
              <a:spcAft>
                <a:spcPts val="1800"/>
              </a:spcAft>
              <a:buNone/>
              <a:defRPr/>
            </a:lvl4pPr>
            <a:lvl5pPr marL="1143000" indent="0">
              <a:spcAft>
                <a:spcPts val="1800"/>
              </a:spcAft>
              <a:buNone/>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4" y="1485900"/>
            <a:ext cx="5476875" cy="4762500"/>
          </a:xfrm>
        </p:spPr>
        <p:txBody>
          <a:bodyPr/>
          <a:lstStyle>
            <a:lvl1pPr marL="0" indent="0">
              <a:spcAft>
                <a:spcPts val="1800"/>
              </a:spcAft>
              <a:buNone/>
              <a:defRPr/>
            </a:lvl1pPr>
            <a:lvl2pPr marL="285750" indent="0">
              <a:spcAft>
                <a:spcPts val="1800"/>
              </a:spcAft>
              <a:buNone/>
              <a:defRPr/>
            </a:lvl2pPr>
            <a:lvl3pPr marL="628650" indent="0">
              <a:spcAft>
                <a:spcPts val="1800"/>
              </a:spcAft>
              <a:buNone/>
              <a:defRPr/>
            </a:lvl3pPr>
            <a:lvl4pPr marL="914400" indent="0">
              <a:spcAft>
                <a:spcPts val="1800"/>
              </a:spcAft>
              <a:buNone/>
              <a:defRPr/>
            </a:lvl4pPr>
            <a:lvl5pPr marL="1143000" indent="0">
              <a:spcAft>
                <a:spcPts val="1800"/>
              </a:spcAft>
              <a:buNone/>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29D7037-6014-41C7-AAA4-041F7B6E5108}"/>
              </a:ext>
            </a:extLst>
          </p:cNvPr>
          <p:cNvSpPr>
            <a:spLocks noGrp="1"/>
          </p:cNvSpPr>
          <p:nvPr>
            <p:ph type="body" sz="quarter" idx="10" hasCustomPrompt="1"/>
          </p:nvPr>
        </p:nvSpPr>
        <p:spPr>
          <a:xfrm>
            <a:off x="381000" y="977900"/>
            <a:ext cx="11430000" cy="258532"/>
          </a:xfrm>
        </p:spPr>
        <p:txBody>
          <a:bodyPr/>
          <a:lstStyle>
            <a:lvl1pPr marL="0" indent="0">
              <a:buNone/>
              <a:defRPr sz="1200" b="1" i="0" cap="all" spc="300" baseline="0">
                <a:solidFill>
                  <a:srgbClr val="31C8FF"/>
                </a:solidFill>
              </a:defRPr>
            </a:lvl1pPr>
          </a:lstStyle>
          <a:p>
            <a:pPr lvl="0"/>
            <a:r>
              <a:rPr lang="en-US" dirty="0"/>
              <a:t>Enter subtitle</a:t>
            </a:r>
          </a:p>
        </p:txBody>
      </p:sp>
    </p:spTree>
    <p:extLst>
      <p:ext uri="{BB962C8B-B14F-4D97-AF65-F5344CB8AC3E}">
        <p14:creationId xmlns:p14="http://schemas.microsoft.com/office/powerpoint/2010/main" val="298549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64" userDrawn="1">
          <p15:clr>
            <a:srgbClr val="9FCC3B"/>
          </p15:clr>
        </p15:guide>
        <p15:guide id="3" orient="horz" pos="1152" userDrawn="1">
          <p15:clr>
            <a:srgbClr val="9FCC3B"/>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with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380999" y="1485900"/>
            <a:ext cx="5476875" cy="4762500"/>
          </a:xfrm>
        </p:spPr>
        <p:txBody>
          <a:bodyPr/>
          <a:lstStyle>
            <a:lvl1pPr>
              <a:defRPr/>
            </a:lvl1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4" y="1485900"/>
            <a:ext cx="5476875" cy="4762500"/>
          </a:xfrm>
        </p:spPr>
        <p:txBody>
          <a:bodyPr/>
          <a:lstStyle>
            <a:lvl1pPr>
              <a:defRPr/>
            </a:lvl1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762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Sub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subtitle,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380999" y="1485900"/>
            <a:ext cx="5476875" cy="4762500"/>
          </a:xfrm>
        </p:spPr>
        <p:txBody>
          <a:bodyPr/>
          <a:lstStyle>
            <a:lvl1pPr>
              <a:defRPr/>
            </a:lvl1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4" y="1485900"/>
            <a:ext cx="5476875" cy="4762500"/>
          </a:xfrm>
        </p:spPr>
        <p:txBody>
          <a:bodyPr/>
          <a:lstStyle>
            <a:lvl1pPr>
              <a:defRPr/>
            </a:lvl1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848919E-8A8C-4C90-854E-20FDD2FCCD9E}"/>
              </a:ext>
            </a:extLst>
          </p:cNvPr>
          <p:cNvSpPr>
            <a:spLocks noGrp="1"/>
          </p:cNvSpPr>
          <p:nvPr>
            <p:ph type="body" sz="quarter" idx="10" hasCustomPrompt="1"/>
          </p:nvPr>
        </p:nvSpPr>
        <p:spPr>
          <a:xfrm>
            <a:off x="381000" y="977900"/>
            <a:ext cx="11430000" cy="258532"/>
          </a:xfrm>
        </p:spPr>
        <p:txBody>
          <a:bodyPr/>
          <a:lstStyle>
            <a:lvl1pPr marL="0" indent="0">
              <a:buNone/>
              <a:defRPr sz="1200" b="1" i="0" cap="all" spc="300" baseline="0">
                <a:solidFill>
                  <a:srgbClr val="31C8FF"/>
                </a:solidFill>
              </a:defRPr>
            </a:lvl1pPr>
          </a:lstStyle>
          <a:p>
            <a:pPr lvl="0"/>
            <a:r>
              <a:rPr lang="en-US" dirty="0"/>
              <a:t>Enter subtitle</a:t>
            </a:r>
          </a:p>
        </p:txBody>
      </p:sp>
    </p:spTree>
    <p:extLst>
      <p:ext uri="{BB962C8B-B14F-4D97-AF65-F5344CB8AC3E}">
        <p14:creationId xmlns:p14="http://schemas.microsoft.com/office/powerpoint/2010/main" val="192114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64" userDrawn="1">
          <p15:clr>
            <a:srgbClr val="9FCC3B"/>
          </p15:clr>
        </p15:guide>
        <p15:guide id="3" orient="horz" pos="1152" userDrawn="1">
          <p15:clr>
            <a:srgbClr val="9FCC3B"/>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Code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380999" y="1485900"/>
            <a:ext cx="11429999" cy="47625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dirty="0"/>
              <a:t>Type or paste plain-text code here; or click icon to add image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3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D5152E-5DDA-4015-B4DD-4CFBC0D720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381000" y="2608370"/>
            <a:ext cx="9144000" cy="1524571"/>
          </a:xfrm>
        </p:spPr>
        <p:txBody>
          <a:bodyPr wrap="square" anchor="t" anchorCtr="0"/>
          <a:lstStyle>
            <a:lvl1pPr algn="l">
              <a:defRPr sz="4800" b="1">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Enter presentation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381000" y="1981200"/>
            <a:ext cx="9144000" cy="258532"/>
          </a:xfrm>
        </p:spPr>
        <p:txBody>
          <a:bodyPr wrap="square"/>
          <a:lstStyle>
            <a:lvl1pPr marL="0" indent="0" algn="l">
              <a:spcAft>
                <a:spcPts val="0"/>
              </a:spcAft>
              <a:buFont typeface="Arial" panose="020B0604020202020204" pitchFamily="34" charset="0"/>
              <a:buNone/>
              <a:defRPr sz="1200" b="1" i="0" cap="all" spc="300" baseline="0">
                <a:solidFill>
                  <a:srgbClr val="31C8FF"/>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Legal info placeholder (editor use only)</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381001" y="1491342"/>
            <a:ext cx="9144000" cy="258532"/>
          </a:xfrm>
        </p:spPr>
        <p:txBody>
          <a:bodyPr wrap="square"/>
          <a:lstStyle>
            <a:lvl1pPr marL="0" indent="0">
              <a:spcAft>
                <a:spcPts val="0"/>
              </a:spcAft>
              <a:buNone/>
              <a:defRPr sz="1200" b="1" i="0" cap="all" spc="300" baseline="0">
                <a:solidFill>
                  <a:srgbClr val="31C8FF"/>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Enter Session ID</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381000" y="4622800"/>
            <a:ext cx="9144000" cy="406400"/>
          </a:xfrm>
        </p:spPr>
        <p:txBody>
          <a:bodyPr wrap="square"/>
          <a:lstStyle>
            <a:lvl1pPr marL="0" indent="0">
              <a:spcAft>
                <a:spcPts val="0"/>
              </a:spcAft>
              <a:buNone/>
              <a:defRPr sz="20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381000" y="5029200"/>
            <a:ext cx="9144000" cy="535531"/>
          </a:xfrm>
        </p:spPr>
        <p:txBody>
          <a:bodyPr wrap="square"/>
          <a:lstStyle>
            <a:lvl1pPr marL="0" indent="0">
              <a:spcAft>
                <a:spcPts val="300"/>
              </a:spcAft>
              <a:buNone/>
              <a:defRPr sz="1600"/>
            </a:lvl1pPr>
          </a:lstStyle>
          <a:p>
            <a:pPr lvl="0"/>
            <a:r>
              <a:rPr lang="en-US" dirty="0"/>
              <a:t>Speaker job title</a:t>
            </a:r>
            <a:br>
              <a:rPr lang="en-US" dirty="0"/>
            </a:br>
            <a:r>
              <a:rPr lang="en-US" dirty="0"/>
              <a:t>Speaker company</a:t>
            </a:r>
          </a:p>
        </p:txBody>
      </p:sp>
      <p:pic>
        <p:nvPicPr>
          <p:cNvPr id="11" name="Picture 10">
            <a:extLst>
              <a:ext uri="{FF2B5EF4-FFF2-40B4-BE49-F238E27FC236}">
                <a16:creationId xmlns:a16="http://schemas.microsoft.com/office/drawing/2014/main" id="{FF68DBCB-B250-4212-8DDA-2D859DDF2572}"/>
              </a:ext>
            </a:extLst>
          </p:cNvPr>
          <p:cNvPicPr>
            <a:picLocks noChangeAspect="1"/>
          </p:cNvPicPr>
          <p:nvPr userDrawn="1"/>
        </p:nvPicPr>
        <p:blipFill>
          <a:blip r:embed="rId3"/>
          <a:srcRect/>
          <a:stretch/>
        </p:blipFill>
        <p:spPr>
          <a:xfrm>
            <a:off x="402173" y="6412705"/>
            <a:ext cx="404768" cy="228600"/>
          </a:xfrm>
          <a:prstGeom prst="rect">
            <a:avLst/>
          </a:prstGeom>
        </p:spPr>
      </p:pic>
      <p:sp>
        <p:nvSpPr>
          <p:cNvPr id="13" name="TextBox 3">
            <a:extLst>
              <a:ext uri="{FF2B5EF4-FFF2-40B4-BE49-F238E27FC236}">
                <a16:creationId xmlns:a16="http://schemas.microsoft.com/office/drawing/2014/main" id="{9C8C484E-55A1-40C4-A717-E6EEFD44A784}"/>
              </a:ext>
            </a:extLst>
          </p:cNvPr>
          <p:cNvSpPr txBox="1">
            <a:spLocks noChangeArrowheads="1"/>
          </p:cNvSpPr>
          <p:nvPr userDrawn="1"/>
        </p:nvSpPr>
        <p:spPr bwMode="white">
          <a:xfrm>
            <a:off x="1124821" y="6474053"/>
            <a:ext cx="3962400" cy="107722"/>
          </a:xfrm>
          <a:prstGeom prst="rect">
            <a:avLst/>
          </a:prstGeom>
          <a:noFill/>
          <a:ln>
            <a:noFill/>
          </a:ln>
        </p:spPr>
        <p:txBody>
          <a:bodyPr lIns="0" tIns="0" rIns="0" bIns="0">
            <a:spAutoFit/>
          </a:bodyPr>
          <a:lstStyle>
            <a:lvl1pPr>
              <a:defRPr>
                <a:solidFill>
                  <a:schemeClr val="tx1"/>
                </a:solidFill>
                <a:latin typeface="Amazon Ember" panose="020B0603020204020204" pitchFamily="34" charset="0"/>
              </a:defRPr>
            </a:lvl1pPr>
            <a:lvl2pPr marL="742950" indent="-285750">
              <a:defRPr>
                <a:solidFill>
                  <a:schemeClr val="tx1"/>
                </a:solidFill>
                <a:latin typeface="Amazon Ember" panose="020B0603020204020204" pitchFamily="34" charset="0"/>
              </a:defRPr>
            </a:lvl2pPr>
            <a:lvl3pPr marL="1143000" indent="-228600">
              <a:defRPr>
                <a:solidFill>
                  <a:schemeClr val="tx1"/>
                </a:solidFill>
                <a:latin typeface="Amazon Ember" panose="020B0603020204020204" pitchFamily="34" charset="0"/>
              </a:defRPr>
            </a:lvl3pPr>
            <a:lvl4pPr marL="1600200" indent="-228600">
              <a:defRPr>
                <a:solidFill>
                  <a:schemeClr val="tx1"/>
                </a:solidFill>
                <a:latin typeface="Amazon Ember" panose="020B0603020204020204" pitchFamily="34" charset="0"/>
              </a:defRPr>
            </a:lvl4pPr>
            <a:lvl5pPr marL="2057400" indent="-228600">
              <a:defRPr>
                <a:solidFill>
                  <a:schemeClr val="tx1"/>
                </a:solidFill>
                <a:latin typeface="Amazon Ember" panose="020B0603020204020204" pitchFamily="34" charset="0"/>
              </a:defRPr>
            </a:lvl5pPr>
            <a:lvl6pPr marL="2514600" indent="-228600" defTabSz="457200" fontAlgn="base">
              <a:spcBef>
                <a:spcPct val="0"/>
              </a:spcBef>
              <a:spcAft>
                <a:spcPct val="0"/>
              </a:spcAft>
              <a:defRPr>
                <a:solidFill>
                  <a:schemeClr val="tx1"/>
                </a:solidFill>
                <a:latin typeface="Amazon Ember" panose="020B0603020204020204" pitchFamily="34" charset="0"/>
              </a:defRPr>
            </a:lvl6pPr>
            <a:lvl7pPr marL="2971800" indent="-228600" defTabSz="457200" fontAlgn="base">
              <a:spcBef>
                <a:spcPct val="0"/>
              </a:spcBef>
              <a:spcAft>
                <a:spcPct val="0"/>
              </a:spcAft>
              <a:defRPr>
                <a:solidFill>
                  <a:schemeClr val="tx1"/>
                </a:solidFill>
                <a:latin typeface="Amazon Ember" panose="020B0603020204020204" pitchFamily="34" charset="0"/>
              </a:defRPr>
            </a:lvl7pPr>
            <a:lvl8pPr marL="3429000" indent="-228600" defTabSz="457200" fontAlgn="base">
              <a:spcBef>
                <a:spcPct val="0"/>
              </a:spcBef>
              <a:spcAft>
                <a:spcPct val="0"/>
              </a:spcAft>
              <a:defRPr>
                <a:solidFill>
                  <a:schemeClr val="tx1"/>
                </a:solidFill>
                <a:latin typeface="Amazon Ember" panose="020B0603020204020204" pitchFamily="34" charset="0"/>
              </a:defRPr>
            </a:lvl8pPr>
            <a:lvl9pPr marL="3886200" indent="-228600" defTabSz="457200" fontAlgn="base">
              <a:spcBef>
                <a:spcPct val="0"/>
              </a:spcBef>
              <a:spcAft>
                <a:spcPct val="0"/>
              </a:spcAft>
              <a:defRPr>
                <a:solidFill>
                  <a:schemeClr val="tx1"/>
                </a:solidFill>
                <a:latin typeface="Amazon Ember" panose="020B0603020204020204" pitchFamily="34" charset="0"/>
              </a:defRPr>
            </a:lvl9pPr>
          </a:lstStyle>
          <a:p>
            <a:pPr algn="l" defTabSz="1097212" eaLnBrk="1" fontAlgn="auto" hangingPunct="1">
              <a:spcBef>
                <a:spcPts val="0"/>
              </a:spcBef>
              <a:spcAft>
                <a:spcPts val="0"/>
              </a:spcAft>
              <a:defRPr/>
            </a:pPr>
            <a:r>
              <a:rPr lang="en-US" altLang="x-none" sz="70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2022, Amazon Web Services, Inc. or its affiliates. All rights reserved.</a:t>
            </a:r>
          </a:p>
        </p:txBody>
      </p:sp>
    </p:spTree>
    <p:extLst>
      <p:ext uri="{BB962C8B-B14F-4D97-AF65-F5344CB8AC3E}">
        <p14:creationId xmlns:p14="http://schemas.microsoft.com/office/powerpoint/2010/main" val="35109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userDrawn="1">
          <p15:clr>
            <a:srgbClr val="FBAE40"/>
          </p15:clr>
        </p15:guide>
        <p15:guide id="2" pos="6000" userDrawn="1">
          <p15:clr>
            <a:srgbClr val="FBAE40"/>
          </p15:clr>
        </p15:guide>
        <p15:guide id="3" orient="horz" pos="2904" userDrawn="1">
          <p15:clr>
            <a:srgbClr val="FBAE40"/>
          </p15:clr>
        </p15:guide>
        <p15:guide id="4" orient="horz" pos="163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Code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code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380999" y="1485900"/>
            <a:ext cx="5476875" cy="47625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4" y="1485900"/>
            <a:ext cx="5476875" cy="47625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531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411BB17-E0EA-4258-9CA9-222E5E94B2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1117ECE-DA96-4373-B8B2-4E847C5ACBA3}"/>
              </a:ext>
            </a:extLst>
          </p:cNvPr>
          <p:cNvSpPr>
            <a:spLocks noGrp="1"/>
          </p:cNvSpPr>
          <p:nvPr>
            <p:ph type="title" hasCustomPrompt="1"/>
          </p:nvPr>
        </p:nvSpPr>
        <p:spPr>
          <a:xfrm>
            <a:off x="698202" y="1991937"/>
            <a:ext cx="9004300" cy="2086725"/>
          </a:xfrm>
        </p:spPr>
        <p:txBody>
          <a:bodyPr anchor="b" anchorCtr="0"/>
          <a:lstStyle>
            <a:lvl1pPr>
              <a:defRPr sz="4800"/>
            </a:lvl1pPr>
          </a:lstStyle>
          <a:p>
            <a:r>
              <a:rPr lang="en-US" dirty="0"/>
              <a:t>Enter quote here. Reposition quote mark graphics to frame the quote.</a:t>
            </a:r>
          </a:p>
        </p:txBody>
      </p:sp>
      <p:sp>
        <p:nvSpPr>
          <p:cNvPr id="9" name="Text Placeholder 8">
            <a:extLst>
              <a:ext uri="{FF2B5EF4-FFF2-40B4-BE49-F238E27FC236}">
                <a16:creationId xmlns:a16="http://schemas.microsoft.com/office/drawing/2014/main" id="{2CC38951-92FB-41A4-A9D4-F3B7D3577EC9}"/>
              </a:ext>
            </a:extLst>
          </p:cNvPr>
          <p:cNvSpPr>
            <a:spLocks noGrp="1"/>
          </p:cNvSpPr>
          <p:nvPr>
            <p:ph type="body" sz="quarter" idx="15" hasCustomPrompt="1"/>
          </p:nvPr>
        </p:nvSpPr>
        <p:spPr>
          <a:xfrm>
            <a:off x="698202" y="4622800"/>
            <a:ext cx="9004300" cy="424732"/>
          </a:xfrm>
        </p:spPr>
        <p:txBody>
          <a:bodyPr/>
          <a:lstStyle>
            <a:lvl1pPr marL="0" indent="0">
              <a:spcAft>
                <a:spcPts val="0"/>
              </a:spcAft>
              <a:buNone/>
              <a:defRPr b="1"/>
            </a:lvl1pPr>
          </a:lstStyle>
          <a:p>
            <a:pPr lvl="0"/>
            <a:r>
              <a:rPr lang="en-US" dirty="0"/>
              <a:t>Quoted person’s name</a:t>
            </a:r>
          </a:p>
        </p:txBody>
      </p:sp>
      <p:sp>
        <p:nvSpPr>
          <p:cNvPr id="11" name="Text Placeholder 10">
            <a:extLst>
              <a:ext uri="{FF2B5EF4-FFF2-40B4-BE49-F238E27FC236}">
                <a16:creationId xmlns:a16="http://schemas.microsoft.com/office/drawing/2014/main" id="{3C436BC0-B224-4E6F-99AF-155A3657C058}"/>
              </a:ext>
            </a:extLst>
          </p:cNvPr>
          <p:cNvSpPr>
            <a:spLocks noGrp="1"/>
          </p:cNvSpPr>
          <p:nvPr>
            <p:ph type="body" sz="quarter" idx="16" hasCustomPrompt="1"/>
          </p:nvPr>
        </p:nvSpPr>
        <p:spPr>
          <a:xfrm>
            <a:off x="698202" y="5087204"/>
            <a:ext cx="9004300" cy="341632"/>
          </a:xfrm>
        </p:spPr>
        <p:txBody>
          <a:bodyPr/>
          <a:lstStyle>
            <a:lvl1pPr marL="0" indent="0">
              <a:buNone/>
              <a:defRPr sz="1800"/>
            </a:lvl1pPr>
          </a:lstStyle>
          <a:p>
            <a:pPr lvl="0"/>
            <a:r>
              <a:rPr lang="en-US" dirty="0"/>
              <a:t>Quoted person’s affiliation</a:t>
            </a:r>
          </a:p>
        </p:txBody>
      </p:sp>
      <p:pic>
        <p:nvPicPr>
          <p:cNvPr id="10" name="Picture 9">
            <a:extLst>
              <a:ext uri="{FF2B5EF4-FFF2-40B4-BE49-F238E27FC236}">
                <a16:creationId xmlns:a16="http://schemas.microsoft.com/office/drawing/2014/main" id="{478C2817-0F51-4266-8B55-FD44893C1CA4}"/>
              </a:ext>
            </a:extLst>
          </p:cNvPr>
          <p:cNvPicPr>
            <a:picLocks noChangeAspect="1"/>
          </p:cNvPicPr>
          <p:nvPr userDrawn="1"/>
        </p:nvPicPr>
        <p:blipFill>
          <a:blip r:embed="rId3"/>
          <a:srcRect/>
          <a:stretch/>
        </p:blipFill>
        <p:spPr>
          <a:xfrm>
            <a:off x="402173" y="6412705"/>
            <a:ext cx="404768" cy="228600"/>
          </a:xfrm>
          <a:prstGeom prst="rect">
            <a:avLst/>
          </a:prstGeom>
        </p:spPr>
      </p:pic>
      <p:sp>
        <p:nvSpPr>
          <p:cNvPr id="12" name="TextBox 3">
            <a:extLst>
              <a:ext uri="{FF2B5EF4-FFF2-40B4-BE49-F238E27FC236}">
                <a16:creationId xmlns:a16="http://schemas.microsoft.com/office/drawing/2014/main" id="{9DF47FC4-241F-4E92-8538-B563354D3E91}"/>
              </a:ext>
            </a:extLst>
          </p:cNvPr>
          <p:cNvSpPr txBox="1">
            <a:spLocks noChangeArrowheads="1"/>
          </p:cNvSpPr>
          <p:nvPr userDrawn="1"/>
        </p:nvSpPr>
        <p:spPr bwMode="white">
          <a:xfrm>
            <a:off x="1124821" y="6474053"/>
            <a:ext cx="3962400" cy="107722"/>
          </a:xfrm>
          <a:prstGeom prst="rect">
            <a:avLst/>
          </a:prstGeom>
          <a:noFill/>
          <a:ln>
            <a:noFill/>
          </a:ln>
        </p:spPr>
        <p:txBody>
          <a:bodyPr lIns="0" tIns="0" rIns="0" bIns="0">
            <a:spAutoFit/>
          </a:bodyPr>
          <a:lstStyle>
            <a:lvl1pPr>
              <a:defRPr>
                <a:solidFill>
                  <a:schemeClr val="tx1"/>
                </a:solidFill>
                <a:latin typeface="Amazon Ember" panose="020B0603020204020204" pitchFamily="34" charset="0"/>
              </a:defRPr>
            </a:lvl1pPr>
            <a:lvl2pPr marL="742950" indent="-285750">
              <a:defRPr>
                <a:solidFill>
                  <a:schemeClr val="tx1"/>
                </a:solidFill>
                <a:latin typeface="Amazon Ember" panose="020B0603020204020204" pitchFamily="34" charset="0"/>
              </a:defRPr>
            </a:lvl2pPr>
            <a:lvl3pPr marL="1143000" indent="-228600">
              <a:defRPr>
                <a:solidFill>
                  <a:schemeClr val="tx1"/>
                </a:solidFill>
                <a:latin typeface="Amazon Ember" panose="020B0603020204020204" pitchFamily="34" charset="0"/>
              </a:defRPr>
            </a:lvl3pPr>
            <a:lvl4pPr marL="1600200" indent="-228600">
              <a:defRPr>
                <a:solidFill>
                  <a:schemeClr val="tx1"/>
                </a:solidFill>
                <a:latin typeface="Amazon Ember" panose="020B0603020204020204" pitchFamily="34" charset="0"/>
              </a:defRPr>
            </a:lvl4pPr>
            <a:lvl5pPr marL="2057400" indent="-228600">
              <a:defRPr>
                <a:solidFill>
                  <a:schemeClr val="tx1"/>
                </a:solidFill>
                <a:latin typeface="Amazon Ember" panose="020B0603020204020204" pitchFamily="34" charset="0"/>
              </a:defRPr>
            </a:lvl5pPr>
            <a:lvl6pPr marL="2514600" indent="-228600" defTabSz="457200" fontAlgn="base">
              <a:spcBef>
                <a:spcPct val="0"/>
              </a:spcBef>
              <a:spcAft>
                <a:spcPct val="0"/>
              </a:spcAft>
              <a:defRPr>
                <a:solidFill>
                  <a:schemeClr val="tx1"/>
                </a:solidFill>
                <a:latin typeface="Amazon Ember" panose="020B0603020204020204" pitchFamily="34" charset="0"/>
              </a:defRPr>
            </a:lvl6pPr>
            <a:lvl7pPr marL="2971800" indent="-228600" defTabSz="457200" fontAlgn="base">
              <a:spcBef>
                <a:spcPct val="0"/>
              </a:spcBef>
              <a:spcAft>
                <a:spcPct val="0"/>
              </a:spcAft>
              <a:defRPr>
                <a:solidFill>
                  <a:schemeClr val="tx1"/>
                </a:solidFill>
                <a:latin typeface="Amazon Ember" panose="020B0603020204020204" pitchFamily="34" charset="0"/>
              </a:defRPr>
            </a:lvl7pPr>
            <a:lvl8pPr marL="3429000" indent="-228600" defTabSz="457200" fontAlgn="base">
              <a:spcBef>
                <a:spcPct val="0"/>
              </a:spcBef>
              <a:spcAft>
                <a:spcPct val="0"/>
              </a:spcAft>
              <a:defRPr>
                <a:solidFill>
                  <a:schemeClr val="tx1"/>
                </a:solidFill>
                <a:latin typeface="Amazon Ember" panose="020B0603020204020204" pitchFamily="34" charset="0"/>
              </a:defRPr>
            </a:lvl8pPr>
            <a:lvl9pPr marL="3886200" indent="-228600" defTabSz="457200" fontAlgn="base">
              <a:spcBef>
                <a:spcPct val="0"/>
              </a:spcBef>
              <a:spcAft>
                <a:spcPct val="0"/>
              </a:spcAft>
              <a:defRPr>
                <a:solidFill>
                  <a:schemeClr val="tx1"/>
                </a:solidFill>
                <a:latin typeface="Amazon Ember" panose="020B0603020204020204" pitchFamily="34" charset="0"/>
              </a:defRPr>
            </a:lvl9pPr>
          </a:lstStyle>
          <a:p>
            <a:pPr algn="l" defTabSz="1097212" eaLnBrk="1" fontAlgn="auto" hangingPunct="1">
              <a:spcBef>
                <a:spcPts val="0"/>
              </a:spcBef>
              <a:spcAft>
                <a:spcPts val="0"/>
              </a:spcAft>
              <a:defRPr/>
            </a:pPr>
            <a:r>
              <a:rPr lang="en-US" altLang="x-none" sz="70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2022, Amazon Web Services, Inc. or its affiliates. All rights reserved.</a:t>
            </a:r>
          </a:p>
        </p:txBody>
      </p:sp>
      <p:sp>
        <p:nvSpPr>
          <p:cNvPr id="23" name="Picture Placeholder 22">
            <a:extLst>
              <a:ext uri="{FF2B5EF4-FFF2-40B4-BE49-F238E27FC236}">
                <a16:creationId xmlns:a16="http://schemas.microsoft.com/office/drawing/2014/main" id="{544773D3-9693-43F1-AB54-22E05A188AD1}"/>
              </a:ext>
            </a:extLst>
          </p:cNvPr>
          <p:cNvSpPr>
            <a:spLocks noGrp="1"/>
          </p:cNvSpPr>
          <p:nvPr>
            <p:ph type="pic" sz="quarter" idx="20"/>
          </p:nvPr>
        </p:nvSpPr>
        <p:spPr>
          <a:xfrm>
            <a:off x="388639" y="1981200"/>
            <a:ext cx="309563" cy="309563"/>
          </a:xfrm>
          <a:blipFill dpi="0" rotWithShape="1">
            <a:blip r:embed="rId4">
              <a:extLst>
                <a:ext uri="{28A0092B-C50C-407E-A947-70E740481C1C}">
                  <a14:useLocalDpi xmlns:a14="http://schemas.microsoft.com/office/drawing/2010/main" val="0"/>
                </a:ext>
              </a:extLst>
            </a:blip>
            <a:srcRect/>
            <a:tile tx="-1289050" ty="-1289050" sx="35000" sy="35000" flip="none" algn="ctr"/>
          </a:blipFill>
        </p:spPr>
        <p:txBody>
          <a:bodyPr/>
          <a:lstStyle>
            <a:lvl1pPr marL="0" indent="0">
              <a:buNone/>
              <a:defRPr>
                <a:noFill/>
              </a:defRPr>
            </a:lvl1pPr>
          </a:lstStyle>
          <a:p>
            <a:r>
              <a:rPr lang="en-US" dirty="0"/>
              <a:t>Click icon to add picture</a:t>
            </a:r>
          </a:p>
        </p:txBody>
      </p:sp>
      <p:sp>
        <p:nvSpPr>
          <p:cNvPr id="29" name="Picture Placeholder 28">
            <a:extLst>
              <a:ext uri="{FF2B5EF4-FFF2-40B4-BE49-F238E27FC236}">
                <a16:creationId xmlns:a16="http://schemas.microsoft.com/office/drawing/2014/main" id="{0BA8BABF-B0F1-4409-8061-BAE6D0CCE738}"/>
              </a:ext>
            </a:extLst>
          </p:cNvPr>
          <p:cNvSpPr>
            <a:spLocks noGrp="1"/>
          </p:cNvSpPr>
          <p:nvPr>
            <p:ph type="pic" sz="quarter" idx="21"/>
          </p:nvPr>
        </p:nvSpPr>
        <p:spPr>
          <a:xfrm flipH="1" flipV="1">
            <a:off x="3602573" y="3357776"/>
            <a:ext cx="309563" cy="309563"/>
          </a:xfrm>
          <a:blipFill>
            <a:blip r:embed="rId4">
              <a:extLst>
                <a:ext uri="{28A0092B-C50C-407E-A947-70E740481C1C}">
                  <a14:useLocalDpi xmlns:a14="http://schemas.microsoft.com/office/drawing/2010/main" val="0"/>
                </a:ext>
              </a:extLst>
            </a:blip>
            <a:tile tx="-1289050" ty="-1289050" sx="35000" sy="35000" flip="none" algn="ctr"/>
          </a:blipFill>
        </p:spPr>
        <p:txBody>
          <a:bodyPr/>
          <a:lstStyle>
            <a:lvl1pPr marL="0" indent="0">
              <a:buNone/>
              <a:defRPr>
                <a:noFill/>
              </a:defRPr>
            </a:lvl1pPr>
          </a:lstStyle>
          <a:p>
            <a:r>
              <a:rPr lang="en-US" dirty="0"/>
              <a:t>Click icon to add picture</a:t>
            </a:r>
          </a:p>
        </p:txBody>
      </p:sp>
    </p:spTree>
    <p:extLst>
      <p:ext uri="{BB962C8B-B14F-4D97-AF65-F5344CB8AC3E}">
        <p14:creationId xmlns:p14="http://schemas.microsoft.com/office/powerpoint/2010/main" val="20087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18944A-83F7-4084-B42C-B939787EAD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1124821" y="2718036"/>
            <a:ext cx="6935451" cy="1421928"/>
          </a:xfrm>
        </p:spPr>
        <p:txBody>
          <a:bodyPr anchor="ctr" anchorCtr="0"/>
          <a:lstStyle>
            <a:lvl1pPr>
              <a:defRPr sz="4800"/>
            </a:lvl1pPr>
          </a:lstStyle>
          <a:p>
            <a:r>
              <a:rPr lang="en-US" dirty="0"/>
              <a:t>Section layout: Enter section name here</a:t>
            </a:r>
          </a:p>
        </p:txBody>
      </p:sp>
      <p:pic>
        <p:nvPicPr>
          <p:cNvPr id="5" name="Picture 4">
            <a:extLst>
              <a:ext uri="{FF2B5EF4-FFF2-40B4-BE49-F238E27FC236}">
                <a16:creationId xmlns:a16="http://schemas.microsoft.com/office/drawing/2014/main" id="{892E0B11-0F08-4EEE-BF0E-88DC126DC036}"/>
              </a:ext>
            </a:extLst>
          </p:cNvPr>
          <p:cNvPicPr>
            <a:picLocks noChangeAspect="1"/>
          </p:cNvPicPr>
          <p:nvPr userDrawn="1"/>
        </p:nvPicPr>
        <p:blipFill>
          <a:blip r:embed="rId3"/>
          <a:srcRect/>
          <a:stretch/>
        </p:blipFill>
        <p:spPr>
          <a:xfrm>
            <a:off x="402173" y="6412705"/>
            <a:ext cx="404768" cy="228600"/>
          </a:xfrm>
          <a:prstGeom prst="rect">
            <a:avLst/>
          </a:prstGeom>
        </p:spPr>
      </p:pic>
      <p:sp>
        <p:nvSpPr>
          <p:cNvPr id="6" name="TextBox 3">
            <a:extLst>
              <a:ext uri="{FF2B5EF4-FFF2-40B4-BE49-F238E27FC236}">
                <a16:creationId xmlns:a16="http://schemas.microsoft.com/office/drawing/2014/main" id="{5674C105-84AA-4619-9DA0-E908FE1A9D82}"/>
              </a:ext>
            </a:extLst>
          </p:cNvPr>
          <p:cNvSpPr txBox="1">
            <a:spLocks noChangeArrowheads="1"/>
          </p:cNvSpPr>
          <p:nvPr userDrawn="1"/>
        </p:nvSpPr>
        <p:spPr bwMode="white">
          <a:xfrm>
            <a:off x="1124821" y="6474053"/>
            <a:ext cx="3962400" cy="107722"/>
          </a:xfrm>
          <a:prstGeom prst="rect">
            <a:avLst/>
          </a:prstGeom>
          <a:noFill/>
          <a:ln>
            <a:noFill/>
          </a:ln>
        </p:spPr>
        <p:txBody>
          <a:bodyPr lIns="0" tIns="0" rIns="0" bIns="0">
            <a:spAutoFit/>
          </a:bodyPr>
          <a:lstStyle>
            <a:lvl1pPr>
              <a:defRPr>
                <a:solidFill>
                  <a:schemeClr val="tx1"/>
                </a:solidFill>
                <a:latin typeface="Amazon Ember" panose="020B0603020204020204" pitchFamily="34" charset="0"/>
              </a:defRPr>
            </a:lvl1pPr>
            <a:lvl2pPr marL="742950" indent="-285750">
              <a:defRPr>
                <a:solidFill>
                  <a:schemeClr val="tx1"/>
                </a:solidFill>
                <a:latin typeface="Amazon Ember" panose="020B0603020204020204" pitchFamily="34" charset="0"/>
              </a:defRPr>
            </a:lvl2pPr>
            <a:lvl3pPr marL="1143000" indent="-228600">
              <a:defRPr>
                <a:solidFill>
                  <a:schemeClr val="tx1"/>
                </a:solidFill>
                <a:latin typeface="Amazon Ember" panose="020B0603020204020204" pitchFamily="34" charset="0"/>
              </a:defRPr>
            </a:lvl3pPr>
            <a:lvl4pPr marL="1600200" indent="-228600">
              <a:defRPr>
                <a:solidFill>
                  <a:schemeClr val="tx1"/>
                </a:solidFill>
                <a:latin typeface="Amazon Ember" panose="020B0603020204020204" pitchFamily="34" charset="0"/>
              </a:defRPr>
            </a:lvl4pPr>
            <a:lvl5pPr marL="2057400" indent="-228600">
              <a:defRPr>
                <a:solidFill>
                  <a:schemeClr val="tx1"/>
                </a:solidFill>
                <a:latin typeface="Amazon Ember" panose="020B0603020204020204" pitchFamily="34" charset="0"/>
              </a:defRPr>
            </a:lvl5pPr>
            <a:lvl6pPr marL="2514600" indent="-228600" defTabSz="457200" fontAlgn="base">
              <a:spcBef>
                <a:spcPct val="0"/>
              </a:spcBef>
              <a:spcAft>
                <a:spcPct val="0"/>
              </a:spcAft>
              <a:defRPr>
                <a:solidFill>
                  <a:schemeClr val="tx1"/>
                </a:solidFill>
                <a:latin typeface="Amazon Ember" panose="020B0603020204020204" pitchFamily="34" charset="0"/>
              </a:defRPr>
            </a:lvl6pPr>
            <a:lvl7pPr marL="2971800" indent="-228600" defTabSz="457200" fontAlgn="base">
              <a:spcBef>
                <a:spcPct val="0"/>
              </a:spcBef>
              <a:spcAft>
                <a:spcPct val="0"/>
              </a:spcAft>
              <a:defRPr>
                <a:solidFill>
                  <a:schemeClr val="tx1"/>
                </a:solidFill>
                <a:latin typeface="Amazon Ember" panose="020B0603020204020204" pitchFamily="34" charset="0"/>
              </a:defRPr>
            </a:lvl7pPr>
            <a:lvl8pPr marL="3429000" indent="-228600" defTabSz="457200" fontAlgn="base">
              <a:spcBef>
                <a:spcPct val="0"/>
              </a:spcBef>
              <a:spcAft>
                <a:spcPct val="0"/>
              </a:spcAft>
              <a:defRPr>
                <a:solidFill>
                  <a:schemeClr val="tx1"/>
                </a:solidFill>
                <a:latin typeface="Amazon Ember" panose="020B0603020204020204" pitchFamily="34" charset="0"/>
              </a:defRPr>
            </a:lvl8pPr>
            <a:lvl9pPr marL="3886200" indent="-228600" defTabSz="457200" fontAlgn="base">
              <a:spcBef>
                <a:spcPct val="0"/>
              </a:spcBef>
              <a:spcAft>
                <a:spcPct val="0"/>
              </a:spcAft>
              <a:defRPr>
                <a:solidFill>
                  <a:schemeClr val="tx1"/>
                </a:solidFill>
                <a:latin typeface="Amazon Ember" panose="020B0603020204020204" pitchFamily="34" charset="0"/>
              </a:defRPr>
            </a:lvl9pPr>
          </a:lstStyle>
          <a:p>
            <a:pPr algn="l" defTabSz="1097212" eaLnBrk="1" fontAlgn="auto" hangingPunct="1">
              <a:spcBef>
                <a:spcPts val="0"/>
              </a:spcBef>
              <a:spcAft>
                <a:spcPts val="0"/>
              </a:spcAft>
              <a:defRPr/>
            </a:pPr>
            <a:r>
              <a:rPr lang="en-US" altLang="x-none" sz="700" dirty="0">
                <a:solidFill>
                  <a:schemeClr val="tx1"/>
                </a:solidFill>
                <a:latin typeface="+mn-lt"/>
                <a:ea typeface="Amazon Ember" charset="0"/>
                <a:cs typeface="Amazon Ember" charset="0"/>
              </a:rPr>
              <a:t>© 2022, Amazon Web Services, Inc. or its affiliates. All rights reserved.</a:t>
            </a:r>
          </a:p>
        </p:txBody>
      </p:sp>
    </p:spTree>
    <p:extLst>
      <p:ext uri="{BB962C8B-B14F-4D97-AF65-F5344CB8AC3E}">
        <p14:creationId xmlns:p14="http://schemas.microsoft.com/office/powerpoint/2010/main" val="398074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deo or Demo Divi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2B7929-22D1-4D7C-8F29-A92C89B6B45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1124821" y="2385638"/>
            <a:ext cx="6935452" cy="2086725"/>
          </a:xfrm>
        </p:spPr>
        <p:txBody>
          <a:bodyPr anchor="ctr" anchorCtr="0"/>
          <a:lstStyle>
            <a:lvl1pPr>
              <a:defRPr sz="4800"/>
            </a:lvl1pPr>
          </a:lstStyle>
          <a:p>
            <a:r>
              <a:rPr lang="en-US" dirty="0"/>
              <a:t>Video or demo divider: Enter “Video” or “Demo” here</a:t>
            </a:r>
          </a:p>
        </p:txBody>
      </p:sp>
      <p:pic>
        <p:nvPicPr>
          <p:cNvPr id="3" name="Picture 2">
            <a:extLst>
              <a:ext uri="{FF2B5EF4-FFF2-40B4-BE49-F238E27FC236}">
                <a16:creationId xmlns:a16="http://schemas.microsoft.com/office/drawing/2014/main" id="{BD5E92EE-7370-467D-BB56-511566726164}"/>
              </a:ext>
            </a:extLst>
          </p:cNvPr>
          <p:cNvPicPr>
            <a:picLocks noChangeAspect="1"/>
          </p:cNvPicPr>
          <p:nvPr userDrawn="1"/>
        </p:nvPicPr>
        <p:blipFill>
          <a:blip r:embed="rId3"/>
          <a:srcRect/>
          <a:stretch/>
        </p:blipFill>
        <p:spPr>
          <a:xfrm>
            <a:off x="402173" y="6412705"/>
            <a:ext cx="404768" cy="228600"/>
          </a:xfrm>
          <a:prstGeom prst="rect">
            <a:avLst/>
          </a:prstGeom>
        </p:spPr>
      </p:pic>
      <p:sp>
        <p:nvSpPr>
          <p:cNvPr id="4" name="TextBox 3">
            <a:extLst>
              <a:ext uri="{FF2B5EF4-FFF2-40B4-BE49-F238E27FC236}">
                <a16:creationId xmlns:a16="http://schemas.microsoft.com/office/drawing/2014/main" id="{9DB2A83E-DA94-4B97-9C9C-683B928E743E}"/>
              </a:ext>
            </a:extLst>
          </p:cNvPr>
          <p:cNvSpPr txBox="1">
            <a:spLocks noChangeArrowheads="1"/>
          </p:cNvSpPr>
          <p:nvPr userDrawn="1"/>
        </p:nvSpPr>
        <p:spPr bwMode="white">
          <a:xfrm>
            <a:off x="1124821" y="6474053"/>
            <a:ext cx="3962400" cy="107722"/>
          </a:xfrm>
          <a:prstGeom prst="rect">
            <a:avLst/>
          </a:prstGeom>
          <a:noFill/>
          <a:ln>
            <a:noFill/>
          </a:ln>
        </p:spPr>
        <p:txBody>
          <a:bodyPr lIns="0" tIns="0" rIns="0" bIns="0">
            <a:spAutoFit/>
          </a:bodyPr>
          <a:lstStyle>
            <a:lvl1pPr>
              <a:defRPr>
                <a:solidFill>
                  <a:schemeClr val="tx1"/>
                </a:solidFill>
                <a:latin typeface="Amazon Ember" panose="020B0603020204020204" pitchFamily="34" charset="0"/>
              </a:defRPr>
            </a:lvl1pPr>
            <a:lvl2pPr marL="742950" indent="-285750">
              <a:defRPr>
                <a:solidFill>
                  <a:schemeClr val="tx1"/>
                </a:solidFill>
                <a:latin typeface="Amazon Ember" panose="020B0603020204020204" pitchFamily="34" charset="0"/>
              </a:defRPr>
            </a:lvl2pPr>
            <a:lvl3pPr marL="1143000" indent="-228600">
              <a:defRPr>
                <a:solidFill>
                  <a:schemeClr val="tx1"/>
                </a:solidFill>
                <a:latin typeface="Amazon Ember" panose="020B0603020204020204" pitchFamily="34" charset="0"/>
              </a:defRPr>
            </a:lvl3pPr>
            <a:lvl4pPr marL="1600200" indent="-228600">
              <a:defRPr>
                <a:solidFill>
                  <a:schemeClr val="tx1"/>
                </a:solidFill>
                <a:latin typeface="Amazon Ember" panose="020B0603020204020204" pitchFamily="34" charset="0"/>
              </a:defRPr>
            </a:lvl4pPr>
            <a:lvl5pPr marL="2057400" indent="-228600">
              <a:defRPr>
                <a:solidFill>
                  <a:schemeClr val="tx1"/>
                </a:solidFill>
                <a:latin typeface="Amazon Ember" panose="020B0603020204020204" pitchFamily="34" charset="0"/>
              </a:defRPr>
            </a:lvl5pPr>
            <a:lvl6pPr marL="2514600" indent="-228600" defTabSz="457200" fontAlgn="base">
              <a:spcBef>
                <a:spcPct val="0"/>
              </a:spcBef>
              <a:spcAft>
                <a:spcPct val="0"/>
              </a:spcAft>
              <a:defRPr>
                <a:solidFill>
                  <a:schemeClr val="tx1"/>
                </a:solidFill>
                <a:latin typeface="Amazon Ember" panose="020B0603020204020204" pitchFamily="34" charset="0"/>
              </a:defRPr>
            </a:lvl6pPr>
            <a:lvl7pPr marL="2971800" indent="-228600" defTabSz="457200" fontAlgn="base">
              <a:spcBef>
                <a:spcPct val="0"/>
              </a:spcBef>
              <a:spcAft>
                <a:spcPct val="0"/>
              </a:spcAft>
              <a:defRPr>
                <a:solidFill>
                  <a:schemeClr val="tx1"/>
                </a:solidFill>
                <a:latin typeface="Amazon Ember" panose="020B0603020204020204" pitchFamily="34" charset="0"/>
              </a:defRPr>
            </a:lvl7pPr>
            <a:lvl8pPr marL="3429000" indent="-228600" defTabSz="457200" fontAlgn="base">
              <a:spcBef>
                <a:spcPct val="0"/>
              </a:spcBef>
              <a:spcAft>
                <a:spcPct val="0"/>
              </a:spcAft>
              <a:defRPr>
                <a:solidFill>
                  <a:schemeClr val="tx1"/>
                </a:solidFill>
                <a:latin typeface="Amazon Ember" panose="020B0603020204020204" pitchFamily="34" charset="0"/>
              </a:defRPr>
            </a:lvl8pPr>
            <a:lvl9pPr marL="3886200" indent="-228600" defTabSz="457200" fontAlgn="base">
              <a:spcBef>
                <a:spcPct val="0"/>
              </a:spcBef>
              <a:spcAft>
                <a:spcPct val="0"/>
              </a:spcAft>
              <a:defRPr>
                <a:solidFill>
                  <a:schemeClr val="tx1"/>
                </a:solidFill>
                <a:latin typeface="Amazon Ember" panose="020B0603020204020204" pitchFamily="34" charset="0"/>
              </a:defRPr>
            </a:lvl9pPr>
          </a:lstStyle>
          <a:p>
            <a:pPr algn="l" defTabSz="1097212" eaLnBrk="1" fontAlgn="auto" hangingPunct="1">
              <a:spcBef>
                <a:spcPts val="0"/>
              </a:spcBef>
              <a:spcAft>
                <a:spcPts val="0"/>
              </a:spcAft>
              <a:defRPr/>
            </a:pPr>
            <a:r>
              <a:rPr lang="en-US" altLang="x-none" sz="70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2022, Amazon Web Services, Inc. or its affiliates. All rights reserved.</a:t>
            </a:r>
          </a:p>
        </p:txBody>
      </p:sp>
    </p:spTree>
    <p:extLst>
      <p:ext uri="{BB962C8B-B14F-4D97-AF65-F5344CB8AC3E}">
        <p14:creationId xmlns:p14="http://schemas.microsoft.com/office/powerpoint/2010/main" val="328746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3ECB39F-2F84-4019-9770-704A8A84ED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Media Placeholder 6">
            <a:extLst>
              <a:ext uri="{FF2B5EF4-FFF2-40B4-BE49-F238E27FC236}">
                <a16:creationId xmlns:a16="http://schemas.microsoft.com/office/drawing/2014/main" id="{6100FBD5-D226-4B79-8009-A3AA42458FC8}"/>
              </a:ext>
            </a:extLst>
          </p:cNvPr>
          <p:cNvSpPr>
            <a:spLocks noGrp="1"/>
          </p:cNvSpPr>
          <p:nvPr>
            <p:ph type="media" sz="quarter" idx="10" hasCustomPrompt="1"/>
          </p:nvPr>
        </p:nvSpPr>
        <p:spPr>
          <a:xfrm>
            <a:off x="0" y="0"/>
            <a:ext cx="12192000" cy="6858000"/>
          </a:xfrm>
        </p:spPr>
        <p:txBody>
          <a:bodyPr lIns="548640" anchor="ctr">
            <a:noAutofit/>
          </a:bodyPr>
          <a:lstStyle>
            <a:lvl1pPr marL="0" indent="0">
              <a:buNone/>
              <a:defRPr/>
            </a:lvl1pPr>
          </a:lstStyle>
          <a:p>
            <a:r>
              <a:rPr lang="en-US" dirty="0"/>
              <a:t>Click icon to add video</a:t>
            </a:r>
          </a:p>
        </p:txBody>
      </p:sp>
      <p:pic>
        <p:nvPicPr>
          <p:cNvPr id="8" name="Picture 7">
            <a:extLst>
              <a:ext uri="{FF2B5EF4-FFF2-40B4-BE49-F238E27FC236}">
                <a16:creationId xmlns:a16="http://schemas.microsoft.com/office/drawing/2014/main" id="{1C300D94-E16B-4268-9D8D-053D71D5DCA2}"/>
              </a:ext>
            </a:extLst>
          </p:cNvPr>
          <p:cNvPicPr>
            <a:picLocks noChangeAspect="1"/>
          </p:cNvPicPr>
          <p:nvPr userDrawn="1"/>
        </p:nvPicPr>
        <p:blipFill>
          <a:blip r:embed="rId3"/>
          <a:stretch>
            <a:fillRect/>
          </a:stretch>
        </p:blipFill>
        <p:spPr>
          <a:xfrm>
            <a:off x="4994672" y="2327672"/>
            <a:ext cx="2202656" cy="2202656"/>
          </a:xfrm>
          <a:prstGeom prst="rect">
            <a:avLst/>
          </a:prstGeom>
        </p:spPr>
      </p:pic>
      <p:pic>
        <p:nvPicPr>
          <p:cNvPr id="6" name="Picture 5">
            <a:extLst>
              <a:ext uri="{FF2B5EF4-FFF2-40B4-BE49-F238E27FC236}">
                <a16:creationId xmlns:a16="http://schemas.microsoft.com/office/drawing/2014/main" id="{4CC47802-45EA-47E4-BC12-5237E848131C}"/>
              </a:ext>
            </a:extLst>
          </p:cNvPr>
          <p:cNvPicPr>
            <a:picLocks noChangeAspect="1"/>
          </p:cNvPicPr>
          <p:nvPr userDrawn="1"/>
        </p:nvPicPr>
        <p:blipFill>
          <a:blip r:embed="rId4"/>
          <a:srcRect/>
          <a:stretch/>
        </p:blipFill>
        <p:spPr>
          <a:xfrm>
            <a:off x="402173" y="6412705"/>
            <a:ext cx="404768" cy="228600"/>
          </a:xfrm>
          <a:prstGeom prst="rect">
            <a:avLst/>
          </a:prstGeom>
        </p:spPr>
      </p:pic>
      <p:sp>
        <p:nvSpPr>
          <p:cNvPr id="9" name="TextBox 8">
            <a:extLst>
              <a:ext uri="{FF2B5EF4-FFF2-40B4-BE49-F238E27FC236}">
                <a16:creationId xmlns:a16="http://schemas.microsoft.com/office/drawing/2014/main" id="{AD3A91D1-3946-4354-A250-2D9D3FD268EC}"/>
              </a:ext>
            </a:extLst>
          </p:cNvPr>
          <p:cNvSpPr txBox="1">
            <a:spLocks noChangeArrowheads="1"/>
          </p:cNvSpPr>
          <p:nvPr userDrawn="1"/>
        </p:nvSpPr>
        <p:spPr bwMode="white">
          <a:xfrm>
            <a:off x="1124821" y="6474053"/>
            <a:ext cx="3962400" cy="107722"/>
          </a:xfrm>
          <a:prstGeom prst="rect">
            <a:avLst/>
          </a:prstGeom>
          <a:noFill/>
          <a:ln>
            <a:noFill/>
          </a:ln>
        </p:spPr>
        <p:txBody>
          <a:bodyPr lIns="0" tIns="0" rIns="0" bIns="0">
            <a:spAutoFit/>
          </a:bodyPr>
          <a:lstStyle>
            <a:lvl1pPr>
              <a:defRPr>
                <a:solidFill>
                  <a:schemeClr val="tx1"/>
                </a:solidFill>
                <a:latin typeface="Amazon Ember" panose="020B0603020204020204" pitchFamily="34" charset="0"/>
              </a:defRPr>
            </a:lvl1pPr>
            <a:lvl2pPr marL="742950" indent="-285750">
              <a:defRPr>
                <a:solidFill>
                  <a:schemeClr val="tx1"/>
                </a:solidFill>
                <a:latin typeface="Amazon Ember" panose="020B0603020204020204" pitchFamily="34" charset="0"/>
              </a:defRPr>
            </a:lvl2pPr>
            <a:lvl3pPr marL="1143000" indent="-228600">
              <a:defRPr>
                <a:solidFill>
                  <a:schemeClr val="tx1"/>
                </a:solidFill>
                <a:latin typeface="Amazon Ember" panose="020B0603020204020204" pitchFamily="34" charset="0"/>
              </a:defRPr>
            </a:lvl3pPr>
            <a:lvl4pPr marL="1600200" indent="-228600">
              <a:defRPr>
                <a:solidFill>
                  <a:schemeClr val="tx1"/>
                </a:solidFill>
                <a:latin typeface="Amazon Ember" panose="020B0603020204020204" pitchFamily="34" charset="0"/>
              </a:defRPr>
            </a:lvl4pPr>
            <a:lvl5pPr marL="2057400" indent="-228600">
              <a:defRPr>
                <a:solidFill>
                  <a:schemeClr val="tx1"/>
                </a:solidFill>
                <a:latin typeface="Amazon Ember" panose="020B0603020204020204" pitchFamily="34" charset="0"/>
              </a:defRPr>
            </a:lvl5pPr>
            <a:lvl6pPr marL="2514600" indent="-228600" defTabSz="457200" fontAlgn="base">
              <a:spcBef>
                <a:spcPct val="0"/>
              </a:spcBef>
              <a:spcAft>
                <a:spcPct val="0"/>
              </a:spcAft>
              <a:defRPr>
                <a:solidFill>
                  <a:schemeClr val="tx1"/>
                </a:solidFill>
                <a:latin typeface="Amazon Ember" panose="020B0603020204020204" pitchFamily="34" charset="0"/>
              </a:defRPr>
            </a:lvl6pPr>
            <a:lvl7pPr marL="2971800" indent="-228600" defTabSz="457200" fontAlgn="base">
              <a:spcBef>
                <a:spcPct val="0"/>
              </a:spcBef>
              <a:spcAft>
                <a:spcPct val="0"/>
              </a:spcAft>
              <a:defRPr>
                <a:solidFill>
                  <a:schemeClr val="tx1"/>
                </a:solidFill>
                <a:latin typeface="Amazon Ember" panose="020B0603020204020204" pitchFamily="34" charset="0"/>
              </a:defRPr>
            </a:lvl7pPr>
            <a:lvl8pPr marL="3429000" indent="-228600" defTabSz="457200" fontAlgn="base">
              <a:spcBef>
                <a:spcPct val="0"/>
              </a:spcBef>
              <a:spcAft>
                <a:spcPct val="0"/>
              </a:spcAft>
              <a:defRPr>
                <a:solidFill>
                  <a:schemeClr val="tx1"/>
                </a:solidFill>
                <a:latin typeface="Amazon Ember" panose="020B0603020204020204" pitchFamily="34" charset="0"/>
              </a:defRPr>
            </a:lvl8pPr>
            <a:lvl9pPr marL="3886200" indent="-228600" defTabSz="457200" fontAlgn="base">
              <a:spcBef>
                <a:spcPct val="0"/>
              </a:spcBef>
              <a:spcAft>
                <a:spcPct val="0"/>
              </a:spcAft>
              <a:defRPr>
                <a:solidFill>
                  <a:schemeClr val="tx1"/>
                </a:solidFill>
                <a:latin typeface="Amazon Ember" panose="020B0603020204020204" pitchFamily="34" charset="0"/>
              </a:defRPr>
            </a:lvl9pPr>
          </a:lstStyle>
          <a:p>
            <a:pPr algn="l" defTabSz="1097212" eaLnBrk="1" fontAlgn="auto" hangingPunct="1">
              <a:spcBef>
                <a:spcPts val="0"/>
              </a:spcBef>
              <a:spcAft>
                <a:spcPts val="0"/>
              </a:spcAft>
              <a:defRPr/>
            </a:pPr>
            <a:r>
              <a:rPr lang="en-US" altLang="x-none" sz="70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2022, Amazon Web Services, Inc. or its affiliates. All rights reserved.</a:t>
            </a:r>
          </a:p>
        </p:txBody>
      </p:sp>
    </p:spTree>
    <p:extLst>
      <p:ext uri="{BB962C8B-B14F-4D97-AF65-F5344CB8AC3E}">
        <p14:creationId xmlns:p14="http://schemas.microsoft.com/office/powerpoint/2010/main" val="352729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381000" y="304800"/>
            <a:ext cx="11430000" cy="646331"/>
          </a:xfrm>
        </p:spPr>
        <p:txBody>
          <a:bodyPr/>
          <a:lstStyle>
            <a:lvl1pPr>
              <a:defRPr/>
            </a:lvl1pPr>
          </a:lstStyle>
          <a:p>
            <a:r>
              <a:rPr lang="en-US" dirty="0"/>
              <a:t>Comparison layout</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381000" y="1594568"/>
            <a:ext cx="5476874" cy="424732"/>
          </a:xfrm>
        </p:spPr>
        <p:txBody>
          <a:bodyPr anchor="b"/>
          <a:lstStyle>
            <a:lvl1pPr marL="0" indent="0">
              <a:buNone/>
              <a:defRPr sz="2400" b="1">
                <a:solidFill>
                  <a:srgbClr val="31C8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380999" y="2133600"/>
            <a:ext cx="5476875" cy="4114800"/>
          </a:xfrm>
        </p:spPr>
        <p:txBody>
          <a:bodyPr/>
          <a:lstStyle>
            <a:lvl1pPr>
              <a:defRPr/>
            </a:lvl1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6334124" y="1594568"/>
            <a:ext cx="5476875" cy="424732"/>
          </a:xfrm>
        </p:spPr>
        <p:txBody>
          <a:bodyPr anchor="b"/>
          <a:lstStyle>
            <a:lvl1pPr marL="0" indent="0">
              <a:buNone/>
              <a:defRPr sz="2400" b="1">
                <a:solidFill>
                  <a:srgbClr val="31C8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6334124" y="2133600"/>
            <a:ext cx="5476875" cy="4114800"/>
          </a:xfrm>
        </p:spPr>
        <p:txBody>
          <a:bodyPr/>
          <a:lstStyle>
            <a:lvl1pPr>
              <a:defRPr/>
            </a:lvl1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040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1A51E-0F08-4B7B-9A9F-00CF3AA3107A}"/>
              </a:ext>
            </a:extLst>
          </p:cNvPr>
          <p:cNvSpPr>
            <a:spLocks noGrp="1"/>
          </p:cNvSpPr>
          <p:nvPr>
            <p:ph type="title" hasCustomPrompt="1"/>
          </p:nvPr>
        </p:nvSpPr>
        <p:spPr>
          <a:xfrm>
            <a:off x="381000" y="304800"/>
            <a:ext cx="5600700" cy="1200329"/>
          </a:xfrm>
        </p:spPr>
        <p:txBody>
          <a:bodyPr anchor="t" anchorCtr="0"/>
          <a:lstStyle>
            <a:lvl1pPr>
              <a:defRPr sz="4000"/>
            </a:lvl1pPr>
          </a:lstStyle>
          <a:p>
            <a:r>
              <a:rPr lang="en-US" dirty="0"/>
              <a:t>Content with caption layout</a:t>
            </a:r>
          </a:p>
        </p:txBody>
      </p:sp>
      <p:sp>
        <p:nvSpPr>
          <p:cNvPr id="3" name="Content Placeholder 2">
            <a:extLst>
              <a:ext uri="{FF2B5EF4-FFF2-40B4-BE49-F238E27FC236}">
                <a16:creationId xmlns:a16="http://schemas.microsoft.com/office/drawing/2014/main" id="{54F6EECF-7227-4AD4-BC6B-F6715716A80F}"/>
              </a:ext>
            </a:extLst>
          </p:cNvPr>
          <p:cNvSpPr>
            <a:spLocks noGrp="1"/>
          </p:cNvSpPr>
          <p:nvPr>
            <p:ph idx="1" hasCustomPrompt="1"/>
          </p:nvPr>
        </p:nvSpPr>
        <p:spPr>
          <a:xfrm>
            <a:off x="6210300" y="310970"/>
            <a:ext cx="5600700" cy="593742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A0C0C8A-CCAE-4B98-91F0-838AA4F55C8F}"/>
              </a:ext>
            </a:extLst>
          </p:cNvPr>
          <p:cNvSpPr>
            <a:spLocks noGrp="1"/>
          </p:cNvSpPr>
          <p:nvPr>
            <p:ph type="body" sz="half" idx="2" hasCustomPrompt="1"/>
          </p:nvPr>
        </p:nvSpPr>
        <p:spPr>
          <a:xfrm>
            <a:off x="381000" y="1725611"/>
            <a:ext cx="5600700" cy="4522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descriptive text here</a:t>
            </a:r>
          </a:p>
        </p:txBody>
      </p:sp>
    </p:spTree>
    <p:extLst>
      <p:ext uri="{BB962C8B-B14F-4D97-AF65-F5344CB8AC3E}">
        <p14:creationId xmlns:p14="http://schemas.microsoft.com/office/powerpoint/2010/main" val="385405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C643E-9D53-435F-9BF5-216545CC17ED}"/>
              </a:ext>
            </a:extLst>
          </p:cNvPr>
          <p:cNvSpPr>
            <a:spLocks noGrp="1"/>
          </p:cNvSpPr>
          <p:nvPr>
            <p:ph type="title" hasCustomPrompt="1"/>
          </p:nvPr>
        </p:nvSpPr>
        <p:spPr>
          <a:xfrm>
            <a:off x="381000" y="304800"/>
            <a:ext cx="5600700" cy="1200329"/>
          </a:xfrm>
        </p:spPr>
        <p:txBody>
          <a:bodyPr anchor="t" anchorCtr="0"/>
          <a:lstStyle>
            <a:lvl1pPr>
              <a:defRPr sz="4000"/>
            </a:lvl1pPr>
          </a:lstStyle>
          <a:p>
            <a:r>
              <a:rPr lang="en-US" dirty="0"/>
              <a:t>Image with caption layout</a:t>
            </a:r>
          </a:p>
        </p:txBody>
      </p:sp>
      <p:sp>
        <p:nvSpPr>
          <p:cNvPr id="3" name="Picture Placeholder 2">
            <a:extLst>
              <a:ext uri="{FF2B5EF4-FFF2-40B4-BE49-F238E27FC236}">
                <a16:creationId xmlns:a16="http://schemas.microsoft.com/office/drawing/2014/main" id="{170FD460-44A4-4368-BEE3-4B57384F2DAD}"/>
              </a:ext>
            </a:extLst>
          </p:cNvPr>
          <p:cNvSpPr>
            <a:spLocks noGrp="1"/>
          </p:cNvSpPr>
          <p:nvPr>
            <p:ph type="pic" idx="1"/>
          </p:nvPr>
        </p:nvSpPr>
        <p:spPr>
          <a:xfrm>
            <a:off x="6210300" y="310970"/>
            <a:ext cx="5600700" cy="593742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F6F8F45C-51B3-4A66-AF8A-1A15D1257108}"/>
              </a:ext>
            </a:extLst>
          </p:cNvPr>
          <p:cNvSpPr>
            <a:spLocks noGrp="1"/>
          </p:cNvSpPr>
          <p:nvPr>
            <p:ph type="body" sz="half" idx="2" hasCustomPrompt="1"/>
          </p:nvPr>
        </p:nvSpPr>
        <p:spPr>
          <a:xfrm>
            <a:off x="381000" y="1725611"/>
            <a:ext cx="5600700" cy="45227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descriptive text here</a:t>
            </a:r>
          </a:p>
        </p:txBody>
      </p:sp>
    </p:spTree>
    <p:extLst>
      <p:ext uri="{BB962C8B-B14F-4D97-AF65-F5344CB8AC3E}">
        <p14:creationId xmlns:p14="http://schemas.microsoft.com/office/powerpoint/2010/main" val="182962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9E63AF4-E728-4CAB-AB13-4A7CB952B48F}"/>
              </a:ext>
            </a:extLst>
          </p:cNvPr>
          <p:cNvSpPr txBox="1"/>
          <p:nvPr userDrawn="1"/>
        </p:nvSpPr>
        <p:spPr bwMode="white">
          <a:xfrm>
            <a:off x="200025" y="1854200"/>
            <a:ext cx="8470901" cy="1587500"/>
          </a:xfrm>
          <a:prstGeom prst="rect">
            <a:avLst/>
          </a:prstGeom>
          <a:noFill/>
        </p:spPr>
        <p:txBody>
          <a:bodyPr lIns="182880" tIns="91440" rIns="146304" bIns="91440"/>
          <a:lstStyle>
            <a:lvl1pPr defTabSz="1097278">
              <a:lnSpc>
                <a:spcPct val="90000"/>
              </a:lnSpc>
              <a:spcBef>
                <a:spcPct val="0"/>
              </a:spcBef>
              <a:buNone/>
              <a:defRPr lang="en-US" sz="6600" b="0" cap="none" spc="-118" baseline="0" dirty="0" smtClean="0">
                <a:ln w="3175">
                  <a:noFill/>
                </a:ln>
                <a:solidFill>
                  <a:schemeClr val="bg1"/>
                </a:solidFill>
                <a:effectLst/>
                <a:latin typeface="Amazon Ember Light" panose="020B0403020204020204" pitchFamily="34" charset="0"/>
                <a:ea typeface="Amazon Ember Light" panose="020B0403020204020204" pitchFamily="34" charset="0"/>
                <a:cs typeface="Amazon Ember Light" panose="020B0403020204020204" pitchFamily="34" charset="0"/>
              </a:defRPr>
            </a:lvl1pPr>
          </a:lstStyle>
          <a:p>
            <a:pPr eaLnBrk="1" fontAlgn="auto" hangingPunct="1">
              <a:spcAft>
                <a:spcPts val="0"/>
              </a:spcAft>
              <a:defRPr/>
            </a:pPr>
            <a:r>
              <a:rPr sz="9600" b="1" i="0" spc="-300" dirty="0">
                <a:solidFill>
                  <a:schemeClr val="tx1"/>
                </a:solidFill>
                <a:latin typeface="+mn-lt"/>
                <a:ea typeface="Amazon Ember Heavy" panose="020B0603020204020204" pitchFamily="34" charset="0"/>
                <a:cs typeface="Amazon Ember Heavy" panose="020B0603020204020204" pitchFamily="34" charset="0"/>
              </a:rPr>
              <a:t>Thank you!</a:t>
            </a:r>
          </a:p>
        </p:txBody>
      </p:sp>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374650" y="3593068"/>
            <a:ext cx="3308350" cy="369332"/>
          </a:xfrm>
        </p:spPr>
        <p:txBody>
          <a:bodyPr anchor="b" anchorCtr="0"/>
          <a:lstStyle>
            <a:lvl1pPr marL="0" indent="0">
              <a:buNone/>
              <a:defRPr sz="2000"/>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374650" y="3962400"/>
            <a:ext cx="3308350" cy="1017224"/>
          </a:xfrm>
        </p:spPr>
        <p:txBody>
          <a:bodyPr/>
          <a:lstStyle>
            <a:lvl1pPr marL="0" indent="0">
              <a:spcAft>
                <a:spcPts val="600"/>
              </a:spcAft>
              <a:buNone/>
              <a:defRPr sz="1600"/>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3803650" y="3593068"/>
            <a:ext cx="3308350" cy="369332"/>
          </a:xfrm>
        </p:spPr>
        <p:txBody>
          <a:bodyPr anchor="b" anchorCtr="0"/>
          <a:lstStyle>
            <a:lvl1pPr marL="0" indent="0">
              <a:buNone/>
              <a:defRPr sz="2000"/>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3803650" y="3962400"/>
            <a:ext cx="3308350" cy="1017224"/>
          </a:xfrm>
        </p:spPr>
        <p:txBody>
          <a:bodyPr/>
          <a:lstStyle>
            <a:lvl1pPr marL="0" indent="0">
              <a:spcAft>
                <a:spcPts val="600"/>
              </a:spcAft>
              <a:buNone/>
              <a:defRPr sz="1600"/>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7232650" y="3593068"/>
            <a:ext cx="3308350" cy="369332"/>
          </a:xfrm>
        </p:spPr>
        <p:txBody>
          <a:bodyPr anchor="b" anchorCtr="0"/>
          <a:lstStyle>
            <a:lvl1pPr marL="0" indent="0">
              <a:buNone/>
              <a:defRPr sz="2000"/>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7232650" y="3962400"/>
            <a:ext cx="3308350" cy="1017224"/>
          </a:xfrm>
        </p:spPr>
        <p:txBody>
          <a:bodyPr/>
          <a:lstStyle>
            <a:lvl1pPr marL="0" indent="0">
              <a:spcAft>
                <a:spcPts val="600"/>
              </a:spcAft>
              <a:buNone/>
              <a:defRPr sz="1600"/>
            </a:lvl1pPr>
          </a:lstStyle>
          <a:p>
            <a:pPr lvl="0"/>
            <a:r>
              <a:rPr lang="en-US" dirty="0"/>
              <a:t>Speaker contact info (email or socials)</a:t>
            </a:r>
          </a:p>
        </p:txBody>
      </p:sp>
      <p:grpSp>
        <p:nvGrpSpPr>
          <p:cNvPr id="2" name="Group 1">
            <a:extLst>
              <a:ext uri="{FF2B5EF4-FFF2-40B4-BE49-F238E27FC236}">
                <a16:creationId xmlns:a16="http://schemas.microsoft.com/office/drawing/2014/main" id="{7D30FC8B-9AAE-4284-B98F-CB416C1B6218}"/>
              </a:ext>
            </a:extLst>
          </p:cNvPr>
          <p:cNvGrpSpPr/>
          <p:nvPr userDrawn="1"/>
        </p:nvGrpSpPr>
        <p:grpSpPr>
          <a:xfrm>
            <a:off x="7232650" y="5135009"/>
            <a:ext cx="4961114" cy="1039336"/>
            <a:chOff x="7232650" y="5135009"/>
            <a:chExt cx="4961114" cy="1039336"/>
          </a:xfrm>
        </p:grpSpPr>
        <p:sp>
          <p:nvSpPr>
            <p:cNvPr id="21" name="Oval 20">
              <a:extLst>
                <a:ext uri="{FF2B5EF4-FFF2-40B4-BE49-F238E27FC236}">
                  <a16:creationId xmlns:a16="http://schemas.microsoft.com/office/drawing/2014/main" id="{63D9199B-8459-6C49-9361-CDC0DCA3CC3E}"/>
                </a:ext>
              </a:extLst>
            </p:cNvPr>
            <p:cNvSpPr/>
            <p:nvPr userDrawn="1"/>
          </p:nvSpPr>
          <p:spPr bwMode="auto">
            <a:xfrm>
              <a:off x="7232650" y="5238248"/>
              <a:ext cx="832859" cy="832859"/>
            </a:xfrm>
            <a:prstGeom prst="ellipse">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91440" rIns="0" bIns="0" anchor="ctr"/>
            <a:lstStyle/>
            <a:p>
              <a:pPr algn="ctr" defTabSz="932472" eaLnBrk="1" hangingPunct="1">
                <a:lnSpc>
                  <a:spcPct val="90000"/>
                </a:lnSpc>
                <a:defRPr/>
              </a:pPr>
              <a:endParaRPr lang="en-US" sz="5400" b="1" dirty="0">
                <a:solidFill>
                  <a:schemeClr val="tx1"/>
                </a:solidFill>
                <a:ea typeface="Amazon Ember" panose="020B0603020204020204" pitchFamily="34" charset="0"/>
                <a:cs typeface="Amazon Ember" panose="020B0603020204020204" pitchFamily="34" charset="0"/>
              </a:endParaRPr>
            </a:p>
          </p:txBody>
        </p:sp>
        <p:sp>
          <p:nvSpPr>
            <p:cNvPr id="19" name="Rectangle 18">
              <a:extLst>
                <a:ext uri="{FF2B5EF4-FFF2-40B4-BE49-F238E27FC236}">
                  <a16:creationId xmlns:a16="http://schemas.microsoft.com/office/drawing/2014/main" id="{BF59AEA9-F522-0B4E-9599-1AE75F09B6FB}"/>
                </a:ext>
              </a:extLst>
            </p:cNvPr>
            <p:cNvSpPr/>
            <p:nvPr userDrawn="1"/>
          </p:nvSpPr>
          <p:spPr>
            <a:xfrm>
              <a:off x="7637646" y="5238248"/>
              <a:ext cx="4556118" cy="832859"/>
            </a:xfrm>
            <a:prstGeom prst="rect">
              <a:avLst/>
            </a:prstGeom>
            <a:gradFill flip="none" rotWithShape="1">
              <a:gsLst>
                <a:gs pos="16000">
                  <a:schemeClr val="accent5"/>
                </a:gs>
                <a:gs pos="81000">
                  <a:schemeClr val="accent1"/>
                </a:gs>
              </a:gsLst>
              <a:lin ang="144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1828800" rIns="182880" rtlCol="0" anchor="ctr"/>
            <a:lstStyle/>
            <a:p>
              <a:pPr lvl="0">
                <a:lnSpc>
                  <a:spcPct val="80000"/>
                </a:lnSpc>
              </a:pPr>
              <a:endParaRPr lang="en-US" sz="1600" dirty="0">
                <a:solidFill>
                  <a:schemeClr val="bg1"/>
                </a:solidFill>
                <a:cs typeface="Amazon Ember" panose="020B0603020204020204" pitchFamily="34" charset="0"/>
              </a:endParaRPr>
            </a:p>
          </p:txBody>
        </p:sp>
        <p:sp>
          <p:nvSpPr>
            <p:cNvPr id="22" name="TextBox 21">
              <a:extLst>
                <a:ext uri="{FF2B5EF4-FFF2-40B4-BE49-F238E27FC236}">
                  <a16:creationId xmlns:a16="http://schemas.microsoft.com/office/drawing/2014/main" id="{02EACC32-0B94-2E41-9921-D8CC5D26FF64}"/>
                </a:ext>
              </a:extLst>
            </p:cNvPr>
            <p:cNvSpPr txBox="1"/>
            <p:nvPr userDrawn="1"/>
          </p:nvSpPr>
          <p:spPr>
            <a:xfrm>
              <a:off x="8670926" y="5285345"/>
              <a:ext cx="3394181" cy="738664"/>
            </a:xfrm>
            <a:prstGeom prst="rect">
              <a:avLst/>
            </a:prstGeom>
            <a:noFill/>
          </p:spPr>
          <p:txBody>
            <a:bodyPr wrap="square" lIns="182880" tIns="146304" rIns="182880" bIns="146304" rtlCol="0">
              <a:spAutoFit/>
            </a:bodyPr>
            <a:lstStyle/>
            <a:p>
              <a:pPr algn="l">
                <a:lnSpc>
                  <a:spcPct val="90000"/>
                </a:lnSpc>
                <a:spcAft>
                  <a:spcPts val="1800"/>
                </a:spcAft>
              </a:pPr>
              <a:r>
                <a:rPr lang="en-US" sz="1600" dirty="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rPr>
                <a:t>Please complete the session survey in the </a:t>
              </a:r>
              <a:r>
                <a:rPr lang="en-US" sz="1600" b="1" u="none" dirty="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rPr>
                <a:t>mobile app</a:t>
              </a:r>
            </a:p>
          </p:txBody>
        </p:sp>
        <p:pic>
          <p:nvPicPr>
            <p:cNvPr id="23" name="Graphic 22">
              <a:extLst>
                <a:ext uri="{FF2B5EF4-FFF2-40B4-BE49-F238E27FC236}">
                  <a16:creationId xmlns:a16="http://schemas.microsoft.com/office/drawing/2014/main" id="{3E40C947-26C2-3F42-B274-0E8D4DB812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88009" y="5135009"/>
              <a:ext cx="1039336" cy="1039336"/>
            </a:xfrm>
            <a:prstGeom prst="rect">
              <a:avLst/>
            </a:prstGeom>
          </p:spPr>
        </p:pic>
      </p:grpSp>
    </p:spTree>
    <p:extLst>
      <p:ext uri="{BB962C8B-B14F-4D97-AF65-F5344CB8AC3E}">
        <p14:creationId xmlns:p14="http://schemas.microsoft.com/office/powerpoint/2010/main" val="58368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o Not Us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4731D4-24B7-407D-A119-09109E0E0D80}"/>
              </a:ext>
            </a:extLst>
          </p:cNvPr>
          <p:cNvSpPr txBox="1"/>
          <p:nvPr userDrawn="1"/>
        </p:nvSpPr>
        <p:spPr>
          <a:xfrm>
            <a:off x="3486150" y="2512370"/>
            <a:ext cx="7353300" cy="1874103"/>
          </a:xfrm>
          <a:prstGeom prst="rect">
            <a:avLst/>
          </a:prstGeom>
          <a:noFill/>
        </p:spPr>
        <p:txBody>
          <a:bodyPr wrap="square" rtlCol="0">
            <a:spAutoFit/>
          </a:bodyPr>
          <a:lstStyle/>
          <a:p>
            <a:pPr algn="l">
              <a:lnSpc>
                <a:spcPct val="80000"/>
              </a:lnSpc>
            </a:pPr>
            <a:r>
              <a:rPr lang="en-US" sz="6000" b="1" dirty="0">
                <a:latin typeface="+mj-lt"/>
              </a:rPr>
              <a:t>Do not use layouts after this slide.</a:t>
            </a:r>
            <a:br>
              <a:rPr lang="en-US" sz="6000" dirty="0">
                <a:latin typeface="+mj-lt"/>
              </a:rPr>
            </a:br>
            <a:r>
              <a:rPr lang="en-US" sz="2000" dirty="0">
                <a:latin typeface="+mj-lt"/>
              </a:rPr>
              <a:t>They are not part of the official template.</a:t>
            </a:r>
            <a:endParaRPr lang="en-US" sz="6000" dirty="0">
              <a:latin typeface="+mj-lt"/>
            </a:endParaRPr>
          </a:p>
        </p:txBody>
      </p:sp>
      <p:pic>
        <p:nvPicPr>
          <p:cNvPr id="7" name="Graphic 6" descr="Stop sign">
            <a:extLst>
              <a:ext uri="{FF2B5EF4-FFF2-40B4-BE49-F238E27FC236}">
                <a16:creationId xmlns:a16="http://schemas.microsoft.com/office/drawing/2014/main" id="{2E1D490C-0B7A-44B5-A2CC-9750483112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250" y="2114549"/>
            <a:ext cx="2628900" cy="2628900"/>
          </a:xfrm>
          <a:prstGeom prst="rect">
            <a:avLst/>
          </a:prstGeom>
        </p:spPr>
      </p:pic>
      <p:sp>
        <p:nvSpPr>
          <p:cNvPr id="8" name="Rectangle 7">
            <a:extLst>
              <a:ext uri="{FF2B5EF4-FFF2-40B4-BE49-F238E27FC236}">
                <a16:creationId xmlns:a16="http://schemas.microsoft.com/office/drawing/2014/main" id="{A56A91D7-A142-41A9-9775-90FA8A0EC8F4}"/>
              </a:ext>
            </a:extLst>
          </p:cNvPr>
          <p:cNvSpPr/>
          <p:nvPr userDrawn="1"/>
        </p:nvSpPr>
        <p:spPr>
          <a:xfrm>
            <a:off x="381000" y="6337300"/>
            <a:ext cx="3657600" cy="520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Display" panose="020F0603020204020204" pitchFamily="34" charset="0"/>
              <a:ea typeface="Amazon Ember Display" panose="020F0603020204020204" pitchFamily="34" charset="0"/>
              <a:cs typeface="Amazon Ember Display" panose="020F0603020204020204" pitchFamily="34" charset="0"/>
            </a:endParaRPr>
          </a:p>
        </p:txBody>
      </p:sp>
      <p:pic>
        <p:nvPicPr>
          <p:cNvPr id="5" name="Picture 4">
            <a:extLst>
              <a:ext uri="{FF2B5EF4-FFF2-40B4-BE49-F238E27FC236}">
                <a16:creationId xmlns:a16="http://schemas.microsoft.com/office/drawing/2014/main" id="{DD9C9795-A7DE-44AB-86EB-C31F4FF745CC}"/>
              </a:ext>
            </a:extLst>
          </p:cNvPr>
          <p:cNvPicPr>
            <a:picLocks noChangeAspect="1"/>
          </p:cNvPicPr>
          <p:nvPr userDrawn="1"/>
        </p:nvPicPr>
        <p:blipFill>
          <a:blip r:embed="rId4"/>
          <a:srcRect/>
          <a:stretch/>
        </p:blipFill>
        <p:spPr>
          <a:xfrm>
            <a:off x="402173" y="6412705"/>
            <a:ext cx="404768" cy="228600"/>
          </a:xfrm>
          <a:prstGeom prst="rect">
            <a:avLst/>
          </a:prstGeom>
        </p:spPr>
      </p:pic>
      <p:sp>
        <p:nvSpPr>
          <p:cNvPr id="9" name="TextBox 8">
            <a:extLst>
              <a:ext uri="{FF2B5EF4-FFF2-40B4-BE49-F238E27FC236}">
                <a16:creationId xmlns:a16="http://schemas.microsoft.com/office/drawing/2014/main" id="{6FD10465-9422-4481-A798-38FF69E38D1A}"/>
              </a:ext>
            </a:extLst>
          </p:cNvPr>
          <p:cNvSpPr txBox="1">
            <a:spLocks noChangeArrowheads="1"/>
          </p:cNvSpPr>
          <p:nvPr userDrawn="1"/>
        </p:nvSpPr>
        <p:spPr bwMode="white">
          <a:xfrm>
            <a:off x="1124821" y="6474053"/>
            <a:ext cx="3962400" cy="107722"/>
          </a:xfrm>
          <a:prstGeom prst="rect">
            <a:avLst/>
          </a:prstGeom>
          <a:noFill/>
          <a:ln>
            <a:noFill/>
          </a:ln>
        </p:spPr>
        <p:txBody>
          <a:bodyPr lIns="0" tIns="0" rIns="0" bIns="0">
            <a:spAutoFit/>
          </a:bodyPr>
          <a:lstStyle>
            <a:lvl1pPr>
              <a:defRPr>
                <a:solidFill>
                  <a:schemeClr val="tx1"/>
                </a:solidFill>
                <a:latin typeface="Amazon Ember" panose="020B0603020204020204" pitchFamily="34" charset="0"/>
              </a:defRPr>
            </a:lvl1pPr>
            <a:lvl2pPr marL="742950" indent="-285750">
              <a:defRPr>
                <a:solidFill>
                  <a:schemeClr val="tx1"/>
                </a:solidFill>
                <a:latin typeface="Amazon Ember" panose="020B0603020204020204" pitchFamily="34" charset="0"/>
              </a:defRPr>
            </a:lvl2pPr>
            <a:lvl3pPr marL="1143000" indent="-228600">
              <a:defRPr>
                <a:solidFill>
                  <a:schemeClr val="tx1"/>
                </a:solidFill>
                <a:latin typeface="Amazon Ember" panose="020B0603020204020204" pitchFamily="34" charset="0"/>
              </a:defRPr>
            </a:lvl3pPr>
            <a:lvl4pPr marL="1600200" indent="-228600">
              <a:defRPr>
                <a:solidFill>
                  <a:schemeClr val="tx1"/>
                </a:solidFill>
                <a:latin typeface="Amazon Ember" panose="020B0603020204020204" pitchFamily="34" charset="0"/>
              </a:defRPr>
            </a:lvl4pPr>
            <a:lvl5pPr marL="2057400" indent="-228600">
              <a:defRPr>
                <a:solidFill>
                  <a:schemeClr val="tx1"/>
                </a:solidFill>
                <a:latin typeface="Amazon Ember" panose="020B0603020204020204" pitchFamily="34" charset="0"/>
              </a:defRPr>
            </a:lvl5pPr>
            <a:lvl6pPr marL="2514600" indent="-228600" defTabSz="457200" fontAlgn="base">
              <a:spcBef>
                <a:spcPct val="0"/>
              </a:spcBef>
              <a:spcAft>
                <a:spcPct val="0"/>
              </a:spcAft>
              <a:defRPr>
                <a:solidFill>
                  <a:schemeClr val="tx1"/>
                </a:solidFill>
                <a:latin typeface="Amazon Ember" panose="020B0603020204020204" pitchFamily="34" charset="0"/>
              </a:defRPr>
            </a:lvl6pPr>
            <a:lvl7pPr marL="2971800" indent="-228600" defTabSz="457200" fontAlgn="base">
              <a:spcBef>
                <a:spcPct val="0"/>
              </a:spcBef>
              <a:spcAft>
                <a:spcPct val="0"/>
              </a:spcAft>
              <a:defRPr>
                <a:solidFill>
                  <a:schemeClr val="tx1"/>
                </a:solidFill>
                <a:latin typeface="Amazon Ember" panose="020B0603020204020204" pitchFamily="34" charset="0"/>
              </a:defRPr>
            </a:lvl7pPr>
            <a:lvl8pPr marL="3429000" indent="-228600" defTabSz="457200" fontAlgn="base">
              <a:spcBef>
                <a:spcPct val="0"/>
              </a:spcBef>
              <a:spcAft>
                <a:spcPct val="0"/>
              </a:spcAft>
              <a:defRPr>
                <a:solidFill>
                  <a:schemeClr val="tx1"/>
                </a:solidFill>
                <a:latin typeface="Amazon Ember" panose="020B0603020204020204" pitchFamily="34" charset="0"/>
              </a:defRPr>
            </a:lvl8pPr>
            <a:lvl9pPr marL="3886200" indent="-228600" defTabSz="457200" fontAlgn="base">
              <a:spcBef>
                <a:spcPct val="0"/>
              </a:spcBef>
              <a:spcAft>
                <a:spcPct val="0"/>
              </a:spcAft>
              <a:defRPr>
                <a:solidFill>
                  <a:schemeClr val="tx1"/>
                </a:solidFill>
                <a:latin typeface="Amazon Ember" panose="020B0603020204020204" pitchFamily="34" charset="0"/>
              </a:defRPr>
            </a:lvl9pPr>
          </a:lstStyle>
          <a:p>
            <a:pPr algn="l" defTabSz="1097212" eaLnBrk="1" fontAlgn="auto" hangingPunct="1">
              <a:spcBef>
                <a:spcPts val="0"/>
              </a:spcBef>
              <a:spcAft>
                <a:spcPts val="0"/>
              </a:spcAft>
              <a:defRPr/>
            </a:pPr>
            <a:r>
              <a:rPr lang="en-US" altLang="x-none" sz="70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2022, Amazon Web Services, Inc. or its affiliates. All rights reserved.</a:t>
            </a:r>
          </a:p>
        </p:txBody>
      </p:sp>
    </p:spTree>
    <p:extLst>
      <p:ext uri="{BB962C8B-B14F-4D97-AF65-F5344CB8AC3E}">
        <p14:creationId xmlns:p14="http://schemas.microsoft.com/office/powerpoint/2010/main" val="1599047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Two Speaker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EFD35B-362D-4717-8C9F-A3B0026296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381000" y="2608370"/>
            <a:ext cx="9144000" cy="1524571"/>
          </a:xfrm>
        </p:spPr>
        <p:txBody>
          <a:bodyPr wrap="square" anchor="t" anchorCtr="0"/>
          <a:lstStyle>
            <a:lvl1pPr algn="l">
              <a:defRPr sz="4800" b="1">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Enter presentation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381000" y="1981200"/>
            <a:ext cx="9144000" cy="258532"/>
          </a:xfrm>
        </p:spPr>
        <p:txBody>
          <a:bodyPr wrap="square"/>
          <a:lstStyle>
            <a:lvl1pPr marL="0" indent="0" algn="l">
              <a:spcAft>
                <a:spcPts val="0"/>
              </a:spcAft>
              <a:buFont typeface="Arial" panose="020B0604020202020204" pitchFamily="34" charset="0"/>
              <a:buNone/>
              <a:defRPr sz="1200" b="1" i="0" cap="all" spc="300" baseline="0">
                <a:solidFill>
                  <a:srgbClr val="31C8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Legal info placeholder (editor use only)</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381000" y="5029200"/>
            <a:ext cx="4025900" cy="535531"/>
          </a:xfrm>
        </p:spPr>
        <p:txBody>
          <a:bodyPr wrap="square"/>
          <a:lstStyle>
            <a:lvl1pPr marL="0" indent="0">
              <a:spcAft>
                <a:spcPts val="300"/>
              </a:spcAft>
              <a:buNone/>
              <a:defRPr sz="1600"/>
            </a:lvl1pPr>
          </a:lstStyle>
          <a:p>
            <a:pPr lvl="0"/>
            <a:r>
              <a:rPr lang="en-US" dirty="0"/>
              <a:t>Speaker job title</a:t>
            </a:r>
            <a:br>
              <a:rPr lang="en-US" dirty="0"/>
            </a:br>
            <a:r>
              <a:rPr lang="en-US" dirty="0"/>
              <a:t>Speaker company</a:t>
            </a:r>
          </a:p>
        </p:txBody>
      </p:sp>
      <p:sp>
        <p:nvSpPr>
          <p:cNvPr id="7" name="Text Placeholder 9">
            <a:extLst>
              <a:ext uri="{FF2B5EF4-FFF2-40B4-BE49-F238E27FC236}">
                <a16:creationId xmlns:a16="http://schemas.microsoft.com/office/drawing/2014/main" id="{9A53608C-BC1B-4230-9749-DCC8F65E283A}"/>
              </a:ext>
            </a:extLst>
          </p:cNvPr>
          <p:cNvSpPr>
            <a:spLocks noGrp="1"/>
          </p:cNvSpPr>
          <p:nvPr>
            <p:ph type="body" sz="quarter" idx="13" hasCustomPrompt="1"/>
          </p:nvPr>
        </p:nvSpPr>
        <p:spPr>
          <a:xfrm>
            <a:off x="4762500" y="4622800"/>
            <a:ext cx="4025900" cy="369332"/>
          </a:xfrm>
        </p:spPr>
        <p:txBody>
          <a:bodyPr wrap="square"/>
          <a:lstStyle>
            <a:lvl1pPr marL="0" indent="0">
              <a:spcAft>
                <a:spcPts val="0"/>
              </a:spcAft>
              <a:buNone/>
              <a:defRPr sz="2000"/>
            </a:lvl1pPr>
          </a:lstStyle>
          <a:p>
            <a:pPr lvl="0"/>
            <a:r>
              <a:rPr lang="en-US" dirty="0"/>
              <a:t>Speaker name (pronouns)</a:t>
            </a:r>
          </a:p>
        </p:txBody>
      </p:sp>
      <p:sp>
        <p:nvSpPr>
          <p:cNvPr id="9" name="Text Placeholder 11">
            <a:extLst>
              <a:ext uri="{FF2B5EF4-FFF2-40B4-BE49-F238E27FC236}">
                <a16:creationId xmlns:a16="http://schemas.microsoft.com/office/drawing/2014/main" id="{DF8E2DE9-BE11-42F7-9EF2-9F9BECFEF913}"/>
              </a:ext>
            </a:extLst>
          </p:cNvPr>
          <p:cNvSpPr>
            <a:spLocks noGrp="1"/>
          </p:cNvSpPr>
          <p:nvPr>
            <p:ph type="body" sz="quarter" idx="14" hasCustomPrompt="1"/>
          </p:nvPr>
        </p:nvSpPr>
        <p:spPr>
          <a:xfrm>
            <a:off x="4762500" y="5029200"/>
            <a:ext cx="4025900" cy="535531"/>
          </a:xfrm>
        </p:spPr>
        <p:txBody>
          <a:bodyPr wrap="square"/>
          <a:lstStyle>
            <a:lvl1pPr marL="0" indent="0">
              <a:spcAft>
                <a:spcPts val="300"/>
              </a:spcAft>
              <a:buNone/>
              <a:defRPr sz="1600"/>
            </a:lvl1pPr>
          </a:lstStyle>
          <a:p>
            <a:pPr lvl="0"/>
            <a:r>
              <a:rPr lang="en-US" dirty="0"/>
              <a:t>Speaker job title</a:t>
            </a:r>
            <a:br>
              <a:rPr lang="en-US" dirty="0"/>
            </a:br>
            <a:r>
              <a:rPr lang="en-US" dirty="0"/>
              <a:t>Speaker company</a:t>
            </a:r>
          </a:p>
        </p:txBody>
      </p:sp>
      <p:sp>
        <p:nvSpPr>
          <p:cNvPr id="11" name="Text Placeholder 9">
            <a:extLst>
              <a:ext uri="{FF2B5EF4-FFF2-40B4-BE49-F238E27FC236}">
                <a16:creationId xmlns:a16="http://schemas.microsoft.com/office/drawing/2014/main" id="{03CF9C00-615C-4B3B-B347-65EB730F78F5}"/>
              </a:ext>
            </a:extLst>
          </p:cNvPr>
          <p:cNvSpPr>
            <a:spLocks noGrp="1"/>
          </p:cNvSpPr>
          <p:nvPr>
            <p:ph type="body" sz="quarter" idx="11" hasCustomPrompt="1"/>
          </p:nvPr>
        </p:nvSpPr>
        <p:spPr>
          <a:xfrm>
            <a:off x="381001" y="1491342"/>
            <a:ext cx="9144000" cy="258532"/>
          </a:xfrm>
        </p:spPr>
        <p:txBody>
          <a:bodyPr wrap="square"/>
          <a:lstStyle>
            <a:lvl1pPr marL="0" indent="0">
              <a:spcAft>
                <a:spcPts val="0"/>
              </a:spcAft>
              <a:buNone/>
              <a:defRPr sz="1200" b="1" i="0" cap="all" spc="300" baseline="0">
                <a:solidFill>
                  <a:srgbClr val="31C8FF"/>
                </a:solidFill>
              </a:defRPr>
            </a:lvl1pPr>
          </a:lstStyle>
          <a:p>
            <a:pPr lvl="0"/>
            <a:r>
              <a:rPr lang="en-US" dirty="0"/>
              <a:t>Enter Session ID</a:t>
            </a:r>
          </a:p>
        </p:txBody>
      </p:sp>
      <p:sp>
        <p:nvSpPr>
          <p:cNvPr id="13" name="Text Placeholder 7">
            <a:extLst>
              <a:ext uri="{FF2B5EF4-FFF2-40B4-BE49-F238E27FC236}">
                <a16:creationId xmlns:a16="http://schemas.microsoft.com/office/drawing/2014/main" id="{149523DA-4A51-497E-92C7-CF95A7A66EA1}"/>
              </a:ext>
            </a:extLst>
          </p:cNvPr>
          <p:cNvSpPr>
            <a:spLocks noGrp="1"/>
          </p:cNvSpPr>
          <p:nvPr>
            <p:ph type="body" sz="quarter" idx="10" hasCustomPrompt="1"/>
          </p:nvPr>
        </p:nvSpPr>
        <p:spPr>
          <a:xfrm>
            <a:off x="381000" y="4622800"/>
            <a:ext cx="4025900" cy="406400"/>
          </a:xfrm>
        </p:spPr>
        <p:txBody>
          <a:bodyPr wrap="square"/>
          <a:lstStyle>
            <a:lvl1pPr marL="0" indent="0">
              <a:spcAft>
                <a:spcPts val="0"/>
              </a:spcAft>
              <a:buNone/>
              <a:defRPr sz="2000" b="0" i="0" cap="none" spc="0" baseline="0"/>
            </a:lvl1pPr>
          </a:lstStyle>
          <a:p>
            <a:pPr lvl="0"/>
            <a:r>
              <a:rPr lang="en-US" dirty="0"/>
              <a:t>Speaker name (pronouns)</a:t>
            </a:r>
          </a:p>
        </p:txBody>
      </p:sp>
      <p:pic>
        <p:nvPicPr>
          <p:cNvPr id="16" name="Picture 15">
            <a:extLst>
              <a:ext uri="{FF2B5EF4-FFF2-40B4-BE49-F238E27FC236}">
                <a16:creationId xmlns:a16="http://schemas.microsoft.com/office/drawing/2014/main" id="{2049FCF4-841F-4D40-944B-E091B5ECA590}"/>
              </a:ext>
            </a:extLst>
          </p:cNvPr>
          <p:cNvPicPr>
            <a:picLocks noChangeAspect="1"/>
          </p:cNvPicPr>
          <p:nvPr userDrawn="1"/>
        </p:nvPicPr>
        <p:blipFill>
          <a:blip r:embed="rId3"/>
          <a:srcRect/>
          <a:stretch/>
        </p:blipFill>
        <p:spPr>
          <a:xfrm>
            <a:off x="402173" y="6412705"/>
            <a:ext cx="404768" cy="228600"/>
          </a:xfrm>
          <a:prstGeom prst="rect">
            <a:avLst/>
          </a:prstGeom>
        </p:spPr>
      </p:pic>
      <p:sp>
        <p:nvSpPr>
          <p:cNvPr id="17" name="TextBox 3">
            <a:extLst>
              <a:ext uri="{FF2B5EF4-FFF2-40B4-BE49-F238E27FC236}">
                <a16:creationId xmlns:a16="http://schemas.microsoft.com/office/drawing/2014/main" id="{632B2CD1-6F2D-4A24-9735-19B2978C4440}"/>
              </a:ext>
            </a:extLst>
          </p:cNvPr>
          <p:cNvSpPr txBox="1">
            <a:spLocks noChangeArrowheads="1"/>
          </p:cNvSpPr>
          <p:nvPr userDrawn="1"/>
        </p:nvSpPr>
        <p:spPr bwMode="white">
          <a:xfrm>
            <a:off x="1124821" y="6474053"/>
            <a:ext cx="3962400" cy="107722"/>
          </a:xfrm>
          <a:prstGeom prst="rect">
            <a:avLst/>
          </a:prstGeom>
          <a:noFill/>
          <a:ln>
            <a:noFill/>
          </a:ln>
        </p:spPr>
        <p:txBody>
          <a:bodyPr lIns="0" tIns="0" rIns="0" bIns="0">
            <a:spAutoFit/>
          </a:bodyPr>
          <a:lstStyle>
            <a:lvl1pPr>
              <a:defRPr>
                <a:solidFill>
                  <a:schemeClr val="tx1"/>
                </a:solidFill>
                <a:latin typeface="Amazon Ember" panose="020B0603020204020204" pitchFamily="34" charset="0"/>
              </a:defRPr>
            </a:lvl1pPr>
            <a:lvl2pPr marL="742950" indent="-285750">
              <a:defRPr>
                <a:solidFill>
                  <a:schemeClr val="tx1"/>
                </a:solidFill>
                <a:latin typeface="Amazon Ember" panose="020B0603020204020204" pitchFamily="34" charset="0"/>
              </a:defRPr>
            </a:lvl2pPr>
            <a:lvl3pPr marL="1143000" indent="-228600">
              <a:defRPr>
                <a:solidFill>
                  <a:schemeClr val="tx1"/>
                </a:solidFill>
                <a:latin typeface="Amazon Ember" panose="020B0603020204020204" pitchFamily="34" charset="0"/>
              </a:defRPr>
            </a:lvl3pPr>
            <a:lvl4pPr marL="1600200" indent="-228600">
              <a:defRPr>
                <a:solidFill>
                  <a:schemeClr val="tx1"/>
                </a:solidFill>
                <a:latin typeface="Amazon Ember" panose="020B0603020204020204" pitchFamily="34" charset="0"/>
              </a:defRPr>
            </a:lvl4pPr>
            <a:lvl5pPr marL="2057400" indent="-228600">
              <a:defRPr>
                <a:solidFill>
                  <a:schemeClr val="tx1"/>
                </a:solidFill>
                <a:latin typeface="Amazon Ember" panose="020B0603020204020204" pitchFamily="34" charset="0"/>
              </a:defRPr>
            </a:lvl5pPr>
            <a:lvl6pPr marL="2514600" indent="-228600" defTabSz="457200" fontAlgn="base">
              <a:spcBef>
                <a:spcPct val="0"/>
              </a:spcBef>
              <a:spcAft>
                <a:spcPct val="0"/>
              </a:spcAft>
              <a:defRPr>
                <a:solidFill>
                  <a:schemeClr val="tx1"/>
                </a:solidFill>
                <a:latin typeface="Amazon Ember" panose="020B0603020204020204" pitchFamily="34" charset="0"/>
              </a:defRPr>
            </a:lvl6pPr>
            <a:lvl7pPr marL="2971800" indent="-228600" defTabSz="457200" fontAlgn="base">
              <a:spcBef>
                <a:spcPct val="0"/>
              </a:spcBef>
              <a:spcAft>
                <a:spcPct val="0"/>
              </a:spcAft>
              <a:defRPr>
                <a:solidFill>
                  <a:schemeClr val="tx1"/>
                </a:solidFill>
                <a:latin typeface="Amazon Ember" panose="020B0603020204020204" pitchFamily="34" charset="0"/>
              </a:defRPr>
            </a:lvl7pPr>
            <a:lvl8pPr marL="3429000" indent="-228600" defTabSz="457200" fontAlgn="base">
              <a:spcBef>
                <a:spcPct val="0"/>
              </a:spcBef>
              <a:spcAft>
                <a:spcPct val="0"/>
              </a:spcAft>
              <a:defRPr>
                <a:solidFill>
                  <a:schemeClr val="tx1"/>
                </a:solidFill>
                <a:latin typeface="Amazon Ember" panose="020B0603020204020204" pitchFamily="34" charset="0"/>
              </a:defRPr>
            </a:lvl8pPr>
            <a:lvl9pPr marL="3886200" indent="-228600" defTabSz="457200" fontAlgn="base">
              <a:spcBef>
                <a:spcPct val="0"/>
              </a:spcBef>
              <a:spcAft>
                <a:spcPct val="0"/>
              </a:spcAft>
              <a:defRPr>
                <a:solidFill>
                  <a:schemeClr val="tx1"/>
                </a:solidFill>
                <a:latin typeface="Amazon Ember" panose="020B0603020204020204" pitchFamily="34" charset="0"/>
              </a:defRPr>
            </a:lvl9pPr>
          </a:lstStyle>
          <a:p>
            <a:pPr algn="l" defTabSz="1097212" eaLnBrk="1" fontAlgn="auto" hangingPunct="1">
              <a:spcBef>
                <a:spcPts val="0"/>
              </a:spcBef>
              <a:spcAft>
                <a:spcPts val="0"/>
              </a:spcAft>
              <a:defRPr/>
            </a:pPr>
            <a:r>
              <a:rPr lang="en-US" altLang="x-none" sz="70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2022, Amazon Web Services, Inc. or its affiliates. All rights reserved.</a:t>
            </a:r>
          </a:p>
        </p:txBody>
      </p:sp>
    </p:spTree>
    <p:extLst>
      <p:ext uri="{BB962C8B-B14F-4D97-AF65-F5344CB8AC3E}">
        <p14:creationId xmlns:p14="http://schemas.microsoft.com/office/powerpoint/2010/main" val="148469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p15:clr>
            <a:srgbClr val="FBAE40"/>
          </p15:clr>
        </p15:guide>
        <p15:guide id="2" pos="6000">
          <p15:clr>
            <a:srgbClr val="FBAE40"/>
          </p15:clr>
        </p15:guide>
        <p15:guide id="3" orient="horz" pos="2904">
          <p15:clr>
            <a:srgbClr val="FBAE40"/>
          </p15:clr>
        </p15:guide>
        <p15:guide id="4" orient="horz" pos="163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itle_Only">
    <p:bg bwMode="ltGray">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875" y="289511"/>
            <a:ext cx="11652356" cy="849463"/>
          </a:xfrm>
        </p:spPr>
        <p:txBody>
          <a:bodyPr lIns="182880" tIns="146304" rIns="182880" bIns="146304"/>
          <a:lstStyle>
            <a:lvl1pPr>
              <a:defRPr/>
            </a:lvl1pPr>
          </a:lstStyle>
          <a:p>
            <a:r>
              <a:rPr lang="en-US" dirty="0"/>
              <a:t>Click to edit master title style</a:t>
            </a:r>
          </a:p>
        </p:txBody>
      </p:sp>
    </p:spTree>
    <p:extLst>
      <p:ext uri="{BB962C8B-B14F-4D97-AF65-F5344CB8AC3E}">
        <p14:creationId xmlns:p14="http://schemas.microsoft.com/office/powerpoint/2010/main" val="193856502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Three Speakers">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CEE417D-56DE-4CCF-A80E-1B815E6174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381000" y="2608370"/>
            <a:ext cx="9144000" cy="1524571"/>
          </a:xfrm>
        </p:spPr>
        <p:txBody>
          <a:bodyPr wrap="square" anchor="t" anchorCtr="0"/>
          <a:lstStyle>
            <a:lvl1pPr algn="l">
              <a:defRPr sz="4800" b="1">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Enter presentation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381000" y="1981200"/>
            <a:ext cx="9144000" cy="258532"/>
          </a:xfrm>
        </p:spPr>
        <p:txBody>
          <a:bodyPr wrap="square"/>
          <a:lstStyle>
            <a:lvl1pPr marL="0" indent="0" algn="l">
              <a:spcAft>
                <a:spcPts val="0"/>
              </a:spcAft>
              <a:buFont typeface="Arial" panose="020B0604020202020204" pitchFamily="34" charset="0"/>
              <a:buNone/>
              <a:defRPr sz="1200" b="1" i="0" cap="all" spc="300" baseline="0">
                <a:solidFill>
                  <a:srgbClr val="31C8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Legal info placeholder (editor use only)</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381000" y="5029200"/>
            <a:ext cx="2986088" cy="535531"/>
          </a:xfrm>
        </p:spPr>
        <p:txBody>
          <a:bodyPr wrap="square"/>
          <a:lstStyle>
            <a:lvl1pPr marL="0" indent="0">
              <a:spcAft>
                <a:spcPts val="300"/>
              </a:spcAft>
              <a:buNone/>
              <a:defRPr sz="1600"/>
            </a:lvl1pPr>
          </a:lstStyle>
          <a:p>
            <a:pPr lvl="0"/>
            <a:r>
              <a:rPr lang="en-US" dirty="0"/>
              <a:t>Speaker job title</a:t>
            </a:r>
            <a:br>
              <a:rPr lang="en-US" dirty="0"/>
            </a:br>
            <a:r>
              <a:rPr lang="en-US" dirty="0"/>
              <a:t>Speaker company</a:t>
            </a:r>
          </a:p>
        </p:txBody>
      </p:sp>
      <p:sp>
        <p:nvSpPr>
          <p:cNvPr id="7" name="Text Placeholder 9">
            <a:extLst>
              <a:ext uri="{FF2B5EF4-FFF2-40B4-BE49-F238E27FC236}">
                <a16:creationId xmlns:a16="http://schemas.microsoft.com/office/drawing/2014/main" id="{9A53608C-BC1B-4230-9749-DCC8F65E283A}"/>
              </a:ext>
            </a:extLst>
          </p:cNvPr>
          <p:cNvSpPr>
            <a:spLocks noGrp="1"/>
          </p:cNvSpPr>
          <p:nvPr>
            <p:ph type="body" sz="quarter" idx="13" hasCustomPrompt="1"/>
          </p:nvPr>
        </p:nvSpPr>
        <p:spPr>
          <a:xfrm>
            <a:off x="3454400" y="4622801"/>
            <a:ext cx="2986088" cy="406400"/>
          </a:xfrm>
        </p:spPr>
        <p:txBody>
          <a:bodyPr wrap="square"/>
          <a:lstStyle>
            <a:lvl1pPr marL="0" indent="0">
              <a:spcAft>
                <a:spcPts val="0"/>
              </a:spcAft>
              <a:buNone/>
              <a:defRPr sz="2000"/>
            </a:lvl1pPr>
          </a:lstStyle>
          <a:p>
            <a:pPr lvl="0"/>
            <a:r>
              <a:rPr lang="en-US" dirty="0"/>
              <a:t>Speaker name (pronouns)</a:t>
            </a:r>
          </a:p>
        </p:txBody>
      </p:sp>
      <p:sp>
        <p:nvSpPr>
          <p:cNvPr id="9" name="Text Placeholder 11">
            <a:extLst>
              <a:ext uri="{FF2B5EF4-FFF2-40B4-BE49-F238E27FC236}">
                <a16:creationId xmlns:a16="http://schemas.microsoft.com/office/drawing/2014/main" id="{DF8E2DE9-BE11-42F7-9EF2-9F9BECFEF913}"/>
              </a:ext>
            </a:extLst>
          </p:cNvPr>
          <p:cNvSpPr>
            <a:spLocks noGrp="1"/>
          </p:cNvSpPr>
          <p:nvPr>
            <p:ph type="body" sz="quarter" idx="14" hasCustomPrompt="1"/>
          </p:nvPr>
        </p:nvSpPr>
        <p:spPr>
          <a:xfrm>
            <a:off x="3454400" y="5029200"/>
            <a:ext cx="2986088" cy="535531"/>
          </a:xfrm>
        </p:spPr>
        <p:txBody>
          <a:bodyPr wrap="square"/>
          <a:lstStyle>
            <a:lvl1pPr marL="0" indent="0">
              <a:spcAft>
                <a:spcPts val="300"/>
              </a:spcAft>
              <a:buNone/>
              <a:defRPr sz="1600"/>
            </a:lvl1pPr>
          </a:lstStyle>
          <a:p>
            <a:pPr lvl="0"/>
            <a:r>
              <a:rPr lang="en-US" dirty="0"/>
              <a:t>Speaker job title</a:t>
            </a:r>
            <a:br>
              <a:rPr lang="en-US" dirty="0"/>
            </a:br>
            <a:r>
              <a:rPr lang="en-US" dirty="0"/>
              <a:t>Speaker company</a:t>
            </a:r>
          </a:p>
        </p:txBody>
      </p:sp>
      <p:sp>
        <p:nvSpPr>
          <p:cNvPr id="11" name="Text Placeholder 9">
            <a:extLst>
              <a:ext uri="{FF2B5EF4-FFF2-40B4-BE49-F238E27FC236}">
                <a16:creationId xmlns:a16="http://schemas.microsoft.com/office/drawing/2014/main" id="{92EA97E1-FCDC-4CCD-B17F-956E335BB664}"/>
              </a:ext>
            </a:extLst>
          </p:cNvPr>
          <p:cNvSpPr>
            <a:spLocks noGrp="1"/>
          </p:cNvSpPr>
          <p:nvPr>
            <p:ph type="body" sz="quarter" idx="15" hasCustomPrompt="1"/>
          </p:nvPr>
        </p:nvSpPr>
        <p:spPr>
          <a:xfrm>
            <a:off x="6534150" y="4622801"/>
            <a:ext cx="2986088" cy="406400"/>
          </a:xfrm>
        </p:spPr>
        <p:txBody>
          <a:bodyPr wrap="square"/>
          <a:lstStyle>
            <a:lvl1pPr marL="0" indent="0">
              <a:spcAft>
                <a:spcPts val="0"/>
              </a:spcAft>
              <a:buNone/>
              <a:defRPr sz="2000"/>
            </a:lvl1pPr>
          </a:lstStyle>
          <a:p>
            <a:pPr lvl="0"/>
            <a:r>
              <a:rPr lang="en-US" dirty="0"/>
              <a:t>Speaker name (pronouns)</a:t>
            </a:r>
          </a:p>
        </p:txBody>
      </p:sp>
      <p:sp>
        <p:nvSpPr>
          <p:cNvPr id="13" name="Text Placeholder 11">
            <a:extLst>
              <a:ext uri="{FF2B5EF4-FFF2-40B4-BE49-F238E27FC236}">
                <a16:creationId xmlns:a16="http://schemas.microsoft.com/office/drawing/2014/main" id="{0AC0D4D7-101C-4254-8AC8-372BE24FCC12}"/>
              </a:ext>
            </a:extLst>
          </p:cNvPr>
          <p:cNvSpPr>
            <a:spLocks noGrp="1"/>
          </p:cNvSpPr>
          <p:nvPr>
            <p:ph type="body" sz="quarter" idx="16" hasCustomPrompt="1"/>
          </p:nvPr>
        </p:nvSpPr>
        <p:spPr>
          <a:xfrm>
            <a:off x="6534150" y="5029200"/>
            <a:ext cx="2986088" cy="535531"/>
          </a:xfrm>
        </p:spPr>
        <p:txBody>
          <a:bodyPr wrap="square"/>
          <a:lstStyle>
            <a:lvl1pPr marL="0" indent="0">
              <a:spcAft>
                <a:spcPts val="300"/>
              </a:spcAft>
              <a:buNone/>
              <a:defRPr sz="1600"/>
            </a:lvl1pPr>
          </a:lstStyle>
          <a:p>
            <a:pPr lvl="0"/>
            <a:r>
              <a:rPr lang="en-US" dirty="0"/>
              <a:t>Speaker job title</a:t>
            </a:r>
            <a:br>
              <a:rPr lang="en-US" dirty="0"/>
            </a:br>
            <a:r>
              <a:rPr lang="en-US" dirty="0"/>
              <a:t>Speaker company</a:t>
            </a:r>
          </a:p>
        </p:txBody>
      </p:sp>
      <p:sp>
        <p:nvSpPr>
          <p:cNvPr id="14" name="Text Placeholder 9">
            <a:extLst>
              <a:ext uri="{FF2B5EF4-FFF2-40B4-BE49-F238E27FC236}">
                <a16:creationId xmlns:a16="http://schemas.microsoft.com/office/drawing/2014/main" id="{C344CD4C-DA6E-48BA-A4DB-CF5CFDA0AA59}"/>
              </a:ext>
            </a:extLst>
          </p:cNvPr>
          <p:cNvSpPr>
            <a:spLocks noGrp="1"/>
          </p:cNvSpPr>
          <p:nvPr>
            <p:ph type="body" sz="quarter" idx="11" hasCustomPrompt="1"/>
          </p:nvPr>
        </p:nvSpPr>
        <p:spPr>
          <a:xfrm>
            <a:off x="381001" y="1491342"/>
            <a:ext cx="9144000" cy="258532"/>
          </a:xfrm>
        </p:spPr>
        <p:txBody>
          <a:bodyPr wrap="square"/>
          <a:lstStyle>
            <a:lvl1pPr marL="0" indent="0">
              <a:spcAft>
                <a:spcPts val="0"/>
              </a:spcAft>
              <a:buNone/>
              <a:defRPr sz="1200" b="1" i="0" cap="all" spc="300" baseline="0">
                <a:solidFill>
                  <a:srgbClr val="31C8FF"/>
                </a:solidFill>
              </a:defRPr>
            </a:lvl1pPr>
          </a:lstStyle>
          <a:p>
            <a:pPr lvl="0"/>
            <a:r>
              <a:rPr lang="en-US" dirty="0"/>
              <a:t>Enter Session ID</a:t>
            </a:r>
          </a:p>
        </p:txBody>
      </p:sp>
      <p:sp>
        <p:nvSpPr>
          <p:cNvPr id="15" name="Text Placeholder 7">
            <a:extLst>
              <a:ext uri="{FF2B5EF4-FFF2-40B4-BE49-F238E27FC236}">
                <a16:creationId xmlns:a16="http://schemas.microsoft.com/office/drawing/2014/main" id="{4A4962B8-F430-410C-AD89-B65843C5D73D}"/>
              </a:ext>
            </a:extLst>
          </p:cNvPr>
          <p:cNvSpPr>
            <a:spLocks noGrp="1"/>
          </p:cNvSpPr>
          <p:nvPr>
            <p:ph type="body" sz="quarter" idx="10" hasCustomPrompt="1"/>
          </p:nvPr>
        </p:nvSpPr>
        <p:spPr>
          <a:xfrm>
            <a:off x="381000" y="4622800"/>
            <a:ext cx="2986088" cy="406400"/>
          </a:xfrm>
        </p:spPr>
        <p:txBody>
          <a:bodyPr wrap="square"/>
          <a:lstStyle>
            <a:lvl1pPr marL="0" indent="0">
              <a:spcAft>
                <a:spcPts val="0"/>
              </a:spcAft>
              <a:buNone/>
              <a:defRPr sz="2000" b="0" i="0" cap="none" spc="0" baseline="0"/>
            </a:lvl1pPr>
          </a:lstStyle>
          <a:p>
            <a:pPr lvl="0"/>
            <a:r>
              <a:rPr lang="en-US" dirty="0"/>
              <a:t>Speaker name (pronouns)</a:t>
            </a:r>
          </a:p>
        </p:txBody>
      </p:sp>
      <p:pic>
        <p:nvPicPr>
          <p:cNvPr id="18" name="Picture 17">
            <a:extLst>
              <a:ext uri="{FF2B5EF4-FFF2-40B4-BE49-F238E27FC236}">
                <a16:creationId xmlns:a16="http://schemas.microsoft.com/office/drawing/2014/main" id="{6FCADF9B-2585-440C-BD1E-DB98F1D0B5DF}"/>
              </a:ext>
            </a:extLst>
          </p:cNvPr>
          <p:cNvPicPr>
            <a:picLocks noChangeAspect="1"/>
          </p:cNvPicPr>
          <p:nvPr userDrawn="1"/>
        </p:nvPicPr>
        <p:blipFill>
          <a:blip r:embed="rId3"/>
          <a:srcRect/>
          <a:stretch/>
        </p:blipFill>
        <p:spPr>
          <a:xfrm>
            <a:off x="402173" y="6412705"/>
            <a:ext cx="404768" cy="228600"/>
          </a:xfrm>
          <a:prstGeom prst="rect">
            <a:avLst/>
          </a:prstGeom>
        </p:spPr>
      </p:pic>
      <p:sp>
        <p:nvSpPr>
          <p:cNvPr id="19" name="TextBox 3">
            <a:extLst>
              <a:ext uri="{FF2B5EF4-FFF2-40B4-BE49-F238E27FC236}">
                <a16:creationId xmlns:a16="http://schemas.microsoft.com/office/drawing/2014/main" id="{E63126D1-F088-4FBF-9456-8E6FB0B1BC07}"/>
              </a:ext>
            </a:extLst>
          </p:cNvPr>
          <p:cNvSpPr txBox="1">
            <a:spLocks noChangeArrowheads="1"/>
          </p:cNvSpPr>
          <p:nvPr userDrawn="1"/>
        </p:nvSpPr>
        <p:spPr bwMode="white">
          <a:xfrm>
            <a:off x="1124821" y="6474053"/>
            <a:ext cx="3962400" cy="107722"/>
          </a:xfrm>
          <a:prstGeom prst="rect">
            <a:avLst/>
          </a:prstGeom>
          <a:noFill/>
          <a:ln>
            <a:noFill/>
          </a:ln>
        </p:spPr>
        <p:txBody>
          <a:bodyPr lIns="0" tIns="0" rIns="0" bIns="0">
            <a:spAutoFit/>
          </a:bodyPr>
          <a:lstStyle>
            <a:lvl1pPr>
              <a:defRPr>
                <a:solidFill>
                  <a:schemeClr val="tx1"/>
                </a:solidFill>
                <a:latin typeface="Amazon Ember" panose="020B0603020204020204" pitchFamily="34" charset="0"/>
              </a:defRPr>
            </a:lvl1pPr>
            <a:lvl2pPr marL="742950" indent="-285750">
              <a:defRPr>
                <a:solidFill>
                  <a:schemeClr val="tx1"/>
                </a:solidFill>
                <a:latin typeface="Amazon Ember" panose="020B0603020204020204" pitchFamily="34" charset="0"/>
              </a:defRPr>
            </a:lvl2pPr>
            <a:lvl3pPr marL="1143000" indent="-228600">
              <a:defRPr>
                <a:solidFill>
                  <a:schemeClr val="tx1"/>
                </a:solidFill>
                <a:latin typeface="Amazon Ember" panose="020B0603020204020204" pitchFamily="34" charset="0"/>
              </a:defRPr>
            </a:lvl3pPr>
            <a:lvl4pPr marL="1600200" indent="-228600">
              <a:defRPr>
                <a:solidFill>
                  <a:schemeClr val="tx1"/>
                </a:solidFill>
                <a:latin typeface="Amazon Ember" panose="020B0603020204020204" pitchFamily="34" charset="0"/>
              </a:defRPr>
            </a:lvl4pPr>
            <a:lvl5pPr marL="2057400" indent="-228600">
              <a:defRPr>
                <a:solidFill>
                  <a:schemeClr val="tx1"/>
                </a:solidFill>
                <a:latin typeface="Amazon Ember" panose="020B0603020204020204" pitchFamily="34" charset="0"/>
              </a:defRPr>
            </a:lvl5pPr>
            <a:lvl6pPr marL="2514600" indent="-228600" defTabSz="457200" fontAlgn="base">
              <a:spcBef>
                <a:spcPct val="0"/>
              </a:spcBef>
              <a:spcAft>
                <a:spcPct val="0"/>
              </a:spcAft>
              <a:defRPr>
                <a:solidFill>
                  <a:schemeClr val="tx1"/>
                </a:solidFill>
                <a:latin typeface="Amazon Ember" panose="020B0603020204020204" pitchFamily="34" charset="0"/>
              </a:defRPr>
            </a:lvl6pPr>
            <a:lvl7pPr marL="2971800" indent="-228600" defTabSz="457200" fontAlgn="base">
              <a:spcBef>
                <a:spcPct val="0"/>
              </a:spcBef>
              <a:spcAft>
                <a:spcPct val="0"/>
              </a:spcAft>
              <a:defRPr>
                <a:solidFill>
                  <a:schemeClr val="tx1"/>
                </a:solidFill>
                <a:latin typeface="Amazon Ember" panose="020B0603020204020204" pitchFamily="34" charset="0"/>
              </a:defRPr>
            </a:lvl7pPr>
            <a:lvl8pPr marL="3429000" indent="-228600" defTabSz="457200" fontAlgn="base">
              <a:spcBef>
                <a:spcPct val="0"/>
              </a:spcBef>
              <a:spcAft>
                <a:spcPct val="0"/>
              </a:spcAft>
              <a:defRPr>
                <a:solidFill>
                  <a:schemeClr val="tx1"/>
                </a:solidFill>
                <a:latin typeface="Amazon Ember" panose="020B0603020204020204" pitchFamily="34" charset="0"/>
              </a:defRPr>
            </a:lvl8pPr>
            <a:lvl9pPr marL="3886200" indent="-228600" defTabSz="457200" fontAlgn="base">
              <a:spcBef>
                <a:spcPct val="0"/>
              </a:spcBef>
              <a:spcAft>
                <a:spcPct val="0"/>
              </a:spcAft>
              <a:defRPr>
                <a:solidFill>
                  <a:schemeClr val="tx1"/>
                </a:solidFill>
                <a:latin typeface="Amazon Ember" panose="020B0603020204020204" pitchFamily="34" charset="0"/>
              </a:defRPr>
            </a:lvl9pPr>
          </a:lstStyle>
          <a:p>
            <a:pPr algn="l" defTabSz="1097212" eaLnBrk="1" fontAlgn="auto" hangingPunct="1">
              <a:spcBef>
                <a:spcPts val="0"/>
              </a:spcBef>
              <a:spcAft>
                <a:spcPts val="0"/>
              </a:spcAft>
              <a:defRPr/>
            </a:pPr>
            <a:r>
              <a:rPr lang="en-US" altLang="x-none" sz="70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2022, Amazon Web Services, Inc. or its affiliates. All rights reserved.</a:t>
            </a:r>
          </a:p>
        </p:txBody>
      </p:sp>
    </p:spTree>
    <p:extLst>
      <p:ext uri="{BB962C8B-B14F-4D97-AF65-F5344CB8AC3E}">
        <p14:creationId xmlns:p14="http://schemas.microsoft.com/office/powerpoint/2010/main" val="351734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p15:clr>
            <a:srgbClr val="FBAE40"/>
          </p15:clr>
        </p15:guide>
        <p15:guide id="2" pos="6000">
          <p15:clr>
            <a:srgbClr val="FBAE40"/>
          </p15:clr>
        </p15:guide>
        <p15:guide id="3" orient="horz" pos="2904" userDrawn="1">
          <p15:clr>
            <a:srgbClr val="FBAE40"/>
          </p15:clr>
        </p15:guide>
        <p15:guide id="4" orient="horz" pos="163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91CB6-D820-4A96-8204-600D7D956821}"/>
              </a:ext>
            </a:extLst>
          </p:cNvPr>
          <p:cNvSpPr>
            <a:spLocks noGrp="1"/>
          </p:cNvSpPr>
          <p:nvPr>
            <p:ph type="title" hasCustomPrompt="1"/>
          </p:nvPr>
        </p:nvSpPr>
        <p:spPr/>
        <p:txBody>
          <a:bodyPr/>
          <a:lstStyle>
            <a:lvl1pPr>
              <a:defRPr/>
            </a:lvl1pPr>
          </a:lstStyle>
          <a:p>
            <a:r>
              <a:rPr lang="en-US" dirty="0"/>
              <a:t>Agenda layout</a:t>
            </a:r>
          </a:p>
        </p:txBody>
      </p:sp>
      <p:sp>
        <p:nvSpPr>
          <p:cNvPr id="7" name="Text Placeholder 6">
            <a:extLst>
              <a:ext uri="{FF2B5EF4-FFF2-40B4-BE49-F238E27FC236}">
                <a16:creationId xmlns:a16="http://schemas.microsoft.com/office/drawing/2014/main" id="{11750401-572B-4B45-BF07-5D528B05F88A}"/>
              </a:ext>
            </a:extLst>
          </p:cNvPr>
          <p:cNvSpPr>
            <a:spLocks noGrp="1"/>
          </p:cNvSpPr>
          <p:nvPr>
            <p:ph type="body" sz="quarter" idx="10" hasCustomPrompt="1"/>
          </p:nvPr>
        </p:nvSpPr>
        <p:spPr>
          <a:xfrm>
            <a:off x="381000" y="1485900"/>
            <a:ext cx="11430000" cy="4762500"/>
          </a:xfrm>
        </p:spPr>
        <p:txBody>
          <a:bodyPr/>
          <a:lstStyle>
            <a:lvl1pPr marL="0" indent="0">
              <a:spcAft>
                <a:spcPts val="3000"/>
              </a:spcAft>
              <a:buNone/>
              <a:defRPr sz="2400"/>
            </a:lvl1pPr>
            <a:lvl2pPr marL="0" indent="0">
              <a:spcAft>
                <a:spcPts val="3000"/>
              </a:spcAft>
              <a:buNone/>
              <a:defRPr sz="2400"/>
            </a:lvl2pPr>
            <a:lvl3pPr marL="0" indent="0">
              <a:spcAft>
                <a:spcPts val="3000"/>
              </a:spcAft>
              <a:buNone/>
              <a:defRPr sz="2400"/>
            </a:lvl3pPr>
            <a:lvl4pPr marL="0" indent="0">
              <a:spcAft>
                <a:spcPts val="3000"/>
              </a:spcAft>
              <a:buNone/>
              <a:defRPr sz="2400"/>
            </a:lvl4pPr>
            <a:lvl5pPr marL="0" indent="0">
              <a:spcAft>
                <a:spcPts val="3000"/>
              </a:spcAft>
              <a:buNone/>
              <a:defRPr sz="2400"/>
            </a:lvl5pPr>
          </a:lstStyle>
          <a:p>
            <a:pPr lvl="0"/>
            <a:r>
              <a:rPr lang="en-US" dirty="0"/>
              <a:t>Enter high-level agenda items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61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dirty="0"/>
              <a:t>Title only layout</a:t>
            </a:r>
          </a:p>
        </p:txBody>
      </p:sp>
    </p:spTree>
    <p:extLst>
      <p:ext uri="{BB962C8B-B14F-4D97-AF65-F5344CB8AC3E}">
        <p14:creationId xmlns:p14="http://schemas.microsoft.com/office/powerpoint/2010/main" val="142579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with Ar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BEE133-5D17-45D1-9DD7-8A373C1AB3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dirty="0"/>
              <a:t>Title only layout with art</a:t>
            </a:r>
          </a:p>
        </p:txBody>
      </p:sp>
      <p:pic>
        <p:nvPicPr>
          <p:cNvPr id="7" name="Picture 6">
            <a:extLst>
              <a:ext uri="{FF2B5EF4-FFF2-40B4-BE49-F238E27FC236}">
                <a16:creationId xmlns:a16="http://schemas.microsoft.com/office/drawing/2014/main" id="{1D610BC5-035A-45BD-94E6-8833F60E8FC3}"/>
              </a:ext>
            </a:extLst>
          </p:cNvPr>
          <p:cNvPicPr>
            <a:picLocks noChangeAspect="1"/>
          </p:cNvPicPr>
          <p:nvPr userDrawn="1"/>
        </p:nvPicPr>
        <p:blipFill>
          <a:blip r:embed="rId3"/>
          <a:stretch>
            <a:fillRect/>
          </a:stretch>
        </p:blipFill>
        <p:spPr>
          <a:xfrm>
            <a:off x="0" y="1"/>
            <a:ext cx="80304" cy="6858000"/>
          </a:xfrm>
          <a:prstGeom prst="rect">
            <a:avLst/>
          </a:prstGeom>
        </p:spPr>
      </p:pic>
      <p:pic>
        <p:nvPicPr>
          <p:cNvPr id="8" name="Picture 7">
            <a:extLst>
              <a:ext uri="{FF2B5EF4-FFF2-40B4-BE49-F238E27FC236}">
                <a16:creationId xmlns:a16="http://schemas.microsoft.com/office/drawing/2014/main" id="{F6725A0F-8E04-4CA3-B0C5-359B32CA51A9}"/>
              </a:ext>
            </a:extLst>
          </p:cNvPr>
          <p:cNvPicPr>
            <a:picLocks noChangeAspect="1"/>
          </p:cNvPicPr>
          <p:nvPr userDrawn="1"/>
        </p:nvPicPr>
        <p:blipFill>
          <a:blip r:embed="rId4"/>
          <a:srcRect/>
          <a:stretch/>
        </p:blipFill>
        <p:spPr>
          <a:xfrm>
            <a:off x="402173" y="6412705"/>
            <a:ext cx="404768" cy="228600"/>
          </a:xfrm>
          <a:prstGeom prst="rect">
            <a:avLst/>
          </a:prstGeom>
        </p:spPr>
      </p:pic>
      <p:sp>
        <p:nvSpPr>
          <p:cNvPr id="9" name="TextBox 3">
            <a:extLst>
              <a:ext uri="{FF2B5EF4-FFF2-40B4-BE49-F238E27FC236}">
                <a16:creationId xmlns:a16="http://schemas.microsoft.com/office/drawing/2014/main" id="{2B78B4ED-351E-4292-9E58-C6ECCFABC42B}"/>
              </a:ext>
            </a:extLst>
          </p:cNvPr>
          <p:cNvSpPr txBox="1">
            <a:spLocks noChangeArrowheads="1"/>
          </p:cNvSpPr>
          <p:nvPr userDrawn="1"/>
        </p:nvSpPr>
        <p:spPr bwMode="white">
          <a:xfrm>
            <a:off x="1124821" y="6474053"/>
            <a:ext cx="3962400" cy="107722"/>
          </a:xfrm>
          <a:prstGeom prst="rect">
            <a:avLst/>
          </a:prstGeom>
          <a:noFill/>
          <a:ln>
            <a:noFill/>
          </a:ln>
        </p:spPr>
        <p:txBody>
          <a:bodyPr lIns="0" tIns="0" rIns="0" bIns="0">
            <a:spAutoFit/>
          </a:bodyPr>
          <a:lstStyle>
            <a:lvl1pPr>
              <a:defRPr>
                <a:solidFill>
                  <a:schemeClr val="tx1"/>
                </a:solidFill>
                <a:latin typeface="Amazon Ember" panose="020B0603020204020204" pitchFamily="34" charset="0"/>
              </a:defRPr>
            </a:lvl1pPr>
            <a:lvl2pPr marL="742950" indent="-285750">
              <a:defRPr>
                <a:solidFill>
                  <a:schemeClr val="tx1"/>
                </a:solidFill>
                <a:latin typeface="Amazon Ember" panose="020B0603020204020204" pitchFamily="34" charset="0"/>
              </a:defRPr>
            </a:lvl2pPr>
            <a:lvl3pPr marL="1143000" indent="-228600">
              <a:defRPr>
                <a:solidFill>
                  <a:schemeClr val="tx1"/>
                </a:solidFill>
                <a:latin typeface="Amazon Ember" panose="020B0603020204020204" pitchFamily="34" charset="0"/>
              </a:defRPr>
            </a:lvl3pPr>
            <a:lvl4pPr marL="1600200" indent="-228600">
              <a:defRPr>
                <a:solidFill>
                  <a:schemeClr val="tx1"/>
                </a:solidFill>
                <a:latin typeface="Amazon Ember" panose="020B0603020204020204" pitchFamily="34" charset="0"/>
              </a:defRPr>
            </a:lvl4pPr>
            <a:lvl5pPr marL="2057400" indent="-228600">
              <a:defRPr>
                <a:solidFill>
                  <a:schemeClr val="tx1"/>
                </a:solidFill>
                <a:latin typeface="Amazon Ember" panose="020B0603020204020204" pitchFamily="34" charset="0"/>
              </a:defRPr>
            </a:lvl5pPr>
            <a:lvl6pPr marL="2514600" indent="-228600" defTabSz="457200" fontAlgn="base">
              <a:spcBef>
                <a:spcPct val="0"/>
              </a:spcBef>
              <a:spcAft>
                <a:spcPct val="0"/>
              </a:spcAft>
              <a:defRPr>
                <a:solidFill>
                  <a:schemeClr val="tx1"/>
                </a:solidFill>
                <a:latin typeface="Amazon Ember" panose="020B0603020204020204" pitchFamily="34" charset="0"/>
              </a:defRPr>
            </a:lvl6pPr>
            <a:lvl7pPr marL="2971800" indent="-228600" defTabSz="457200" fontAlgn="base">
              <a:spcBef>
                <a:spcPct val="0"/>
              </a:spcBef>
              <a:spcAft>
                <a:spcPct val="0"/>
              </a:spcAft>
              <a:defRPr>
                <a:solidFill>
                  <a:schemeClr val="tx1"/>
                </a:solidFill>
                <a:latin typeface="Amazon Ember" panose="020B0603020204020204" pitchFamily="34" charset="0"/>
              </a:defRPr>
            </a:lvl7pPr>
            <a:lvl8pPr marL="3429000" indent="-228600" defTabSz="457200" fontAlgn="base">
              <a:spcBef>
                <a:spcPct val="0"/>
              </a:spcBef>
              <a:spcAft>
                <a:spcPct val="0"/>
              </a:spcAft>
              <a:defRPr>
                <a:solidFill>
                  <a:schemeClr val="tx1"/>
                </a:solidFill>
                <a:latin typeface="Amazon Ember" panose="020B0603020204020204" pitchFamily="34" charset="0"/>
              </a:defRPr>
            </a:lvl8pPr>
            <a:lvl9pPr marL="3886200" indent="-228600" defTabSz="457200" fontAlgn="base">
              <a:spcBef>
                <a:spcPct val="0"/>
              </a:spcBef>
              <a:spcAft>
                <a:spcPct val="0"/>
              </a:spcAft>
              <a:defRPr>
                <a:solidFill>
                  <a:schemeClr val="tx1"/>
                </a:solidFill>
                <a:latin typeface="Amazon Ember" panose="020B0603020204020204" pitchFamily="34" charset="0"/>
              </a:defRPr>
            </a:lvl9pPr>
          </a:lstStyle>
          <a:p>
            <a:pPr algn="l" defTabSz="1097212" eaLnBrk="1" fontAlgn="auto" hangingPunct="1">
              <a:spcBef>
                <a:spcPts val="0"/>
              </a:spcBef>
              <a:spcAft>
                <a:spcPts val="0"/>
              </a:spcAft>
              <a:defRPr/>
            </a:pPr>
            <a:r>
              <a:rPr lang="en-US" altLang="x-none" sz="70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2022, Amazon Web Services, Inc. or its affiliates. All rights reserved.</a:t>
            </a:r>
          </a:p>
        </p:txBody>
      </p:sp>
    </p:spTree>
    <p:extLst>
      <p:ext uri="{BB962C8B-B14F-4D97-AF65-F5344CB8AC3E}">
        <p14:creationId xmlns:p14="http://schemas.microsoft.com/office/powerpoint/2010/main" val="316544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a:xfrm>
            <a:off x="381000" y="304800"/>
            <a:ext cx="11430000" cy="646331"/>
          </a:xfrm>
        </p:spPr>
        <p:txBody>
          <a:bodyPr/>
          <a:lstStyle>
            <a:lvl1pPr>
              <a:defRPr/>
            </a:lvl1pPr>
          </a:lstStyle>
          <a:p>
            <a:r>
              <a:rPr lang="en-US" dirty="0"/>
              <a:t>Title and subtitle layout</a:t>
            </a:r>
          </a:p>
        </p:txBody>
      </p:sp>
      <p:sp>
        <p:nvSpPr>
          <p:cNvPr id="4" name="Text Placeholder 3">
            <a:extLst>
              <a:ext uri="{FF2B5EF4-FFF2-40B4-BE49-F238E27FC236}">
                <a16:creationId xmlns:a16="http://schemas.microsoft.com/office/drawing/2014/main" id="{466213DF-CEC6-4F46-9CD4-5ED4A416AF59}"/>
              </a:ext>
            </a:extLst>
          </p:cNvPr>
          <p:cNvSpPr>
            <a:spLocks noGrp="1"/>
          </p:cNvSpPr>
          <p:nvPr>
            <p:ph type="body" sz="quarter" idx="10" hasCustomPrompt="1"/>
          </p:nvPr>
        </p:nvSpPr>
        <p:spPr>
          <a:xfrm>
            <a:off x="381000" y="977900"/>
            <a:ext cx="11430000" cy="258532"/>
          </a:xfrm>
        </p:spPr>
        <p:txBody>
          <a:bodyPr/>
          <a:lstStyle>
            <a:lvl1pPr marL="0" indent="0">
              <a:buNone/>
              <a:defRPr sz="1200" b="1" i="0" cap="all" spc="300" baseline="0">
                <a:solidFill>
                  <a:srgbClr val="31C8FF"/>
                </a:solidFill>
              </a:defRPr>
            </a:lvl1pPr>
          </a:lstStyle>
          <a:p>
            <a:pPr lvl="0"/>
            <a:r>
              <a:rPr lang="en-US" dirty="0"/>
              <a:t>Enter subtitle</a:t>
            </a:r>
          </a:p>
        </p:txBody>
      </p:sp>
    </p:spTree>
    <p:extLst>
      <p:ext uri="{BB962C8B-B14F-4D97-AF65-F5344CB8AC3E}">
        <p14:creationId xmlns:p14="http://schemas.microsoft.com/office/powerpoint/2010/main" val="102420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userDrawn="1">
          <p15:clr>
            <a:srgbClr val="9FCC3B"/>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3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4B9D35E-D40C-4379-9E3A-608F2B945674}"/>
              </a:ext>
            </a:extLst>
          </p:cNvPr>
          <p:cNvPicPr>
            <a:picLocks noChangeAspect="1"/>
          </p:cNvPicPr>
          <p:nvPr userDrawn="1"/>
        </p:nvPicPr>
        <p:blipFill>
          <a:blip r:embed="rId3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0986CC99-EC41-4647-BD17-9EFC9AA4DB4E}"/>
              </a:ext>
            </a:extLst>
          </p:cNvPr>
          <p:cNvSpPr>
            <a:spLocks noGrp="1"/>
          </p:cNvSpPr>
          <p:nvPr>
            <p:ph type="title"/>
          </p:nvPr>
        </p:nvSpPr>
        <p:spPr>
          <a:xfrm>
            <a:off x="381000" y="304800"/>
            <a:ext cx="11430000" cy="646331"/>
          </a:xfrm>
          <a:prstGeom prst="rect">
            <a:avLst/>
          </a:prstGeom>
        </p:spPr>
        <p:txBody>
          <a:bodyPr vert="horz" wrap="square" lIns="0" tIns="45720" rIns="0" bIns="45720" rtlCol="0" anchor="t" anchorCtr="0">
            <a:sp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928EF9-1BCD-42D2-8B21-6150BBD86FBB}"/>
              </a:ext>
            </a:extLst>
          </p:cNvPr>
          <p:cNvSpPr>
            <a:spLocks noGrp="1"/>
          </p:cNvSpPr>
          <p:nvPr>
            <p:ph type="body" idx="1"/>
          </p:nvPr>
        </p:nvSpPr>
        <p:spPr>
          <a:xfrm>
            <a:off x="380999" y="1485900"/>
            <a:ext cx="11429999" cy="2009781"/>
          </a:xfrm>
          <a:prstGeom prst="rect">
            <a:avLst/>
          </a:prstGeom>
        </p:spPr>
        <p:txBody>
          <a:bodyPr vert="horz" lIns="0" tIns="45720" rIns="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484D14-2EC8-4252-96DA-F75A75EAF30C}"/>
              </a:ext>
            </a:extLst>
          </p:cNvPr>
          <p:cNvSpPr>
            <a:spLocks noGrp="1"/>
          </p:cNvSpPr>
          <p:nvPr>
            <p:ph type="dt" sz="half" idx="2"/>
          </p:nvPr>
        </p:nvSpPr>
        <p:spPr>
          <a:xfrm>
            <a:off x="838200" y="69532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B818714-7893-4A3A-9130-79EF6BF69A14}" type="datetimeFigureOut">
              <a:rPr lang="en-US" smtClean="0"/>
              <a:pPr/>
              <a:t>3/6/23</a:t>
            </a:fld>
            <a:endParaRPr lang="en-US" dirty="0"/>
          </a:p>
        </p:txBody>
      </p:sp>
      <p:sp>
        <p:nvSpPr>
          <p:cNvPr id="5" name="Footer Placeholder 4">
            <a:extLst>
              <a:ext uri="{FF2B5EF4-FFF2-40B4-BE49-F238E27FC236}">
                <a16:creationId xmlns:a16="http://schemas.microsoft.com/office/drawing/2014/main" id="{125B18F2-2506-4A8B-983C-1A77A245E650}"/>
              </a:ext>
            </a:extLst>
          </p:cNvPr>
          <p:cNvSpPr>
            <a:spLocks noGrp="1"/>
          </p:cNvSpPr>
          <p:nvPr>
            <p:ph type="ftr" sz="quarter" idx="3"/>
          </p:nvPr>
        </p:nvSpPr>
        <p:spPr>
          <a:xfrm>
            <a:off x="4038600" y="69532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9925A29-F4EF-4A12-9095-1B88A1BDDE58}"/>
              </a:ext>
            </a:extLst>
          </p:cNvPr>
          <p:cNvSpPr>
            <a:spLocks noGrp="1"/>
          </p:cNvSpPr>
          <p:nvPr>
            <p:ph type="sldNum" sz="quarter" idx="4"/>
          </p:nvPr>
        </p:nvSpPr>
        <p:spPr>
          <a:xfrm>
            <a:off x="8610600" y="695325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B4B8DE2-A4E8-46E4-8BBF-D75455EFF32C}" type="slidenum">
              <a:rPr lang="en-US" smtClean="0"/>
              <a:pPr/>
              <a:t>‹#›</a:t>
            </a:fld>
            <a:endParaRPr lang="en-US" dirty="0"/>
          </a:p>
        </p:txBody>
      </p:sp>
      <p:pic>
        <p:nvPicPr>
          <p:cNvPr id="11" name="Picture 10">
            <a:extLst>
              <a:ext uri="{FF2B5EF4-FFF2-40B4-BE49-F238E27FC236}">
                <a16:creationId xmlns:a16="http://schemas.microsoft.com/office/drawing/2014/main" id="{EF48DEFA-F6EC-4A9C-98D7-BB1ADB81D55C}"/>
              </a:ext>
            </a:extLst>
          </p:cNvPr>
          <p:cNvPicPr>
            <a:picLocks noChangeAspect="1"/>
          </p:cNvPicPr>
          <p:nvPr userDrawn="1"/>
        </p:nvPicPr>
        <p:blipFill>
          <a:blip r:embed="rId33"/>
          <a:stretch>
            <a:fillRect/>
          </a:stretch>
        </p:blipFill>
        <p:spPr>
          <a:xfrm>
            <a:off x="0" y="1"/>
            <a:ext cx="80304" cy="6858000"/>
          </a:xfrm>
          <a:prstGeom prst="rect">
            <a:avLst/>
          </a:prstGeom>
        </p:spPr>
      </p:pic>
      <p:pic>
        <p:nvPicPr>
          <p:cNvPr id="14" name="Picture 13">
            <a:extLst>
              <a:ext uri="{FF2B5EF4-FFF2-40B4-BE49-F238E27FC236}">
                <a16:creationId xmlns:a16="http://schemas.microsoft.com/office/drawing/2014/main" id="{F22AA5C4-C6BB-435E-BF9E-B1A294871A16}"/>
              </a:ext>
            </a:extLst>
          </p:cNvPr>
          <p:cNvPicPr>
            <a:picLocks noChangeAspect="1"/>
          </p:cNvPicPr>
          <p:nvPr userDrawn="1"/>
        </p:nvPicPr>
        <p:blipFill>
          <a:blip r:embed="rId34"/>
          <a:srcRect/>
          <a:stretch/>
        </p:blipFill>
        <p:spPr>
          <a:xfrm>
            <a:off x="402173" y="6412705"/>
            <a:ext cx="404768" cy="228600"/>
          </a:xfrm>
          <a:prstGeom prst="rect">
            <a:avLst/>
          </a:prstGeom>
        </p:spPr>
      </p:pic>
      <p:sp>
        <p:nvSpPr>
          <p:cNvPr id="15" name="TextBox 3">
            <a:extLst>
              <a:ext uri="{FF2B5EF4-FFF2-40B4-BE49-F238E27FC236}">
                <a16:creationId xmlns:a16="http://schemas.microsoft.com/office/drawing/2014/main" id="{E3D5AC02-352C-43C8-9E46-87CBFCCFC644}"/>
              </a:ext>
            </a:extLst>
          </p:cNvPr>
          <p:cNvSpPr txBox="1">
            <a:spLocks noChangeArrowheads="1"/>
          </p:cNvSpPr>
          <p:nvPr userDrawn="1"/>
        </p:nvSpPr>
        <p:spPr bwMode="white">
          <a:xfrm>
            <a:off x="1124821" y="6474053"/>
            <a:ext cx="3962400" cy="107722"/>
          </a:xfrm>
          <a:prstGeom prst="rect">
            <a:avLst/>
          </a:prstGeom>
          <a:noFill/>
          <a:ln>
            <a:noFill/>
          </a:ln>
        </p:spPr>
        <p:txBody>
          <a:bodyPr lIns="0" tIns="0" rIns="0" bIns="0">
            <a:spAutoFit/>
          </a:bodyPr>
          <a:lstStyle>
            <a:lvl1pPr>
              <a:defRPr>
                <a:solidFill>
                  <a:schemeClr val="tx1"/>
                </a:solidFill>
                <a:latin typeface="Amazon Ember" panose="020B0603020204020204" pitchFamily="34" charset="0"/>
              </a:defRPr>
            </a:lvl1pPr>
            <a:lvl2pPr marL="742950" indent="-285750">
              <a:defRPr>
                <a:solidFill>
                  <a:schemeClr val="tx1"/>
                </a:solidFill>
                <a:latin typeface="Amazon Ember" panose="020B0603020204020204" pitchFamily="34" charset="0"/>
              </a:defRPr>
            </a:lvl2pPr>
            <a:lvl3pPr marL="1143000" indent="-228600">
              <a:defRPr>
                <a:solidFill>
                  <a:schemeClr val="tx1"/>
                </a:solidFill>
                <a:latin typeface="Amazon Ember" panose="020B0603020204020204" pitchFamily="34" charset="0"/>
              </a:defRPr>
            </a:lvl3pPr>
            <a:lvl4pPr marL="1600200" indent="-228600">
              <a:defRPr>
                <a:solidFill>
                  <a:schemeClr val="tx1"/>
                </a:solidFill>
                <a:latin typeface="Amazon Ember" panose="020B0603020204020204" pitchFamily="34" charset="0"/>
              </a:defRPr>
            </a:lvl4pPr>
            <a:lvl5pPr marL="2057400" indent="-228600">
              <a:defRPr>
                <a:solidFill>
                  <a:schemeClr val="tx1"/>
                </a:solidFill>
                <a:latin typeface="Amazon Ember" panose="020B0603020204020204" pitchFamily="34" charset="0"/>
              </a:defRPr>
            </a:lvl5pPr>
            <a:lvl6pPr marL="2514600" indent="-228600" defTabSz="457200" fontAlgn="base">
              <a:spcBef>
                <a:spcPct val="0"/>
              </a:spcBef>
              <a:spcAft>
                <a:spcPct val="0"/>
              </a:spcAft>
              <a:defRPr>
                <a:solidFill>
                  <a:schemeClr val="tx1"/>
                </a:solidFill>
                <a:latin typeface="Amazon Ember" panose="020B0603020204020204" pitchFamily="34" charset="0"/>
              </a:defRPr>
            </a:lvl6pPr>
            <a:lvl7pPr marL="2971800" indent="-228600" defTabSz="457200" fontAlgn="base">
              <a:spcBef>
                <a:spcPct val="0"/>
              </a:spcBef>
              <a:spcAft>
                <a:spcPct val="0"/>
              </a:spcAft>
              <a:defRPr>
                <a:solidFill>
                  <a:schemeClr val="tx1"/>
                </a:solidFill>
                <a:latin typeface="Amazon Ember" panose="020B0603020204020204" pitchFamily="34" charset="0"/>
              </a:defRPr>
            </a:lvl7pPr>
            <a:lvl8pPr marL="3429000" indent="-228600" defTabSz="457200" fontAlgn="base">
              <a:spcBef>
                <a:spcPct val="0"/>
              </a:spcBef>
              <a:spcAft>
                <a:spcPct val="0"/>
              </a:spcAft>
              <a:defRPr>
                <a:solidFill>
                  <a:schemeClr val="tx1"/>
                </a:solidFill>
                <a:latin typeface="Amazon Ember" panose="020B0603020204020204" pitchFamily="34" charset="0"/>
              </a:defRPr>
            </a:lvl8pPr>
            <a:lvl9pPr marL="3886200" indent="-228600" defTabSz="457200" fontAlgn="base">
              <a:spcBef>
                <a:spcPct val="0"/>
              </a:spcBef>
              <a:spcAft>
                <a:spcPct val="0"/>
              </a:spcAft>
              <a:defRPr>
                <a:solidFill>
                  <a:schemeClr val="tx1"/>
                </a:solidFill>
                <a:latin typeface="Amazon Ember" panose="020B0603020204020204" pitchFamily="34" charset="0"/>
              </a:defRPr>
            </a:lvl9pPr>
          </a:lstStyle>
          <a:p>
            <a:pPr algn="l" defTabSz="1097212" eaLnBrk="1" fontAlgn="auto" hangingPunct="1">
              <a:spcBef>
                <a:spcPts val="0"/>
              </a:spcBef>
              <a:spcAft>
                <a:spcPts val="0"/>
              </a:spcAft>
              <a:defRPr/>
            </a:pPr>
            <a:r>
              <a:rPr lang="en-US" altLang="x-none" sz="70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2022, Amazon Web Services, Inc. or its affiliates. All rights reserved.</a:t>
            </a:r>
          </a:p>
        </p:txBody>
      </p:sp>
    </p:spTree>
    <p:extLst>
      <p:ext uri="{BB962C8B-B14F-4D97-AF65-F5344CB8AC3E}">
        <p14:creationId xmlns:p14="http://schemas.microsoft.com/office/powerpoint/2010/main" val="471148940"/>
      </p:ext>
    </p:extLst>
  </p:cSld>
  <p:clrMap bg1="dk1" tx1="lt1" bg2="dk2" tx2="lt2" accent1="accent1" accent2="accent2" accent3="accent3" accent4="accent4" accent5="accent5" accent6="accent6" hlink="hlink" folHlink="folHlink"/>
  <p:sldLayoutIdLst>
    <p:sldLayoutId id="2147483658" r:id="rId1"/>
    <p:sldLayoutId id="2147483649" r:id="rId2"/>
    <p:sldLayoutId id="2147483659" r:id="rId3"/>
    <p:sldLayoutId id="2147483660" r:id="rId4"/>
    <p:sldLayoutId id="2147483661" r:id="rId5"/>
    <p:sldLayoutId id="2147483654" r:id="rId6"/>
    <p:sldLayoutId id="2147483662" r:id="rId7"/>
    <p:sldLayoutId id="2147483663" r:id="rId8"/>
    <p:sldLayoutId id="2147483655" r:id="rId9"/>
    <p:sldLayoutId id="2147483650" r:id="rId10"/>
    <p:sldLayoutId id="2147483665" r:id="rId11"/>
    <p:sldLayoutId id="2147483664" r:id="rId12"/>
    <p:sldLayoutId id="2147483666" r:id="rId13"/>
    <p:sldLayoutId id="2147483667" r:id="rId14"/>
    <p:sldLayoutId id="2147483668" r:id="rId15"/>
    <p:sldLayoutId id="2147483669" r:id="rId16"/>
    <p:sldLayoutId id="2147483652" r:id="rId17"/>
    <p:sldLayoutId id="2147483670" r:id="rId18"/>
    <p:sldLayoutId id="2147483671" r:id="rId19"/>
    <p:sldLayoutId id="2147483672" r:id="rId20"/>
    <p:sldLayoutId id="2147483673" r:id="rId21"/>
    <p:sldLayoutId id="2147483651" r:id="rId22"/>
    <p:sldLayoutId id="2147483674" r:id="rId23"/>
    <p:sldLayoutId id="2147483675" r:id="rId24"/>
    <p:sldLayoutId id="2147483653" r:id="rId25"/>
    <p:sldLayoutId id="2147483656" r:id="rId26"/>
    <p:sldLayoutId id="2147483657" r:id="rId27"/>
    <p:sldLayoutId id="2147483681" r:id="rId28"/>
    <p:sldLayoutId id="2147483678" r:id="rId29"/>
    <p:sldLayoutId id="2147483682"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p:titleStyle>
    <p:bodyStyle>
      <a:lvl1pPr marL="228600" indent="-228600" algn="l" defTabSz="914400" rtl="0" eaLnBrk="1" latinLnBrk="0" hangingPunct="1">
        <a:lnSpc>
          <a:spcPct val="90000"/>
        </a:lnSpc>
        <a:spcBef>
          <a:spcPts val="0"/>
        </a:spcBef>
        <a:spcAft>
          <a:spcPts val="1200"/>
        </a:spcAft>
        <a:buSzPct val="90000"/>
        <a:buFont typeface="Arial" panose="020B0604020202020204" pitchFamily="34" charset="0"/>
        <a:buChar char="•"/>
        <a:defRPr sz="24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51435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0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857250" indent="-228600" algn="l" defTabSz="914400" rtl="0" eaLnBrk="1" latinLnBrk="0" hangingPunct="1">
        <a:lnSpc>
          <a:spcPct val="90000"/>
        </a:lnSpc>
        <a:spcBef>
          <a:spcPts val="0"/>
        </a:spcBef>
        <a:spcAft>
          <a:spcPts val="1200"/>
        </a:spcAft>
        <a:buFont typeface="Amazon Ember" panose="020B0603020204020204" pitchFamily="34" charset="0"/>
        <a:buChar char="–"/>
        <a:defRPr sz="18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1085850" indent="-171450" algn="l" defTabSz="914400" rtl="0" eaLnBrk="1" latinLnBrk="0" hangingPunct="1">
        <a:lnSpc>
          <a:spcPct val="90000"/>
        </a:lnSpc>
        <a:spcBef>
          <a:spcPts val="0"/>
        </a:spcBef>
        <a:spcAft>
          <a:spcPts val="1200"/>
        </a:spcAft>
        <a:buFont typeface="Arial" panose="020B0604020202020204" pitchFamily="34" charset="0"/>
        <a:buChar char="•"/>
        <a:defRPr sz="16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1314450" indent="-171450" algn="l" defTabSz="914400" rtl="0" eaLnBrk="1" latinLnBrk="0" hangingPunct="1">
        <a:lnSpc>
          <a:spcPct val="90000"/>
        </a:lnSpc>
        <a:spcBef>
          <a:spcPts val="0"/>
        </a:spcBef>
        <a:spcAft>
          <a:spcPts val="1200"/>
        </a:spcAft>
        <a:buFont typeface="Arial" panose="020B0604020202020204" pitchFamily="34" charset="0"/>
        <a:buChar char="•"/>
        <a:defRPr sz="16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0" userDrawn="1">
          <p15:clr>
            <a:srgbClr val="F26B43"/>
          </p15:clr>
        </p15:guide>
        <p15:guide id="2" pos="7440" userDrawn="1">
          <p15:clr>
            <a:srgbClr val="F26B43"/>
          </p15:clr>
        </p15:guide>
        <p15:guide id="3" orient="horz" pos="192" userDrawn="1">
          <p15:clr>
            <a:srgbClr val="F26B43"/>
          </p15:clr>
        </p15:guide>
        <p15:guide id="4" orient="horz" pos="3936" userDrawn="1">
          <p15:clr>
            <a:srgbClr val="F26B43"/>
          </p15:clr>
        </p15:guide>
        <p15:guide id="5" orient="horz" pos="9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https://improvement-ninjas.amazon.com/s3files/s3get.cgi/cabling_rack_1.JPG"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hyperlink" Target="https://perspectives.mvdirona.com/2010/10/datacenter-networks-are-in-my-way/"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FC859D73-2226-4329-940A-5849655E0188}"/>
              </a:ext>
            </a:extLst>
          </p:cNvPr>
          <p:cNvSpPr>
            <a:spLocks noGrp="1"/>
          </p:cNvSpPr>
          <p:nvPr>
            <p:ph type="ctrTitle"/>
          </p:nvPr>
        </p:nvSpPr>
        <p:spPr>
          <a:xfrm>
            <a:off x="381000" y="2608370"/>
            <a:ext cx="9144000" cy="1421928"/>
          </a:xfrm>
        </p:spPr>
        <p:txBody>
          <a:bodyPr/>
          <a:lstStyle/>
          <a:p>
            <a:r>
              <a:rPr lang="en-US" dirty="0"/>
              <a:t>Dive deep on AWS edge networking infrastructure</a:t>
            </a:r>
          </a:p>
        </p:txBody>
      </p:sp>
      <p:sp>
        <p:nvSpPr>
          <p:cNvPr id="32" name="Text Placeholder 31">
            <a:extLst>
              <a:ext uri="{FF2B5EF4-FFF2-40B4-BE49-F238E27FC236}">
                <a16:creationId xmlns:a16="http://schemas.microsoft.com/office/drawing/2014/main" id="{DE1D57F7-6F2A-4403-AA43-9850DEDE5A13}"/>
              </a:ext>
            </a:extLst>
          </p:cNvPr>
          <p:cNvSpPr>
            <a:spLocks noGrp="1"/>
          </p:cNvSpPr>
          <p:nvPr>
            <p:ph type="body" sz="quarter" idx="12"/>
          </p:nvPr>
        </p:nvSpPr>
        <p:spPr>
          <a:xfrm>
            <a:off x="381000" y="5029200"/>
            <a:ext cx="4025900" cy="574003"/>
          </a:xfrm>
        </p:spPr>
        <p:txBody>
          <a:bodyPr/>
          <a:lstStyle/>
          <a:p>
            <a:r>
              <a:rPr lang="en-US" dirty="0"/>
              <a:t>Senior Infrastructure Business Developer</a:t>
            </a:r>
          </a:p>
          <a:p>
            <a:r>
              <a:rPr lang="en-US" dirty="0"/>
              <a:t>AWS – AS16509</a:t>
            </a:r>
          </a:p>
        </p:txBody>
      </p:sp>
      <p:sp>
        <p:nvSpPr>
          <p:cNvPr id="30" name="Text Placeholder 29">
            <a:extLst>
              <a:ext uri="{FF2B5EF4-FFF2-40B4-BE49-F238E27FC236}">
                <a16:creationId xmlns:a16="http://schemas.microsoft.com/office/drawing/2014/main" id="{5E7065A5-899E-4ACF-A270-CA9F5131262A}"/>
              </a:ext>
            </a:extLst>
          </p:cNvPr>
          <p:cNvSpPr>
            <a:spLocks noGrp="1"/>
          </p:cNvSpPr>
          <p:nvPr>
            <p:ph type="body" sz="quarter" idx="10"/>
          </p:nvPr>
        </p:nvSpPr>
        <p:spPr>
          <a:xfrm>
            <a:off x="381000" y="4622800"/>
            <a:ext cx="4025900" cy="369332"/>
          </a:xfrm>
        </p:spPr>
        <p:txBody>
          <a:bodyPr/>
          <a:lstStyle/>
          <a:p>
            <a:r>
              <a:rPr lang="en-US" dirty="0"/>
              <a:t>Fredrik Korsbäck</a:t>
            </a:r>
          </a:p>
        </p:txBody>
      </p:sp>
      <p:pic>
        <p:nvPicPr>
          <p:cNvPr id="1026" name="Picture 2" descr="DKNOG13">
            <a:extLst>
              <a:ext uri="{FF2B5EF4-FFF2-40B4-BE49-F238E27FC236}">
                <a16:creationId xmlns:a16="http://schemas.microsoft.com/office/drawing/2014/main" id="{9D229FFE-0C42-FD48-3078-55B976F29E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941" y="593468"/>
            <a:ext cx="2857500" cy="10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5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CC936-7E2B-6E84-29BF-95A0F1E26B56}"/>
              </a:ext>
            </a:extLst>
          </p:cNvPr>
          <p:cNvSpPr>
            <a:spLocks noGrp="1"/>
          </p:cNvSpPr>
          <p:nvPr>
            <p:ph type="title"/>
          </p:nvPr>
        </p:nvSpPr>
        <p:spPr/>
        <p:txBody>
          <a:bodyPr/>
          <a:lstStyle/>
          <a:p>
            <a:r>
              <a:rPr lang="en-US" dirty="0"/>
              <a:t>Create</a:t>
            </a:r>
          </a:p>
        </p:txBody>
      </p:sp>
      <p:sp>
        <p:nvSpPr>
          <p:cNvPr id="3" name="Content Placeholder 2">
            <a:extLst>
              <a:ext uri="{FF2B5EF4-FFF2-40B4-BE49-F238E27FC236}">
                <a16:creationId xmlns:a16="http://schemas.microsoft.com/office/drawing/2014/main" id="{4B2DF461-8566-FEA9-7332-9BFF1641119C}"/>
              </a:ext>
            </a:extLst>
          </p:cNvPr>
          <p:cNvSpPr>
            <a:spLocks noGrp="1"/>
          </p:cNvSpPr>
          <p:nvPr>
            <p:ph idx="1"/>
          </p:nvPr>
        </p:nvSpPr>
        <p:spPr>
          <a:xfrm>
            <a:off x="380999" y="1485900"/>
            <a:ext cx="11429999" cy="3293209"/>
          </a:xfrm>
        </p:spPr>
        <p:txBody>
          <a:bodyPr/>
          <a:lstStyle/>
          <a:p>
            <a:pPr>
              <a:spcAft>
                <a:spcPts val="3000"/>
              </a:spcAft>
            </a:pPr>
            <a:r>
              <a:rPr lang="en-US" dirty="0"/>
              <a:t>Clos fabric</a:t>
            </a:r>
          </a:p>
          <a:p>
            <a:pPr>
              <a:spcAft>
                <a:spcPts val="3000"/>
              </a:spcAft>
            </a:pPr>
            <a:r>
              <a:rPr lang="en-US" dirty="0"/>
              <a:t>32 to 5,120 devices</a:t>
            </a:r>
          </a:p>
          <a:p>
            <a:pPr>
              <a:spcAft>
                <a:spcPts val="3000"/>
              </a:spcAft>
            </a:pPr>
            <a:r>
              <a:rPr lang="en-US" dirty="0"/>
              <a:t>Merchant silicon</a:t>
            </a:r>
          </a:p>
          <a:p>
            <a:pPr>
              <a:spcAft>
                <a:spcPts val="3000"/>
              </a:spcAft>
            </a:pPr>
            <a:r>
              <a:rPr lang="en-US" dirty="0"/>
              <a:t>Internal software</a:t>
            </a:r>
          </a:p>
          <a:p>
            <a:pPr>
              <a:spcAft>
                <a:spcPts val="3000"/>
              </a:spcAft>
            </a:pPr>
            <a:r>
              <a:rPr lang="en-US" dirty="0"/>
              <a:t>Optimized network design</a:t>
            </a:r>
          </a:p>
        </p:txBody>
      </p:sp>
      <p:sp>
        <p:nvSpPr>
          <p:cNvPr id="13" name="Text Placeholder 12">
            <a:extLst>
              <a:ext uri="{FF2B5EF4-FFF2-40B4-BE49-F238E27FC236}">
                <a16:creationId xmlns:a16="http://schemas.microsoft.com/office/drawing/2014/main" id="{778B9BA6-2CC1-9B98-967C-0AE7C536208D}"/>
              </a:ext>
            </a:extLst>
          </p:cNvPr>
          <p:cNvSpPr>
            <a:spLocks noGrp="1"/>
          </p:cNvSpPr>
          <p:nvPr>
            <p:ph type="body" sz="quarter" idx="10"/>
          </p:nvPr>
        </p:nvSpPr>
        <p:spPr/>
        <p:txBody>
          <a:bodyPr/>
          <a:lstStyle/>
          <a:p>
            <a:r>
              <a:rPr lang="en-US" dirty="0"/>
              <a:t>Topology and Hardware</a:t>
            </a:r>
          </a:p>
        </p:txBody>
      </p:sp>
      <p:grpSp>
        <p:nvGrpSpPr>
          <p:cNvPr id="53" name="Group 52">
            <a:extLst>
              <a:ext uri="{FF2B5EF4-FFF2-40B4-BE49-F238E27FC236}">
                <a16:creationId xmlns:a16="http://schemas.microsoft.com/office/drawing/2014/main" id="{D34403B6-01EC-1759-3E56-026E20A5EE0F}"/>
              </a:ext>
            </a:extLst>
          </p:cNvPr>
          <p:cNvGrpSpPr/>
          <p:nvPr/>
        </p:nvGrpSpPr>
        <p:grpSpPr>
          <a:xfrm>
            <a:off x="6840070" y="2022438"/>
            <a:ext cx="4114800" cy="3198559"/>
            <a:chOff x="6065520" y="2022438"/>
            <a:chExt cx="4114800" cy="3198559"/>
          </a:xfrm>
        </p:grpSpPr>
        <p:sp>
          <p:nvSpPr>
            <p:cNvPr id="5" name="Rounded Rectangle 4">
              <a:extLst>
                <a:ext uri="{FF2B5EF4-FFF2-40B4-BE49-F238E27FC236}">
                  <a16:creationId xmlns:a16="http://schemas.microsoft.com/office/drawing/2014/main" id="{1D043190-9C69-EF20-FCCA-2B325ABC9510}"/>
                </a:ext>
              </a:extLst>
            </p:cNvPr>
            <p:cNvSpPr/>
            <p:nvPr/>
          </p:nvSpPr>
          <p:spPr>
            <a:xfrm>
              <a:off x="7132320" y="2022438"/>
              <a:ext cx="914400" cy="914400"/>
            </a:xfrm>
            <a:prstGeom prst="roundRect">
              <a:avLst/>
            </a:prstGeom>
            <a:ln/>
          </p:spPr>
          <p:style>
            <a:lnRef idx="2">
              <a:schemeClr val="accent5"/>
            </a:lnRef>
            <a:fillRef idx="1">
              <a:schemeClr val="lt1"/>
            </a:fillRef>
            <a:effectRef idx="0">
              <a:schemeClr val="accent5"/>
            </a:effectRef>
            <a:fontRef idx="minor">
              <a:schemeClr val="dk1"/>
            </a:fontRef>
          </p:style>
          <p:txBody>
            <a:bodyPr lIns="45720" tIns="45720" rIns="45720" rtlCol="0" anchor="ctr"/>
            <a:lstStyle/>
            <a:p>
              <a:pPr algn="ctr"/>
              <a:endParaRPr lang="en-US" dirty="0">
                <a:solidFill>
                  <a:schemeClr val="bg1"/>
                </a:solidFill>
              </a:endParaRPr>
            </a:p>
          </p:txBody>
        </p:sp>
        <p:sp>
          <p:nvSpPr>
            <p:cNvPr id="6" name="Rounded Rectangle 5">
              <a:extLst>
                <a:ext uri="{FF2B5EF4-FFF2-40B4-BE49-F238E27FC236}">
                  <a16:creationId xmlns:a16="http://schemas.microsoft.com/office/drawing/2014/main" id="{EE43423F-31F4-7157-2236-506FFC2802E9}"/>
                </a:ext>
              </a:extLst>
            </p:cNvPr>
            <p:cNvSpPr/>
            <p:nvPr/>
          </p:nvSpPr>
          <p:spPr>
            <a:xfrm>
              <a:off x="8199120" y="2022438"/>
              <a:ext cx="914400" cy="914400"/>
            </a:xfrm>
            <a:prstGeom prst="roundRect">
              <a:avLst/>
            </a:prstGeom>
            <a:ln/>
          </p:spPr>
          <p:style>
            <a:lnRef idx="2">
              <a:schemeClr val="accent5"/>
            </a:lnRef>
            <a:fillRef idx="1">
              <a:schemeClr val="lt1"/>
            </a:fillRef>
            <a:effectRef idx="0">
              <a:schemeClr val="accent5"/>
            </a:effectRef>
            <a:fontRef idx="minor">
              <a:schemeClr val="dk1"/>
            </a:fontRef>
          </p:style>
          <p:txBody>
            <a:bodyPr lIns="45720" tIns="45720" rIns="45720" rtlCol="0" anchor="ctr"/>
            <a:lstStyle/>
            <a:p>
              <a:pPr algn="ctr"/>
              <a:endParaRPr lang="en-US" dirty="0">
                <a:solidFill>
                  <a:schemeClr val="bg1"/>
                </a:solidFill>
              </a:endParaRPr>
            </a:p>
          </p:txBody>
        </p:sp>
        <p:sp>
          <p:nvSpPr>
            <p:cNvPr id="7" name="Rounded Rectangle 6">
              <a:extLst>
                <a:ext uri="{FF2B5EF4-FFF2-40B4-BE49-F238E27FC236}">
                  <a16:creationId xmlns:a16="http://schemas.microsoft.com/office/drawing/2014/main" id="{1CB21AF4-2F0E-581D-972E-5CE6A8AF28A6}"/>
                </a:ext>
              </a:extLst>
            </p:cNvPr>
            <p:cNvSpPr/>
            <p:nvPr/>
          </p:nvSpPr>
          <p:spPr>
            <a:xfrm>
              <a:off x="6065520" y="3423622"/>
              <a:ext cx="914400" cy="914400"/>
            </a:xfrm>
            <a:prstGeom prst="roundRect">
              <a:avLst/>
            </a:prstGeom>
            <a:ln/>
          </p:spPr>
          <p:style>
            <a:lnRef idx="2">
              <a:schemeClr val="accent5"/>
            </a:lnRef>
            <a:fillRef idx="1">
              <a:schemeClr val="lt1"/>
            </a:fillRef>
            <a:effectRef idx="0">
              <a:schemeClr val="accent5"/>
            </a:effectRef>
            <a:fontRef idx="minor">
              <a:schemeClr val="dk1"/>
            </a:fontRef>
          </p:style>
          <p:txBody>
            <a:bodyPr lIns="45720" tIns="45720" rIns="45720" rtlCol="0" anchor="ctr"/>
            <a:lstStyle/>
            <a:p>
              <a:pPr algn="ctr"/>
              <a:endParaRPr lang="en-US" dirty="0">
                <a:solidFill>
                  <a:schemeClr val="bg1"/>
                </a:solidFill>
              </a:endParaRPr>
            </a:p>
          </p:txBody>
        </p:sp>
        <p:sp>
          <p:nvSpPr>
            <p:cNvPr id="8" name="Rounded Rectangle 7">
              <a:extLst>
                <a:ext uri="{FF2B5EF4-FFF2-40B4-BE49-F238E27FC236}">
                  <a16:creationId xmlns:a16="http://schemas.microsoft.com/office/drawing/2014/main" id="{65D014B1-C89D-676A-FAE9-0586FC007556}"/>
                </a:ext>
              </a:extLst>
            </p:cNvPr>
            <p:cNvSpPr/>
            <p:nvPr/>
          </p:nvSpPr>
          <p:spPr>
            <a:xfrm>
              <a:off x="7132320" y="3423622"/>
              <a:ext cx="914400" cy="914400"/>
            </a:xfrm>
            <a:prstGeom prst="roundRect">
              <a:avLst/>
            </a:prstGeom>
            <a:ln/>
          </p:spPr>
          <p:style>
            <a:lnRef idx="2">
              <a:schemeClr val="accent5"/>
            </a:lnRef>
            <a:fillRef idx="1">
              <a:schemeClr val="lt1"/>
            </a:fillRef>
            <a:effectRef idx="0">
              <a:schemeClr val="accent5"/>
            </a:effectRef>
            <a:fontRef idx="minor">
              <a:schemeClr val="dk1"/>
            </a:fontRef>
          </p:style>
          <p:txBody>
            <a:bodyPr lIns="45720" tIns="45720" rIns="45720" rtlCol="0" anchor="ctr"/>
            <a:lstStyle/>
            <a:p>
              <a:pPr algn="ctr"/>
              <a:endParaRPr lang="en-US" dirty="0">
                <a:solidFill>
                  <a:schemeClr val="bg1"/>
                </a:solidFill>
              </a:endParaRPr>
            </a:p>
          </p:txBody>
        </p:sp>
        <p:sp>
          <p:nvSpPr>
            <p:cNvPr id="9" name="Rounded Rectangle 8">
              <a:extLst>
                <a:ext uri="{FF2B5EF4-FFF2-40B4-BE49-F238E27FC236}">
                  <a16:creationId xmlns:a16="http://schemas.microsoft.com/office/drawing/2014/main" id="{E0A90A00-2705-F66D-D8A5-7E313898CAEB}"/>
                </a:ext>
              </a:extLst>
            </p:cNvPr>
            <p:cNvSpPr/>
            <p:nvPr/>
          </p:nvSpPr>
          <p:spPr>
            <a:xfrm>
              <a:off x="8199120" y="3411095"/>
              <a:ext cx="914400" cy="914400"/>
            </a:xfrm>
            <a:prstGeom prst="roundRect">
              <a:avLst/>
            </a:prstGeom>
            <a:ln/>
          </p:spPr>
          <p:style>
            <a:lnRef idx="2">
              <a:schemeClr val="accent5"/>
            </a:lnRef>
            <a:fillRef idx="1">
              <a:schemeClr val="lt1"/>
            </a:fillRef>
            <a:effectRef idx="0">
              <a:schemeClr val="accent5"/>
            </a:effectRef>
            <a:fontRef idx="minor">
              <a:schemeClr val="dk1"/>
            </a:fontRef>
          </p:style>
          <p:txBody>
            <a:bodyPr lIns="45720" tIns="45720" rIns="45720" rtlCol="0" anchor="ctr"/>
            <a:lstStyle/>
            <a:p>
              <a:pPr algn="ctr"/>
              <a:endParaRPr lang="en-US" dirty="0">
                <a:solidFill>
                  <a:schemeClr val="bg1"/>
                </a:solidFill>
              </a:endParaRPr>
            </a:p>
          </p:txBody>
        </p:sp>
        <p:sp>
          <p:nvSpPr>
            <p:cNvPr id="10" name="Rounded Rectangle 9">
              <a:extLst>
                <a:ext uri="{FF2B5EF4-FFF2-40B4-BE49-F238E27FC236}">
                  <a16:creationId xmlns:a16="http://schemas.microsoft.com/office/drawing/2014/main" id="{C868EF6B-BE96-4056-B4F1-C41A518928DF}"/>
                </a:ext>
              </a:extLst>
            </p:cNvPr>
            <p:cNvSpPr/>
            <p:nvPr/>
          </p:nvSpPr>
          <p:spPr>
            <a:xfrm>
              <a:off x="9265920" y="3411095"/>
              <a:ext cx="914400" cy="914400"/>
            </a:xfrm>
            <a:prstGeom prst="roundRect">
              <a:avLst/>
            </a:prstGeom>
            <a:ln/>
          </p:spPr>
          <p:style>
            <a:lnRef idx="2">
              <a:schemeClr val="accent5"/>
            </a:lnRef>
            <a:fillRef idx="1">
              <a:schemeClr val="lt1"/>
            </a:fillRef>
            <a:effectRef idx="0">
              <a:schemeClr val="accent5"/>
            </a:effectRef>
            <a:fontRef idx="minor">
              <a:schemeClr val="dk1"/>
            </a:fontRef>
          </p:style>
          <p:txBody>
            <a:bodyPr lIns="45720" tIns="45720" rIns="45720" rtlCol="0" anchor="ctr"/>
            <a:lstStyle/>
            <a:p>
              <a:pPr algn="ctr"/>
              <a:endParaRPr lang="en-US" dirty="0">
                <a:solidFill>
                  <a:schemeClr val="bg1"/>
                </a:solidFill>
              </a:endParaRPr>
            </a:p>
          </p:txBody>
        </p:sp>
        <p:cxnSp>
          <p:nvCxnSpPr>
            <p:cNvPr id="14" name="Straight Connector 13">
              <a:extLst>
                <a:ext uri="{FF2B5EF4-FFF2-40B4-BE49-F238E27FC236}">
                  <a16:creationId xmlns:a16="http://schemas.microsoft.com/office/drawing/2014/main" id="{458B2F1C-85B4-DF48-AB8B-FB58D995A19B}"/>
                </a:ext>
              </a:extLst>
            </p:cNvPr>
            <p:cNvCxnSpPr/>
            <p:nvPr/>
          </p:nvCxnSpPr>
          <p:spPr>
            <a:xfrm>
              <a:off x="6338045" y="4325495"/>
              <a:ext cx="0" cy="881206"/>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68222F5-1A12-1348-DF57-41665A4FA2CA}"/>
                </a:ext>
              </a:extLst>
            </p:cNvPr>
            <p:cNvCxnSpPr/>
            <p:nvPr/>
          </p:nvCxnSpPr>
          <p:spPr>
            <a:xfrm>
              <a:off x="6662572" y="4325495"/>
              <a:ext cx="0" cy="881206"/>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999B691-21EB-CE77-5065-C6E50590BBDE}"/>
                </a:ext>
              </a:extLst>
            </p:cNvPr>
            <p:cNvCxnSpPr/>
            <p:nvPr/>
          </p:nvCxnSpPr>
          <p:spPr>
            <a:xfrm>
              <a:off x="7415603" y="4338022"/>
              <a:ext cx="0" cy="881206"/>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69169AE-BC16-13AC-6EF6-B9246732B1D6}"/>
                </a:ext>
              </a:extLst>
            </p:cNvPr>
            <p:cNvCxnSpPr/>
            <p:nvPr/>
          </p:nvCxnSpPr>
          <p:spPr>
            <a:xfrm>
              <a:off x="7740130" y="4338022"/>
              <a:ext cx="0" cy="881206"/>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650500C-EBD2-EA96-8D96-1B5209F2ECC7}"/>
                </a:ext>
              </a:extLst>
            </p:cNvPr>
            <p:cNvCxnSpPr/>
            <p:nvPr/>
          </p:nvCxnSpPr>
          <p:spPr>
            <a:xfrm>
              <a:off x="8493161" y="4339791"/>
              <a:ext cx="0" cy="881206"/>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5763D8D-9BBF-4AD3-F6ED-1E0FBE50F5F9}"/>
                </a:ext>
              </a:extLst>
            </p:cNvPr>
            <p:cNvCxnSpPr/>
            <p:nvPr/>
          </p:nvCxnSpPr>
          <p:spPr>
            <a:xfrm>
              <a:off x="8817688" y="4339791"/>
              <a:ext cx="0" cy="881206"/>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6CAD9CC-6ED1-DF95-58A0-D1C93A2A53FD}"/>
                </a:ext>
              </a:extLst>
            </p:cNvPr>
            <p:cNvCxnSpPr/>
            <p:nvPr/>
          </p:nvCxnSpPr>
          <p:spPr>
            <a:xfrm>
              <a:off x="9570719" y="4330802"/>
              <a:ext cx="0" cy="881206"/>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025DA70-7A6B-1E18-1BF6-2977EEB04F3C}"/>
                </a:ext>
              </a:extLst>
            </p:cNvPr>
            <p:cNvCxnSpPr/>
            <p:nvPr/>
          </p:nvCxnSpPr>
          <p:spPr>
            <a:xfrm>
              <a:off x="9895246" y="4330802"/>
              <a:ext cx="0" cy="881206"/>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5C4D457-0899-7E71-1112-EE5EC7EA5211}"/>
                </a:ext>
              </a:extLst>
            </p:cNvPr>
            <p:cNvCxnSpPr>
              <a:cxnSpLocks/>
            </p:cNvCxnSpPr>
            <p:nvPr/>
          </p:nvCxnSpPr>
          <p:spPr>
            <a:xfrm flipH="1">
              <a:off x="6199995" y="2936838"/>
              <a:ext cx="1093690" cy="474257"/>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C00C176-6B9C-E1C4-E5BD-74A3E892D92D}"/>
                </a:ext>
              </a:extLst>
            </p:cNvPr>
            <p:cNvCxnSpPr>
              <a:cxnSpLocks/>
            </p:cNvCxnSpPr>
            <p:nvPr/>
          </p:nvCxnSpPr>
          <p:spPr>
            <a:xfrm>
              <a:off x="7740130" y="2930575"/>
              <a:ext cx="697453" cy="493047"/>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5C1D553-51C2-D639-AD33-5EB89C975A3F}"/>
                </a:ext>
              </a:extLst>
            </p:cNvPr>
            <p:cNvCxnSpPr>
              <a:cxnSpLocks/>
            </p:cNvCxnSpPr>
            <p:nvPr/>
          </p:nvCxnSpPr>
          <p:spPr>
            <a:xfrm>
              <a:off x="7912245" y="2936838"/>
              <a:ext cx="1511454" cy="474257"/>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B264A6E-2147-AE08-77A8-9FF52DF8F0C7}"/>
                </a:ext>
              </a:extLst>
            </p:cNvPr>
            <p:cNvCxnSpPr>
              <a:cxnSpLocks/>
            </p:cNvCxnSpPr>
            <p:nvPr/>
          </p:nvCxnSpPr>
          <p:spPr>
            <a:xfrm flipH="1">
              <a:off x="7325956" y="2936838"/>
              <a:ext cx="263564" cy="497541"/>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7404E7E-6714-99D7-D773-9B4BE19E15F4}"/>
                </a:ext>
              </a:extLst>
            </p:cNvPr>
            <p:cNvCxnSpPr>
              <a:cxnSpLocks/>
            </p:cNvCxnSpPr>
            <p:nvPr/>
          </p:nvCxnSpPr>
          <p:spPr>
            <a:xfrm flipH="1">
              <a:off x="6675120" y="2949365"/>
              <a:ext cx="1680432" cy="474257"/>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8C31931-D3B1-8590-C3AE-EFC27CCAB462}"/>
                </a:ext>
              </a:extLst>
            </p:cNvPr>
            <p:cNvCxnSpPr>
              <a:cxnSpLocks/>
            </p:cNvCxnSpPr>
            <p:nvPr/>
          </p:nvCxnSpPr>
          <p:spPr>
            <a:xfrm flipH="1">
              <a:off x="7752675" y="2951134"/>
              <a:ext cx="840216" cy="483245"/>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4950560-C4E3-A09D-D04A-7A70FB9B724C}"/>
                </a:ext>
              </a:extLst>
            </p:cNvPr>
            <p:cNvCxnSpPr>
              <a:cxnSpLocks/>
            </p:cNvCxnSpPr>
            <p:nvPr/>
          </p:nvCxnSpPr>
          <p:spPr>
            <a:xfrm>
              <a:off x="8773200" y="2951134"/>
              <a:ext cx="57477" cy="466224"/>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D6ECBAA-A3D7-5BBE-F103-BC774B18DF08}"/>
                </a:ext>
              </a:extLst>
            </p:cNvPr>
            <p:cNvCxnSpPr>
              <a:cxnSpLocks/>
            </p:cNvCxnSpPr>
            <p:nvPr/>
          </p:nvCxnSpPr>
          <p:spPr>
            <a:xfrm>
              <a:off x="8963362" y="2949365"/>
              <a:ext cx="887840" cy="467993"/>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54" name="TextBox 53">
            <a:extLst>
              <a:ext uri="{FF2B5EF4-FFF2-40B4-BE49-F238E27FC236}">
                <a16:creationId xmlns:a16="http://schemas.microsoft.com/office/drawing/2014/main" id="{8AEEF7EE-0BCB-AD67-D71F-4138A99AC3F2}"/>
              </a:ext>
            </a:extLst>
          </p:cNvPr>
          <p:cNvSpPr txBox="1"/>
          <p:nvPr/>
        </p:nvSpPr>
        <p:spPr>
          <a:xfrm>
            <a:off x="7087084" y="5764296"/>
            <a:ext cx="3640420" cy="369332"/>
          </a:xfrm>
          <a:prstGeom prst="rect">
            <a:avLst/>
          </a:prstGeom>
          <a:noFill/>
        </p:spPr>
        <p:txBody>
          <a:bodyPr wrap="none" lIns="0" rIns="0" rtlCol="0">
            <a:spAutoFit/>
          </a:bodyPr>
          <a:lstStyle/>
          <a:p>
            <a:pPr algn="l"/>
            <a:r>
              <a:rPr lang="en-US" dirty="0"/>
              <a:t>6 x 4-port switches = 8-port switch</a:t>
            </a:r>
          </a:p>
        </p:txBody>
      </p:sp>
    </p:spTree>
    <p:extLst>
      <p:ext uri="{BB962C8B-B14F-4D97-AF65-F5344CB8AC3E}">
        <p14:creationId xmlns:p14="http://schemas.microsoft.com/office/powerpoint/2010/main" val="372869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2A0D60-E930-4C1A-8CC8-98B6761ABCBD}"/>
              </a:ext>
            </a:extLst>
          </p:cNvPr>
          <p:cNvSpPr>
            <a:spLocks noGrp="1"/>
          </p:cNvSpPr>
          <p:nvPr>
            <p:ph type="title"/>
          </p:nvPr>
        </p:nvSpPr>
        <p:spPr/>
        <p:txBody>
          <a:bodyPr/>
          <a:lstStyle/>
          <a:p>
            <a:r>
              <a:rPr lang="en-US" dirty="0"/>
              <a:t>Create</a:t>
            </a:r>
          </a:p>
        </p:txBody>
      </p:sp>
      <p:sp>
        <p:nvSpPr>
          <p:cNvPr id="5" name="Content Placeholder 4">
            <a:extLst>
              <a:ext uri="{FF2B5EF4-FFF2-40B4-BE49-F238E27FC236}">
                <a16:creationId xmlns:a16="http://schemas.microsoft.com/office/drawing/2014/main" id="{E1E96394-E8D9-4C71-A873-62C4FAE949E5}"/>
              </a:ext>
            </a:extLst>
          </p:cNvPr>
          <p:cNvSpPr>
            <a:spLocks noGrp="1"/>
          </p:cNvSpPr>
          <p:nvPr>
            <p:ph idx="1"/>
          </p:nvPr>
        </p:nvSpPr>
        <p:spPr>
          <a:xfrm>
            <a:off x="380999" y="1485900"/>
            <a:ext cx="11429999" cy="1858970"/>
          </a:xfrm>
        </p:spPr>
        <p:txBody>
          <a:bodyPr/>
          <a:lstStyle/>
          <a:p>
            <a:pPr>
              <a:spcAft>
                <a:spcPts val="3000"/>
              </a:spcAft>
            </a:pPr>
            <a:r>
              <a:rPr lang="en-US" dirty="0"/>
              <a:t>Linux-based</a:t>
            </a:r>
          </a:p>
          <a:p>
            <a:pPr>
              <a:spcAft>
                <a:spcPts val="3000"/>
              </a:spcAft>
            </a:pPr>
            <a:r>
              <a:rPr lang="en-US" dirty="0"/>
              <a:t>Multi-sourced manufacturing</a:t>
            </a:r>
          </a:p>
          <a:p>
            <a:pPr>
              <a:spcAft>
                <a:spcPts val="3000"/>
              </a:spcAft>
            </a:pPr>
            <a:r>
              <a:rPr lang="en-US" dirty="0"/>
              <a:t>Multi-ASIC</a:t>
            </a:r>
          </a:p>
        </p:txBody>
      </p:sp>
      <p:sp>
        <p:nvSpPr>
          <p:cNvPr id="13" name="Text Placeholder 12">
            <a:extLst>
              <a:ext uri="{FF2B5EF4-FFF2-40B4-BE49-F238E27FC236}">
                <a16:creationId xmlns:a16="http://schemas.microsoft.com/office/drawing/2014/main" id="{BCB3EE7F-21B6-9D1C-87A6-D0C0EB57F32B}"/>
              </a:ext>
            </a:extLst>
          </p:cNvPr>
          <p:cNvSpPr>
            <a:spLocks noGrp="1"/>
          </p:cNvSpPr>
          <p:nvPr>
            <p:ph type="body" sz="quarter" idx="10"/>
          </p:nvPr>
        </p:nvSpPr>
        <p:spPr/>
        <p:txBody>
          <a:bodyPr/>
          <a:lstStyle/>
          <a:p>
            <a:r>
              <a:rPr lang="en-US" dirty="0"/>
              <a:t>Network Operating System</a:t>
            </a:r>
          </a:p>
        </p:txBody>
      </p:sp>
      <p:sp>
        <p:nvSpPr>
          <p:cNvPr id="2" name="Rectangle 1">
            <a:extLst>
              <a:ext uri="{FF2B5EF4-FFF2-40B4-BE49-F238E27FC236}">
                <a16:creationId xmlns:a16="http://schemas.microsoft.com/office/drawing/2014/main" id="{FA55C610-075A-E2AC-8B81-793192FDADD4}"/>
              </a:ext>
            </a:extLst>
          </p:cNvPr>
          <p:cNvSpPr/>
          <p:nvPr/>
        </p:nvSpPr>
        <p:spPr>
          <a:xfrm>
            <a:off x="6948389" y="4867115"/>
            <a:ext cx="4430486" cy="9035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r>
              <a:rPr lang="en-US" dirty="0">
                <a:solidFill>
                  <a:schemeClr val="bg1"/>
                </a:solidFill>
              </a:rPr>
              <a:t>Network ASIC</a:t>
            </a:r>
          </a:p>
        </p:txBody>
      </p:sp>
      <p:sp>
        <p:nvSpPr>
          <p:cNvPr id="3" name="Rectangle 2">
            <a:extLst>
              <a:ext uri="{FF2B5EF4-FFF2-40B4-BE49-F238E27FC236}">
                <a16:creationId xmlns:a16="http://schemas.microsoft.com/office/drawing/2014/main" id="{3A251B44-FA2E-F527-7E12-A6E0B4899DE9}"/>
              </a:ext>
            </a:extLst>
          </p:cNvPr>
          <p:cNvSpPr/>
          <p:nvPr/>
        </p:nvSpPr>
        <p:spPr>
          <a:xfrm>
            <a:off x="6948389" y="3746453"/>
            <a:ext cx="4430486" cy="9035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r>
              <a:rPr lang="en-US" dirty="0">
                <a:solidFill>
                  <a:schemeClr val="bg1"/>
                </a:solidFill>
              </a:rPr>
              <a:t>SDK</a:t>
            </a:r>
          </a:p>
        </p:txBody>
      </p:sp>
      <p:sp>
        <p:nvSpPr>
          <p:cNvPr id="6" name="Rectangle 5">
            <a:extLst>
              <a:ext uri="{FF2B5EF4-FFF2-40B4-BE49-F238E27FC236}">
                <a16:creationId xmlns:a16="http://schemas.microsoft.com/office/drawing/2014/main" id="{8538E9E6-5956-5AEF-A951-A5F85A2773CE}"/>
              </a:ext>
            </a:extLst>
          </p:cNvPr>
          <p:cNvSpPr/>
          <p:nvPr/>
        </p:nvSpPr>
        <p:spPr>
          <a:xfrm>
            <a:off x="6959272" y="2625791"/>
            <a:ext cx="4430486" cy="9035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r>
              <a:rPr lang="en-US" dirty="0">
                <a:solidFill>
                  <a:schemeClr val="bg1"/>
                </a:solidFill>
              </a:rPr>
              <a:t>Linux kernel</a:t>
            </a:r>
          </a:p>
        </p:txBody>
      </p:sp>
      <p:grpSp>
        <p:nvGrpSpPr>
          <p:cNvPr id="10" name="Group 9">
            <a:extLst>
              <a:ext uri="{FF2B5EF4-FFF2-40B4-BE49-F238E27FC236}">
                <a16:creationId xmlns:a16="http://schemas.microsoft.com/office/drawing/2014/main" id="{88EA4C65-F11C-A588-EC3D-6F25FCA2E749}"/>
              </a:ext>
            </a:extLst>
          </p:cNvPr>
          <p:cNvGrpSpPr/>
          <p:nvPr/>
        </p:nvGrpSpPr>
        <p:grpSpPr>
          <a:xfrm>
            <a:off x="6948389" y="1505129"/>
            <a:ext cx="4430486" cy="903514"/>
            <a:chOff x="6302822" y="1862591"/>
            <a:chExt cx="5497293" cy="903514"/>
          </a:xfrm>
          <a:solidFill>
            <a:schemeClr val="accent6"/>
          </a:solidFill>
        </p:grpSpPr>
        <p:sp>
          <p:nvSpPr>
            <p:cNvPr id="7" name="Rectangle 6">
              <a:extLst>
                <a:ext uri="{FF2B5EF4-FFF2-40B4-BE49-F238E27FC236}">
                  <a16:creationId xmlns:a16="http://schemas.microsoft.com/office/drawing/2014/main" id="{D3D4141F-198D-31A9-5CA5-88CA29ABD1C2}"/>
                </a:ext>
              </a:extLst>
            </p:cNvPr>
            <p:cNvSpPr/>
            <p:nvPr/>
          </p:nvSpPr>
          <p:spPr>
            <a:xfrm>
              <a:off x="8288332" y="1862591"/>
              <a:ext cx="1748975" cy="9035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r>
                <a:rPr lang="en-US" dirty="0">
                  <a:solidFill>
                    <a:schemeClr val="bg1"/>
                  </a:solidFill>
                </a:rPr>
                <a:t>Routing protocols</a:t>
              </a:r>
            </a:p>
          </p:txBody>
        </p:sp>
        <p:sp>
          <p:nvSpPr>
            <p:cNvPr id="8" name="Rectangle 7">
              <a:extLst>
                <a:ext uri="{FF2B5EF4-FFF2-40B4-BE49-F238E27FC236}">
                  <a16:creationId xmlns:a16="http://schemas.microsoft.com/office/drawing/2014/main" id="{66C245A7-0554-BD47-FAF7-1143FD36DFD7}"/>
                </a:ext>
              </a:extLst>
            </p:cNvPr>
            <p:cNvSpPr/>
            <p:nvPr/>
          </p:nvSpPr>
          <p:spPr>
            <a:xfrm>
              <a:off x="10166118" y="1862591"/>
              <a:ext cx="1633997" cy="9035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r>
                <a:rPr lang="en-US" dirty="0">
                  <a:solidFill>
                    <a:schemeClr val="bg1"/>
                  </a:solidFill>
                </a:rPr>
                <a:t>Telemetry</a:t>
              </a:r>
            </a:p>
          </p:txBody>
        </p:sp>
        <p:sp>
          <p:nvSpPr>
            <p:cNvPr id="9" name="Rectangle 8">
              <a:extLst>
                <a:ext uri="{FF2B5EF4-FFF2-40B4-BE49-F238E27FC236}">
                  <a16:creationId xmlns:a16="http://schemas.microsoft.com/office/drawing/2014/main" id="{6EB16C7D-62E5-C674-45AB-05C23E072B3C}"/>
                </a:ext>
              </a:extLst>
            </p:cNvPr>
            <p:cNvSpPr/>
            <p:nvPr/>
          </p:nvSpPr>
          <p:spPr>
            <a:xfrm>
              <a:off x="6302822" y="1862591"/>
              <a:ext cx="1864285" cy="9035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r>
                <a:rPr lang="en-US" dirty="0">
                  <a:solidFill>
                    <a:schemeClr val="bg1"/>
                  </a:solidFill>
                </a:rPr>
                <a:t>Management</a:t>
              </a:r>
            </a:p>
          </p:txBody>
        </p:sp>
      </p:grpSp>
    </p:spTree>
    <p:extLst>
      <p:ext uri="{BB962C8B-B14F-4D97-AF65-F5344CB8AC3E}">
        <p14:creationId xmlns:p14="http://schemas.microsoft.com/office/powerpoint/2010/main" val="3628402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2A0D60-E930-4C1A-8CC8-98B6761ABCBD}"/>
              </a:ext>
            </a:extLst>
          </p:cNvPr>
          <p:cNvSpPr>
            <a:spLocks noGrp="1"/>
          </p:cNvSpPr>
          <p:nvPr>
            <p:ph type="title"/>
          </p:nvPr>
        </p:nvSpPr>
        <p:spPr/>
        <p:txBody>
          <a:bodyPr/>
          <a:lstStyle/>
          <a:p>
            <a:r>
              <a:rPr lang="en-US" dirty="0"/>
              <a:t>Create</a:t>
            </a:r>
          </a:p>
        </p:txBody>
      </p:sp>
      <p:sp>
        <p:nvSpPr>
          <p:cNvPr id="5" name="Content Placeholder 4">
            <a:extLst>
              <a:ext uri="{FF2B5EF4-FFF2-40B4-BE49-F238E27FC236}">
                <a16:creationId xmlns:a16="http://schemas.microsoft.com/office/drawing/2014/main" id="{E1E96394-E8D9-4C71-A873-62C4FAE949E5}"/>
              </a:ext>
            </a:extLst>
          </p:cNvPr>
          <p:cNvSpPr>
            <a:spLocks noGrp="1"/>
          </p:cNvSpPr>
          <p:nvPr>
            <p:ph idx="1"/>
          </p:nvPr>
        </p:nvSpPr>
        <p:spPr>
          <a:xfrm>
            <a:off x="380999" y="1485900"/>
            <a:ext cx="11429999" cy="2576090"/>
          </a:xfrm>
        </p:spPr>
        <p:txBody>
          <a:bodyPr/>
          <a:lstStyle/>
          <a:p>
            <a:pPr>
              <a:spcAft>
                <a:spcPts val="3000"/>
              </a:spcAft>
            </a:pPr>
            <a:r>
              <a:rPr lang="en-US" dirty="0"/>
              <a:t>Linux-based</a:t>
            </a:r>
          </a:p>
          <a:p>
            <a:pPr>
              <a:spcAft>
                <a:spcPts val="3000"/>
              </a:spcAft>
            </a:pPr>
            <a:r>
              <a:rPr lang="en-US" dirty="0"/>
              <a:t>Multi-sourced manufacturing</a:t>
            </a:r>
          </a:p>
          <a:p>
            <a:pPr>
              <a:spcAft>
                <a:spcPts val="3000"/>
              </a:spcAft>
            </a:pPr>
            <a:r>
              <a:rPr lang="en-US" dirty="0"/>
              <a:t>Multi-ASIC</a:t>
            </a:r>
          </a:p>
          <a:p>
            <a:pPr>
              <a:spcAft>
                <a:spcPts val="3000"/>
              </a:spcAft>
            </a:pPr>
            <a:r>
              <a:rPr lang="en-US" dirty="0"/>
              <a:t>OSPF/BGP ++</a:t>
            </a:r>
          </a:p>
        </p:txBody>
      </p:sp>
      <p:sp>
        <p:nvSpPr>
          <p:cNvPr id="13" name="Text Placeholder 12">
            <a:extLst>
              <a:ext uri="{FF2B5EF4-FFF2-40B4-BE49-F238E27FC236}">
                <a16:creationId xmlns:a16="http://schemas.microsoft.com/office/drawing/2014/main" id="{BCB3EE7F-21B6-9D1C-87A6-D0C0EB57F32B}"/>
              </a:ext>
            </a:extLst>
          </p:cNvPr>
          <p:cNvSpPr>
            <a:spLocks noGrp="1"/>
          </p:cNvSpPr>
          <p:nvPr>
            <p:ph type="body" sz="quarter" idx="10"/>
          </p:nvPr>
        </p:nvSpPr>
        <p:spPr/>
        <p:txBody>
          <a:bodyPr/>
          <a:lstStyle/>
          <a:p>
            <a:r>
              <a:rPr lang="en-US" dirty="0"/>
              <a:t>Network Operating System</a:t>
            </a:r>
          </a:p>
        </p:txBody>
      </p:sp>
      <p:sp>
        <p:nvSpPr>
          <p:cNvPr id="2" name="Rectangle 1">
            <a:extLst>
              <a:ext uri="{FF2B5EF4-FFF2-40B4-BE49-F238E27FC236}">
                <a16:creationId xmlns:a16="http://schemas.microsoft.com/office/drawing/2014/main" id="{FA55C610-075A-E2AC-8B81-793192FDADD4}"/>
              </a:ext>
            </a:extLst>
          </p:cNvPr>
          <p:cNvSpPr/>
          <p:nvPr/>
        </p:nvSpPr>
        <p:spPr>
          <a:xfrm>
            <a:off x="6948389" y="4867115"/>
            <a:ext cx="4430486" cy="9035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r>
              <a:rPr lang="en-US" dirty="0">
                <a:solidFill>
                  <a:schemeClr val="bg1"/>
                </a:solidFill>
              </a:rPr>
              <a:t>Network ASIC</a:t>
            </a:r>
          </a:p>
        </p:txBody>
      </p:sp>
      <p:sp>
        <p:nvSpPr>
          <p:cNvPr id="3" name="Rectangle 2">
            <a:extLst>
              <a:ext uri="{FF2B5EF4-FFF2-40B4-BE49-F238E27FC236}">
                <a16:creationId xmlns:a16="http://schemas.microsoft.com/office/drawing/2014/main" id="{3A251B44-FA2E-F527-7E12-A6E0B4899DE9}"/>
              </a:ext>
            </a:extLst>
          </p:cNvPr>
          <p:cNvSpPr/>
          <p:nvPr/>
        </p:nvSpPr>
        <p:spPr>
          <a:xfrm>
            <a:off x="6948389" y="3746453"/>
            <a:ext cx="4430486" cy="9035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r>
              <a:rPr lang="en-US" dirty="0">
                <a:solidFill>
                  <a:schemeClr val="bg1"/>
                </a:solidFill>
              </a:rPr>
              <a:t>SDK</a:t>
            </a:r>
          </a:p>
        </p:txBody>
      </p:sp>
      <p:sp>
        <p:nvSpPr>
          <p:cNvPr id="6" name="Rectangle 5">
            <a:extLst>
              <a:ext uri="{FF2B5EF4-FFF2-40B4-BE49-F238E27FC236}">
                <a16:creationId xmlns:a16="http://schemas.microsoft.com/office/drawing/2014/main" id="{8538E9E6-5956-5AEF-A951-A5F85A2773CE}"/>
              </a:ext>
            </a:extLst>
          </p:cNvPr>
          <p:cNvSpPr/>
          <p:nvPr/>
        </p:nvSpPr>
        <p:spPr>
          <a:xfrm>
            <a:off x="6959272" y="2625791"/>
            <a:ext cx="4430486" cy="9035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r>
              <a:rPr lang="en-US" dirty="0">
                <a:solidFill>
                  <a:schemeClr val="bg1"/>
                </a:solidFill>
              </a:rPr>
              <a:t>Linux kernel</a:t>
            </a:r>
          </a:p>
        </p:txBody>
      </p:sp>
      <p:grpSp>
        <p:nvGrpSpPr>
          <p:cNvPr id="10" name="Group 9">
            <a:extLst>
              <a:ext uri="{FF2B5EF4-FFF2-40B4-BE49-F238E27FC236}">
                <a16:creationId xmlns:a16="http://schemas.microsoft.com/office/drawing/2014/main" id="{88EA4C65-F11C-A588-EC3D-6F25FCA2E749}"/>
              </a:ext>
            </a:extLst>
          </p:cNvPr>
          <p:cNvGrpSpPr/>
          <p:nvPr/>
        </p:nvGrpSpPr>
        <p:grpSpPr>
          <a:xfrm>
            <a:off x="6948389" y="1505129"/>
            <a:ext cx="4430486" cy="903514"/>
            <a:chOff x="6302822" y="1862591"/>
            <a:chExt cx="5497293" cy="903514"/>
          </a:xfrm>
          <a:solidFill>
            <a:schemeClr val="accent6"/>
          </a:solidFill>
        </p:grpSpPr>
        <p:sp>
          <p:nvSpPr>
            <p:cNvPr id="7" name="Rectangle 6">
              <a:extLst>
                <a:ext uri="{FF2B5EF4-FFF2-40B4-BE49-F238E27FC236}">
                  <a16:creationId xmlns:a16="http://schemas.microsoft.com/office/drawing/2014/main" id="{D3D4141F-198D-31A9-5CA5-88CA29ABD1C2}"/>
                </a:ext>
              </a:extLst>
            </p:cNvPr>
            <p:cNvSpPr/>
            <p:nvPr/>
          </p:nvSpPr>
          <p:spPr>
            <a:xfrm>
              <a:off x="8288332" y="1862591"/>
              <a:ext cx="1748975" cy="903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r>
                <a:rPr lang="en-US" dirty="0">
                  <a:solidFill>
                    <a:schemeClr val="bg1"/>
                  </a:solidFill>
                </a:rPr>
                <a:t>Routing protocols</a:t>
              </a:r>
            </a:p>
          </p:txBody>
        </p:sp>
        <p:sp>
          <p:nvSpPr>
            <p:cNvPr id="8" name="Rectangle 7">
              <a:extLst>
                <a:ext uri="{FF2B5EF4-FFF2-40B4-BE49-F238E27FC236}">
                  <a16:creationId xmlns:a16="http://schemas.microsoft.com/office/drawing/2014/main" id="{66C245A7-0554-BD47-FAF7-1143FD36DFD7}"/>
                </a:ext>
              </a:extLst>
            </p:cNvPr>
            <p:cNvSpPr/>
            <p:nvPr/>
          </p:nvSpPr>
          <p:spPr>
            <a:xfrm>
              <a:off x="10166118" y="1862591"/>
              <a:ext cx="1633997" cy="9035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r>
                <a:rPr lang="en-US" dirty="0">
                  <a:solidFill>
                    <a:schemeClr val="bg1"/>
                  </a:solidFill>
                </a:rPr>
                <a:t>Telemetry</a:t>
              </a:r>
            </a:p>
          </p:txBody>
        </p:sp>
        <p:sp>
          <p:nvSpPr>
            <p:cNvPr id="9" name="Rectangle 8">
              <a:extLst>
                <a:ext uri="{FF2B5EF4-FFF2-40B4-BE49-F238E27FC236}">
                  <a16:creationId xmlns:a16="http://schemas.microsoft.com/office/drawing/2014/main" id="{6EB16C7D-62E5-C674-45AB-05C23E072B3C}"/>
                </a:ext>
              </a:extLst>
            </p:cNvPr>
            <p:cNvSpPr/>
            <p:nvPr/>
          </p:nvSpPr>
          <p:spPr>
            <a:xfrm>
              <a:off x="6302822" y="1862591"/>
              <a:ext cx="1864285" cy="9035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r>
                <a:rPr lang="en-US" dirty="0">
                  <a:solidFill>
                    <a:schemeClr val="bg1"/>
                  </a:solidFill>
                </a:rPr>
                <a:t>Management</a:t>
              </a:r>
            </a:p>
          </p:txBody>
        </p:sp>
      </p:grpSp>
    </p:spTree>
    <p:extLst>
      <p:ext uri="{BB962C8B-B14F-4D97-AF65-F5344CB8AC3E}">
        <p14:creationId xmlns:p14="http://schemas.microsoft.com/office/powerpoint/2010/main" val="696958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2A0D60-E930-4C1A-8CC8-98B6761ABCBD}"/>
              </a:ext>
            </a:extLst>
          </p:cNvPr>
          <p:cNvSpPr>
            <a:spLocks noGrp="1"/>
          </p:cNvSpPr>
          <p:nvPr>
            <p:ph type="title"/>
          </p:nvPr>
        </p:nvSpPr>
        <p:spPr/>
        <p:txBody>
          <a:bodyPr/>
          <a:lstStyle/>
          <a:p>
            <a:r>
              <a:rPr lang="en-US" dirty="0"/>
              <a:t>Create</a:t>
            </a:r>
          </a:p>
        </p:txBody>
      </p:sp>
      <p:sp>
        <p:nvSpPr>
          <p:cNvPr id="5" name="Content Placeholder 4">
            <a:extLst>
              <a:ext uri="{FF2B5EF4-FFF2-40B4-BE49-F238E27FC236}">
                <a16:creationId xmlns:a16="http://schemas.microsoft.com/office/drawing/2014/main" id="{E1E96394-E8D9-4C71-A873-62C4FAE949E5}"/>
              </a:ext>
            </a:extLst>
          </p:cNvPr>
          <p:cNvSpPr>
            <a:spLocks noGrp="1"/>
          </p:cNvSpPr>
          <p:nvPr>
            <p:ph idx="1"/>
          </p:nvPr>
        </p:nvSpPr>
        <p:spPr>
          <a:xfrm>
            <a:off x="380999" y="1485900"/>
            <a:ext cx="11429999" cy="3293209"/>
          </a:xfrm>
        </p:spPr>
        <p:txBody>
          <a:bodyPr/>
          <a:lstStyle/>
          <a:p>
            <a:pPr>
              <a:spcAft>
                <a:spcPts val="3000"/>
              </a:spcAft>
            </a:pPr>
            <a:r>
              <a:rPr lang="en-US" dirty="0"/>
              <a:t>Config generation</a:t>
            </a:r>
          </a:p>
          <a:p>
            <a:pPr>
              <a:spcAft>
                <a:spcPts val="3000"/>
              </a:spcAft>
            </a:pPr>
            <a:r>
              <a:rPr lang="en-US" dirty="0"/>
              <a:t>Deployment coordination</a:t>
            </a:r>
          </a:p>
          <a:p>
            <a:pPr>
              <a:spcAft>
                <a:spcPts val="3000"/>
              </a:spcAft>
            </a:pPr>
            <a:r>
              <a:rPr lang="en-US" dirty="0"/>
              <a:t>Active telemetry</a:t>
            </a:r>
          </a:p>
          <a:p>
            <a:pPr>
              <a:spcAft>
                <a:spcPts val="3000"/>
              </a:spcAft>
            </a:pPr>
            <a:r>
              <a:rPr lang="en-US" dirty="0"/>
              <a:t>Auto-remediation</a:t>
            </a:r>
          </a:p>
          <a:p>
            <a:pPr>
              <a:spcAft>
                <a:spcPts val="3000"/>
              </a:spcAft>
            </a:pPr>
            <a:r>
              <a:rPr lang="en-US" dirty="0"/>
              <a:t>NOC-less</a:t>
            </a:r>
          </a:p>
        </p:txBody>
      </p:sp>
      <p:pic>
        <p:nvPicPr>
          <p:cNvPr id="8" name="Content Placeholder 13">
            <a:extLst>
              <a:ext uri="{FF2B5EF4-FFF2-40B4-BE49-F238E27FC236}">
                <a16:creationId xmlns:a16="http://schemas.microsoft.com/office/drawing/2014/main" id="{C47CE8D6-683F-4BB4-8FD7-45AAA11F6EEE}"/>
              </a:ext>
            </a:extLst>
          </p:cNvPr>
          <p:cNvPicPr>
            <a:picLocks noChangeAspect="1"/>
          </p:cNvPicPr>
          <p:nvPr/>
        </p:nvPicPr>
        <p:blipFill>
          <a:blip r:embed="rId3">
            <a:extLst>
              <a:ext uri="{28A0092B-C50C-407E-A947-70E740481C1C}">
                <a14:useLocalDpi xmlns:a14="http://schemas.microsoft.com/office/drawing/2010/main" val="0"/>
              </a:ext>
            </a:extLst>
          </a:blip>
          <a:srcRect l="17500" r="17500"/>
          <a:stretch>
            <a:fillRect/>
          </a:stretch>
        </p:blipFill>
        <p:spPr>
          <a:xfrm>
            <a:off x="6248400" y="0"/>
            <a:ext cx="5943600" cy="6858000"/>
          </a:xfrm>
          <a:prstGeom prst="rect">
            <a:avLst/>
          </a:prstGeom>
        </p:spPr>
      </p:pic>
    </p:spTree>
    <p:extLst>
      <p:ext uri="{BB962C8B-B14F-4D97-AF65-F5344CB8AC3E}">
        <p14:creationId xmlns:p14="http://schemas.microsoft.com/office/powerpoint/2010/main" val="399590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CC936-7E2B-6E84-29BF-95A0F1E26B56}"/>
              </a:ext>
            </a:extLst>
          </p:cNvPr>
          <p:cNvSpPr>
            <a:spLocks noGrp="1"/>
          </p:cNvSpPr>
          <p:nvPr>
            <p:ph type="title"/>
          </p:nvPr>
        </p:nvSpPr>
        <p:spPr/>
        <p:txBody>
          <a:bodyPr/>
          <a:lstStyle/>
          <a:p>
            <a:r>
              <a:rPr lang="en-US" dirty="0"/>
              <a:t>Phases of evolution</a:t>
            </a:r>
          </a:p>
        </p:txBody>
      </p:sp>
      <p:sp>
        <p:nvSpPr>
          <p:cNvPr id="6" name="Notched Right Arrow 5">
            <a:extLst>
              <a:ext uri="{FF2B5EF4-FFF2-40B4-BE49-F238E27FC236}">
                <a16:creationId xmlns:a16="http://schemas.microsoft.com/office/drawing/2014/main" id="{5D845FCC-2A89-6F02-29F9-D7E5B93CD40D}"/>
              </a:ext>
            </a:extLst>
          </p:cNvPr>
          <p:cNvSpPr/>
          <p:nvPr/>
        </p:nvSpPr>
        <p:spPr>
          <a:xfrm>
            <a:off x="1369251" y="3583677"/>
            <a:ext cx="10160000" cy="412471"/>
          </a:xfrm>
          <a:prstGeom prst="notchedRightArrow">
            <a:avLst/>
          </a:prstGeom>
        </p:spPr>
        <p:style>
          <a:lnRef idx="0">
            <a:schemeClr val="dk1">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sp>
      <p:sp>
        <p:nvSpPr>
          <p:cNvPr id="7" name="Freeform 6">
            <a:extLst>
              <a:ext uri="{FF2B5EF4-FFF2-40B4-BE49-F238E27FC236}">
                <a16:creationId xmlns:a16="http://schemas.microsoft.com/office/drawing/2014/main" id="{E57FB01A-3028-25F0-BF37-37F65C6B0235}"/>
              </a:ext>
            </a:extLst>
          </p:cNvPr>
          <p:cNvSpPr/>
          <p:nvPr/>
        </p:nvSpPr>
        <p:spPr>
          <a:xfrm>
            <a:off x="1378176" y="3274324"/>
            <a:ext cx="2943919" cy="412471"/>
          </a:xfrm>
          <a:custGeom>
            <a:avLst/>
            <a:gdLst>
              <a:gd name="connsiteX0" fmla="*/ 0 w 2943919"/>
              <a:gd name="connsiteY0" fmla="*/ 0 h 412471"/>
              <a:gd name="connsiteX1" fmla="*/ 2943919 w 2943919"/>
              <a:gd name="connsiteY1" fmla="*/ 0 h 412471"/>
              <a:gd name="connsiteX2" fmla="*/ 2943919 w 2943919"/>
              <a:gd name="connsiteY2" fmla="*/ 412471 h 412471"/>
              <a:gd name="connsiteX3" fmla="*/ 0 w 2943919"/>
              <a:gd name="connsiteY3" fmla="*/ 412471 h 412471"/>
              <a:gd name="connsiteX4" fmla="*/ 0 w 2943919"/>
              <a:gd name="connsiteY4" fmla="*/ 0 h 412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919" h="412471">
                <a:moveTo>
                  <a:pt x="0" y="0"/>
                </a:moveTo>
                <a:lnTo>
                  <a:pt x="2943919" y="0"/>
                </a:lnTo>
                <a:lnTo>
                  <a:pt x="2943919" y="412471"/>
                </a:lnTo>
                <a:lnTo>
                  <a:pt x="0" y="4124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en-US" sz="2400" kern="1200" dirty="0"/>
              <a:t>Consume</a:t>
            </a:r>
          </a:p>
        </p:txBody>
      </p:sp>
      <p:sp>
        <p:nvSpPr>
          <p:cNvPr id="8" name="Oval 7">
            <a:extLst>
              <a:ext uri="{FF2B5EF4-FFF2-40B4-BE49-F238E27FC236}">
                <a16:creationId xmlns:a16="http://schemas.microsoft.com/office/drawing/2014/main" id="{CA7AA9F2-25D2-9C56-C484-DD474F6F51CF}"/>
              </a:ext>
            </a:extLst>
          </p:cNvPr>
          <p:cNvSpPr/>
          <p:nvPr/>
        </p:nvSpPr>
        <p:spPr>
          <a:xfrm>
            <a:off x="2798576" y="3738354"/>
            <a:ext cx="103117" cy="103117"/>
          </a:xfrm>
          <a:prstGeom prst="ellipse">
            <a:avLst/>
          </a:prstGeom>
          <a:solidFill>
            <a:schemeClr val="accent5">
              <a:lumMod val="75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9" name="Freeform 8">
            <a:extLst>
              <a:ext uri="{FF2B5EF4-FFF2-40B4-BE49-F238E27FC236}">
                <a16:creationId xmlns:a16="http://schemas.microsoft.com/office/drawing/2014/main" id="{622246A8-4E0C-F104-8500-3D4AD0113C1A}"/>
              </a:ext>
            </a:extLst>
          </p:cNvPr>
          <p:cNvSpPr/>
          <p:nvPr/>
        </p:nvSpPr>
        <p:spPr>
          <a:xfrm>
            <a:off x="4469291" y="2655616"/>
            <a:ext cx="2943919" cy="1031179"/>
          </a:xfrm>
          <a:custGeom>
            <a:avLst/>
            <a:gdLst>
              <a:gd name="connsiteX0" fmla="*/ 0 w 2943919"/>
              <a:gd name="connsiteY0" fmla="*/ 0 h 1031179"/>
              <a:gd name="connsiteX1" fmla="*/ 2943919 w 2943919"/>
              <a:gd name="connsiteY1" fmla="*/ 0 h 1031179"/>
              <a:gd name="connsiteX2" fmla="*/ 2943919 w 2943919"/>
              <a:gd name="connsiteY2" fmla="*/ 1031179 h 1031179"/>
              <a:gd name="connsiteX3" fmla="*/ 0 w 2943919"/>
              <a:gd name="connsiteY3" fmla="*/ 1031179 h 1031179"/>
              <a:gd name="connsiteX4" fmla="*/ 0 w 2943919"/>
              <a:gd name="connsiteY4" fmla="*/ 0 h 1031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919" h="1031179">
                <a:moveTo>
                  <a:pt x="0" y="0"/>
                </a:moveTo>
                <a:lnTo>
                  <a:pt x="2943919" y="0"/>
                </a:lnTo>
                <a:lnTo>
                  <a:pt x="2943919" y="1031179"/>
                </a:lnTo>
                <a:lnTo>
                  <a:pt x="0" y="10311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en-US" sz="2400" kern="1200" dirty="0"/>
              <a:t>Create</a:t>
            </a:r>
          </a:p>
        </p:txBody>
      </p:sp>
      <p:sp>
        <p:nvSpPr>
          <p:cNvPr id="10" name="Oval 9">
            <a:extLst>
              <a:ext uri="{FF2B5EF4-FFF2-40B4-BE49-F238E27FC236}">
                <a16:creationId xmlns:a16="http://schemas.microsoft.com/office/drawing/2014/main" id="{F2609EE0-C79C-3E4B-ED18-E15A372B1A7B}"/>
              </a:ext>
            </a:extLst>
          </p:cNvPr>
          <p:cNvSpPr/>
          <p:nvPr/>
        </p:nvSpPr>
        <p:spPr>
          <a:xfrm>
            <a:off x="5889692" y="3730815"/>
            <a:ext cx="103117" cy="103117"/>
          </a:xfrm>
          <a:prstGeom prst="ellipse">
            <a:avLst/>
          </a:prstGeom>
          <a:solidFill>
            <a:schemeClr val="accent5"/>
          </a:solidFill>
        </p:spPr>
        <p:style>
          <a:lnRef idx="2">
            <a:schemeClr val="lt1">
              <a:hueOff val="0"/>
              <a:satOff val="0"/>
              <a:lumOff val="0"/>
              <a:alphaOff val="0"/>
            </a:schemeClr>
          </a:lnRef>
          <a:fillRef idx="1">
            <a:scrgbClr r="0" g="0" b="0"/>
          </a:fillRef>
          <a:effectRef idx="0">
            <a:schemeClr val="accent4">
              <a:hueOff val="4185906"/>
              <a:satOff val="13651"/>
              <a:lumOff val="6568"/>
              <a:alphaOff val="0"/>
            </a:schemeClr>
          </a:effectRef>
          <a:fontRef idx="minor">
            <a:schemeClr val="lt1"/>
          </a:fontRef>
        </p:style>
      </p:sp>
      <p:sp>
        <p:nvSpPr>
          <p:cNvPr id="11" name="Freeform 10">
            <a:extLst>
              <a:ext uri="{FF2B5EF4-FFF2-40B4-BE49-F238E27FC236}">
                <a16:creationId xmlns:a16="http://schemas.microsoft.com/office/drawing/2014/main" id="{D7F6F073-582C-8DC1-6982-0818129DAAD7}"/>
              </a:ext>
            </a:extLst>
          </p:cNvPr>
          <p:cNvSpPr/>
          <p:nvPr/>
        </p:nvSpPr>
        <p:spPr>
          <a:xfrm>
            <a:off x="7560406" y="3274324"/>
            <a:ext cx="2943919" cy="412471"/>
          </a:xfrm>
          <a:custGeom>
            <a:avLst/>
            <a:gdLst>
              <a:gd name="connsiteX0" fmla="*/ 0 w 2943919"/>
              <a:gd name="connsiteY0" fmla="*/ 0 h 412471"/>
              <a:gd name="connsiteX1" fmla="*/ 2943919 w 2943919"/>
              <a:gd name="connsiteY1" fmla="*/ 0 h 412471"/>
              <a:gd name="connsiteX2" fmla="*/ 2943919 w 2943919"/>
              <a:gd name="connsiteY2" fmla="*/ 412471 h 412471"/>
              <a:gd name="connsiteX3" fmla="*/ 0 w 2943919"/>
              <a:gd name="connsiteY3" fmla="*/ 412471 h 412471"/>
              <a:gd name="connsiteX4" fmla="*/ 0 w 2943919"/>
              <a:gd name="connsiteY4" fmla="*/ 0 h 412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919" h="412471">
                <a:moveTo>
                  <a:pt x="0" y="0"/>
                </a:moveTo>
                <a:lnTo>
                  <a:pt x="2943919" y="0"/>
                </a:lnTo>
                <a:lnTo>
                  <a:pt x="2943919" y="412471"/>
                </a:lnTo>
                <a:lnTo>
                  <a:pt x="0" y="4124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en-US" sz="2400" kern="1200" dirty="0"/>
              <a:t>Innovate</a:t>
            </a:r>
          </a:p>
        </p:txBody>
      </p:sp>
      <p:sp>
        <p:nvSpPr>
          <p:cNvPr id="12" name="Oval 11">
            <a:extLst>
              <a:ext uri="{FF2B5EF4-FFF2-40B4-BE49-F238E27FC236}">
                <a16:creationId xmlns:a16="http://schemas.microsoft.com/office/drawing/2014/main" id="{9446719A-737F-F667-C60F-E37A464B3A3A}"/>
              </a:ext>
            </a:extLst>
          </p:cNvPr>
          <p:cNvSpPr/>
          <p:nvPr/>
        </p:nvSpPr>
        <p:spPr>
          <a:xfrm>
            <a:off x="8980807" y="3738354"/>
            <a:ext cx="103117" cy="103117"/>
          </a:xfrm>
          <a:prstGeom prst="ellipse">
            <a:avLst/>
          </a:prstGeom>
          <a:solidFill>
            <a:schemeClr val="accent5"/>
          </a:solidFill>
        </p:spPr>
        <p:style>
          <a:lnRef idx="2">
            <a:schemeClr val="lt1">
              <a:hueOff val="0"/>
              <a:satOff val="0"/>
              <a:lumOff val="0"/>
              <a:alphaOff val="0"/>
            </a:schemeClr>
          </a:lnRef>
          <a:fillRef idx="1">
            <a:scrgbClr r="0" g="0" b="0"/>
          </a:fillRef>
          <a:effectRef idx="0">
            <a:schemeClr val="accent4">
              <a:hueOff val="8371813"/>
              <a:satOff val="27303"/>
              <a:lumOff val="13137"/>
              <a:alphaOff val="0"/>
            </a:schemeClr>
          </a:effectRef>
          <a:fontRef idx="minor">
            <a:schemeClr val="lt1"/>
          </a:fontRef>
        </p:style>
      </p:sp>
      <p:sp>
        <p:nvSpPr>
          <p:cNvPr id="3" name="Oval 2">
            <a:extLst>
              <a:ext uri="{FF2B5EF4-FFF2-40B4-BE49-F238E27FC236}">
                <a16:creationId xmlns:a16="http://schemas.microsoft.com/office/drawing/2014/main" id="{53EC16F4-EB4A-5384-8F84-7C24DD7B2140}"/>
              </a:ext>
            </a:extLst>
          </p:cNvPr>
          <p:cNvSpPr/>
          <p:nvPr/>
        </p:nvSpPr>
        <p:spPr>
          <a:xfrm>
            <a:off x="7589941" y="2162149"/>
            <a:ext cx="2923309" cy="26368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dirty="0">
              <a:solidFill>
                <a:schemeClr val="bg1"/>
              </a:solidFill>
            </a:endParaRPr>
          </a:p>
        </p:txBody>
      </p:sp>
    </p:spTree>
    <p:extLst>
      <p:ext uri="{BB962C8B-B14F-4D97-AF65-F5344CB8AC3E}">
        <p14:creationId xmlns:p14="http://schemas.microsoft.com/office/powerpoint/2010/main" val="325533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2A0D60-E930-4C1A-8CC8-98B6761ABCBD}"/>
              </a:ext>
            </a:extLst>
          </p:cNvPr>
          <p:cNvSpPr>
            <a:spLocks noGrp="1"/>
          </p:cNvSpPr>
          <p:nvPr>
            <p:ph type="title"/>
          </p:nvPr>
        </p:nvSpPr>
        <p:spPr/>
        <p:txBody>
          <a:bodyPr/>
          <a:lstStyle/>
          <a:p>
            <a:r>
              <a:rPr lang="en-US" dirty="0"/>
              <a:t>Innovate</a:t>
            </a:r>
          </a:p>
        </p:txBody>
      </p:sp>
      <p:sp>
        <p:nvSpPr>
          <p:cNvPr id="5" name="Content Placeholder 4">
            <a:extLst>
              <a:ext uri="{FF2B5EF4-FFF2-40B4-BE49-F238E27FC236}">
                <a16:creationId xmlns:a16="http://schemas.microsoft.com/office/drawing/2014/main" id="{E1E96394-E8D9-4C71-A873-62C4FAE949E5}"/>
              </a:ext>
            </a:extLst>
          </p:cNvPr>
          <p:cNvSpPr>
            <a:spLocks noGrp="1"/>
          </p:cNvSpPr>
          <p:nvPr>
            <p:ph idx="1"/>
          </p:nvPr>
        </p:nvSpPr>
        <p:spPr>
          <a:xfrm>
            <a:off x="380999" y="1485900"/>
            <a:ext cx="11429999" cy="2576090"/>
          </a:xfrm>
        </p:spPr>
        <p:txBody>
          <a:bodyPr/>
          <a:lstStyle/>
          <a:p>
            <a:pPr>
              <a:spcAft>
                <a:spcPts val="3000"/>
              </a:spcAft>
            </a:pPr>
            <a:r>
              <a:rPr lang="en-US" dirty="0"/>
              <a:t>Freedom to examine trade-offs</a:t>
            </a:r>
          </a:p>
          <a:p>
            <a:pPr>
              <a:spcAft>
                <a:spcPts val="3000"/>
              </a:spcAft>
            </a:pPr>
            <a:r>
              <a:rPr lang="en-US" dirty="0"/>
              <a:t>Custom hardware</a:t>
            </a:r>
          </a:p>
          <a:p>
            <a:pPr>
              <a:spcAft>
                <a:spcPts val="3000"/>
              </a:spcAft>
            </a:pPr>
            <a:r>
              <a:rPr lang="en-US" dirty="0"/>
              <a:t>Multi-domain applications</a:t>
            </a:r>
          </a:p>
          <a:p>
            <a:pPr>
              <a:spcAft>
                <a:spcPts val="3000"/>
              </a:spcAft>
            </a:pPr>
            <a:r>
              <a:rPr lang="en-US" dirty="0"/>
              <a:t>Focus on the benefit</a:t>
            </a:r>
          </a:p>
        </p:txBody>
      </p:sp>
      <p:sp>
        <p:nvSpPr>
          <p:cNvPr id="145" name="Text Placeholder 144">
            <a:extLst>
              <a:ext uri="{FF2B5EF4-FFF2-40B4-BE49-F238E27FC236}">
                <a16:creationId xmlns:a16="http://schemas.microsoft.com/office/drawing/2014/main" id="{CDA8B7AE-405C-5C8A-5465-C5396AB2AC53}"/>
              </a:ext>
            </a:extLst>
          </p:cNvPr>
          <p:cNvSpPr>
            <a:spLocks noGrp="1"/>
          </p:cNvSpPr>
          <p:nvPr>
            <p:ph type="body" sz="quarter" idx="10"/>
          </p:nvPr>
        </p:nvSpPr>
        <p:spPr/>
        <p:txBody>
          <a:bodyPr/>
          <a:lstStyle/>
          <a:p>
            <a:r>
              <a:rPr lang="en-US" dirty="0"/>
              <a:t>Present Day</a:t>
            </a:r>
          </a:p>
        </p:txBody>
      </p:sp>
      <p:pic>
        <p:nvPicPr>
          <p:cNvPr id="3" name="Picture 2">
            <a:extLst>
              <a:ext uri="{FF2B5EF4-FFF2-40B4-BE49-F238E27FC236}">
                <a16:creationId xmlns:a16="http://schemas.microsoft.com/office/drawing/2014/main" id="{5A0EEEA7-BFC2-3365-7D5B-9CD6754CB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4805" y="536795"/>
            <a:ext cx="6136194" cy="5883155"/>
          </a:xfrm>
          <a:prstGeom prst="rect">
            <a:avLst/>
          </a:prstGeom>
        </p:spPr>
      </p:pic>
    </p:spTree>
    <p:extLst>
      <p:ext uri="{BB962C8B-B14F-4D97-AF65-F5344CB8AC3E}">
        <p14:creationId xmlns:p14="http://schemas.microsoft.com/office/powerpoint/2010/main" val="364991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E72560-2A20-16B9-6B3A-3E6667E7A859}"/>
              </a:ext>
            </a:extLst>
          </p:cNvPr>
          <p:cNvSpPr>
            <a:spLocks noGrp="1"/>
          </p:cNvSpPr>
          <p:nvPr>
            <p:ph type="title"/>
          </p:nvPr>
        </p:nvSpPr>
        <p:spPr/>
        <p:txBody>
          <a:bodyPr/>
          <a:lstStyle/>
          <a:p>
            <a:r>
              <a:rPr lang="en-US" dirty="0"/>
              <a:t>Innovate</a:t>
            </a:r>
          </a:p>
        </p:txBody>
      </p:sp>
      <p:sp>
        <p:nvSpPr>
          <p:cNvPr id="8" name="Text Placeholder 7">
            <a:extLst>
              <a:ext uri="{FF2B5EF4-FFF2-40B4-BE49-F238E27FC236}">
                <a16:creationId xmlns:a16="http://schemas.microsoft.com/office/drawing/2014/main" id="{776D1796-74E4-218A-206F-F87D5B523FA5}"/>
              </a:ext>
            </a:extLst>
          </p:cNvPr>
          <p:cNvSpPr>
            <a:spLocks noGrp="1"/>
          </p:cNvSpPr>
          <p:nvPr>
            <p:ph type="body" sz="quarter" idx="10"/>
          </p:nvPr>
        </p:nvSpPr>
        <p:spPr/>
        <p:txBody>
          <a:bodyPr/>
          <a:lstStyle/>
          <a:p>
            <a:r>
              <a:rPr lang="en-US" dirty="0"/>
              <a:t>Choice + Scale = Complexity</a:t>
            </a:r>
          </a:p>
          <a:p>
            <a:endParaRPr lang="en-US" dirty="0"/>
          </a:p>
        </p:txBody>
      </p:sp>
      <p:sp>
        <p:nvSpPr>
          <p:cNvPr id="20" name="Rectangle 19">
            <a:extLst>
              <a:ext uri="{FF2B5EF4-FFF2-40B4-BE49-F238E27FC236}">
                <a16:creationId xmlns:a16="http://schemas.microsoft.com/office/drawing/2014/main" id="{A524B1C0-8DF7-824E-2F49-05D6289C430F}"/>
              </a:ext>
            </a:extLst>
          </p:cNvPr>
          <p:cNvSpPr/>
          <p:nvPr/>
        </p:nvSpPr>
        <p:spPr>
          <a:xfrm>
            <a:off x="2722653" y="1475059"/>
            <a:ext cx="3246634" cy="2057400"/>
          </a:xfrm>
          <a:prstGeom prst="rect">
            <a:avLst/>
          </a:prstGeom>
          <a:ln/>
        </p:spPr>
        <p:style>
          <a:lnRef idx="1">
            <a:schemeClr val="accent6"/>
          </a:lnRef>
          <a:fillRef idx="3">
            <a:schemeClr val="accent6"/>
          </a:fillRef>
          <a:effectRef idx="2">
            <a:schemeClr val="accent6"/>
          </a:effectRef>
          <a:fontRef idx="minor">
            <a:schemeClr val="lt1"/>
          </a:fontRef>
        </p:style>
        <p:txBody>
          <a:bodyPr lIns="45720" tIns="45720" rIns="45720" rtlCol="0" anchor="ctr"/>
          <a:lstStyle/>
          <a:p>
            <a:pPr algn="ctr"/>
            <a:r>
              <a:rPr lang="en-US" dirty="0">
                <a:solidFill>
                  <a:schemeClr val="bg1"/>
                </a:solidFill>
              </a:rPr>
              <a:t>Frustrated</a:t>
            </a:r>
          </a:p>
        </p:txBody>
      </p:sp>
      <p:cxnSp>
        <p:nvCxnSpPr>
          <p:cNvPr id="22" name="Straight Arrow Connector 21">
            <a:extLst>
              <a:ext uri="{FF2B5EF4-FFF2-40B4-BE49-F238E27FC236}">
                <a16:creationId xmlns:a16="http://schemas.microsoft.com/office/drawing/2014/main" id="{4EBCA0E6-210E-CB92-1385-F272D1D535C7}"/>
              </a:ext>
            </a:extLst>
          </p:cNvPr>
          <p:cNvCxnSpPr>
            <a:cxnSpLocks/>
          </p:cNvCxnSpPr>
          <p:nvPr/>
        </p:nvCxnSpPr>
        <p:spPr>
          <a:xfrm>
            <a:off x="2743201" y="5856985"/>
            <a:ext cx="6493268" cy="0"/>
          </a:xfrm>
          <a:prstGeom prst="straightConnector1">
            <a:avLst/>
          </a:prstGeom>
          <a:ln w="76200" cap="rnd">
            <a:gradFill>
              <a:gsLst>
                <a:gs pos="0">
                  <a:schemeClr val="accent4">
                    <a:lumMod val="20000"/>
                    <a:lumOff val="80000"/>
                  </a:schemeClr>
                </a:gs>
                <a:gs pos="100000">
                  <a:srgbClr val="00B050"/>
                </a:gs>
              </a:gsLst>
              <a:lin ang="5400000" scaled="1"/>
            </a:gradFill>
            <a:round/>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545AA4C-4A89-3ADD-3099-A7ED8D7C5789}"/>
              </a:ext>
            </a:extLst>
          </p:cNvPr>
          <p:cNvSpPr/>
          <p:nvPr/>
        </p:nvSpPr>
        <p:spPr>
          <a:xfrm>
            <a:off x="2722653" y="3585309"/>
            <a:ext cx="3246634" cy="2057400"/>
          </a:xfrm>
          <a:prstGeom prst="rect">
            <a:avLst/>
          </a:prstGeom>
          <a:ln/>
        </p:spPr>
        <p:style>
          <a:lnRef idx="1">
            <a:schemeClr val="accent6"/>
          </a:lnRef>
          <a:fillRef idx="3">
            <a:schemeClr val="accent6"/>
          </a:fillRef>
          <a:effectRef idx="2">
            <a:schemeClr val="accent6"/>
          </a:effectRef>
          <a:fontRef idx="minor">
            <a:schemeClr val="lt1"/>
          </a:fontRef>
        </p:style>
        <p:txBody>
          <a:bodyPr lIns="45720" tIns="45720" rIns="45720" rtlCol="0" anchor="ctr"/>
          <a:lstStyle/>
          <a:p>
            <a:pPr algn="ctr"/>
            <a:r>
              <a:rPr lang="en-US" dirty="0">
                <a:solidFill>
                  <a:schemeClr val="bg1"/>
                </a:solidFill>
              </a:rPr>
              <a:t>Restricted</a:t>
            </a:r>
          </a:p>
        </p:txBody>
      </p:sp>
      <p:sp>
        <p:nvSpPr>
          <p:cNvPr id="24" name="Rectangle 23">
            <a:extLst>
              <a:ext uri="{FF2B5EF4-FFF2-40B4-BE49-F238E27FC236}">
                <a16:creationId xmlns:a16="http://schemas.microsoft.com/office/drawing/2014/main" id="{2354C4AA-1D76-79C6-A192-7F3239FF8CF4}"/>
              </a:ext>
            </a:extLst>
          </p:cNvPr>
          <p:cNvSpPr/>
          <p:nvPr/>
        </p:nvSpPr>
        <p:spPr>
          <a:xfrm>
            <a:off x="6010383" y="3585309"/>
            <a:ext cx="3246634" cy="2057400"/>
          </a:xfrm>
          <a:prstGeom prst="rect">
            <a:avLst/>
          </a:prstGeom>
          <a:solidFill>
            <a:schemeClr val="accent2"/>
          </a:solidFill>
          <a:ln/>
        </p:spPr>
        <p:style>
          <a:lnRef idx="1">
            <a:schemeClr val="accent6"/>
          </a:lnRef>
          <a:fillRef idx="3">
            <a:schemeClr val="accent6"/>
          </a:fillRef>
          <a:effectRef idx="2">
            <a:schemeClr val="accent6"/>
          </a:effectRef>
          <a:fontRef idx="minor">
            <a:schemeClr val="lt1"/>
          </a:fontRef>
        </p:style>
        <p:txBody>
          <a:bodyPr lIns="45720" tIns="45720" rIns="45720" rtlCol="0" anchor="ctr"/>
          <a:lstStyle/>
          <a:p>
            <a:pPr algn="ctr"/>
            <a:r>
              <a:rPr lang="en-US" dirty="0">
                <a:solidFill>
                  <a:schemeClr val="bg1"/>
                </a:solidFill>
              </a:rPr>
              <a:t>Delighted</a:t>
            </a:r>
          </a:p>
        </p:txBody>
      </p:sp>
      <p:sp>
        <p:nvSpPr>
          <p:cNvPr id="25" name="Rectangle 24">
            <a:extLst>
              <a:ext uri="{FF2B5EF4-FFF2-40B4-BE49-F238E27FC236}">
                <a16:creationId xmlns:a16="http://schemas.microsoft.com/office/drawing/2014/main" id="{EE3EA7E8-6530-4324-8015-3CA4A970BD74}"/>
              </a:ext>
            </a:extLst>
          </p:cNvPr>
          <p:cNvSpPr/>
          <p:nvPr/>
        </p:nvSpPr>
        <p:spPr>
          <a:xfrm>
            <a:off x="6010383" y="1475059"/>
            <a:ext cx="3246634" cy="2057400"/>
          </a:xfrm>
          <a:prstGeom prst="rect">
            <a:avLst/>
          </a:prstGeom>
          <a:ln/>
        </p:spPr>
        <p:style>
          <a:lnRef idx="1">
            <a:schemeClr val="accent6"/>
          </a:lnRef>
          <a:fillRef idx="3">
            <a:schemeClr val="accent6"/>
          </a:fillRef>
          <a:effectRef idx="2">
            <a:schemeClr val="accent6"/>
          </a:effectRef>
          <a:fontRef idx="minor">
            <a:schemeClr val="lt1"/>
          </a:fontRef>
        </p:style>
        <p:txBody>
          <a:bodyPr lIns="45720" tIns="45720" rIns="45720" rtlCol="0" anchor="ctr"/>
          <a:lstStyle/>
          <a:p>
            <a:pPr algn="ctr"/>
            <a:r>
              <a:rPr lang="en-US" dirty="0">
                <a:solidFill>
                  <a:schemeClr val="bg1"/>
                </a:solidFill>
              </a:rPr>
              <a:t>Overwhelmed</a:t>
            </a:r>
          </a:p>
        </p:txBody>
      </p:sp>
      <p:sp>
        <p:nvSpPr>
          <p:cNvPr id="27" name="TextBox 26">
            <a:extLst>
              <a:ext uri="{FF2B5EF4-FFF2-40B4-BE49-F238E27FC236}">
                <a16:creationId xmlns:a16="http://schemas.microsoft.com/office/drawing/2014/main" id="{3862009F-8D86-B4BC-AE01-C88E912CBEAB}"/>
              </a:ext>
            </a:extLst>
          </p:cNvPr>
          <p:cNvSpPr txBox="1"/>
          <p:nvPr/>
        </p:nvSpPr>
        <p:spPr>
          <a:xfrm>
            <a:off x="5340080" y="5908626"/>
            <a:ext cx="1128514" cy="369332"/>
          </a:xfrm>
          <a:prstGeom prst="rect">
            <a:avLst/>
          </a:prstGeom>
          <a:noFill/>
        </p:spPr>
        <p:txBody>
          <a:bodyPr wrap="none" lIns="0" rIns="0" rtlCol="0">
            <a:spAutoFit/>
          </a:bodyPr>
          <a:lstStyle/>
          <a:p>
            <a:pPr algn="l"/>
            <a:r>
              <a:rPr lang="en-US" dirty="0"/>
              <a:t>Innovation</a:t>
            </a:r>
          </a:p>
        </p:txBody>
      </p:sp>
      <p:cxnSp>
        <p:nvCxnSpPr>
          <p:cNvPr id="28" name="Straight Arrow Connector 27">
            <a:extLst>
              <a:ext uri="{FF2B5EF4-FFF2-40B4-BE49-F238E27FC236}">
                <a16:creationId xmlns:a16="http://schemas.microsoft.com/office/drawing/2014/main" id="{E329F600-309E-2855-BDAC-6C34EE726D6D}"/>
              </a:ext>
            </a:extLst>
          </p:cNvPr>
          <p:cNvCxnSpPr>
            <a:cxnSpLocks/>
            <a:endCxn id="34" idx="2"/>
          </p:cNvCxnSpPr>
          <p:nvPr/>
        </p:nvCxnSpPr>
        <p:spPr>
          <a:xfrm flipV="1">
            <a:off x="2424701" y="1804846"/>
            <a:ext cx="0" cy="3733641"/>
          </a:xfrm>
          <a:prstGeom prst="straightConnector1">
            <a:avLst/>
          </a:prstGeom>
          <a:ln w="76200" cap="rnd">
            <a:gradFill>
              <a:gsLst>
                <a:gs pos="0">
                  <a:schemeClr val="accent1">
                    <a:lumMod val="20000"/>
                    <a:lumOff val="80000"/>
                  </a:schemeClr>
                </a:gs>
                <a:gs pos="100000">
                  <a:schemeClr val="accent1"/>
                </a:gs>
              </a:gsLst>
              <a:lin ang="5400000" scaled="1"/>
            </a:gradFill>
            <a:round/>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6A7EE71-2195-89A8-B98E-390F10472907}"/>
              </a:ext>
            </a:extLst>
          </p:cNvPr>
          <p:cNvSpPr txBox="1"/>
          <p:nvPr/>
        </p:nvSpPr>
        <p:spPr>
          <a:xfrm>
            <a:off x="2000895" y="2988465"/>
            <a:ext cx="276999" cy="1272143"/>
          </a:xfrm>
          <a:prstGeom prst="rect">
            <a:avLst/>
          </a:prstGeom>
          <a:noFill/>
        </p:spPr>
        <p:txBody>
          <a:bodyPr vert="vert270" wrap="none" lIns="0" rIns="0" rtlCol="0">
            <a:spAutoFit/>
          </a:bodyPr>
          <a:lstStyle/>
          <a:p>
            <a:pPr algn="l"/>
            <a:r>
              <a:rPr lang="en-US" dirty="0"/>
              <a:t>Complexity</a:t>
            </a:r>
          </a:p>
        </p:txBody>
      </p:sp>
      <p:sp>
        <p:nvSpPr>
          <p:cNvPr id="33" name="TextBox 32">
            <a:extLst>
              <a:ext uri="{FF2B5EF4-FFF2-40B4-BE49-F238E27FC236}">
                <a16:creationId xmlns:a16="http://schemas.microsoft.com/office/drawing/2014/main" id="{18FC702E-383D-244C-C74F-AA28519C7D19}"/>
              </a:ext>
            </a:extLst>
          </p:cNvPr>
          <p:cNvSpPr txBox="1"/>
          <p:nvPr/>
        </p:nvSpPr>
        <p:spPr>
          <a:xfrm>
            <a:off x="9236469" y="5672319"/>
            <a:ext cx="495328" cy="369332"/>
          </a:xfrm>
          <a:prstGeom prst="rect">
            <a:avLst/>
          </a:prstGeom>
          <a:noFill/>
        </p:spPr>
        <p:txBody>
          <a:bodyPr wrap="none" lIns="0" rIns="0" rtlCol="0">
            <a:spAutoFit/>
          </a:bodyPr>
          <a:lstStyle/>
          <a:p>
            <a:pPr algn="l"/>
            <a:r>
              <a:rPr lang="en-US" dirty="0"/>
              <a:t>High</a:t>
            </a:r>
          </a:p>
        </p:txBody>
      </p:sp>
      <p:sp>
        <p:nvSpPr>
          <p:cNvPr id="34" name="TextBox 33">
            <a:extLst>
              <a:ext uri="{FF2B5EF4-FFF2-40B4-BE49-F238E27FC236}">
                <a16:creationId xmlns:a16="http://schemas.microsoft.com/office/drawing/2014/main" id="{F59D468F-BCD1-88CD-9D5F-FF5B1852998E}"/>
              </a:ext>
            </a:extLst>
          </p:cNvPr>
          <p:cNvSpPr txBox="1"/>
          <p:nvPr/>
        </p:nvSpPr>
        <p:spPr>
          <a:xfrm>
            <a:off x="2177037" y="1435514"/>
            <a:ext cx="495328" cy="369332"/>
          </a:xfrm>
          <a:prstGeom prst="rect">
            <a:avLst/>
          </a:prstGeom>
          <a:noFill/>
        </p:spPr>
        <p:txBody>
          <a:bodyPr wrap="none" lIns="0" rIns="0" rtlCol="0">
            <a:spAutoFit/>
          </a:bodyPr>
          <a:lstStyle/>
          <a:p>
            <a:pPr algn="l"/>
            <a:r>
              <a:rPr lang="en-US" dirty="0"/>
              <a:t>High</a:t>
            </a:r>
          </a:p>
        </p:txBody>
      </p:sp>
      <p:sp>
        <p:nvSpPr>
          <p:cNvPr id="36" name="TextBox 35">
            <a:extLst>
              <a:ext uri="{FF2B5EF4-FFF2-40B4-BE49-F238E27FC236}">
                <a16:creationId xmlns:a16="http://schemas.microsoft.com/office/drawing/2014/main" id="{B7C6E9ED-BD72-CEAD-54B0-A735F09BC91D}"/>
              </a:ext>
            </a:extLst>
          </p:cNvPr>
          <p:cNvSpPr txBox="1"/>
          <p:nvPr/>
        </p:nvSpPr>
        <p:spPr>
          <a:xfrm>
            <a:off x="2139395" y="5672319"/>
            <a:ext cx="432811" cy="369332"/>
          </a:xfrm>
          <a:prstGeom prst="rect">
            <a:avLst/>
          </a:prstGeom>
          <a:noFill/>
        </p:spPr>
        <p:txBody>
          <a:bodyPr wrap="none" lIns="0" rIns="0" rtlCol="0">
            <a:spAutoFit/>
          </a:bodyPr>
          <a:lstStyle/>
          <a:p>
            <a:pPr algn="l"/>
            <a:r>
              <a:rPr lang="en-US" dirty="0"/>
              <a:t>Low</a:t>
            </a:r>
          </a:p>
        </p:txBody>
      </p:sp>
    </p:spTree>
    <p:extLst>
      <p:ext uri="{BB962C8B-B14F-4D97-AF65-F5344CB8AC3E}">
        <p14:creationId xmlns:p14="http://schemas.microsoft.com/office/powerpoint/2010/main" val="274572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5AAFE9-1156-B6B9-E613-5A70322E7E8E}"/>
              </a:ext>
            </a:extLst>
          </p:cNvPr>
          <p:cNvSpPr>
            <a:spLocks noGrp="1"/>
          </p:cNvSpPr>
          <p:nvPr>
            <p:ph type="title"/>
          </p:nvPr>
        </p:nvSpPr>
        <p:spPr/>
        <p:txBody>
          <a:bodyPr/>
          <a:lstStyle/>
          <a:p>
            <a:r>
              <a:rPr lang="en-US" dirty="0"/>
              <a:t>Innovate</a:t>
            </a:r>
          </a:p>
        </p:txBody>
      </p:sp>
      <p:sp>
        <p:nvSpPr>
          <p:cNvPr id="7" name="Content Placeholder 6">
            <a:extLst>
              <a:ext uri="{FF2B5EF4-FFF2-40B4-BE49-F238E27FC236}">
                <a16:creationId xmlns:a16="http://schemas.microsoft.com/office/drawing/2014/main" id="{4F5BEE40-C6A3-26C4-9601-173D58455078}"/>
              </a:ext>
            </a:extLst>
          </p:cNvPr>
          <p:cNvSpPr>
            <a:spLocks noGrp="1"/>
          </p:cNvSpPr>
          <p:nvPr>
            <p:ph idx="1"/>
          </p:nvPr>
        </p:nvSpPr>
        <p:spPr>
          <a:xfrm>
            <a:off x="381000" y="1485900"/>
            <a:ext cx="6210632" cy="3093154"/>
          </a:xfrm>
        </p:spPr>
        <p:txBody>
          <a:bodyPr/>
          <a:lstStyle/>
          <a:p>
            <a:r>
              <a:rPr lang="en-US" sz="3200" b="1" dirty="0"/>
              <a:t>Simplicity scales</a:t>
            </a:r>
          </a:p>
          <a:p>
            <a:r>
              <a:rPr lang="en-US" dirty="0"/>
              <a:t>Complexity creates technical debt. A complex network is one that creates decisions during deployment, introduces uncertainty in operations and has corner cases in design. Simple systems are more robust. We think hard before adding features, functions, options or variations. </a:t>
            </a:r>
          </a:p>
        </p:txBody>
      </p:sp>
      <p:pic>
        <p:nvPicPr>
          <p:cNvPr id="8194" name="Picture 2" descr="https://www.pexels.com/photo/gray-airplane-control-panel-3402846/">
            <a:extLst>
              <a:ext uri="{FF2B5EF4-FFF2-40B4-BE49-F238E27FC236}">
                <a16:creationId xmlns:a16="http://schemas.microsoft.com/office/drawing/2014/main" id="{2078A6AD-0B30-6EE0-147B-069D8759E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7419" y="1485900"/>
            <a:ext cx="4733581" cy="3102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853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463407-0F6B-B4B6-1D89-8A6975A7F03B}"/>
              </a:ext>
            </a:extLst>
          </p:cNvPr>
          <p:cNvSpPr>
            <a:spLocks noGrp="1"/>
          </p:cNvSpPr>
          <p:nvPr>
            <p:ph type="title"/>
          </p:nvPr>
        </p:nvSpPr>
        <p:spPr/>
        <p:txBody>
          <a:bodyPr/>
          <a:lstStyle/>
          <a:p>
            <a:r>
              <a:rPr lang="en-US" dirty="0"/>
              <a:t>Hardware deep dive</a:t>
            </a:r>
          </a:p>
        </p:txBody>
      </p:sp>
    </p:spTree>
    <p:extLst>
      <p:ext uri="{BB962C8B-B14F-4D97-AF65-F5344CB8AC3E}">
        <p14:creationId xmlns:p14="http://schemas.microsoft.com/office/powerpoint/2010/main" val="391051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1F5ED-1C76-DB4E-9D59-EC5392679155}"/>
              </a:ext>
            </a:extLst>
          </p:cNvPr>
          <p:cNvSpPr>
            <a:spLocks noGrp="1"/>
          </p:cNvSpPr>
          <p:nvPr>
            <p:ph type="title"/>
          </p:nvPr>
        </p:nvSpPr>
        <p:spPr/>
        <p:txBody>
          <a:bodyPr/>
          <a:lstStyle/>
          <a:p>
            <a:r>
              <a:rPr lang="en-US" dirty="0"/>
              <a:t>How we do it</a:t>
            </a:r>
          </a:p>
        </p:txBody>
      </p:sp>
      <p:sp>
        <p:nvSpPr>
          <p:cNvPr id="5" name="TextBox 4">
            <a:extLst>
              <a:ext uri="{FF2B5EF4-FFF2-40B4-BE49-F238E27FC236}">
                <a16:creationId xmlns:a16="http://schemas.microsoft.com/office/drawing/2014/main" id="{C277CDD6-FB02-DD46-BD74-9519A9EE1DB8}"/>
              </a:ext>
            </a:extLst>
          </p:cNvPr>
          <p:cNvSpPr txBox="1"/>
          <p:nvPr/>
        </p:nvSpPr>
        <p:spPr>
          <a:xfrm>
            <a:off x="314325" y="1973406"/>
            <a:ext cx="5562600" cy="1754326"/>
          </a:xfrm>
          <a:prstGeom prst="rect">
            <a:avLst/>
          </a:prstGeom>
          <a:noFill/>
        </p:spPr>
        <p:txBody>
          <a:bodyPr wrap="square" lIns="0" rIns="0" rtlCol="0">
            <a:spAutoFit/>
          </a:bodyPr>
          <a:lstStyle/>
          <a:p>
            <a:pPr marL="182880" indent="-91440" algn="l"/>
            <a:r>
              <a:rPr lang="en-US" dirty="0"/>
              <a:t>“A complex system that works is invariably found to have evolved from a simple system that worked. The inverse proposition also appears to be true: A complex system designed from scratch never works and cannot be made to work. You have to start over, beginning with a working simple system.”</a:t>
            </a:r>
          </a:p>
        </p:txBody>
      </p:sp>
      <p:sp>
        <p:nvSpPr>
          <p:cNvPr id="7" name="TextBox 6">
            <a:extLst>
              <a:ext uri="{FF2B5EF4-FFF2-40B4-BE49-F238E27FC236}">
                <a16:creationId xmlns:a16="http://schemas.microsoft.com/office/drawing/2014/main" id="{8F5FD282-9EEC-AE4E-8379-CCBD16C88CFB}"/>
              </a:ext>
            </a:extLst>
          </p:cNvPr>
          <p:cNvSpPr txBox="1"/>
          <p:nvPr/>
        </p:nvSpPr>
        <p:spPr>
          <a:xfrm>
            <a:off x="512444" y="3930699"/>
            <a:ext cx="4749835" cy="584775"/>
          </a:xfrm>
          <a:prstGeom prst="rect">
            <a:avLst/>
          </a:prstGeom>
          <a:noFill/>
        </p:spPr>
        <p:txBody>
          <a:bodyPr wrap="square" lIns="0" rIns="0" rtlCol="0">
            <a:spAutoFit/>
          </a:bodyPr>
          <a:lstStyle/>
          <a:p>
            <a:r>
              <a:rPr lang="en-US" sz="1600" b="1" dirty="0"/>
              <a:t>John Gall</a:t>
            </a:r>
            <a:r>
              <a:rPr lang="en-US" sz="1600" dirty="0"/>
              <a:t>, </a:t>
            </a:r>
            <a:r>
              <a:rPr lang="en-US" sz="1600" i="1" dirty="0"/>
              <a:t>General Systemantics: An essay on how systems work, and especially how they fail</a:t>
            </a:r>
            <a:r>
              <a:rPr lang="en-US" sz="1600" dirty="0"/>
              <a:t>, 1975</a:t>
            </a:r>
          </a:p>
        </p:txBody>
      </p:sp>
      <p:pic>
        <p:nvPicPr>
          <p:cNvPr id="4" name="Picture 3">
            <a:extLst>
              <a:ext uri="{FF2B5EF4-FFF2-40B4-BE49-F238E27FC236}">
                <a16:creationId xmlns:a16="http://schemas.microsoft.com/office/drawing/2014/main" id="{84B385B5-5BFD-9C42-B77D-DBB7CA6CC281}"/>
              </a:ext>
            </a:extLst>
          </p:cNvPr>
          <p:cNvPicPr>
            <a:picLocks noChangeAspect="1"/>
          </p:cNvPicPr>
          <p:nvPr/>
        </p:nvPicPr>
        <p:blipFill rotWithShape="1">
          <a:blip r:embed="rId3">
            <a:extLst>
              <a:ext uri="{28A0092B-C50C-407E-A947-70E740481C1C}">
                <a14:useLocalDpi xmlns:a14="http://schemas.microsoft.com/office/drawing/2010/main" val="0"/>
              </a:ext>
            </a:extLst>
          </a:blip>
          <a:srcRect l="23266" r="23453"/>
          <a:stretch/>
        </p:blipFill>
        <p:spPr>
          <a:xfrm>
            <a:off x="6677118" y="766583"/>
            <a:ext cx="4663440" cy="5324834"/>
          </a:xfrm>
          <a:prstGeom prst="rect">
            <a:avLst/>
          </a:prstGeom>
        </p:spPr>
      </p:pic>
      <p:sp>
        <p:nvSpPr>
          <p:cNvPr id="6" name="TextBox 5">
            <a:extLst>
              <a:ext uri="{FF2B5EF4-FFF2-40B4-BE49-F238E27FC236}">
                <a16:creationId xmlns:a16="http://schemas.microsoft.com/office/drawing/2014/main" id="{8D3BCE84-657E-C446-825D-A48B98371008}"/>
              </a:ext>
            </a:extLst>
          </p:cNvPr>
          <p:cNvSpPr txBox="1"/>
          <p:nvPr/>
        </p:nvSpPr>
        <p:spPr>
          <a:xfrm flipH="1">
            <a:off x="4962618" y="6111932"/>
            <a:ext cx="4358869" cy="276999"/>
          </a:xfrm>
          <a:prstGeom prst="rect">
            <a:avLst/>
          </a:prstGeom>
          <a:noFill/>
        </p:spPr>
        <p:txBody>
          <a:bodyPr wrap="square" lIns="0" rIns="0" rtlCol="0">
            <a:spAutoFit/>
          </a:bodyPr>
          <a:lstStyle/>
          <a:p>
            <a:pPr algn="r"/>
            <a:r>
              <a:rPr lang="en-US" sz="1200" i="1" dirty="0"/>
              <a:t>Source: Nathan </a:t>
            </a:r>
            <a:r>
              <a:rPr lang="en-US" sz="1100" i="1" dirty="0"/>
              <a:t>Sawaya</a:t>
            </a:r>
            <a:r>
              <a:rPr lang="en-US" sz="1200" i="1" dirty="0"/>
              <a:t> brickartist.com</a:t>
            </a:r>
          </a:p>
        </p:txBody>
      </p:sp>
    </p:spTree>
    <p:extLst>
      <p:ext uri="{BB962C8B-B14F-4D97-AF65-F5344CB8AC3E}">
        <p14:creationId xmlns:p14="http://schemas.microsoft.com/office/powerpoint/2010/main" val="263824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1D81A-E71E-1D4C-B31E-2C6D83C2395C}"/>
              </a:ext>
            </a:extLst>
          </p:cNvPr>
          <p:cNvSpPr>
            <a:spLocks noGrp="1"/>
          </p:cNvSpPr>
          <p:nvPr>
            <p:ph type="title"/>
          </p:nvPr>
        </p:nvSpPr>
        <p:spPr>
          <a:xfrm>
            <a:off x="1124821" y="2385638"/>
            <a:ext cx="8172645" cy="2086725"/>
          </a:xfrm>
        </p:spPr>
        <p:txBody>
          <a:bodyPr/>
          <a:lstStyle/>
          <a:p>
            <a:r>
              <a:rPr lang="en-US" dirty="0"/>
              <a:t>Evolution of infrastructure networking</a:t>
            </a:r>
          </a:p>
        </p:txBody>
      </p:sp>
    </p:spTree>
    <p:extLst>
      <p:ext uri="{BB962C8B-B14F-4D97-AF65-F5344CB8AC3E}">
        <p14:creationId xmlns:p14="http://schemas.microsoft.com/office/powerpoint/2010/main" val="300453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1F5ED-1C76-DB4E-9D59-EC5392679155}"/>
              </a:ext>
            </a:extLst>
          </p:cNvPr>
          <p:cNvSpPr>
            <a:spLocks noGrp="1"/>
          </p:cNvSpPr>
          <p:nvPr>
            <p:ph type="title"/>
          </p:nvPr>
        </p:nvSpPr>
        <p:spPr/>
        <p:txBody>
          <a:bodyPr/>
          <a:lstStyle/>
          <a:p>
            <a:r>
              <a:rPr lang="en-US" dirty="0"/>
              <a:t>How we do it</a:t>
            </a:r>
          </a:p>
        </p:txBody>
      </p:sp>
      <p:sp>
        <p:nvSpPr>
          <p:cNvPr id="3" name="Text Placeholder 2">
            <a:extLst>
              <a:ext uri="{FF2B5EF4-FFF2-40B4-BE49-F238E27FC236}">
                <a16:creationId xmlns:a16="http://schemas.microsoft.com/office/drawing/2014/main" id="{B5DBEA3B-5C8A-1D4F-A20A-8EAA663CF5E6}"/>
              </a:ext>
            </a:extLst>
          </p:cNvPr>
          <p:cNvSpPr>
            <a:spLocks noGrp="1"/>
          </p:cNvSpPr>
          <p:nvPr>
            <p:ph type="body" sz="quarter" idx="10"/>
          </p:nvPr>
        </p:nvSpPr>
        <p:spPr/>
        <p:txBody>
          <a:bodyPr/>
          <a:lstStyle/>
          <a:p>
            <a:r>
              <a:rPr lang="en-US" dirty="0"/>
              <a:t>we’ve come a long way</a:t>
            </a:r>
          </a:p>
        </p:txBody>
      </p:sp>
      <p:pic>
        <p:nvPicPr>
          <p:cNvPr id="7" name="Picture 6">
            <a:extLst>
              <a:ext uri="{FF2B5EF4-FFF2-40B4-BE49-F238E27FC236}">
                <a16:creationId xmlns:a16="http://schemas.microsoft.com/office/drawing/2014/main" id="{007A58EA-3CCF-DA47-9933-5EFC8774B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4461" y="3429000"/>
            <a:ext cx="3708050" cy="2781037"/>
          </a:xfrm>
          <a:prstGeom prst="rect">
            <a:avLst/>
          </a:prstGeom>
        </p:spPr>
      </p:pic>
      <p:pic>
        <p:nvPicPr>
          <p:cNvPr id="9" name="Picture 8">
            <a:extLst>
              <a:ext uri="{FF2B5EF4-FFF2-40B4-BE49-F238E27FC236}">
                <a16:creationId xmlns:a16="http://schemas.microsoft.com/office/drawing/2014/main" id="{2018EBA1-B39E-3D4F-8FFA-86E8C511B7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4461" y="422030"/>
            <a:ext cx="3708050" cy="2781037"/>
          </a:xfrm>
          <a:prstGeom prst="rect">
            <a:avLst/>
          </a:prstGeom>
        </p:spPr>
      </p:pic>
      <p:pic>
        <p:nvPicPr>
          <p:cNvPr id="10" name="Picture 9">
            <a:extLst>
              <a:ext uri="{FF2B5EF4-FFF2-40B4-BE49-F238E27FC236}">
                <a16:creationId xmlns:a16="http://schemas.microsoft.com/office/drawing/2014/main" id="{A969FC51-5851-B844-AD87-C2AF2608B980}"/>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002672" y="422030"/>
            <a:ext cx="3708050" cy="2781037"/>
          </a:xfrm>
          <a:prstGeom prst="rect">
            <a:avLst/>
          </a:prstGeom>
        </p:spPr>
      </p:pic>
      <p:pic>
        <p:nvPicPr>
          <p:cNvPr id="8" name="Picture 7">
            <a:extLst>
              <a:ext uri="{FF2B5EF4-FFF2-40B4-BE49-F238E27FC236}">
                <a16:creationId xmlns:a16="http://schemas.microsoft.com/office/drawing/2014/main" id="{D5520F0A-30BA-0049-A633-E79A6C9230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02672" y="3428999"/>
            <a:ext cx="3708050" cy="2781037"/>
          </a:xfrm>
          <a:prstGeom prst="rect">
            <a:avLst/>
          </a:prstGeom>
        </p:spPr>
      </p:pic>
    </p:spTree>
    <p:extLst>
      <p:ext uri="{BB962C8B-B14F-4D97-AF65-F5344CB8AC3E}">
        <p14:creationId xmlns:p14="http://schemas.microsoft.com/office/powerpoint/2010/main" val="102674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4" name="Elbow Connector 133">
            <a:extLst>
              <a:ext uri="{FF2B5EF4-FFF2-40B4-BE49-F238E27FC236}">
                <a16:creationId xmlns:a16="http://schemas.microsoft.com/office/drawing/2014/main" id="{EA8E59E0-516D-C548-9D53-8C30FB9AFEC8}"/>
              </a:ext>
            </a:extLst>
          </p:cNvPr>
          <p:cNvCxnSpPr>
            <a:cxnSpLocks/>
          </p:cNvCxnSpPr>
          <p:nvPr/>
        </p:nvCxnSpPr>
        <p:spPr>
          <a:xfrm rot="16200000" flipH="1">
            <a:off x="4656681" y="3338845"/>
            <a:ext cx="1385654" cy="1897926"/>
          </a:xfrm>
          <a:prstGeom prst="bentConnector3">
            <a:avLst>
              <a:gd name="adj1" fmla="val 77878"/>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135" name="Elbow Connector 134">
            <a:extLst>
              <a:ext uri="{FF2B5EF4-FFF2-40B4-BE49-F238E27FC236}">
                <a16:creationId xmlns:a16="http://schemas.microsoft.com/office/drawing/2014/main" id="{DF1212F2-0245-EA4F-B5F0-40ACDC46D335}"/>
              </a:ext>
            </a:extLst>
          </p:cNvPr>
          <p:cNvCxnSpPr>
            <a:cxnSpLocks/>
          </p:cNvCxnSpPr>
          <p:nvPr/>
        </p:nvCxnSpPr>
        <p:spPr>
          <a:xfrm rot="16200000" flipH="1">
            <a:off x="5341144" y="2836036"/>
            <a:ext cx="1385654" cy="2903543"/>
          </a:xfrm>
          <a:prstGeom prst="bentConnector3">
            <a:avLst>
              <a:gd name="adj1" fmla="val 69056"/>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138" name="Elbow Connector 137">
            <a:extLst>
              <a:ext uri="{FF2B5EF4-FFF2-40B4-BE49-F238E27FC236}">
                <a16:creationId xmlns:a16="http://schemas.microsoft.com/office/drawing/2014/main" id="{65654835-56D5-474A-819E-AD2A0C645A19}"/>
              </a:ext>
            </a:extLst>
          </p:cNvPr>
          <p:cNvCxnSpPr>
            <a:cxnSpLocks/>
          </p:cNvCxnSpPr>
          <p:nvPr/>
        </p:nvCxnSpPr>
        <p:spPr>
          <a:xfrm rot="16200000" flipH="1">
            <a:off x="5997180" y="2361656"/>
            <a:ext cx="1392357" cy="3859006"/>
          </a:xfrm>
          <a:prstGeom prst="bentConnector3">
            <a:avLst>
              <a:gd name="adj1" fmla="val 59482"/>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141" name="Elbow Connector 140">
            <a:extLst>
              <a:ext uri="{FF2B5EF4-FFF2-40B4-BE49-F238E27FC236}">
                <a16:creationId xmlns:a16="http://schemas.microsoft.com/office/drawing/2014/main" id="{CD0D1FD5-ADB6-8E48-B838-CBC34CCA2CA7}"/>
              </a:ext>
            </a:extLst>
          </p:cNvPr>
          <p:cNvCxnSpPr>
            <a:cxnSpLocks/>
          </p:cNvCxnSpPr>
          <p:nvPr/>
        </p:nvCxnSpPr>
        <p:spPr>
          <a:xfrm rot="16200000" flipH="1">
            <a:off x="6683713" y="1856778"/>
            <a:ext cx="1384423" cy="4860827"/>
          </a:xfrm>
          <a:prstGeom prst="bentConnector3">
            <a:avLst>
              <a:gd name="adj1" fmla="val 50706"/>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4AA897E-C612-C24C-BCE5-D7D145528791}"/>
              </a:ext>
            </a:extLst>
          </p:cNvPr>
          <p:cNvSpPr>
            <a:spLocks noGrp="1"/>
          </p:cNvSpPr>
          <p:nvPr>
            <p:ph type="title"/>
          </p:nvPr>
        </p:nvSpPr>
        <p:spPr/>
        <p:txBody>
          <a:bodyPr/>
          <a:lstStyle/>
          <a:p>
            <a:r>
              <a:rPr lang="en-US" dirty="0"/>
              <a:t>How we do it</a:t>
            </a:r>
          </a:p>
        </p:txBody>
      </p:sp>
      <p:cxnSp>
        <p:nvCxnSpPr>
          <p:cNvPr id="83" name="Elbow Connector 82">
            <a:extLst>
              <a:ext uri="{FF2B5EF4-FFF2-40B4-BE49-F238E27FC236}">
                <a16:creationId xmlns:a16="http://schemas.microsoft.com/office/drawing/2014/main" id="{691BDB5B-F124-9D4C-B4D0-A71DAF08687A}"/>
              </a:ext>
            </a:extLst>
          </p:cNvPr>
          <p:cNvCxnSpPr>
            <a:cxnSpLocks/>
            <a:endCxn id="102" idx="3"/>
          </p:cNvCxnSpPr>
          <p:nvPr/>
        </p:nvCxnSpPr>
        <p:spPr>
          <a:xfrm rot="10800000" flipV="1">
            <a:off x="2645814" y="2637591"/>
            <a:ext cx="1387770" cy="1"/>
          </a:xfrm>
          <a:prstGeom prst="bentConnector3">
            <a:avLst>
              <a:gd name="adj1" fmla="val 50000"/>
            </a:avLst>
          </a:prstGeom>
          <a:ln w="19050" cap="rnd">
            <a:solidFill>
              <a:srgbClr val="8FA7C4"/>
            </a:solidFill>
            <a:round/>
          </a:ln>
        </p:spPr>
        <p:style>
          <a:lnRef idx="1">
            <a:schemeClr val="accent1"/>
          </a:lnRef>
          <a:fillRef idx="0">
            <a:schemeClr val="accent1"/>
          </a:fillRef>
          <a:effectRef idx="0">
            <a:schemeClr val="accent1"/>
          </a:effectRef>
          <a:fontRef idx="minor">
            <a:schemeClr val="tx1"/>
          </a:fontRef>
        </p:style>
      </p:cxnSp>
      <p:cxnSp>
        <p:nvCxnSpPr>
          <p:cNvPr id="85" name="Elbow Connector 84">
            <a:extLst>
              <a:ext uri="{FF2B5EF4-FFF2-40B4-BE49-F238E27FC236}">
                <a16:creationId xmlns:a16="http://schemas.microsoft.com/office/drawing/2014/main" id="{FFDCDFF5-476D-344E-B946-1E7D02C3FA8F}"/>
              </a:ext>
            </a:extLst>
          </p:cNvPr>
          <p:cNvCxnSpPr>
            <a:cxnSpLocks/>
            <a:stCxn id="90" idx="1"/>
            <a:endCxn id="97" idx="3"/>
          </p:cNvCxnSpPr>
          <p:nvPr/>
        </p:nvCxnSpPr>
        <p:spPr>
          <a:xfrm rot="10800000">
            <a:off x="5312472" y="2356701"/>
            <a:ext cx="1844240" cy="311"/>
          </a:xfrm>
          <a:prstGeom prst="bentConnector3">
            <a:avLst>
              <a:gd name="adj1" fmla="val 50000"/>
            </a:avLst>
          </a:prstGeom>
          <a:ln w="31750" cap="rnd">
            <a:solidFill>
              <a:srgbClr val="8FA7C4"/>
            </a:solidFill>
            <a:round/>
          </a:ln>
        </p:spPr>
        <p:style>
          <a:lnRef idx="1">
            <a:schemeClr val="accent1"/>
          </a:lnRef>
          <a:fillRef idx="0">
            <a:schemeClr val="accent1"/>
          </a:fillRef>
          <a:effectRef idx="0">
            <a:schemeClr val="accent1"/>
          </a:effectRef>
          <a:fontRef idx="minor">
            <a:schemeClr val="tx1"/>
          </a:fontRef>
        </p:style>
      </p:cxnSp>
      <p:cxnSp>
        <p:nvCxnSpPr>
          <p:cNvPr id="86" name="Elbow Connector 85">
            <a:extLst>
              <a:ext uri="{FF2B5EF4-FFF2-40B4-BE49-F238E27FC236}">
                <a16:creationId xmlns:a16="http://schemas.microsoft.com/office/drawing/2014/main" id="{563A3AE1-10B1-7F4C-9891-3A7A53381333}"/>
              </a:ext>
            </a:extLst>
          </p:cNvPr>
          <p:cNvCxnSpPr>
            <a:cxnSpLocks/>
          </p:cNvCxnSpPr>
          <p:nvPr/>
        </p:nvCxnSpPr>
        <p:spPr>
          <a:xfrm rot="5400000">
            <a:off x="6075188" y="3643175"/>
            <a:ext cx="1666897" cy="1008026"/>
          </a:xfrm>
          <a:prstGeom prst="bentConnector3">
            <a:avLst>
              <a:gd name="adj1" fmla="val 27615"/>
            </a:avLst>
          </a:prstGeom>
          <a:ln w="19050" cap="rnd">
            <a:solidFill>
              <a:srgbClr val="8FA7C4"/>
            </a:solidFill>
            <a:round/>
          </a:ln>
        </p:spPr>
        <p:style>
          <a:lnRef idx="1">
            <a:schemeClr val="accent1"/>
          </a:lnRef>
          <a:fillRef idx="0">
            <a:schemeClr val="accent1"/>
          </a:fillRef>
          <a:effectRef idx="0">
            <a:schemeClr val="accent1"/>
          </a:effectRef>
          <a:fontRef idx="minor">
            <a:schemeClr val="tx1"/>
          </a:fontRef>
        </p:style>
      </p:cxnSp>
      <p:cxnSp>
        <p:nvCxnSpPr>
          <p:cNvPr id="87" name="Elbow Connector 86">
            <a:extLst>
              <a:ext uri="{FF2B5EF4-FFF2-40B4-BE49-F238E27FC236}">
                <a16:creationId xmlns:a16="http://schemas.microsoft.com/office/drawing/2014/main" id="{FF3E528C-40DA-744A-A156-0F26669E8630}"/>
              </a:ext>
            </a:extLst>
          </p:cNvPr>
          <p:cNvCxnSpPr>
            <a:cxnSpLocks/>
          </p:cNvCxnSpPr>
          <p:nvPr/>
        </p:nvCxnSpPr>
        <p:spPr>
          <a:xfrm rot="5400000">
            <a:off x="6923069" y="3989207"/>
            <a:ext cx="1666898" cy="315961"/>
          </a:xfrm>
          <a:prstGeom prst="bentConnector3">
            <a:avLst>
              <a:gd name="adj1" fmla="val 41144"/>
            </a:avLst>
          </a:prstGeom>
          <a:ln w="19050" cap="rnd">
            <a:solidFill>
              <a:srgbClr val="8FA7C4"/>
            </a:solidFill>
            <a:round/>
          </a:ln>
        </p:spPr>
        <p:style>
          <a:lnRef idx="1">
            <a:schemeClr val="accent1"/>
          </a:lnRef>
          <a:fillRef idx="0">
            <a:schemeClr val="accent1"/>
          </a:fillRef>
          <a:effectRef idx="0">
            <a:schemeClr val="accent1"/>
          </a:effectRef>
          <a:fontRef idx="minor">
            <a:schemeClr val="tx1"/>
          </a:fontRef>
        </p:style>
      </p:cxnSp>
      <p:cxnSp>
        <p:nvCxnSpPr>
          <p:cNvPr id="88" name="Elbow Connector 87">
            <a:extLst>
              <a:ext uri="{FF2B5EF4-FFF2-40B4-BE49-F238E27FC236}">
                <a16:creationId xmlns:a16="http://schemas.microsoft.com/office/drawing/2014/main" id="{61A94371-75AD-8D49-86EA-930E30421955}"/>
              </a:ext>
            </a:extLst>
          </p:cNvPr>
          <p:cNvCxnSpPr>
            <a:cxnSpLocks/>
          </p:cNvCxnSpPr>
          <p:nvPr/>
        </p:nvCxnSpPr>
        <p:spPr>
          <a:xfrm rot="16200000" flipH="1">
            <a:off x="7735075" y="3994336"/>
            <a:ext cx="1667572" cy="305029"/>
          </a:xfrm>
          <a:prstGeom prst="bentConnector3">
            <a:avLst>
              <a:gd name="adj1" fmla="val 40656"/>
            </a:avLst>
          </a:prstGeom>
          <a:ln w="19050" cap="rnd">
            <a:solidFill>
              <a:srgbClr val="8FA7C4"/>
            </a:solidFill>
            <a:round/>
          </a:ln>
        </p:spPr>
        <p:style>
          <a:lnRef idx="1">
            <a:schemeClr val="accent1"/>
          </a:lnRef>
          <a:fillRef idx="0">
            <a:schemeClr val="accent1"/>
          </a:fillRef>
          <a:effectRef idx="0">
            <a:schemeClr val="accent1"/>
          </a:effectRef>
          <a:fontRef idx="minor">
            <a:schemeClr val="tx1"/>
          </a:fontRef>
        </p:style>
      </p:cxnSp>
      <p:cxnSp>
        <p:nvCxnSpPr>
          <p:cNvPr id="89" name="Elbow Connector 88">
            <a:extLst>
              <a:ext uri="{FF2B5EF4-FFF2-40B4-BE49-F238E27FC236}">
                <a16:creationId xmlns:a16="http://schemas.microsoft.com/office/drawing/2014/main" id="{3EFBD36B-B0EE-BC42-B803-71EF47924C7B}"/>
              </a:ext>
            </a:extLst>
          </p:cNvPr>
          <p:cNvCxnSpPr>
            <a:cxnSpLocks/>
          </p:cNvCxnSpPr>
          <p:nvPr/>
        </p:nvCxnSpPr>
        <p:spPr>
          <a:xfrm rot="16200000" flipH="1">
            <a:off x="8582958" y="3648303"/>
            <a:ext cx="1667571" cy="997093"/>
          </a:xfrm>
          <a:prstGeom prst="bentConnector3">
            <a:avLst>
              <a:gd name="adj1" fmla="val 28361"/>
            </a:avLst>
          </a:prstGeom>
          <a:ln w="19050" cap="rnd">
            <a:solidFill>
              <a:srgbClr val="8FA7C4"/>
            </a:solidFill>
            <a:round/>
          </a:ln>
        </p:spPr>
        <p:style>
          <a:lnRef idx="1">
            <a:schemeClr val="accent1"/>
          </a:lnRef>
          <a:fillRef idx="0">
            <a:schemeClr val="accent1"/>
          </a:fillRef>
          <a:effectRef idx="0">
            <a:schemeClr val="accent1"/>
          </a:effectRef>
          <a:fontRef idx="minor">
            <a:schemeClr val="tx1"/>
          </a:fontRef>
        </p:style>
      </p:cxnSp>
      <p:sp>
        <p:nvSpPr>
          <p:cNvPr id="90" name="Rounded Rectangle 89">
            <a:extLst>
              <a:ext uri="{FF2B5EF4-FFF2-40B4-BE49-F238E27FC236}">
                <a16:creationId xmlns:a16="http://schemas.microsoft.com/office/drawing/2014/main" id="{9B41247A-7B66-1643-A054-4DB11290738B}"/>
              </a:ext>
            </a:extLst>
          </p:cNvPr>
          <p:cNvSpPr/>
          <p:nvPr/>
        </p:nvSpPr>
        <p:spPr>
          <a:xfrm>
            <a:off x="7156712" y="1391355"/>
            <a:ext cx="2017421" cy="1931312"/>
          </a:xfrm>
          <a:prstGeom prst="roundRect">
            <a:avLst>
              <a:gd name="adj" fmla="val 6065"/>
            </a:avLst>
          </a:prstGeom>
          <a:solidFill>
            <a:srgbClr val="69AE3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r>
              <a:rPr lang="en-US" dirty="0">
                <a:solidFill>
                  <a:schemeClr val="bg1"/>
                </a:solidFill>
              </a:rPr>
              <a:t>Network</a:t>
            </a:r>
            <a:br>
              <a:rPr lang="en-US" dirty="0">
                <a:solidFill>
                  <a:schemeClr val="bg1"/>
                </a:solidFill>
              </a:rPr>
            </a:br>
            <a:r>
              <a:rPr lang="en-US" dirty="0">
                <a:solidFill>
                  <a:schemeClr val="bg1"/>
                </a:solidFill>
              </a:rPr>
              <a:t>system on a </a:t>
            </a:r>
          </a:p>
          <a:p>
            <a:pPr algn="ctr"/>
            <a:r>
              <a:rPr lang="en-US" dirty="0">
                <a:solidFill>
                  <a:schemeClr val="bg1"/>
                </a:solidFill>
              </a:rPr>
              <a:t>chip</a:t>
            </a:r>
          </a:p>
        </p:txBody>
      </p:sp>
      <p:sp>
        <p:nvSpPr>
          <p:cNvPr id="97" name="Rounded Rectangle 96">
            <a:extLst>
              <a:ext uri="{FF2B5EF4-FFF2-40B4-BE49-F238E27FC236}">
                <a16:creationId xmlns:a16="http://schemas.microsoft.com/office/drawing/2014/main" id="{F22F5CE1-7507-0B45-8E74-C949F76DBBE3}"/>
              </a:ext>
            </a:extLst>
          </p:cNvPr>
          <p:cNvSpPr/>
          <p:nvPr/>
        </p:nvSpPr>
        <p:spPr>
          <a:xfrm>
            <a:off x="4033584" y="1785680"/>
            <a:ext cx="1278888" cy="1142040"/>
          </a:xfrm>
          <a:prstGeom prst="roundRect">
            <a:avLst>
              <a:gd name="adj" fmla="val 606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r>
              <a:rPr lang="en-US" dirty="0">
                <a:solidFill>
                  <a:schemeClr val="bg1"/>
                </a:solidFill>
              </a:rPr>
              <a:t>CPU</a:t>
            </a:r>
          </a:p>
        </p:txBody>
      </p:sp>
      <p:sp>
        <p:nvSpPr>
          <p:cNvPr id="99" name="Rounded Rectangle 98">
            <a:extLst>
              <a:ext uri="{FF2B5EF4-FFF2-40B4-BE49-F238E27FC236}">
                <a16:creationId xmlns:a16="http://schemas.microsoft.com/office/drawing/2014/main" id="{35C49CCD-8152-434B-93BF-C6C59D4D5DEA}"/>
              </a:ext>
            </a:extLst>
          </p:cNvPr>
          <p:cNvSpPr/>
          <p:nvPr/>
        </p:nvSpPr>
        <p:spPr>
          <a:xfrm>
            <a:off x="3064225" y="2425692"/>
            <a:ext cx="553037" cy="435587"/>
          </a:xfrm>
          <a:prstGeom prst="roundRect">
            <a:avLst>
              <a:gd name="adj" fmla="val 606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r>
              <a:rPr lang="en-US" sz="1200" dirty="0">
                <a:solidFill>
                  <a:schemeClr val="bg1"/>
                </a:solidFill>
              </a:rPr>
              <a:t>hw</a:t>
            </a:r>
          </a:p>
          <a:p>
            <a:pPr algn="ctr"/>
            <a:r>
              <a:rPr lang="en-US" sz="1200" dirty="0">
                <a:solidFill>
                  <a:schemeClr val="bg1"/>
                </a:solidFill>
              </a:rPr>
              <a:t>“bmc”</a:t>
            </a:r>
          </a:p>
        </p:txBody>
      </p:sp>
      <p:cxnSp>
        <p:nvCxnSpPr>
          <p:cNvPr id="100" name="Elbow Connector 99">
            <a:extLst>
              <a:ext uri="{FF2B5EF4-FFF2-40B4-BE49-F238E27FC236}">
                <a16:creationId xmlns:a16="http://schemas.microsoft.com/office/drawing/2014/main" id="{5CBC4DC7-89FB-F84F-85EB-7E59ADE77C0E}"/>
              </a:ext>
            </a:extLst>
          </p:cNvPr>
          <p:cNvCxnSpPr>
            <a:cxnSpLocks/>
            <a:endCxn id="106" idx="3"/>
          </p:cNvCxnSpPr>
          <p:nvPr/>
        </p:nvCxnSpPr>
        <p:spPr>
          <a:xfrm rot="10800000" flipV="1">
            <a:off x="2645814" y="2040157"/>
            <a:ext cx="1387770" cy="1"/>
          </a:xfrm>
          <a:prstGeom prst="bentConnector3">
            <a:avLst>
              <a:gd name="adj1" fmla="val 50000"/>
            </a:avLst>
          </a:prstGeom>
          <a:ln w="19050" cap="rnd">
            <a:solidFill>
              <a:srgbClr val="8FA7C4"/>
            </a:solidFill>
            <a:round/>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640B3582-3721-624D-9AED-573445D97791}"/>
              </a:ext>
            </a:extLst>
          </p:cNvPr>
          <p:cNvGrpSpPr/>
          <p:nvPr/>
        </p:nvGrpSpPr>
        <p:grpSpPr>
          <a:xfrm>
            <a:off x="2256272" y="2512715"/>
            <a:ext cx="389542" cy="249755"/>
            <a:chOff x="3095839" y="2143295"/>
            <a:chExt cx="389542" cy="274730"/>
          </a:xfrm>
        </p:grpSpPr>
        <p:sp>
          <p:nvSpPr>
            <p:cNvPr id="102" name="Rectangle 101">
              <a:extLst>
                <a:ext uri="{FF2B5EF4-FFF2-40B4-BE49-F238E27FC236}">
                  <a16:creationId xmlns:a16="http://schemas.microsoft.com/office/drawing/2014/main" id="{95C9C778-49A9-A547-A46F-A4282632DF2C}"/>
                </a:ext>
              </a:extLst>
            </p:cNvPr>
            <p:cNvSpPr/>
            <p:nvPr/>
          </p:nvSpPr>
          <p:spPr>
            <a:xfrm>
              <a:off x="3095839" y="2143295"/>
              <a:ext cx="389542" cy="2747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dirty="0">
                <a:solidFill>
                  <a:schemeClr val="bg1"/>
                </a:solidFill>
              </a:endParaRPr>
            </a:p>
          </p:txBody>
        </p:sp>
        <p:sp>
          <p:nvSpPr>
            <p:cNvPr id="103" name="Rectangle 102">
              <a:extLst>
                <a:ext uri="{FF2B5EF4-FFF2-40B4-BE49-F238E27FC236}">
                  <a16:creationId xmlns:a16="http://schemas.microsoft.com/office/drawing/2014/main" id="{D38B998D-2BD8-AB4B-9D78-476234014C91}"/>
                </a:ext>
              </a:extLst>
            </p:cNvPr>
            <p:cNvSpPr/>
            <p:nvPr/>
          </p:nvSpPr>
          <p:spPr>
            <a:xfrm>
              <a:off x="3188099" y="2145652"/>
              <a:ext cx="198871" cy="603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dirty="0">
                <a:solidFill>
                  <a:schemeClr val="bg1"/>
                </a:solidFill>
              </a:endParaRPr>
            </a:p>
          </p:txBody>
        </p:sp>
      </p:grpSp>
      <p:sp>
        <p:nvSpPr>
          <p:cNvPr id="104" name="TextBox 103">
            <a:extLst>
              <a:ext uri="{FF2B5EF4-FFF2-40B4-BE49-F238E27FC236}">
                <a16:creationId xmlns:a16="http://schemas.microsoft.com/office/drawing/2014/main" id="{234AB64D-EC0B-F148-8CC1-9386F91D4E34}"/>
              </a:ext>
            </a:extLst>
          </p:cNvPr>
          <p:cNvSpPr txBox="1"/>
          <p:nvPr/>
        </p:nvSpPr>
        <p:spPr>
          <a:xfrm>
            <a:off x="2153750" y="2735371"/>
            <a:ext cx="553037" cy="276999"/>
          </a:xfrm>
          <a:prstGeom prst="rect">
            <a:avLst/>
          </a:prstGeom>
          <a:noFill/>
        </p:spPr>
        <p:txBody>
          <a:bodyPr wrap="none" lIns="0" rIns="0" rtlCol="0">
            <a:spAutoFit/>
          </a:bodyPr>
          <a:lstStyle/>
          <a:p>
            <a:pPr algn="ctr"/>
            <a:r>
              <a:rPr lang="en-US" sz="1200" dirty="0"/>
              <a:t>Console</a:t>
            </a:r>
          </a:p>
        </p:txBody>
      </p:sp>
      <p:grpSp>
        <p:nvGrpSpPr>
          <p:cNvPr id="105" name="Group 104">
            <a:extLst>
              <a:ext uri="{FF2B5EF4-FFF2-40B4-BE49-F238E27FC236}">
                <a16:creationId xmlns:a16="http://schemas.microsoft.com/office/drawing/2014/main" id="{25AB36E0-1B2C-024C-AEBF-1448BC65C567}"/>
              </a:ext>
            </a:extLst>
          </p:cNvPr>
          <p:cNvGrpSpPr/>
          <p:nvPr/>
        </p:nvGrpSpPr>
        <p:grpSpPr>
          <a:xfrm>
            <a:off x="2256272" y="1915281"/>
            <a:ext cx="389542" cy="249755"/>
            <a:chOff x="3095839" y="2143295"/>
            <a:chExt cx="389542" cy="274730"/>
          </a:xfrm>
        </p:grpSpPr>
        <p:sp>
          <p:nvSpPr>
            <p:cNvPr id="106" name="Rectangle 105">
              <a:extLst>
                <a:ext uri="{FF2B5EF4-FFF2-40B4-BE49-F238E27FC236}">
                  <a16:creationId xmlns:a16="http://schemas.microsoft.com/office/drawing/2014/main" id="{EB67E679-525B-D242-9A86-C0A887CEFD8D}"/>
                </a:ext>
              </a:extLst>
            </p:cNvPr>
            <p:cNvSpPr/>
            <p:nvPr/>
          </p:nvSpPr>
          <p:spPr>
            <a:xfrm>
              <a:off x="3095839" y="2143295"/>
              <a:ext cx="389542" cy="2747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dirty="0">
                <a:solidFill>
                  <a:schemeClr val="bg1"/>
                </a:solidFill>
              </a:endParaRPr>
            </a:p>
          </p:txBody>
        </p:sp>
        <p:sp>
          <p:nvSpPr>
            <p:cNvPr id="107" name="Rectangle 106">
              <a:extLst>
                <a:ext uri="{FF2B5EF4-FFF2-40B4-BE49-F238E27FC236}">
                  <a16:creationId xmlns:a16="http://schemas.microsoft.com/office/drawing/2014/main" id="{3CA07743-5C3A-B447-BF6A-69E29917E50A}"/>
                </a:ext>
              </a:extLst>
            </p:cNvPr>
            <p:cNvSpPr/>
            <p:nvPr/>
          </p:nvSpPr>
          <p:spPr>
            <a:xfrm>
              <a:off x="3188099" y="2145652"/>
              <a:ext cx="198871" cy="603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dirty="0">
                <a:solidFill>
                  <a:schemeClr val="bg1"/>
                </a:solidFill>
              </a:endParaRPr>
            </a:p>
          </p:txBody>
        </p:sp>
      </p:grpSp>
      <p:sp>
        <p:nvSpPr>
          <p:cNvPr id="108" name="TextBox 107">
            <a:extLst>
              <a:ext uri="{FF2B5EF4-FFF2-40B4-BE49-F238E27FC236}">
                <a16:creationId xmlns:a16="http://schemas.microsoft.com/office/drawing/2014/main" id="{C492C0F4-8AAC-2342-A01B-275B10DE960A}"/>
              </a:ext>
            </a:extLst>
          </p:cNvPr>
          <p:cNvSpPr txBox="1"/>
          <p:nvPr/>
        </p:nvSpPr>
        <p:spPr>
          <a:xfrm>
            <a:off x="2127301" y="2137937"/>
            <a:ext cx="605936" cy="276999"/>
          </a:xfrm>
          <a:prstGeom prst="rect">
            <a:avLst/>
          </a:prstGeom>
          <a:noFill/>
        </p:spPr>
        <p:txBody>
          <a:bodyPr wrap="none" lIns="0" rIns="0" rtlCol="0">
            <a:spAutoFit/>
          </a:bodyPr>
          <a:lstStyle/>
          <a:p>
            <a:pPr algn="ctr"/>
            <a:r>
              <a:rPr lang="en-US" sz="1200" dirty="0"/>
              <a:t>Ethernet</a:t>
            </a:r>
          </a:p>
        </p:txBody>
      </p:sp>
      <p:sp>
        <p:nvSpPr>
          <p:cNvPr id="121" name="Rounded Rectangle 120">
            <a:extLst>
              <a:ext uri="{FF2B5EF4-FFF2-40B4-BE49-F238E27FC236}">
                <a16:creationId xmlns:a16="http://schemas.microsoft.com/office/drawing/2014/main" id="{2DB0AD1E-FBF0-D24F-B72E-4114127C6C44}"/>
              </a:ext>
            </a:extLst>
          </p:cNvPr>
          <p:cNvSpPr/>
          <p:nvPr/>
        </p:nvSpPr>
        <p:spPr>
          <a:xfrm>
            <a:off x="4336666" y="2938175"/>
            <a:ext cx="672724" cy="656806"/>
          </a:xfrm>
          <a:prstGeom prst="roundRect">
            <a:avLst>
              <a:gd name="adj" fmla="val 606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r>
              <a:rPr lang="en-US" sz="1200" dirty="0">
                <a:solidFill>
                  <a:schemeClr val="bg1"/>
                </a:solidFill>
              </a:rPr>
              <a:t>Module</a:t>
            </a:r>
            <a:br>
              <a:rPr lang="en-US" sz="1200" dirty="0">
                <a:solidFill>
                  <a:schemeClr val="bg1"/>
                </a:solidFill>
              </a:rPr>
            </a:br>
            <a:r>
              <a:rPr lang="en-US" sz="1200" dirty="0">
                <a:solidFill>
                  <a:schemeClr val="bg1"/>
                </a:solidFill>
              </a:rPr>
              <a:t>access</a:t>
            </a:r>
          </a:p>
          <a:p>
            <a:pPr algn="ctr"/>
            <a:r>
              <a:rPr lang="en-US" sz="1200" dirty="0">
                <a:solidFill>
                  <a:schemeClr val="bg1"/>
                </a:solidFill>
              </a:rPr>
              <a:t>offload</a:t>
            </a:r>
          </a:p>
        </p:txBody>
      </p:sp>
      <p:sp>
        <p:nvSpPr>
          <p:cNvPr id="33" name="Right Bracket 32">
            <a:extLst>
              <a:ext uri="{FF2B5EF4-FFF2-40B4-BE49-F238E27FC236}">
                <a16:creationId xmlns:a16="http://schemas.microsoft.com/office/drawing/2014/main" id="{59A0ED8D-9CB7-42FE-8FA9-F5E01C260F9F}"/>
              </a:ext>
            </a:extLst>
          </p:cNvPr>
          <p:cNvSpPr/>
          <p:nvPr/>
        </p:nvSpPr>
        <p:spPr>
          <a:xfrm rot="5400000">
            <a:off x="8087173" y="4223613"/>
            <a:ext cx="145566" cy="4022540"/>
          </a:xfrm>
          <a:prstGeom prst="righ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5" name="TextBox 34">
            <a:extLst>
              <a:ext uri="{FF2B5EF4-FFF2-40B4-BE49-F238E27FC236}">
                <a16:creationId xmlns:a16="http://schemas.microsoft.com/office/drawing/2014/main" id="{BFB0DBD7-B466-448F-BA51-1A4B54DD6B82}"/>
              </a:ext>
            </a:extLst>
          </p:cNvPr>
          <p:cNvSpPr txBox="1"/>
          <p:nvPr/>
        </p:nvSpPr>
        <p:spPr>
          <a:xfrm>
            <a:off x="7414149" y="6192639"/>
            <a:ext cx="1504048" cy="217616"/>
          </a:xfrm>
          <a:prstGeom prst="rect">
            <a:avLst/>
          </a:prstGeom>
          <a:solidFill>
            <a:schemeClr val="bg1"/>
          </a:solidFill>
        </p:spPr>
        <p:txBody>
          <a:bodyPr wrap="none" lIns="0" rIns="0" rtlCol="0" anchor="ctr">
            <a:noAutofit/>
          </a:bodyPr>
          <a:lstStyle/>
          <a:p>
            <a:pPr algn="ctr"/>
            <a:r>
              <a:rPr lang="en-US" sz="1200" dirty="0"/>
              <a:t>32 optical modules</a:t>
            </a:r>
          </a:p>
        </p:txBody>
      </p:sp>
      <p:sp>
        <p:nvSpPr>
          <p:cNvPr id="36" name="Rounded Rectangle 15">
            <a:extLst>
              <a:ext uri="{FF2B5EF4-FFF2-40B4-BE49-F238E27FC236}">
                <a16:creationId xmlns:a16="http://schemas.microsoft.com/office/drawing/2014/main" id="{9DD6ACCB-7978-451F-8735-8F1CD8E85611}"/>
              </a:ext>
            </a:extLst>
          </p:cNvPr>
          <p:cNvSpPr/>
          <p:nvPr/>
        </p:nvSpPr>
        <p:spPr>
          <a:xfrm rot="16200000">
            <a:off x="5879751" y="5217143"/>
            <a:ext cx="1062078" cy="589062"/>
          </a:xfrm>
          <a:prstGeom prst="roundRect">
            <a:avLst>
              <a:gd name="adj" fmla="val 1087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45720" tIns="45720" rIns="45720" rtlCol="0" anchor="ctr"/>
          <a:lstStyle/>
          <a:p>
            <a:pPr algn="ctr"/>
            <a:r>
              <a:rPr lang="en-US" sz="1400" dirty="0">
                <a:solidFill>
                  <a:schemeClr val="bg1"/>
                </a:solidFill>
              </a:rPr>
              <a:t>QSFP</a:t>
            </a:r>
          </a:p>
        </p:txBody>
      </p:sp>
      <p:sp>
        <p:nvSpPr>
          <p:cNvPr id="37" name="Rounded Rectangle 16">
            <a:extLst>
              <a:ext uri="{FF2B5EF4-FFF2-40B4-BE49-F238E27FC236}">
                <a16:creationId xmlns:a16="http://schemas.microsoft.com/office/drawing/2014/main" id="{E79C5D19-3204-4E29-AB39-01D487137A21}"/>
              </a:ext>
            </a:extLst>
          </p:cNvPr>
          <p:cNvSpPr/>
          <p:nvPr/>
        </p:nvSpPr>
        <p:spPr>
          <a:xfrm rot="16200000">
            <a:off x="7073664" y="5217143"/>
            <a:ext cx="1062080" cy="589062"/>
          </a:xfrm>
          <a:prstGeom prst="roundRect">
            <a:avLst>
              <a:gd name="adj" fmla="val 1087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45720" tIns="45720" rIns="45720" rtlCol="0" anchor="ctr"/>
          <a:lstStyle/>
          <a:p>
            <a:pPr algn="ctr"/>
            <a:r>
              <a:rPr lang="en-US" sz="1400" dirty="0">
                <a:solidFill>
                  <a:schemeClr val="bg1"/>
                </a:solidFill>
              </a:rPr>
              <a:t>QSFP</a:t>
            </a:r>
          </a:p>
        </p:txBody>
      </p:sp>
      <p:sp>
        <p:nvSpPr>
          <p:cNvPr id="38" name="Rounded Rectangle 17">
            <a:extLst>
              <a:ext uri="{FF2B5EF4-FFF2-40B4-BE49-F238E27FC236}">
                <a16:creationId xmlns:a16="http://schemas.microsoft.com/office/drawing/2014/main" id="{968933B7-8393-475C-9264-2B7B2FE74A25}"/>
              </a:ext>
            </a:extLst>
          </p:cNvPr>
          <p:cNvSpPr/>
          <p:nvPr/>
        </p:nvSpPr>
        <p:spPr>
          <a:xfrm rot="16200000">
            <a:off x="8196504" y="5217143"/>
            <a:ext cx="1062078" cy="589062"/>
          </a:xfrm>
          <a:prstGeom prst="roundRect">
            <a:avLst>
              <a:gd name="adj" fmla="val 1087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45720" tIns="45720" rIns="45720" rtlCol="0" anchor="ctr"/>
          <a:lstStyle/>
          <a:p>
            <a:pPr algn="ctr"/>
            <a:r>
              <a:rPr lang="en-US" sz="1400" dirty="0">
                <a:solidFill>
                  <a:schemeClr val="bg1"/>
                </a:solidFill>
              </a:rPr>
              <a:t>QSFP</a:t>
            </a:r>
          </a:p>
        </p:txBody>
      </p:sp>
      <p:sp>
        <p:nvSpPr>
          <p:cNvPr id="39" name="Rounded Rectangle 18">
            <a:extLst>
              <a:ext uri="{FF2B5EF4-FFF2-40B4-BE49-F238E27FC236}">
                <a16:creationId xmlns:a16="http://schemas.microsoft.com/office/drawing/2014/main" id="{25CA0EEC-B64F-4F4C-A709-BA5B0943BB87}"/>
              </a:ext>
            </a:extLst>
          </p:cNvPr>
          <p:cNvSpPr/>
          <p:nvPr/>
        </p:nvSpPr>
        <p:spPr>
          <a:xfrm rot="16200000">
            <a:off x="9390416" y="5217143"/>
            <a:ext cx="1062078" cy="589059"/>
          </a:xfrm>
          <a:prstGeom prst="roundRect">
            <a:avLst>
              <a:gd name="adj" fmla="val 1087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45720" tIns="45720" rIns="45720" rtlCol="0" anchor="ctr"/>
          <a:lstStyle/>
          <a:p>
            <a:pPr algn="ctr"/>
            <a:r>
              <a:rPr lang="en-US" sz="1400" dirty="0">
                <a:solidFill>
                  <a:schemeClr val="bg1"/>
                </a:solidFill>
              </a:rPr>
              <a:t>QSFP</a:t>
            </a:r>
          </a:p>
        </p:txBody>
      </p:sp>
    </p:spTree>
    <p:extLst>
      <p:ext uri="{BB962C8B-B14F-4D97-AF65-F5344CB8AC3E}">
        <p14:creationId xmlns:p14="http://schemas.microsoft.com/office/powerpoint/2010/main" val="56313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A897E-C612-C24C-BCE5-D7D145528791}"/>
              </a:ext>
            </a:extLst>
          </p:cNvPr>
          <p:cNvSpPr>
            <a:spLocks noGrp="1"/>
          </p:cNvSpPr>
          <p:nvPr>
            <p:ph type="title"/>
          </p:nvPr>
        </p:nvSpPr>
        <p:spPr/>
        <p:txBody>
          <a:bodyPr/>
          <a:lstStyle/>
          <a:p>
            <a:r>
              <a:rPr lang="en-US" dirty="0"/>
              <a:t>How we do it – 102.8T router</a:t>
            </a:r>
          </a:p>
        </p:txBody>
      </p:sp>
      <p:pic>
        <p:nvPicPr>
          <p:cNvPr id="4" name="Picture 3">
            <a:extLst>
              <a:ext uri="{FF2B5EF4-FFF2-40B4-BE49-F238E27FC236}">
                <a16:creationId xmlns:a16="http://schemas.microsoft.com/office/drawing/2014/main" id="{B4493105-3FED-FC8F-F22A-C040770ED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5814" y="304800"/>
            <a:ext cx="2286000" cy="6248400"/>
          </a:xfrm>
          <a:prstGeom prst="rect">
            <a:avLst/>
          </a:prstGeom>
        </p:spPr>
      </p:pic>
      <p:sp>
        <p:nvSpPr>
          <p:cNvPr id="5" name="Content Placeholder 3">
            <a:extLst>
              <a:ext uri="{FF2B5EF4-FFF2-40B4-BE49-F238E27FC236}">
                <a16:creationId xmlns:a16="http://schemas.microsoft.com/office/drawing/2014/main" id="{531A7845-0BB9-1E42-43BD-449496846C48}"/>
              </a:ext>
            </a:extLst>
          </p:cNvPr>
          <p:cNvSpPr txBox="1">
            <a:spLocks/>
          </p:cNvSpPr>
          <p:nvPr/>
        </p:nvSpPr>
        <p:spPr>
          <a:xfrm>
            <a:off x="380999" y="1485900"/>
            <a:ext cx="5450699" cy="5067300"/>
          </a:xfrm>
          <a:prstGeom prst="rect">
            <a:avLst/>
          </a:prstGeom>
        </p:spPr>
        <p:txBody>
          <a:bodyPr/>
          <a:lstStyle>
            <a:lvl1pPr marL="228600" indent="-228600" algn="l" defTabSz="914400" rtl="0" eaLnBrk="1" latinLnBrk="0" hangingPunct="1">
              <a:lnSpc>
                <a:spcPct val="90000"/>
              </a:lnSpc>
              <a:spcBef>
                <a:spcPts val="0"/>
              </a:spcBef>
              <a:spcAft>
                <a:spcPts val="1200"/>
              </a:spcAft>
              <a:buSzPct val="90000"/>
              <a:buFont typeface="Arial" panose="020B0604020202020204" pitchFamily="34" charset="0"/>
              <a:buChar char="•"/>
              <a:defRPr sz="24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51435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0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857250" indent="-228600" algn="l" defTabSz="914400" rtl="0" eaLnBrk="1" latinLnBrk="0" hangingPunct="1">
              <a:lnSpc>
                <a:spcPct val="90000"/>
              </a:lnSpc>
              <a:spcBef>
                <a:spcPts val="0"/>
              </a:spcBef>
              <a:spcAft>
                <a:spcPts val="1200"/>
              </a:spcAft>
              <a:buFont typeface="Amazon Ember" panose="020B0603020204020204" pitchFamily="34" charset="0"/>
              <a:buChar char="–"/>
              <a:defRPr sz="18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1085850" indent="-171450" algn="l" defTabSz="914400" rtl="0" eaLnBrk="1" latinLnBrk="0" hangingPunct="1">
              <a:lnSpc>
                <a:spcPct val="90000"/>
              </a:lnSpc>
              <a:spcBef>
                <a:spcPts val="0"/>
              </a:spcBef>
              <a:spcAft>
                <a:spcPts val="1200"/>
              </a:spcAft>
              <a:buFont typeface="Arial" panose="020B0604020202020204" pitchFamily="34" charset="0"/>
              <a:buChar char="•"/>
              <a:defRPr sz="16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1314450" indent="-171450" algn="l" defTabSz="914400" rtl="0" eaLnBrk="1" latinLnBrk="0" hangingPunct="1">
              <a:lnSpc>
                <a:spcPct val="90000"/>
              </a:lnSpc>
              <a:spcBef>
                <a:spcPts val="0"/>
              </a:spcBef>
              <a:spcAft>
                <a:spcPts val="1200"/>
              </a:spcAft>
              <a:buFont typeface="Arial" panose="020B0604020202020204" pitchFamily="34" charset="0"/>
              <a:buChar char="•"/>
              <a:defRPr sz="16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3000"/>
              </a:spcAft>
            </a:pPr>
            <a:r>
              <a:rPr lang="en-US" dirty="0"/>
              <a:t>16+16 32x400G Devices</a:t>
            </a:r>
          </a:p>
          <a:p>
            <a:pPr lvl="1">
              <a:spcAft>
                <a:spcPts val="3000"/>
              </a:spcAft>
            </a:pPr>
            <a:r>
              <a:rPr lang="en-US" dirty="0"/>
              <a:t>1024x400G ports total</a:t>
            </a:r>
          </a:p>
          <a:p>
            <a:pPr lvl="1">
              <a:spcAft>
                <a:spcPts val="3000"/>
              </a:spcAft>
            </a:pPr>
            <a:r>
              <a:rPr lang="en-US" dirty="0"/>
              <a:t>256x400G ports for Consumers (peering, transit, CDN, backbone, cloud </a:t>
            </a:r>
            <a:r>
              <a:rPr lang="en-US" dirty="0" err="1"/>
              <a:t>etc</a:t>
            </a:r>
            <a:r>
              <a:rPr lang="en-US" dirty="0"/>
              <a:t>) </a:t>
            </a:r>
          </a:p>
          <a:p>
            <a:pPr lvl="1">
              <a:spcAft>
                <a:spcPts val="3000"/>
              </a:spcAft>
            </a:pPr>
            <a:r>
              <a:rPr lang="en-US" dirty="0"/>
              <a:t>1x30.8kVa rack</a:t>
            </a:r>
          </a:p>
        </p:txBody>
      </p:sp>
    </p:spTree>
    <p:extLst>
      <p:ext uri="{BB962C8B-B14F-4D97-AF65-F5344CB8AC3E}">
        <p14:creationId xmlns:p14="http://schemas.microsoft.com/office/powerpoint/2010/main" val="212118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A897E-C612-C24C-BCE5-D7D145528791}"/>
              </a:ext>
            </a:extLst>
          </p:cNvPr>
          <p:cNvSpPr>
            <a:spLocks noGrp="1"/>
          </p:cNvSpPr>
          <p:nvPr>
            <p:ph type="title"/>
          </p:nvPr>
        </p:nvSpPr>
        <p:spPr/>
        <p:txBody>
          <a:bodyPr/>
          <a:lstStyle/>
          <a:p>
            <a:r>
              <a:rPr lang="en-US" dirty="0"/>
              <a:t>How we do it with less power – 102.8T router</a:t>
            </a:r>
          </a:p>
        </p:txBody>
      </p:sp>
      <p:sp>
        <p:nvSpPr>
          <p:cNvPr id="5" name="Content Placeholder 3">
            <a:extLst>
              <a:ext uri="{FF2B5EF4-FFF2-40B4-BE49-F238E27FC236}">
                <a16:creationId xmlns:a16="http://schemas.microsoft.com/office/drawing/2014/main" id="{531A7845-0BB9-1E42-43BD-449496846C48}"/>
              </a:ext>
            </a:extLst>
          </p:cNvPr>
          <p:cNvSpPr txBox="1">
            <a:spLocks/>
          </p:cNvSpPr>
          <p:nvPr/>
        </p:nvSpPr>
        <p:spPr>
          <a:xfrm>
            <a:off x="380999" y="1485900"/>
            <a:ext cx="4863663" cy="5067300"/>
          </a:xfrm>
          <a:prstGeom prst="rect">
            <a:avLst/>
          </a:prstGeom>
        </p:spPr>
        <p:txBody>
          <a:bodyPr/>
          <a:lstStyle>
            <a:lvl1pPr marL="228600" indent="-228600" algn="l" defTabSz="914400" rtl="0" eaLnBrk="1" latinLnBrk="0" hangingPunct="1">
              <a:lnSpc>
                <a:spcPct val="90000"/>
              </a:lnSpc>
              <a:spcBef>
                <a:spcPts val="0"/>
              </a:spcBef>
              <a:spcAft>
                <a:spcPts val="1200"/>
              </a:spcAft>
              <a:buSzPct val="90000"/>
              <a:buFont typeface="Arial" panose="020B0604020202020204" pitchFamily="34" charset="0"/>
              <a:buChar char="•"/>
              <a:defRPr sz="24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51435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0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857250" indent="-228600" algn="l" defTabSz="914400" rtl="0" eaLnBrk="1" latinLnBrk="0" hangingPunct="1">
              <a:lnSpc>
                <a:spcPct val="90000"/>
              </a:lnSpc>
              <a:spcBef>
                <a:spcPts val="0"/>
              </a:spcBef>
              <a:spcAft>
                <a:spcPts val="1200"/>
              </a:spcAft>
              <a:buFont typeface="Amazon Ember" panose="020B0603020204020204" pitchFamily="34" charset="0"/>
              <a:buChar char="–"/>
              <a:defRPr sz="18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1085850" indent="-171450" algn="l" defTabSz="914400" rtl="0" eaLnBrk="1" latinLnBrk="0" hangingPunct="1">
              <a:lnSpc>
                <a:spcPct val="90000"/>
              </a:lnSpc>
              <a:spcBef>
                <a:spcPts val="0"/>
              </a:spcBef>
              <a:spcAft>
                <a:spcPts val="1200"/>
              </a:spcAft>
              <a:buFont typeface="Arial" panose="020B0604020202020204" pitchFamily="34" charset="0"/>
              <a:buChar char="•"/>
              <a:defRPr sz="16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1314450" indent="-171450" algn="l" defTabSz="914400" rtl="0" eaLnBrk="1" latinLnBrk="0" hangingPunct="1">
              <a:lnSpc>
                <a:spcPct val="90000"/>
              </a:lnSpc>
              <a:spcBef>
                <a:spcPts val="0"/>
              </a:spcBef>
              <a:spcAft>
                <a:spcPts val="1200"/>
              </a:spcAft>
              <a:buFont typeface="Arial" panose="020B0604020202020204" pitchFamily="34" charset="0"/>
              <a:buChar char="•"/>
              <a:defRPr sz="16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3000"/>
              </a:spcAft>
            </a:pPr>
            <a:r>
              <a:rPr lang="en-US" dirty="0"/>
              <a:t>16+16 32x400G Devices</a:t>
            </a:r>
          </a:p>
          <a:p>
            <a:pPr lvl="1">
              <a:spcAft>
                <a:spcPts val="3000"/>
              </a:spcAft>
            </a:pPr>
            <a:r>
              <a:rPr lang="en-US" dirty="0"/>
              <a:t>1024x400G ports total</a:t>
            </a:r>
          </a:p>
          <a:p>
            <a:pPr lvl="1">
              <a:spcAft>
                <a:spcPts val="3000"/>
              </a:spcAft>
            </a:pPr>
            <a:r>
              <a:rPr lang="en-US" dirty="0"/>
              <a:t>256x400G ports for Consumers (peering, transit, CDN, backbone, cloud </a:t>
            </a:r>
            <a:r>
              <a:rPr lang="en-US" dirty="0" err="1"/>
              <a:t>etc</a:t>
            </a:r>
            <a:r>
              <a:rPr lang="en-US" dirty="0"/>
              <a:t>) </a:t>
            </a:r>
          </a:p>
          <a:p>
            <a:pPr lvl="1">
              <a:spcAft>
                <a:spcPts val="3000"/>
              </a:spcAft>
            </a:pPr>
            <a:r>
              <a:rPr lang="en-US" dirty="0"/>
              <a:t>4x9.6kVa rack</a:t>
            </a:r>
          </a:p>
        </p:txBody>
      </p:sp>
      <p:pic>
        <p:nvPicPr>
          <p:cNvPr id="8" name="Picture 7">
            <a:extLst>
              <a:ext uri="{FF2B5EF4-FFF2-40B4-BE49-F238E27FC236}">
                <a16:creationId xmlns:a16="http://schemas.microsoft.com/office/drawing/2014/main" id="{463FC020-DD35-BB1D-C1D1-22090F42A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4662" y="1044524"/>
            <a:ext cx="6692462" cy="5382190"/>
          </a:xfrm>
          <a:prstGeom prst="rect">
            <a:avLst/>
          </a:prstGeom>
        </p:spPr>
      </p:pic>
    </p:spTree>
    <p:extLst>
      <p:ext uri="{BB962C8B-B14F-4D97-AF65-F5344CB8AC3E}">
        <p14:creationId xmlns:p14="http://schemas.microsoft.com/office/powerpoint/2010/main" val="12004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A897E-C612-C24C-BCE5-D7D145528791}"/>
              </a:ext>
            </a:extLst>
          </p:cNvPr>
          <p:cNvSpPr>
            <a:spLocks noGrp="1"/>
          </p:cNvSpPr>
          <p:nvPr>
            <p:ph type="title"/>
          </p:nvPr>
        </p:nvSpPr>
        <p:spPr/>
        <p:txBody>
          <a:bodyPr/>
          <a:lstStyle/>
          <a:p>
            <a:r>
              <a:rPr lang="en-US" dirty="0"/>
              <a:t>Scaling up!</a:t>
            </a:r>
          </a:p>
        </p:txBody>
      </p:sp>
      <p:sp>
        <p:nvSpPr>
          <p:cNvPr id="7" name="Content Placeholder 3">
            <a:extLst>
              <a:ext uri="{FF2B5EF4-FFF2-40B4-BE49-F238E27FC236}">
                <a16:creationId xmlns:a16="http://schemas.microsoft.com/office/drawing/2014/main" id="{337748D4-B10E-EB2D-F605-29662192FE11}"/>
              </a:ext>
            </a:extLst>
          </p:cNvPr>
          <p:cNvSpPr txBox="1">
            <a:spLocks/>
          </p:cNvSpPr>
          <p:nvPr/>
        </p:nvSpPr>
        <p:spPr>
          <a:xfrm>
            <a:off x="223343" y="1790700"/>
            <a:ext cx="5450699" cy="5067300"/>
          </a:xfrm>
          <a:prstGeom prst="rect">
            <a:avLst/>
          </a:prstGeom>
        </p:spPr>
        <p:txBody>
          <a:bodyPr/>
          <a:lstStyle>
            <a:lvl1pPr marL="228600" indent="-228600" algn="l" defTabSz="914400" rtl="0" eaLnBrk="1" latinLnBrk="0" hangingPunct="1">
              <a:lnSpc>
                <a:spcPct val="90000"/>
              </a:lnSpc>
              <a:spcBef>
                <a:spcPts val="0"/>
              </a:spcBef>
              <a:spcAft>
                <a:spcPts val="1200"/>
              </a:spcAft>
              <a:buSzPct val="90000"/>
              <a:buFont typeface="Arial" panose="020B0604020202020204" pitchFamily="34" charset="0"/>
              <a:buChar char="•"/>
              <a:defRPr sz="24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51435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0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857250" indent="-228600" algn="l" defTabSz="914400" rtl="0" eaLnBrk="1" latinLnBrk="0" hangingPunct="1">
              <a:lnSpc>
                <a:spcPct val="90000"/>
              </a:lnSpc>
              <a:spcBef>
                <a:spcPts val="0"/>
              </a:spcBef>
              <a:spcAft>
                <a:spcPts val="1200"/>
              </a:spcAft>
              <a:buFont typeface="Amazon Ember" panose="020B0603020204020204" pitchFamily="34" charset="0"/>
              <a:buChar char="–"/>
              <a:defRPr sz="18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1085850" indent="-171450" algn="l" defTabSz="914400" rtl="0" eaLnBrk="1" latinLnBrk="0" hangingPunct="1">
              <a:lnSpc>
                <a:spcPct val="90000"/>
              </a:lnSpc>
              <a:spcBef>
                <a:spcPts val="0"/>
              </a:spcBef>
              <a:spcAft>
                <a:spcPts val="1200"/>
              </a:spcAft>
              <a:buFont typeface="Arial" panose="020B0604020202020204" pitchFamily="34" charset="0"/>
              <a:buChar char="•"/>
              <a:defRPr sz="16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1314450" indent="-171450" algn="l" defTabSz="914400" rtl="0" eaLnBrk="1" latinLnBrk="0" hangingPunct="1">
              <a:lnSpc>
                <a:spcPct val="90000"/>
              </a:lnSpc>
              <a:spcBef>
                <a:spcPts val="0"/>
              </a:spcBef>
              <a:spcAft>
                <a:spcPts val="1200"/>
              </a:spcAft>
              <a:buFont typeface="Arial" panose="020B0604020202020204" pitchFamily="34" charset="0"/>
              <a:buChar char="•"/>
              <a:defRPr sz="16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3000"/>
              </a:spcAft>
            </a:pPr>
            <a:r>
              <a:rPr lang="en-US" dirty="0"/>
              <a:t>4 Racks</a:t>
            </a:r>
          </a:p>
          <a:p>
            <a:pPr lvl="1">
              <a:spcAft>
                <a:spcPts val="3000"/>
              </a:spcAft>
            </a:pPr>
            <a:r>
              <a:rPr lang="en-US" dirty="0"/>
              <a:t>Two Bricks</a:t>
            </a:r>
          </a:p>
          <a:p>
            <a:pPr lvl="1">
              <a:spcAft>
                <a:spcPts val="3000"/>
              </a:spcAft>
            </a:pPr>
            <a:r>
              <a:rPr lang="en-US" dirty="0"/>
              <a:t>Two spine rack</a:t>
            </a:r>
          </a:p>
          <a:p>
            <a:pPr lvl="1">
              <a:spcAft>
                <a:spcPts val="3000"/>
              </a:spcAft>
            </a:pPr>
            <a:r>
              <a:rPr lang="en-US" dirty="0"/>
              <a:t>204.8T Client</a:t>
            </a:r>
          </a:p>
          <a:p>
            <a:pPr lvl="1">
              <a:spcAft>
                <a:spcPts val="3000"/>
              </a:spcAft>
            </a:pPr>
            <a:r>
              <a:rPr lang="en-US" dirty="0"/>
              <a:t>Non-blocking</a:t>
            </a:r>
          </a:p>
        </p:txBody>
      </p:sp>
      <p:pic>
        <p:nvPicPr>
          <p:cNvPr id="10" name="Picture 9">
            <a:extLst>
              <a:ext uri="{FF2B5EF4-FFF2-40B4-BE49-F238E27FC236}">
                <a16:creationId xmlns:a16="http://schemas.microsoft.com/office/drawing/2014/main" id="{7BED3296-34C8-AC52-D9AB-9111B01D51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346840"/>
            <a:ext cx="7772400" cy="5657344"/>
          </a:xfrm>
          <a:prstGeom prst="rect">
            <a:avLst/>
          </a:prstGeom>
        </p:spPr>
      </p:pic>
    </p:spTree>
    <p:extLst>
      <p:ext uri="{BB962C8B-B14F-4D97-AF65-F5344CB8AC3E}">
        <p14:creationId xmlns:p14="http://schemas.microsoft.com/office/powerpoint/2010/main" val="361381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0362CCF-5F62-45D7-1679-0153C5E2245C}"/>
              </a:ext>
            </a:extLst>
          </p:cNvPr>
          <p:cNvGrpSpPr/>
          <p:nvPr/>
        </p:nvGrpSpPr>
        <p:grpSpPr>
          <a:xfrm>
            <a:off x="2448910" y="170793"/>
            <a:ext cx="7493876" cy="6516414"/>
            <a:chOff x="0" y="0"/>
            <a:chExt cx="5351780" cy="4835157"/>
          </a:xfrm>
        </p:grpSpPr>
        <p:pic>
          <p:nvPicPr>
            <p:cNvPr id="7" name="media/RSYde3a8a8097774c8381540cd8a.png">
              <a:extLst>
                <a:ext uri="{FF2B5EF4-FFF2-40B4-BE49-F238E27FC236}">
                  <a16:creationId xmlns:a16="http://schemas.microsoft.com/office/drawing/2014/main" id="{82C9AB51-DBE7-F3E7-14C3-81B2EE0A2487}"/>
                </a:ext>
              </a:extLst>
            </p:cNvPr>
            <p:cNvPicPr/>
            <p:nvPr/>
          </p:nvPicPr>
          <p:blipFill>
            <a:blip r:embed="rId3"/>
            <a:stretch>
              <a:fillRect/>
            </a:stretch>
          </p:blipFill>
          <p:spPr>
            <a:xfrm>
              <a:off x="0" y="2411362"/>
              <a:ext cx="5351780" cy="2423795"/>
            </a:xfrm>
            <a:prstGeom prst="rect">
              <a:avLst/>
            </a:prstGeom>
          </p:spPr>
        </p:pic>
        <p:pic>
          <p:nvPicPr>
            <p:cNvPr id="9" name="media/RSY4542423f8e82447dbcd015269.png">
              <a:extLst>
                <a:ext uri="{FF2B5EF4-FFF2-40B4-BE49-F238E27FC236}">
                  <a16:creationId xmlns:a16="http://schemas.microsoft.com/office/drawing/2014/main" id="{5F775BCF-80B3-1730-AD65-CEA57A8DDC79}"/>
                </a:ext>
              </a:extLst>
            </p:cNvPr>
            <p:cNvPicPr/>
            <p:nvPr/>
          </p:nvPicPr>
          <p:blipFill>
            <a:blip r:embed="rId4"/>
            <a:stretch>
              <a:fillRect/>
            </a:stretch>
          </p:blipFill>
          <p:spPr>
            <a:xfrm>
              <a:off x="0" y="0"/>
              <a:ext cx="5351780" cy="2298065"/>
            </a:xfrm>
            <a:prstGeom prst="rect">
              <a:avLst/>
            </a:prstGeom>
          </p:spPr>
        </p:pic>
      </p:grpSp>
    </p:spTree>
    <p:extLst>
      <p:ext uri="{BB962C8B-B14F-4D97-AF65-F5344CB8AC3E}">
        <p14:creationId xmlns:p14="http://schemas.microsoft.com/office/powerpoint/2010/main" val="356037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1287EB-97B5-C5DC-34BA-14930B32F919}"/>
              </a:ext>
            </a:extLst>
          </p:cNvPr>
          <p:cNvSpPr>
            <a:spLocks noGrp="1"/>
          </p:cNvSpPr>
          <p:nvPr>
            <p:ph type="title"/>
          </p:nvPr>
        </p:nvSpPr>
        <p:spPr/>
        <p:txBody>
          <a:bodyPr/>
          <a:lstStyle/>
          <a:p>
            <a:r>
              <a:rPr lang="en-US" dirty="0"/>
              <a:t>How we do it – In rack</a:t>
            </a:r>
          </a:p>
        </p:txBody>
      </p:sp>
      <p:sp>
        <p:nvSpPr>
          <p:cNvPr id="4" name="Content Placeholder 3">
            <a:extLst>
              <a:ext uri="{FF2B5EF4-FFF2-40B4-BE49-F238E27FC236}">
                <a16:creationId xmlns:a16="http://schemas.microsoft.com/office/drawing/2014/main" id="{2AA77B3D-656B-970F-C24B-D992E7B829D1}"/>
              </a:ext>
            </a:extLst>
          </p:cNvPr>
          <p:cNvSpPr>
            <a:spLocks noGrp="1"/>
          </p:cNvSpPr>
          <p:nvPr>
            <p:ph idx="1"/>
          </p:nvPr>
        </p:nvSpPr>
        <p:spPr>
          <a:xfrm>
            <a:off x="380999" y="1485900"/>
            <a:ext cx="5450699" cy="4179606"/>
          </a:xfrm>
        </p:spPr>
        <p:txBody>
          <a:bodyPr/>
          <a:lstStyle/>
          <a:p>
            <a:pPr>
              <a:spcAft>
                <a:spcPts val="3000"/>
              </a:spcAft>
            </a:pPr>
            <a:r>
              <a:rPr lang="en-US" dirty="0"/>
              <a:t>Direct-attach copper (DAC) cabling</a:t>
            </a:r>
          </a:p>
          <a:p>
            <a:pPr lvl="1">
              <a:spcAft>
                <a:spcPts val="3000"/>
              </a:spcAft>
            </a:pPr>
            <a:r>
              <a:rPr lang="en-US" dirty="0"/>
              <a:t>100G 6.7mm OD at 2.5m</a:t>
            </a:r>
          </a:p>
          <a:p>
            <a:pPr lvl="1">
              <a:spcAft>
                <a:spcPts val="3000"/>
              </a:spcAft>
            </a:pPr>
            <a:r>
              <a:rPr lang="en-US" dirty="0"/>
              <a:t>400G 11mm OD at 2.5m</a:t>
            </a:r>
          </a:p>
          <a:p>
            <a:pPr>
              <a:spcAft>
                <a:spcPts val="3000"/>
              </a:spcAft>
            </a:pPr>
            <a:r>
              <a:rPr lang="en-US" dirty="0"/>
              <a:t>Our Biggest enemy? Cable diameter.</a:t>
            </a:r>
          </a:p>
          <a:p>
            <a:pPr>
              <a:spcAft>
                <a:spcPts val="3000"/>
              </a:spcAft>
            </a:pPr>
            <a:r>
              <a:rPr lang="en-US" dirty="0"/>
              <a:t>Active DAC with </a:t>
            </a:r>
            <a:r>
              <a:rPr lang="en-US" dirty="0" err="1"/>
              <a:t>retimers</a:t>
            </a:r>
            <a:r>
              <a:rPr lang="en-US" dirty="0"/>
              <a:t> to reduce cable area</a:t>
            </a:r>
            <a:br>
              <a:rPr lang="en-US" dirty="0"/>
            </a:br>
            <a:br>
              <a:rPr lang="en-US" dirty="0"/>
            </a:br>
            <a:endParaRPr lang="en-US" dirty="0"/>
          </a:p>
        </p:txBody>
      </p:sp>
      <p:pic>
        <p:nvPicPr>
          <p:cNvPr id="9" name="Content Placeholder 8">
            <a:extLst>
              <a:ext uri="{FF2B5EF4-FFF2-40B4-BE49-F238E27FC236}">
                <a16:creationId xmlns:a16="http://schemas.microsoft.com/office/drawing/2014/main" id="{5ED7673B-F19A-D320-B010-A3F461211E8E}"/>
              </a:ext>
            </a:extLst>
          </p:cNvPr>
          <p:cNvPicPr>
            <a:picLocks noGrp="1" noChangeAspect="1"/>
          </p:cNvPicPr>
          <p:nvPr>
            <p:ph sz="half" idx="4294967295"/>
          </p:nvPr>
        </p:nvPicPr>
        <p:blipFill>
          <a:blip r:embed="rId3"/>
          <a:stretch>
            <a:fillRect/>
          </a:stretch>
        </p:blipFill>
        <p:spPr>
          <a:xfrm>
            <a:off x="7342842" y="1485900"/>
            <a:ext cx="3800475" cy="4762500"/>
          </a:xfrm>
          <a:prstGeom prst="rect">
            <a:avLst/>
          </a:prstGeom>
        </p:spPr>
      </p:pic>
    </p:spTree>
    <p:extLst>
      <p:ext uri="{BB962C8B-B14F-4D97-AF65-F5344CB8AC3E}">
        <p14:creationId xmlns:p14="http://schemas.microsoft.com/office/powerpoint/2010/main" val="13793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E9EE44-1CAA-F8E0-DDF7-82E0319F50E3}"/>
              </a:ext>
            </a:extLst>
          </p:cNvPr>
          <p:cNvSpPr>
            <a:spLocks noGrp="1"/>
          </p:cNvSpPr>
          <p:nvPr>
            <p:ph type="title"/>
          </p:nvPr>
        </p:nvSpPr>
        <p:spPr/>
        <p:txBody>
          <a:bodyPr/>
          <a:lstStyle/>
          <a:p>
            <a:r>
              <a:rPr lang="en-US" dirty="0"/>
              <a:t>How we do it – Short reach</a:t>
            </a:r>
          </a:p>
        </p:txBody>
      </p:sp>
      <p:sp>
        <p:nvSpPr>
          <p:cNvPr id="25" name="AutoShape 12">
            <a:hlinkClick r:id="rId3"/>
            <a:extLst>
              <a:ext uri="{FF2B5EF4-FFF2-40B4-BE49-F238E27FC236}">
                <a16:creationId xmlns:a16="http://schemas.microsoft.com/office/drawing/2014/main" id="{BCB495D1-3CD3-A763-08F6-B2CEB9CCD31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6" name="AutoShape 14">
            <a:extLst>
              <a:ext uri="{FF2B5EF4-FFF2-40B4-BE49-F238E27FC236}">
                <a16:creationId xmlns:a16="http://schemas.microsoft.com/office/drawing/2014/main" id="{8A7F3752-E871-E88B-E8A7-4F315A55378B}"/>
              </a:ext>
            </a:extLst>
          </p:cNvPr>
          <p:cNvSpPr>
            <a:spLocks noChangeAspect="1" noChangeArrowheads="1"/>
          </p:cNvSpPr>
          <p:nvPr/>
        </p:nvSpPr>
        <p:spPr bwMode="auto">
          <a:xfrm>
            <a:off x="3524250" y="0"/>
            <a:ext cx="5141913"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8" name="Picture 27">
            <a:extLst>
              <a:ext uri="{FF2B5EF4-FFF2-40B4-BE49-F238E27FC236}">
                <a16:creationId xmlns:a16="http://schemas.microsoft.com/office/drawing/2014/main" id="{2627EE90-313A-BB76-3DCB-1F80EEB780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5151" y="1095949"/>
            <a:ext cx="3970585" cy="5294114"/>
          </a:xfrm>
          <a:prstGeom prst="rect">
            <a:avLst/>
          </a:prstGeom>
        </p:spPr>
      </p:pic>
      <p:pic>
        <p:nvPicPr>
          <p:cNvPr id="33" name="Picture 32">
            <a:extLst>
              <a:ext uri="{FF2B5EF4-FFF2-40B4-BE49-F238E27FC236}">
                <a16:creationId xmlns:a16="http://schemas.microsoft.com/office/drawing/2014/main" id="{95A16645-ED49-0C14-75F2-850905030B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265" y="1801506"/>
            <a:ext cx="5364287" cy="3559787"/>
          </a:xfrm>
          <a:prstGeom prst="rect">
            <a:avLst/>
          </a:prstGeom>
        </p:spPr>
      </p:pic>
    </p:spTree>
    <p:extLst>
      <p:ext uri="{BB962C8B-B14F-4D97-AF65-F5344CB8AC3E}">
        <p14:creationId xmlns:p14="http://schemas.microsoft.com/office/powerpoint/2010/main" val="166710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E9EE44-1CAA-F8E0-DDF7-82E0319F50E3}"/>
              </a:ext>
            </a:extLst>
          </p:cNvPr>
          <p:cNvSpPr>
            <a:spLocks noGrp="1"/>
          </p:cNvSpPr>
          <p:nvPr>
            <p:ph type="title"/>
          </p:nvPr>
        </p:nvSpPr>
        <p:spPr/>
        <p:txBody>
          <a:bodyPr/>
          <a:lstStyle/>
          <a:p>
            <a:r>
              <a:rPr lang="en-US" dirty="0"/>
              <a:t>How we do it – SN connector</a:t>
            </a:r>
          </a:p>
        </p:txBody>
      </p:sp>
      <p:pic>
        <p:nvPicPr>
          <p:cNvPr id="13" name="Picture 12">
            <a:extLst>
              <a:ext uri="{FF2B5EF4-FFF2-40B4-BE49-F238E27FC236}">
                <a16:creationId xmlns:a16="http://schemas.microsoft.com/office/drawing/2014/main" id="{7EE2272A-285E-D677-8BDF-05A9CF4203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9859" y="1775013"/>
            <a:ext cx="5736680" cy="3764354"/>
          </a:xfrm>
          <a:prstGeom prst="rect">
            <a:avLst/>
          </a:prstGeom>
        </p:spPr>
      </p:pic>
      <p:pic>
        <p:nvPicPr>
          <p:cNvPr id="5" name="Picture 2" descr="page1image40386560">
            <a:extLst>
              <a:ext uri="{FF2B5EF4-FFF2-40B4-BE49-F238E27FC236}">
                <a16:creationId xmlns:a16="http://schemas.microsoft.com/office/drawing/2014/main" id="{FE351129-2B64-4637-91C1-3354ECFF79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1" y="1764968"/>
            <a:ext cx="5186081" cy="3774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826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90D61-3566-D36F-60DC-6FEBEC827CF1}"/>
              </a:ext>
            </a:extLst>
          </p:cNvPr>
          <p:cNvSpPr>
            <a:spLocks noGrp="1"/>
          </p:cNvSpPr>
          <p:nvPr>
            <p:ph type="title"/>
          </p:nvPr>
        </p:nvSpPr>
        <p:spPr/>
        <p:txBody>
          <a:bodyPr/>
          <a:lstStyle/>
          <a:p>
            <a:r>
              <a:rPr lang="en-US" dirty="0"/>
              <a:t>How we do it</a:t>
            </a:r>
          </a:p>
        </p:txBody>
      </p:sp>
      <p:sp>
        <p:nvSpPr>
          <p:cNvPr id="5" name="Content Placeholder 4">
            <a:extLst>
              <a:ext uri="{FF2B5EF4-FFF2-40B4-BE49-F238E27FC236}">
                <a16:creationId xmlns:a16="http://schemas.microsoft.com/office/drawing/2014/main" id="{C4514740-E7F8-DF02-745F-EA17336A1DC0}"/>
              </a:ext>
            </a:extLst>
          </p:cNvPr>
          <p:cNvSpPr>
            <a:spLocks noGrp="1"/>
          </p:cNvSpPr>
          <p:nvPr>
            <p:ph idx="1"/>
          </p:nvPr>
        </p:nvSpPr>
        <p:spPr>
          <a:xfrm>
            <a:off x="380999" y="1485900"/>
            <a:ext cx="5715001" cy="2576090"/>
          </a:xfrm>
        </p:spPr>
        <p:txBody>
          <a:bodyPr/>
          <a:lstStyle/>
          <a:p>
            <a:pPr>
              <a:spcAft>
                <a:spcPts val="3000"/>
              </a:spcAft>
            </a:pPr>
            <a:r>
              <a:rPr lang="en-US" dirty="0"/>
              <a:t>Data center interconnect (DCI)</a:t>
            </a:r>
          </a:p>
          <a:p>
            <a:pPr>
              <a:spcAft>
                <a:spcPts val="3000"/>
              </a:spcAft>
            </a:pPr>
            <a:r>
              <a:rPr lang="en-US" dirty="0"/>
              <a:t>OIF 400G ZR </a:t>
            </a:r>
          </a:p>
          <a:p>
            <a:pPr>
              <a:spcAft>
                <a:spcPts val="3000"/>
              </a:spcAft>
            </a:pPr>
            <a:r>
              <a:rPr lang="en-US" dirty="0"/>
              <a:t>400G – ZR+ 400km</a:t>
            </a:r>
          </a:p>
          <a:p>
            <a:pPr>
              <a:spcAft>
                <a:spcPts val="3000"/>
              </a:spcAft>
            </a:pPr>
            <a:r>
              <a:rPr lang="en-US" dirty="0"/>
              <a:t>Integrated routing, DWDM, encryption</a:t>
            </a:r>
          </a:p>
        </p:txBody>
      </p:sp>
      <p:sp>
        <p:nvSpPr>
          <p:cNvPr id="4" name="Text Placeholder 3">
            <a:extLst>
              <a:ext uri="{FF2B5EF4-FFF2-40B4-BE49-F238E27FC236}">
                <a16:creationId xmlns:a16="http://schemas.microsoft.com/office/drawing/2014/main" id="{EBF02369-51E5-C2D0-07BB-256F7504B6EE}"/>
              </a:ext>
            </a:extLst>
          </p:cNvPr>
          <p:cNvSpPr>
            <a:spLocks noGrp="1"/>
          </p:cNvSpPr>
          <p:nvPr>
            <p:ph type="body" sz="quarter" idx="10"/>
          </p:nvPr>
        </p:nvSpPr>
        <p:spPr/>
        <p:txBody>
          <a:bodyPr/>
          <a:lstStyle/>
          <a:p>
            <a:r>
              <a:rPr lang="en-US" dirty="0"/>
              <a:t>Medium Haul</a:t>
            </a:r>
          </a:p>
        </p:txBody>
      </p:sp>
      <p:pic>
        <p:nvPicPr>
          <p:cNvPr id="6150" name="Picture 6">
            <a:extLst>
              <a:ext uri="{FF2B5EF4-FFF2-40B4-BE49-F238E27FC236}">
                <a16:creationId xmlns:a16="http://schemas.microsoft.com/office/drawing/2014/main" id="{ACA2F0E9-42D2-798E-CD29-A415DC92A9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8512" y="401881"/>
            <a:ext cx="5181600" cy="2565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727455A-BA8D-15A6-1E35-9F4B821724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8512" y="3124200"/>
            <a:ext cx="5181600" cy="3429000"/>
          </a:xfrm>
          <a:prstGeom prst="rect">
            <a:avLst/>
          </a:prstGeom>
        </p:spPr>
      </p:pic>
    </p:spTree>
    <p:extLst>
      <p:ext uri="{BB962C8B-B14F-4D97-AF65-F5344CB8AC3E}">
        <p14:creationId xmlns:p14="http://schemas.microsoft.com/office/powerpoint/2010/main" val="138394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CC936-7E2B-6E84-29BF-95A0F1E26B56}"/>
              </a:ext>
            </a:extLst>
          </p:cNvPr>
          <p:cNvSpPr>
            <a:spLocks noGrp="1"/>
          </p:cNvSpPr>
          <p:nvPr>
            <p:ph type="title"/>
          </p:nvPr>
        </p:nvSpPr>
        <p:spPr/>
        <p:txBody>
          <a:bodyPr/>
          <a:lstStyle/>
          <a:p>
            <a:r>
              <a:rPr lang="en-US" dirty="0"/>
              <a:t>Phases of evolution</a:t>
            </a:r>
          </a:p>
        </p:txBody>
      </p:sp>
      <p:sp>
        <p:nvSpPr>
          <p:cNvPr id="6" name="Notched Right Arrow 5">
            <a:extLst>
              <a:ext uri="{FF2B5EF4-FFF2-40B4-BE49-F238E27FC236}">
                <a16:creationId xmlns:a16="http://schemas.microsoft.com/office/drawing/2014/main" id="{5D845FCC-2A89-6F02-29F9-D7E5B93CD40D}"/>
              </a:ext>
            </a:extLst>
          </p:cNvPr>
          <p:cNvSpPr/>
          <p:nvPr/>
        </p:nvSpPr>
        <p:spPr>
          <a:xfrm>
            <a:off x="1369251" y="3583677"/>
            <a:ext cx="10160000" cy="412471"/>
          </a:xfrm>
          <a:prstGeom prst="notchedRightArrow">
            <a:avLst/>
          </a:prstGeom>
        </p:spPr>
        <p:style>
          <a:lnRef idx="0">
            <a:schemeClr val="dk1">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sp>
      <p:sp>
        <p:nvSpPr>
          <p:cNvPr id="7" name="Freeform 6">
            <a:extLst>
              <a:ext uri="{FF2B5EF4-FFF2-40B4-BE49-F238E27FC236}">
                <a16:creationId xmlns:a16="http://schemas.microsoft.com/office/drawing/2014/main" id="{E57FB01A-3028-25F0-BF37-37F65C6B0235}"/>
              </a:ext>
            </a:extLst>
          </p:cNvPr>
          <p:cNvSpPr/>
          <p:nvPr/>
        </p:nvSpPr>
        <p:spPr>
          <a:xfrm>
            <a:off x="1378176" y="3274324"/>
            <a:ext cx="2943919" cy="412471"/>
          </a:xfrm>
          <a:custGeom>
            <a:avLst/>
            <a:gdLst>
              <a:gd name="connsiteX0" fmla="*/ 0 w 2943919"/>
              <a:gd name="connsiteY0" fmla="*/ 0 h 412471"/>
              <a:gd name="connsiteX1" fmla="*/ 2943919 w 2943919"/>
              <a:gd name="connsiteY1" fmla="*/ 0 h 412471"/>
              <a:gd name="connsiteX2" fmla="*/ 2943919 w 2943919"/>
              <a:gd name="connsiteY2" fmla="*/ 412471 h 412471"/>
              <a:gd name="connsiteX3" fmla="*/ 0 w 2943919"/>
              <a:gd name="connsiteY3" fmla="*/ 412471 h 412471"/>
              <a:gd name="connsiteX4" fmla="*/ 0 w 2943919"/>
              <a:gd name="connsiteY4" fmla="*/ 0 h 412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919" h="412471">
                <a:moveTo>
                  <a:pt x="0" y="0"/>
                </a:moveTo>
                <a:lnTo>
                  <a:pt x="2943919" y="0"/>
                </a:lnTo>
                <a:lnTo>
                  <a:pt x="2943919" y="412471"/>
                </a:lnTo>
                <a:lnTo>
                  <a:pt x="0" y="4124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en-US" sz="2400" kern="1200" dirty="0"/>
              <a:t>Consume</a:t>
            </a:r>
          </a:p>
        </p:txBody>
      </p:sp>
      <p:sp>
        <p:nvSpPr>
          <p:cNvPr id="8" name="Oval 7">
            <a:extLst>
              <a:ext uri="{FF2B5EF4-FFF2-40B4-BE49-F238E27FC236}">
                <a16:creationId xmlns:a16="http://schemas.microsoft.com/office/drawing/2014/main" id="{CA7AA9F2-25D2-9C56-C484-DD474F6F51CF}"/>
              </a:ext>
            </a:extLst>
          </p:cNvPr>
          <p:cNvSpPr/>
          <p:nvPr/>
        </p:nvSpPr>
        <p:spPr>
          <a:xfrm>
            <a:off x="2798576" y="3738354"/>
            <a:ext cx="103117" cy="103117"/>
          </a:xfrm>
          <a:prstGeom prst="ellipse">
            <a:avLst/>
          </a:prstGeom>
          <a:solidFill>
            <a:schemeClr val="accent5">
              <a:lumMod val="75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9" name="Freeform 8">
            <a:extLst>
              <a:ext uri="{FF2B5EF4-FFF2-40B4-BE49-F238E27FC236}">
                <a16:creationId xmlns:a16="http://schemas.microsoft.com/office/drawing/2014/main" id="{622246A8-4E0C-F104-8500-3D4AD0113C1A}"/>
              </a:ext>
            </a:extLst>
          </p:cNvPr>
          <p:cNvSpPr/>
          <p:nvPr/>
        </p:nvSpPr>
        <p:spPr>
          <a:xfrm>
            <a:off x="4469291" y="2655616"/>
            <a:ext cx="2943919" cy="1031179"/>
          </a:xfrm>
          <a:custGeom>
            <a:avLst/>
            <a:gdLst>
              <a:gd name="connsiteX0" fmla="*/ 0 w 2943919"/>
              <a:gd name="connsiteY0" fmla="*/ 0 h 1031179"/>
              <a:gd name="connsiteX1" fmla="*/ 2943919 w 2943919"/>
              <a:gd name="connsiteY1" fmla="*/ 0 h 1031179"/>
              <a:gd name="connsiteX2" fmla="*/ 2943919 w 2943919"/>
              <a:gd name="connsiteY2" fmla="*/ 1031179 h 1031179"/>
              <a:gd name="connsiteX3" fmla="*/ 0 w 2943919"/>
              <a:gd name="connsiteY3" fmla="*/ 1031179 h 1031179"/>
              <a:gd name="connsiteX4" fmla="*/ 0 w 2943919"/>
              <a:gd name="connsiteY4" fmla="*/ 0 h 1031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919" h="1031179">
                <a:moveTo>
                  <a:pt x="0" y="0"/>
                </a:moveTo>
                <a:lnTo>
                  <a:pt x="2943919" y="0"/>
                </a:lnTo>
                <a:lnTo>
                  <a:pt x="2943919" y="1031179"/>
                </a:lnTo>
                <a:lnTo>
                  <a:pt x="0" y="10311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en-US" sz="2400" kern="1200" dirty="0"/>
              <a:t>Create</a:t>
            </a:r>
          </a:p>
        </p:txBody>
      </p:sp>
      <p:sp>
        <p:nvSpPr>
          <p:cNvPr id="10" name="Oval 9">
            <a:extLst>
              <a:ext uri="{FF2B5EF4-FFF2-40B4-BE49-F238E27FC236}">
                <a16:creationId xmlns:a16="http://schemas.microsoft.com/office/drawing/2014/main" id="{F2609EE0-C79C-3E4B-ED18-E15A372B1A7B}"/>
              </a:ext>
            </a:extLst>
          </p:cNvPr>
          <p:cNvSpPr/>
          <p:nvPr/>
        </p:nvSpPr>
        <p:spPr>
          <a:xfrm>
            <a:off x="5889692" y="3730815"/>
            <a:ext cx="103117" cy="103117"/>
          </a:xfrm>
          <a:prstGeom prst="ellipse">
            <a:avLst/>
          </a:prstGeom>
          <a:solidFill>
            <a:schemeClr val="accent5"/>
          </a:solidFill>
        </p:spPr>
        <p:style>
          <a:lnRef idx="2">
            <a:schemeClr val="lt1">
              <a:hueOff val="0"/>
              <a:satOff val="0"/>
              <a:lumOff val="0"/>
              <a:alphaOff val="0"/>
            </a:schemeClr>
          </a:lnRef>
          <a:fillRef idx="1">
            <a:scrgbClr r="0" g="0" b="0"/>
          </a:fillRef>
          <a:effectRef idx="0">
            <a:schemeClr val="accent4">
              <a:hueOff val="4185906"/>
              <a:satOff val="13651"/>
              <a:lumOff val="6568"/>
              <a:alphaOff val="0"/>
            </a:schemeClr>
          </a:effectRef>
          <a:fontRef idx="minor">
            <a:schemeClr val="lt1"/>
          </a:fontRef>
        </p:style>
      </p:sp>
      <p:sp>
        <p:nvSpPr>
          <p:cNvPr id="11" name="Freeform 10">
            <a:extLst>
              <a:ext uri="{FF2B5EF4-FFF2-40B4-BE49-F238E27FC236}">
                <a16:creationId xmlns:a16="http://schemas.microsoft.com/office/drawing/2014/main" id="{D7F6F073-582C-8DC1-6982-0818129DAAD7}"/>
              </a:ext>
            </a:extLst>
          </p:cNvPr>
          <p:cNvSpPr/>
          <p:nvPr/>
        </p:nvSpPr>
        <p:spPr>
          <a:xfrm>
            <a:off x="7560406" y="3274324"/>
            <a:ext cx="2943919" cy="412471"/>
          </a:xfrm>
          <a:custGeom>
            <a:avLst/>
            <a:gdLst>
              <a:gd name="connsiteX0" fmla="*/ 0 w 2943919"/>
              <a:gd name="connsiteY0" fmla="*/ 0 h 412471"/>
              <a:gd name="connsiteX1" fmla="*/ 2943919 w 2943919"/>
              <a:gd name="connsiteY1" fmla="*/ 0 h 412471"/>
              <a:gd name="connsiteX2" fmla="*/ 2943919 w 2943919"/>
              <a:gd name="connsiteY2" fmla="*/ 412471 h 412471"/>
              <a:gd name="connsiteX3" fmla="*/ 0 w 2943919"/>
              <a:gd name="connsiteY3" fmla="*/ 412471 h 412471"/>
              <a:gd name="connsiteX4" fmla="*/ 0 w 2943919"/>
              <a:gd name="connsiteY4" fmla="*/ 0 h 412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919" h="412471">
                <a:moveTo>
                  <a:pt x="0" y="0"/>
                </a:moveTo>
                <a:lnTo>
                  <a:pt x="2943919" y="0"/>
                </a:lnTo>
                <a:lnTo>
                  <a:pt x="2943919" y="412471"/>
                </a:lnTo>
                <a:lnTo>
                  <a:pt x="0" y="4124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en-US" sz="2400" kern="1200" dirty="0"/>
              <a:t>Innovate</a:t>
            </a:r>
          </a:p>
        </p:txBody>
      </p:sp>
      <p:sp>
        <p:nvSpPr>
          <p:cNvPr id="12" name="Oval 11">
            <a:extLst>
              <a:ext uri="{FF2B5EF4-FFF2-40B4-BE49-F238E27FC236}">
                <a16:creationId xmlns:a16="http://schemas.microsoft.com/office/drawing/2014/main" id="{9446719A-737F-F667-C60F-E37A464B3A3A}"/>
              </a:ext>
            </a:extLst>
          </p:cNvPr>
          <p:cNvSpPr/>
          <p:nvPr/>
        </p:nvSpPr>
        <p:spPr>
          <a:xfrm>
            <a:off x="8980807" y="3738354"/>
            <a:ext cx="103117" cy="103117"/>
          </a:xfrm>
          <a:prstGeom prst="ellipse">
            <a:avLst/>
          </a:prstGeom>
          <a:solidFill>
            <a:schemeClr val="accent5"/>
          </a:solidFill>
        </p:spPr>
        <p:style>
          <a:lnRef idx="2">
            <a:schemeClr val="lt1">
              <a:hueOff val="0"/>
              <a:satOff val="0"/>
              <a:lumOff val="0"/>
              <a:alphaOff val="0"/>
            </a:schemeClr>
          </a:lnRef>
          <a:fillRef idx="1">
            <a:scrgbClr r="0" g="0" b="0"/>
          </a:fillRef>
          <a:effectRef idx="0">
            <a:schemeClr val="accent4">
              <a:hueOff val="8371813"/>
              <a:satOff val="27303"/>
              <a:lumOff val="13137"/>
              <a:alphaOff val="0"/>
            </a:schemeClr>
          </a:effectRef>
          <a:fontRef idx="minor">
            <a:schemeClr val="lt1"/>
          </a:fontRef>
        </p:style>
      </p:sp>
      <p:sp>
        <p:nvSpPr>
          <p:cNvPr id="3" name="Oval 2">
            <a:extLst>
              <a:ext uri="{FF2B5EF4-FFF2-40B4-BE49-F238E27FC236}">
                <a16:creationId xmlns:a16="http://schemas.microsoft.com/office/drawing/2014/main" id="{AF0458B7-445A-8DC2-3D7A-40D421B04926}"/>
              </a:ext>
            </a:extLst>
          </p:cNvPr>
          <p:cNvSpPr/>
          <p:nvPr/>
        </p:nvSpPr>
        <p:spPr>
          <a:xfrm>
            <a:off x="1343893" y="2433942"/>
            <a:ext cx="2923309" cy="26368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dirty="0">
              <a:solidFill>
                <a:schemeClr val="bg1"/>
              </a:solidFill>
            </a:endParaRPr>
          </a:p>
        </p:txBody>
      </p:sp>
    </p:spTree>
    <p:extLst>
      <p:ext uri="{BB962C8B-B14F-4D97-AF65-F5344CB8AC3E}">
        <p14:creationId xmlns:p14="http://schemas.microsoft.com/office/powerpoint/2010/main" val="1621832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90D61-3566-D36F-60DC-6FEBEC827CF1}"/>
              </a:ext>
            </a:extLst>
          </p:cNvPr>
          <p:cNvSpPr>
            <a:spLocks noGrp="1"/>
          </p:cNvSpPr>
          <p:nvPr>
            <p:ph type="title"/>
          </p:nvPr>
        </p:nvSpPr>
        <p:spPr/>
        <p:txBody>
          <a:bodyPr/>
          <a:lstStyle/>
          <a:p>
            <a:r>
              <a:rPr lang="en-US" dirty="0"/>
              <a:t>How we do it</a:t>
            </a:r>
          </a:p>
        </p:txBody>
      </p:sp>
      <p:sp>
        <p:nvSpPr>
          <p:cNvPr id="4" name="Text Placeholder 3">
            <a:extLst>
              <a:ext uri="{FF2B5EF4-FFF2-40B4-BE49-F238E27FC236}">
                <a16:creationId xmlns:a16="http://schemas.microsoft.com/office/drawing/2014/main" id="{EBF02369-51E5-C2D0-07BB-256F7504B6EE}"/>
              </a:ext>
            </a:extLst>
          </p:cNvPr>
          <p:cNvSpPr>
            <a:spLocks noGrp="1"/>
          </p:cNvSpPr>
          <p:nvPr>
            <p:ph type="body" sz="quarter" idx="10"/>
          </p:nvPr>
        </p:nvSpPr>
        <p:spPr/>
        <p:txBody>
          <a:bodyPr/>
          <a:lstStyle/>
          <a:p>
            <a:r>
              <a:rPr lang="en-US" dirty="0"/>
              <a:t>Medium Haul</a:t>
            </a:r>
          </a:p>
        </p:txBody>
      </p:sp>
      <p:pic>
        <p:nvPicPr>
          <p:cNvPr id="7" name="Picture 6">
            <a:extLst>
              <a:ext uri="{FF2B5EF4-FFF2-40B4-BE49-F238E27FC236}">
                <a16:creationId xmlns:a16="http://schemas.microsoft.com/office/drawing/2014/main" id="{13A408B9-8F33-A10A-DBBA-AF4D2AFA6AB8}"/>
              </a:ext>
            </a:extLst>
          </p:cNvPr>
          <p:cNvPicPr>
            <a:picLocks noChangeAspect="1"/>
          </p:cNvPicPr>
          <p:nvPr/>
        </p:nvPicPr>
        <p:blipFill rotWithShape="1">
          <a:blip r:embed="rId3">
            <a:extLst>
              <a:ext uri="{28A0092B-C50C-407E-A947-70E740481C1C}">
                <a14:useLocalDpi xmlns:a14="http://schemas.microsoft.com/office/drawing/2010/main" val="0"/>
              </a:ext>
            </a:extLst>
          </a:blip>
          <a:srcRect l="-1" t="19571" r="9115" b="9383"/>
          <a:stretch/>
        </p:blipFill>
        <p:spPr>
          <a:xfrm rot="5400000">
            <a:off x="6413058" y="1407832"/>
            <a:ext cx="6805774" cy="3990110"/>
          </a:xfrm>
          <a:prstGeom prst="rect">
            <a:avLst/>
          </a:prstGeom>
        </p:spPr>
      </p:pic>
      <p:sp>
        <p:nvSpPr>
          <p:cNvPr id="9" name="Content Placeholder 8">
            <a:extLst>
              <a:ext uri="{FF2B5EF4-FFF2-40B4-BE49-F238E27FC236}">
                <a16:creationId xmlns:a16="http://schemas.microsoft.com/office/drawing/2014/main" id="{1B579614-6EC7-3DB3-3FAC-296BB8FB9C3E}"/>
              </a:ext>
            </a:extLst>
          </p:cNvPr>
          <p:cNvSpPr>
            <a:spLocks noGrp="1"/>
          </p:cNvSpPr>
          <p:nvPr>
            <p:ph idx="1"/>
          </p:nvPr>
        </p:nvSpPr>
        <p:spPr>
          <a:xfrm>
            <a:off x="381000" y="2012373"/>
            <a:ext cx="4800601" cy="2114425"/>
          </a:xfrm>
        </p:spPr>
        <p:txBody>
          <a:bodyPr/>
          <a:lstStyle/>
          <a:p>
            <a:r>
              <a:rPr lang="en-US" u="sng" dirty="0"/>
              <a:t>DWDM Brick </a:t>
            </a:r>
          </a:p>
          <a:p>
            <a:pPr marL="342900" indent="-342900">
              <a:buFont typeface="Arial" panose="020B0604020202020204" pitchFamily="34" charset="0"/>
              <a:buChar char="•"/>
            </a:pPr>
            <a:r>
              <a:rPr lang="en-US" dirty="0"/>
              <a:t>8x 12.8Tbit/s T1 Devices</a:t>
            </a:r>
          </a:p>
          <a:p>
            <a:pPr marL="342900" indent="-342900">
              <a:buFont typeface="Arial" panose="020B0604020202020204" pitchFamily="34" charset="0"/>
              <a:buChar char="•"/>
            </a:pPr>
            <a:r>
              <a:rPr lang="en-US" dirty="0"/>
              <a:t>8x 12.8Tbit/s DWDM Switches</a:t>
            </a:r>
          </a:p>
          <a:p>
            <a:pPr marL="342900" indent="-342900">
              <a:buFont typeface="Arial" panose="020B0604020202020204" pitchFamily="34" charset="0"/>
              <a:buChar char="•"/>
            </a:pPr>
            <a:r>
              <a:rPr lang="en-US" dirty="0"/>
              <a:t>8x16x400G ZR(+) (</a:t>
            </a:r>
            <a:r>
              <a:rPr lang="en-US" u="sng" dirty="0"/>
              <a:t>51.2T)</a:t>
            </a:r>
            <a:endParaRPr lang="en-US" dirty="0"/>
          </a:p>
        </p:txBody>
      </p:sp>
    </p:spTree>
    <p:extLst>
      <p:ext uri="{BB962C8B-B14F-4D97-AF65-F5344CB8AC3E}">
        <p14:creationId xmlns:p14="http://schemas.microsoft.com/office/powerpoint/2010/main" val="36451446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DC6D35-3907-0C20-8064-E7A3347DDBDC}"/>
              </a:ext>
            </a:extLst>
          </p:cNvPr>
          <p:cNvPicPr>
            <a:picLocks noChangeAspect="1"/>
          </p:cNvPicPr>
          <p:nvPr/>
        </p:nvPicPr>
        <p:blipFill rotWithShape="1">
          <a:blip r:embed="rId3">
            <a:extLst>
              <a:ext uri="{28A0092B-C50C-407E-A947-70E740481C1C}">
                <a14:useLocalDpi xmlns:a14="http://schemas.microsoft.com/office/drawing/2010/main" val="0"/>
              </a:ext>
            </a:extLst>
          </a:blip>
          <a:srcRect r="5704" b="9804"/>
          <a:stretch/>
        </p:blipFill>
        <p:spPr>
          <a:xfrm>
            <a:off x="1590542" y="0"/>
            <a:ext cx="9576222" cy="6869898"/>
          </a:xfrm>
          <a:prstGeom prst="rect">
            <a:avLst/>
          </a:prstGeom>
        </p:spPr>
      </p:pic>
    </p:spTree>
    <p:extLst>
      <p:ext uri="{BB962C8B-B14F-4D97-AF65-F5344CB8AC3E}">
        <p14:creationId xmlns:p14="http://schemas.microsoft.com/office/powerpoint/2010/main" val="35351262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66122A1-B020-4748-B888-0EEF5D5320B5}"/>
              </a:ext>
            </a:extLst>
          </p:cNvPr>
          <p:cNvSpPr/>
          <p:nvPr/>
        </p:nvSpPr>
        <p:spPr>
          <a:xfrm>
            <a:off x="8213199" y="0"/>
            <a:ext cx="39788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587B460D-2E30-B04A-907C-7B907C877FB0}"/>
              </a:ext>
            </a:extLst>
          </p:cNvPr>
          <p:cNvSpPr>
            <a:spLocks noGrp="1"/>
          </p:cNvSpPr>
          <p:nvPr>
            <p:ph type="title"/>
          </p:nvPr>
        </p:nvSpPr>
        <p:spPr/>
        <p:txBody>
          <a:bodyPr/>
          <a:lstStyle/>
          <a:p>
            <a:r>
              <a:rPr lang="en-US" dirty="0"/>
              <a:t>Metal boxes and a lot of cables</a:t>
            </a:r>
          </a:p>
        </p:txBody>
      </p:sp>
      <p:sp>
        <p:nvSpPr>
          <p:cNvPr id="3" name="Content Placeholder 2">
            <a:extLst>
              <a:ext uri="{FF2B5EF4-FFF2-40B4-BE49-F238E27FC236}">
                <a16:creationId xmlns:a16="http://schemas.microsoft.com/office/drawing/2014/main" id="{0D678E92-B53E-9949-87DA-042A0A53ED79}"/>
              </a:ext>
            </a:extLst>
          </p:cNvPr>
          <p:cNvSpPr>
            <a:spLocks noGrp="1"/>
          </p:cNvSpPr>
          <p:nvPr>
            <p:ph idx="1"/>
          </p:nvPr>
        </p:nvSpPr>
        <p:spPr>
          <a:xfrm>
            <a:off x="380999" y="1485900"/>
            <a:ext cx="7471331" cy="2576090"/>
          </a:xfrm>
        </p:spPr>
        <p:txBody>
          <a:bodyPr/>
          <a:lstStyle/>
          <a:p>
            <a:pPr>
              <a:spcAft>
                <a:spcPts val="3000"/>
              </a:spcAft>
            </a:pPr>
            <a:r>
              <a:rPr lang="en-US" dirty="0"/>
              <a:t>Small number of rack variations</a:t>
            </a:r>
          </a:p>
          <a:p>
            <a:pPr>
              <a:spcAft>
                <a:spcPts val="3000"/>
              </a:spcAft>
            </a:pPr>
            <a:r>
              <a:rPr lang="en-US" dirty="0"/>
              <a:t>Rack and cable switches for burn-in</a:t>
            </a:r>
          </a:p>
          <a:p>
            <a:pPr>
              <a:spcAft>
                <a:spcPts val="3000"/>
              </a:spcAft>
            </a:pPr>
            <a:r>
              <a:rPr lang="en-US" dirty="0"/>
              <a:t>Collect inventory and compare with bill of materials</a:t>
            </a:r>
          </a:p>
          <a:p>
            <a:pPr>
              <a:spcAft>
                <a:spcPts val="3000"/>
              </a:spcAft>
            </a:pPr>
            <a:r>
              <a:rPr lang="en-US" dirty="0"/>
              <a:t>Reprogram with AWS controlled binaries</a:t>
            </a:r>
          </a:p>
        </p:txBody>
      </p:sp>
      <p:pic>
        <p:nvPicPr>
          <p:cNvPr id="5" name="Picture 4">
            <a:extLst>
              <a:ext uri="{FF2B5EF4-FFF2-40B4-BE49-F238E27FC236}">
                <a16:creationId xmlns:a16="http://schemas.microsoft.com/office/drawing/2014/main" id="{EE1AC0E7-35DC-7D45-ACF0-FACCA15A7D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3199" y="983988"/>
            <a:ext cx="3729404" cy="5594107"/>
          </a:xfrm>
          <a:prstGeom prst="rect">
            <a:avLst/>
          </a:prstGeom>
        </p:spPr>
      </p:pic>
    </p:spTree>
    <p:extLst>
      <p:ext uri="{BB962C8B-B14F-4D97-AF65-F5344CB8AC3E}">
        <p14:creationId xmlns:p14="http://schemas.microsoft.com/office/powerpoint/2010/main" val="185575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463407-0F6B-B4B6-1D89-8A6975A7F03B}"/>
              </a:ext>
            </a:extLst>
          </p:cNvPr>
          <p:cNvSpPr>
            <a:spLocks noGrp="1"/>
          </p:cNvSpPr>
          <p:nvPr>
            <p:ph type="title"/>
          </p:nvPr>
        </p:nvSpPr>
        <p:spPr/>
        <p:txBody>
          <a:bodyPr/>
          <a:lstStyle/>
          <a:p>
            <a:r>
              <a:rPr lang="en-US" dirty="0"/>
              <a:t>Software</a:t>
            </a:r>
          </a:p>
        </p:txBody>
      </p:sp>
    </p:spTree>
    <p:extLst>
      <p:ext uri="{BB962C8B-B14F-4D97-AF65-F5344CB8AC3E}">
        <p14:creationId xmlns:p14="http://schemas.microsoft.com/office/powerpoint/2010/main" val="189656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65B1A7-52CC-DA4C-5C65-0083FCC6A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101" y="355715"/>
            <a:ext cx="6644940" cy="6146569"/>
          </a:xfrm>
          <a:prstGeom prst="rect">
            <a:avLst/>
          </a:prstGeom>
        </p:spPr>
      </p:pic>
      <p:sp>
        <p:nvSpPr>
          <p:cNvPr id="8" name="Rectangle 7">
            <a:extLst>
              <a:ext uri="{FF2B5EF4-FFF2-40B4-BE49-F238E27FC236}">
                <a16:creationId xmlns:a16="http://schemas.microsoft.com/office/drawing/2014/main" id="{BD18CC0F-116C-32D5-D723-4DD321D87251}"/>
              </a:ext>
            </a:extLst>
          </p:cNvPr>
          <p:cNvSpPr/>
          <p:nvPr/>
        </p:nvSpPr>
        <p:spPr>
          <a:xfrm>
            <a:off x="3613044" y="1589809"/>
            <a:ext cx="1191491" cy="1011382"/>
          </a:xfrm>
          <a:prstGeom prst="rect">
            <a:avLst/>
          </a:prstGeom>
          <a:ln w="190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lIns="45720" tIns="45720" rIns="45720" rtlCol="0" anchor="ctr"/>
          <a:lstStyle/>
          <a:p>
            <a:pPr algn="ctr"/>
            <a:r>
              <a:rPr lang="en-US" sz="1400" dirty="0">
                <a:solidFill>
                  <a:schemeClr val="bg1"/>
                </a:solidFill>
              </a:rPr>
              <a:t>CPH </a:t>
            </a:r>
            <a:r>
              <a:rPr lang="en-US" sz="1400" dirty="0" err="1">
                <a:solidFill>
                  <a:schemeClr val="bg1"/>
                </a:solidFill>
              </a:rPr>
              <a:t>Inet</a:t>
            </a:r>
            <a:br>
              <a:rPr lang="en-US" sz="1400" dirty="0">
                <a:solidFill>
                  <a:schemeClr val="bg1"/>
                </a:solidFill>
              </a:rPr>
            </a:br>
            <a:r>
              <a:rPr lang="en-US" sz="1400" dirty="0">
                <a:solidFill>
                  <a:schemeClr val="bg1"/>
                </a:solidFill>
              </a:rPr>
              <a:t>RR</a:t>
            </a:r>
          </a:p>
        </p:txBody>
      </p:sp>
      <p:sp>
        <p:nvSpPr>
          <p:cNvPr id="11" name="Rectangle 10">
            <a:extLst>
              <a:ext uri="{FF2B5EF4-FFF2-40B4-BE49-F238E27FC236}">
                <a16:creationId xmlns:a16="http://schemas.microsoft.com/office/drawing/2014/main" id="{366473D1-5A7A-C6FE-7E4F-96F5FBC2982F}"/>
              </a:ext>
            </a:extLst>
          </p:cNvPr>
          <p:cNvSpPr/>
          <p:nvPr/>
        </p:nvSpPr>
        <p:spPr>
          <a:xfrm>
            <a:off x="304798" y="314151"/>
            <a:ext cx="701329" cy="572540"/>
          </a:xfrm>
          <a:prstGeom prst="rect">
            <a:avLst/>
          </a:prstGeom>
          <a:ln w="190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lIns="45720" tIns="45720" rIns="45720" rtlCol="0" anchor="ctr"/>
          <a:lstStyle/>
          <a:p>
            <a:pPr algn="ctr"/>
            <a:r>
              <a:rPr lang="en-US" sz="1400" dirty="0">
                <a:solidFill>
                  <a:schemeClr val="bg1"/>
                </a:solidFill>
              </a:rPr>
              <a:t> ARN</a:t>
            </a:r>
            <a:br>
              <a:rPr lang="en-US" sz="1400" dirty="0">
                <a:solidFill>
                  <a:schemeClr val="bg1"/>
                </a:solidFill>
              </a:rPr>
            </a:br>
            <a:r>
              <a:rPr lang="en-US" sz="1400" dirty="0">
                <a:solidFill>
                  <a:schemeClr val="bg1"/>
                </a:solidFill>
              </a:rPr>
              <a:t>RR</a:t>
            </a:r>
          </a:p>
        </p:txBody>
      </p:sp>
      <p:sp>
        <p:nvSpPr>
          <p:cNvPr id="13" name="Rectangle 12">
            <a:extLst>
              <a:ext uri="{FF2B5EF4-FFF2-40B4-BE49-F238E27FC236}">
                <a16:creationId xmlns:a16="http://schemas.microsoft.com/office/drawing/2014/main" id="{92672FD1-ABFF-037D-6487-B57BB6B9148B}"/>
              </a:ext>
            </a:extLst>
          </p:cNvPr>
          <p:cNvSpPr/>
          <p:nvPr/>
        </p:nvSpPr>
        <p:spPr>
          <a:xfrm>
            <a:off x="3629893" y="355715"/>
            <a:ext cx="1607128" cy="16116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dirty="0">
              <a:solidFill>
                <a:schemeClr val="bg1"/>
              </a:solidFill>
            </a:endParaRPr>
          </a:p>
        </p:txBody>
      </p:sp>
      <p:sp>
        <p:nvSpPr>
          <p:cNvPr id="15" name="Rectangle 14">
            <a:extLst>
              <a:ext uri="{FF2B5EF4-FFF2-40B4-BE49-F238E27FC236}">
                <a16:creationId xmlns:a16="http://schemas.microsoft.com/office/drawing/2014/main" id="{D0334C37-DD20-53C4-4E1B-DFB7E4127AC5}"/>
              </a:ext>
            </a:extLst>
          </p:cNvPr>
          <p:cNvSpPr/>
          <p:nvPr/>
        </p:nvSpPr>
        <p:spPr>
          <a:xfrm>
            <a:off x="1232095" y="314151"/>
            <a:ext cx="701329" cy="572540"/>
          </a:xfrm>
          <a:prstGeom prst="rect">
            <a:avLst/>
          </a:prstGeom>
          <a:ln w="190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lIns="45720" tIns="45720" rIns="45720" rtlCol="0" anchor="ctr"/>
          <a:lstStyle/>
          <a:p>
            <a:pPr algn="ctr"/>
            <a:r>
              <a:rPr lang="en-US" sz="1400" dirty="0">
                <a:solidFill>
                  <a:schemeClr val="bg1"/>
                </a:solidFill>
              </a:rPr>
              <a:t> OSL</a:t>
            </a:r>
            <a:br>
              <a:rPr lang="en-US" sz="1400" dirty="0">
                <a:solidFill>
                  <a:schemeClr val="bg1"/>
                </a:solidFill>
              </a:rPr>
            </a:br>
            <a:r>
              <a:rPr lang="en-US" sz="1400" dirty="0">
                <a:solidFill>
                  <a:schemeClr val="bg1"/>
                </a:solidFill>
              </a:rPr>
              <a:t>RR</a:t>
            </a:r>
          </a:p>
        </p:txBody>
      </p:sp>
      <p:sp>
        <p:nvSpPr>
          <p:cNvPr id="16" name="Rectangle 15">
            <a:extLst>
              <a:ext uri="{FF2B5EF4-FFF2-40B4-BE49-F238E27FC236}">
                <a16:creationId xmlns:a16="http://schemas.microsoft.com/office/drawing/2014/main" id="{D6F6C5D5-909A-678B-12D0-2150989C5303}"/>
              </a:ext>
            </a:extLst>
          </p:cNvPr>
          <p:cNvSpPr/>
          <p:nvPr/>
        </p:nvSpPr>
        <p:spPr>
          <a:xfrm>
            <a:off x="2145533" y="314151"/>
            <a:ext cx="701329" cy="572540"/>
          </a:xfrm>
          <a:prstGeom prst="rect">
            <a:avLst/>
          </a:prstGeom>
          <a:ln w="190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lIns="45720" tIns="45720" rIns="45720" rtlCol="0" anchor="ctr"/>
          <a:lstStyle/>
          <a:p>
            <a:pPr algn="ctr"/>
            <a:r>
              <a:rPr lang="en-US" sz="1400" dirty="0">
                <a:solidFill>
                  <a:schemeClr val="bg1"/>
                </a:solidFill>
              </a:rPr>
              <a:t> ***</a:t>
            </a:r>
            <a:br>
              <a:rPr lang="en-US" sz="1400" dirty="0">
                <a:solidFill>
                  <a:schemeClr val="bg1"/>
                </a:solidFill>
              </a:rPr>
            </a:br>
            <a:r>
              <a:rPr lang="en-US" sz="1400" dirty="0">
                <a:solidFill>
                  <a:schemeClr val="bg1"/>
                </a:solidFill>
              </a:rPr>
              <a:t>RR</a:t>
            </a:r>
          </a:p>
        </p:txBody>
      </p:sp>
      <p:sp>
        <p:nvSpPr>
          <p:cNvPr id="17" name="Rectangle 16">
            <a:extLst>
              <a:ext uri="{FF2B5EF4-FFF2-40B4-BE49-F238E27FC236}">
                <a16:creationId xmlns:a16="http://schemas.microsoft.com/office/drawing/2014/main" id="{8E524F83-2E11-ADD5-6333-315520452640}"/>
              </a:ext>
            </a:extLst>
          </p:cNvPr>
          <p:cNvSpPr/>
          <p:nvPr/>
        </p:nvSpPr>
        <p:spPr>
          <a:xfrm>
            <a:off x="138548" y="96983"/>
            <a:ext cx="2951017" cy="1011382"/>
          </a:xfrm>
          <a:prstGeom prst="rect">
            <a:avLst/>
          </a:prstGeom>
          <a:no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dirty="0">
              <a:solidFill>
                <a:schemeClr val="bg1"/>
              </a:solidFill>
            </a:endParaRPr>
          </a:p>
        </p:txBody>
      </p:sp>
      <p:sp>
        <p:nvSpPr>
          <p:cNvPr id="18" name="Rectangle 17">
            <a:extLst>
              <a:ext uri="{FF2B5EF4-FFF2-40B4-BE49-F238E27FC236}">
                <a16:creationId xmlns:a16="http://schemas.microsoft.com/office/drawing/2014/main" id="{E91D16CA-6647-6FD9-7E3F-E444AC2CE016}"/>
              </a:ext>
            </a:extLst>
          </p:cNvPr>
          <p:cNvSpPr/>
          <p:nvPr/>
        </p:nvSpPr>
        <p:spPr>
          <a:xfrm>
            <a:off x="1845811" y="2923308"/>
            <a:ext cx="1191491" cy="1011382"/>
          </a:xfrm>
          <a:prstGeom prst="rect">
            <a:avLst/>
          </a:prstGeom>
          <a:ln w="1905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lIns="45720" tIns="45720" rIns="45720" rtlCol="0" anchor="ctr"/>
          <a:lstStyle/>
          <a:p>
            <a:pPr algn="ctr"/>
            <a:r>
              <a:rPr lang="en-US" sz="1400" dirty="0">
                <a:solidFill>
                  <a:schemeClr val="bg1"/>
                </a:solidFill>
              </a:rPr>
              <a:t>Route</a:t>
            </a:r>
            <a:br>
              <a:rPr lang="en-US" sz="1400" dirty="0">
                <a:solidFill>
                  <a:schemeClr val="bg1"/>
                </a:solidFill>
              </a:rPr>
            </a:br>
            <a:r>
              <a:rPr lang="en-US" sz="1400" dirty="0">
                <a:solidFill>
                  <a:schemeClr val="bg1"/>
                </a:solidFill>
              </a:rPr>
              <a:t>Programmer</a:t>
            </a:r>
          </a:p>
        </p:txBody>
      </p:sp>
      <p:sp>
        <p:nvSpPr>
          <p:cNvPr id="19" name="Rectangle 18">
            <a:extLst>
              <a:ext uri="{FF2B5EF4-FFF2-40B4-BE49-F238E27FC236}">
                <a16:creationId xmlns:a16="http://schemas.microsoft.com/office/drawing/2014/main" id="{9DF6AEE2-CB50-FD34-C9C6-A289638813E5}"/>
              </a:ext>
            </a:extLst>
          </p:cNvPr>
          <p:cNvSpPr/>
          <p:nvPr/>
        </p:nvSpPr>
        <p:spPr>
          <a:xfrm>
            <a:off x="3654610" y="4371113"/>
            <a:ext cx="1191491" cy="1011382"/>
          </a:xfrm>
          <a:prstGeom prst="rect">
            <a:avLst/>
          </a:prstGeom>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r>
              <a:rPr lang="en-US" sz="1400" dirty="0">
                <a:solidFill>
                  <a:schemeClr val="bg1"/>
                </a:solidFill>
              </a:rPr>
              <a:t>CPH Hot Route</a:t>
            </a:r>
            <a:br>
              <a:rPr lang="en-US" sz="1400" dirty="0">
                <a:solidFill>
                  <a:schemeClr val="bg1"/>
                </a:solidFill>
              </a:rPr>
            </a:br>
            <a:r>
              <a:rPr lang="en-US" sz="1400" dirty="0">
                <a:solidFill>
                  <a:schemeClr val="bg1"/>
                </a:solidFill>
              </a:rPr>
              <a:t>RR</a:t>
            </a:r>
          </a:p>
        </p:txBody>
      </p:sp>
      <p:sp>
        <p:nvSpPr>
          <p:cNvPr id="20" name="Rectangle 19">
            <a:extLst>
              <a:ext uri="{FF2B5EF4-FFF2-40B4-BE49-F238E27FC236}">
                <a16:creationId xmlns:a16="http://schemas.microsoft.com/office/drawing/2014/main" id="{DFB2D141-D0A5-AC4E-1D85-7EFF280B9136}"/>
              </a:ext>
            </a:extLst>
          </p:cNvPr>
          <p:cNvSpPr/>
          <p:nvPr/>
        </p:nvSpPr>
        <p:spPr>
          <a:xfrm>
            <a:off x="3611485" y="2923308"/>
            <a:ext cx="1191491" cy="1011382"/>
          </a:xfrm>
          <a:prstGeom prst="rect">
            <a:avLst/>
          </a:prstGeom>
          <a:ln w="1905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lIns="45720" tIns="45720" rIns="45720" rtlCol="0" anchor="ctr"/>
          <a:lstStyle/>
          <a:p>
            <a:pPr algn="ctr"/>
            <a:r>
              <a:rPr lang="en-US" sz="1400" dirty="0">
                <a:solidFill>
                  <a:schemeClr val="bg1"/>
                </a:solidFill>
              </a:rPr>
              <a:t>Full Table Router</a:t>
            </a:r>
          </a:p>
        </p:txBody>
      </p:sp>
      <p:cxnSp>
        <p:nvCxnSpPr>
          <p:cNvPr id="22" name="Straight Arrow Connector 21">
            <a:extLst>
              <a:ext uri="{FF2B5EF4-FFF2-40B4-BE49-F238E27FC236}">
                <a16:creationId xmlns:a16="http://schemas.microsoft.com/office/drawing/2014/main" id="{7B34274D-3A2A-C32D-CE9E-FBD1C798E91B}"/>
              </a:ext>
            </a:extLst>
          </p:cNvPr>
          <p:cNvCxnSpPr>
            <a:cxnSpLocks/>
            <a:stCxn id="19" idx="3"/>
          </p:cNvCxnSpPr>
          <p:nvPr/>
        </p:nvCxnSpPr>
        <p:spPr>
          <a:xfrm>
            <a:off x="4846101" y="4876804"/>
            <a:ext cx="1083644" cy="13852"/>
          </a:xfrm>
          <a:prstGeom prst="straightConnector1">
            <a:avLst/>
          </a:prstGeom>
          <a:ln w="38100" cap="rnd">
            <a:solidFill>
              <a:srgbClr val="D66110"/>
            </a:solidFill>
            <a:prstDash val="sysDot"/>
            <a:roun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CD309C0-3EB5-5392-AB79-94AE588637C1}"/>
              </a:ext>
            </a:extLst>
          </p:cNvPr>
          <p:cNvCxnSpPr>
            <a:cxnSpLocks/>
          </p:cNvCxnSpPr>
          <p:nvPr/>
        </p:nvCxnSpPr>
        <p:spPr>
          <a:xfrm>
            <a:off x="4818390" y="2095500"/>
            <a:ext cx="1416157" cy="0"/>
          </a:xfrm>
          <a:prstGeom prst="straightConnector1">
            <a:avLst/>
          </a:prstGeom>
          <a:ln w="38100" cap="rnd">
            <a:solidFill>
              <a:srgbClr val="D66110"/>
            </a:solidFill>
            <a:prstDash val="sysDot"/>
            <a:roun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018B3F5-5297-3701-FAA5-FC0575AE8FE0}"/>
              </a:ext>
            </a:extLst>
          </p:cNvPr>
          <p:cNvCxnSpPr>
            <a:cxnSpLocks/>
            <a:stCxn id="20" idx="3"/>
          </p:cNvCxnSpPr>
          <p:nvPr/>
        </p:nvCxnSpPr>
        <p:spPr>
          <a:xfrm>
            <a:off x="4802976" y="3428999"/>
            <a:ext cx="1293024" cy="942114"/>
          </a:xfrm>
          <a:prstGeom prst="straightConnector1">
            <a:avLst/>
          </a:prstGeom>
          <a:ln w="38100" cap="rnd">
            <a:solidFill>
              <a:srgbClr val="4820A8"/>
            </a:solidFill>
            <a:prstDash val="sysDot"/>
            <a:roun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DBD8F92-EAD3-EE87-415A-08001BE4D6E7}"/>
              </a:ext>
            </a:extLst>
          </p:cNvPr>
          <p:cNvCxnSpPr>
            <a:cxnSpLocks/>
            <a:endCxn id="18" idx="1"/>
          </p:cNvCxnSpPr>
          <p:nvPr/>
        </p:nvCxnSpPr>
        <p:spPr>
          <a:xfrm>
            <a:off x="1321791" y="3408218"/>
            <a:ext cx="524020" cy="20781"/>
          </a:xfrm>
          <a:prstGeom prst="straightConnector1">
            <a:avLst/>
          </a:prstGeom>
          <a:ln w="38100" cap="rnd">
            <a:solidFill>
              <a:srgbClr val="D66110"/>
            </a:solidFill>
            <a:prstDash val="sysDot"/>
            <a:roun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994F115-693A-8215-258C-79C6AFBF82D7}"/>
              </a:ext>
            </a:extLst>
          </p:cNvPr>
          <p:cNvCxnSpPr>
            <a:cxnSpLocks/>
            <a:stCxn id="18" idx="2"/>
            <a:endCxn id="19" idx="1"/>
          </p:cNvCxnSpPr>
          <p:nvPr/>
        </p:nvCxnSpPr>
        <p:spPr>
          <a:xfrm>
            <a:off x="2441557" y="3934690"/>
            <a:ext cx="1213053" cy="942114"/>
          </a:xfrm>
          <a:prstGeom prst="straightConnector1">
            <a:avLst/>
          </a:prstGeom>
          <a:ln w="38100" cap="rnd">
            <a:solidFill>
              <a:srgbClr val="D66110"/>
            </a:solidFill>
            <a:prstDash val="sysDot"/>
            <a:roun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A3FAA9E-7672-DD10-F64A-D98E2D180F91}"/>
              </a:ext>
            </a:extLst>
          </p:cNvPr>
          <p:cNvCxnSpPr>
            <a:cxnSpLocks/>
            <a:stCxn id="18" idx="0"/>
            <a:endCxn id="8" idx="1"/>
          </p:cNvCxnSpPr>
          <p:nvPr/>
        </p:nvCxnSpPr>
        <p:spPr>
          <a:xfrm flipV="1">
            <a:off x="2441557" y="2095500"/>
            <a:ext cx="1171487" cy="827808"/>
          </a:xfrm>
          <a:prstGeom prst="straightConnector1">
            <a:avLst/>
          </a:prstGeom>
          <a:ln w="38100" cap="rnd">
            <a:solidFill>
              <a:srgbClr val="D66110"/>
            </a:solidFill>
            <a:prstDash val="sysDot"/>
            <a:roun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8B1EFCF-B5F5-FA9C-DA57-BE19881FB5F4}"/>
              </a:ext>
            </a:extLst>
          </p:cNvPr>
          <p:cNvCxnSpPr>
            <a:cxnSpLocks/>
            <a:stCxn id="20" idx="0"/>
            <a:endCxn id="8" idx="2"/>
          </p:cNvCxnSpPr>
          <p:nvPr/>
        </p:nvCxnSpPr>
        <p:spPr>
          <a:xfrm flipV="1">
            <a:off x="4207231" y="2601191"/>
            <a:ext cx="1559" cy="322117"/>
          </a:xfrm>
          <a:prstGeom prst="straightConnector1">
            <a:avLst/>
          </a:prstGeom>
          <a:ln w="38100" cap="rnd">
            <a:solidFill>
              <a:srgbClr val="D66110"/>
            </a:solidFill>
            <a:prstDash val="sysDot"/>
            <a:roun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7F0E525-4959-E9C2-6238-D72E61AB177D}"/>
              </a:ext>
            </a:extLst>
          </p:cNvPr>
          <p:cNvCxnSpPr>
            <a:cxnSpLocks/>
            <a:stCxn id="16" idx="2"/>
          </p:cNvCxnSpPr>
          <p:nvPr/>
        </p:nvCxnSpPr>
        <p:spPr>
          <a:xfrm>
            <a:off x="2496198" y="886691"/>
            <a:ext cx="1100367" cy="727365"/>
          </a:xfrm>
          <a:prstGeom prst="straightConnector1">
            <a:avLst/>
          </a:prstGeom>
          <a:ln w="38100" cap="rnd">
            <a:solidFill>
              <a:srgbClr val="D66110"/>
            </a:solidFill>
            <a:prstDash val="sysDot"/>
            <a:roun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870863F-1EDA-3D23-87EF-774A1C9BA6E5}"/>
              </a:ext>
            </a:extLst>
          </p:cNvPr>
          <p:cNvCxnSpPr>
            <a:cxnSpLocks/>
            <a:stCxn id="15" idx="2"/>
          </p:cNvCxnSpPr>
          <p:nvPr/>
        </p:nvCxnSpPr>
        <p:spPr>
          <a:xfrm>
            <a:off x="1582760" y="886691"/>
            <a:ext cx="2013805" cy="727365"/>
          </a:xfrm>
          <a:prstGeom prst="straightConnector1">
            <a:avLst/>
          </a:prstGeom>
          <a:ln w="38100" cap="rnd">
            <a:solidFill>
              <a:srgbClr val="D66110"/>
            </a:solidFill>
            <a:prstDash val="sysDot"/>
            <a:roun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CD7F0C58-9CD8-7A5F-6AC7-FFEB16F90435}"/>
              </a:ext>
            </a:extLst>
          </p:cNvPr>
          <p:cNvCxnSpPr>
            <a:cxnSpLocks/>
            <a:stCxn id="11" idx="2"/>
          </p:cNvCxnSpPr>
          <p:nvPr/>
        </p:nvCxnSpPr>
        <p:spPr>
          <a:xfrm>
            <a:off x="655463" y="886691"/>
            <a:ext cx="2941102" cy="739486"/>
          </a:xfrm>
          <a:prstGeom prst="straightConnector1">
            <a:avLst/>
          </a:prstGeom>
          <a:ln w="38100" cap="rnd">
            <a:solidFill>
              <a:srgbClr val="D66110"/>
            </a:solidFill>
            <a:prstDash val="sysDot"/>
            <a:round/>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6DE60FCD-3A28-84FC-6697-08523E35716D}"/>
              </a:ext>
            </a:extLst>
          </p:cNvPr>
          <p:cNvSpPr/>
          <p:nvPr/>
        </p:nvSpPr>
        <p:spPr>
          <a:xfrm>
            <a:off x="1232096" y="5264727"/>
            <a:ext cx="1163784" cy="990601"/>
          </a:xfrm>
          <a:prstGeom prst="rect">
            <a:avLst/>
          </a:prstGeom>
          <a:solidFill>
            <a:schemeClr val="tx1"/>
          </a:solidFill>
          <a:ln w="19050">
            <a:solidFill>
              <a:schemeClr val="bg1"/>
            </a:solidFill>
          </a:ln>
        </p:spPr>
        <p:style>
          <a:lnRef idx="0">
            <a:scrgbClr r="0" g="0" b="0"/>
          </a:lnRef>
          <a:fillRef idx="0">
            <a:scrgbClr r="0" g="0" b="0"/>
          </a:fillRef>
          <a:effectRef idx="0">
            <a:scrgbClr r="0" g="0" b="0"/>
          </a:effectRef>
          <a:fontRef idx="minor">
            <a:schemeClr val="lt1"/>
          </a:fontRef>
        </p:style>
        <p:txBody>
          <a:bodyPr lIns="45720" tIns="45720" rIns="45720" rtlCol="0" anchor="ctr"/>
          <a:lstStyle/>
          <a:p>
            <a:pPr algn="ctr"/>
            <a:r>
              <a:rPr lang="en-US" sz="1400" dirty="0">
                <a:solidFill>
                  <a:schemeClr val="bg1"/>
                </a:solidFill>
              </a:rPr>
              <a:t>CPH Hot Routes</a:t>
            </a:r>
            <a:br>
              <a:rPr lang="en-US" sz="1400" dirty="0">
                <a:solidFill>
                  <a:schemeClr val="bg1"/>
                </a:solidFill>
              </a:rPr>
            </a:br>
            <a:r>
              <a:rPr lang="en-US" sz="1400" dirty="0">
                <a:solidFill>
                  <a:schemeClr val="bg1"/>
                </a:solidFill>
              </a:rPr>
              <a:t>99% Traffic </a:t>
            </a:r>
          </a:p>
        </p:txBody>
      </p:sp>
      <p:sp>
        <p:nvSpPr>
          <p:cNvPr id="54" name="Oval 53">
            <a:extLst>
              <a:ext uri="{FF2B5EF4-FFF2-40B4-BE49-F238E27FC236}">
                <a16:creationId xmlns:a16="http://schemas.microsoft.com/office/drawing/2014/main" id="{A32851CA-5D47-58E1-5692-40F59EC912A5}"/>
              </a:ext>
            </a:extLst>
          </p:cNvPr>
          <p:cNvSpPr/>
          <p:nvPr/>
        </p:nvSpPr>
        <p:spPr>
          <a:xfrm>
            <a:off x="2832825" y="4262004"/>
            <a:ext cx="464374" cy="45720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dirty="0">
              <a:solidFill>
                <a:schemeClr val="bg1"/>
              </a:solidFill>
            </a:endParaRPr>
          </a:p>
        </p:txBody>
      </p:sp>
      <p:cxnSp>
        <p:nvCxnSpPr>
          <p:cNvPr id="56" name="Straight Connector 55">
            <a:extLst>
              <a:ext uri="{FF2B5EF4-FFF2-40B4-BE49-F238E27FC236}">
                <a16:creationId xmlns:a16="http://schemas.microsoft.com/office/drawing/2014/main" id="{A80EF042-0F46-C200-A5A8-0B59F9180C8C}"/>
              </a:ext>
            </a:extLst>
          </p:cNvPr>
          <p:cNvCxnSpPr>
            <a:stCxn id="54" idx="3"/>
          </p:cNvCxnSpPr>
          <p:nvPr/>
        </p:nvCxnSpPr>
        <p:spPr>
          <a:xfrm flipH="1">
            <a:off x="2423590" y="4652249"/>
            <a:ext cx="477241" cy="799521"/>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EF29598-D61E-41B7-0FAF-0FEB1AB6C32C}"/>
              </a:ext>
            </a:extLst>
          </p:cNvPr>
          <p:cNvCxnSpPr>
            <a:cxnSpLocks/>
            <a:stCxn id="54" idx="3"/>
          </p:cNvCxnSpPr>
          <p:nvPr/>
        </p:nvCxnSpPr>
        <p:spPr>
          <a:xfrm flipH="1">
            <a:off x="2395880" y="4652249"/>
            <a:ext cx="504951" cy="612478"/>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5887C993-1967-E491-D03A-7D2E87B3BEC7}"/>
              </a:ext>
            </a:extLst>
          </p:cNvPr>
          <p:cNvSpPr/>
          <p:nvPr/>
        </p:nvSpPr>
        <p:spPr>
          <a:xfrm>
            <a:off x="3640754" y="5704611"/>
            <a:ext cx="1191491" cy="1011382"/>
          </a:xfrm>
          <a:prstGeom prst="rect">
            <a:avLst/>
          </a:prstGeom>
          <a:ln w="1905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lIns="45720" tIns="45720" rIns="45720" rtlCol="0" anchor="ctr"/>
          <a:lstStyle/>
          <a:p>
            <a:pPr algn="ctr"/>
            <a:r>
              <a:rPr lang="en-US" sz="1400" dirty="0">
                <a:solidFill>
                  <a:schemeClr val="bg1"/>
                </a:solidFill>
              </a:rPr>
              <a:t>Consumer</a:t>
            </a:r>
            <a:endParaRPr lang="en-US" sz="1000" dirty="0">
              <a:solidFill>
                <a:schemeClr val="bg1"/>
              </a:solidFill>
            </a:endParaRPr>
          </a:p>
        </p:txBody>
      </p:sp>
      <p:cxnSp>
        <p:nvCxnSpPr>
          <p:cNvPr id="62" name="Straight Arrow Connector 61">
            <a:extLst>
              <a:ext uri="{FF2B5EF4-FFF2-40B4-BE49-F238E27FC236}">
                <a16:creationId xmlns:a16="http://schemas.microsoft.com/office/drawing/2014/main" id="{40E2E33B-A03A-B0AA-408B-E1E77C803EE6}"/>
              </a:ext>
            </a:extLst>
          </p:cNvPr>
          <p:cNvCxnSpPr>
            <a:cxnSpLocks/>
            <a:stCxn id="61" idx="3"/>
          </p:cNvCxnSpPr>
          <p:nvPr/>
        </p:nvCxnSpPr>
        <p:spPr>
          <a:xfrm flipV="1">
            <a:off x="4832245" y="5451770"/>
            <a:ext cx="1244874" cy="758532"/>
          </a:xfrm>
          <a:prstGeom prst="straightConnector1">
            <a:avLst/>
          </a:prstGeom>
          <a:ln w="38100" cap="rnd">
            <a:solidFill>
              <a:srgbClr val="4820A8"/>
            </a:solidFill>
            <a:prstDash val="sysDot"/>
            <a:roun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86C97B52-8787-8A27-1BE5-77085FC72C15}"/>
              </a:ext>
            </a:extLst>
          </p:cNvPr>
          <p:cNvCxnSpPr>
            <a:cxnSpLocks/>
            <a:stCxn id="19" idx="2"/>
            <a:endCxn id="61" idx="0"/>
          </p:cNvCxnSpPr>
          <p:nvPr/>
        </p:nvCxnSpPr>
        <p:spPr>
          <a:xfrm flipH="1">
            <a:off x="4236500" y="5382495"/>
            <a:ext cx="13856" cy="322116"/>
          </a:xfrm>
          <a:prstGeom prst="straightConnector1">
            <a:avLst/>
          </a:prstGeom>
          <a:ln w="38100" cap="rnd">
            <a:solidFill>
              <a:srgbClr val="D66110"/>
            </a:solidFill>
            <a:prstDash val="sysDot"/>
            <a:round/>
            <a:headEnd type="triangle"/>
            <a:tailEnd type="triangle"/>
          </a:ln>
        </p:spPr>
        <p:style>
          <a:lnRef idx="1">
            <a:schemeClr val="accent1"/>
          </a:lnRef>
          <a:fillRef idx="0">
            <a:schemeClr val="accent1"/>
          </a:fillRef>
          <a:effectRef idx="0">
            <a:schemeClr val="accent1"/>
          </a:effectRef>
          <a:fontRef idx="minor">
            <a:schemeClr val="tx1"/>
          </a:fontRef>
        </p:style>
      </p:cxnSp>
      <p:sp>
        <p:nvSpPr>
          <p:cNvPr id="73" name="Rounded Rectangle 72">
            <a:extLst>
              <a:ext uri="{FF2B5EF4-FFF2-40B4-BE49-F238E27FC236}">
                <a16:creationId xmlns:a16="http://schemas.microsoft.com/office/drawing/2014/main" id="{AD8FB10F-5755-57C6-BB37-6BDE724F0F36}"/>
              </a:ext>
            </a:extLst>
          </p:cNvPr>
          <p:cNvSpPr/>
          <p:nvPr/>
        </p:nvSpPr>
        <p:spPr>
          <a:xfrm>
            <a:off x="129950" y="2166506"/>
            <a:ext cx="1183243" cy="2474768"/>
          </a:xfrm>
          <a:prstGeom prst="roundRect">
            <a:avLst/>
          </a:prstGeom>
          <a:solidFill>
            <a:schemeClr val="accent6"/>
          </a:solidFill>
          <a:ln w="19050">
            <a:solidFill>
              <a:schemeClr val="bg1"/>
            </a:solidFill>
          </a:ln>
        </p:spPr>
        <p:style>
          <a:lnRef idx="0">
            <a:scrgbClr r="0" g="0" b="0"/>
          </a:lnRef>
          <a:fillRef idx="0">
            <a:scrgbClr r="0" g="0" b="0"/>
          </a:fillRef>
          <a:effectRef idx="0">
            <a:scrgbClr r="0" g="0" b="0"/>
          </a:effectRef>
          <a:fontRef idx="minor">
            <a:schemeClr val="lt1"/>
          </a:fontRef>
        </p:style>
        <p:txBody>
          <a:bodyPr lIns="45720" tIns="45720" rIns="45720" rtlCol="0" anchor="ctr"/>
          <a:lstStyle/>
          <a:p>
            <a:r>
              <a:rPr lang="en-US" sz="1400" u="sng" dirty="0" err="1">
                <a:solidFill>
                  <a:schemeClr val="bg1"/>
                </a:solidFill>
              </a:rPr>
              <a:t>Inet</a:t>
            </a:r>
            <a:r>
              <a:rPr lang="en-US" sz="1400" u="sng" dirty="0">
                <a:solidFill>
                  <a:schemeClr val="bg1"/>
                </a:solidFill>
              </a:rPr>
              <a:t> Route Controller</a:t>
            </a:r>
            <a:br>
              <a:rPr lang="en-US" sz="1200" u="sng" dirty="0">
                <a:solidFill>
                  <a:schemeClr val="bg1"/>
                </a:solidFill>
              </a:rPr>
            </a:br>
            <a:br>
              <a:rPr lang="en-US" sz="1200" u="sng" dirty="0">
                <a:solidFill>
                  <a:schemeClr val="bg1"/>
                </a:solidFill>
              </a:rPr>
            </a:br>
            <a:r>
              <a:rPr lang="en-US" sz="1200" u="sng" dirty="0">
                <a:solidFill>
                  <a:schemeClr val="bg1"/>
                </a:solidFill>
              </a:rPr>
              <a:t>* </a:t>
            </a:r>
            <a:r>
              <a:rPr lang="en-US" sz="1200" dirty="0" err="1">
                <a:solidFill>
                  <a:schemeClr val="bg1"/>
                </a:solidFill>
              </a:rPr>
              <a:t>Netflow</a:t>
            </a:r>
            <a:r>
              <a:rPr lang="en-US" sz="1200" dirty="0">
                <a:solidFill>
                  <a:schemeClr val="bg1"/>
                </a:solidFill>
              </a:rPr>
              <a:t> </a:t>
            </a:r>
            <a:br>
              <a:rPr lang="en-US" sz="1200" dirty="0">
                <a:solidFill>
                  <a:schemeClr val="bg1"/>
                </a:solidFill>
              </a:rPr>
            </a:br>
            <a:r>
              <a:rPr lang="en-US" sz="1200" dirty="0">
                <a:solidFill>
                  <a:schemeClr val="bg1"/>
                </a:solidFill>
              </a:rPr>
              <a:t>* TE (Local)</a:t>
            </a:r>
            <a:br>
              <a:rPr lang="en-US" sz="1200" dirty="0">
                <a:solidFill>
                  <a:schemeClr val="bg1"/>
                </a:solidFill>
              </a:rPr>
            </a:br>
            <a:r>
              <a:rPr lang="en-US" sz="1200" dirty="0">
                <a:solidFill>
                  <a:schemeClr val="bg1"/>
                </a:solidFill>
              </a:rPr>
              <a:t>* TE (Global)</a:t>
            </a:r>
            <a:br>
              <a:rPr lang="en-US" sz="1200" dirty="0">
                <a:solidFill>
                  <a:schemeClr val="bg1"/>
                </a:solidFill>
              </a:rPr>
            </a:br>
            <a:r>
              <a:rPr lang="en-US" sz="1200" dirty="0">
                <a:solidFill>
                  <a:schemeClr val="bg1"/>
                </a:solidFill>
              </a:rPr>
              <a:t>* Overrides</a:t>
            </a:r>
            <a:br>
              <a:rPr lang="en-US" sz="1200" dirty="0">
                <a:solidFill>
                  <a:schemeClr val="bg1"/>
                </a:solidFill>
              </a:rPr>
            </a:br>
            <a:r>
              <a:rPr lang="en-US" sz="1200" dirty="0">
                <a:solidFill>
                  <a:schemeClr val="bg1"/>
                </a:solidFill>
              </a:rPr>
              <a:t>* CDN Data</a:t>
            </a:r>
            <a:endParaRPr lang="en-US" sz="1200" u="sng" dirty="0">
              <a:solidFill>
                <a:schemeClr val="bg1"/>
              </a:solidFill>
            </a:endParaRPr>
          </a:p>
        </p:txBody>
      </p:sp>
    </p:spTree>
    <p:extLst>
      <p:ext uri="{BB962C8B-B14F-4D97-AF65-F5344CB8AC3E}">
        <p14:creationId xmlns:p14="http://schemas.microsoft.com/office/powerpoint/2010/main" val="15013855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254" name="Rectangle 3253">
            <a:extLst>
              <a:ext uri="{FF2B5EF4-FFF2-40B4-BE49-F238E27FC236}">
                <a16:creationId xmlns:a16="http://schemas.microsoft.com/office/drawing/2014/main" id="{A9EE70FB-B45C-D0FA-EF1A-5E613C9527AE}"/>
              </a:ext>
            </a:extLst>
          </p:cNvPr>
          <p:cNvSpPr/>
          <p:nvPr/>
        </p:nvSpPr>
        <p:spPr>
          <a:xfrm>
            <a:off x="341194" y="191069"/>
            <a:ext cx="4518202" cy="4940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mazon Ember Display"/>
              <a:ea typeface="+mn-ea"/>
              <a:cs typeface="+mn-cs"/>
            </a:endParaRPr>
          </a:p>
        </p:txBody>
      </p:sp>
      <p:grpSp>
        <p:nvGrpSpPr>
          <p:cNvPr id="2656" name="Group 2655">
            <a:extLst>
              <a:ext uri="{FF2B5EF4-FFF2-40B4-BE49-F238E27FC236}">
                <a16:creationId xmlns:a16="http://schemas.microsoft.com/office/drawing/2014/main" id="{FE73D5A0-B291-663A-1FDD-20C38686CE9D}"/>
              </a:ext>
            </a:extLst>
          </p:cNvPr>
          <p:cNvGrpSpPr/>
          <p:nvPr/>
        </p:nvGrpSpPr>
        <p:grpSpPr>
          <a:xfrm>
            <a:off x="8465" y="319720"/>
            <a:ext cx="12079113" cy="6108737"/>
            <a:chOff x="14809714" y="-8851874"/>
            <a:chExt cx="9637115" cy="4873752"/>
          </a:xfrm>
        </p:grpSpPr>
        <p:sp>
          <p:nvSpPr>
            <p:cNvPr id="2657" name="Freeform 1917">
              <a:extLst>
                <a:ext uri="{FF2B5EF4-FFF2-40B4-BE49-F238E27FC236}">
                  <a16:creationId xmlns:a16="http://schemas.microsoft.com/office/drawing/2014/main" id="{20806323-E957-1F36-2D4F-776F0385407A}"/>
                </a:ext>
              </a:extLst>
            </p:cNvPr>
            <p:cNvSpPr>
              <a:spLocks noEditPoints="1"/>
            </p:cNvSpPr>
            <p:nvPr/>
          </p:nvSpPr>
          <p:spPr bwMode="auto">
            <a:xfrm>
              <a:off x="14809714" y="-8095890"/>
              <a:ext cx="9637115" cy="1881596"/>
            </a:xfrm>
            <a:custGeom>
              <a:avLst/>
              <a:gdLst>
                <a:gd name="T0" fmla="*/ 563 w 5762"/>
                <a:gd name="T1" fmla="*/ 398 h 1125"/>
                <a:gd name="T2" fmla="*/ 559 w 5762"/>
                <a:gd name="T3" fmla="*/ 368 h 1125"/>
                <a:gd name="T4" fmla="*/ 546 w 5762"/>
                <a:gd name="T5" fmla="*/ 375 h 1125"/>
                <a:gd name="T6" fmla="*/ 584 w 5762"/>
                <a:gd name="T7" fmla="*/ 394 h 1125"/>
                <a:gd name="T8" fmla="*/ 362 w 5762"/>
                <a:gd name="T9" fmla="*/ 301 h 1125"/>
                <a:gd name="T10" fmla="*/ 807 w 5762"/>
                <a:gd name="T11" fmla="*/ 880 h 1125"/>
                <a:gd name="T12" fmla="*/ 572 w 5762"/>
                <a:gd name="T13" fmla="*/ 409 h 1125"/>
                <a:gd name="T14" fmla="*/ 576 w 5762"/>
                <a:gd name="T15" fmla="*/ 428 h 1125"/>
                <a:gd name="T16" fmla="*/ 538 w 5762"/>
                <a:gd name="T17" fmla="*/ 318 h 1125"/>
                <a:gd name="T18" fmla="*/ 332 w 5762"/>
                <a:gd name="T19" fmla="*/ 30 h 1125"/>
                <a:gd name="T20" fmla="*/ 173 w 5762"/>
                <a:gd name="T21" fmla="*/ 15 h 1125"/>
                <a:gd name="T22" fmla="*/ 83 w 5762"/>
                <a:gd name="T23" fmla="*/ 108 h 1125"/>
                <a:gd name="T24" fmla="*/ 112 w 5762"/>
                <a:gd name="T25" fmla="*/ 127 h 1125"/>
                <a:gd name="T26" fmla="*/ 36 w 5762"/>
                <a:gd name="T27" fmla="*/ 146 h 1125"/>
                <a:gd name="T28" fmla="*/ 121 w 5762"/>
                <a:gd name="T29" fmla="*/ 187 h 1125"/>
                <a:gd name="T30" fmla="*/ 68 w 5762"/>
                <a:gd name="T31" fmla="*/ 250 h 1125"/>
                <a:gd name="T32" fmla="*/ 83 w 5762"/>
                <a:gd name="T33" fmla="*/ 292 h 1125"/>
                <a:gd name="T34" fmla="*/ 118 w 5762"/>
                <a:gd name="T35" fmla="*/ 335 h 1125"/>
                <a:gd name="T36" fmla="*/ 190 w 5762"/>
                <a:gd name="T37" fmla="*/ 358 h 1125"/>
                <a:gd name="T38" fmla="*/ 95 w 5762"/>
                <a:gd name="T39" fmla="*/ 428 h 1125"/>
                <a:gd name="T40" fmla="*/ 176 w 5762"/>
                <a:gd name="T41" fmla="*/ 394 h 1125"/>
                <a:gd name="T42" fmla="*/ 262 w 5762"/>
                <a:gd name="T43" fmla="*/ 314 h 1125"/>
                <a:gd name="T44" fmla="*/ 277 w 5762"/>
                <a:gd name="T45" fmla="*/ 314 h 1125"/>
                <a:gd name="T46" fmla="*/ 330 w 5762"/>
                <a:gd name="T47" fmla="*/ 294 h 1125"/>
                <a:gd name="T48" fmla="*/ 400 w 5762"/>
                <a:gd name="T49" fmla="*/ 313 h 1125"/>
                <a:gd name="T50" fmla="*/ 516 w 5762"/>
                <a:gd name="T51" fmla="*/ 337 h 1125"/>
                <a:gd name="T52" fmla="*/ 572 w 5762"/>
                <a:gd name="T53" fmla="*/ 366 h 1125"/>
                <a:gd name="T54" fmla="*/ 624 w 5762"/>
                <a:gd name="T55" fmla="*/ 415 h 1125"/>
                <a:gd name="T56" fmla="*/ 102 w 5762"/>
                <a:gd name="T57" fmla="*/ 438 h 1125"/>
                <a:gd name="T58" fmla="*/ 739 w 5762"/>
                <a:gd name="T59" fmla="*/ 572 h 1125"/>
                <a:gd name="T60" fmla="*/ 32 w 5762"/>
                <a:gd name="T61" fmla="*/ 307 h 1125"/>
                <a:gd name="T62" fmla="*/ 256 w 5762"/>
                <a:gd name="T63" fmla="*/ 381 h 1125"/>
                <a:gd name="T64" fmla="*/ 241 w 5762"/>
                <a:gd name="T65" fmla="*/ 385 h 1125"/>
                <a:gd name="T66" fmla="*/ 250 w 5762"/>
                <a:gd name="T67" fmla="*/ 364 h 1125"/>
                <a:gd name="T68" fmla="*/ 155 w 5762"/>
                <a:gd name="T69" fmla="*/ 426 h 1125"/>
                <a:gd name="T70" fmla="*/ 5483 w 5762"/>
                <a:gd name="T71" fmla="*/ 483 h 1125"/>
                <a:gd name="T72" fmla="*/ 5548 w 5762"/>
                <a:gd name="T73" fmla="*/ 489 h 1125"/>
                <a:gd name="T74" fmla="*/ 1569 w 5762"/>
                <a:gd name="T75" fmla="*/ 643 h 1125"/>
                <a:gd name="T76" fmla="*/ 1346 w 5762"/>
                <a:gd name="T77" fmla="*/ 609 h 1125"/>
                <a:gd name="T78" fmla="*/ 743 w 5762"/>
                <a:gd name="T79" fmla="*/ 574 h 1125"/>
                <a:gd name="T80" fmla="*/ 743 w 5762"/>
                <a:gd name="T81" fmla="*/ 588 h 1125"/>
                <a:gd name="T82" fmla="*/ 715 w 5762"/>
                <a:gd name="T83" fmla="*/ 700 h 1125"/>
                <a:gd name="T84" fmla="*/ 766 w 5762"/>
                <a:gd name="T85" fmla="*/ 832 h 1125"/>
                <a:gd name="T86" fmla="*/ 1056 w 5762"/>
                <a:gd name="T87" fmla="*/ 948 h 1125"/>
                <a:gd name="T88" fmla="*/ 1147 w 5762"/>
                <a:gd name="T89" fmla="*/ 969 h 1125"/>
                <a:gd name="T90" fmla="*/ 1213 w 5762"/>
                <a:gd name="T91" fmla="*/ 937 h 1125"/>
                <a:gd name="T92" fmla="*/ 1272 w 5762"/>
                <a:gd name="T93" fmla="*/ 933 h 1125"/>
                <a:gd name="T94" fmla="*/ 1334 w 5762"/>
                <a:gd name="T95" fmla="*/ 927 h 1125"/>
                <a:gd name="T96" fmla="*/ 1408 w 5762"/>
                <a:gd name="T97" fmla="*/ 1016 h 1125"/>
                <a:gd name="T98" fmla="*/ 1414 w 5762"/>
                <a:gd name="T99" fmla="*/ 891 h 1125"/>
                <a:gd name="T100" fmla="*/ 1473 w 5762"/>
                <a:gd name="T101" fmla="*/ 834 h 1125"/>
                <a:gd name="T102" fmla="*/ 1480 w 5762"/>
                <a:gd name="T103" fmla="*/ 806 h 1125"/>
                <a:gd name="T104" fmla="*/ 1480 w 5762"/>
                <a:gd name="T105" fmla="*/ 774 h 1125"/>
                <a:gd name="T106" fmla="*/ 1495 w 5762"/>
                <a:gd name="T107" fmla="*/ 796 h 1125"/>
                <a:gd name="T108" fmla="*/ 1564 w 5762"/>
                <a:gd name="T109" fmla="*/ 715 h 1125"/>
                <a:gd name="T110" fmla="*/ 1592 w 5762"/>
                <a:gd name="T111" fmla="*/ 671 h 1125"/>
                <a:gd name="T112" fmla="*/ 743 w 5762"/>
                <a:gd name="T113" fmla="*/ 584 h 1125"/>
                <a:gd name="T114" fmla="*/ 5701 w 5762"/>
                <a:gd name="T115" fmla="*/ 301 h 1125"/>
                <a:gd name="T116" fmla="*/ 5637 w 5762"/>
                <a:gd name="T117" fmla="*/ 500 h 1125"/>
                <a:gd name="T118" fmla="*/ 1391 w 5762"/>
                <a:gd name="T119" fmla="*/ 996 h 1125"/>
                <a:gd name="T120" fmla="*/ 1154 w 5762"/>
                <a:gd name="T121" fmla="*/ 967 h 1125"/>
                <a:gd name="T122" fmla="*/ 1549 w 5762"/>
                <a:gd name="T123" fmla="*/ 728 h 1125"/>
                <a:gd name="T124" fmla="*/ 1503 w 5762"/>
                <a:gd name="T125" fmla="*/ 785 h 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62" h="1125">
                  <a:moveTo>
                    <a:pt x="5762" y="229"/>
                  </a:moveTo>
                  <a:lnTo>
                    <a:pt x="5762" y="233"/>
                  </a:lnTo>
                  <a:lnTo>
                    <a:pt x="5762" y="233"/>
                  </a:lnTo>
                  <a:lnTo>
                    <a:pt x="5760" y="233"/>
                  </a:lnTo>
                  <a:lnTo>
                    <a:pt x="5758" y="233"/>
                  </a:lnTo>
                  <a:lnTo>
                    <a:pt x="5756" y="233"/>
                  </a:lnTo>
                  <a:lnTo>
                    <a:pt x="5754" y="235"/>
                  </a:lnTo>
                  <a:lnTo>
                    <a:pt x="5754" y="235"/>
                  </a:lnTo>
                  <a:lnTo>
                    <a:pt x="5754" y="237"/>
                  </a:lnTo>
                  <a:lnTo>
                    <a:pt x="5753" y="239"/>
                  </a:lnTo>
                  <a:lnTo>
                    <a:pt x="5753" y="239"/>
                  </a:lnTo>
                  <a:lnTo>
                    <a:pt x="5751" y="237"/>
                  </a:lnTo>
                  <a:lnTo>
                    <a:pt x="5749" y="235"/>
                  </a:lnTo>
                  <a:lnTo>
                    <a:pt x="5749" y="233"/>
                  </a:lnTo>
                  <a:lnTo>
                    <a:pt x="5747" y="233"/>
                  </a:lnTo>
                  <a:lnTo>
                    <a:pt x="5745" y="231"/>
                  </a:lnTo>
                  <a:lnTo>
                    <a:pt x="5743" y="231"/>
                  </a:lnTo>
                  <a:lnTo>
                    <a:pt x="5739" y="229"/>
                  </a:lnTo>
                  <a:lnTo>
                    <a:pt x="5737" y="227"/>
                  </a:lnTo>
                  <a:lnTo>
                    <a:pt x="5734" y="225"/>
                  </a:lnTo>
                  <a:lnTo>
                    <a:pt x="5730" y="225"/>
                  </a:lnTo>
                  <a:lnTo>
                    <a:pt x="5724" y="229"/>
                  </a:lnTo>
                  <a:lnTo>
                    <a:pt x="5720" y="229"/>
                  </a:lnTo>
                  <a:lnTo>
                    <a:pt x="5718" y="225"/>
                  </a:lnTo>
                  <a:lnTo>
                    <a:pt x="5718" y="223"/>
                  </a:lnTo>
                  <a:lnTo>
                    <a:pt x="5718" y="221"/>
                  </a:lnTo>
                  <a:lnTo>
                    <a:pt x="5718" y="220"/>
                  </a:lnTo>
                  <a:lnTo>
                    <a:pt x="5718" y="220"/>
                  </a:lnTo>
                  <a:lnTo>
                    <a:pt x="5720" y="218"/>
                  </a:lnTo>
                  <a:lnTo>
                    <a:pt x="5722" y="220"/>
                  </a:lnTo>
                  <a:lnTo>
                    <a:pt x="5722" y="220"/>
                  </a:lnTo>
                  <a:lnTo>
                    <a:pt x="5724" y="221"/>
                  </a:lnTo>
                  <a:lnTo>
                    <a:pt x="5726" y="221"/>
                  </a:lnTo>
                  <a:lnTo>
                    <a:pt x="5728" y="221"/>
                  </a:lnTo>
                  <a:lnTo>
                    <a:pt x="5732" y="221"/>
                  </a:lnTo>
                  <a:lnTo>
                    <a:pt x="5734" y="221"/>
                  </a:lnTo>
                  <a:lnTo>
                    <a:pt x="5735" y="220"/>
                  </a:lnTo>
                  <a:lnTo>
                    <a:pt x="5737" y="220"/>
                  </a:lnTo>
                  <a:lnTo>
                    <a:pt x="5741" y="220"/>
                  </a:lnTo>
                  <a:lnTo>
                    <a:pt x="5743" y="221"/>
                  </a:lnTo>
                  <a:lnTo>
                    <a:pt x="5745" y="223"/>
                  </a:lnTo>
                  <a:lnTo>
                    <a:pt x="5749" y="225"/>
                  </a:lnTo>
                  <a:lnTo>
                    <a:pt x="5749" y="225"/>
                  </a:lnTo>
                  <a:lnTo>
                    <a:pt x="5751" y="225"/>
                  </a:lnTo>
                  <a:lnTo>
                    <a:pt x="5753" y="225"/>
                  </a:lnTo>
                  <a:lnTo>
                    <a:pt x="5753" y="225"/>
                  </a:lnTo>
                  <a:lnTo>
                    <a:pt x="5754" y="227"/>
                  </a:lnTo>
                  <a:lnTo>
                    <a:pt x="5754" y="227"/>
                  </a:lnTo>
                  <a:lnTo>
                    <a:pt x="5754" y="227"/>
                  </a:lnTo>
                  <a:lnTo>
                    <a:pt x="5756" y="227"/>
                  </a:lnTo>
                  <a:lnTo>
                    <a:pt x="5760" y="229"/>
                  </a:lnTo>
                  <a:lnTo>
                    <a:pt x="5762" y="229"/>
                  </a:lnTo>
                  <a:lnTo>
                    <a:pt x="5762" y="229"/>
                  </a:lnTo>
                  <a:close/>
                  <a:moveTo>
                    <a:pt x="561" y="388"/>
                  </a:moveTo>
                  <a:lnTo>
                    <a:pt x="559" y="388"/>
                  </a:lnTo>
                  <a:lnTo>
                    <a:pt x="557" y="387"/>
                  </a:lnTo>
                  <a:lnTo>
                    <a:pt x="555" y="388"/>
                  </a:lnTo>
                  <a:lnTo>
                    <a:pt x="555" y="390"/>
                  </a:lnTo>
                  <a:lnTo>
                    <a:pt x="555" y="392"/>
                  </a:lnTo>
                  <a:lnTo>
                    <a:pt x="559" y="396"/>
                  </a:lnTo>
                  <a:lnTo>
                    <a:pt x="557" y="398"/>
                  </a:lnTo>
                  <a:lnTo>
                    <a:pt x="557" y="402"/>
                  </a:lnTo>
                  <a:lnTo>
                    <a:pt x="557" y="404"/>
                  </a:lnTo>
                  <a:lnTo>
                    <a:pt x="561" y="404"/>
                  </a:lnTo>
                  <a:lnTo>
                    <a:pt x="561" y="404"/>
                  </a:lnTo>
                  <a:lnTo>
                    <a:pt x="561" y="404"/>
                  </a:lnTo>
                  <a:lnTo>
                    <a:pt x="561" y="404"/>
                  </a:lnTo>
                  <a:lnTo>
                    <a:pt x="563" y="402"/>
                  </a:lnTo>
                  <a:lnTo>
                    <a:pt x="563" y="400"/>
                  </a:lnTo>
                  <a:lnTo>
                    <a:pt x="563" y="398"/>
                  </a:lnTo>
                  <a:lnTo>
                    <a:pt x="563" y="398"/>
                  </a:lnTo>
                  <a:lnTo>
                    <a:pt x="563" y="396"/>
                  </a:lnTo>
                  <a:lnTo>
                    <a:pt x="565" y="392"/>
                  </a:lnTo>
                  <a:lnTo>
                    <a:pt x="565" y="390"/>
                  </a:lnTo>
                  <a:lnTo>
                    <a:pt x="561" y="388"/>
                  </a:lnTo>
                  <a:close/>
                  <a:moveTo>
                    <a:pt x="552" y="390"/>
                  </a:moveTo>
                  <a:lnTo>
                    <a:pt x="550" y="388"/>
                  </a:lnTo>
                  <a:lnTo>
                    <a:pt x="550" y="385"/>
                  </a:lnTo>
                  <a:lnTo>
                    <a:pt x="548" y="381"/>
                  </a:lnTo>
                  <a:lnTo>
                    <a:pt x="546" y="379"/>
                  </a:lnTo>
                  <a:lnTo>
                    <a:pt x="542" y="375"/>
                  </a:lnTo>
                  <a:lnTo>
                    <a:pt x="540" y="373"/>
                  </a:lnTo>
                  <a:lnTo>
                    <a:pt x="538" y="373"/>
                  </a:lnTo>
                  <a:lnTo>
                    <a:pt x="538" y="373"/>
                  </a:lnTo>
                  <a:lnTo>
                    <a:pt x="533" y="379"/>
                  </a:lnTo>
                  <a:lnTo>
                    <a:pt x="533" y="381"/>
                  </a:lnTo>
                  <a:lnTo>
                    <a:pt x="533" y="383"/>
                  </a:lnTo>
                  <a:lnTo>
                    <a:pt x="533" y="385"/>
                  </a:lnTo>
                  <a:lnTo>
                    <a:pt x="533" y="385"/>
                  </a:lnTo>
                  <a:lnTo>
                    <a:pt x="535" y="385"/>
                  </a:lnTo>
                  <a:lnTo>
                    <a:pt x="536" y="383"/>
                  </a:lnTo>
                  <a:lnTo>
                    <a:pt x="536" y="381"/>
                  </a:lnTo>
                  <a:lnTo>
                    <a:pt x="538" y="381"/>
                  </a:lnTo>
                  <a:lnTo>
                    <a:pt x="538" y="381"/>
                  </a:lnTo>
                  <a:lnTo>
                    <a:pt x="540" y="385"/>
                  </a:lnTo>
                  <a:lnTo>
                    <a:pt x="542" y="385"/>
                  </a:lnTo>
                  <a:lnTo>
                    <a:pt x="542" y="385"/>
                  </a:lnTo>
                  <a:lnTo>
                    <a:pt x="540" y="387"/>
                  </a:lnTo>
                  <a:lnTo>
                    <a:pt x="540" y="387"/>
                  </a:lnTo>
                  <a:lnTo>
                    <a:pt x="540" y="388"/>
                  </a:lnTo>
                  <a:lnTo>
                    <a:pt x="540" y="388"/>
                  </a:lnTo>
                  <a:lnTo>
                    <a:pt x="540" y="388"/>
                  </a:lnTo>
                  <a:lnTo>
                    <a:pt x="542" y="388"/>
                  </a:lnTo>
                  <a:lnTo>
                    <a:pt x="542" y="388"/>
                  </a:lnTo>
                  <a:lnTo>
                    <a:pt x="542" y="390"/>
                  </a:lnTo>
                  <a:lnTo>
                    <a:pt x="542" y="390"/>
                  </a:lnTo>
                  <a:lnTo>
                    <a:pt x="542" y="390"/>
                  </a:lnTo>
                  <a:lnTo>
                    <a:pt x="544" y="392"/>
                  </a:lnTo>
                  <a:lnTo>
                    <a:pt x="544" y="392"/>
                  </a:lnTo>
                  <a:lnTo>
                    <a:pt x="546" y="392"/>
                  </a:lnTo>
                  <a:lnTo>
                    <a:pt x="546" y="392"/>
                  </a:lnTo>
                  <a:lnTo>
                    <a:pt x="548" y="392"/>
                  </a:lnTo>
                  <a:lnTo>
                    <a:pt x="546" y="394"/>
                  </a:lnTo>
                  <a:lnTo>
                    <a:pt x="546" y="398"/>
                  </a:lnTo>
                  <a:lnTo>
                    <a:pt x="548" y="400"/>
                  </a:lnTo>
                  <a:lnTo>
                    <a:pt x="550" y="402"/>
                  </a:lnTo>
                  <a:lnTo>
                    <a:pt x="552" y="400"/>
                  </a:lnTo>
                  <a:lnTo>
                    <a:pt x="552" y="396"/>
                  </a:lnTo>
                  <a:lnTo>
                    <a:pt x="552" y="390"/>
                  </a:lnTo>
                  <a:close/>
                  <a:moveTo>
                    <a:pt x="275" y="303"/>
                  </a:moveTo>
                  <a:lnTo>
                    <a:pt x="275" y="301"/>
                  </a:lnTo>
                  <a:lnTo>
                    <a:pt x="275" y="301"/>
                  </a:lnTo>
                  <a:lnTo>
                    <a:pt x="275" y="301"/>
                  </a:lnTo>
                  <a:lnTo>
                    <a:pt x="273" y="301"/>
                  </a:lnTo>
                  <a:lnTo>
                    <a:pt x="273" y="301"/>
                  </a:lnTo>
                  <a:lnTo>
                    <a:pt x="273" y="303"/>
                  </a:lnTo>
                  <a:lnTo>
                    <a:pt x="273" y="303"/>
                  </a:lnTo>
                  <a:lnTo>
                    <a:pt x="273" y="305"/>
                  </a:lnTo>
                  <a:lnTo>
                    <a:pt x="273" y="303"/>
                  </a:lnTo>
                  <a:lnTo>
                    <a:pt x="273" y="303"/>
                  </a:lnTo>
                  <a:lnTo>
                    <a:pt x="275" y="303"/>
                  </a:lnTo>
                  <a:close/>
                  <a:moveTo>
                    <a:pt x="555" y="383"/>
                  </a:moveTo>
                  <a:lnTo>
                    <a:pt x="557" y="383"/>
                  </a:lnTo>
                  <a:lnTo>
                    <a:pt x="557" y="381"/>
                  </a:lnTo>
                  <a:lnTo>
                    <a:pt x="559" y="381"/>
                  </a:lnTo>
                  <a:lnTo>
                    <a:pt x="561" y="379"/>
                  </a:lnTo>
                  <a:lnTo>
                    <a:pt x="563" y="375"/>
                  </a:lnTo>
                  <a:lnTo>
                    <a:pt x="563" y="373"/>
                  </a:lnTo>
                  <a:lnTo>
                    <a:pt x="561" y="371"/>
                  </a:lnTo>
                  <a:lnTo>
                    <a:pt x="559" y="368"/>
                  </a:lnTo>
                  <a:lnTo>
                    <a:pt x="557" y="364"/>
                  </a:lnTo>
                  <a:lnTo>
                    <a:pt x="557" y="362"/>
                  </a:lnTo>
                  <a:lnTo>
                    <a:pt x="559" y="362"/>
                  </a:lnTo>
                  <a:lnTo>
                    <a:pt x="559" y="364"/>
                  </a:lnTo>
                  <a:lnTo>
                    <a:pt x="563" y="369"/>
                  </a:lnTo>
                  <a:lnTo>
                    <a:pt x="565" y="371"/>
                  </a:lnTo>
                  <a:lnTo>
                    <a:pt x="563" y="368"/>
                  </a:lnTo>
                  <a:lnTo>
                    <a:pt x="561" y="366"/>
                  </a:lnTo>
                  <a:lnTo>
                    <a:pt x="561" y="362"/>
                  </a:lnTo>
                  <a:lnTo>
                    <a:pt x="559" y="360"/>
                  </a:lnTo>
                  <a:lnTo>
                    <a:pt x="557" y="360"/>
                  </a:lnTo>
                  <a:lnTo>
                    <a:pt x="555" y="358"/>
                  </a:lnTo>
                  <a:lnTo>
                    <a:pt x="553" y="358"/>
                  </a:lnTo>
                  <a:lnTo>
                    <a:pt x="552" y="358"/>
                  </a:lnTo>
                  <a:lnTo>
                    <a:pt x="550" y="358"/>
                  </a:lnTo>
                  <a:lnTo>
                    <a:pt x="548" y="354"/>
                  </a:lnTo>
                  <a:lnTo>
                    <a:pt x="546" y="354"/>
                  </a:lnTo>
                  <a:lnTo>
                    <a:pt x="546" y="356"/>
                  </a:lnTo>
                  <a:lnTo>
                    <a:pt x="548" y="360"/>
                  </a:lnTo>
                  <a:lnTo>
                    <a:pt x="550" y="362"/>
                  </a:lnTo>
                  <a:lnTo>
                    <a:pt x="550" y="366"/>
                  </a:lnTo>
                  <a:lnTo>
                    <a:pt x="550" y="369"/>
                  </a:lnTo>
                  <a:lnTo>
                    <a:pt x="552" y="371"/>
                  </a:lnTo>
                  <a:lnTo>
                    <a:pt x="553" y="375"/>
                  </a:lnTo>
                  <a:lnTo>
                    <a:pt x="553" y="377"/>
                  </a:lnTo>
                  <a:lnTo>
                    <a:pt x="553" y="379"/>
                  </a:lnTo>
                  <a:lnTo>
                    <a:pt x="552" y="381"/>
                  </a:lnTo>
                  <a:lnTo>
                    <a:pt x="552" y="381"/>
                  </a:lnTo>
                  <a:lnTo>
                    <a:pt x="552" y="383"/>
                  </a:lnTo>
                  <a:lnTo>
                    <a:pt x="553" y="385"/>
                  </a:lnTo>
                  <a:lnTo>
                    <a:pt x="553" y="385"/>
                  </a:lnTo>
                  <a:lnTo>
                    <a:pt x="555" y="385"/>
                  </a:lnTo>
                  <a:lnTo>
                    <a:pt x="555" y="383"/>
                  </a:lnTo>
                  <a:close/>
                  <a:moveTo>
                    <a:pt x="567" y="390"/>
                  </a:moveTo>
                  <a:lnTo>
                    <a:pt x="567" y="390"/>
                  </a:lnTo>
                  <a:lnTo>
                    <a:pt x="567" y="392"/>
                  </a:lnTo>
                  <a:lnTo>
                    <a:pt x="567" y="394"/>
                  </a:lnTo>
                  <a:lnTo>
                    <a:pt x="567" y="396"/>
                  </a:lnTo>
                  <a:lnTo>
                    <a:pt x="567" y="396"/>
                  </a:lnTo>
                  <a:lnTo>
                    <a:pt x="569" y="396"/>
                  </a:lnTo>
                  <a:lnTo>
                    <a:pt x="571" y="396"/>
                  </a:lnTo>
                  <a:lnTo>
                    <a:pt x="572" y="396"/>
                  </a:lnTo>
                  <a:lnTo>
                    <a:pt x="574" y="396"/>
                  </a:lnTo>
                  <a:lnTo>
                    <a:pt x="574" y="394"/>
                  </a:lnTo>
                  <a:lnTo>
                    <a:pt x="574" y="392"/>
                  </a:lnTo>
                  <a:lnTo>
                    <a:pt x="572" y="388"/>
                  </a:lnTo>
                  <a:lnTo>
                    <a:pt x="574" y="390"/>
                  </a:lnTo>
                  <a:lnTo>
                    <a:pt x="576" y="392"/>
                  </a:lnTo>
                  <a:lnTo>
                    <a:pt x="578" y="392"/>
                  </a:lnTo>
                  <a:lnTo>
                    <a:pt x="578" y="388"/>
                  </a:lnTo>
                  <a:lnTo>
                    <a:pt x="576" y="387"/>
                  </a:lnTo>
                  <a:lnTo>
                    <a:pt x="574" y="385"/>
                  </a:lnTo>
                  <a:lnTo>
                    <a:pt x="565" y="385"/>
                  </a:lnTo>
                  <a:lnTo>
                    <a:pt x="563" y="385"/>
                  </a:lnTo>
                  <a:lnTo>
                    <a:pt x="561" y="385"/>
                  </a:lnTo>
                  <a:lnTo>
                    <a:pt x="561" y="387"/>
                  </a:lnTo>
                  <a:lnTo>
                    <a:pt x="563" y="387"/>
                  </a:lnTo>
                  <a:lnTo>
                    <a:pt x="563" y="387"/>
                  </a:lnTo>
                  <a:lnTo>
                    <a:pt x="565" y="387"/>
                  </a:lnTo>
                  <a:lnTo>
                    <a:pt x="565" y="388"/>
                  </a:lnTo>
                  <a:lnTo>
                    <a:pt x="565" y="388"/>
                  </a:lnTo>
                  <a:lnTo>
                    <a:pt x="567" y="390"/>
                  </a:lnTo>
                  <a:close/>
                  <a:moveTo>
                    <a:pt x="535" y="375"/>
                  </a:moveTo>
                  <a:lnTo>
                    <a:pt x="535" y="375"/>
                  </a:lnTo>
                  <a:lnTo>
                    <a:pt x="535" y="373"/>
                  </a:lnTo>
                  <a:lnTo>
                    <a:pt x="535" y="371"/>
                  </a:lnTo>
                  <a:lnTo>
                    <a:pt x="536" y="371"/>
                  </a:lnTo>
                  <a:lnTo>
                    <a:pt x="538" y="369"/>
                  </a:lnTo>
                  <a:lnTo>
                    <a:pt x="544" y="373"/>
                  </a:lnTo>
                  <a:lnTo>
                    <a:pt x="546" y="375"/>
                  </a:lnTo>
                  <a:lnTo>
                    <a:pt x="548" y="373"/>
                  </a:lnTo>
                  <a:lnTo>
                    <a:pt x="548" y="371"/>
                  </a:lnTo>
                  <a:lnTo>
                    <a:pt x="546" y="369"/>
                  </a:lnTo>
                  <a:lnTo>
                    <a:pt x="546" y="369"/>
                  </a:lnTo>
                  <a:lnTo>
                    <a:pt x="544" y="368"/>
                  </a:lnTo>
                  <a:lnTo>
                    <a:pt x="542" y="368"/>
                  </a:lnTo>
                  <a:lnTo>
                    <a:pt x="540" y="368"/>
                  </a:lnTo>
                  <a:lnTo>
                    <a:pt x="540" y="368"/>
                  </a:lnTo>
                  <a:lnTo>
                    <a:pt x="542" y="368"/>
                  </a:lnTo>
                  <a:lnTo>
                    <a:pt x="544" y="368"/>
                  </a:lnTo>
                  <a:lnTo>
                    <a:pt x="546" y="366"/>
                  </a:lnTo>
                  <a:lnTo>
                    <a:pt x="546" y="366"/>
                  </a:lnTo>
                  <a:lnTo>
                    <a:pt x="546" y="364"/>
                  </a:lnTo>
                  <a:lnTo>
                    <a:pt x="546" y="362"/>
                  </a:lnTo>
                  <a:lnTo>
                    <a:pt x="544" y="360"/>
                  </a:lnTo>
                  <a:lnTo>
                    <a:pt x="542" y="360"/>
                  </a:lnTo>
                  <a:lnTo>
                    <a:pt x="538" y="360"/>
                  </a:lnTo>
                  <a:lnTo>
                    <a:pt x="536" y="362"/>
                  </a:lnTo>
                  <a:lnTo>
                    <a:pt x="535" y="362"/>
                  </a:lnTo>
                  <a:lnTo>
                    <a:pt x="536" y="360"/>
                  </a:lnTo>
                  <a:lnTo>
                    <a:pt x="536" y="358"/>
                  </a:lnTo>
                  <a:lnTo>
                    <a:pt x="535" y="356"/>
                  </a:lnTo>
                  <a:lnTo>
                    <a:pt x="533" y="356"/>
                  </a:lnTo>
                  <a:lnTo>
                    <a:pt x="531" y="356"/>
                  </a:lnTo>
                  <a:lnTo>
                    <a:pt x="529" y="356"/>
                  </a:lnTo>
                  <a:lnTo>
                    <a:pt x="527" y="358"/>
                  </a:lnTo>
                  <a:lnTo>
                    <a:pt x="527" y="360"/>
                  </a:lnTo>
                  <a:lnTo>
                    <a:pt x="525" y="358"/>
                  </a:lnTo>
                  <a:lnTo>
                    <a:pt x="525" y="358"/>
                  </a:lnTo>
                  <a:lnTo>
                    <a:pt x="523" y="356"/>
                  </a:lnTo>
                  <a:lnTo>
                    <a:pt x="523" y="358"/>
                  </a:lnTo>
                  <a:lnTo>
                    <a:pt x="521" y="360"/>
                  </a:lnTo>
                  <a:lnTo>
                    <a:pt x="519" y="362"/>
                  </a:lnTo>
                  <a:lnTo>
                    <a:pt x="521" y="364"/>
                  </a:lnTo>
                  <a:lnTo>
                    <a:pt x="523" y="366"/>
                  </a:lnTo>
                  <a:lnTo>
                    <a:pt x="527" y="369"/>
                  </a:lnTo>
                  <a:lnTo>
                    <a:pt x="527" y="369"/>
                  </a:lnTo>
                  <a:lnTo>
                    <a:pt x="531" y="373"/>
                  </a:lnTo>
                  <a:lnTo>
                    <a:pt x="531" y="375"/>
                  </a:lnTo>
                  <a:lnTo>
                    <a:pt x="533" y="377"/>
                  </a:lnTo>
                  <a:lnTo>
                    <a:pt x="535" y="375"/>
                  </a:lnTo>
                  <a:close/>
                  <a:moveTo>
                    <a:pt x="582" y="404"/>
                  </a:moveTo>
                  <a:lnTo>
                    <a:pt x="584" y="404"/>
                  </a:lnTo>
                  <a:lnTo>
                    <a:pt x="586" y="406"/>
                  </a:lnTo>
                  <a:lnTo>
                    <a:pt x="588" y="406"/>
                  </a:lnTo>
                  <a:lnTo>
                    <a:pt x="588" y="407"/>
                  </a:lnTo>
                  <a:lnTo>
                    <a:pt x="588" y="407"/>
                  </a:lnTo>
                  <a:lnTo>
                    <a:pt x="590" y="407"/>
                  </a:lnTo>
                  <a:lnTo>
                    <a:pt x="590" y="407"/>
                  </a:lnTo>
                  <a:lnTo>
                    <a:pt x="590" y="407"/>
                  </a:lnTo>
                  <a:lnTo>
                    <a:pt x="590" y="407"/>
                  </a:lnTo>
                  <a:lnTo>
                    <a:pt x="591" y="407"/>
                  </a:lnTo>
                  <a:lnTo>
                    <a:pt x="591" y="402"/>
                  </a:lnTo>
                  <a:lnTo>
                    <a:pt x="591" y="400"/>
                  </a:lnTo>
                  <a:lnTo>
                    <a:pt x="590" y="398"/>
                  </a:lnTo>
                  <a:lnTo>
                    <a:pt x="588" y="396"/>
                  </a:lnTo>
                  <a:lnTo>
                    <a:pt x="586" y="396"/>
                  </a:lnTo>
                  <a:lnTo>
                    <a:pt x="586" y="398"/>
                  </a:lnTo>
                  <a:lnTo>
                    <a:pt x="584" y="400"/>
                  </a:lnTo>
                  <a:lnTo>
                    <a:pt x="582" y="402"/>
                  </a:lnTo>
                  <a:lnTo>
                    <a:pt x="582" y="404"/>
                  </a:lnTo>
                  <a:close/>
                  <a:moveTo>
                    <a:pt x="582" y="392"/>
                  </a:moveTo>
                  <a:lnTo>
                    <a:pt x="580" y="390"/>
                  </a:lnTo>
                  <a:lnTo>
                    <a:pt x="580" y="390"/>
                  </a:lnTo>
                  <a:lnTo>
                    <a:pt x="578" y="392"/>
                  </a:lnTo>
                  <a:lnTo>
                    <a:pt x="578" y="394"/>
                  </a:lnTo>
                  <a:lnTo>
                    <a:pt x="578" y="396"/>
                  </a:lnTo>
                  <a:lnTo>
                    <a:pt x="580" y="396"/>
                  </a:lnTo>
                  <a:lnTo>
                    <a:pt x="582" y="396"/>
                  </a:lnTo>
                  <a:lnTo>
                    <a:pt x="584" y="394"/>
                  </a:lnTo>
                  <a:lnTo>
                    <a:pt x="584" y="392"/>
                  </a:lnTo>
                  <a:lnTo>
                    <a:pt x="582" y="392"/>
                  </a:lnTo>
                  <a:close/>
                  <a:moveTo>
                    <a:pt x="336" y="311"/>
                  </a:moveTo>
                  <a:lnTo>
                    <a:pt x="334" y="311"/>
                  </a:lnTo>
                  <a:lnTo>
                    <a:pt x="334" y="313"/>
                  </a:lnTo>
                  <a:lnTo>
                    <a:pt x="334" y="313"/>
                  </a:lnTo>
                  <a:lnTo>
                    <a:pt x="336" y="313"/>
                  </a:lnTo>
                  <a:lnTo>
                    <a:pt x="337" y="313"/>
                  </a:lnTo>
                  <a:lnTo>
                    <a:pt x="339" y="311"/>
                  </a:lnTo>
                  <a:lnTo>
                    <a:pt x="337" y="311"/>
                  </a:lnTo>
                  <a:lnTo>
                    <a:pt x="336" y="311"/>
                  </a:lnTo>
                  <a:close/>
                  <a:moveTo>
                    <a:pt x="341" y="307"/>
                  </a:moveTo>
                  <a:lnTo>
                    <a:pt x="341" y="309"/>
                  </a:lnTo>
                  <a:lnTo>
                    <a:pt x="341" y="309"/>
                  </a:lnTo>
                  <a:lnTo>
                    <a:pt x="341" y="307"/>
                  </a:lnTo>
                  <a:lnTo>
                    <a:pt x="343" y="305"/>
                  </a:lnTo>
                  <a:lnTo>
                    <a:pt x="343" y="303"/>
                  </a:lnTo>
                  <a:lnTo>
                    <a:pt x="343" y="303"/>
                  </a:lnTo>
                  <a:lnTo>
                    <a:pt x="343" y="301"/>
                  </a:lnTo>
                  <a:lnTo>
                    <a:pt x="341" y="301"/>
                  </a:lnTo>
                  <a:lnTo>
                    <a:pt x="341" y="301"/>
                  </a:lnTo>
                  <a:lnTo>
                    <a:pt x="341" y="303"/>
                  </a:lnTo>
                  <a:lnTo>
                    <a:pt x="341" y="301"/>
                  </a:lnTo>
                  <a:lnTo>
                    <a:pt x="341" y="301"/>
                  </a:lnTo>
                  <a:lnTo>
                    <a:pt x="339" y="305"/>
                  </a:lnTo>
                  <a:lnTo>
                    <a:pt x="339" y="305"/>
                  </a:lnTo>
                  <a:lnTo>
                    <a:pt x="339" y="307"/>
                  </a:lnTo>
                  <a:lnTo>
                    <a:pt x="339" y="307"/>
                  </a:lnTo>
                  <a:lnTo>
                    <a:pt x="339" y="307"/>
                  </a:lnTo>
                  <a:lnTo>
                    <a:pt x="341" y="307"/>
                  </a:lnTo>
                  <a:close/>
                  <a:moveTo>
                    <a:pt x="394" y="314"/>
                  </a:moveTo>
                  <a:lnTo>
                    <a:pt x="392" y="316"/>
                  </a:lnTo>
                  <a:lnTo>
                    <a:pt x="390" y="318"/>
                  </a:lnTo>
                  <a:lnTo>
                    <a:pt x="392" y="316"/>
                  </a:lnTo>
                  <a:lnTo>
                    <a:pt x="394" y="316"/>
                  </a:lnTo>
                  <a:lnTo>
                    <a:pt x="396" y="314"/>
                  </a:lnTo>
                  <a:lnTo>
                    <a:pt x="398" y="313"/>
                  </a:lnTo>
                  <a:lnTo>
                    <a:pt x="396" y="314"/>
                  </a:lnTo>
                  <a:lnTo>
                    <a:pt x="394" y="314"/>
                  </a:lnTo>
                  <a:close/>
                  <a:moveTo>
                    <a:pt x="578" y="400"/>
                  </a:moveTo>
                  <a:lnTo>
                    <a:pt x="580" y="400"/>
                  </a:lnTo>
                  <a:lnTo>
                    <a:pt x="582" y="400"/>
                  </a:lnTo>
                  <a:lnTo>
                    <a:pt x="582" y="398"/>
                  </a:lnTo>
                  <a:lnTo>
                    <a:pt x="582" y="396"/>
                  </a:lnTo>
                  <a:lnTo>
                    <a:pt x="580" y="396"/>
                  </a:lnTo>
                  <a:lnTo>
                    <a:pt x="578" y="396"/>
                  </a:lnTo>
                  <a:lnTo>
                    <a:pt x="576" y="398"/>
                  </a:lnTo>
                  <a:lnTo>
                    <a:pt x="578" y="400"/>
                  </a:lnTo>
                  <a:close/>
                  <a:moveTo>
                    <a:pt x="341" y="301"/>
                  </a:moveTo>
                  <a:lnTo>
                    <a:pt x="341" y="301"/>
                  </a:lnTo>
                  <a:lnTo>
                    <a:pt x="341" y="301"/>
                  </a:lnTo>
                  <a:lnTo>
                    <a:pt x="341" y="301"/>
                  </a:lnTo>
                  <a:close/>
                  <a:moveTo>
                    <a:pt x="383" y="303"/>
                  </a:moveTo>
                  <a:lnTo>
                    <a:pt x="381" y="303"/>
                  </a:lnTo>
                  <a:lnTo>
                    <a:pt x="381" y="305"/>
                  </a:lnTo>
                  <a:lnTo>
                    <a:pt x="381" y="305"/>
                  </a:lnTo>
                  <a:lnTo>
                    <a:pt x="383" y="305"/>
                  </a:lnTo>
                  <a:lnTo>
                    <a:pt x="383" y="305"/>
                  </a:lnTo>
                  <a:lnTo>
                    <a:pt x="383" y="305"/>
                  </a:lnTo>
                  <a:lnTo>
                    <a:pt x="383" y="303"/>
                  </a:lnTo>
                  <a:lnTo>
                    <a:pt x="383" y="303"/>
                  </a:lnTo>
                  <a:close/>
                  <a:moveTo>
                    <a:pt x="362" y="301"/>
                  </a:moveTo>
                  <a:lnTo>
                    <a:pt x="358" y="303"/>
                  </a:lnTo>
                  <a:lnTo>
                    <a:pt x="358" y="305"/>
                  </a:lnTo>
                  <a:lnTo>
                    <a:pt x="360" y="307"/>
                  </a:lnTo>
                  <a:lnTo>
                    <a:pt x="362" y="305"/>
                  </a:lnTo>
                  <a:lnTo>
                    <a:pt x="366" y="305"/>
                  </a:lnTo>
                  <a:lnTo>
                    <a:pt x="368" y="303"/>
                  </a:lnTo>
                  <a:lnTo>
                    <a:pt x="366" y="303"/>
                  </a:lnTo>
                  <a:lnTo>
                    <a:pt x="362" y="301"/>
                  </a:lnTo>
                  <a:close/>
                  <a:moveTo>
                    <a:pt x="353" y="305"/>
                  </a:moveTo>
                  <a:lnTo>
                    <a:pt x="351" y="305"/>
                  </a:lnTo>
                  <a:lnTo>
                    <a:pt x="351" y="305"/>
                  </a:lnTo>
                  <a:lnTo>
                    <a:pt x="347" y="309"/>
                  </a:lnTo>
                  <a:lnTo>
                    <a:pt x="345" y="311"/>
                  </a:lnTo>
                  <a:lnTo>
                    <a:pt x="343" y="313"/>
                  </a:lnTo>
                  <a:lnTo>
                    <a:pt x="341" y="314"/>
                  </a:lnTo>
                  <a:lnTo>
                    <a:pt x="339" y="318"/>
                  </a:lnTo>
                  <a:lnTo>
                    <a:pt x="341" y="318"/>
                  </a:lnTo>
                  <a:lnTo>
                    <a:pt x="343" y="318"/>
                  </a:lnTo>
                  <a:lnTo>
                    <a:pt x="345" y="316"/>
                  </a:lnTo>
                  <a:lnTo>
                    <a:pt x="353" y="309"/>
                  </a:lnTo>
                  <a:lnTo>
                    <a:pt x="353" y="307"/>
                  </a:lnTo>
                  <a:lnTo>
                    <a:pt x="353" y="307"/>
                  </a:lnTo>
                  <a:lnTo>
                    <a:pt x="353" y="305"/>
                  </a:lnTo>
                  <a:lnTo>
                    <a:pt x="353" y="305"/>
                  </a:lnTo>
                  <a:close/>
                  <a:moveTo>
                    <a:pt x="555" y="356"/>
                  </a:moveTo>
                  <a:lnTo>
                    <a:pt x="555" y="356"/>
                  </a:lnTo>
                  <a:lnTo>
                    <a:pt x="555" y="356"/>
                  </a:lnTo>
                  <a:lnTo>
                    <a:pt x="553" y="354"/>
                  </a:lnTo>
                  <a:lnTo>
                    <a:pt x="552" y="354"/>
                  </a:lnTo>
                  <a:lnTo>
                    <a:pt x="552" y="354"/>
                  </a:lnTo>
                  <a:lnTo>
                    <a:pt x="552" y="356"/>
                  </a:lnTo>
                  <a:lnTo>
                    <a:pt x="553" y="356"/>
                  </a:lnTo>
                  <a:lnTo>
                    <a:pt x="555" y="356"/>
                  </a:lnTo>
                  <a:close/>
                  <a:moveTo>
                    <a:pt x="781" y="861"/>
                  </a:moveTo>
                  <a:lnTo>
                    <a:pt x="783" y="863"/>
                  </a:lnTo>
                  <a:lnTo>
                    <a:pt x="785" y="863"/>
                  </a:lnTo>
                  <a:lnTo>
                    <a:pt x="785" y="861"/>
                  </a:lnTo>
                  <a:lnTo>
                    <a:pt x="781" y="861"/>
                  </a:lnTo>
                  <a:close/>
                  <a:moveTo>
                    <a:pt x="51" y="136"/>
                  </a:moveTo>
                  <a:lnTo>
                    <a:pt x="51" y="136"/>
                  </a:lnTo>
                  <a:lnTo>
                    <a:pt x="49" y="136"/>
                  </a:lnTo>
                  <a:lnTo>
                    <a:pt x="47" y="138"/>
                  </a:lnTo>
                  <a:lnTo>
                    <a:pt x="47" y="138"/>
                  </a:lnTo>
                  <a:lnTo>
                    <a:pt x="47" y="138"/>
                  </a:lnTo>
                  <a:lnTo>
                    <a:pt x="49" y="138"/>
                  </a:lnTo>
                  <a:lnTo>
                    <a:pt x="51" y="136"/>
                  </a:lnTo>
                  <a:close/>
                  <a:moveTo>
                    <a:pt x="779" y="861"/>
                  </a:moveTo>
                  <a:lnTo>
                    <a:pt x="779" y="861"/>
                  </a:lnTo>
                  <a:lnTo>
                    <a:pt x="779" y="861"/>
                  </a:lnTo>
                  <a:lnTo>
                    <a:pt x="781" y="861"/>
                  </a:lnTo>
                  <a:lnTo>
                    <a:pt x="779" y="861"/>
                  </a:lnTo>
                  <a:lnTo>
                    <a:pt x="779" y="861"/>
                  </a:lnTo>
                  <a:close/>
                  <a:moveTo>
                    <a:pt x="789" y="861"/>
                  </a:moveTo>
                  <a:lnTo>
                    <a:pt x="787" y="861"/>
                  </a:lnTo>
                  <a:lnTo>
                    <a:pt x="789" y="863"/>
                  </a:lnTo>
                  <a:lnTo>
                    <a:pt x="789" y="863"/>
                  </a:lnTo>
                  <a:lnTo>
                    <a:pt x="790" y="863"/>
                  </a:lnTo>
                  <a:lnTo>
                    <a:pt x="792" y="861"/>
                  </a:lnTo>
                  <a:lnTo>
                    <a:pt x="789" y="861"/>
                  </a:lnTo>
                  <a:close/>
                  <a:moveTo>
                    <a:pt x="811" y="872"/>
                  </a:moveTo>
                  <a:lnTo>
                    <a:pt x="809" y="872"/>
                  </a:lnTo>
                  <a:lnTo>
                    <a:pt x="809" y="872"/>
                  </a:lnTo>
                  <a:lnTo>
                    <a:pt x="809" y="872"/>
                  </a:lnTo>
                  <a:lnTo>
                    <a:pt x="809" y="874"/>
                  </a:lnTo>
                  <a:lnTo>
                    <a:pt x="811" y="874"/>
                  </a:lnTo>
                  <a:lnTo>
                    <a:pt x="813" y="874"/>
                  </a:lnTo>
                  <a:lnTo>
                    <a:pt x="811" y="872"/>
                  </a:lnTo>
                  <a:lnTo>
                    <a:pt x="811" y="872"/>
                  </a:lnTo>
                  <a:close/>
                  <a:moveTo>
                    <a:pt x="794" y="874"/>
                  </a:moveTo>
                  <a:lnTo>
                    <a:pt x="792" y="874"/>
                  </a:lnTo>
                  <a:lnTo>
                    <a:pt x="792" y="874"/>
                  </a:lnTo>
                  <a:lnTo>
                    <a:pt x="792" y="876"/>
                  </a:lnTo>
                  <a:lnTo>
                    <a:pt x="792" y="876"/>
                  </a:lnTo>
                  <a:lnTo>
                    <a:pt x="794" y="876"/>
                  </a:lnTo>
                  <a:lnTo>
                    <a:pt x="794" y="876"/>
                  </a:lnTo>
                  <a:lnTo>
                    <a:pt x="794" y="876"/>
                  </a:lnTo>
                  <a:lnTo>
                    <a:pt x="794" y="874"/>
                  </a:lnTo>
                  <a:close/>
                  <a:moveTo>
                    <a:pt x="807" y="880"/>
                  </a:moveTo>
                  <a:lnTo>
                    <a:pt x="809" y="882"/>
                  </a:lnTo>
                  <a:lnTo>
                    <a:pt x="809" y="882"/>
                  </a:lnTo>
                  <a:lnTo>
                    <a:pt x="811" y="884"/>
                  </a:lnTo>
                  <a:lnTo>
                    <a:pt x="811" y="884"/>
                  </a:lnTo>
                  <a:lnTo>
                    <a:pt x="809" y="880"/>
                  </a:lnTo>
                  <a:lnTo>
                    <a:pt x="807" y="880"/>
                  </a:lnTo>
                  <a:close/>
                  <a:moveTo>
                    <a:pt x="131" y="347"/>
                  </a:moveTo>
                  <a:lnTo>
                    <a:pt x="133" y="345"/>
                  </a:lnTo>
                  <a:lnTo>
                    <a:pt x="135" y="343"/>
                  </a:lnTo>
                  <a:lnTo>
                    <a:pt x="133" y="343"/>
                  </a:lnTo>
                  <a:lnTo>
                    <a:pt x="131" y="345"/>
                  </a:lnTo>
                  <a:lnTo>
                    <a:pt x="129" y="345"/>
                  </a:lnTo>
                  <a:lnTo>
                    <a:pt x="127" y="347"/>
                  </a:lnTo>
                  <a:lnTo>
                    <a:pt x="129" y="349"/>
                  </a:lnTo>
                  <a:lnTo>
                    <a:pt x="131" y="347"/>
                  </a:lnTo>
                  <a:close/>
                  <a:moveTo>
                    <a:pt x="603" y="423"/>
                  </a:moveTo>
                  <a:lnTo>
                    <a:pt x="603" y="421"/>
                  </a:lnTo>
                  <a:lnTo>
                    <a:pt x="601" y="421"/>
                  </a:lnTo>
                  <a:lnTo>
                    <a:pt x="601" y="421"/>
                  </a:lnTo>
                  <a:lnTo>
                    <a:pt x="601" y="423"/>
                  </a:lnTo>
                  <a:lnTo>
                    <a:pt x="601" y="423"/>
                  </a:lnTo>
                  <a:lnTo>
                    <a:pt x="599" y="424"/>
                  </a:lnTo>
                  <a:lnTo>
                    <a:pt x="599" y="426"/>
                  </a:lnTo>
                  <a:lnTo>
                    <a:pt x="601" y="426"/>
                  </a:lnTo>
                  <a:lnTo>
                    <a:pt x="603" y="428"/>
                  </a:lnTo>
                  <a:lnTo>
                    <a:pt x="605" y="428"/>
                  </a:lnTo>
                  <a:lnTo>
                    <a:pt x="605" y="426"/>
                  </a:lnTo>
                  <a:lnTo>
                    <a:pt x="605" y="426"/>
                  </a:lnTo>
                  <a:lnTo>
                    <a:pt x="603" y="423"/>
                  </a:lnTo>
                  <a:close/>
                  <a:moveTo>
                    <a:pt x="593" y="423"/>
                  </a:moveTo>
                  <a:lnTo>
                    <a:pt x="591" y="423"/>
                  </a:lnTo>
                  <a:lnTo>
                    <a:pt x="590" y="421"/>
                  </a:lnTo>
                  <a:lnTo>
                    <a:pt x="591" y="419"/>
                  </a:lnTo>
                  <a:lnTo>
                    <a:pt x="588" y="417"/>
                  </a:lnTo>
                  <a:lnTo>
                    <a:pt x="586" y="417"/>
                  </a:lnTo>
                  <a:lnTo>
                    <a:pt x="584" y="417"/>
                  </a:lnTo>
                  <a:lnTo>
                    <a:pt x="586" y="415"/>
                  </a:lnTo>
                  <a:lnTo>
                    <a:pt x="586" y="415"/>
                  </a:lnTo>
                  <a:lnTo>
                    <a:pt x="588" y="415"/>
                  </a:lnTo>
                  <a:lnTo>
                    <a:pt x="591" y="417"/>
                  </a:lnTo>
                  <a:lnTo>
                    <a:pt x="590" y="415"/>
                  </a:lnTo>
                  <a:lnTo>
                    <a:pt x="586" y="409"/>
                  </a:lnTo>
                  <a:lnTo>
                    <a:pt x="584" y="407"/>
                  </a:lnTo>
                  <a:lnTo>
                    <a:pt x="582" y="407"/>
                  </a:lnTo>
                  <a:lnTo>
                    <a:pt x="578" y="406"/>
                  </a:lnTo>
                  <a:lnTo>
                    <a:pt x="576" y="404"/>
                  </a:lnTo>
                  <a:lnTo>
                    <a:pt x="576" y="404"/>
                  </a:lnTo>
                  <a:lnTo>
                    <a:pt x="576" y="404"/>
                  </a:lnTo>
                  <a:lnTo>
                    <a:pt x="576" y="402"/>
                  </a:lnTo>
                  <a:lnTo>
                    <a:pt x="576" y="402"/>
                  </a:lnTo>
                  <a:lnTo>
                    <a:pt x="576" y="402"/>
                  </a:lnTo>
                  <a:lnTo>
                    <a:pt x="574" y="400"/>
                  </a:lnTo>
                  <a:lnTo>
                    <a:pt x="574" y="400"/>
                  </a:lnTo>
                  <a:lnTo>
                    <a:pt x="574" y="400"/>
                  </a:lnTo>
                  <a:lnTo>
                    <a:pt x="572" y="400"/>
                  </a:lnTo>
                  <a:lnTo>
                    <a:pt x="571" y="398"/>
                  </a:lnTo>
                  <a:lnTo>
                    <a:pt x="569" y="398"/>
                  </a:lnTo>
                  <a:lnTo>
                    <a:pt x="569" y="400"/>
                  </a:lnTo>
                  <a:lnTo>
                    <a:pt x="569" y="400"/>
                  </a:lnTo>
                  <a:lnTo>
                    <a:pt x="569" y="402"/>
                  </a:lnTo>
                  <a:lnTo>
                    <a:pt x="569" y="402"/>
                  </a:lnTo>
                  <a:lnTo>
                    <a:pt x="569" y="404"/>
                  </a:lnTo>
                  <a:lnTo>
                    <a:pt x="567" y="404"/>
                  </a:lnTo>
                  <a:lnTo>
                    <a:pt x="567" y="406"/>
                  </a:lnTo>
                  <a:lnTo>
                    <a:pt x="565" y="406"/>
                  </a:lnTo>
                  <a:lnTo>
                    <a:pt x="567" y="407"/>
                  </a:lnTo>
                  <a:lnTo>
                    <a:pt x="571" y="406"/>
                  </a:lnTo>
                  <a:lnTo>
                    <a:pt x="572" y="406"/>
                  </a:lnTo>
                  <a:lnTo>
                    <a:pt x="572" y="407"/>
                  </a:lnTo>
                  <a:lnTo>
                    <a:pt x="572" y="409"/>
                  </a:lnTo>
                  <a:lnTo>
                    <a:pt x="569" y="409"/>
                  </a:lnTo>
                  <a:lnTo>
                    <a:pt x="567" y="409"/>
                  </a:lnTo>
                  <a:lnTo>
                    <a:pt x="567" y="411"/>
                  </a:lnTo>
                  <a:lnTo>
                    <a:pt x="572" y="413"/>
                  </a:lnTo>
                  <a:lnTo>
                    <a:pt x="576" y="413"/>
                  </a:lnTo>
                  <a:lnTo>
                    <a:pt x="576" y="415"/>
                  </a:lnTo>
                  <a:lnTo>
                    <a:pt x="576" y="415"/>
                  </a:lnTo>
                  <a:lnTo>
                    <a:pt x="576" y="417"/>
                  </a:lnTo>
                  <a:lnTo>
                    <a:pt x="576" y="417"/>
                  </a:lnTo>
                  <a:lnTo>
                    <a:pt x="576" y="417"/>
                  </a:lnTo>
                  <a:lnTo>
                    <a:pt x="578" y="419"/>
                  </a:lnTo>
                  <a:lnTo>
                    <a:pt x="578" y="419"/>
                  </a:lnTo>
                  <a:lnTo>
                    <a:pt x="576" y="419"/>
                  </a:lnTo>
                  <a:lnTo>
                    <a:pt x="576" y="419"/>
                  </a:lnTo>
                  <a:lnTo>
                    <a:pt x="576" y="419"/>
                  </a:lnTo>
                  <a:lnTo>
                    <a:pt x="576" y="419"/>
                  </a:lnTo>
                  <a:lnTo>
                    <a:pt x="576" y="419"/>
                  </a:lnTo>
                  <a:lnTo>
                    <a:pt x="576" y="421"/>
                  </a:lnTo>
                  <a:lnTo>
                    <a:pt x="576" y="421"/>
                  </a:lnTo>
                  <a:lnTo>
                    <a:pt x="580" y="423"/>
                  </a:lnTo>
                  <a:lnTo>
                    <a:pt x="582" y="424"/>
                  </a:lnTo>
                  <a:lnTo>
                    <a:pt x="582" y="424"/>
                  </a:lnTo>
                  <a:lnTo>
                    <a:pt x="582" y="424"/>
                  </a:lnTo>
                  <a:lnTo>
                    <a:pt x="582" y="423"/>
                  </a:lnTo>
                  <a:lnTo>
                    <a:pt x="584" y="424"/>
                  </a:lnTo>
                  <a:lnTo>
                    <a:pt x="584" y="426"/>
                  </a:lnTo>
                  <a:lnTo>
                    <a:pt x="586" y="426"/>
                  </a:lnTo>
                  <a:lnTo>
                    <a:pt x="586" y="428"/>
                  </a:lnTo>
                  <a:lnTo>
                    <a:pt x="588" y="428"/>
                  </a:lnTo>
                  <a:lnTo>
                    <a:pt x="588" y="428"/>
                  </a:lnTo>
                  <a:lnTo>
                    <a:pt x="588" y="428"/>
                  </a:lnTo>
                  <a:lnTo>
                    <a:pt x="590" y="430"/>
                  </a:lnTo>
                  <a:lnTo>
                    <a:pt x="590" y="432"/>
                  </a:lnTo>
                  <a:lnTo>
                    <a:pt x="591" y="432"/>
                  </a:lnTo>
                  <a:lnTo>
                    <a:pt x="593" y="432"/>
                  </a:lnTo>
                  <a:lnTo>
                    <a:pt x="593" y="432"/>
                  </a:lnTo>
                  <a:lnTo>
                    <a:pt x="593" y="430"/>
                  </a:lnTo>
                  <a:lnTo>
                    <a:pt x="593" y="428"/>
                  </a:lnTo>
                  <a:lnTo>
                    <a:pt x="593" y="423"/>
                  </a:lnTo>
                  <a:lnTo>
                    <a:pt x="593" y="423"/>
                  </a:lnTo>
                  <a:close/>
                  <a:moveTo>
                    <a:pt x="572" y="417"/>
                  </a:moveTo>
                  <a:lnTo>
                    <a:pt x="572" y="415"/>
                  </a:lnTo>
                  <a:lnTo>
                    <a:pt x="572" y="415"/>
                  </a:lnTo>
                  <a:lnTo>
                    <a:pt x="569" y="415"/>
                  </a:lnTo>
                  <a:lnTo>
                    <a:pt x="567" y="415"/>
                  </a:lnTo>
                  <a:lnTo>
                    <a:pt x="565" y="415"/>
                  </a:lnTo>
                  <a:lnTo>
                    <a:pt x="567" y="417"/>
                  </a:lnTo>
                  <a:lnTo>
                    <a:pt x="567" y="419"/>
                  </a:lnTo>
                  <a:lnTo>
                    <a:pt x="567" y="419"/>
                  </a:lnTo>
                  <a:lnTo>
                    <a:pt x="567" y="421"/>
                  </a:lnTo>
                  <a:lnTo>
                    <a:pt x="572" y="417"/>
                  </a:lnTo>
                  <a:close/>
                  <a:moveTo>
                    <a:pt x="582" y="428"/>
                  </a:moveTo>
                  <a:lnTo>
                    <a:pt x="582" y="428"/>
                  </a:lnTo>
                  <a:lnTo>
                    <a:pt x="582" y="428"/>
                  </a:lnTo>
                  <a:lnTo>
                    <a:pt x="580" y="428"/>
                  </a:lnTo>
                  <a:lnTo>
                    <a:pt x="580" y="428"/>
                  </a:lnTo>
                  <a:lnTo>
                    <a:pt x="578" y="426"/>
                  </a:lnTo>
                  <a:lnTo>
                    <a:pt x="578" y="426"/>
                  </a:lnTo>
                  <a:lnTo>
                    <a:pt x="576" y="424"/>
                  </a:lnTo>
                  <a:lnTo>
                    <a:pt x="574" y="421"/>
                  </a:lnTo>
                  <a:lnTo>
                    <a:pt x="572" y="419"/>
                  </a:lnTo>
                  <a:lnTo>
                    <a:pt x="571" y="421"/>
                  </a:lnTo>
                  <a:lnTo>
                    <a:pt x="571" y="421"/>
                  </a:lnTo>
                  <a:lnTo>
                    <a:pt x="571" y="423"/>
                  </a:lnTo>
                  <a:lnTo>
                    <a:pt x="571" y="423"/>
                  </a:lnTo>
                  <a:lnTo>
                    <a:pt x="572" y="423"/>
                  </a:lnTo>
                  <a:lnTo>
                    <a:pt x="572" y="423"/>
                  </a:lnTo>
                  <a:lnTo>
                    <a:pt x="574" y="424"/>
                  </a:lnTo>
                  <a:lnTo>
                    <a:pt x="574" y="426"/>
                  </a:lnTo>
                  <a:lnTo>
                    <a:pt x="576" y="428"/>
                  </a:lnTo>
                  <a:lnTo>
                    <a:pt x="578" y="430"/>
                  </a:lnTo>
                  <a:lnTo>
                    <a:pt x="578" y="430"/>
                  </a:lnTo>
                  <a:lnTo>
                    <a:pt x="580" y="432"/>
                  </a:lnTo>
                  <a:lnTo>
                    <a:pt x="582" y="432"/>
                  </a:lnTo>
                  <a:lnTo>
                    <a:pt x="582" y="432"/>
                  </a:lnTo>
                  <a:lnTo>
                    <a:pt x="582" y="432"/>
                  </a:lnTo>
                  <a:lnTo>
                    <a:pt x="584" y="430"/>
                  </a:lnTo>
                  <a:lnTo>
                    <a:pt x="584" y="428"/>
                  </a:lnTo>
                  <a:lnTo>
                    <a:pt x="582" y="428"/>
                  </a:lnTo>
                  <a:close/>
                  <a:moveTo>
                    <a:pt x="336" y="290"/>
                  </a:moveTo>
                  <a:lnTo>
                    <a:pt x="336" y="292"/>
                  </a:lnTo>
                  <a:lnTo>
                    <a:pt x="337" y="292"/>
                  </a:lnTo>
                  <a:lnTo>
                    <a:pt x="337" y="290"/>
                  </a:lnTo>
                  <a:lnTo>
                    <a:pt x="336" y="290"/>
                  </a:lnTo>
                  <a:close/>
                  <a:moveTo>
                    <a:pt x="610" y="413"/>
                  </a:moveTo>
                  <a:lnTo>
                    <a:pt x="608" y="409"/>
                  </a:lnTo>
                  <a:lnTo>
                    <a:pt x="605" y="407"/>
                  </a:lnTo>
                  <a:lnTo>
                    <a:pt x="601" y="407"/>
                  </a:lnTo>
                  <a:lnTo>
                    <a:pt x="599" y="409"/>
                  </a:lnTo>
                  <a:lnTo>
                    <a:pt x="599" y="415"/>
                  </a:lnTo>
                  <a:lnTo>
                    <a:pt x="595" y="419"/>
                  </a:lnTo>
                  <a:lnTo>
                    <a:pt x="595" y="421"/>
                  </a:lnTo>
                  <a:lnTo>
                    <a:pt x="597" y="423"/>
                  </a:lnTo>
                  <a:lnTo>
                    <a:pt x="599" y="421"/>
                  </a:lnTo>
                  <a:lnTo>
                    <a:pt x="601" y="419"/>
                  </a:lnTo>
                  <a:lnTo>
                    <a:pt x="603" y="417"/>
                  </a:lnTo>
                  <a:lnTo>
                    <a:pt x="603" y="419"/>
                  </a:lnTo>
                  <a:lnTo>
                    <a:pt x="605" y="421"/>
                  </a:lnTo>
                  <a:lnTo>
                    <a:pt x="607" y="423"/>
                  </a:lnTo>
                  <a:lnTo>
                    <a:pt x="608" y="421"/>
                  </a:lnTo>
                  <a:lnTo>
                    <a:pt x="608" y="417"/>
                  </a:lnTo>
                  <a:lnTo>
                    <a:pt x="610" y="413"/>
                  </a:lnTo>
                  <a:close/>
                  <a:moveTo>
                    <a:pt x="622" y="404"/>
                  </a:moveTo>
                  <a:lnTo>
                    <a:pt x="618" y="404"/>
                  </a:lnTo>
                  <a:lnTo>
                    <a:pt x="618" y="402"/>
                  </a:lnTo>
                  <a:lnTo>
                    <a:pt x="618" y="402"/>
                  </a:lnTo>
                  <a:lnTo>
                    <a:pt x="616" y="402"/>
                  </a:lnTo>
                  <a:lnTo>
                    <a:pt x="599" y="394"/>
                  </a:lnTo>
                  <a:lnTo>
                    <a:pt x="599" y="394"/>
                  </a:lnTo>
                  <a:lnTo>
                    <a:pt x="597" y="394"/>
                  </a:lnTo>
                  <a:lnTo>
                    <a:pt x="595" y="394"/>
                  </a:lnTo>
                  <a:lnTo>
                    <a:pt x="595" y="394"/>
                  </a:lnTo>
                  <a:lnTo>
                    <a:pt x="595" y="392"/>
                  </a:lnTo>
                  <a:lnTo>
                    <a:pt x="595" y="390"/>
                  </a:lnTo>
                  <a:lnTo>
                    <a:pt x="595" y="390"/>
                  </a:lnTo>
                  <a:lnTo>
                    <a:pt x="593" y="390"/>
                  </a:lnTo>
                  <a:lnTo>
                    <a:pt x="593" y="388"/>
                  </a:lnTo>
                  <a:lnTo>
                    <a:pt x="591" y="388"/>
                  </a:lnTo>
                  <a:lnTo>
                    <a:pt x="591" y="388"/>
                  </a:lnTo>
                  <a:lnTo>
                    <a:pt x="593" y="387"/>
                  </a:lnTo>
                  <a:lnTo>
                    <a:pt x="593" y="385"/>
                  </a:lnTo>
                  <a:lnTo>
                    <a:pt x="588" y="385"/>
                  </a:lnTo>
                  <a:lnTo>
                    <a:pt x="590" y="381"/>
                  </a:lnTo>
                  <a:lnTo>
                    <a:pt x="588" y="379"/>
                  </a:lnTo>
                  <a:lnTo>
                    <a:pt x="584" y="373"/>
                  </a:lnTo>
                  <a:lnTo>
                    <a:pt x="569" y="351"/>
                  </a:lnTo>
                  <a:lnTo>
                    <a:pt x="567" y="347"/>
                  </a:lnTo>
                  <a:lnTo>
                    <a:pt x="557" y="341"/>
                  </a:lnTo>
                  <a:lnTo>
                    <a:pt x="555" y="339"/>
                  </a:lnTo>
                  <a:lnTo>
                    <a:pt x="553" y="335"/>
                  </a:lnTo>
                  <a:lnTo>
                    <a:pt x="552" y="335"/>
                  </a:lnTo>
                  <a:lnTo>
                    <a:pt x="548" y="332"/>
                  </a:lnTo>
                  <a:lnTo>
                    <a:pt x="546" y="330"/>
                  </a:lnTo>
                  <a:lnTo>
                    <a:pt x="544" y="326"/>
                  </a:lnTo>
                  <a:lnTo>
                    <a:pt x="544" y="326"/>
                  </a:lnTo>
                  <a:lnTo>
                    <a:pt x="544" y="324"/>
                  </a:lnTo>
                  <a:lnTo>
                    <a:pt x="544" y="324"/>
                  </a:lnTo>
                  <a:lnTo>
                    <a:pt x="542" y="322"/>
                  </a:lnTo>
                  <a:lnTo>
                    <a:pt x="540" y="320"/>
                  </a:lnTo>
                  <a:lnTo>
                    <a:pt x="538" y="318"/>
                  </a:lnTo>
                  <a:lnTo>
                    <a:pt x="538" y="318"/>
                  </a:lnTo>
                  <a:lnTo>
                    <a:pt x="536" y="318"/>
                  </a:lnTo>
                  <a:lnTo>
                    <a:pt x="531" y="322"/>
                  </a:lnTo>
                  <a:lnTo>
                    <a:pt x="523" y="324"/>
                  </a:lnTo>
                  <a:lnTo>
                    <a:pt x="525" y="324"/>
                  </a:lnTo>
                  <a:lnTo>
                    <a:pt x="525" y="326"/>
                  </a:lnTo>
                  <a:lnTo>
                    <a:pt x="523" y="328"/>
                  </a:lnTo>
                  <a:lnTo>
                    <a:pt x="521" y="326"/>
                  </a:lnTo>
                  <a:lnTo>
                    <a:pt x="521" y="330"/>
                  </a:lnTo>
                  <a:lnTo>
                    <a:pt x="521" y="332"/>
                  </a:lnTo>
                  <a:lnTo>
                    <a:pt x="521" y="333"/>
                  </a:lnTo>
                  <a:lnTo>
                    <a:pt x="519" y="333"/>
                  </a:lnTo>
                  <a:lnTo>
                    <a:pt x="517" y="333"/>
                  </a:lnTo>
                  <a:lnTo>
                    <a:pt x="517" y="335"/>
                  </a:lnTo>
                  <a:lnTo>
                    <a:pt x="516" y="335"/>
                  </a:lnTo>
                  <a:lnTo>
                    <a:pt x="514" y="335"/>
                  </a:lnTo>
                  <a:lnTo>
                    <a:pt x="510" y="337"/>
                  </a:lnTo>
                  <a:lnTo>
                    <a:pt x="508" y="339"/>
                  </a:lnTo>
                  <a:lnTo>
                    <a:pt x="504" y="339"/>
                  </a:lnTo>
                  <a:lnTo>
                    <a:pt x="504" y="335"/>
                  </a:lnTo>
                  <a:lnTo>
                    <a:pt x="500" y="330"/>
                  </a:lnTo>
                  <a:lnTo>
                    <a:pt x="491" y="322"/>
                  </a:lnTo>
                  <a:lnTo>
                    <a:pt x="489" y="320"/>
                  </a:lnTo>
                  <a:lnTo>
                    <a:pt x="487" y="318"/>
                  </a:lnTo>
                  <a:lnTo>
                    <a:pt x="485" y="316"/>
                  </a:lnTo>
                  <a:lnTo>
                    <a:pt x="485" y="316"/>
                  </a:lnTo>
                  <a:lnTo>
                    <a:pt x="481" y="314"/>
                  </a:lnTo>
                  <a:lnTo>
                    <a:pt x="480" y="313"/>
                  </a:lnTo>
                  <a:lnTo>
                    <a:pt x="480" y="311"/>
                  </a:lnTo>
                  <a:lnTo>
                    <a:pt x="480" y="309"/>
                  </a:lnTo>
                  <a:lnTo>
                    <a:pt x="480" y="305"/>
                  </a:lnTo>
                  <a:lnTo>
                    <a:pt x="474" y="305"/>
                  </a:lnTo>
                  <a:lnTo>
                    <a:pt x="472" y="305"/>
                  </a:lnTo>
                  <a:lnTo>
                    <a:pt x="470" y="305"/>
                  </a:lnTo>
                  <a:lnTo>
                    <a:pt x="468" y="309"/>
                  </a:lnTo>
                  <a:lnTo>
                    <a:pt x="466" y="309"/>
                  </a:lnTo>
                  <a:lnTo>
                    <a:pt x="464" y="309"/>
                  </a:lnTo>
                  <a:lnTo>
                    <a:pt x="461" y="307"/>
                  </a:lnTo>
                  <a:lnTo>
                    <a:pt x="459" y="307"/>
                  </a:lnTo>
                  <a:lnTo>
                    <a:pt x="459" y="307"/>
                  </a:lnTo>
                  <a:lnTo>
                    <a:pt x="457" y="307"/>
                  </a:lnTo>
                  <a:lnTo>
                    <a:pt x="457" y="307"/>
                  </a:lnTo>
                  <a:lnTo>
                    <a:pt x="457" y="309"/>
                  </a:lnTo>
                  <a:lnTo>
                    <a:pt x="449" y="305"/>
                  </a:lnTo>
                  <a:lnTo>
                    <a:pt x="449" y="49"/>
                  </a:lnTo>
                  <a:lnTo>
                    <a:pt x="447" y="49"/>
                  </a:lnTo>
                  <a:lnTo>
                    <a:pt x="444" y="49"/>
                  </a:lnTo>
                  <a:lnTo>
                    <a:pt x="444" y="49"/>
                  </a:lnTo>
                  <a:lnTo>
                    <a:pt x="440" y="49"/>
                  </a:lnTo>
                  <a:lnTo>
                    <a:pt x="428" y="43"/>
                  </a:lnTo>
                  <a:lnTo>
                    <a:pt x="421" y="39"/>
                  </a:lnTo>
                  <a:lnTo>
                    <a:pt x="415" y="37"/>
                  </a:lnTo>
                  <a:lnTo>
                    <a:pt x="411" y="37"/>
                  </a:lnTo>
                  <a:lnTo>
                    <a:pt x="408" y="37"/>
                  </a:lnTo>
                  <a:lnTo>
                    <a:pt x="400" y="39"/>
                  </a:lnTo>
                  <a:lnTo>
                    <a:pt x="390" y="41"/>
                  </a:lnTo>
                  <a:lnTo>
                    <a:pt x="389" y="41"/>
                  </a:lnTo>
                  <a:lnTo>
                    <a:pt x="387" y="41"/>
                  </a:lnTo>
                  <a:lnTo>
                    <a:pt x="379" y="39"/>
                  </a:lnTo>
                  <a:lnTo>
                    <a:pt x="373" y="36"/>
                  </a:lnTo>
                  <a:lnTo>
                    <a:pt x="372" y="36"/>
                  </a:lnTo>
                  <a:lnTo>
                    <a:pt x="360" y="34"/>
                  </a:lnTo>
                  <a:lnTo>
                    <a:pt x="349" y="34"/>
                  </a:lnTo>
                  <a:lnTo>
                    <a:pt x="345" y="34"/>
                  </a:lnTo>
                  <a:lnTo>
                    <a:pt x="343" y="34"/>
                  </a:lnTo>
                  <a:lnTo>
                    <a:pt x="341" y="34"/>
                  </a:lnTo>
                  <a:lnTo>
                    <a:pt x="339" y="32"/>
                  </a:lnTo>
                  <a:lnTo>
                    <a:pt x="336" y="30"/>
                  </a:lnTo>
                  <a:lnTo>
                    <a:pt x="334" y="30"/>
                  </a:lnTo>
                  <a:lnTo>
                    <a:pt x="332" y="30"/>
                  </a:lnTo>
                  <a:lnTo>
                    <a:pt x="330" y="30"/>
                  </a:lnTo>
                  <a:lnTo>
                    <a:pt x="328" y="30"/>
                  </a:lnTo>
                  <a:lnTo>
                    <a:pt x="326" y="28"/>
                  </a:lnTo>
                  <a:lnTo>
                    <a:pt x="324" y="28"/>
                  </a:lnTo>
                  <a:lnTo>
                    <a:pt x="318" y="26"/>
                  </a:lnTo>
                  <a:lnTo>
                    <a:pt x="315" y="26"/>
                  </a:lnTo>
                  <a:lnTo>
                    <a:pt x="311" y="26"/>
                  </a:lnTo>
                  <a:lnTo>
                    <a:pt x="309" y="26"/>
                  </a:lnTo>
                  <a:lnTo>
                    <a:pt x="307" y="26"/>
                  </a:lnTo>
                  <a:lnTo>
                    <a:pt x="305" y="26"/>
                  </a:lnTo>
                  <a:lnTo>
                    <a:pt x="301" y="26"/>
                  </a:lnTo>
                  <a:lnTo>
                    <a:pt x="300" y="26"/>
                  </a:lnTo>
                  <a:lnTo>
                    <a:pt x="298" y="26"/>
                  </a:lnTo>
                  <a:lnTo>
                    <a:pt x="296" y="24"/>
                  </a:lnTo>
                  <a:lnTo>
                    <a:pt x="292" y="26"/>
                  </a:lnTo>
                  <a:lnTo>
                    <a:pt x="288" y="26"/>
                  </a:lnTo>
                  <a:lnTo>
                    <a:pt x="286" y="28"/>
                  </a:lnTo>
                  <a:lnTo>
                    <a:pt x="282" y="28"/>
                  </a:lnTo>
                  <a:lnTo>
                    <a:pt x="275" y="26"/>
                  </a:lnTo>
                  <a:lnTo>
                    <a:pt x="275" y="26"/>
                  </a:lnTo>
                  <a:lnTo>
                    <a:pt x="275" y="26"/>
                  </a:lnTo>
                  <a:lnTo>
                    <a:pt x="277" y="24"/>
                  </a:lnTo>
                  <a:lnTo>
                    <a:pt x="277" y="24"/>
                  </a:lnTo>
                  <a:lnTo>
                    <a:pt x="273" y="22"/>
                  </a:lnTo>
                  <a:lnTo>
                    <a:pt x="267" y="22"/>
                  </a:lnTo>
                  <a:lnTo>
                    <a:pt x="265" y="20"/>
                  </a:lnTo>
                  <a:lnTo>
                    <a:pt x="269" y="17"/>
                  </a:lnTo>
                  <a:lnTo>
                    <a:pt x="267" y="15"/>
                  </a:lnTo>
                  <a:lnTo>
                    <a:pt x="265" y="15"/>
                  </a:lnTo>
                  <a:lnTo>
                    <a:pt x="260" y="15"/>
                  </a:lnTo>
                  <a:lnTo>
                    <a:pt x="258" y="15"/>
                  </a:lnTo>
                  <a:lnTo>
                    <a:pt x="256" y="13"/>
                  </a:lnTo>
                  <a:lnTo>
                    <a:pt x="254" y="13"/>
                  </a:lnTo>
                  <a:lnTo>
                    <a:pt x="252" y="13"/>
                  </a:lnTo>
                  <a:lnTo>
                    <a:pt x="250" y="15"/>
                  </a:lnTo>
                  <a:lnTo>
                    <a:pt x="239" y="17"/>
                  </a:lnTo>
                  <a:lnTo>
                    <a:pt x="233" y="17"/>
                  </a:lnTo>
                  <a:lnTo>
                    <a:pt x="229" y="15"/>
                  </a:lnTo>
                  <a:lnTo>
                    <a:pt x="229" y="13"/>
                  </a:lnTo>
                  <a:lnTo>
                    <a:pt x="229" y="11"/>
                  </a:lnTo>
                  <a:lnTo>
                    <a:pt x="227" y="9"/>
                  </a:lnTo>
                  <a:lnTo>
                    <a:pt x="227" y="9"/>
                  </a:lnTo>
                  <a:lnTo>
                    <a:pt x="224" y="9"/>
                  </a:lnTo>
                  <a:lnTo>
                    <a:pt x="224" y="9"/>
                  </a:lnTo>
                  <a:lnTo>
                    <a:pt x="222" y="9"/>
                  </a:lnTo>
                  <a:lnTo>
                    <a:pt x="216" y="15"/>
                  </a:lnTo>
                  <a:lnTo>
                    <a:pt x="214" y="15"/>
                  </a:lnTo>
                  <a:lnTo>
                    <a:pt x="212" y="15"/>
                  </a:lnTo>
                  <a:lnTo>
                    <a:pt x="210" y="15"/>
                  </a:lnTo>
                  <a:lnTo>
                    <a:pt x="209" y="15"/>
                  </a:lnTo>
                  <a:lnTo>
                    <a:pt x="207" y="13"/>
                  </a:lnTo>
                  <a:lnTo>
                    <a:pt x="210" y="13"/>
                  </a:lnTo>
                  <a:lnTo>
                    <a:pt x="214" y="11"/>
                  </a:lnTo>
                  <a:lnTo>
                    <a:pt x="216" y="9"/>
                  </a:lnTo>
                  <a:lnTo>
                    <a:pt x="214" y="5"/>
                  </a:lnTo>
                  <a:lnTo>
                    <a:pt x="210" y="5"/>
                  </a:lnTo>
                  <a:lnTo>
                    <a:pt x="207" y="5"/>
                  </a:lnTo>
                  <a:lnTo>
                    <a:pt x="203" y="3"/>
                  </a:lnTo>
                  <a:lnTo>
                    <a:pt x="201" y="1"/>
                  </a:lnTo>
                  <a:lnTo>
                    <a:pt x="201" y="1"/>
                  </a:lnTo>
                  <a:lnTo>
                    <a:pt x="203" y="0"/>
                  </a:lnTo>
                  <a:lnTo>
                    <a:pt x="203" y="0"/>
                  </a:lnTo>
                  <a:lnTo>
                    <a:pt x="199" y="1"/>
                  </a:lnTo>
                  <a:lnTo>
                    <a:pt x="195" y="3"/>
                  </a:lnTo>
                  <a:lnTo>
                    <a:pt x="188" y="11"/>
                  </a:lnTo>
                  <a:lnTo>
                    <a:pt x="184" y="13"/>
                  </a:lnTo>
                  <a:lnTo>
                    <a:pt x="180" y="15"/>
                  </a:lnTo>
                  <a:lnTo>
                    <a:pt x="178" y="15"/>
                  </a:lnTo>
                  <a:lnTo>
                    <a:pt x="176" y="15"/>
                  </a:lnTo>
                  <a:lnTo>
                    <a:pt x="173" y="15"/>
                  </a:lnTo>
                  <a:lnTo>
                    <a:pt x="161" y="17"/>
                  </a:lnTo>
                  <a:lnTo>
                    <a:pt x="159" y="19"/>
                  </a:lnTo>
                  <a:lnTo>
                    <a:pt x="157" y="19"/>
                  </a:lnTo>
                  <a:lnTo>
                    <a:pt x="157" y="19"/>
                  </a:lnTo>
                  <a:lnTo>
                    <a:pt x="155" y="17"/>
                  </a:lnTo>
                  <a:lnTo>
                    <a:pt x="155" y="17"/>
                  </a:lnTo>
                  <a:lnTo>
                    <a:pt x="157" y="17"/>
                  </a:lnTo>
                  <a:lnTo>
                    <a:pt x="157" y="17"/>
                  </a:lnTo>
                  <a:lnTo>
                    <a:pt x="157" y="15"/>
                  </a:lnTo>
                  <a:lnTo>
                    <a:pt x="155" y="15"/>
                  </a:lnTo>
                  <a:lnTo>
                    <a:pt x="155" y="15"/>
                  </a:lnTo>
                  <a:lnTo>
                    <a:pt x="150" y="17"/>
                  </a:lnTo>
                  <a:lnTo>
                    <a:pt x="144" y="22"/>
                  </a:lnTo>
                  <a:lnTo>
                    <a:pt x="146" y="22"/>
                  </a:lnTo>
                  <a:lnTo>
                    <a:pt x="146" y="22"/>
                  </a:lnTo>
                  <a:lnTo>
                    <a:pt x="148" y="24"/>
                  </a:lnTo>
                  <a:lnTo>
                    <a:pt x="150" y="24"/>
                  </a:lnTo>
                  <a:lnTo>
                    <a:pt x="150" y="24"/>
                  </a:lnTo>
                  <a:lnTo>
                    <a:pt x="155" y="24"/>
                  </a:lnTo>
                  <a:lnTo>
                    <a:pt x="148" y="26"/>
                  </a:lnTo>
                  <a:lnTo>
                    <a:pt x="148" y="26"/>
                  </a:lnTo>
                  <a:lnTo>
                    <a:pt x="148" y="28"/>
                  </a:lnTo>
                  <a:lnTo>
                    <a:pt x="148" y="32"/>
                  </a:lnTo>
                  <a:lnTo>
                    <a:pt x="146" y="30"/>
                  </a:lnTo>
                  <a:lnTo>
                    <a:pt x="146" y="30"/>
                  </a:lnTo>
                  <a:lnTo>
                    <a:pt x="144" y="30"/>
                  </a:lnTo>
                  <a:lnTo>
                    <a:pt x="144" y="30"/>
                  </a:lnTo>
                  <a:lnTo>
                    <a:pt x="144" y="28"/>
                  </a:lnTo>
                  <a:lnTo>
                    <a:pt x="144" y="26"/>
                  </a:lnTo>
                  <a:lnTo>
                    <a:pt x="144" y="26"/>
                  </a:lnTo>
                  <a:lnTo>
                    <a:pt x="144" y="26"/>
                  </a:lnTo>
                  <a:lnTo>
                    <a:pt x="146" y="24"/>
                  </a:lnTo>
                  <a:lnTo>
                    <a:pt x="146" y="24"/>
                  </a:lnTo>
                  <a:lnTo>
                    <a:pt x="142" y="22"/>
                  </a:lnTo>
                  <a:lnTo>
                    <a:pt x="138" y="26"/>
                  </a:lnTo>
                  <a:lnTo>
                    <a:pt x="133" y="28"/>
                  </a:lnTo>
                  <a:lnTo>
                    <a:pt x="131" y="30"/>
                  </a:lnTo>
                  <a:lnTo>
                    <a:pt x="127" y="32"/>
                  </a:lnTo>
                  <a:lnTo>
                    <a:pt x="119" y="34"/>
                  </a:lnTo>
                  <a:lnTo>
                    <a:pt x="114" y="36"/>
                  </a:lnTo>
                  <a:lnTo>
                    <a:pt x="112" y="36"/>
                  </a:lnTo>
                  <a:lnTo>
                    <a:pt x="118" y="32"/>
                  </a:lnTo>
                  <a:lnTo>
                    <a:pt x="116" y="30"/>
                  </a:lnTo>
                  <a:lnTo>
                    <a:pt x="114" y="32"/>
                  </a:lnTo>
                  <a:lnTo>
                    <a:pt x="99" y="47"/>
                  </a:lnTo>
                  <a:lnTo>
                    <a:pt x="97" y="49"/>
                  </a:lnTo>
                  <a:lnTo>
                    <a:pt x="95" y="51"/>
                  </a:lnTo>
                  <a:lnTo>
                    <a:pt x="95" y="55"/>
                  </a:lnTo>
                  <a:lnTo>
                    <a:pt x="93" y="56"/>
                  </a:lnTo>
                  <a:lnTo>
                    <a:pt x="93" y="56"/>
                  </a:lnTo>
                  <a:lnTo>
                    <a:pt x="89" y="58"/>
                  </a:lnTo>
                  <a:lnTo>
                    <a:pt x="80" y="64"/>
                  </a:lnTo>
                  <a:lnTo>
                    <a:pt x="68" y="66"/>
                  </a:lnTo>
                  <a:lnTo>
                    <a:pt x="46" y="66"/>
                  </a:lnTo>
                  <a:lnTo>
                    <a:pt x="46" y="70"/>
                  </a:lnTo>
                  <a:lnTo>
                    <a:pt x="46" y="74"/>
                  </a:lnTo>
                  <a:lnTo>
                    <a:pt x="42" y="77"/>
                  </a:lnTo>
                  <a:lnTo>
                    <a:pt x="38" y="77"/>
                  </a:lnTo>
                  <a:lnTo>
                    <a:pt x="40" y="77"/>
                  </a:lnTo>
                  <a:lnTo>
                    <a:pt x="40" y="77"/>
                  </a:lnTo>
                  <a:lnTo>
                    <a:pt x="38" y="77"/>
                  </a:lnTo>
                  <a:lnTo>
                    <a:pt x="38" y="77"/>
                  </a:lnTo>
                  <a:lnTo>
                    <a:pt x="36" y="79"/>
                  </a:lnTo>
                  <a:lnTo>
                    <a:pt x="44" y="79"/>
                  </a:lnTo>
                  <a:lnTo>
                    <a:pt x="46" y="81"/>
                  </a:lnTo>
                  <a:lnTo>
                    <a:pt x="53" y="85"/>
                  </a:lnTo>
                  <a:lnTo>
                    <a:pt x="61" y="87"/>
                  </a:lnTo>
                  <a:lnTo>
                    <a:pt x="76" y="96"/>
                  </a:lnTo>
                  <a:lnTo>
                    <a:pt x="80" y="100"/>
                  </a:lnTo>
                  <a:lnTo>
                    <a:pt x="83" y="108"/>
                  </a:lnTo>
                  <a:lnTo>
                    <a:pt x="87" y="110"/>
                  </a:lnTo>
                  <a:lnTo>
                    <a:pt x="91" y="113"/>
                  </a:lnTo>
                  <a:lnTo>
                    <a:pt x="97" y="113"/>
                  </a:lnTo>
                  <a:lnTo>
                    <a:pt x="102" y="113"/>
                  </a:lnTo>
                  <a:lnTo>
                    <a:pt x="106" y="111"/>
                  </a:lnTo>
                  <a:lnTo>
                    <a:pt x="108" y="113"/>
                  </a:lnTo>
                  <a:lnTo>
                    <a:pt x="116" y="113"/>
                  </a:lnTo>
                  <a:lnTo>
                    <a:pt x="119" y="115"/>
                  </a:lnTo>
                  <a:lnTo>
                    <a:pt x="118" y="117"/>
                  </a:lnTo>
                  <a:lnTo>
                    <a:pt x="116" y="119"/>
                  </a:lnTo>
                  <a:lnTo>
                    <a:pt x="116" y="123"/>
                  </a:lnTo>
                  <a:lnTo>
                    <a:pt x="118" y="125"/>
                  </a:lnTo>
                  <a:lnTo>
                    <a:pt x="118" y="125"/>
                  </a:lnTo>
                  <a:lnTo>
                    <a:pt x="119" y="127"/>
                  </a:lnTo>
                  <a:lnTo>
                    <a:pt x="121" y="127"/>
                  </a:lnTo>
                  <a:lnTo>
                    <a:pt x="121" y="129"/>
                  </a:lnTo>
                  <a:lnTo>
                    <a:pt x="123" y="129"/>
                  </a:lnTo>
                  <a:lnTo>
                    <a:pt x="125" y="127"/>
                  </a:lnTo>
                  <a:lnTo>
                    <a:pt x="127" y="127"/>
                  </a:lnTo>
                  <a:lnTo>
                    <a:pt x="129" y="125"/>
                  </a:lnTo>
                  <a:lnTo>
                    <a:pt x="129" y="125"/>
                  </a:lnTo>
                  <a:lnTo>
                    <a:pt x="131" y="125"/>
                  </a:lnTo>
                  <a:lnTo>
                    <a:pt x="131" y="125"/>
                  </a:lnTo>
                  <a:lnTo>
                    <a:pt x="133" y="125"/>
                  </a:lnTo>
                  <a:lnTo>
                    <a:pt x="133" y="125"/>
                  </a:lnTo>
                  <a:lnTo>
                    <a:pt x="135" y="127"/>
                  </a:lnTo>
                  <a:lnTo>
                    <a:pt x="135" y="127"/>
                  </a:lnTo>
                  <a:lnTo>
                    <a:pt x="137" y="127"/>
                  </a:lnTo>
                  <a:lnTo>
                    <a:pt x="138" y="127"/>
                  </a:lnTo>
                  <a:lnTo>
                    <a:pt x="138" y="127"/>
                  </a:lnTo>
                  <a:lnTo>
                    <a:pt x="140" y="127"/>
                  </a:lnTo>
                  <a:lnTo>
                    <a:pt x="140" y="129"/>
                  </a:lnTo>
                  <a:lnTo>
                    <a:pt x="142" y="130"/>
                  </a:lnTo>
                  <a:lnTo>
                    <a:pt x="142" y="130"/>
                  </a:lnTo>
                  <a:lnTo>
                    <a:pt x="140" y="132"/>
                  </a:lnTo>
                  <a:lnTo>
                    <a:pt x="138" y="132"/>
                  </a:lnTo>
                  <a:lnTo>
                    <a:pt x="137" y="134"/>
                  </a:lnTo>
                  <a:lnTo>
                    <a:pt x="135" y="134"/>
                  </a:lnTo>
                  <a:lnTo>
                    <a:pt x="133" y="132"/>
                  </a:lnTo>
                  <a:lnTo>
                    <a:pt x="127" y="130"/>
                  </a:lnTo>
                  <a:lnTo>
                    <a:pt x="123" y="130"/>
                  </a:lnTo>
                  <a:lnTo>
                    <a:pt x="123" y="130"/>
                  </a:lnTo>
                  <a:lnTo>
                    <a:pt x="121" y="130"/>
                  </a:lnTo>
                  <a:lnTo>
                    <a:pt x="119" y="130"/>
                  </a:lnTo>
                  <a:lnTo>
                    <a:pt x="119" y="130"/>
                  </a:lnTo>
                  <a:lnTo>
                    <a:pt x="118" y="130"/>
                  </a:lnTo>
                  <a:lnTo>
                    <a:pt x="116" y="129"/>
                  </a:lnTo>
                  <a:lnTo>
                    <a:pt x="114" y="127"/>
                  </a:lnTo>
                  <a:lnTo>
                    <a:pt x="112" y="125"/>
                  </a:lnTo>
                  <a:lnTo>
                    <a:pt x="112" y="125"/>
                  </a:lnTo>
                  <a:lnTo>
                    <a:pt x="112" y="123"/>
                  </a:lnTo>
                  <a:lnTo>
                    <a:pt x="112" y="123"/>
                  </a:lnTo>
                  <a:lnTo>
                    <a:pt x="112" y="121"/>
                  </a:lnTo>
                  <a:lnTo>
                    <a:pt x="112" y="121"/>
                  </a:lnTo>
                  <a:lnTo>
                    <a:pt x="112" y="121"/>
                  </a:lnTo>
                  <a:lnTo>
                    <a:pt x="112" y="121"/>
                  </a:lnTo>
                  <a:lnTo>
                    <a:pt x="110" y="119"/>
                  </a:lnTo>
                  <a:lnTo>
                    <a:pt x="110" y="117"/>
                  </a:lnTo>
                  <a:lnTo>
                    <a:pt x="108" y="117"/>
                  </a:lnTo>
                  <a:lnTo>
                    <a:pt x="106" y="117"/>
                  </a:lnTo>
                  <a:lnTo>
                    <a:pt x="104" y="117"/>
                  </a:lnTo>
                  <a:lnTo>
                    <a:pt x="104" y="117"/>
                  </a:lnTo>
                  <a:lnTo>
                    <a:pt x="104" y="119"/>
                  </a:lnTo>
                  <a:lnTo>
                    <a:pt x="104" y="121"/>
                  </a:lnTo>
                  <a:lnTo>
                    <a:pt x="106" y="123"/>
                  </a:lnTo>
                  <a:lnTo>
                    <a:pt x="106" y="123"/>
                  </a:lnTo>
                  <a:lnTo>
                    <a:pt x="108" y="123"/>
                  </a:lnTo>
                  <a:lnTo>
                    <a:pt x="110" y="123"/>
                  </a:lnTo>
                  <a:lnTo>
                    <a:pt x="112" y="125"/>
                  </a:lnTo>
                  <a:lnTo>
                    <a:pt x="112" y="127"/>
                  </a:lnTo>
                  <a:lnTo>
                    <a:pt x="114" y="129"/>
                  </a:lnTo>
                  <a:lnTo>
                    <a:pt x="114" y="130"/>
                  </a:lnTo>
                  <a:lnTo>
                    <a:pt x="116" y="132"/>
                  </a:lnTo>
                  <a:lnTo>
                    <a:pt x="116" y="132"/>
                  </a:lnTo>
                  <a:lnTo>
                    <a:pt x="116" y="132"/>
                  </a:lnTo>
                  <a:lnTo>
                    <a:pt x="118" y="134"/>
                  </a:lnTo>
                  <a:lnTo>
                    <a:pt x="119" y="134"/>
                  </a:lnTo>
                  <a:lnTo>
                    <a:pt x="121" y="134"/>
                  </a:lnTo>
                  <a:lnTo>
                    <a:pt x="123" y="134"/>
                  </a:lnTo>
                  <a:lnTo>
                    <a:pt x="125" y="134"/>
                  </a:lnTo>
                  <a:lnTo>
                    <a:pt x="127" y="136"/>
                  </a:lnTo>
                  <a:lnTo>
                    <a:pt x="127" y="136"/>
                  </a:lnTo>
                  <a:lnTo>
                    <a:pt x="129" y="138"/>
                  </a:lnTo>
                  <a:lnTo>
                    <a:pt x="129" y="140"/>
                  </a:lnTo>
                  <a:lnTo>
                    <a:pt x="127" y="138"/>
                  </a:lnTo>
                  <a:lnTo>
                    <a:pt x="125" y="138"/>
                  </a:lnTo>
                  <a:lnTo>
                    <a:pt x="123" y="138"/>
                  </a:lnTo>
                  <a:lnTo>
                    <a:pt x="121" y="138"/>
                  </a:lnTo>
                  <a:lnTo>
                    <a:pt x="119" y="138"/>
                  </a:lnTo>
                  <a:lnTo>
                    <a:pt x="119" y="140"/>
                  </a:lnTo>
                  <a:lnTo>
                    <a:pt x="118" y="142"/>
                  </a:lnTo>
                  <a:lnTo>
                    <a:pt x="116" y="144"/>
                  </a:lnTo>
                  <a:lnTo>
                    <a:pt x="116" y="146"/>
                  </a:lnTo>
                  <a:lnTo>
                    <a:pt x="114" y="146"/>
                  </a:lnTo>
                  <a:lnTo>
                    <a:pt x="110" y="144"/>
                  </a:lnTo>
                  <a:lnTo>
                    <a:pt x="108" y="144"/>
                  </a:lnTo>
                  <a:lnTo>
                    <a:pt x="104" y="146"/>
                  </a:lnTo>
                  <a:lnTo>
                    <a:pt x="104" y="146"/>
                  </a:lnTo>
                  <a:lnTo>
                    <a:pt x="102" y="144"/>
                  </a:lnTo>
                  <a:lnTo>
                    <a:pt x="100" y="144"/>
                  </a:lnTo>
                  <a:lnTo>
                    <a:pt x="100" y="144"/>
                  </a:lnTo>
                  <a:lnTo>
                    <a:pt x="95" y="144"/>
                  </a:lnTo>
                  <a:lnTo>
                    <a:pt x="91" y="144"/>
                  </a:lnTo>
                  <a:lnTo>
                    <a:pt x="87" y="144"/>
                  </a:lnTo>
                  <a:lnTo>
                    <a:pt x="83" y="140"/>
                  </a:lnTo>
                  <a:lnTo>
                    <a:pt x="82" y="140"/>
                  </a:lnTo>
                  <a:lnTo>
                    <a:pt x="82" y="138"/>
                  </a:lnTo>
                  <a:lnTo>
                    <a:pt x="82" y="138"/>
                  </a:lnTo>
                  <a:lnTo>
                    <a:pt x="82" y="138"/>
                  </a:lnTo>
                  <a:lnTo>
                    <a:pt x="83" y="136"/>
                  </a:lnTo>
                  <a:lnTo>
                    <a:pt x="83" y="136"/>
                  </a:lnTo>
                  <a:lnTo>
                    <a:pt x="83" y="136"/>
                  </a:lnTo>
                  <a:lnTo>
                    <a:pt x="83" y="134"/>
                  </a:lnTo>
                  <a:lnTo>
                    <a:pt x="83" y="134"/>
                  </a:lnTo>
                  <a:lnTo>
                    <a:pt x="83" y="130"/>
                  </a:lnTo>
                  <a:lnTo>
                    <a:pt x="83" y="129"/>
                  </a:lnTo>
                  <a:lnTo>
                    <a:pt x="83" y="127"/>
                  </a:lnTo>
                  <a:lnTo>
                    <a:pt x="83" y="127"/>
                  </a:lnTo>
                  <a:lnTo>
                    <a:pt x="85" y="127"/>
                  </a:lnTo>
                  <a:lnTo>
                    <a:pt x="85" y="127"/>
                  </a:lnTo>
                  <a:lnTo>
                    <a:pt x="87" y="127"/>
                  </a:lnTo>
                  <a:lnTo>
                    <a:pt x="82" y="125"/>
                  </a:lnTo>
                  <a:lnTo>
                    <a:pt x="76" y="127"/>
                  </a:lnTo>
                  <a:lnTo>
                    <a:pt x="64" y="132"/>
                  </a:lnTo>
                  <a:lnTo>
                    <a:pt x="57" y="132"/>
                  </a:lnTo>
                  <a:lnTo>
                    <a:pt x="55" y="134"/>
                  </a:lnTo>
                  <a:lnTo>
                    <a:pt x="53" y="136"/>
                  </a:lnTo>
                  <a:lnTo>
                    <a:pt x="53" y="138"/>
                  </a:lnTo>
                  <a:lnTo>
                    <a:pt x="53" y="138"/>
                  </a:lnTo>
                  <a:lnTo>
                    <a:pt x="57" y="140"/>
                  </a:lnTo>
                  <a:lnTo>
                    <a:pt x="55" y="142"/>
                  </a:lnTo>
                  <a:lnTo>
                    <a:pt x="53" y="142"/>
                  </a:lnTo>
                  <a:lnTo>
                    <a:pt x="49" y="142"/>
                  </a:lnTo>
                  <a:lnTo>
                    <a:pt x="46" y="142"/>
                  </a:lnTo>
                  <a:lnTo>
                    <a:pt x="44" y="142"/>
                  </a:lnTo>
                  <a:lnTo>
                    <a:pt x="44" y="142"/>
                  </a:lnTo>
                  <a:lnTo>
                    <a:pt x="42" y="142"/>
                  </a:lnTo>
                  <a:lnTo>
                    <a:pt x="38" y="144"/>
                  </a:lnTo>
                  <a:lnTo>
                    <a:pt x="38" y="146"/>
                  </a:lnTo>
                  <a:lnTo>
                    <a:pt x="36" y="146"/>
                  </a:lnTo>
                  <a:lnTo>
                    <a:pt x="34" y="148"/>
                  </a:lnTo>
                  <a:lnTo>
                    <a:pt x="34" y="149"/>
                  </a:lnTo>
                  <a:lnTo>
                    <a:pt x="32" y="149"/>
                  </a:lnTo>
                  <a:lnTo>
                    <a:pt x="32" y="151"/>
                  </a:lnTo>
                  <a:lnTo>
                    <a:pt x="28" y="151"/>
                  </a:lnTo>
                  <a:lnTo>
                    <a:pt x="27" y="151"/>
                  </a:lnTo>
                  <a:lnTo>
                    <a:pt x="27" y="153"/>
                  </a:lnTo>
                  <a:lnTo>
                    <a:pt x="25" y="155"/>
                  </a:lnTo>
                  <a:lnTo>
                    <a:pt x="23" y="155"/>
                  </a:lnTo>
                  <a:lnTo>
                    <a:pt x="19" y="159"/>
                  </a:lnTo>
                  <a:lnTo>
                    <a:pt x="19" y="157"/>
                  </a:lnTo>
                  <a:lnTo>
                    <a:pt x="19" y="157"/>
                  </a:lnTo>
                  <a:lnTo>
                    <a:pt x="19" y="155"/>
                  </a:lnTo>
                  <a:lnTo>
                    <a:pt x="15" y="159"/>
                  </a:lnTo>
                  <a:lnTo>
                    <a:pt x="19" y="163"/>
                  </a:lnTo>
                  <a:lnTo>
                    <a:pt x="23" y="165"/>
                  </a:lnTo>
                  <a:lnTo>
                    <a:pt x="28" y="166"/>
                  </a:lnTo>
                  <a:lnTo>
                    <a:pt x="34" y="168"/>
                  </a:lnTo>
                  <a:lnTo>
                    <a:pt x="44" y="170"/>
                  </a:lnTo>
                  <a:lnTo>
                    <a:pt x="46" y="170"/>
                  </a:lnTo>
                  <a:lnTo>
                    <a:pt x="47" y="172"/>
                  </a:lnTo>
                  <a:lnTo>
                    <a:pt x="46" y="172"/>
                  </a:lnTo>
                  <a:lnTo>
                    <a:pt x="46" y="172"/>
                  </a:lnTo>
                  <a:lnTo>
                    <a:pt x="44" y="172"/>
                  </a:lnTo>
                  <a:lnTo>
                    <a:pt x="44" y="172"/>
                  </a:lnTo>
                  <a:lnTo>
                    <a:pt x="42" y="172"/>
                  </a:lnTo>
                  <a:lnTo>
                    <a:pt x="42" y="174"/>
                  </a:lnTo>
                  <a:lnTo>
                    <a:pt x="42" y="174"/>
                  </a:lnTo>
                  <a:lnTo>
                    <a:pt x="40" y="176"/>
                  </a:lnTo>
                  <a:lnTo>
                    <a:pt x="40" y="176"/>
                  </a:lnTo>
                  <a:lnTo>
                    <a:pt x="38" y="176"/>
                  </a:lnTo>
                  <a:lnTo>
                    <a:pt x="36" y="176"/>
                  </a:lnTo>
                  <a:lnTo>
                    <a:pt x="34" y="176"/>
                  </a:lnTo>
                  <a:lnTo>
                    <a:pt x="36" y="178"/>
                  </a:lnTo>
                  <a:lnTo>
                    <a:pt x="40" y="180"/>
                  </a:lnTo>
                  <a:lnTo>
                    <a:pt x="42" y="182"/>
                  </a:lnTo>
                  <a:lnTo>
                    <a:pt x="42" y="184"/>
                  </a:lnTo>
                  <a:lnTo>
                    <a:pt x="42" y="185"/>
                  </a:lnTo>
                  <a:lnTo>
                    <a:pt x="42" y="187"/>
                  </a:lnTo>
                  <a:lnTo>
                    <a:pt x="42" y="189"/>
                  </a:lnTo>
                  <a:lnTo>
                    <a:pt x="46" y="193"/>
                  </a:lnTo>
                  <a:lnTo>
                    <a:pt x="51" y="195"/>
                  </a:lnTo>
                  <a:lnTo>
                    <a:pt x="61" y="197"/>
                  </a:lnTo>
                  <a:lnTo>
                    <a:pt x="64" y="197"/>
                  </a:lnTo>
                  <a:lnTo>
                    <a:pt x="68" y="197"/>
                  </a:lnTo>
                  <a:lnTo>
                    <a:pt x="72" y="195"/>
                  </a:lnTo>
                  <a:lnTo>
                    <a:pt x="76" y="193"/>
                  </a:lnTo>
                  <a:lnTo>
                    <a:pt x="82" y="193"/>
                  </a:lnTo>
                  <a:lnTo>
                    <a:pt x="85" y="193"/>
                  </a:lnTo>
                  <a:lnTo>
                    <a:pt x="91" y="195"/>
                  </a:lnTo>
                  <a:lnTo>
                    <a:pt x="95" y="199"/>
                  </a:lnTo>
                  <a:lnTo>
                    <a:pt x="95" y="197"/>
                  </a:lnTo>
                  <a:lnTo>
                    <a:pt x="97" y="195"/>
                  </a:lnTo>
                  <a:lnTo>
                    <a:pt x="95" y="195"/>
                  </a:lnTo>
                  <a:lnTo>
                    <a:pt x="93" y="193"/>
                  </a:lnTo>
                  <a:lnTo>
                    <a:pt x="93" y="193"/>
                  </a:lnTo>
                  <a:lnTo>
                    <a:pt x="95" y="193"/>
                  </a:lnTo>
                  <a:lnTo>
                    <a:pt x="97" y="195"/>
                  </a:lnTo>
                  <a:lnTo>
                    <a:pt x="100" y="199"/>
                  </a:lnTo>
                  <a:lnTo>
                    <a:pt x="100" y="199"/>
                  </a:lnTo>
                  <a:lnTo>
                    <a:pt x="102" y="199"/>
                  </a:lnTo>
                  <a:lnTo>
                    <a:pt x="108" y="193"/>
                  </a:lnTo>
                  <a:lnTo>
                    <a:pt x="110" y="191"/>
                  </a:lnTo>
                  <a:lnTo>
                    <a:pt x="112" y="189"/>
                  </a:lnTo>
                  <a:lnTo>
                    <a:pt x="116" y="187"/>
                  </a:lnTo>
                  <a:lnTo>
                    <a:pt x="116" y="187"/>
                  </a:lnTo>
                  <a:lnTo>
                    <a:pt x="118" y="187"/>
                  </a:lnTo>
                  <a:lnTo>
                    <a:pt x="119" y="187"/>
                  </a:lnTo>
                  <a:lnTo>
                    <a:pt x="119" y="187"/>
                  </a:lnTo>
                  <a:lnTo>
                    <a:pt x="121" y="187"/>
                  </a:lnTo>
                  <a:lnTo>
                    <a:pt x="123" y="185"/>
                  </a:lnTo>
                  <a:lnTo>
                    <a:pt x="123" y="185"/>
                  </a:lnTo>
                  <a:lnTo>
                    <a:pt x="125" y="184"/>
                  </a:lnTo>
                  <a:lnTo>
                    <a:pt x="127" y="184"/>
                  </a:lnTo>
                  <a:lnTo>
                    <a:pt x="129" y="184"/>
                  </a:lnTo>
                  <a:lnTo>
                    <a:pt x="129" y="185"/>
                  </a:lnTo>
                  <a:lnTo>
                    <a:pt x="131" y="187"/>
                  </a:lnTo>
                  <a:lnTo>
                    <a:pt x="131" y="191"/>
                  </a:lnTo>
                  <a:lnTo>
                    <a:pt x="129" y="195"/>
                  </a:lnTo>
                  <a:lnTo>
                    <a:pt x="123" y="195"/>
                  </a:lnTo>
                  <a:lnTo>
                    <a:pt x="121" y="199"/>
                  </a:lnTo>
                  <a:lnTo>
                    <a:pt x="123" y="199"/>
                  </a:lnTo>
                  <a:lnTo>
                    <a:pt x="127" y="199"/>
                  </a:lnTo>
                  <a:lnTo>
                    <a:pt x="129" y="201"/>
                  </a:lnTo>
                  <a:lnTo>
                    <a:pt x="129" y="204"/>
                  </a:lnTo>
                  <a:lnTo>
                    <a:pt x="131" y="206"/>
                  </a:lnTo>
                  <a:lnTo>
                    <a:pt x="133" y="212"/>
                  </a:lnTo>
                  <a:lnTo>
                    <a:pt x="133" y="216"/>
                  </a:lnTo>
                  <a:lnTo>
                    <a:pt x="131" y="220"/>
                  </a:lnTo>
                  <a:lnTo>
                    <a:pt x="127" y="223"/>
                  </a:lnTo>
                  <a:lnTo>
                    <a:pt x="121" y="225"/>
                  </a:lnTo>
                  <a:lnTo>
                    <a:pt x="116" y="225"/>
                  </a:lnTo>
                  <a:lnTo>
                    <a:pt x="114" y="225"/>
                  </a:lnTo>
                  <a:lnTo>
                    <a:pt x="114" y="225"/>
                  </a:lnTo>
                  <a:lnTo>
                    <a:pt x="112" y="225"/>
                  </a:lnTo>
                  <a:lnTo>
                    <a:pt x="112" y="223"/>
                  </a:lnTo>
                  <a:lnTo>
                    <a:pt x="110" y="223"/>
                  </a:lnTo>
                  <a:lnTo>
                    <a:pt x="110" y="223"/>
                  </a:lnTo>
                  <a:lnTo>
                    <a:pt x="108" y="223"/>
                  </a:lnTo>
                  <a:lnTo>
                    <a:pt x="106" y="225"/>
                  </a:lnTo>
                  <a:lnTo>
                    <a:pt x="102" y="229"/>
                  </a:lnTo>
                  <a:lnTo>
                    <a:pt x="102" y="231"/>
                  </a:lnTo>
                  <a:lnTo>
                    <a:pt x="99" y="235"/>
                  </a:lnTo>
                  <a:lnTo>
                    <a:pt x="95" y="235"/>
                  </a:lnTo>
                  <a:lnTo>
                    <a:pt x="93" y="237"/>
                  </a:lnTo>
                  <a:lnTo>
                    <a:pt x="91" y="235"/>
                  </a:lnTo>
                  <a:lnTo>
                    <a:pt x="89" y="235"/>
                  </a:lnTo>
                  <a:lnTo>
                    <a:pt x="87" y="235"/>
                  </a:lnTo>
                  <a:lnTo>
                    <a:pt x="85" y="237"/>
                  </a:lnTo>
                  <a:lnTo>
                    <a:pt x="87" y="235"/>
                  </a:lnTo>
                  <a:lnTo>
                    <a:pt x="87" y="235"/>
                  </a:lnTo>
                  <a:lnTo>
                    <a:pt x="87" y="235"/>
                  </a:lnTo>
                  <a:lnTo>
                    <a:pt x="85" y="233"/>
                  </a:lnTo>
                  <a:lnTo>
                    <a:pt x="85" y="231"/>
                  </a:lnTo>
                  <a:lnTo>
                    <a:pt x="83" y="231"/>
                  </a:lnTo>
                  <a:lnTo>
                    <a:pt x="82" y="231"/>
                  </a:lnTo>
                  <a:lnTo>
                    <a:pt x="80" y="231"/>
                  </a:lnTo>
                  <a:lnTo>
                    <a:pt x="78" y="231"/>
                  </a:lnTo>
                  <a:lnTo>
                    <a:pt x="76" y="231"/>
                  </a:lnTo>
                  <a:lnTo>
                    <a:pt x="74" y="233"/>
                  </a:lnTo>
                  <a:lnTo>
                    <a:pt x="74" y="233"/>
                  </a:lnTo>
                  <a:lnTo>
                    <a:pt x="74" y="235"/>
                  </a:lnTo>
                  <a:lnTo>
                    <a:pt x="74" y="235"/>
                  </a:lnTo>
                  <a:lnTo>
                    <a:pt x="76" y="237"/>
                  </a:lnTo>
                  <a:lnTo>
                    <a:pt x="70" y="237"/>
                  </a:lnTo>
                  <a:lnTo>
                    <a:pt x="68" y="239"/>
                  </a:lnTo>
                  <a:lnTo>
                    <a:pt x="68" y="242"/>
                  </a:lnTo>
                  <a:lnTo>
                    <a:pt x="68" y="246"/>
                  </a:lnTo>
                  <a:lnTo>
                    <a:pt x="68" y="246"/>
                  </a:lnTo>
                  <a:lnTo>
                    <a:pt x="70" y="246"/>
                  </a:lnTo>
                  <a:lnTo>
                    <a:pt x="70" y="244"/>
                  </a:lnTo>
                  <a:lnTo>
                    <a:pt x="72" y="244"/>
                  </a:lnTo>
                  <a:lnTo>
                    <a:pt x="70" y="246"/>
                  </a:lnTo>
                  <a:lnTo>
                    <a:pt x="70" y="246"/>
                  </a:lnTo>
                  <a:lnTo>
                    <a:pt x="68" y="248"/>
                  </a:lnTo>
                  <a:lnTo>
                    <a:pt x="68" y="248"/>
                  </a:lnTo>
                  <a:lnTo>
                    <a:pt x="68" y="248"/>
                  </a:lnTo>
                  <a:lnTo>
                    <a:pt x="68" y="248"/>
                  </a:lnTo>
                  <a:lnTo>
                    <a:pt x="68" y="250"/>
                  </a:lnTo>
                  <a:lnTo>
                    <a:pt x="68" y="250"/>
                  </a:lnTo>
                  <a:lnTo>
                    <a:pt x="68" y="250"/>
                  </a:lnTo>
                  <a:lnTo>
                    <a:pt x="63" y="250"/>
                  </a:lnTo>
                  <a:lnTo>
                    <a:pt x="57" y="254"/>
                  </a:lnTo>
                  <a:lnTo>
                    <a:pt x="53" y="259"/>
                  </a:lnTo>
                  <a:lnTo>
                    <a:pt x="55" y="265"/>
                  </a:lnTo>
                  <a:lnTo>
                    <a:pt x="49" y="265"/>
                  </a:lnTo>
                  <a:lnTo>
                    <a:pt x="47" y="267"/>
                  </a:lnTo>
                  <a:lnTo>
                    <a:pt x="49" y="267"/>
                  </a:lnTo>
                  <a:lnTo>
                    <a:pt x="49" y="269"/>
                  </a:lnTo>
                  <a:lnTo>
                    <a:pt x="51" y="269"/>
                  </a:lnTo>
                  <a:lnTo>
                    <a:pt x="49" y="271"/>
                  </a:lnTo>
                  <a:lnTo>
                    <a:pt x="47" y="271"/>
                  </a:lnTo>
                  <a:lnTo>
                    <a:pt x="47" y="271"/>
                  </a:lnTo>
                  <a:lnTo>
                    <a:pt x="47" y="273"/>
                  </a:lnTo>
                  <a:lnTo>
                    <a:pt x="47" y="275"/>
                  </a:lnTo>
                  <a:lnTo>
                    <a:pt x="47" y="275"/>
                  </a:lnTo>
                  <a:lnTo>
                    <a:pt x="47" y="275"/>
                  </a:lnTo>
                  <a:lnTo>
                    <a:pt x="49" y="273"/>
                  </a:lnTo>
                  <a:lnTo>
                    <a:pt x="51" y="273"/>
                  </a:lnTo>
                  <a:lnTo>
                    <a:pt x="51" y="273"/>
                  </a:lnTo>
                  <a:lnTo>
                    <a:pt x="51" y="275"/>
                  </a:lnTo>
                  <a:lnTo>
                    <a:pt x="53" y="275"/>
                  </a:lnTo>
                  <a:lnTo>
                    <a:pt x="51" y="275"/>
                  </a:lnTo>
                  <a:lnTo>
                    <a:pt x="51" y="275"/>
                  </a:lnTo>
                  <a:lnTo>
                    <a:pt x="51" y="277"/>
                  </a:lnTo>
                  <a:lnTo>
                    <a:pt x="51" y="277"/>
                  </a:lnTo>
                  <a:lnTo>
                    <a:pt x="51" y="277"/>
                  </a:lnTo>
                  <a:lnTo>
                    <a:pt x="51" y="278"/>
                  </a:lnTo>
                  <a:lnTo>
                    <a:pt x="51" y="278"/>
                  </a:lnTo>
                  <a:lnTo>
                    <a:pt x="51" y="278"/>
                  </a:lnTo>
                  <a:lnTo>
                    <a:pt x="53" y="280"/>
                  </a:lnTo>
                  <a:lnTo>
                    <a:pt x="53" y="280"/>
                  </a:lnTo>
                  <a:lnTo>
                    <a:pt x="55" y="280"/>
                  </a:lnTo>
                  <a:lnTo>
                    <a:pt x="55" y="282"/>
                  </a:lnTo>
                  <a:lnTo>
                    <a:pt x="55" y="284"/>
                  </a:lnTo>
                  <a:lnTo>
                    <a:pt x="57" y="286"/>
                  </a:lnTo>
                  <a:lnTo>
                    <a:pt x="59" y="286"/>
                  </a:lnTo>
                  <a:lnTo>
                    <a:pt x="59" y="284"/>
                  </a:lnTo>
                  <a:lnTo>
                    <a:pt x="59" y="282"/>
                  </a:lnTo>
                  <a:lnTo>
                    <a:pt x="61" y="280"/>
                  </a:lnTo>
                  <a:lnTo>
                    <a:pt x="61" y="280"/>
                  </a:lnTo>
                  <a:lnTo>
                    <a:pt x="61" y="282"/>
                  </a:lnTo>
                  <a:lnTo>
                    <a:pt x="59" y="282"/>
                  </a:lnTo>
                  <a:lnTo>
                    <a:pt x="61" y="284"/>
                  </a:lnTo>
                  <a:lnTo>
                    <a:pt x="61" y="284"/>
                  </a:lnTo>
                  <a:lnTo>
                    <a:pt x="63" y="284"/>
                  </a:lnTo>
                  <a:lnTo>
                    <a:pt x="63" y="282"/>
                  </a:lnTo>
                  <a:lnTo>
                    <a:pt x="63" y="284"/>
                  </a:lnTo>
                  <a:lnTo>
                    <a:pt x="64" y="284"/>
                  </a:lnTo>
                  <a:lnTo>
                    <a:pt x="66" y="286"/>
                  </a:lnTo>
                  <a:lnTo>
                    <a:pt x="66" y="284"/>
                  </a:lnTo>
                  <a:lnTo>
                    <a:pt x="66" y="286"/>
                  </a:lnTo>
                  <a:lnTo>
                    <a:pt x="63" y="288"/>
                  </a:lnTo>
                  <a:lnTo>
                    <a:pt x="64" y="290"/>
                  </a:lnTo>
                  <a:lnTo>
                    <a:pt x="64" y="290"/>
                  </a:lnTo>
                  <a:lnTo>
                    <a:pt x="66" y="290"/>
                  </a:lnTo>
                  <a:lnTo>
                    <a:pt x="68" y="290"/>
                  </a:lnTo>
                  <a:lnTo>
                    <a:pt x="70" y="290"/>
                  </a:lnTo>
                  <a:lnTo>
                    <a:pt x="72" y="292"/>
                  </a:lnTo>
                  <a:lnTo>
                    <a:pt x="74" y="292"/>
                  </a:lnTo>
                  <a:lnTo>
                    <a:pt x="76" y="292"/>
                  </a:lnTo>
                  <a:lnTo>
                    <a:pt x="78" y="292"/>
                  </a:lnTo>
                  <a:lnTo>
                    <a:pt x="80" y="292"/>
                  </a:lnTo>
                  <a:lnTo>
                    <a:pt x="82" y="292"/>
                  </a:lnTo>
                  <a:lnTo>
                    <a:pt x="83" y="290"/>
                  </a:lnTo>
                  <a:lnTo>
                    <a:pt x="85" y="290"/>
                  </a:lnTo>
                  <a:lnTo>
                    <a:pt x="85" y="290"/>
                  </a:lnTo>
                  <a:lnTo>
                    <a:pt x="87" y="290"/>
                  </a:lnTo>
                  <a:lnTo>
                    <a:pt x="87" y="292"/>
                  </a:lnTo>
                  <a:lnTo>
                    <a:pt x="83" y="292"/>
                  </a:lnTo>
                  <a:lnTo>
                    <a:pt x="83" y="292"/>
                  </a:lnTo>
                  <a:lnTo>
                    <a:pt x="87" y="292"/>
                  </a:lnTo>
                  <a:lnTo>
                    <a:pt x="89" y="294"/>
                  </a:lnTo>
                  <a:lnTo>
                    <a:pt x="89" y="294"/>
                  </a:lnTo>
                  <a:lnTo>
                    <a:pt x="89" y="295"/>
                  </a:lnTo>
                  <a:lnTo>
                    <a:pt x="89" y="297"/>
                  </a:lnTo>
                  <a:lnTo>
                    <a:pt x="85" y="297"/>
                  </a:lnTo>
                  <a:lnTo>
                    <a:pt x="85" y="297"/>
                  </a:lnTo>
                  <a:lnTo>
                    <a:pt x="83" y="297"/>
                  </a:lnTo>
                  <a:lnTo>
                    <a:pt x="83" y="295"/>
                  </a:lnTo>
                  <a:lnTo>
                    <a:pt x="82" y="294"/>
                  </a:lnTo>
                  <a:lnTo>
                    <a:pt x="82" y="294"/>
                  </a:lnTo>
                  <a:lnTo>
                    <a:pt x="80" y="294"/>
                  </a:lnTo>
                  <a:lnTo>
                    <a:pt x="76" y="297"/>
                  </a:lnTo>
                  <a:lnTo>
                    <a:pt x="76" y="299"/>
                  </a:lnTo>
                  <a:lnTo>
                    <a:pt x="76" y="295"/>
                  </a:lnTo>
                  <a:lnTo>
                    <a:pt x="76" y="294"/>
                  </a:lnTo>
                  <a:lnTo>
                    <a:pt x="74" y="292"/>
                  </a:lnTo>
                  <a:lnTo>
                    <a:pt x="70" y="292"/>
                  </a:lnTo>
                  <a:lnTo>
                    <a:pt x="66" y="292"/>
                  </a:lnTo>
                  <a:lnTo>
                    <a:pt x="64" y="294"/>
                  </a:lnTo>
                  <a:lnTo>
                    <a:pt x="59" y="299"/>
                  </a:lnTo>
                  <a:lnTo>
                    <a:pt x="61" y="299"/>
                  </a:lnTo>
                  <a:lnTo>
                    <a:pt x="63" y="299"/>
                  </a:lnTo>
                  <a:lnTo>
                    <a:pt x="63" y="299"/>
                  </a:lnTo>
                  <a:lnTo>
                    <a:pt x="64" y="301"/>
                  </a:lnTo>
                  <a:lnTo>
                    <a:pt x="64" y="301"/>
                  </a:lnTo>
                  <a:lnTo>
                    <a:pt x="64" y="301"/>
                  </a:lnTo>
                  <a:lnTo>
                    <a:pt x="64" y="301"/>
                  </a:lnTo>
                  <a:lnTo>
                    <a:pt x="66" y="303"/>
                  </a:lnTo>
                  <a:lnTo>
                    <a:pt x="66" y="305"/>
                  </a:lnTo>
                  <a:lnTo>
                    <a:pt x="70" y="305"/>
                  </a:lnTo>
                  <a:lnTo>
                    <a:pt x="72" y="307"/>
                  </a:lnTo>
                  <a:lnTo>
                    <a:pt x="78" y="313"/>
                  </a:lnTo>
                  <a:lnTo>
                    <a:pt x="78" y="313"/>
                  </a:lnTo>
                  <a:lnTo>
                    <a:pt x="80" y="316"/>
                  </a:lnTo>
                  <a:lnTo>
                    <a:pt x="82" y="316"/>
                  </a:lnTo>
                  <a:lnTo>
                    <a:pt x="85" y="318"/>
                  </a:lnTo>
                  <a:lnTo>
                    <a:pt x="89" y="318"/>
                  </a:lnTo>
                  <a:lnTo>
                    <a:pt x="95" y="316"/>
                  </a:lnTo>
                  <a:lnTo>
                    <a:pt x="102" y="314"/>
                  </a:lnTo>
                  <a:lnTo>
                    <a:pt x="104" y="313"/>
                  </a:lnTo>
                  <a:lnTo>
                    <a:pt x="104" y="313"/>
                  </a:lnTo>
                  <a:lnTo>
                    <a:pt x="104" y="311"/>
                  </a:lnTo>
                  <a:lnTo>
                    <a:pt x="104" y="309"/>
                  </a:lnTo>
                  <a:lnTo>
                    <a:pt x="104" y="307"/>
                  </a:lnTo>
                  <a:lnTo>
                    <a:pt x="102" y="307"/>
                  </a:lnTo>
                  <a:lnTo>
                    <a:pt x="104" y="303"/>
                  </a:lnTo>
                  <a:lnTo>
                    <a:pt x="108" y="299"/>
                  </a:lnTo>
                  <a:lnTo>
                    <a:pt x="110" y="295"/>
                  </a:lnTo>
                  <a:lnTo>
                    <a:pt x="114" y="295"/>
                  </a:lnTo>
                  <a:lnTo>
                    <a:pt x="112" y="297"/>
                  </a:lnTo>
                  <a:lnTo>
                    <a:pt x="108" y="301"/>
                  </a:lnTo>
                  <a:lnTo>
                    <a:pt x="108" y="303"/>
                  </a:lnTo>
                  <a:lnTo>
                    <a:pt x="106" y="307"/>
                  </a:lnTo>
                  <a:lnTo>
                    <a:pt x="108" y="307"/>
                  </a:lnTo>
                  <a:lnTo>
                    <a:pt x="108" y="309"/>
                  </a:lnTo>
                  <a:lnTo>
                    <a:pt x="110" y="309"/>
                  </a:lnTo>
                  <a:lnTo>
                    <a:pt x="110" y="311"/>
                  </a:lnTo>
                  <a:lnTo>
                    <a:pt x="110" y="313"/>
                  </a:lnTo>
                  <a:lnTo>
                    <a:pt x="116" y="322"/>
                  </a:lnTo>
                  <a:lnTo>
                    <a:pt x="116" y="324"/>
                  </a:lnTo>
                  <a:lnTo>
                    <a:pt x="116" y="326"/>
                  </a:lnTo>
                  <a:lnTo>
                    <a:pt x="114" y="330"/>
                  </a:lnTo>
                  <a:lnTo>
                    <a:pt x="114" y="332"/>
                  </a:lnTo>
                  <a:lnTo>
                    <a:pt x="112" y="333"/>
                  </a:lnTo>
                  <a:lnTo>
                    <a:pt x="114" y="335"/>
                  </a:lnTo>
                  <a:lnTo>
                    <a:pt x="114" y="335"/>
                  </a:lnTo>
                  <a:lnTo>
                    <a:pt x="116" y="335"/>
                  </a:lnTo>
                  <a:lnTo>
                    <a:pt x="118" y="335"/>
                  </a:lnTo>
                  <a:lnTo>
                    <a:pt x="119" y="335"/>
                  </a:lnTo>
                  <a:lnTo>
                    <a:pt x="118" y="337"/>
                  </a:lnTo>
                  <a:lnTo>
                    <a:pt x="118" y="339"/>
                  </a:lnTo>
                  <a:lnTo>
                    <a:pt x="118" y="341"/>
                  </a:lnTo>
                  <a:lnTo>
                    <a:pt x="118" y="343"/>
                  </a:lnTo>
                  <a:lnTo>
                    <a:pt x="116" y="345"/>
                  </a:lnTo>
                  <a:lnTo>
                    <a:pt x="116" y="345"/>
                  </a:lnTo>
                  <a:lnTo>
                    <a:pt x="110" y="347"/>
                  </a:lnTo>
                  <a:lnTo>
                    <a:pt x="116" y="347"/>
                  </a:lnTo>
                  <a:lnTo>
                    <a:pt x="119" y="347"/>
                  </a:lnTo>
                  <a:lnTo>
                    <a:pt x="121" y="347"/>
                  </a:lnTo>
                  <a:lnTo>
                    <a:pt x="123" y="345"/>
                  </a:lnTo>
                  <a:lnTo>
                    <a:pt x="125" y="343"/>
                  </a:lnTo>
                  <a:lnTo>
                    <a:pt x="127" y="343"/>
                  </a:lnTo>
                  <a:lnTo>
                    <a:pt x="129" y="341"/>
                  </a:lnTo>
                  <a:lnTo>
                    <a:pt x="131" y="341"/>
                  </a:lnTo>
                  <a:lnTo>
                    <a:pt x="133" y="341"/>
                  </a:lnTo>
                  <a:lnTo>
                    <a:pt x="133" y="341"/>
                  </a:lnTo>
                  <a:lnTo>
                    <a:pt x="135" y="339"/>
                  </a:lnTo>
                  <a:lnTo>
                    <a:pt x="137" y="337"/>
                  </a:lnTo>
                  <a:lnTo>
                    <a:pt x="138" y="337"/>
                  </a:lnTo>
                  <a:lnTo>
                    <a:pt x="140" y="337"/>
                  </a:lnTo>
                  <a:lnTo>
                    <a:pt x="142" y="339"/>
                  </a:lnTo>
                  <a:lnTo>
                    <a:pt x="144" y="341"/>
                  </a:lnTo>
                  <a:lnTo>
                    <a:pt x="146" y="341"/>
                  </a:lnTo>
                  <a:lnTo>
                    <a:pt x="148" y="341"/>
                  </a:lnTo>
                  <a:lnTo>
                    <a:pt x="150" y="341"/>
                  </a:lnTo>
                  <a:lnTo>
                    <a:pt x="152" y="341"/>
                  </a:lnTo>
                  <a:lnTo>
                    <a:pt x="154" y="341"/>
                  </a:lnTo>
                  <a:lnTo>
                    <a:pt x="155" y="345"/>
                  </a:lnTo>
                  <a:lnTo>
                    <a:pt x="159" y="349"/>
                  </a:lnTo>
                  <a:lnTo>
                    <a:pt x="159" y="351"/>
                  </a:lnTo>
                  <a:lnTo>
                    <a:pt x="161" y="352"/>
                  </a:lnTo>
                  <a:lnTo>
                    <a:pt x="163" y="352"/>
                  </a:lnTo>
                  <a:lnTo>
                    <a:pt x="165" y="349"/>
                  </a:lnTo>
                  <a:lnTo>
                    <a:pt x="165" y="349"/>
                  </a:lnTo>
                  <a:lnTo>
                    <a:pt x="163" y="345"/>
                  </a:lnTo>
                  <a:lnTo>
                    <a:pt x="163" y="343"/>
                  </a:lnTo>
                  <a:lnTo>
                    <a:pt x="163" y="343"/>
                  </a:lnTo>
                  <a:lnTo>
                    <a:pt x="165" y="341"/>
                  </a:lnTo>
                  <a:lnTo>
                    <a:pt x="165" y="339"/>
                  </a:lnTo>
                  <a:lnTo>
                    <a:pt x="165" y="339"/>
                  </a:lnTo>
                  <a:lnTo>
                    <a:pt x="165" y="339"/>
                  </a:lnTo>
                  <a:lnTo>
                    <a:pt x="167" y="339"/>
                  </a:lnTo>
                  <a:lnTo>
                    <a:pt x="167" y="337"/>
                  </a:lnTo>
                  <a:lnTo>
                    <a:pt x="169" y="337"/>
                  </a:lnTo>
                  <a:lnTo>
                    <a:pt x="171" y="335"/>
                  </a:lnTo>
                  <a:lnTo>
                    <a:pt x="173" y="337"/>
                  </a:lnTo>
                  <a:lnTo>
                    <a:pt x="174" y="337"/>
                  </a:lnTo>
                  <a:lnTo>
                    <a:pt x="176" y="339"/>
                  </a:lnTo>
                  <a:lnTo>
                    <a:pt x="171" y="337"/>
                  </a:lnTo>
                  <a:lnTo>
                    <a:pt x="169" y="339"/>
                  </a:lnTo>
                  <a:lnTo>
                    <a:pt x="169" y="341"/>
                  </a:lnTo>
                  <a:lnTo>
                    <a:pt x="171" y="345"/>
                  </a:lnTo>
                  <a:lnTo>
                    <a:pt x="173" y="347"/>
                  </a:lnTo>
                  <a:lnTo>
                    <a:pt x="174" y="347"/>
                  </a:lnTo>
                  <a:lnTo>
                    <a:pt x="176" y="347"/>
                  </a:lnTo>
                  <a:lnTo>
                    <a:pt x="182" y="345"/>
                  </a:lnTo>
                  <a:lnTo>
                    <a:pt x="188" y="343"/>
                  </a:lnTo>
                  <a:lnTo>
                    <a:pt x="191" y="339"/>
                  </a:lnTo>
                  <a:lnTo>
                    <a:pt x="195" y="335"/>
                  </a:lnTo>
                  <a:lnTo>
                    <a:pt x="193" y="339"/>
                  </a:lnTo>
                  <a:lnTo>
                    <a:pt x="193" y="343"/>
                  </a:lnTo>
                  <a:lnTo>
                    <a:pt x="193" y="345"/>
                  </a:lnTo>
                  <a:lnTo>
                    <a:pt x="188" y="347"/>
                  </a:lnTo>
                  <a:lnTo>
                    <a:pt x="186" y="349"/>
                  </a:lnTo>
                  <a:lnTo>
                    <a:pt x="186" y="352"/>
                  </a:lnTo>
                  <a:lnTo>
                    <a:pt x="184" y="354"/>
                  </a:lnTo>
                  <a:lnTo>
                    <a:pt x="186" y="356"/>
                  </a:lnTo>
                  <a:lnTo>
                    <a:pt x="190" y="358"/>
                  </a:lnTo>
                  <a:lnTo>
                    <a:pt x="186" y="358"/>
                  </a:lnTo>
                  <a:lnTo>
                    <a:pt x="184" y="360"/>
                  </a:lnTo>
                  <a:lnTo>
                    <a:pt x="184" y="362"/>
                  </a:lnTo>
                  <a:lnTo>
                    <a:pt x="182" y="369"/>
                  </a:lnTo>
                  <a:lnTo>
                    <a:pt x="182" y="371"/>
                  </a:lnTo>
                  <a:lnTo>
                    <a:pt x="184" y="373"/>
                  </a:lnTo>
                  <a:lnTo>
                    <a:pt x="186" y="373"/>
                  </a:lnTo>
                  <a:lnTo>
                    <a:pt x="184" y="375"/>
                  </a:lnTo>
                  <a:lnTo>
                    <a:pt x="182" y="373"/>
                  </a:lnTo>
                  <a:lnTo>
                    <a:pt x="180" y="373"/>
                  </a:lnTo>
                  <a:lnTo>
                    <a:pt x="176" y="375"/>
                  </a:lnTo>
                  <a:lnTo>
                    <a:pt x="169" y="383"/>
                  </a:lnTo>
                  <a:lnTo>
                    <a:pt x="167" y="383"/>
                  </a:lnTo>
                  <a:lnTo>
                    <a:pt x="167" y="385"/>
                  </a:lnTo>
                  <a:lnTo>
                    <a:pt x="167" y="385"/>
                  </a:lnTo>
                  <a:lnTo>
                    <a:pt x="167" y="387"/>
                  </a:lnTo>
                  <a:lnTo>
                    <a:pt x="167" y="388"/>
                  </a:lnTo>
                  <a:lnTo>
                    <a:pt x="167" y="388"/>
                  </a:lnTo>
                  <a:lnTo>
                    <a:pt x="167" y="388"/>
                  </a:lnTo>
                  <a:lnTo>
                    <a:pt x="167" y="390"/>
                  </a:lnTo>
                  <a:lnTo>
                    <a:pt x="165" y="390"/>
                  </a:lnTo>
                  <a:lnTo>
                    <a:pt x="165" y="390"/>
                  </a:lnTo>
                  <a:lnTo>
                    <a:pt x="163" y="388"/>
                  </a:lnTo>
                  <a:lnTo>
                    <a:pt x="163" y="388"/>
                  </a:lnTo>
                  <a:lnTo>
                    <a:pt x="163" y="388"/>
                  </a:lnTo>
                  <a:lnTo>
                    <a:pt x="161" y="388"/>
                  </a:lnTo>
                  <a:lnTo>
                    <a:pt x="157" y="390"/>
                  </a:lnTo>
                  <a:lnTo>
                    <a:pt x="155" y="392"/>
                  </a:lnTo>
                  <a:lnTo>
                    <a:pt x="148" y="396"/>
                  </a:lnTo>
                  <a:lnTo>
                    <a:pt x="142" y="398"/>
                  </a:lnTo>
                  <a:lnTo>
                    <a:pt x="140" y="400"/>
                  </a:lnTo>
                  <a:lnTo>
                    <a:pt x="138" y="402"/>
                  </a:lnTo>
                  <a:lnTo>
                    <a:pt x="137" y="404"/>
                  </a:lnTo>
                  <a:lnTo>
                    <a:pt x="137" y="406"/>
                  </a:lnTo>
                  <a:lnTo>
                    <a:pt x="138" y="407"/>
                  </a:lnTo>
                  <a:lnTo>
                    <a:pt x="138" y="407"/>
                  </a:lnTo>
                  <a:lnTo>
                    <a:pt x="140" y="409"/>
                  </a:lnTo>
                  <a:lnTo>
                    <a:pt x="140" y="409"/>
                  </a:lnTo>
                  <a:lnTo>
                    <a:pt x="140" y="409"/>
                  </a:lnTo>
                  <a:lnTo>
                    <a:pt x="137" y="409"/>
                  </a:lnTo>
                  <a:lnTo>
                    <a:pt x="135" y="407"/>
                  </a:lnTo>
                  <a:lnTo>
                    <a:pt x="135" y="407"/>
                  </a:lnTo>
                  <a:lnTo>
                    <a:pt x="133" y="409"/>
                  </a:lnTo>
                  <a:lnTo>
                    <a:pt x="133" y="409"/>
                  </a:lnTo>
                  <a:lnTo>
                    <a:pt x="133" y="411"/>
                  </a:lnTo>
                  <a:lnTo>
                    <a:pt x="133" y="411"/>
                  </a:lnTo>
                  <a:lnTo>
                    <a:pt x="131" y="411"/>
                  </a:lnTo>
                  <a:lnTo>
                    <a:pt x="131" y="409"/>
                  </a:lnTo>
                  <a:lnTo>
                    <a:pt x="131" y="409"/>
                  </a:lnTo>
                  <a:lnTo>
                    <a:pt x="129" y="407"/>
                  </a:lnTo>
                  <a:lnTo>
                    <a:pt x="129" y="407"/>
                  </a:lnTo>
                  <a:lnTo>
                    <a:pt x="129" y="407"/>
                  </a:lnTo>
                  <a:lnTo>
                    <a:pt x="131" y="407"/>
                  </a:lnTo>
                  <a:lnTo>
                    <a:pt x="131" y="407"/>
                  </a:lnTo>
                  <a:lnTo>
                    <a:pt x="131" y="406"/>
                  </a:lnTo>
                  <a:lnTo>
                    <a:pt x="127" y="407"/>
                  </a:lnTo>
                  <a:lnTo>
                    <a:pt x="125" y="406"/>
                  </a:lnTo>
                  <a:lnTo>
                    <a:pt x="127" y="406"/>
                  </a:lnTo>
                  <a:lnTo>
                    <a:pt x="119" y="407"/>
                  </a:lnTo>
                  <a:lnTo>
                    <a:pt x="114" y="409"/>
                  </a:lnTo>
                  <a:lnTo>
                    <a:pt x="100" y="421"/>
                  </a:lnTo>
                  <a:lnTo>
                    <a:pt x="99" y="423"/>
                  </a:lnTo>
                  <a:lnTo>
                    <a:pt x="99" y="423"/>
                  </a:lnTo>
                  <a:lnTo>
                    <a:pt x="97" y="423"/>
                  </a:lnTo>
                  <a:lnTo>
                    <a:pt x="97" y="423"/>
                  </a:lnTo>
                  <a:lnTo>
                    <a:pt x="93" y="423"/>
                  </a:lnTo>
                  <a:lnTo>
                    <a:pt x="93" y="424"/>
                  </a:lnTo>
                  <a:lnTo>
                    <a:pt x="91" y="430"/>
                  </a:lnTo>
                  <a:lnTo>
                    <a:pt x="93" y="428"/>
                  </a:lnTo>
                  <a:lnTo>
                    <a:pt x="95" y="428"/>
                  </a:lnTo>
                  <a:lnTo>
                    <a:pt x="95" y="426"/>
                  </a:lnTo>
                  <a:lnTo>
                    <a:pt x="95" y="424"/>
                  </a:lnTo>
                  <a:lnTo>
                    <a:pt x="97" y="424"/>
                  </a:lnTo>
                  <a:lnTo>
                    <a:pt x="99" y="426"/>
                  </a:lnTo>
                  <a:lnTo>
                    <a:pt x="100" y="426"/>
                  </a:lnTo>
                  <a:lnTo>
                    <a:pt x="102" y="426"/>
                  </a:lnTo>
                  <a:lnTo>
                    <a:pt x="102" y="426"/>
                  </a:lnTo>
                  <a:lnTo>
                    <a:pt x="102" y="424"/>
                  </a:lnTo>
                  <a:lnTo>
                    <a:pt x="102" y="424"/>
                  </a:lnTo>
                  <a:lnTo>
                    <a:pt x="102" y="423"/>
                  </a:lnTo>
                  <a:lnTo>
                    <a:pt x="102" y="421"/>
                  </a:lnTo>
                  <a:lnTo>
                    <a:pt x="102" y="421"/>
                  </a:lnTo>
                  <a:lnTo>
                    <a:pt x="104" y="421"/>
                  </a:lnTo>
                  <a:lnTo>
                    <a:pt x="106" y="423"/>
                  </a:lnTo>
                  <a:lnTo>
                    <a:pt x="106" y="423"/>
                  </a:lnTo>
                  <a:lnTo>
                    <a:pt x="106" y="424"/>
                  </a:lnTo>
                  <a:lnTo>
                    <a:pt x="106" y="424"/>
                  </a:lnTo>
                  <a:lnTo>
                    <a:pt x="108" y="424"/>
                  </a:lnTo>
                  <a:lnTo>
                    <a:pt x="112" y="423"/>
                  </a:lnTo>
                  <a:lnTo>
                    <a:pt x="116" y="421"/>
                  </a:lnTo>
                  <a:lnTo>
                    <a:pt x="118" y="419"/>
                  </a:lnTo>
                  <a:lnTo>
                    <a:pt x="119" y="415"/>
                  </a:lnTo>
                  <a:lnTo>
                    <a:pt x="121" y="413"/>
                  </a:lnTo>
                  <a:lnTo>
                    <a:pt x="123" y="413"/>
                  </a:lnTo>
                  <a:lnTo>
                    <a:pt x="125" y="415"/>
                  </a:lnTo>
                  <a:lnTo>
                    <a:pt x="123" y="415"/>
                  </a:lnTo>
                  <a:lnTo>
                    <a:pt x="121" y="417"/>
                  </a:lnTo>
                  <a:lnTo>
                    <a:pt x="123" y="419"/>
                  </a:lnTo>
                  <a:lnTo>
                    <a:pt x="125" y="419"/>
                  </a:lnTo>
                  <a:lnTo>
                    <a:pt x="127" y="417"/>
                  </a:lnTo>
                  <a:lnTo>
                    <a:pt x="129" y="417"/>
                  </a:lnTo>
                  <a:lnTo>
                    <a:pt x="131" y="415"/>
                  </a:lnTo>
                  <a:lnTo>
                    <a:pt x="131" y="415"/>
                  </a:lnTo>
                  <a:lnTo>
                    <a:pt x="133" y="415"/>
                  </a:lnTo>
                  <a:lnTo>
                    <a:pt x="133" y="415"/>
                  </a:lnTo>
                  <a:lnTo>
                    <a:pt x="135" y="415"/>
                  </a:lnTo>
                  <a:lnTo>
                    <a:pt x="137" y="415"/>
                  </a:lnTo>
                  <a:lnTo>
                    <a:pt x="137" y="415"/>
                  </a:lnTo>
                  <a:lnTo>
                    <a:pt x="137" y="415"/>
                  </a:lnTo>
                  <a:lnTo>
                    <a:pt x="138" y="415"/>
                  </a:lnTo>
                  <a:lnTo>
                    <a:pt x="138" y="413"/>
                  </a:lnTo>
                  <a:lnTo>
                    <a:pt x="138" y="413"/>
                  </a:lnTo>
                  <a:lnTo>
                    <a:pt x="146" y="409"/>
                  </a:lnTo>
                  <a:lnTo>
                    <a:pt x="148" y="409"/>
                  </a:lnTo>
                  <a:lnTo>
                    <a:pt x="150" y="409"/>
                  </a:lnTo>
                  <a:lnTo>
                    <a:pt x="150" y="411"/>
                  </a:lnTo>
                  <a:lnTo>
                    <a:pt x="150" y="413"/>
                  </a:lnTo>
                  <a:lnTo>
                    <a:pt x="152" y="413"/>
                  </a:lnTo>
                  <a:lnTo>
                    <a:pt x="154" y="409"/>
                  </a:lnTo>
                  <a:lnTo>
                    <a:pt x="154" y="409"/>
                  </a:lnTo>
                  <a:lnTo>
                    <a:pt x="157" y="407"/>
                  </a:lnTo>
                  <a:lnTo>
                    <a:pt x="163" y="407"/>
                  </a:lnTo>
                  <a:lnTo>
                    <a:pt x="165" y="406"/>
                  </a:lnTo>
                  <a:lnTo>
                    <a:pt x="165" y="406"/>
                  </a:lnTo>
                  <a:lnTo>
                    <a:pt x="167" y="404"/>
                  </a:lnTo>
                  <a:lnTo>
                    <a:pt x="169" y="402"/>
                  </a:lnTo>
                  <a:lnTo>
                    <a:pt x="169" y="402"/>
                  </a:lnTo>
                  <a:lnTo>
                    <a:pt x="169" y="404"/>
                  </a:lnTo>
                  <a:lnTo>
                    <a:pt x="169" y="404"/>
                  </a:lnTo>
                  <a:lnTo>
                    <a:pt x="171" y="404"/>
                  </a:lnTo>
                  <a:lnTo>
                    <a:pt x="171" y="404"/>
                  </a:lnTo>
                  <a:lnTo>
                    <a:pt x="173" y="402"/>
                  </a:lnTo>
                  <a:lnTo>
                    <a:pt x="173" y="400"/>
                  </a:lnTo>
                  <a:lnTo>
                    <a:pt x="171" y="400"/>
                  </a:lnTo>
                  <a:lnTo>
                    <a:pt x="171" y="400"/>
                  </a:lnTo>
                  <a:lnTo>
                    <a:pt x="169" y="400"/>
                  </a:lnTo>
                  <a:lnTo>
                    <a:pt x="171" y="398"/>
                  </a:lnTo>
                  <a:lnTo>
                    <a:pt x="173" y="396"/>
                  </a:lnTo>
                  <a:lnTo>
                    <a:pt x="178" y="394"/>
                  </a:lnTo>
                  <a:lnTo>
                    <a:pt x="176" y="394"/>
                  </a:lnTo>
                  <a:lnTo>
                    <a:pt x="178" y="394"/>
                  </a:lnTo>
                  <a:lnTo>
                    <a:pt x="178" y="392"/>
                  </a:lnTo>
                  <a:lnTo>
                    <a:pt x="180" y="392"/>
                  </a:lnTo>
                  <a:lnTo>
                    <a:pt x="182" y="392"/>
                  </a:lnTo>
                  <a:lnTo>
                    <a:pt x="184" y="392"/>
                  </a:lnTo>
                  <a:lnTo>
                    <a:pt x="188" y="390"/>
                  </a:lnTo>
                  <a:lnTo>
                    <a:pt x="199" y="385"/>
                  </a:lnTo>
                  <a:lnTo>
                    <a:pt x="201" y="385"/>
                  </a:lnTo>
                  <a:lnTo>
                    <a:pt x="203" y="383"/>
                  </a:lnTo>
                  <a:lnTo>
                    <a:pt x="203" y="381"/>
                  </a:lnTo>
                  <a:lnTo>
                    <a:pt x="203" y="379"/>
                  </a:lnTo>
                  <a:lnTo>
                    <a:pt x="203" y="377"/>
                  </a:lnTo>
                  <a:lnTo>
                    <a:pt x="203" y="375"/>
                  </a:lnTo>
                  <a:lnTo>
                    <a:pt x="205" y="375"/>
                  </a:lnTo>
                  <a:lnTo>
                    <a:pt x="207" y="375"/>
                  </a:lnTo>
                  <a:lnTo>
                    <a:pt x="209" y="375"/>
                  </a:lnTo>
                  <a:lnTo>
                    <a:pt x="209" y="375"/>
                  </a:lnTo>
                  <a:lnTo>
                    <a:pt x="209" y="373"/>
                  </a:lnTo>
                  <a:lnTo>
                    <a:pt x="209" y="373"/>
                  </a:lnTo>
                  <a:lnTo>
                    <a:pt x="209" y="373"/>
                  </a:lnTo>
                  <a:lnTo>
                    <a:pt x="210" y="373"/>
                  </a:lnTo>
                  <a:lnTo>
                    <a:pt x="210" y="373"/>
                  </a:lnTo>
                  <a:lnTo>
                    <a:pt x="218" y="368"/>
                  </a:lnTo>
                  <a:lnTo>
                    <a:pt x="220" y="366"/>
                  </a:lnTo>
                  <a:lnTo>
                    <a:pt x="226" y="362"/>
                  </a:lnTo>
                  <a:lnTo>
                    <a:pt x="226" y="362"/>
                  </a:lnTo>
                  <a:lnTo>
                    <a:pt x="226" y="362"/>
                  </a:lnTo>
                  <a:lnTo>
                    <a:pt x="226" y="362"/>
                  </a:lnTo>
                  <a:lnTo>
                    <a:pt x="227" y="362"/>
                  </a:lnTo>
                  <a:lnTo>
                    <a:pt x="229" y="362"/>
                  </a:lnTo>
                  <a:lnTo>
                    <a:pt x="231" y="360"/>
                  </a:lnTo>
                  <a:lnTo>
                    <a:pt x="231" y="360"/>
                  </a:lnTo>
                  <a:lnTo>
                    <a:pt x="231" y="360"/>
                  </a:lnTo>
                  <a:lnTo>
                    <a:pt x="231" y="360"/>
                  </a:lnTo>
                  <a:lnTo>
                    <a:pt x="233" y="358"/>
                  </a:lnTo>
                  <a:lnTo>
                    <a:pt x="235" y="358"/>
                  </a:lnTo>
                  <a:lnTo>
                    <a:pt x="235" y="358"/>
                  </a:lnTo>
                  <a:lnTo>
                    <a:pt x="237" y="358"/>
                  </a:lnTo>
                  <a:lnTo>
                    <a:pt x="237" y="356"/>
                  </a:lnTo>
                  <a:lnTo>
                    <a:pt x="237" y="354"/>
                  </a:lnTo>
                  <a:lnTo>
                    <a:pt x="237" y="354"/>
                  </a:lnTo>
                  <a:lnTo>
                    <a:pt x="237" y="354"/>
                  </a:lnTo>
                  <a:lnTo>
                    <a:pt x="239" y="352"/>
                  </a:lnTo>
                  <a:lnTo>
                    <a:pt x="243" y="349"/>
                  </a:lnTo>
                  <a:lnTo>
                    <a:pt x="245" y="347"/>
                  </a:lnTo>
                  <a:lnTo>
                    <a:pt x="248" y="345"/>
                  </a:lnTo>
                  <a:lnTo>
                    <a:pt x="250" y="343"/>
                  </a:lnTo>
                  <a:lnTo>
                    <a:pt x="252" y="341"/>
                  </a:lnTo>
                  <a:lnTo>
                    <a:pt x="250" y="339"/>
                  </a:lnTo>
                  <a:lnTo>
                    <a:pt x="248" y="337"/>
                  </a:lnTo>
                  <a:lnTo>
                    <a:pt x="246" y="337"/>
                  </a:lnTo>
                  <a:lnTo>
                    <a:pt x="241" y="335"/>
                  </a:lnTo>
                  <a:lnTo>
                    <a:pt x="239" y="335"/>
                  </a:lnTo>
                  <a:lnTo>
                    <a:pt x="239" y="333"/>
                  </a:lnTo>
                  <a:lnTo>
                    <a:pt x="239" y="332"/>
                  </a:lnTo>
                  <a:lnTo>
                    <a:pt x="241" y="330"/>
                  </a:lnTo>
                  <a:lnTo>
                    <a:pt x="243" y="328"/>
                  </a:lnTo>
                  <a:lnTo>
                    <a:pt x="248" y="322"/>
                  </a:lnTo>
                  <a:lnTo>
                    <a:pt x="246" y="322"/>
                  </a:lnTo>
                  <a:lnTo>
                    <a:pt x="248" y="322"/>
                  </a:lnTo>
                  <a:lnTo>
                    <a:pt x="250" y="320"/>
                  </a:lnTo>
                  <a:lnTo>
                    <a:pt x="250" y="320"/>
                  </a:lnTo>
                  <a:lnTo>
                    <a:pt x="250" y="322"/>
                  </a:lnTo>
                  <a:lnTo>
                    <a:pt x="254" y="322"/>
                  </a:lnTo>
                  <a:lnTo>
                    <a:pt x="256" y="320"/>
                  </a:lnTo>
                  <a:lnTo>
                    <a:pt x="256" y="318"/>
                  </a:lnTo>
                  <a:lnTo>
                    <a:pt x="254" y="318"/>
                  </a:lnTo>
                  <a:lnTo>
                    <a:pt x="256" y="316"/>
                  </a:lnTo>
                  <a:lnTo>
                    <a:pt x="260" y="316"/>
                  </a:lnTo>
                  <a:lnTo>
                    <a:pt x="262" y="314"/>
                  </a:lnTo>
                  <a:lnTo>
                    <a:pt x="263" y="313"/>
                  </a:lnTo>
                  <a:lnTo>
                    <a:pt x="263" y="311"/>
                  </a:lnTo>
                  <a:lnTo>
                    <a:pt x="262" y="309"/>
                  </a:lnTo>
                  <a:lnTo>
                    <a:pt x="260" y="307"/>
                  </a:lnTo>
                  <a:lnTo>
                    <a:pt x="256" y="307"/>
                  </a:lnTo>
                  <a:lnTo>
                    <a:pt x="260" y="307"/>
                  </a:lnTo>
                  <a:lnTo>
                    <a:pt x="260" y="307"/>
                  </a:lnTo>
                  <a:lnTo>
                    <a:pt x="263" y="307"/>
                  </a:lnTo>
                  <a:lnTo>
                    <a:pt x="265" y="307"/>
                  </a:lnTo>
                  <a:lnTo>
                    <a:pt x="267" y="305"/>
                  </a:lnTo>
                  <a:lnTo>
                    <a:pt x="267" y="303"/>
                  </a:lnTo>
                  <a:lnTo>
                    <a:pt x="269" y="301"/>
                  </a:lnTo>
                  <a:lnTo>
                    <a:pt x="269" y="299"/>
                  </a:lnTo>
                  <a:lnTo>
                    <a:pt x="271" y="297"/>
                  </a:lnTo>
                  <a:lnTo>
                    <a:pt x="275" y="295"/>
                  </a:lnTo>
                  <a:lnTo>
                    <a:pt x="277" y="294"/>
                  </a:lnTo>
                  <a:lnTo>
                    <a:pt x="277" y="294"/>
                  </a:lnTo>
                  <a:lnTo>
                    <a:pt x="277" y="292"/>
                  </a:lnTo>
                  <a:lnTo>
                    <a:pt x="277" y="290"/>
                  </a:lnTo>
                  <a:lnTo>
                    <a:pt x="279" y="290"/>
                  </a:lnTo>
                  <a:lnTo>
                    <a:pt x="279" y="288"/>
                  </a:lnTo>
                  <a:lnTo>
                    <a:pt x="286" y="286"/>
                  </a:lnTo>
                  <a:lnTo>
                    <a:pt x="292" y="280"/>
                  </a:lnTo>
                  <a:lnTo>
                    <a:pt x="294" y="280"/>
                  </a:lnTo>
                  <a:lnTo>
                    <a:pt x="296" y="280"/>
                  </a:lnTo>
                  <a:lnTo>
                    <a:pt x="296" y="280"/>
                  </a:lnTo>
                  <a:lnTo>
                    <a:pt x="298" y="280"/>
                  </a:lnTo>
                  <a:lnTo>
                    <a:pt x="298" y="280"/>
                  </a:lnTo>
                  <a:lnTo>
                    <a:pt x="301" y="280"/>
                  </a:lnTo>
                  <a:lnTo>
                    <a:pt x="303" y="280"/>
                  </a:lnTo>
                  <a:lnTo>
                    <a:pt x="305" y="280"/>
                  </a:lnTo>
                  <a:lnTo>
                    <a:pt x="309" y="277"/>
                  </a:lnTo>
                  <a:lnTo>
                    <a:pt x="311" y="275"/>
                  </a:lnTo>
                  <a:lnTo>
                    <a:pt x="313" y="275"/>
                  </a:lnTo>
                  <a:lnTo>
                    <a:pt x="317" y="275"/>
                  </a:lnTo>
                  <a:lnTo>
                    <a:pt x="311" y="277"/>
                  </a:lnTo>
                  <a:lnTo>
                    <a:pt x="309" y="278"/>
                  </a:lnTo>
                  <a:lnTo>
                    <a:pt x="309" y="280"/>
                  </a:lnTo>
                  <a:lnTo>
                    <a:pt x="307" y="280"/>
                  </a:lnTo>
                  <a:lnTo>
                    <a:pt x="307" y="282"/>
                  </a:lnTo>
                  <a:lnTo>
                    <a:pt x="305" y="282"/>
                  </a:lnTo>
                  <a:lnTo>
                    <a:pt x="305" y="284"/>
                  </a:lnTo>
                  <a:lnTo>
                    <a:pt x="305" y="284"/>
                  </a:lnTo>
                  <a:lnTo>
                    <a:pt x="309" y="286"/>
                  </a:lnTo>
                  <a:lnTo>
                    <a:pt x="311" y="288"/>
                  </a:lnTo>
                  <a:lnTo>
                    <a:pt x="313" y="288"/>
                  </a:lnTo>
                  <a:lnTo>
                    <a:pt x="317" y="290"/>
                  </a:lnTo>
                  <a:lnTo>
                    <a:pt x="318" y="290"/>
                  </a:lnTo>
                  <a:lnTo>
                    <a:pt x="320" y="292"/>
                  </a:lnTo>
                  <a:lnTo>
                    <a:pt x="317" y="290"/>
                  </a:lnTo>
                  <a:lnTo>
                    <a:pt x="311" y="290"/>
                  </a:lnTo>
                  <a:lnTo>
                    <a:pt x="309" y="288"/>
                  </a:lnTo>
                  <a:lnTo>
                    <a:pt x="307" y="290"/>
                  </a:lnTo>
                  <a:lnTo>
                    <a:pt x="305" y="290"/>
                  </a:lnTo>
                  <a:lnTo>
                    <a:pt x="303" y="290"/>
                  </a:lnTo>
                  <a:lnTo>
                    <a:pt x="301" y="290"/>
                  </a:lnTo>
                  <a:lnTo>
                    <a:pt x="301" y="288"/>
                  </a:lnTo>
                  <a:lnTo>
                    <a:pt x="300" y="288"/>
                  </a:lnTo>
                  <a:lnTo>
                    <a:pt x="298" y="288"/>
                  </a:lnTo>
                  <a:lnTo>
                    <a:pt x="294" y="288"/>
                  </a:lnTo>
                  <a:lnTo>
                    <a:pt x="290" y="292"/>
                  </a:lnTo>
                  <a:lnTo>
                    <a:pt x="286" y="294"/>
                  </a:lnTo>
                  <a:lnTo>
                    <a:pt x="284" y="295"/>
                  </a:lnTo>
                  <a:lnTo>
                    <a:pt x="284" y="297"/>
                  </a:lnTo>
                  <a:lnTo>
                    <a:pt x="284" y="299"/>
                  </a:lnTo>
                  <a:lnTo>
                    <a:pt x="284" y="301"/>
                  </a:lnTo>
                  <a:lnTo>
                    <a:pt x="282" y="305"/>
                  </a:lnTo>
                  <a:lnTo>
                    <a:pt x="282" y="307"/>
                  </a:lnTo>
                  <a:lnTo>
                    <a:pt x="281" y="309"/>
                  </a:lnTo>
                  <a:lnTo>
                    <a:pt x="277" y="314"/>
                  </a:lnTo>
                  <a:lnTo>
                    <a:pt x="277" y="316"/>
                  </a:lnTo>
                  <a:lnTo>
                    <a:pt x="277" y="318"/>
                  </a:lnTo>
                  <a:lnTo>
                    <a:pt x="277" y="320"/>
                  </a:lnTo>
                  <a:lnTo>
                    <a:pt x="279" y="322"/>
                  </a:lnTo>
                  <a:lnTo>
                    <a:pt x="281" y="322"/>
                  </a:lnTo>
                  <a:lnTo>
                    <a:pt x="282" y="322"/>
                  </a:lnTo>
                  <a:lnTo>
                    <a:pt x="286" y="318"/>
                  </a:lnTo>
                  <a:lnTo>
                    <a:pt x="288" y="318"/>
                  </a:lnTo>
                  <a:lnTo>
                    <a:pt x="286" y="322"/>
                  </a:lnTo>
                  <a:lnTo>
                    <a:pt x="284" y="324"/>
                  </a:lnTo>
                  <a:lnTo>
                    <a:pt x="282" y="326"/>
                  </a:lnTo>
                  <a:lnTo>
                    <a:pt x="281" y="326"/>
                  </a:lnTo>
                  <a:lnTo>
                    <a:pt x="277" y="328"/>
                  </a:lnTo>
                  <a:lnTo>
                    <a:pt x="275" y="330"/>
                  </a:lnTo>
                  <a:lnTo>
                    <a:pt x="273" y="332"/>
                  </a:lnTo>
                  <a:lnTo>
                    <a:pt x="275" y="333"/>
                  </a:lnTo>
                  <a:lnTo>
                    <a:pt x="277" y="333"/>
                  </a:lnTo>
                  <a:lnTo>
                    <a:pt x="279" y="333"/>
                  </a:lnTo>
                  <a:lnTo>
                    <a:pt x="281" y="333"/>
                  </a:lnTo>
                  <a:lnTo>
                    <a:pt x="284" y="333"/>
                  </a:lnTo>
                  <a:lnTo>
                    <a:pt x="286" y="332"/>
                  </a:lnTo>
                  <a:lnTo>
                    <a:pt x="286" y="332"/>
                  </a:lnTo>
                  <a:lnTo>
                    <a:pt x="286" y="332"/>
                  </a:lnTo>
                  <a:lnTo>
                    <a:pt x="290" y="332"/>
                  </a:lnTo>
                  <a:lnTo>
                    <a:pt x="290" y="332"/>
                  </a:lnTo>
                  <a:lnTo>
                    <a:pt x="290" y="332"/>
                  </a:lnTo>
                  <a:lnTo>
                    <a:pt x="292" y="330"/>
                  </a:lnTo>
                  <a:lnTo>
                    <a:pt x="292" y="330"/>
                  </a:lnTo>
                  <a:lnTo>
                    <a:pt x="294" y="328"/>
                  </a:lnTo>
                  <a:lnTo>
                    <a:pt x="296" y="326"/>
                  </a:lnTo>
                  <a:lnTo>
                    <a:pt x="296" y="324"/>
                  </a:lnTo>
                  <a:lnTo>
                    <a:pt x="303" y="324"/>
                  </a:lnTo>
                  <a:lnTo>
                    <a:pt x="305" y="322"/>
                  </a:lnTo>
                  <a:lnTo>
                    <a:pt x="305" y="318"/>
                  </a:lnTo>
                  <a:lnTo>
                    <a:pt x="305" y="318"/>
                  </a:lnTo>
                  <a:lnTo>
                    <a:pt x="307" y="320"/>
                  </a:lnTo>
                  <a:lnTo>
                    <a:pt x="309" y="320"/>
                  </a:lnTo>
                  <a:lnTo>
                    <a:pt x="309" y="318"/>
                  </a:lnTo>
                  <a:lnTo>
                    <a:pt x="309" y="318"/>
                  </a:lnTo>
                  <a:lnTo>
                    <a:pt x="309" y="316"/>
                  </a:lnTo>
                  <a:lnTo>
                    <a:pt x="309" y="314"/>
                  </a:lnTo>
                  <a:lnTo>
                    <a:pt x="311" y="316"/>
                  </a:lnTo>
                  <a:lnTo>
                    <a:pt x="311" y="318"/>
                  </a:lnTo>
                  <a:lnTo>
                    <a:pt x="315" y="313"/>
                  </a:lnTo>
                  <a:lnTo>
                    <a:pt x="315" y="311"/>
                  </a:lnTo>
                  <a:lnTo>
                    <a:pt x="317" y="313"/>
                  </a:lnTo>
                  <a:lnTo>
                    <a:pt x="317" y="313"/>
                  </a:lnTo>
                  <a:lnTo>
                    <a:pt x="320" y="313"/>
                  </a:lnTo>
                  <a:lnTo>
                    <a:pt x="324" y="314"/>
                  </a:lnTo>
                  <a:lnTo>
                    <a:pt x="326" y="314"/>
                  </a:lnTo>
                  <a:lnTo>
                    <a:pt x="330" y="314"/>
                  </a:lnTo>
                  <a:lnTo>
                    <a:pt x="334" y="309"/>
                  </a:lnTo>
                  <a:lnTo>
                    <a:pt x="334" y="309"/>
                  </a:lnTo>
                  <a:lnTo>
                    <a:pt x="334" y="305"/>
                  </a:lnTo>
                  <a:lnTo>
                    <a:pt x="334" y="305"/>
                  </a:lnTo>
                  <a:lnTo>
                    <a:pt x="336" y="303"/>
                  </a:lnTo>
                  <a:lnTo>
                    <a:pt x="337" y="303"/>
                  </a:lnTo>
                  <a:lnTo>
                    <a:pt x="337" y="301"/>
                  </a:lnTo>
                  <a:lnTo>
                    <a:pt x="337" y="299"/>
                  </a:lnTo>
                  <a:lnTo>
                    <a:pt x="334" y="299"/>
                  </a:lnTo>
                  <a:lnTo>
                    <a:pt x="330" y="299"/>
                  </a:lnTo>
                  <a:lnTo>
                    <a:pt x="326" y="301"/>
                  </a:lnTo>
                  <a:lnTo>
                    <a:pt x="328" y="299"/>
                  </a:lnTo>
                  <a:lnTo>
                    <a:pt x="330" y="299"/>
                  </a:lnTo>
                  <a:lnTo>
                    <a:pt x="332" y="299"/>
                  </a:lnTo>
                  <a:lnTo>
                    <a:pt x="332" y="299"/>
                  </a:lnTo>
                  <a:lnTo>
                    <a:pt x="334" y="297"/>
                  </a:lnTo>
                  <a:lnTo>
                    <a:pt x="332" y="295"/>
                  </a:lnTo>
                  <a:lnTo>
                    <a:pt x="332" y="295"/>
                  </a:lnTo>
                  <a:lnTo>
                    <a:pt x="330" y="294"/>
                  </a:lnTo>
                  <a:lnTo>
                    <a:pt x="328" y="294"/>
                  </a:lnTo>
                  <a:lnTo>
                    <a:pt x="330" y="292"/>
                  </a:lnTo>
                  <a:lnTo>
                    <a:pt x="330" y="292"/>
                  </a:lnTo>
                  <a:lnTo>
                    <a:pt x="332" y="292"/>
                  </a:lnTo>
                  <a:lnTo>
                    <a:pt x="334" y="290"/>
                  </a:lnTo>
                  <a:lnTo>
                    <a:pt x="334" y="288"/>
                  </a:lnTo>
                  <a:lnTo>
                    <a:pt x="334" y="286"/>
                  </a:lnTo>
                  <a:lnTo>
                    <a:pt x="330" y="288"/>
                  </a:lnTo>
                  <a:lnTo>
                    <a:pt x="332" y="286"/>
                  </a:lnTo>
                  <a:lnTo>
                    <a:pt x="332" y="286"/>
                  </a:lnTo>
                  <a:lnTo>
                    <a:pt x="334" y="286"/>
                  </a:lnTo>
                  <a:lnTo>
                    <a:pt x="336" y="286"/>
                  </a:lnTo>
                  <a:lnTo>
                    <a:pt x="337" y="284"/>
                  </a:lnTo>
                  <a:lnTo>
                    <a:pt x="339" y="282"/>
                  </a:lnTo>
                  <a:lnTo>
                    <a:pt x="341" y="282"/>
                  </a:lnTo>
                  <a:lnTo>
                    <a:pt x="337" y="286"/>
                  </a:lnTo>
                  <a:lnTo>
                    <a:pt x="337" y="288"/>
                  </a:lnTo>
                  <a:lnTo>
                    <a:pt x="337" y="290"/>
                  </a:lnTo>
                  <a:lnTo>
                    <a:pt x="339" y="292"/>
                  </a:lnTo>
                  <a:lnTo>
                    <a:pt x="341" y="290"/>
                  </a:lnTo>
                  <a:lnTo>
                    <a:pt x="343" y="290"/>
                  </a:lnTo>
                  <a:lnTo>
                    <a:pt x="345" y="288"/>
                  </a:lnTo>
                  <a:lnTo>
                    <a:pt x="347" y="290"/>
                  </a:lnTo>
                  <a:lnTo>
                    <a:pt x="349" y="290"/>
                  </a:lnTo>
                  <a:lnTo>
                    <a:pt x="353" y="288"/>
                  </a:lnTo>
                  <a:lnTo>
                    <a:pt x="354" y="288"/>
                  </a:lnTo>
                  <a:lnTo>
                    <a:pt x="356" y="286"/>
                  </a:lnTo>
                  <a:lnTo>
                    <a:pt x="360" y="284"/>
                  </a:lnTo>
                  <a:lnTo>
                    <a:pt x="360" y="284"/>
                  </a:lnTo>
                  <a:lnTo>
                    <a:pt x="362" y="284"/>
                  </a:lnTo>
                  <a:lnTo>
                    <a:pt x="364" y="284"/>
                  </a:lnTo>
                  <a:lnTo>
                    <a:pt x="360" y="286"/>
                  </a:lnTo>
                  <a:lnTo>
                    <a:pt x="360" y="286"/>
                  </a:lnTo>
                  <a:lnTo>
                    <a:pt x="358" y="288"/>
                  </a:lnTo>
                  <a:lnTo>
                    <a:pt x="358" y="290"/>
                  </a:lnTo>
                  <a:lnTo>
                    <a:pt x="360" y="292"/>
                  </a:lnTo>
                  <a:lnTo>
                    <a:pt x="362" y="292"/>
                  </a:lnTo>
                  <a:lnTo>
                    <a:pt x="362" y="294"/>
                  </a:lnTo>
                  <a:lnTo>
                    <a:pt x="362" y="294"/>
                  </a:lnTo>
                  <a:lnTo>
                    <a:pt x="360" y="294"/>
                  </a:lnTo>
                  <a:lnTo>
                    <a:pt x="360" y="295"/>
                  </a:lnTo>
                  <a:lnTo>
                    <a:pt x="362" y="295"/>
                  </a:lnTo>
                  <a:lnTo>
                    <a:pt x="362" y="295"/>
                  </a:lnTo>
                  <a:lnTo>
                    <a:pt x="364" y="295"/>
                  </a:lnTo>
                  <a:lnTo>
                    <a:pt x="364" y="294"/>
                  </a:lnTo>
                  <a:lnTo>
                    <a:pt x="366" y="295"/>
                  </a:lnTo>
                  <a:lnTo>
                    <a:pt x="366" y="295"/>
                  </a:lnTo>
                  <a:lnTo>
                    <a:pt x="368" y="295"/>
                  </a:lnTo>
                  <a:lnTo>
                    <a:pt x="368" y="295"/>
                  </a:lnTo>
                  <a:lnTo>
                    <a:pt x="368" y="297"/>
                  </a:lnTo>
                  <a:lnTo>
                    <a:pt x="370" y="297"/>
                  </a:lnTo>
                  <a:lnTo>
                    <a:pt x="375" y="297"/>
                  </a:lnTo>
                  <a:lnTo>
                    <a:pt x="373" y="297"/>
                  </a:lnTo>
                  <a:lnTo>
                    <a:pt x="373" y="299"/>
                  </a:lnTo>
                  <a:lnTo>
                    <a:pt x="372" y="301"/>
                  </a:lnTo>
                  <a:lnTo>
                    <a:pt x="372" y="301"/>
                  </a:lnTo>
                  <a:lnTo>
                    <a:pt x="373" y="301"/>
                  </a:lnTo>
                  <a:lnTo>
                    <a:pt x="379" y="303"/>
                  </a:lnTo>
                  <a:lnTo>
                    <a:pt x="381" y="303"/>
                  </a:lnTo>
                  <a:lnTo>
                    <a:pt x="383" y="303"/>
                  </a:lnTo>
                  <a:lnTo>
                    <a:pt x="389" y="297"/>
                  </a:lnTo>
                  <a:lnTo>
                    <a:pt x="390" y="295"/>
                  </a:lnTo>
                  <a:lnTo>
                    <a:pt x="389" y="299"/>
                  </a:lnTo>
                  <a:lnTo>
                    <a:pt x="387" y="303"/>
                  </a:lnTo>
                  <a:lnTo>
                    <a:pt x="389" y="305"/>
                  </a:lnTo>
                  <a:lnTo>
                    <a:pt x="390" y="307"/>
                  </a:lnTo>
                  <a:lnTo>
                    <a:pt x="396" y="309"/>
                  </a:lnTo>
                  <a:lnTo>
                    <a:pt x="400" y="311"/>
                  </a:lnTo>
                  <a:lnTo>
                    <a:pt x="398" y="313"/>
                  </a:lnTo>
                  <a:lnTo>
                    <a:pt x="400" y="313"/>
                  </a:lnTo>
                  <a:lnTo>
                    <a:pt x="404" y="313"/>
                  </a:lnTo>
                  <a:lnTo>
                    <a:pt x="409" y="313"/>
                  </a:lnTo>
                  <a:lnTo>
                    <a:pt x="417" y="311"/>
                  </a:lnTo>
                  <a:lnTo>
                    <a:pt x="421" y="311"/>
                  </a:lnTo>
                  <a:lnTo>
                    <a:pt x="425" y="311"/>
                  </a:lnTo>
                  <a:lnTo>
                    <a:pt x="436" y="314"/>
                  </a:lnTo>
                  <a:lnTo>
                    <a:pt x="440" y="314"/>
                  </a:lnTo>
                  <a:lnTo>
                    <a:pt x="444" y="311"/>
                  </a:lnTo>
                  <a:lnTo>
                    <a:pt x="444" y="311"/>
                  </a:lnTo>
                  <a:lnTo>
                    <a:pt x="444" y="313"/>
                  </a:lnTo>
                  <a:lnTo>
                    <a:pt x="444" y="314"/>
                  </a:lnTo>
                  <a:lnTo>
                    <a:pt x="444" y="316"/>
                  </a:lnTo>
                  <a:lnTo>
                    <a:pt x="447" y="318"/>
                  </a:lnTo>
                  <a:lnTo>
                    <a:pt x="453" y="320"/>
                  </a:lnTo>
                  <a:lnTo>
                    <a:pt x="459" y="320"/>
                  </a:lnTo>
                  <a:lnTo>
                    <a:pt x="464" y="320"/>
                  </a:lnTo>
                  <a:lnTo>
                    <a:pt x="466" y="318"/>
                  </a:lnTo>
                  <a:lnTo>
                    <a:pt x="470" y="314"/>
                  </a:lnTo>
                  <a:lnTo>
                    <a:pt x="472" y="313"/>
                  </a:lnTo>
                  <a:lnTo>
                    <a:pt x="474" y="313"/>
                  </a:lnTo>
                  <a:lnTo>
                    <a:pt x="474" y="313"/>
                  </a:lnTo>
                  <a:lnTo>
                    <a:pt x="476" y="314"/>
                  </a:lnTo>
                  <a:lnTo>
                    <a:pt x="476" y="314"/>
                  </a:lnTo>
                  <a:lnTo>
                    <a:pt x="480" y="316"/>
                  </a:lnTo>
                  <a:lnTo>
                    <a:pt x="481" y="318"/>
                  </a:lnTo>
                  <a:lnTo>
                    <a:pt x="480" y="318"/>
                  </a:lnTo>
                  <a:lnTo>
                    <a:pt x="478" y="318"/>
                  </a:lnTo>
                  <a:lnTo>
                    <a:pt x="476" y="324"/>
                  </a:lnTo>
                  <a:lnTo>
                    <a:pt x="476" y="316"/>
                  </a:lnTo>
                  <a:lnTo>
                    <a:pt x="474" y="314"/>
                  </a:lnTo>
                  <a:lnTo>
                    <a:pt x="472" y="316"/>
                  </a:lnTo>
                  <a:lnTo>
                    <a:pt x="472" y="316"/>
                  </a:lnTo>
                  <a:lnTo>
                    <a:pt x="472" y="318"/>
                  </a:lnTo>
                  <a:lnTo>
                    <a:pt x="472" y="320"/>
                  </a:lnTo>
                  <a:lnTo>
                    <a:pt x="474" y="320"/>
                  </a:lnTo>
                  <a:lnTo>
                    <a:pt x="472" y="322"/>
                  </a:lnTo>
                  <a:lnTo>
                    <a:pt x="472" y="324"/>
                  </a:lnTo>
                  <a:lnTo>
                    <a:pt x="470" y="324"/>
                  </a:lnTo>
                  <a:lnTo>
                    <a:pt x="468" y="324"/>
                  </a:lnTo>
                  <a:lnTo>
                    <a:pt x="472" y="328"/>
                  </a:lnTo>
                  <a:lnTo>
                    <a:pt x="478" y="332"/>
                  </a:lnTo>
                  <a:lnTo>
                    <a:pt x="483" y="333"/>
                  </a:lnTo>
                  <a:lnTo>
                    <a:pt x="489" y="333"/>
                  </a:lnTo>
                  <a:lnTo>
                    <a:pt x="489" y="335"/>
                  </a:lnTo>
                  <a:lnTo>
                    <a:pt x="489" y="335"/>
                  </a:lnTo>
                  <a:lnTo>
                    <a:pt x="495" y="337"/>
                  </a:lnTo>
                  <a:lnTo>
                    <a:pt x="506" y="349"/>
                  </a:lnTo>
                  <a:lnTo>
                    <a:pt x="512" y="352"/>
                  </a:lnTo>
                  <a:lnTo>
                    <a:pt x="516" y="354"/>
                  </a:lnTo>
                  <a:lnTo>
                    <a:pt x="517" y="356"/>
                  </a:lnTo>
                  <a:lnTo>
                    <a:pt x="519" y="356"/>
                  </a:lnTo>
                  <a:lnTo>
                    <a:pt x="521" y="354"/>
                  </a:lnTo>
                  <a:lnTo>
                    <a:pt x="521" y="354"/>
                  </a:lnTo>
                  <a:lnTo>
                    <a:pt x="523" y="354"/>
                  </a:lnTo>
                  <a:lnTo>
                    <a:pt x="527" y="354"/>
                  </a:lnTo>
                  <a:lnTo>
                    <a:pt x="529" y="352"/>
                  </a:lnTo>
                  <a:lnTo>
                    <a:pt x="529" y="351"/>
                  </a:lnTo>
                  <a:lnTo>
                    <a:pt x="527" y="349"/>
                  </a:lnTo>
                  <a:lnTo>
                    <a:pt x="525" y="349"/>
                  </a:lnTo>
                  <a:lnTo>
                    <a:pt x="523" y="347"/>
                  </a:lnTo>
                  <a:lnTo>
                    <a:pt x="521" y="347"/>
                  </a:lnTo>
                  <a:lnTo>
                    <a:pt x="521" y="345"/>
                  </a:lnTo>
                  <a:lnTo>
                    <a:pt x="519" y="343"/>
                  </a:lnTo>
                  <a:lnTo>
                    <a:pt x="516" y="341"/>
                  </a:lnTo>
                  <a:lnTo>
                    <a:pt x="512" y="341"/>
                  </a:lnTo>
                  <a:lnTo>
                    <a:pt x="514" y="341"/>
                  </a:lnTo>
                  <a:lnTo>
                    <a:pt x="514" y="339"/>
                  </a:lnTo>
                  <a:lnTo>
                    <a:pt x="514" y="339"/>
                  </a:lnTo>
                  <a:lnTo>
                    <a:pt x="514" y="337"/>
                  </a:lnTo>
                  <a:lnTo>
                    <a:pt x="516" y="337"/>
                  </a:lnTo>
                  <a:lnTo>
                    <a:pt x="519" y="339"/>
                  </a:lnTo>
                  <a:lnTo>
                    <a:pt x="521" y="339"/>
                  </a:lnTo>
                  <a:lnTo>
                    <a:pt x="521" y="341"/>
                  </a:lnTo>
                  <a:lnTo>
                    <a:pt x="521" y="341"/>
                  </a:lnTo>
                  <a:lnTo>
                    <a:pt x="523" y="343"/>
                  </a:lnTo>
                  <a:lnTo>
                    <a:pt x="525" y="343"/>
                  </a:lnTo>
                  <a:lnTo>
                    <a:pt x="527" y="343"/>
                  </a:lnTo>
                  <a:lnTo>
                    <a:pt x="527" y="341"/>
                  </a:lnTo>
                  <a:lnTo>
                    <a:pt x="527" y="339"/>
                  </a:lnTo>
                  <a:lnTo>
                    <a:pt x="527" y="337"/>
                  </a:lnTo>
                  <a:lnTo>
                    <a:pt x="529" y="339"/>
                  </a:lnTo>
                  <a:lnTo>
                    <a:pt x="529" y="341"/>
                  </a:lnTo>
                  <a:lnTo>
                    <a:pt x="533" y="341"/>
                  </a:lnTo>
                  <a:lnTo>
                    <a:pt x="531" y="341"/>
                  </a:lnTo>
                  <a:lnTo>
                    <a:pt x="529" y="343"/>
                  </a:lnTo>
                  <a:lnTo>
                    <a:pt x="529" y="343"/>
                  </a:lnTo>
                  <a:lnTo>
                    <a:pt x="529" y="345"/>
                  </a:lnTo>
                  <a:lnTo>
                    <a:pt x="531" y="347"/>
                  </a:lnTo>
                  <a:lnTo>
                    <a:pt x="531" y="347"/>
                  </a:lnTo>
                  <a:lnTo>
                    <a:pt x="531" y="349"/>
                  </a:lnTo>
                  <a:lnTo>
                    <a:pt x="531" y="349"/>
                  </a:lnTo>
                  <a:lnTo>
                    <a:pt x="531" y="351"/>
                  </a:lnTo>
                  <a:lnTo>
                    <a:pt x="531" y="352"/>
                  </a:lnTo>
                  <a:lnTo>
                    <a:pt x="533" y="352"/>
                  </a:lnTo>
                  <a:lnTo>
                    <a:pt x="533" y="352"/>
                  </a:lnTo>
                  <a:lnTo>
                    <a:pt x="535" y="352"/>
                  </a:lnTo>
                  <a:lnTo>
                    <a:pt x="536" y="352"/>
                  </a:lnTo>
                  <a:lnTo>
                    <a:pt x="538" y="354"/>
                  </a:lnTo>
                  <a:lnTo>
                    <a:pt x="540" y="354"/>
                  </a:lnTo>
                  <a:lnTo>
                    <a:pt x="540" y="356"/>
                  </a:lnTo>
                  <a:lnTo>
                    <a:pt x="542" y="356"/>
                  </a:lnTo>
                  <a:lnTo>
                    <a:pt x="544" y="354"/>
                  </a:lnTo>
                  <a:lnTo>
                    <a:pt x="544" y="352"/>
                  </a:lnTo>
                  <a:lnTo>
                    <a:pt x="542" y="347"/>
                  </a:lnTo>
                  <a:lnTo>
                    <a:pt x="540" y="339"/>
                  </a:lnTo>
                  <a:lnTo>
                    <a:pt x="538" y="335"/>
                  </a:lnTo>
                  <a:lnTo>
                    <a:pt x="536" y="333"/>
                  </a:lnTo>
                  <a:lnTo>
                    <a:pt x="538" y="333"/>
                  </a:lnTo>
                  <a:lnTo>
                    <a:pt x="538" y="333"/>
                  </a:lnTo>
                  <a:lnTo>
                    <a:pt x="538" y="332"/>
                  </a:lnTo>
                  <a:lnTo>
                    <a:pt x="538" y="332"/>
                  </a:lnTo>
                  <a:lnTo>
                    <a:pt x="538" y="330"/>
                  </a:lnTo>
                  <a:lnTo>
                    <a:pt x="538" y="330"/>
                  </a:lnTo>
                  <a:lnTo>
                    <a:pt x="538" y="330"/>
                  </a:lnTo>
                  <a:lnTo>
                    <a:pt x="538" y="330"/>
                  </a:lnTo>
                  <a:lnTo>
                    <a:pt x="540" y="328"/>
                  </a:lnTo>
                  <a:lnTo>
                    <a:pt x="540" y="333"/>
                  </a:lnTo>
                  <a:lnTo>
                    <a:pt x="542" y="339"/>
                  </a:lnTo>
                  <a:lnTo>
                    <a:pt x="548" y="351"/>
                  </a:lnTo>
                  <a:lnTo>
                    <a:pt x="550" y="351"/>
                  </a:lnTo>
                  <a:lnTo>
                    <a:pt x="550" y="352"/>
                  </a:lnTo>
                  <a:lnTo>
                    <a:pt x="552" y="352"/>
                  </a:lnTo>
                  <a:lnTo>
                    <a:pt x="557" y="356"/>
                  </a:lnTo>
                  <a:lnTo>
                    <a:pt x="559" y="356"/>
                  </a:lnTo>
                  <a:lnTo>
                    <a:pt x="561" y="351"/>
                  </a:lnTo>
                  <a:lnTo>
                    <a:pt x="563" y="351"/>
                  </a:lnTo>
                  <a:lnTo>
                    <a:pt x="561" y="352"/>
                  </a:lnTo>
                  <a:lnTo>
                    <a:pt x="561" y="356"/>
                  </a:lnTo>
                  <a:lnTo>
                    <a:pt x="561" y="360"/>
                  </a:lnTo>
                  <a:lnTo>
                    <a:pt x="563" y="364"/>
                  </a:lnTo>
                  <a:lnTo>
                    <a:pt x="565" y="366"/>
                  </a:lnTo>
                  <a:lnTo>
                    <a:pt x="567" y="366"/>
                  </a:lnTo>
                  <a:lnTo>
                    <a:pt x="567" y="366"/>
                  </a:lnTo>
                  <a:lnTo>
                    <a:pt x="567" y="366"/>
                  </a:lnTo>
                  <a:lnTo>
                    <a:pt x="569" y="366"/>
                  </a:lnTo>
                  <a:lnTo>
                    <a:pt x="569" y="364"/>
                  </a:lnTo>
                  <a:lnTo>
                    <a:pt x="569" y="364"/>
                  </a:lnTo>
                  <a:lnTo>
                    <a:pt x="571" y="364"/>
                  </a:lnTo>
                  <a:lnTo>
                    <a:pt x="574" y="366"/>
                  </a:lnTo>
                  <a:lnTo>
                    <a:pt x="572" y="366"/>
                  </a:lnTo>
                  <a:lnTo>
                    <a:pt x="571" y="366"/>
                  </a:lnTo>
                  <a:lnTo>
                    <a:pt x="569" y="366"/>
                  </a:lnTo>
                  <a:lnTo>
                    <a:pt x="569" y="366"/>
                  </a:lnTo>
                  <a:lnTo>
                    <a:pt x="569" y="368"/>
                  </a:lnTo>
                  <a:lnTo>
                    <a:pt x="571" y="369"/>
                  </a:lnTo>
                  <a:lnTo>
                    <a:pt x="576" y="373"/>
                  </a:lnTo>
                  <a:lnTo>
                    <a:pt x="574" y="371"/>
                  </a:lnTo>
                  <a:lnTo>
                    <a:pt x="569" y="369"/>
                  </a:lnTo>
                  <a:lnTo>
                    <a:pt x="567" y="369"/>
                  </a:lnTo>
                  <a:lnTo>
                    <a:pt x="567" y="371"/>
                  </a:lnTo>
                  <a:lnTo>
                    <a:pt x="569" y="373"/>
                  </a:lnTo>
                  <a:lnTo>
                    <a:pt x="569" y="375"/>
                  </a:lnTo>
                  <a:lnTo>
                    <a:pt x="571" y="377"/>
                  </a:lnTo>
                  <a:lnTo>
                    <a:pt x="571" y="381"/>
                  </a:lnTo>
                  <a:lnTo>
                    <a:pt x="571" y="383"/>
                  </a:lnTo>
                  <a:lnTo>
                    <a:pt x="574" y="383"/>
                  </a:lnTo>
                  <a:lnTo>
                    <a:pt x="578" y="385"/>
                  </a:lnTo>
                  <a:lnTo>
                    <a:pt x="580" y="385"/>
                  </a:lnTo>
                  <a:lnTo>
                    <a:pt x="580" y="385"/>
                  </a:lnTo>
                  <a:lnTo>
                    <a:pt x="580" y="387"/>
                  </a:lnTo>
                  <a:lnTo>
                    <a:pt x="580" y="387"/>
                  </a:lnTo>
                  <a:lnTo>
                    <a:pt x="582" y="388"/>
                  </a:lnTo>
                  <a:lnTo>
                    <a:pt x="582" y="388"/>
                  </a:lnTo>
                  <a:lnTo>
                    <a:pt x="584" y="390"/>
                  </a:lnTo>
                  <a:lnTo>
                    <a:pt x="586" y="390"/>
                  </a:lnTo>
                  <a:lnTo>
                    <a:pt x="586" y="390"/>
                  </a:lnTo>
                  <a:lnTo>
                    <a:pt x="588" y="394"/>
                  </a:lnTo>
                  <a:lnTo>
                    <a:pt x="591" y="398"/>
                  </a:lnTo>
                  <a:lnTo>
                    <a:pt x="593" y="400"/>
                  </a:lnTo>
                  <a:lnTo>
                    <a:pt x="597" y="400"/>
                  </a:lnTo>
                  <a:lnTo>
                    <a:pt x="601" y="402"/>
                  </a:lnTo>
                  <a:lnTo>
                    <a:pt x="597" y="402"/>
                  </a:lnTo>
                  <a:lnTo>
                    <a:pt x="595" y="404"/>
                  </a:lnTo>
                  <a:lnTo>
                    <a:pt x="595" y="404"/>
                  </a:lnTo>
                  <a:lnTo>
                    <a:pt x="591" y="409"/>
                  </a:lnTo>
                  <a:lnTo>
                    <a:pt x="591" y="409"/>
                  </a:lnTo>
                  <a:lnTo>
                    <a:pt x="591" y="411"/>
                  </a:lnTo>
                  <a:lnTo>
                    <a:pt x="590" y="411"/>
                  </a:lnTo>
                  <a:lnTo>
                    <a:pt x="590" y="411"/>
                  </a:lnTo>
                  <a:lnTo>
                    <a:pt x="590" y="413"/>
                  </a:lnTo>
                  <a:lnTo>
                    <a:pt x="591" y="415"/>
                  </a:lnTo>
                  <a:lnTo>
                    <a:pt x="591" y="415"/>
                  </a:lnTo>
                  <a:lnTo>
                    <a:pt x="593" y="415"/>
                  </a:lnTo>
                  <a:lnTo>
                    <a:pt x="595" y="413"/>
                  </a:lnTo>
                  <a:lnTo>
                    <a:pt x="595" y="411"/>
                  </a:lnTo>
                  <a:lnTo>
                    <a:pt x="595" y="409"/>
                  </a:lnTo>
                  <a:lnTo>
                    <a:pt x="597" y="409"/>
                  </a:lnTo>
                  <a:lnTo>
                    <a:pt x="599" y="407"/>
                  </a:lnTo>
                  <a:lnTo>
                    <a:pt x="608" y="404"/>
                  </a:lnTo>
                  <a:lnTo>
                    <a:pt x="607" y="406"/>
                  </a:lnTo>
                  <a:lnTo>
                    <a:pt x="608" y="407"/>
                  </a:lnTo>
                  <a:lnTo>
                    <a:pt x="610" y="409"/>
                  </a:lnTo>
                  <a:lnTo>
                    <a:pt x="610" y="411"/>
                  </a:lnTo>
                  <a:lnTo>
                    <a:pt x="610" y="413"/>
                  </a:lnTo>
                  <a:lnTo>
                    <a:pt x="610" y="417"/>
                  </a:lnTo>
                  <a:lnTo>
                    <a:pt x="612" y="419"/>
                  </a:lnTo>
                  <a:lnTo>
                    <a:pt x="614" y="419"/>
                  </a:lnTo>
                  <a:lnTo>
                    <a:pt x="610" y="421"/>
                  </a:lnTo>
                  <a:lnTo>
                    <a:pt x="610" y="423"/>
                  </a:lnTo>
                  <a:lnTo>
                    <a:pt x="608" y="423"/>
                  </a:lnTo>
                  <a:lnTo>
                    <a:pt x="610" y="426"/>
                  </a:lnTo>
                  <a:lnTo>
                    <a:pt x="610" y="428"/>
                  </a:lnTo>
                  <a:lnTo>
                    <a:pt x="612" y="430"/>
                  </a:lnTo>
                  <a:lnTo>
                    <a:pt x="616" y="430"/>
                  </a:lnTo>
                  <a:lnTo>
                    <a:pt x="622" y="426"/>
                  </a:lnTo>
                  <a:lnTo>
                    <a:pt x="622" y="423"/>
                  </a:lnTo>
                  <a:lnTo>
                    <a:pt x="624" y="421"/>
                  </a:lnTo>
                  <a:lnTo>
                    <a:pt x="624" y="419"/>
                  </a:lnTo>
                  <a:lnTo>
                    <a:pt x="624" y="417"/>
                  </a:lnTo>
                  <a:lnTo>
                    <a:pt x="624" y="415"/>
                  </a:lnTo>
                  <a:lnTo>
                    <a:pt x="624" y="411"/>
                  </a:lnTo>
                  <a:lnTo>
                    <a:pt x="624" y="409"/>
                  </a:lnTo>
                  <a:lnTo>
                    <a:pt x="626" y="407"/>
                  </a:lnTo>
                  <a:lnTo>
                    <a:pt x="626" y="406"/>
                  </a:lnTo>
                  <a:lnTo>
                    <a:pt x="624" y="404"/>
                  </a:lnTo>
                  <a:lnTo>
                    <a:pt x="622" y="404"/>
                  </a:lnTo>
                  <a:close/>
                  <a:moveTo>
                    <a:pt x="2" y="233"/>
                  </a:moveTo>
                  <a:lnTo>
                    <a:pt x="4" y="233"/>
                  </a:lnTo>
                  <a:lnTo>
                    <a:pt x="6" y="231"/>
                  </a:lnTo>
                  <a:lnTo>
                    <a:pt x="6" y="229"/>
                  </a:lnTo>
                  <a:lnTo>
                    <a:pt x="0" y="229"/>
                  </a:lnTo>
                  <a:lnTo>
                    <a:pt x="0" y="233"/>
                  </a:lnTo>
                  <a:lnTo>
                    <a:pt x="2" y="233"/>
                  </a:lnTo>
                  <a:lnTo>
                    <a:pt x="2" y="233"/>
                  </a:lnTo>
                  <a:close/>
                  <a:moveTo>
                    <a:pt x="95" y="432"/>
                  </a:moveTo>
                  <a:lnTo>
                    <a:pt x="93" y="432"/>
                  </a:lnTo>
                  <a:lnTo>
                    <a:pt x="93" y="430"/>
                  </a:lnTo>
                  <a:lnTo>
                    <a:pt x="91" y="430"/>
                  </a:lnTo>
                  <a:lnTo>
                    <a:pt x="89" y="426"/>
                  </a:lnTo>
                  <a:lnTo>
                    <a:pt x="89" y="426"/>
                  </a:lnTo>
                  <a:lnTo>
                    <a:pt x="87" y="424"/>
                  </a:lnTo>
                  <a:lnTo>
                    <a:pt x="85" y="424"/>
                  </a:lnTo>
                  <a:lnTo>
                    <a:pt x="83" y="426"/>
                  </a:lnTo>
                  <a:lnTo>
                    <a:pt x="82" y="426"/>
                  </a:lnTo>
                  <a:lnTo>
                    <a:pt x="78" y="428"/>
                  </a:lnTo>
                  <a:lnTo>
                    <a:pt x="78" y="428"/>
                  </a:lnTo>
                  <a:lnTo>
                    <a:pt x="76" y="428"/>
                  </a:lnTo>
                  <a:lnTo>
                    <a:pt x="74" y="428"/>
                  </a:lnTo>
                  <a:lnTo>
                    <a:pt x="74" y="428"/>
                  </a:lnTo>
                  <a:lnTo>
                    <a:pt x="72" y="430"/>
                  </a:lnTo>
                  <a:lnTo>
                    <a:pt x="68" y="434"/>
                  </a:lnTo>
                  <a:lnTo>
                    <a:pt x="66" y="436"/>
                  </a:lnTo>
                  <a:lnTo>
                    <a:pt x="68" y="440"/>
                  </a:lnTo>
                  <a:lnTo>
                    <a:pt x="72" y="438"/>
                  </a:lnTo>
                  <a:lnTo>
                    <a:pt x="78" y="434"/>
                  </a:lnTo>
                  <a:lnTo>
                    <a:pt x="82" y="434"/>
                  </a:lnTo>
                  <a:lnTo>
                    <a:pt x="85" y="434"/>
                  </a:lnTo>
                  <a:lnTo>
                    <a:pt x="87" y="434"/>
                  </a:lnTo>
                  <a:lnTo>
                    <a:pt x="91" y="432"/>
                  </a:lnTo>
                  <a:lnTo>
                    <a:pt x="93" y="432"/>
                  </a:lnTo>
                  <a:lnTo>
                    <a:pt x="97" y="434"/>
                  </a:lnTo>
                  <a:lnTo>
                    <a:pt x="95" y="432"/>
                  </a:lnTo>
                  <a:lnTo>
                    <a:pt x="95" y="432"/>
                  </a:lnTo>
                  <a:close/>
                  <a:moveTo>
                    <a:pt x="49" y="443"/>
                  </a:moveTo>
                  <a:lnTo>
                    <a:pt x="47" y="443"/>
                  </a:lnTo>
                  <a:lnTo>
                    <a:pt x="47" y="445"/>
                  </a:lnTo>
                  <a:lnTo>
                    <a:pt x="49" y="445"/>
                  </a:lnTo>
                  <a:lnTo>
                    <a:pt x="51" y="445"/>
                  </a:lnTo>
                  <a:lnTo>
                    <a:pt x="53" y="445"/>
                  </a:lnTo>
                  <a:lnTo>
                    <a:pt x="51" y="443"/>
                  </a:lnTo>
                  <a:lnTo>
                    <a:pt x="49" y="443"/>
                  </a:lnTo>
                  <a:close/>
                  <a:moveTo>
                    <a:pt x="57" y="442"/>
                  </a:moveTo>
                  <a:lnTo>
                    <a:pt x="55" y="442"/>
                  </a:lnTo>
                  <a:lnTo>
                    <a:pt x="55" y="442"/>
                  </a:lnTo>
                  <a:lnTo>
                    <a:pt x="55" y="443"/>
                  </a:lnTo>
                  <a:lnTo>
                    <a:pt x="55" y="443"/>
                  </a:lnTo>
                  <a:lnTo>
                    <a:pt x="57" y="443"/>
                  </a:lnTo>
                  <a:lnTo>
                    <a:pt x="59" y="443"/>
                  </a:lnTo>
                  <a:lnTo>
                    <a:pt x="57" y="442"/>
                  </a:lnTo>
                  <a:lnTo>
                    <a:pt x="57" y="442"/>
                  </a:lnTo>
                  <a:close/>
                  <a:moveTo>
                    <a:pt x="108" y="426"/>
                  </a:moveTo>
                  <a:lnTo>
                    <a:pt x="106" y="428"/>
                  </a:lnTo>
                  <a:lnTo>
                    <a:pt x="106" y="428"/>
                  </a:lnTo>
                  <a:lnTo>
                    <a:pt x="106" y="428"/>
                  </a:lnTo>
                  <a:lnTo>
                    <a:pt x="108" y="428"/>
                  </a:lnTo>
                  <a:lnTo>
                    <a:pt x="108" y="428"/>
                  </a:lnTo>
                  <a:lnTo>
                    <a:pt x="110" y="428"/>
                  </a:lnTo>
                  <a:lnTo>
                    <a:pt x="108" y="426"/>
                  </a:lnTo>
                  <a:lnTo>
                    <a:pt x="108" y="426"/>
                  </a:lnTo>
                  <a:close/>
                  <a:moveTo>
                    <a:pt x="102" y="438"/>
                  </a:moveTo>
                  <a:lnTo>
                    <a:pt x="100" y="438"/>
                  </a:lnTo>
                  <a:lnTo>
                    <a:pt x="100" y="438"/>
                  </a:lnTo>
                  <a:lnTo>
                    <a:pt x="100" y="438"/>
                  </a:lnTo>
                  <a:lnTo>
                    <a:pt x="102" y="440"/>
                  </a:lnTo>
                  <a:lnTo>
                    <a:pt x="102" y="440"/>
                  </a:lnTo>
                  <a:lnTo>
                    <a:pt x="104" y="440"/>
                  </a:lnTo>
                  <a:lnTo>
                    <a:pt x="104" y="438"/>
                  </a:lnTo>
                  <a:lnTo>
                    <a:pt x="102" y="438"/>
                  </a:lnTo>
                  <a:close/>
                  <a:moveTo>
                    <a:pt x="265" y="351"/>
                  </a:moveTo>
                  <a:lnTo>
                    <a:pt x="267" y="349"/>
                  </a:lnTo>
                  <a:lnTo>
                    <a:pt x="267" y="349"/>
                  </a:lnTo>
                  <a:lnTo>
                    <a:pt x="265" y="347"/>
                  </a:lnTo>
                  <a:lnTo>
                    <a:pt x="265" y="347"/>
                  </a:lnTo>
                  <a:lnTo>
                    <a:pt x="263" y="349"/>
                  </a:lnTo>
                  <a:lnTo>
                    <a:pt x="263" y="349"/>
                  </a:lnTo>
                  <a:lnTo>
                    <a:pt x="263" y="351"/>
                  </a:lnTo>
                  <a:lnTo>
                    <a:pt x="265" y="351"/>
                  </a:lnTo>
                  <a:close/>
                  <a:moveTo>
                    <a:pt x="137" y="421"/>
                  </a:moveTo>
                  <a:lnTo>
                    <a:pt x="137" y="419"/>
                  </a:lnTo>
                  <a:lnTo>
                    <a:pt x="137" y="419"/>
                  </a:lnTo>
                  <a:lnTo>
                    <a:pt x="137" y="419"/>
                  </a:lnTo>
                  <a:lnTo>
                    <a:pt x="135" y="419"/>
                  </a:lnTo>
                  <a:lnTo>
                    <a:pt x="135" y="419"/>
                  </a:lnTo>
                  <a:lnTo>
                    <a:pt x="133" y="419"/>
                  </a:lnTo>
                  <a:lnTo>
                    <a:pt x="131" y="421"/>
                  </a:lnTo>
                  <a:lnTo>
                    <a:pt x="133" y="423"/>
                  </a:lnTo>
                  <a:lnTo>
                    <a:pt x="135" y="423"/>
                  </a:lnTo>
                  <a:lnTo>
                    <a:pt x="137" y="423"/>
                  </a:lnTo>
                  <a:lnTo>
                    <a:pt x="137" y="423"/>
                  </a:lnTo>
                  <a:lnTo>
                    <a:pt x="137" y="421"/>
                  </a:lnTo>
                  <a:lnTo>
                    <a:pt x="137" y="421"/>
                  </a:lnTo>
                  <a:close/>
                  <a:moveTo>
                    <a:pt x="138" y="419"/>
                  </a:moveTo>
                  <a:lnTo>
                    <a:pt x="138" y="419"/>
                  </a:lnTo>
                  <a:lnTo>
                    <a:pt x="137" y="419"/>
                  </a:lnTo>
                  <a:lnTo>
                    <a:pt x="137" y="421"/>
                  </a:lnTo>
                  <a:lnTo>
                    <a:pt x="138" y="421"/>
                  </a:lnTo>
                  <a:lnTo>
                    <a:pt x="138" y="421"/>
                  </a:lnTo>
                  <a:lnTo>
                    <a:pt x="140" y="421"/>
                  </a:lnTo>
                  <a:lnTo>
                    <a:pt x="140" y="419"/>
                  </a:lnTo>
                  <a:lnTo>
                    <a:pt x="138" y="419"/>
                  </a:lnTo>
                  <a:lnTo>
                    <a:pt x="138" y="419"/>
                  </a:lnTo>
                  <a:close/>
                  <a:moveTo>
                    <a:pt x="17" y="457"/>
                  </a:moveTo>
                  <a:lnTo>
                    <a:pt x="13" y="457"/>
                  </a:lnTo>
                  <a:lnTo>
                    <a:pt x="13" y="459"/>
                  </a:lnTo>
                  <a:lnTo>
                    <a:pt x="11" y="462"/>
                  </a:lnTo>
                  <a:lnTo>
                    <a:pt x="11" y="462"/>
                  </a:lnTo>
                  <a:lnTo>
                    <a:pt x="10" y="462"/>
                  </a:lnTo>
                  <a:lnTo>
                    <a:pt x="10" y="464"/>
                  </a:lnTo>
                  <a:lnTo>
                    <a:pt x="8" y="464"/>
                  </a:lnTo>
                  <a:lnTo>
                    <a:pt x="8" y="464"/>
                  </a:lnTo>
                  <a:lnTo>
                    <a:pt x="6" y="464"/>
                  </a:lnTo>
                  <a:lnTo>
                    <a:pt x="6" y="464"/>
                  </a:lnTo>
                  <a:lnTo>
                    <a:pt x="4" y="466"/>
                  </a:lnTo>
                  <a:lnTo>
                    <a:pt x="4" y="468"/>
                  </a:lnTo>
                  <a:lnTo>
                    <a:pt x="2" y="470"/>
                  </a:lnTo>
                  <a:lnTo>
                    <a:pt x="2" y="472"/>
                  </a:lnTo>
                  <a:lnTo>
                    <a:pt x="4" y="472"/>
                  </a:lnTo>
                  <a:lnTo>
                    <a:pt x="19" y="461"/>
                  </a:lnTo>
                  <a:lnTo>
                    <a:pt x="19" y="459"/>
                  </a:lnTo>
                  <a:lnTo>
                    <a:pt x="19" y="459"/>
                  </a:lnTo>
                  <a:lnTo>
                    <a:pt x="17" y="457"/>
                  </a:lnTo>
                  <a:close/>
                  <a:moveTo>
                    <a:pt x="739" y="572"/>
                  </a:moveTo>
                  <a:lnTo>
                    <a:pt x="739" y="574"/>
                  </a:lnTo>
                  <a:lnTo>
                    <a:pt x="739" y="574"/>
                  </a:lnTo>
                  <a:lnTo>
                    <a:pt x="739" y="574"/>
                  </a:lnTo>
                  <a:lnTo>
                    <a:pt x="739" y="576"/>
                  </a:lnTo>
                  <a:lnTo>
                    <a:pt x="739" y="576"/>
                  </a:lnTo>
                  <a:lnTo>
                    <a:pt x="739" y="574"/>
                  </a:lnTo>
                  <a:lnTo>
                    <a:pt x="739" y="572"/>
                  </a:lnTo>
                  <a:lnTo>
                    <a:pt x="739" y="572"/>
                  </a:lnTo>
                  <a:close/>
                  <a:moveTo>
                    <a:pt x="739" y="571"/>
                  </a:moveTo>
                  <a:lnTo>
                    <a:pt x="739" y="571"/>
                  </a:lnTo>
                  <a:lnTo>
                    <a:pt x="739" y="571"/>
                  </a:lnTo>
                  <a:lnTo>
                    <a:pt x="741" y="571"/>
                  </a:lnTo>
                  <a:lnTo>
                    <a:pt x="741" y="571"/>
                  </a:lnTo>
                  <a:lnTo>
                    <a:pt x="739" y="571"/>
                  </a:lnTo>
                  <a:lnTo>
                    <a:pt x="737" y="571"/>
                  </a:lnTo>
                  <a:lnTo>
                    <a:pt x="737" y="571"/>
                  </a:lnTo>
                  <a:lnTo>
                    <a:pt x="739" y="572"/>
                  </a:lnTo>
                  <a:lnTo>
                    <a:pt x="739" y="571"/>
                  </a:lnTo>
                  <a:close/>
                  <a:moveTo>
                    <a:pt x="1151" y="973"/>
                  </a:moveTo>
                  <a:lnTo>
                    <a:pt x="1149" y="975"/>
                  </a:lnTo>
                  <a:lnTo>
                    <a:pt x="1149" y="978"/>
                  </a:lnTo>
                  <a:lnTo>
                    <a:pt x="1147" y="980"/>
                  </a:lnTo>
                  <a:lnTo>
                    <a:pt x="1152" y="971"/>
                  </a:lnTo>
                  <a:lnTo>
                    <a:pt x="1151" y="973"/>
                  </a:lnTo>
                  <a:close/>
                  <a:moveTo>
                    <a:pt x="148" y="423"/>
                  </a:moveTo>
                  <a:lnTo>
                    <a:pt x="146" y="421"/>
                  </a:lnTo>
                  <a:lnTo>
                    <a:pt x="148" y="421"/>
                  </a:lnTo>
                  <a:lnTo>
                    <a:pt x="146" y="421"/>
                  </a:lnTo>
                  <a:lnTo>
                    <a:pt x="144" y="423"/>
                  </a:lnTo>
                  <a:lnTo>
                    <a:pt x="142" y="424"/>
                  </a:lnTo>
                  <a:lnTo>
                    <a:pt x="142" y="424"/>
                  </a:lnTo>
                  <a:lnTo>
                    <a:pt x="142" y="426"/>
                  </a:lnTo>
                  <a:lnTo>
                    <a:pt x="142" y="426"/>
                  </a:lnTo>
                  <a:lnTo>
                    <a:pt x="142" y="428"/>
                  </a:lnTo>
                  <a:lnTo>
                    <a:pt x="142" y="426"/>
                  </a:lnTo>
                  <a:lnTo>
                    <a:pt x="144" y="426"/>
                  </a:lnTo>
                  <a:lnTo>
                    <a:pt x="146" y="424"/>
                  </a:lnTo>
                  <a:lnTo>
                    <a:pt x="148" y="423"/>
                  </a:lnTo>
                  <a:lnTo>
                    <a:pt x="148" y="423"/>
                  </a:lnTo>
                  <a:lnTo>
                    <a:pt x="148" y="423"/>
                  </a:lnTo>
                  <a:close/>
                  <a:moveTo>
                    <a:pt x="46" y="451"/>
                  </a:moveTo>
                  <a:lnTo>
                    <a:pt x="46" y="451"/>
                  </a:lnTo>
                  <a:lnTo>
                    <a:pt x="46" y="453"/>
                  </a:lnTo>
                  <a:lnTo>
                    <a:pt x="46" y="453"/>
                  </a:lnTo>
                  <a:lnTo>
                    <a:pt x="46" y="453"/>
                  </a:lnTo>
                  <a:lnTo>
                    <a:pt x="46" y="453"/>
                  </a:lnTo>
                  <a:lnTo>
                    <a:pt x="46" y="453"/>
                  </a:lnTo>
                  <a:lnTo>
                    <a:pt x="46" y="453"/>
                  </a:lnTo>
                  <a:lnTo>
                    <a:pt x="47" y="453"/>
                  </a:lnTo>
                  <a:lnTo>
                    <a:pt x="47" y="451"/>
                  </a:lnTo>
                  <a:lnTo>
                    <a:pt x="47" y="451"/>
                  </a:lnTo>
                  <a:lnTo>
                    <a:pt x="47" y="451"/>
                  </a:lnTo>
                  <a:lnTo>
                    <a:pt x="46" y="451"/>
                  </a:lnTo>
                  <a:close/>
                  <a:moveTo>
                    <a:pt x="49" y="316"/>
                  </a:moveTo>
                  <a:lnTo>
                    <a:pt x="55" y="316"/>
                  </a:lnTo>
                  <a:lnTo>
                    <a:pt x="55" y="314"/>
                  </a:lnTo>
                  <a:lnTo>
                    <a:pt x="55" y="313"/>
                  </a:lnTo>
                  <a:lnTo>
                    <a:pt x="55" y="313"/>
                  </a:lnTo>
                  <a:lnTo>
                    <a:pt x="53" y="311"/>
                  </a:lnTo>
                  <a:lnTo>
                    <a:pt x="53" y="309"/>
                  </a:lnTo>
                  <a:lnTo>
                    <a:pt x="53" y="309"/>
                  </a:lnTo>
                  <a:lnTo>
                    <a:pt x="55" y="307"/>
                  </a:lnTo>
                  <a:lnTo>
                    <a:pt x="53" y="305"/>
                  </a:lnTo>
                  <a:lnTo>
                    <a:pt x="53" y="305"/>
                  </a:lnTo>
                  <a:lnTo>
                    <a:pt x="51" y="305"/>
                  </a:lnTo>
                  <a:lnTo>
                    <a:pt x="51" y="305"/>
                  </a:lnTo>
                  <a:lnTo>
                    <a:pt x="49" y="305"/>
                  </a:lnTo>
                  <a:lnTo>
                    <a:pt x="49" y="305"/>
                  </a:lnTo>
                  <a:lnTo>
                    <a:pt x="47" y="303"/>
                  </a:lnTo>
                  <a:lnTo>
                    <a:pt x="46" y="303"/>
                  </a:lnTo>
                  <a:lnTo>
                    <a:pt x="44" y="303"/>
                  </a:lnTo>
                  <a:lnTo>
                    <a:pt x="42" y="303"/>
                  </a:lnTo>
                  <a:lnTo>
                    <a:pt x="40" y="305"/>
                  </a:lnTo>
                  <a:lnTo>
                    <a:pt x="36" y="305"/>
                  </a:lnTo>
                  <a:lnTo>
                    <a:pt x="36" y="307"/>
                  </a:lnTo>
                  <a:lnTo>
                    <a:pt x="36" y="307"/>
                  </a:lnTo>
                  <a:lnTo>
                    <a:pt x="34" y="307"/>
                  </a:lnTo>
                  <a:lnTo>
                    <a:pt x="32" y="307"/>
                  </a:lnTo>
                  <a:lnTo>
                    <a:pt x="30" y="307"/>
                  </a:lnTo>
                  <a:lnTo>
                    <a:pt x="30" y="307"/>
                  </a:lnTo>
                  <a:lnTo>
                    <a:pt x="28" y="307"/>
                  </a:lnTo>
                  <a:lnTo>
                    <a:pt x="27" y="309"/>
                  </a:lnTo>
                  <a:lnTo>
                    <a:pt x="28" y="311"/>
                  </a:lnTo>
                  <a:lnTo>
                    <a:pt x="30" y="313"/>
                  </a:lnTo>
                  <a:lnTo>
                    <a:pt x="34" y="314"/>
                  </a:lnTo>
                  <a:lnTo>
                    <a:pt x="42" y="318"/>
                  </a:lnTo>
                  <a:lnTo>
                    <a:pt x="46" y="318"/>
                  </a:lnTo>
                  <a:lnTo>
                    <a:pt x="47" y="318"/>
                  </a:lnTo>
                  <a:lnTo>
                    <a:pt x="47" y="316"/>
                  </a:lnTo>
                  <a:lnTo>
                    <a:pt x="49" y="316"/>
                  </a:lnTo>
                  <a:close/>
                  <a:moveTo>
                    <a:pt x="42" y="453"/>
                  </a:moveTo>
                  <a:lnTo>
                    <a:pt x="42" y="453"/>
                  </a:lnTo>
                  <a:lnTo>
                    <a:pt x="40" y="453"/>
                  </a:lnTo>
                  <a:lnTo>
                    <a:pt x="42" y="453"/>
                  </a:lnTo>
                  <a:lnTo>
                    <a:pt x="42" y="451"/>
                  </a:lnTo>
                  <a:lnTo>
                    <a:pt x="46" y="449"/>
                  </a:lnTo>
                  <a:lnTo>
                    <a:pt x="44" y="447"/>
                  </a:lnTo>
                  <a:lnTo>
                    <a:pt x="42" y="449"/>
                  </a:lnTo>
                  <a:lnTo>
                    <a:pt x="42" y="449"/>
                  </a:lnTo>
                  <a:lnTo>
                    <a:pt x="40" y="451"/>
                  </a:lnTo>
                  <a:lnTo>
                    <a:pt x="38" y="449"/>
                  </a:lnTo>
                  <a:lnTo>
                    <a:pt x="38" y="449"/>
                  </a:lnTo>
                  <a:lnTo>
                    <a:pt x="38" y="447"/>
                  </a:lnTo>
                  <a:lnTo>
                    <a:pt x="34" y="447"/>
                  </a:lnTo>
                  <a:lnTo>
                    <a:pt x="34" y="449"/>
                  </a:lnTo>
                  <a:lnTo>
                    <a:pt x="32" y="449"/>
                  </a:lnTo>
                  <a:lnTo>
                    <a:pt x="30" y="449"/>
                  </a:lnTo>
                  <a:lnTo>
                    <a:pt x="32" y="451"/>
                  </a:lnTo>
                  <a:lnTo>
                    <a:pt x="32" y="453"/>
                  </a:lnTo>
                  <a:lnTo>
                    <a:pt x="34" y="453"/>
                  </a:lnTo>
                  <a:lnTo>
                    <a:pt x="36" y="453"/>
                  </a:lnTo>
                  <a:lnTo>
                    <a:pt x="38" y="453"/>
                  </a:lnTo>
                  <a:lnTo>
                    <a:pt x="36" y="455"/>
                  </a:lnTo>
                  <a:lnTo>
                    <a:pt x="34" y="453"/>
                  </a:lnTo>
                  <a:lnTo>
                    <a:pt x="32" y="455"/>
                  </a:lnTo>
                  <a:lnTo>
                    <a:pt x="30" y="457"/>
                  </a:lnTo>
                  <a:lnTo>
                    <a:pt x="28" y="459"/>
                  </a:lnTo>
                  <a:lnTo>
                    <a:pt x="27" y="461"/>
                  </a:lnTo>
                  <a:lnTo>
                    <a:pt x="25" y="461"/>
                  </a:lnTo>
                  <a:lnTo>
                    <a:pt x="21" y="461"/>
                  </a:lnTo>
                  <a:lnTo>
                    <a:pt x="21" y="462"/>
                  </a:lnTo>
                  <a:lnTo>
                    <a:pt x="25" y="462"/>
                  </a:lnTo>
                  <a:lnTo>
                    <a:pt x="32" y="461"/>
                  </a:lnTo>
                  <a:lnTo>
                    <a:pt x="44" y="453"/>
                  </a:lnTo>
                  <a:lnTo>
                    <a:pt x="44" y="453"/>
                  </a:lnTo>
                  <a:lnTo>
                    <a:pt x="42" y="453"/>
                  </a:lnTo>
                  <a:close/>
                  <a:moveTo>
                    <a:pt x="142" y="1073"/>
                  </a:moveTo>
                  <a:lnTo>
                    <a:pt x="142" y="1075"/>
                  </a:lnTo>
                  <a:lnTo>
                    <a:pt x="140" y="1075"/>
                  </a:lnTo>
                  <a:lnTo>
                    <a:pt x="142" y="1077"/>
                  </a:lnTo>
                  <a:lnTo>
                    <a:pt x="142" y="1075"/>
                  </a:lnTo>
                  <a:lnTo>
                    <a:pt x="144" y="1075"/>
                  </a:lnTo>
                  <a:lnTo>
                    <a:pt x="144" y="1073"/>
                  </a:lnTo>
                  <a:lnTo>
                    <a:pt x="144" y="1073"/>
                  </a:lnTo>
                  <a:lnTo>
                    <a:pt x="142" y="1073"/>
                  </a:lnTo>
                  <a:close/>
                  <a:moveTo>
                    <a:pt x="235" y="394"/>
                  </a:moveTo>
                  <a:lnTo>
                    <a:pt x="239" y="396"/>
                  </a:lnTo>
                  <a:lnTo>
                    <a:pt x="239" y="394"/>
                  </a:lnTo>
                  <a:lnTo>
                    <a:pt x="237" y="392"/>
                  </a:lnTo>
                  <a:lnTo>
                    <a:pt x="235" y="394"/>
                  </a:lnTo>
                  <a:close/>
                  <a:moveTo>
                    <a:pt x="254" y="381"/>
                  </a:moveTo>
                  <a:lnTo>
                    <a:pt x="252" y="383"/>
                  </a:lnTo>
                  <a:lnTo>
                    <a:pt x="250" y="385"/>
                  </a:lnTo>
                  <a:lnTo>
                    <a:pt x="252" y="385"/>
                  </a:lnTo>
                  <a:lnTo>
                    <a:pt x="254" y="385"/>
                  </a:lnTo>
                  <a:lnTo>
                    <a:pt x="256" y="383"/>
                  </a:lnTo>
                  <a:lnTo>
                    <a:pt x="258" y="383"/>
                  </a:lnTo>
                  <a:lnTo>
                    <a:pt x="256" y="381"/>
                  </a:lnTo>
                  <a:lnTo>
                    <a:pt x="254" y="381"/>
                  </a:lnTo>
                  <a:close/>
                  <a:moveTo>
                    <a:pt x="231" y="394"/>
                  </a:moveTo>
                  <a:lnTo>
                    <a:pt x="229" y="396"/>
                  </a:lnTo>
                  <a:lnTo>
                    <a:pt x="229" y="396"/>
                  </a:lnTo>
                  <a:lnTo>
                    <a:pt x="229" y="396"/>
                  </a:lnTo>
                  <a:lnTo>
                    <a:pt x="231" y="396"/>
                  </a:lnTo>
                  <a:lnTo>
                    <a:pt x="233" y="394"/>
                  </a:lnTo>
                  <a:lnTo>
                    <a:pt x="233" y="394"/>
                  </a:lnTo>
                  <a:lnTo>
                    <a:pt x="233" y="394"/>
                  </a:lnTo>
                  <a:lnTo>
                    <a:pt x="231" y="394"/>
                  </a:lnTo>
                  <a:close/>
                  <a:moveTo>
                    <a:pt x="267" y="369"/>
                  </a:moveTo>
                  <a:lnTo>
                    <a:pt x="265" y="369"/>
                  </a:lnTo>
                  <a:lnTo>
                    <a:pt x="265" y="369"/>
                  </a:lnTo>
                  <a:lnTo>
                    <a:pt x="265" y="368"/>
                  </a:lnTo>
                  <a:lnTo>
                    <a:pt x="265" y="368"/>
                  </a:lnTo>
                  <a:lnTo>
                    <a:pt x="267" y="368"/>
                  </a:lnTo>
                  <a:lnTo>
                    <a:pt x="267" y="366"/>
                  </a:lnTo>
                  <a:lnTo>
                    <a:pt x="265" y="366"/>
                  </a:lnTo>
                  <a:lnTo>
                    <a:pt x="263" y="366"/>
                  </a:lnTo>
                  <a:lnTo>
                    <a:pt x="260" y="368"/>
                  </a:lnTo>
                  <a:lnTo>
                    <a:pt x="260" y="366"/>
                  </a:lnTo>
                  <a:lnTo>
                    <a:pt x="260" y="364"/>
                  </a:lnTo>
                  <a:lnTo>
                    <a:pt x="258" y="364"/>
                  </a:lnTo>
                  <a:lnTo>
                    <a:pt x="258" y="364"/>
                  </a:lnTo>
                  <a:lnTo>
                    <a:pt x="256" y="364"/>
                  </a:lnTo>
                  <a:lnTo>
                    <a:pt x="254" y="364"/>
                  </a:lnTo>
                  <a:lnTo>
                    <a:pt x="254" y="364"/>
                  </a:lnTo>
                  <a:lnTo>
                    <a:pt x="254" y="364"/>
                  </a:lnTo>
                  <a:lnTo>
                    <a:pt x="254" y="366"/>
                  </a:lnTo>
                  <a:lnTo>
                    <a:pt x="254" y="366"/>
                  </a:lnTo>
                  <a:lnTo>
                    <a:pt x="252" y="368"/>
                  </a:lnTo>
                  <a:lnTo>
                    <a:pt x="252" y="368"/>
                  </a:lnTo>
                  <a:lnTo>
                    <a:pt x="248" y="368"/>
                  </a:lnTo>
                  <a:lnTo>
                    <a:pt x="248" y="368"/>
                  </a:lnTo>
                  <a:lnTo>
                    <a:pt x="246" y="368"/>
                  </a:lnTo>
                  <a:lnTo>
                    <a:pt x="246" y="366"/>
                  </a:lnTo>
                  <a:lnTo>
                    <a:pt x="245" y="366"/>
                  </a:lnTo>
                  <a:lnTo>
                    <a:pt x="245" y="366"/>
                  </a:lnTo>
                  <a:lnTo>
                    <a:pt x="243" y="368"/>
                  </a:lnTo>
                  <a:lnTo>
                    <a:pt x="243" y="368"/>
                  </a:lnTo>
                  <a:lnTo>
                    <a:pt x="246" y="371"/>
                  </a:lnTo>
                  <a:lnTo>
                    <a:pt x="245" y="371"/>
                  </a:lnTo>
                  <a:lnTo>
                    <a:pt x="245" y="371"/>
                  </a:lnTo>
                  <a:lnTo>
                    <a:pt x="245" y="371"/>
                  </a:lnTo>
                  <a:lnTo>
                    <a:pt x="245" y="371"/>
                  </a:lnTo>
                  <a:lnTo>
                    <a:pt x="245" y="375"/>
                  </a:lnTo>
                  <a:lnTo>
                    <a:pt x="245" y="377"/>
                  </a:lnTo>
                  <a:lnTo>
                    <a:pt x="246" y="379"/>
                  </a:lnTo>
                  <a:lnTo>
                    <a:pt x="243" y="377"/>
                  </a:lnTo>
                  <a:lnTo>
                    <a:pt x="241" y="373"/>
                  </a:lnTo>
                  <a:lnTo>
                    <a:pt x="239" y="371"/>
                  </a:lnTo>
                  <a:lnTo>
                    <a:pt x="235" y="371"/>
                  </a:lnTo>
                  <a:lnTo>
                    <a:pt x="233" y="373"/>
                  </a:lnTo>
                  <a:lnTo>
                    <a:pt x="231" y="373"/>
                  </a:lnTo>
                  <a:lnTo>
                    <a:pt x="229" y="375"/>
                  </a:lnTo>
                  <a:lnTo>
                    <a:pt x="229" y="377"/>
                  </a:lnTo>
                  <a:lnTo>
                    <a:pt x="231" y="381"/>
                  </a:lnTo>
                  <a:lnTo>
                    <a:pt x="231" y="383"/>
                  </a:lnTo>
                  <a:lnTo>
                    <a:pt x="233" y="385"/>
                  </a:lnTo>
                  <a:lnTo>
                    <a:pt x="235" y="387"/>
                  </a:lnTo>
                  <a:lnTo>
                    <a:pt x="237" y="387"/>
                  </a:lnTo>
                  <a:lnTo>
                    <a:pt x="239" y="385"/>
                  </a:lnTo>
                  <a:lnTo>
                    <a:pt x="237" y="385"/>
                  </a:lnTo>
                  <a:lnTo>
                    <a:pt x="235" y="383"/>
                  </a:lnTo>
                  <a:lnTo>
                    <a:pt x="237" y="383"/>
                  </a:lnTo>
                  <a:lnTo>
                    <a:pt x="237" y="383"/>
                  </a:lnTo>
                  <a:lnTo>
                    <a:pt x="239" y="383"/>
                  </a:lnTo>
                  <a:lnTo>
                    <a:pt x="241" y="383"/>
                  </a:lnTo>
                  <a:lnTo>
                    <a:pt x="241" y="385"/>
                  </a:lnTo>
                  <a:lnTo>
                    <a:pt x="241" y="385"/>
                  </a:lnTo>
                  <a:lnTo>
                    <a:pt x="239" y="385"/>
                  </a:lnTo>
                  <a:lnTo>
                    <a:pt x="241" y="385"/>
                  </a:lnTo>
                  <a:lnTo>
                    <a:pt x="243" y="385"/>
                  </a:lnTo>
                  <a:lnTo>
                    <a:pt x="245" y="387"/>
                  </a:lnTo>
                  <a:lnTo>
                    <a:pt x="241" y="390"/>
                  </a:lnTo>
                  <a:lnTo>
                    <a:pt x="243" y="388"/>
                  </a:lnTo>
                  <a:lnTo>
                    <a:pt x="246" y="387"/>
                  </a:lnTo>
                  <a:lnTo>
                    <a:pt x="245" y="385"/>
                  </a:lnTo>
                  <a:lnTo>
                    <a:pt x="248" y="385"/>
                  </a:lnTo>
                  <a:lnTo>
                    <a:pt x="258" y="379"/>
                  </a:lnTo>
                  <a:lnTo>
                    <a:pt x="260" y="379"/>
                  </a:lnTo>
                  <a:lnTo>
                    <a:pt x="262" y="379"/>
                  </a:lnTo>
                  <a:lnTo>
                    <a:pt x="262" y="377"/>
                  </a:lnTo>
                  <a:lnTo>
                    <a:pt x="262" y="375"/>
                  </a:lnTo>
                  <a:lnTo>
                    <a:pt x="260" y="375"/>
                  </a:lnTo>
                  <a:lnTo>
                    <a:pt x="258" y="375"/>
                  </a:lnTo>
                  <a:lnTo>
                    <a:pt x="258" y="375"/>
                  </a:lnTo>
                  <a:lnTo>
                    <a:pt x="260" y="375"/>
                  </a:lnTo>
                  <a:lnTo>
                    <a:pt x="265" y="375"/>
                  </a:lnTo>
                  <a:lnTo>
                    <a:pt x="269" y="373"/>
                  </a:lnTo>
                  <a:lnTo>
                    <a:pt x="269" y="371"/>
                  </a:lnTo>
                  <a:lnTo>
                    <a:pt x="269" y="371"/>
                  </a:lnTo>
                  <a:lnTo>
                    <a:pt x="267" y="369"/>
                  </a:lnTo>
                  <a:close/>
                  <a:moveTo>
                    <a:pt x="216" y="409"/>
                  </a:moveTo>
                  <a:lnTo>
                    <a:pt x="216" y="407"/>
                  </a:lnTo>
                  <a:lnTo>
                    <a:pt x="216" y="407"/>
                  </a:lnTo>
                  <a:lnTo>
                    <a:pt x="214" y="407"/>
                  </a:lnTo>
                  <a:lnTo>
                    <a:pt x="214" y="409"/>
                  </a:lnTo>
                  <a:lnTo>
                    <a:pt x="214" y="409"/>
                  </a:lnTo>
                  <a:lnTo>
                    <a:pt x="214" y="409"/>
                  </a:lnTo>
                  <a:lnTo>
                    <a:pt x="214" y="409"/>
                  </a:lnTo>
                  <a:lnTo>
                    <a:pt x="216" y="409"/>
                  </a:lnTo>
                  <a:close/>
                  <a:moveTo>
                    <a:pt x="269" y="352"/>
                  </a:moveTo>
                  <a:lnTo>
                    <a:pt x="267" y="352"/>
                  </a:lnTo>
                  <a:lnTo>
                    <a:pt x="267" y="354"/>
                  </a:lnTo>
                  <a:lnTo>
                    <a:pt x="265" y="352"/>
                  </a:lnTo>
                  <a:lnTo>
                    <a:pt x="263" y="352"/>
                  </a:lnTo>
                  <a:lnTo>
                    <a:pt x="263" y="351"/>
                  </a:lnTo>
                  <a:lnTo>
                    <a:pt x="262" y="351"/>
                  </a:lnTo>
                  <a:lnTo>
                    <a:pt x="260" y="352"/>
                  </a:lnTo>
                  <a:lnTo>
                    <a:pt x="262" y="354"/>
                  </a:lnTo>
                  <a:lnTo>
                    <a:pt x="262" y="354"/>
                  </a:lnTo>
                  <a:lnTo>
                    <a:pt x="260" y="354"/>
                  </a:lnTo>
                  <a:lnTo>
                    <a:pt x="260" y="354"/>
                  </a:lnTo>
                  <a:lnTo>
                    <a:pt x="258" y="354"/>
                  </a:lnTo>
                  <a:lnTo>
                    <a:pt x="258" y="354"/>
                  </a:lnTo>
                  <a:lnTo>
                    <a:pt x="256" y="356"/>
                  </a:lnTo>
                  <a:lnTo>
                    <a:pt x="254" y="358"/>
                  </a:lnTo>
                  <a:lnTo>
                    <a:pt x="250" y="360"/>
                  </a:lnTo>
                  <a:lnTo>
                    <a:pt x="254" y="362"/>
                  </a:lnTo>
                  <a:lnTo>
                    <a:pt x="258" y="362"/>
                  </a:lnTo>
                  <a:lnTo>
                    <a:pt x="262" y="360"/>
                  </a:lnTo>
                  <a:lnTo>
                    <a:pt x="263" y="358"/>
                  </a:lnTo>
                  <a:lnTo>
                    <a:pt x="265" y="360"/>
                  </a:lnTo>
                  <a:lnTo>
                    <a:pt x="265" y="360"/>
                  </a:lnTo>
                  <a:lnTo>
                    <a:pt x="267" y="358"/>
                  </a:lnTo>
                  <a:lnTo>
                    <a:pt x="269" y="358"/>
                  </a:lnTo>
                  <a:lnTo>
                    <a:pt x="269" y="358"/>
                  </a:lnTo>
                  <a:lnTo>
                    <a:pt x="269" y="356"/>
                  </a:lnTo>
                  <a:lnTo>
                    <a:pt x="269" y="356"/>
                  </a:lnTo>
                  <a:lnTo>
                    <a:pt x="271" y="358"/>
                  </a:lnTo>
                  <a:lnTo>
                    <a:pt x="271" y="358"/>
                  </a:lnTo>
                  <a:lnTo>
                    <a:pt x="273" y="358"/>
                  </a:lnTo>
                  <a:lnTo>
                    <a:pt x="273" y="356"/>
                  </a:lnTo>
                  <a:lnTo>
                    <a:pt x="273" y="354"/>
                  </a:lnTo>
                  <a:lnTo>
                    <a:pt x="271" y="354"/>
                  </a:lnTo>
                  <a:lnTo>
                    <a:pt x="269" y="352"/>
                  </a:lnTo>
                  <a:close/>
                  <a:moveTo>
                    <a:pt x="252" y="366"/>
                  </a:moveTo>
                  <a:lnTo>
                    <a:pt x="252" y="364"/>
                  </a:lnTo>
                  <a:lnTo>
                    <a:pt x="250" y="364"/>
                  </a:lnTo>
                  <a:lnTo>
                    <a:pt x="250" y="362"/>
                  </a:lnTo>
                  <a:lnTo>
                    <a:pt x="250" y="364"/>
                  </a:lnTo>
                  <a:lnTo>
                    <a:pt x="250" y="364"/>
                  </a:lnTo>
                  <a:lnTo>
                    <a:pt x="252" y="366"/>
                  </a:lnTo>
                  <a:lnTo>
                    <a:pt x="252" y="366"/>
                  </a:lnTo>
                  <a:close/>
                  <a:moveTo>
                    <a:pt x="191" y="1092"/>
                  </a:moveTo>
                  <a:lnTo>
                    <a:pt x="193" y="1094"/>
                  </a:lnTo>
                  <a:lnTo>
                    <a:pt x="195" y="1094"/>
                  </a:lnTo>
                  <a:lnTo>
                    <a:pt x="195" y="1092"/>
                  </a:lnTo>
                  <a:lnTo>
                    <a:pt x="191" y="1092"/>
                  </a:lnTo>
                  <a:close/>
                  <a:moveTo>
                    <a:pt x="224" y="1111"/>
                  </a:moveTo>
                  <a:lnTo>
                    <a:pt x="222" y="1109"/>
                  </a:lnTo>
                  <a:lnTo>
                    <a:pt x="222" y="1107"/>
                  </a:lnTo>
                  <a:lnTo>
                    <a:pt x="220" y="1107"/>
                  </a:lnTo>
                  <a:lnTo>
                    <a:pt x="216" y="1106"/>
                  </a:lnTo>
                  <a:lnTo>
                    <a:pt x="214" y="1104"/>
                  </a:lnTo>
                  <a:lnTo>
                    <a:pt x="212" y="1104"/>
                  </a:lnTo>
                  <a:lnTo>
                    <a:pt x="210" y="1104"/>
                  </a:lnTo>
                  <a:lnTo>
                    <a:pt x="210" y="1106"/>
                  </a:lnTo>
                  <a:lnTo>
                    <a:pt x="212" y="1107"/>
                  </a:lnTo>
                  <a:lnTo>
                    <a:pt x="210" y="1107"/>
                  </a:lnTo>
                  <a:lnTo>
                    <a:pt x="210" y="1109"/>
                  </a:lnTo>
                  <a:lnTo>
                    <a:pt x="209" y="1111"/>
                  </a:lnTo>
                  <a:lnTo>
                    <a:pt x="209" y="1115"/>
                  </a:lnTo>
                  <a:lnTo>
                    <a:pt x="210" y="1123"/>
                  </a:lnTo>
                  <a:lnTo>
                    <a:pt x="212" y="1125"/>
                  </a:lnTo>
                  <a:lnTo>
                    <a:pt x="212" y="1125"/>
                  </a:lnTo>
                  <a:lnTo>
                    <a:pt x="214" y="1125"/>
                  </a:lnTo>
                  <a:lnTo>
                    <a:pt x="216" y="1125"/>
                  </a:lnTo>
                  <a:lnTo>
                    <a:pt x="220" y="1121"/>
                  </a:lnTo>
                  <a:lnTo>
                    <a:pt x="220" y="1121"/>
                  </a:lnTo>
                  <a:lnTo>
                    <a:pt x="226" y="1119"/>
                  </a:lnTo>
                  <a:lnTo>
                    <a:pt x="227" y="1117"/>
                  </a:lnTo>
                  <a:lnTo>
                    <a:pt x="227" y="1115"/>
                  </a:lnTo>
                  <a:lnTo>
                    <a:pt x="227" y="1115"/>
                  </a:lnTo>
                  <a:lnTo>
                    <a:pt x="224" y="1111"/>
                  </a:lnTo>
                  <a:close/>
                  <a:moveTo>
                    <a:pt x="154" y="424"/>
                  </a:moveTo>
                  <a:lnTo>
                    <a:pt x="154" y="424"/>
                  </a:lnTo>
                  <a:lnTo>
                    <a:pt x="154" y="424"/>
                  </a:lnTo>
                  <a:lnTo>
                    <a:pt x="154" y="423"/>
                  </a:lnTo>
                  <a:lnTo>
                    <a:pt x="152" y="421"/>
                  </a:lnTo>
                  <a:lnTo>
                    <a:pt x="152" y="423"/>
                  </a:lnTo>
                  <a:lnTo>
                    <a:pt x="152" y="424"/>
                  </a:lnTo>
                  <a:lnTo>
                    <a:pt x="152" y="424"/>
                  </a:lnTo>
                  <a:lnTo>
                    <a:pt x="152" y="424"/>
                  </a:lnTo>
                  <a:lnTo>
                    <a:pt x="154" y="424"/>
                  </a:lnTo>
                  <a:close/>
                  <a:moveTo>
                    <a:pt x="182" y="1083"/>
                  </a:moveTo>
                  <a:lnTo>
                    <a:pt x="180" y="1083"/>
                  </a:lnTo>
                  <a:lnTo>
                    <a:pt x="180" y="1081"/>
                  </a:lnTo>
                  <a:lnTo>
                    <a:pt x="178" y="1081"/>
                  </a:lnTo>
                  <a:lnTo>
                    <a:pt x="178" y="1079"/>
                  </a:lnTo>
                  <a:lnTo>
                    <a:pt x="178" y="1079"/>
                  </a:lnTo>
                  <a:lnTo>
                    <a:pt x="178" y="1079"/>
                  </a:lnTo>
                  <a:lnTo>
                    <a:pt x="176" y="1079"/>
                  </a:lnTo>
                  <a:lnTo>
                    <a:pt x="174" y="1081"/>
                  </a:lnTo>
                  <a:lnTo>
                    <a:pt x="173" y="1081"/>
                  </a:lnTo>
                  <a:lnTo>
                    <a:pt x="173" y="1083"/>
                  </a:lnTo>
                  <a:lnTo>
                    <a:pt x="174" y="1083"/>
                  </a:lnTo>
                  <a:lnTo>
                    <a:pt x="176" y="1085"/>
                  </a:lnTo>
                  <a:lnTo>
                    <a:pt x="178" y="1085"/>
                  </a:lnTo>
                  <a:lnTo>
                    <a:pt x="176" y="1085"/>
                  </a:lnTo>
                  <a:lnTo>
                    <a:pt x="178" y="1085"/>
                  </a:lnTo>
                  <a:lnTo>
                    <a:pt x="178" y="1085"/>
                  </a:lnTo>
                  <a:lnTo>
                    <a:pt x="180" y="1085"/>
                  </a:lnTo>
                  <a:lnTo>
                    <a:pt x="182" y="1087"/>
                  </a:lnTo>
                  <a:lnTo>
                    <a:pt x="184" y="1085"/>
                  </a:lnTo>
                  <a:lnTo>
                    <a:pt x="182" y="1085"/>
                  </a:lnTo>
                  <a:lnTo>
                    <a:pt x="182" y="1083"/>
                  </a:lnTo>
                  <a:close/>
                  <a:moveTo>
                    <a:pt x="155" y="426"/>
                  </a:moveTo>
                  <a:lnTo>
                    <a:pt x="155" y="426"/>
                  </a:lnTo>
                  <a:lnTo>
                    <a:pt x="155" y="426"/>
                  </a:lnTo>
                  <a:lnTo>
                    <a:pt x="155" y="424"/>
                  </a:lnTo>
                  <a:lnTo>
                    <a:pt x="154" y="424"/>
                  </a:lnTo>
                  <a:lnTo>
                    <a:pt x="154" y="426"/>
                  </a:lnTo>
                  <a:lnTo>
                    <a:pt x="154" y="426"/>
                  </a:lnTo>
                  <a:lnTo>
                    <a:pt x="155" y="426"/>
                  </a:lnTo>
                  <a:close/>
                  <a:moveTo>
                    <a:pt x="209" y="1094"/>
                  </a:moveTo>
                  <a:lnTo>
                    <a:pt x="207" y="1092"/>
                  </a:lnTo>
                  <a:lnTo>
                    <a:pt x="203" y="1092"/>
                  </a:lnTo>
                  <a:lnTo>
                    <a:pt x="201" y="1090"/>
                  </a:lnTo>
                  <a:lnTo>
                    <a:pt x="199" y="1090"/>
                  </a:lnTo>
                  <a:lnTo>
                    <a:pt x="199" y="1090"/>
                  </a:lnTo>
                  <a:lnTo>
                    <a:pt x="199" y="1090"/>
                  </a:lnTo>
                  <a:lnTo>
                    <a:pt x="197" y="1092"/>
                  </a:lnTo>
                  <a:lnTo>
                    <a:pt x="199" y="1092"/>
                  </a:lnTo>
                  <a:lnTo>
                    <a:pt x="199" y="1092"/>
                  </a:lnTo>
                  <a:lnTo>
                    <a:pt x="199" y="1094"/>
                  </a:lnTo>
                  <a:lnTo>
                    <a:pt x="201" y="1094"/>
                  </a:lnTo>
                  <a:lnTo>
                    <a:pt x="201" y="1094"/>
                  </a:lnTo>
                  <a:lnTo>
                    <a:pt x="201" y="1094"/>
                  </a:lnTo>
                  <a:lnTo>
                    <a:pt x="201" y="1094"/>
                  </a:lnTo>
                  <a:lnTo>
                    <a:pt x="201" y="1096"/>
                  </a:lnTo>
                  <a:lnTo>
                    <a:pt x="203" y="1096"/>
                  </a:lnTo>
                  <a:lnTo>
                    <a:pt x="203" y="1096"/>
                  </a:lnTo>
                  <a:lnTo>
                    <a:pt x="203" y="1098"/>
                  </a:lnTo>
                  <a:lnTo>
                    <a:pt x="207" y="1096"/>
                  </a:lnTo>
                  <a:lnTo>
                    <a:pt x="209" y="1096"/>
                  </a:lnTo>
                  <a:lnTo>
                    <a:pt x="209" y="1094"/>
                  </a:lnTo>
                  <a:lnTo>
                    <a:pt x="209" y="1094"/>
                  </a:lnTo>
                  <a:close/>
                  <a:moveTo>
                    <a:pt x="190" y="1087"/>
                  </a:moveTo>
                  <a:lnTo>
                    <a:pt x="190" y="1087"/>
                  </a:lnTo>
                  <a:lnTo>
                    <a:pt x="188" y="1088"/>
                  </a:lnTo>
                  <a:lnTo>
                    <a:pt x="188" y="1088"/>
                  </a:lnTo>
                  <a:lnTo>
                    <a:pt x="193" y="1088"/>
                  </a:lnTo>
                  <a:lnTo>
                    <a:pt x="193" y="1088"/>
                  </a:lnTo>
                  <a:lnTo>
                    <a:pt x="195" y="1088"/>
                  </a:lnTo>
                  <a:lnTo>
                    <a:pt x="197" y="1088"/>
                  </a:lnTo>
                  <a:lnTo>
                    <a:pt x="197" y="1088"/>
                  </a:lnTo>
                  <a:lnTo>
                    <a:pt x="191" y="1087"/>
                  </a:lnTo>
                  <a:lnTo>
                    <a:pt x="190" y="1087"/>
                  </a:lnTo>
                  <a:close/>
                  <a:moveTo>
                    <a:pt x="152" y="1070"/>
                  </a:moveTo>
                  <a:lnTo>
                    <a:pt x="150" y="1071"/>
                  </a:lnTo>
                  <a:lnTo>
                    <a:pt x="150" y="1073"/>
                  </a:lnTo>
                  <a:lnTo>
                    <a:pt x="152" y="1075"/>
                  </a:lnTo>
                  <a:lnTo>
                    <a:pt x="154" y="1075"/>
                  </a:lnTo>
                  <a:lnTo>
                    <a:pt x="155" y="1073"/>
                  </a:lnTo>
                  <a:lnTo>
                    <a:pt x="155" y="1071"/>
                  </a:lnTo>
                  <a:lnTo>
                    <a:pt x="155" y="1070"/>
                  </a:lnTo>
                  <a:lnTo>
                    <a:pt x="152" y="1070"/>
                  </a:lnTo>
                  <a:close/>
                  <a:moveTo>
                    <a:pt x="735" y="574"/>
                  </a:moveTo>
                  <a:lnTo>
                    <a:pt x="737" y="574"/>
                  </a:lnTo>
                  <a:lnTo>
                    <a:pt x="737" y="574"/>
                  </a:lnTo>
                  <a:lnTo>
                    <a:pt x="737" y="572"/>
                  </a:lnTo>
                  <a:lnTo>
                    <a:pt x="735" y="572"/>
                  </a:lnTo>
                  <a:lnTo>
                    <a:pt x="735" y="572"/>
                  </a:lnTo>
                  <a:lnTo>
                    <a:pt x="735" y="572"/>
                  </a:lnTo>
                  <a:lnTo>
                    <a:pt x="735" y="574"/>
                  </a:lnTo>
                  <a:lnTo>
                    <a:pt x="735" y="574"/>
                  </a:lnTo>
                  <a:close/>
                  <a:moveTo>
                    <a:pt x="5392" y="432"/>
                  </a:moveTo>
                  <a:lnTo>
                    <a:pt x="5389" y="430"/>
                  </a:lnTo>
                  <a:lnTo>
                    <a:pt x="5387" y="430"/>
                  </a:lnTo>
                  <a:lnTo>
                    <a:pt x="5389" y="432"/>
                  </a:lnTo>
                  <a:lnTo>
                    <a:pt x="5390" y="434"/>
                  </a:lnTo>
                  <a:lnTo>
                    <a:pt x="5396" y="436"/>
                  </a:lnTo>
                  <a:lnTo>
                    <a:pt x="5394" y="434"/>
                  </a:lnTo>
                  <a:lnTo>
                    <a:pt x="5392" y="432"/>
                  </a:lnTo>
                  <a:close/>
                  <a:moveTo>
                    <a:pt x="5483" y="481"/>
                  </a:moveTo>
                  <a:lnTo>
                    <a:pt x="5481" y="481"/>
                  </a:lnTo>
                  <a:lnTo>
                    <a:pt x="5481" y="483"/>
                  </a:lnTo>
                  <a:lnTo>
                    <a:pt x="5483" y="483"/>
                  </a:lnTo>
                  <a:lnTo>
                    <a:pt x="5485" y="483"/>
                  </a:lnTo>
                  <a:lnTo>
                    <a:pt x="5487" y="483"/>
                  </a:lnTo>
                  <a:lnTo>
                    <a:pt x="5487" y="481"/>
                  </a:lnTo>
                  <a:lnTo>
                    <a:pt x="5485" y="480"/>
                  </a:lnTo>
                  <a:lnTo>
                    <a:pt x="5483" y="481"/>
                  </a:lnTo>
                  <a:close/>
                  <a:moveTo>
                    <a:pt x="739" y="601"/>
                  </a:moveTo>
                  <a:lnTo>
                    <a:pt x="739" y="603"/>
                  </a:lnTo>
                  <a:lnTo>
                    <a:pt x="739" y="603"/>
                  </a:lnTo>
                  <a:lnTo>
                    <a:pt x="739" y="603"/>
                  </a:lnTo>
                  <a:lnTo>
                    <a:pt x="739" y="603"/>
                  </a:lnTo>
                  <a:lnTo>
                    <a:pt x="739" y="603"/>
                  </a:lnTo>
                  <a:lnTo>
                    <a:pt x="739" y="603"/>
                  </a:lnTo>
                  <a:lnTo>
                    <a:pt x="739" y="601"/>
                  </a:lnTo>
                  <a:lnTo>
                    <a:pt x="739" y="601"/>
                  </a:lnTo>
                  <a:lnTo>
                    <a:pt x="739" y="601"/>
                  </a:lnTo>
                  <a:close/>
                  <a:moveTo>
                    <a:pt x="5372" y="428"/>
                  </a:moveTo>
                  <a:lnTo>
                    <a:pt x="5368" y="424"/>
                  </a:lnTo>
                  <a:lnTo>
                    <a:pt x="5366" y="423"/>
                  </a:lnTo>
                  <a:lnTo>
                    <a:pt x="5368" y="421"/>
                  </a:lnTo>
                  <a:lnTo>
                    <a:pt x="5366" y="419"/>
                  </a:lnTo>
                  <a:lnTo>
                    <a:pt x="5362" y="419"/>
                  </a:lnTo>
                  <a:lnTo>
                    <a:pt x="5360" y="419"/>
                  </a:lnTo>
                  <a:lnTo>
                    <a:pt x="5358" y="421"/>
                  </a:lnTo>
                  <a:lnTo>
                    <a:pt x="5362" y="423"/>
                  </a:lnTo>
                  <a:lnTo>
                    <a:pt x="5370" y="430"/>
                  </a:lnTo>
                  <a:lnTo>
                    <a:pt x="5373" y="432"/>
                  </a:lnTo>
                  <a:lnTo>
                    <a:pt x="5373" y="430"/>
                  </a:lnTo>
                  <a:lnTo>
                    <a:pt x="5373" y="430"/>
                  </a:lnTo>
                  <a:lnTo>
                    <a:pt x="5372" y="428"/>
                  </a:lnTo>
                  <a:close/>
                  <a:moveTo>
                    <a:pt x="5478" y="470"/>
                  </a:moveTo>
                  <a:lnTo>
                    <a:pt x="5474" y="470"/>
                  </a:lnTo>
                  <a:lnTo>
                    <a:pt x="5470" y="468"/>
                  </a:lnTo>
                  <a:lnTo>
                    <a:pt x="5466" y="470"/>
                  </a:lnTo>
                  <a:lnTo>
                    <a:pt x="5470" y="474"/>
                  </a:lnTo>
                  <a:lnTo>
                    <a:pt x="5472" y="474"/>
                  </a:lnTo>
                  <a:lnTo>
                    <a:pt x="5476" y="474"/>
                  </a:lnTo>
                  <a:lnTo>
                    <a:pt x="5478" y="474"/>
                  </a:lnTo>
                  <a:lnTo>
                    <a:pt x="5480" y="474"/>
                  </a:lnTo>
                  <a:lnTo>
                    <a:pt x="5481" y="472"/>
                  </a:lnTo>
                  <a:lnTo>
                    <a:pt x="5478" y="470"/>
                  </a:lnTo>
                  <a:close/>
                  <a:moveTo>
                    <a:pt x="5569" y="500"/>
                  </a:moveTo>
                  <a:lnTo>
                    <a:pt x="5565" y="500"/>
                  </a:lnTo>
                  <a:lnTo>
                    <a:pt x="5569" y="502"/>
                  </a:lnTo>
                  <a:lnTo>
                    <a:pt x="5571" y="504"/>
                  </a:lnTo>
                  <a:lnTo>
                    <a:pt x="5574" y="506"/>
                  </a:lnTo>
                  <a:lnTo>
                    <a:pt x="5578" y="506"/>
                  </a:lnTo>
                  <a:lnTo>
                    <a:pt x="5572" y="502"/>
                  </a:lnTo>
                  <a:lnTo>
                    <a:pt x="5569" y="500"/>
                  </a:lnTo>
                  <a:close/>
                  <a:moveTo>
                    <a:pt x="5580" y="491"/>
                  </a:moveTo>
                  <a:lnTo>
                    <a:pt x="5578" y="493"/>
                  </a:lnTo>
                  <a:lnTo>
                    <a:pt x="5578" y="493"/>
                  </a:lnTo>
                  <a:lnTo>
                    <a:pt x="5580" y="495"/>
                  </a:lnTo>
                  <a:lnTo>
                    <a:pt x="5582" y="495"/>
                  </a:lnTo>
                  <a:lnTo>
                    <a:pt x="5582" y="493"/>
                  </a:lnTo>
                  <a:lnTo>
                    <a:pt x="5584" y="493"/>
                  </a:lnTo>
                  <a:lnTo>
                    <a:pt x="5582" y="491"/>
                  </a:lnTo>
                  <a:lnTo>
                    <a:pt x="5580" y="491"/>
                  </a:lnTo>
                  <a:close/>
                  <a:moveTo>
                    <a:pt x="5548" y="489"/>
                  </a:moveTo>
                  <a:lnTo>
                    <a:pt x="5548" y="491"/>
                  </a:lnTo>
                  <a:lnTo>
                    <a:pt x="5548" y="491"/>
                  </a:lnTo>
                  <a:lnTo>
                    <a:pt x="5544" y="493"/>
                  </a:lnTo>
                  <a:lnTo>
                    <a:pt x="5544" y="493"/>
                  </a:lnTo>
                  <a:lnTo>
                    <a:pt x="5542" y="495"/>
                  </a:lnTo>
                  <a:lnTo>
                    <a:pt x="5544" y="495"/>
                  </a:lnTo>
                  <a:lnTo>
                    <a:pt x="5544" y="495"/>
                  </a:lnTo>
                  <a:lnTo>
                    <a:pt x="5546" y="495"/>
                  </a:lnTo>
                  <a:lnTo>
                    <a:pt x="5548" y="493"/>
                  </a:lnTo>
                  <a:lnTo>
                    <a:pt x="5548" y="493"/>
                  </a:lnTo>
                  <a:lnTo>
                    <a:pt x="5550" y="489"/>
                  </a:lnTo>
                  <a:lnTo>
                    <a:pt x="5548" y="489"/>
                  </a:lnTo>
                  <a:lnTo>
                    <a:pt x="5548" y="489"/>
                  </a:lnTo>
                  <a:close/>
                  <a:moveTo>
                    <a:pt x="5563" y="493"/>
                  </a:moveTo>
                  <a:lnTo>
                    <a:pt x="5563" y="495"/>
                  </a:lnTo>
                  <a:lnTo>
                    <a:pt x="5565" y="493"/>
                  </a:lnTo>
                  <a:lnTo>
                    <a:pt x="5563" y="493"/>
                  </a:lnTo>
                  <a:lnTo>
                    <a:pt x="5563" y="493"/>
                  </a:lnTo>
                  <a:close/>
                  <a:moveTo>
                    <a:pt x="1518" y="739"/>
                  </a:moveTo>
                  <a:lnTo>
                    <a:pt x="1518" y="739"/>
                  </a:lnTo>
                  <a:lnTo>
                    <a:pt x="1518" y="739"/>
                  </a:lnTo>
                  <a:lnTo>
                    <a:pt x="1520" y="739"/>
                  </a:lnTo>
                  <a:lnTo>
                    <a:pt x="1520" y="739"/>
                  </a:lnTo>
                  <a:lnTo>
                    <a:pt x="1520" y="738"/>
                  </a:lnTo>
                  <a:lnTo>
                    <a:pt x="1520" y="738"/>
                  </a:lnTo>
                  <a:lnTo>
                    <a:pt x="1518" y="738"/>
                  </a:lnTo>
                  <a:lnTo>
                    <a:pt x="1518" y="739"/>
                  </a:lnTo>
                  <a:close/>
                  <a:moveTo>
                    <a:pt x="1634" y="652"/>
                  </a:moveTo>
                  <a:lnTo>
                    <a:pt x="1632" y="652"/>
                  </a:lnTo>
                  <a:lnTo>
                    <a:pt x="1632" y="646"/>
                  </a:lnTo>
                  <a:lnTo>
                    <a:pt x="1630" y="645"/>
                  </a:lnTo>
                  <a:lnTo>
                    <a:pt x="1628" y="645"/>
                  </a:lnTo>
                  <a:lnTo>
                    <a:pt x="1628" y="645"/>
                  </a:lnTo>
                  <a:lnTo>
                    <a:pt x="1626" y="645"/>
                  </a:lnTo>
                  <a:lnTo>
                    <a:pt x="1626" y="643"/>
                  </a:lnTo>
                  <a:lnTo>
                    <a:pt x="1626" y="643"/>
                  </a:lnTo>
                  <a:lnTo>
                    <a:pt x="1626" y="641"/>
                  </a:lnTo>
                  <a:lnTo>
                    <a:pt x="1626" y="639"/>
                  </a:lnTo>
                  <a:lnTo>
                    <a:pt x="1626" y="639"/>
                  </a:lnTo>
                  <a:lnTo>
                    <a:pt x="1626" y="637"/>
                  </a:lnTo>
                  <a:lnTo>
                    <a:pt x="1626" y="637"/>
                  </a:lnTo>
                  <a:lnTo>
                    <a:pt x="1624" y="637"/>
                  </a:lnTo>
                  <a:lnTo>
                    <a:pt x="1624" y="635"/>
                  </a:lnTo>
                  <a:lnTo>
                    <a:pt x="1622" y="635"/>
                  </a:lnTo>
                  <a:lnTo>
                    <a:pt x="1621" y="635"/>
                  </a:lnTo>
                  <a:lnTo>
                    <a:pt x="1621" y="633"/>
                  </a:lnTo>
                  <a:lnTo>
                    <a:pt x="1621" y="631"/>
                  </a:lnTo>
                  <a:lnTo>
                    <a:pt x="1621" y="627"/>
                  </a:lnTo>
                  <a:lnTo>
                    <a:pt x="1621" y="609"/>
                  </a:lnTo>
                  <a:lnTo>
                    <a:pt x="1621" y="607"/>
                  </a:lnTo>
                  <a:lnTo>
                    <a:pt x="1619" y="603"/>
                  </a:lnTo>
                  <a:lnTo>
                    <a:pt x="1617" y="601"/>
                  </a:lnTo>
                  <a:lnTo>
                    <a:pt x="1615" y="601"/>
                  </a:lnTo>
                  <a:lnTo>
                    <a:pt x="1613" y="601"/>
                  </a:lnTo>
                  <a:lnTo>
                    <a:pt x="1611" y="601"/>
                  </a:lnTo>
                  <a:lnTo>
                    <a:pt x="1605" y="603"/>
                  </a:lnTo>
                  <a:lnTo>
                    <a:pt x="1604" y="603"/>
                  </a:lnTo>
                  <a:lnTo>
                    <a:pt x="1602" y="601"/>
                  </a:lnTo>
                  <a:lnTo>
                    <a:pt x="1602" y="601"/>
                  </a:lnTo>
                  <a:lnTo>
                    <a:pt x="1600" y="599"/>
                  </a:lnTo>
                  <a:lnTo>
                    <a:pt x="1600" y="599"/>
                  </a:lnTo>
                  <a:lnTo>
                    <a:pt x="1600" y="597"/>
                  </a:lnTo>
                  <a:lnTo>
                    <a:pt x="1598" y="597"/>
                  </a:lnTo>
                  <a:lnTo>
                    <a:pt x="1598" y="597"/>
                  </a:lnTo>
                  <a:lnTo>
                    <a:pt x="1586" y="612"/>
                  </a:lnTo>
                  <a:lnTo>
                    <a:pt x="1586" y="612"/>
                  </a:lnTo>
                  <a:lnTo>
                    <a:pt x="1585" y="616"/>
                  </a:lnTo>
                  <a:lnTo>
                    <a:pt x="1585" y="618"/>
                  </a:lnTo>
                  <a:lnTo>
                    <a:pt x="1583" y="622"/>
                  </a:lnTo>
                  <a:lnTo>
                    <a:pt x="1581" y="624"/>
                  </a:lnTo>
                  <a:lnTo>
                    <a:pt x="1581" y="629"/>
                  </a:lnTo>
                  <a:lnTo>
                    <a:pt x="1581" y="631"/>
                  </a:lnTo>
                  <a:lnTo>
                    <a:pt x="1579" y="631"/>
                  </a:lnTo>
                  <a:lnTo>
                    <a:pt x="1579" y="633"/>
                  </a:lnTo>
                  <a:lnTo>
                    <a:pt x="1577" y="635"/>
                  </a:lnTo>
                  <a:lnTo>
                    <a:pt x="1573" y="643"/>
                  </a:lnTo>
                  <a:lnTo>
                    <a:pt x="1571" y="643"/>
                  </a:lnTo>
                  <a:lnTo>
                    <a:pt x="1571" y="643"/>
                  </a:lnTo>
                  <a:lnTo>
                    <a:pt x="1571" y="643"/>
                  </a:lnTo>
                  <a:lnTo>
                    <a:pt x="1571" y="643"/>
                  </a:lnTo>
                  <a:lnTo>
                    <a:pt x="1569" y="643"/>
                  </a:lnTo>
                  <a:lnTo>
                    <a:pt x="1569" y="643"/>
                  </a:lnTo>
                  <a:lnTo>
                    <a:pt x="1566" y="645"/>
                  </a:lnTo>
                  <a:lnTo>
                    <a:pt x="1566" y="645"/>
                  </a:lnTo>
                  <a:lnTo>
                    <a:pt x="1564" y="643"/>
                  </a:lnTo>
                  <a:lnTo>
                    <a:pt x="1564" y="643"/>
                  </a:lnTo>
                  <a:lnTo>
                    <a:pt x="1564" y="645"/>
                  </a:lnTo>
                  <a:lnTo>
                    <a:pt x="1564" y="645"/>
                  </a:lnTo>
                  <a:lnTo>
                    <a:pt x="1562" y="646"/>
                  </a:lnTo>
                  <a:lnTo>
                    <a:pt x="1562" y="646"/>
                  </a:lnTo>
                  <a:lnTo>
                    <a:pt x="1562" y="648"/>
                  </a:lnTo>
                  <a:lnTo>
                    <a:pt x="1560" y="648"/>
                  </a:lnTo>
                  <a:lnTo>
                    <a:pt x="1558" y="648"/>
                  </a:lnTo>
                  <a:lnTo>
                    <a:pt x="1511" y="648"/>
                  </a:lnTo>
                  <a:lnTo>
                    <a:pt x="1505" y="650"/>
                  </a:lnTo>
                  <a:lnTo>
                    <a:pt x="1501" y="652"/>
                  </a:lnTo>
                  <a:lnTo>
                    <a:pt x="1482" y="669"/>
                  </a:lnTo>
                  <a:lnTo>
                    <a:pt x="1478" y="675"/>
                  </a:lnTo>
                  <a:lnTo>
                    <a:pt x="1477" y="677"/>
                  </a:lnTo>
                  <a:lnTo>
                    <a:pt x="1475" y="677"/>
                  </a:lnTo>
                  <a:lnTo>
                    <a:pt x="1450" y="679"/>
                  </a:lnTo>
                  <a:lnTo>
                    <a:pt x="1444" y="679"/>
                  </a:lnTo>
                  <a:lnTo>
                    <a:pt x="1439" y="681"/>
                  </a:lnTo>
                  <a:lnTo>
                    <a:pt x="1441" y="683"/>
                  </a:lnTo>
                  <a:lnTo>
                    <a:pt x="1441" y="690"/>
                  </a:lnTo>
                  <a:lnTo>
                    <a:pt x="1442" y="690"/>
                  </a:lnTo>
                  <a:lnTo>
                    <a:pt x="1442" y="692"/>
                  </a:lnTo>
                  <a:lnTo>
                    <a:pt x="1442" y="692"/>
                  </a:lnTo>
                  <a:lnTo>
                    <a:pt x="1442" y="694"/>
                  </a:lnTo>
                  <a:lnTo>
                    <a:pt x="1441" y="696"/>
                  </a:lnTo>
                  <a:lnTo>
                    <a:pt x="1422" y="703"/>
                  </a:lnTo>
                  <a:lnTo>
                    <a:pt x="1405" y="707"/>
                  </a:lnTo>
                  <a:lnTo>
                    <a:pt x="1401" y="709"/>
                  </a:lnTo>
                  <a:lnTo>
                    <a:pt x="1389" y="715"/>
                  </a:lnTo>
                  <a:lnTo>
                    <a:pt x="1386" y="717"/>
                  </a:lnTo>
                  <a:lnTo>
                    <a:pt x="1380" y="715"/>
                  </a:lnTo>
                  <a:lnTo>
                    <a:pt x="1378" y="715"/>
                  </a:lnTo>
                  <a:lnTo>
                    <a:pt x="1376" y="713"/>
                  </a:lnTo>
                  <a:lnTo>
                    <a:pt x="1374" y="711"/>
                  </a:lnTo>
                  <a:lnTo>
                    <a:pt x="1374" y="707"/>
                  </a:lnTo>
                  <a:lnTo>
                    <a:pt x="1376" y="705"/>
                  </a:lnTo>
                  <a:lnTo>
                    <a:pt x="1376" y="705"/>
                  </a:lnTo>
                  <a:lnTo>
                    <a:pt x="1380" y="701"/>
                  </a:lnTo>
                  <a:lnTo>
                    <a:pt x="1384" y="700"/>
                  </a:lnTo>
                  <a:lnTo>
                    <a:pt x="1386" y="694"/>
                  </a:lnTo>
                  <a:lnTo>
                    <a:pt x="1389" y="686"/>
                  </a:lnTo>
                  <a:lnTo>
                    <a:pt x="1389" y="681"/>
                  </a:lnTo>
                  <a:lnTo>
                    <a:pt x="1391" y="679"/>
                  </a:lnTo>
                  <a:lnTo>
                    <a:pt x="1391" y="677"/>
                  </a:lnTo>
                  <a:lnTo>
                    <a:pt x="1386" y="646"/>
                  </a:lnTo>
                  <a:lnTo>
                    <a:pt x="1386" y="643"/>
                  </a:lnTo>
                  <a:lnTo>
                    <a:pt x="1384" y="641"/>
                  </a:lnTo>
                  <a:lnTo>
                    <a:pt x="1382" y="641"/>
                  </a:lnTo>
                  <a:lnTo>
                    <a:pt x="1370" y="633"/>
                  </a:lnTo>
                  <a:lnTo>
                    <a:pt x="1369" y="631"/>
                  </a:lnTo>
                  <a:lnTo>
                    <a:pt x="1369" y="631"/>
                  </a:lnTo>
                  <a:lnTo>
                    <a:pt x="1370" y="629"/>
                  </a:lnTo>
                  <a:lnTo>
                    <a:pt x="1370" y="627"/>
                  </a:lnTo>
                  <a:lnTo>
                    <a:pt x="1369" y="626"/>
                  </a:lnTo>
                  <a:lnTo>
                    <a:pt x="1367" y="626"/>
                  </a:lnTo>
                  <a:lnTo>
                    <a:pt x="1365" y="626"/>
                  </a:lnTo>
                  <a:lnTo>
                    <a:pt x="1363" y="626"/>
                  </a:lnTo>
                  <a:lnTo>
                    <a:pt x="1359" y="624"/>
                  </a:lnTo>
                  <a:lnTo>
                    <a:pt x="1359" y="620"/>
                  </a:lnTo>
                  <a:lnTo>
                    <a:pt x="1359" y="618"/>
                  </a:lnTo>
                  <a:lnTo>
                    <a:pt x="1355" y="618"/>
                  </a:lnTo>
                  <a:lnTo>
                    <a:pt x="1353" y="618"/>
                  </a:lnTo>
                  <a:lnTo>
                    <a:pt x="1351" y="618"/>
                  </a:lnTo>
                  <a:lnTo>
                    <a:pt x="1350" y="616"/>
                  </a:lnTo>
                  <a:lnTo>
                    <a:pt x="1350" y="614"/>
                  </a:lnTo>
                  <a:lnTo>
                    <a:pt x="1348" y="610"/>
                  </a:lnTo>
                  <a:lnTo>
                    <a:pt x="1346" y="609"/>
                  </a:lnTo>
                  <a:lnTo>
                    <a:pt x="1342" y="605"/>
                  </a:lnTo>
                  <a:lnTo>
                    <a:pt x="1295" y="580"/>
                  </a:lnTo>
                  <a:lnTo>
                    <a:pt x="1289" y="580"/>
                  </a:lnTo>
                  <a:lnTo>
                    <a:pt x="1285" y="580"/>
                  </a:lnTo>
                  <a:lnTo>
                    <a:pt x="1279" y="584"/>
                  </a:lnTo>
                  <a:lnTo>
                    <a:pt x="1276" y="586"/>
                  </a:lnTo>
                  <a:lnTo>
                    <a:pt x="1270" y="586"/>
                  </a:lnTo>
                  <a:lnTo>
                    <a:pt x="1268" y="586"/>
                  </a:lnTo>
                  <a:lnTo>
                    <a:pt x="1266" y="586"/>
                  </a:lnTo>
                  <a:lnTo>
                    <a:pt x="1266" y="584"/>
                  </a:lnTo>
                  <a:lnTo>
                    <a:pt x="1264" y="584"/>
                  </a:lnTo>
                  <a:lnTo>
                    <a:pt x="1264" y="582"/>
                  </a:lnTo>
                  <a:lnTo>
                    <a:pt x="1262" y="582"/>
                  </a:lnTo>
                  <a:lnTo>
                    <a:pt x="1257" y="584"/>
                  </a:lnTo>
                  <a:lnTo>
                    <a:pt x="1255" y="582"/>
                  </a:lnTo>
                  <a:lnTo>
                    <a:pt x="1253" y="582"/>
                  </a:lnTo>
                  <a:lnTo>
                    <a:pt x="1253" y="582"/>
                  </a:lnTo>
                  <a:lnTo>
                    <a:pt x="1253" y="582"/>
                  </a:lnTo>
                  <a:lnTo>
                    <a:pt x="1251" y="580"/>
                  </a:lnTo>
                  <a:lnTo>
                    <a:pt x="1251" y="580"/>
                  </a:lnTo>
                  <a:lnTo>
                    <a:pt x="1249" y="580"/>
                  </a:lnTo>
                  <a:lnTo>
                    <a:pt x="1245" y="584"/>
                  </a:lnTo>
                  <a:lnTo>
                    <a:pt x="1243" y="584"/>
                  </a:lnTo>
                  <a:lnTo>
                    <a:pt x="1240" y="584"/>
                  </a:lnTo>
                  <a:lnTo>
                    <a:pt x="1238" y="582"/>
                  </a:lnTo>
                  <a:lnTo>
                    <a:pt x="1236" y="580"/>
                  </a:lnTo>
                  <a:lnTo>
                    <a:pt x="1234" y="578"/>
                  </a:lnTo>
                  <a:lnTo>
                    <a:pt x="1232" y="578"/>
                  </a:lnTo>
                  <a:lnTo>
                    <a:pt x="1232" y="578"/>
                  </a:lnTo>
                  <a:lnTo>
                    <a:pt x="1232" y="578"/>
                  </a:lnTo>
                  <a:lnTo>
                    <a:pt x="1230" y="578"/>
                  </a:lnTo>
                  <a:lnTo>
                    <a:pt x="1230" y="578"/>
                  </a:lnTo>
                  <a:lnTo>
                    <a:pt x="1228" y="580"/>
                  </a:lnTo>
                  <a:lnTo>
                    <a:pt x="1226" y="578"/>
                  </a:lnTo>
                  <a:lnTo>
                    <a:pt x="1226" y="578"/>
                  </a:lnTo>
                  <a:lnTo>
                    <a:pt x="1224" y="576"/>
                  </a:lnTo>
                  <a:lnTo>
                    <a:pt x="1224" y="574"/>
                  </a:lnTo>
                  <a:lnTo>
                    <a:pt x="1224" y="574"/>
                  </a:lnTo>
                  <a:lnTo>
                    <a:pt x="1223" y="574"/>
                  </a:lnTo>
                  <a:lnTo>
                    <a:pt x="1219" y="572"/>
                  </a:lnTo>
                  <a:lnTo>
                    <a:pt x="1215" y="571"/>
                  </a:lnTo>
                  <a:lnTo>
                    <a:pt x="1213" y="571"/>
                  </a:lnTo>
                  <a:lnTo>
                    <a:pt x="1211" y="571"/>
                  </a:lnTo>
                  <a:lnTo>
                    <a:pt x="1211" y="571"/>
                  </a:lnTo>
                  <a:lnTo>
                    <a:pt x="1209" y="572"/>
                  </a:lnTo>
                  <a:lnTo>
                    <a:pt x="1207" y="572"/>
                  </a:lnTo>
                  <a:lnTo>
                    <a:pt x="1204" y="572"/>
                  </a:lnTo>
                  <a:lnTo>
                    <a:pt x="1202" y="571"/>
                  </a:lnTo>
                  <a:lnTo>
                    <a:pt x="1200" y="571"/>
                  </a:lnTo>
                  <a:lnTo>
                    <a:pt x="1194" y="569"/>
                  </a:lnTo>
                  <a:lnTo>
                    <a:pt x="1190" y="569"/>
                  </a:lnTo>
                  <a:lnTo>
                    <a:pt x="1188" y="565"/>
                  </a:lnTo>
                  <a:lnTo>
                    <a:pt x="1188" y="559"/>
                  </a:lnTo>
                  <a:lnTo>
                    <a:pt x="1187" y="555"/>
                  </a:lnTo>
                  <a:lnTo>
                    <a:pt x="1183" y="553"/>
                  </a:lnTo>
                  <a:lnTo>
                    <a:pt x="1183" y="563"/>
                  </a:lnTo>
                  <a:lnTo>
                    <a:pt x="741" y="563"/>
                  </a:lnTo>
                  <a:lnTo>
                    <a:pt x="741" y="567"/>
                  </a:lnTo>
                  <a:lnTo>
                    <a:pt x="741" y="567"/>
                  </a:lnTo>
                  <a:lnTo>
                    <a:pt x="743" y="567"/>
                  </a:lnTo>
                  <a:lnTo>
                    <a:pt x="743" y="567"/>
                  </a:lnTo>
                  <a:lnTo>
                    <a:pt x="743" y="569"/>
                  </a:lnTo>
                  <a:lnTo>
                    <a:pt x="743" y="569"/>
                  </a:lnTo>
                  <a:lnTo>
                    <a:pt x="745" y="569"/>
                  </a:lnTo>
                  <a:lnTo>
                    <a:pt x="745" y="571"/>
                  </a:lnTo>
                  <a:lnTo>
                    <a:pt x="745" y="572"/>
                  </a:lnTo>
                  <a:lnTo>
                    <a:pt x="745" y="574"/>
                  </a:lnTo>
                  <a:lnTo>
                    <a:pt x="745" y="574"/>
                  </a:lnTo>
                  <a:lnTo>
                    <a:pt x="743" y="574"/>
                  </a:lnTo>
                  <a:lnTo>
                    <a:pt x="743" y="574"/>
                  </a:lnTo>
                  <a:lnTo>
                    <a:pt x="743" y="576"/>
                  </a:lnTo>
                  <a:lnTo>
                    <a:pt x="747" y="578"/>
                  </a:lnTo>
                  <a:lnTo>
                    <a:pt x="747" y="580"/>
                  </a:lnTo>
                  <a:lnTo>
                    <a:pt x="745" y="580"/>
                  </a:lnTo>
                  <a:lnTo>
                    <a:pt x="745" y="582"/>
                  </a:lnTo>
                  <a:lnTo>
                    <a:pt x="745" y="582"/>
                  </a:lnTo>
                  <a:lnTo>
                    <a:pt x="747" y="584"/>
                  </a:lnTo>
                  <a:lnTo>
                    <a:pt x="747" y="582"/>
                  </a:lnTo>
                  <a:lnTo>
                    <a:pt x="749" y="584"/>
                  </a:lnTo>
                  <a:lnTo>
                    <a:pt x="749" y="584"/>
                  </a:lnTo>
                  <a:lnTo>
                    <a:pt x="749" y="586"/>
                  </a:lnTo>
                  <a:lnTo>
                    <a:pt x="749" y="586"/>
                  </a:lnTo>
                  <a:lnTo>
                    <a:pt x="749" y="586"/>
                  </a:lnTo>
                  <a:lnTo>
                    <a:pt x="749" y="588"/>
                  </a:lnTo>
                  <a:lnTo>
                    <a:pt x="747" y="591"/>
                  </a:lnTo>
                  <a:lnTo>
                    <a:pt x="747" y="591"/>
                  </a:lnTo>
                  <a:lnTo>
                    <a:pt x="747" y="597"/>
                  </a:lnTo>
                  <a:lnTo>
                    <a:pt x="747" y="597"/>
                  </a:lnTo>
                  <a:lnTo>
                    <a:pt x="747" y="599"/>
                  </a:lnTo>
                  <a:lnTo>
                    <a:pt x="747" y="599"/>
                  </a:lnTo>
                  <a:lnTo>
                    <a:pt x="747" y="597"/>
                  </a:lnTo>
                  <a:lnTo>
                    <a:pt x="745" y="597"/>
                  </a:lnTo>
                  <a:lnTo>
                    <a:pt x="745" y="597"/>
                  </a:lnTo>
                  <a:lnTo>
                    <a:pt x="745" y="597"/>
                  </a:lnTo>
                  <a:lnTo>
                    <a:pt x="745" y="599"/>
                  </a:lnTo>
                  <a:lnTo>
                    <a:pt x="745" y="599"/>
                  </a:lnTo>
                  <a:lnTo>
                    <a:pt x="745" y="599"/>
                  </a:lnTo>
                  <a:lnTo>
                    <a:pt x="747" y="599"/>
                  </a:lnTo>
                  <a:lnTo>
                    <a:pt x="747" y="599"/>
                  </a:lnTo>
                  <a:lnTo>
                    <a:pt x="745" y="601"/>
                  </a:lnTo>
                  <a:lnTo>
                    <a:pt x="745" y="601"/>
                  </a:lnTo>
                  <a:lnTo>
                    <a:pt x="743" y="603"/>
                  </a:lnTo>
                  <a:lnTo>
                    <a:pt x="743" y="603"/>
                  </a:lnTo>
                  <a:lnTo>
                    <a:pt x="743" y="605"/>
                  </a:lnTo>
                  <a:lnTo>
                    <a:pt x="741" y="605"/>
                  </a:lnTo>
                  <a:lnTo>
                    <a:pt x="737" y="605"/>
                  </a:lnTo>
                  <a:lnTo>
                    <a:pt x="737" y="601"/>
                  </a:lnTo>
                  <a:lnTo>
                    <a:pt x="739" y="601"/>
                  </a:lnTo>
                  <a:lnTo>
                    <a:pt x="739" y="599"/>
                  </a:lnTo>
                  <a:lnTo>
                    <a:pt x="741" y="601"/>
                  </a:lnTo>
                  <a:lnTo>
                    <a:pt x="741" y="601"/>
                  </a:lnTo>
                  <a:lnTo>
                    <a:pt x="741" y="603"/>
                  </a:lnTo>
                  <a:lnTo>
                    <a:pt x="741" y="601"/>
                  </a:lnTo>
                  <a:lnTo>
                    <a:pt x="741" y="601"/>
                  </a:lnTo>
                  <a:lnTo>
                    <a:pt x="741" y="601"/>
                  </a:lnTo>
                  <a:lnTo>
                    <a:pt x="743" y="601"/>
                  </a:lnTo>
                  <a:lnTo>
                    <a:pt x="745" y="599"/>
                  </a:lnTo>
                  <a:lnTo>
                    <a:pt x="743" y="595"/>
                  </a:lnTo>
                  <a:lnTo>
                    <a:pt x="743" y="593"/>
                  </a:lnTo>
                  <a:lnTo>
                    <a:pt x="743" y="593"/>
                  </a:lnTo>
                  <a:lnTo>
                    <a:pt x="745" y="591"/>
                  </a:lnTo>
                  <a:lnTo>
                    <a:pt x="745" y="588"/>
                  </a:lnTo>
                  <a:lnTo>
                    <a:pt x="743" y="588"/>
                  </a:lnTo>
                  <a:lnTo>
                    <a:pt x="743" y="590"/>
                  </a:lnTo>
                  <a:lnTo>
                    <a:pt x="737" y="595"/>
                  </a:lnTo>
                  <a:lnTo>
                    <a:pt x="735" y="599"/>
                  </a:lnTo>
                  <a:lnTo>
                    <a:pt x="737" y="599"/>
                  </a:lnTo>
                  <a:lnTo>
                    <a:pt x="739" y="597"/>
                  </a:lnTo>
                  <a:lnTo>
                    <a:pt x="737" y="599"/>
                  </a:lnTo>
                  <a:lnTo>
                    <a:pt x="735" y="599"/>
                  </a:lnTo>
                  <a:lnTo>
                    <a:pt x="735" y="599"/>
                  </a:lnTo>
                  <a:lnTo>
                    <a:pt x="735" y="597"/>
                  </a:lnTo>
                  <a:lnTo>
                    <a:pt x="735" y="595"/>
                  </a:lnTo>
                  <a:lnTo>
                    <a:pt x="737" y="593"/>
                  </a:lnTo>
                  <a:lnTo>
                    <a:pt x="739" y="590"/>
                  </a:lnTo>
                  <a:lnTo>
                    <a:pt x="741" y="590"/>
                  </a:lnTo>
                  <a:lnTo>
                    <a:pt x="741" y="591"/>
                  </a:lnTo>
                  <a:lnTo>
                    <a:pt x="741" y="591"/>
                  </a:lnTo>
                  <a:lnTo>
                    <a:pt x="743" y="590"/>
                  </a:lnTo>
                  <a:lnTo>
                    <a:pt x="743" y="588"/>
                  </a:lnTo>
                  <a:lnTo>
                    <a:pt x="741" y="584"/>
                  </a:lnTo>
                  <a:lnTo>
                    <a:pt x="741" y="582"/>
                  </a:lnTo>
                  <a:lnTo>
                    <a:pt x="739" y="584"/>
                  </a:lnTo>
                  <a:lnTo>
                    <a:pt x="737" y="584"/>
                  </a:lnTo>
                  <a:lnTo>
                    <a:pt x="737" y="582"/>
                  </a:lnTo>
                  <a:lnTo>
                    <a:pt x="735" y="582"/>
                  </a:lnTo>
                  <a:lnTo>
                    <a:pt x="734" y="582"/>
                  </a:lnTo>
                  <a:lnTo>
                    <a:pt x="730" y="582"/>
                  </a:lnTo>
                  <a:lnTo>
                    <a:pt x="728" y="582"/>
                  </a:lnTo>
                  <a:lnTo>
                    <a:pt x="726" y="582"/>
                  </a:lnTo>
                  <a:lnTo>
                    <a:pt x="722" y="582"/>
                  </a:lnTo>
                  <a:lnTo>
                    <a:pt x="720" y="580"/>
                  </a:lnTo>
                  <a:lnTo>
                    <a:pt x="713" y="576"/>
                  </a:lnTo>
                  <a:lnTo>
                    <a:pt x="711" y="576"/>
                  </a:lnTo>
                  <a:lnTo>
                    <a:pt x="711" y="578"/>
                  </a:lnTo>
                  <a:lnTo>
                    <a:pt x="711" y="584"/>
                  </a:lnTo>
                  <a:lnTo>
                    <a:pt x="711" y="586"/>
                  </a:lnTo>
                  <a:lnTo>
                    <a:pt x="711" y="588"/>
                  </a:lnTo>
                  <a:lnTo>
                    <a:pt x="715" y="590"/>
                  </a:lnTo>
                  <a:lnTo>
                    <a:pt x="715" y="591"/>
                  </a:lnTo>
                  <a:lnTo>
                    <a:pt x="716" y="595"/>
                  </a:lnTo>
                  <a:lnTo>
                    <a:pt x="718" y="609"/>
                  </a:lnTo>
                  <a:lnTo>
                    <a:pt x="720" y="607"/>
                  </a:lnTo>
                  <a:lnTo>
                    <a:pt x="720" y="607"/>
                  </a:lnTo>
                  <a:lnTo>
                    <a:pt x="722" y="607"/>
                  </a:lnTo>
                  <a:lnTo>
                    <a:pt x="724" y="609"/>
                  </a:lnTo>
                  <a:lnTo>
                    <a:pt x="722" y="609"/>
                  </a:lnTo>
                  <a:lnTo>
                    <a:pt x="720" y="610"/>
                  </a:lnTo>
                  <a:lnTo>
                    <a:pt x="720" y="610"/>
                  </a:lnTo>
                  <a:lnTo>
                    <a:pt x="720" y="612"/>
                  </a:lnTo>
                  <a:lnTo>
                    <a:pt x="722" y="612"/>
                  </a:lnTo>
                  <a:lnTo>
                    <a:pt x="722" y="614"/>
                  </a:lnTo>
                  <a:lnTo>
                    <a:pt x="722" y="614"/>
                  </a:lnTo>
                  <a:lnTo>
                    <a:pt x="722" y="614"/>
                  </a:lnTo>
                  <a:lnTo>
                    <a:pt x="722" y="616"/>
                  </a:lnTo>
                  <a:lnTo>
                    <a:pt x="722" y="616"/>
                  </a:lnTo>
                  <a:lnTo>
                    <a:pt x="722" y="618"/>
                  </a:lnTo>
                  <a:lnTo>
                    <a:pt x="722" y="618"/>
                  </a:lnTo>
                  <a:lnTo>
                    <a:pt x="720" y="618"/>
                  </a:lnTo>
                  <a:lnTo>
                    <a:pt x="720" y="616"/>
                  </a:lnTo>
                  <a:lnTo>
                    <a:pt x="720" y="616"/>
                  </a:lnTo>
                  <a:lnTo>
                    <a:pt x="720" y="620"/>
                  </a:lnTo>
                  <a:lnTo>
                    <a:pt x="720" y="622"/>
                  </a:lnTo>
                  <a:lnTo>
                    <a:pt x="724" y="622"/>
                  </a:lnTo>
                  <a:lnTo>
                    <a:pt x="728" y="622"/>
                  </a:lnTo>
                  <a:lnTo>
                    <a:pt x="730" y="622"/>
                  </a:lnTo>
                  <a:lnTo>
                    <a:pt x="732" y="624"/>
                  </a:lnTo>
                  <a:lnTo>
                    <a:pt x="734" y="626"/>
                  </a:lnTo>
                  <a:lnTo>
                    <a:pt x="732" y="626"/>
                  </a:lnTo>
                  <a:lnTo>
                    <a:pt x="732" y="624"/>
                  </a:lnTo>
                  <a:lnTo>
                    <a:pt x="730" y="624"/>
                  </a:lnTo>
                  <a:lnTo>
                    <a:pt x="728" y="624"/>
                  </a:lnTo>
                  <a:lnTo>
                    <a:pt x="726" y="624"/>
                  </a:lnTo>
                  <a:lnTo>
                    <a:pt x="724" y="624"/>
                  </a:lnTo>
                  <a:lnTo>
                    <a:pt x="724" y="624"/>
                  </a:lnTo>
                  <a:lnTo>
                    <a:pt x="722" y="624"/>
                  </a:lnTo>
                  <a:lnTo>
                    <a:pt x="722" y="626"/>
                  </a:lnTo>
                  <a:lnTo>
                    <a:pt x="722" y="629"/>
                  </a:lnTo>
                  <a:lnTo>
                    <a:pt x="722" y="641"/>
                  </a:lnTo>
                  <a:lnTo>
                    <a:pt x="718" y="671"/>
                  </a:lnTo>
                  <a:lnTo>
                    <a:pt x="716" y="683"/>
                  </a:lnTo>
                  <a:lnTo>
                    <a:pt x="716" y="683"/>
                  </a:lnTo>
                  <a:lnTo>
                    <a:pt x="718" y="683"/>
                  </a:lnTo>
                  <a:lnTo>
                    <a:pt x="716" y="684"/>
                  </a:lnTo>
                  <a:lnTo>
                    <a:pt x="715" y="688"/>
                  </a:lnTo>
                  <a:lnTo>
                    <a:pt x="713" y="692"/>
                  </a:lnTo>
                  <a:lnTo>
                    <a:pt x="713" y="694"/>
                  </a:lnTo>
                  <a:lnTo>
                    <a:pt x="713" y="696"/>
                  </a:lnTo>
                  <a:lnTo>
                    <a:pt x="715" y="698"/>
                  </a:lnTo>
                  <a:lnTo>
                    <a:pt x="715" y="700"/>
                  </a:lnTo>
                  <a:lnTo>
                    <a:pt x="715" y="700"/>
                  </a:lnTo>
                  <a:lnTo>
                    <a:pt x="715" y="701"/>
                  </a:lnTo>
                  <a:lnTo>
                    <a:pt x="715" y="703"/>
                  </a:lnTo>
                  <a:lnTo>
                    <a:pt x="715" y="705"/>
                  </a:lnTo>
                  <a:lnTo>
                    <a:pt x="716" y="707"/>
                  </a:lnTo>
                  <a:lnTo>
                    <a:pt x="716" y="709"/>
                  </a:lnTo>
                  <a:lnTo>
                    <a:pt x="718" y="711"/>
                  </a:lnTo>
                  <a:lnTo>
                    <a:pt x="718" y="711"/>
                  </a:lnTo>
                  <a:lnTo>
                    <a:pt x="718" y="713"/>
                  </a:lnTo>
                  <a:lnTo>
                    <a:pt x="718" y="715"/>
                  </a:lnTo>
                  <a:lnTo>
                    <a:pt x="718" y="715"/>
                  </a:lnTo>
                  <a:lnTo>
                    <a:pt x="718" y="719"/>
                  </a:lnTo>
                  <a:lnTo>
                    <a:pt x="720" y="720"/>
                  </a:lnTo>
                  <a:lnTo>
                    <a:pt x="720" y="722"/>
                  </a:lnTo>
                  <a:lnTo>
                    <a:pt x="718" y="736"/>
                  </a:lnTo>
                  <a:lnTo>
                    <a:pt x="716" y="736"/>
                  </a:lnTo>
                  <a:lnTo>
                    <a:pt x="716" y="736"/>
                  </a:lnTo>
                  <a:lnTo>
                    <a:pt x="716" y="739"/>
                  </a:lnTo>
                  <a:lnTo>
                    <a:pt x="716" y="741"/>
                  </a:lnTo>
                  <a:lnTo>
                    <a:pt x="716" y="745"/>
                  </a:lnTo>
                  <a:lnTo>
                    <a:pt x="722" y="751"/>
                  </a:lnTo>
                  <a:lnTo>
                    <a:pt x="724" y="755"/>
                  </a:lnTo>
                  <a:lnTo>
                    <a:pt x="724" y="756"/>
                  </a:lnTo>
                  <a:lnTo>
                    <a:pt x="724" y="764"/>
                  </a:lnTo>
                  <a:lnTo>
                    <a:pt x="726" y="770"/>
                  </a:lnTo>
                  <a:lnTo>
                    <a:pt x="728" y="772"/>
                  </a:lnTo>
                  <a:lnTo>
                    <a:pt x="730" y="775"/>
                  </a:lnTo>
                  <a:lnTo>
                    <a:pt x="735" y="781"/>
                  </a:lnTo>
                  <a:lnTo>
                    <a:pt x="737" y="783"/>
                  </a:lnTo>
                  <a:lnTo>
                    <a:pt x="739" y="787"/>
                  </a:lnTo>
                  <a:lnTo>
                    <a:pt x="739" y="785"/>
                  </a:lnTo>
                  <a:lnTo>
                    <a:pt x="737" y="785"/>
                  </a:lnTo>
                  <a:lnTo>
                    <a:pt x="737" y="785"/>
                  </a:lnTo>
                  <a:lnTo>
                    <a:pt x="737" y="787"/>
                  </a:lnTo>
                  <a:lnTo>
                    <a:pt x="737" y="787"/>
                  </a:lnTo>
                  <a:lnTo>
                    <a:pt x="737" y="789"/>
                  </a:lnTo>
                  <a:lnTo>
                    <a:pt x="739" y="789"/>
                  </a:lnTo>
                  <a:lnTo>
                    <a:pt x="741" y="789"/>
                  </a:lnTo>
                  <a:lnTo>
                    <a:pt x="743" y="791"/>
                  </a:lnTo>
                  <a:lnTo>
                    <a:pt x="745" y="791"/>
                  </a:lnTo>
                  <a:lnTo>
                    <a:pt x="745" y="789"/>
                  </a:lnTo>
                  <a:lnTo>
                    <a:pt x="747" y="787"/>
                  </a:lnTo>
                  <a:lnTo>
                    <a:pt x="749" y="787"/>
                  </a:lnTo>
                  <a:lnTo>
                    <a:pt x="758" y="787"/>
                  </a:lnTo>
                  <a:lnTo>
                    <a:pt x="760" y="787"/>
                  </a:lnTo>
                  <a:lnTo>
                    <a:pt x="754" y="787"/>
                  </a:lnTo>
                  <a:lnTo>
                    <a:pt x="751" y="787"/>
                  </a:lnTo>
                  <a:lnTo>
                    <a:pt x="747" y="789"/>
                  </a:lnTo>
                  <a:lnTo>
                    <a:pt x="747" y="791"/>
                  </a:lnTo>
                  <a:lnTo>
                    <a:pt x="749" y="793"/>
                  </a:lnTo>
                  <a:lnTo>
                    <a:pt x="753" y="798"/>
                  </a:lnTo>
                  <a:lnTo>
                    <a:pt x="749" y="796"/>
                  </a:lnTo>
                  <a:lnTo>
                    <a:pt x="747" y="794"/>
                  </a:lnTo>
                  <a:lnTo>
                    <a:pt x="747" y="793"/>
                  </a:lnTo>
                  <a:lnTo>
                    <a:pt x="745" y="794"/>
                  </a:lnTo>
                  <a:lnTo>
                    <a:pt x="745" y="798"/>
                  </a:lnTo>
                  <a:lnTo>
                    <a:pt x="747" y="802"/>
                  </a:lnTo>
                  <a:lnTo>
                    <a:pt x="749" y="806"/>
                  </a:lnTo>
                  <a:lnTo>
                    <a:pt x="751" y="808"/>
                  </a:lnTo>
                  <a:lnTo>
                    <a:pt x="754" y="808"/>
                  </a:lnTo>
                  <a:lnTo>
                    <a:pt x="756" y="810"/>
                  </a:lnTo>
                  <a:lnTo>
                    <a:pt x="756" y="812"/>
                  </a:lnTo>
                  <a:lnTo>
                    <a:pt x="756" y="813"/>
                  </a:lnTo>
                  <a:lnTo>
                    <a:pt x="754" y="815"/>
                  </a:lnTo>
                  <a:lnTo>
                    <a:pt x="754" y="815"/>
                  </a:lnTo>
                  <a:lnTo>
                    <a:pt x="754" y="819"/>
                  </a:lnTo>
                  <a:lnTo>
                    <a:pt x="756" y="821"/>
                  </a:lnTo>
                  <a:lnTo>
                    <a:pt x="762" y="825"/>
                  </a:lnTo>
                  <a:lnTo>
                    <a:pt x="764" y="830"/>
                  </a:lnTo>
                  <a:lnTo>
                    <a:pt x="766" y="832"/>
                  </a:lnTo>
                  <a:lnTo>
                    <a:pt x="768" y="832"/>
                  </a:lnTo>
                  <a:lnTo>
                    <a:pt x="770" y="834"/>
                  </a:lnTo>
                  <a:lnTo>
                    <a:pt x="771" y="836"/>
                  </a:lnTo>
                  <a:lnTo>
                    <a:pt x="771" y="836"/>
                  </a:lnTo>
                  <a:lnTo>
                    <a:pt x="771" y="838"/>
                  </a:lnTo>
                  <a:lnTo>
                    <a:pt x="771" y="840"/>
                  </a:lnTo>
                  <a:lnTo>
                    <a:pt x="771" y="840"/>
                  </a:lnTo>
                  <a:lnTo>
                    <a:pt x="773" y="840"/>
                  </a:lnTo>
                  <a:lnTo>
                    <a:pt x="775" y="842"/>
                  </a:lnTo>
                  <a:lnTo>
                    <a:pt x="775" y="844"/>
                  </a:lnTo>
                  <a:lnTo>
                    <a:pt x="775" y="848"/>
                  </a:lnTo>
                  <a:lnTo>
                    <a:pt x="775" y="851"/>
                  </a:lnTo>
                  <a:lnTo>
                    <a:pt x="779" y="853"/>
                  </a:lnTo>
                  <a:lnTo>
                    <a:pt x="783" y="853"/>
                  </a:lnTo>
                  <a:lnTo>
                    <a:pt x="787" y="853"/>
                  </a:lnTo>
                  <a:lnTo>
                    <a:pt x="790" y="855"/>
                  </a:lnTo>
                  <a:lnTo>
                    <a:pt x="794" y="855"/>
                  </a:lnTo>
                  <a:lnTo>
                    <a:pt x="796" y="857"/>
                  </a:lnTo>
                  <a:lnTo>
                    <a:pt x="798" y="859"/>
                  </a:lnTo>
                  <a:lnTo>
                    <a:pt x="800" y="861"/>
                  </a:lnTo>
                  <a:lnTo>
                    <a:pt x="802" y="861"/>
                  </a:lnTo>
                  <a:lnTo>
                    <a:pt x="807" y="861"/>
                  </a:lnTo>
                  <a:lnTo>
                    <a:pt x="809" y="861"/>
                  </a:lnTo>
                  <a:lnTo>
                    <a:pt x="809" y="863"/>
                  </a:lnTo>
                  <a:lnTo>
                    <a:pt x="811" y="863"/>
                  </a:lnTo>
                  <a:lnTo>
                    <a:pt x="811" y="865"/>
                  </a:lnTo>
                  <a:lnTo>
                    <a:pt x="811" y="865"/>
                  </a:lnTo>
                  <a:lnTo>
                    <a:pt x="811" y="867"/>
                  </a:lnTo>
                  <a:lnTo>
                    <a:pt x="811" y="867"/>
                  </a:lnTo>
                  <a:lnTo>
                    <a:pt x="813" y="867"/>
                  </a:lnTo>
                  <a:lnTo>
                    <a:pt x="813" y="867"/>
                  </a:lnTo>
                  <a:lnTo>
                    <a:pt x="815" y="867"/>
                  </a:lnTo>
                  <a:lnTo>
                    <a:pt x="817" y="868"/>
                  </a:lnTo>
                  <a:lnTo>
                    <a:pt x="819" y="868"/>
                  </a:lnTo>
                  <a:lnTo>
                    <a:pt x="823" y="872"/>
                  </a:lnTo>
                  <a:lnTo>
                    <a:pt x="825" y="874"/>
                  </a:lnTo>
                  <a:lnTo>
                    <a:pt x="826" y="876"/>
                  </a:lnTo>
                  <a:lnTo>
                    <a:pt x="828" y="878"/>
                  </a:lnTo>
                  <a:lnTo>
                    <a:pt x="828" y="880"/>
                  </a:lnTo>
                  <a:lnTo>
                    <a:pt x="828" y="884"/>
                  </a:lnTo>
                  <a:lnTo>
                    <a:pt x="830" y="885"/>
                  </a:lnTo>
                  <a:lnTo>
                    <a:pt x="830" y="885"/>
                  </a:lnTo>
                  <a:lnTo>
                    <a:pt x="830" y="885"/>
                  </a:lnTo>
                  <a:lnTo>
                    <a:pt x="832" y="887"/>
                  </a:lnTo>
                  <a:lnTo>
                    <a:pt x="832" y="887"/>
                  </a:lnTo>
                  <a:lnTo>
                    <a:pt x="870" y="885"/>
                  </a:lnTo>
                  <a:lnTo>
                    <a:pt x="870" y="885"/>
                  </a:lnTo>
                  <a:lnTo>
                    <a:pt x="868" y="887"/>
                  </a:lnTo>
                  <a:lnTo>
                    <a:pt x="868" y="887"/>
                  </a:lnTo>
                  <a:lnTo>
                    <a:pt x="868" y="889"/>
                  </a:lnTo>
                  <a:lnTo>
                    <a:pt x="925" y="908"/>
                  </a:lnTo>
                  <a:lnTo>
                    <a:pt x="929" y="908"/>
                  </a:lnTo>
                  <a:lnTo>
                    <a:pt x="974" y="908"/>
                  </a:lnTo>
                  <a:lnTo>
                    <a:pt x="974" y="901"/>
                  </a:lnTo>
                  <a:lnTo>
                    <a:pt x="1001" y="901"/>
                  </a:lnTo>
                  <a:lnTo>
                    <a:pt x="1003" y="901"/>
                  </a:lnTo>
                  <a:lnTo>
                    <a:pt x="1005" y="903"/>
                  </a:lnTo>
                  <a:lnTo>
                    <a:pt x="1006" y="906"/>
                  </a:lnTo>
                  <a:lnTo>
                    <a:pt x="1006" y="906"/>
                  </a:lnTo>
                  <a:lnTo>
                    <a:pt x="1012" y="910"/>
                  </a:lnTo>
                  <a:lnTo>
                    <a:pt x="1025" y="920"/>
                  </a:lnTo>
                  <a:lnTo>
                    <a:pt x="1027" y="923"/>
                  </a:lnTo>
                  <a:lnTo>
                    <a:pt x="1029" y="925"/>
                  </a:lnTo>
                  <a:lnTo>
                    <a:pt x="1031" y="933"/>
                  </a:lnTo>
                  <a:lnTo>
                    <a:pt x="1031" y="935"/>
                  </a:lnTo>
                  <a:lnTo>
                    <a:pt x="1033" y="939"/>
                  </a:lnTo>
                  <a:lnTo>
                    <a:pt x="1037" y="941"/>
                  </a:lnTo>
                  <a:lnTo>
                    <a:pt x="1044" y="944"/>
                  </a:lnTo>
                  <a:lnTo>
                    <a:pt x="1050" y="948"/>
                  </a:lnTo>
                  <a:lnTo>
                    <a:pt x="1056" y="948"/>
                  </a:lnTo>
                  <a:lnTo>
                    <a:pt x="1060" y="944"/>
                  </a:lnTo>
                  <a:lnTo>
                    <a:pt x="1061" y="942"/>
                  </a:lnTo>
                  <a:lnTo>
                    <a:pt x="1061" y="941"/>
                  </a:lnTo>
                  <a:lnTo>
                    <a:pt x="1063" y="939"/>
                  </a:lnTo>
                  <a:lnTo>
                    <a:pt x="1065" y="937"/>
                  </a:lnTo>
                  <a:lnTo>
                    <a:pt x="1069" y="935"/>
                  </a:lnTo>
                  <a:lnTo>
                    <a:pt x="1071" y="935"/>
                  </a:lnTo>
                  <a:lnTo>
                    <a:pt x="1073" y="935"/>
                  </a:lnTo>
                  <a:lnTo>
                    <a:pt x="1077" y="935"/>
                  </a:lnTo>
                  <a:lnTo>
                    <a:pt x="1079" y="935"/>
                  </a:lnTo>
                  <a:lnTo>
                    <a:pt x="1080" y="935"/>
                  </a:lnTo>
                  <a:lnTo>
                    <a:pt x="1082" y="937"/>
                  </a:lnTo>
                  <a:lnTo>
                    <a:pt x="1084" y="937"/>
                  </a:lnTo>
                  <a:lnTo>
                    <a:pt x="1086" y="939"/>
                  </a:lnTo>
                  <a:lnTo>
                    <a:pt x="1094" y="948"/>
                  </a:lnTo>
                  <a:lnTo>
                    <a:pt x="1096" y="950"/>
                  </a:lnTo>
                  <a:lnTo>
                    <a:pt x="1099" y="956"/>
                  </a:lnTo>
                  <a:lnTo>
                    <a:pt x="1099" y="958"/>
                  </a:lnTo>
                  <a:lnTo>
                    <a:pt x="1099" y="959"/>
                  </a:lnTo>
                  <a:lnTo>
                    <a:pt x="1101" y="961"/>
                  </a:lnTo>
                  <a:lnTo>
                    <a:pt x="1101" y="963"/>
                  </a:lnTo>
                  <a:lnTo>
                    <a:pt x="1103" y="965"/>
                  </a:lnTo>
                  <a:lnTo>
                    <a:pt x="1105" y="965"/>
                  </a:lnTo>
                  <a:lnTo>
                    <a:pt x="1109" y="971"/>
                  </a:lnTo>
                  <a:lnTo>
                    <a:pt x="1109" y="971"/>
                  </a:lnTo>
                  <a:lnTo>
                    <a:pt x="1111" y="973"/>
                  </a:lnTo>
                  <a:lnTo>
                    <a:pt x="1111" y="973"/>
                  </a:lnTo>
                  <a:lnTo>
                    <a:pt x="1113" y="975"/>
                  </a:lnTo>
                  <a:lnTo>
                    <a:pt x="1113" y="975"/>
                  </a:lnTo>
                  <a:lnTo>
                    <a:pt x="1115" y="977"/>
                  </a:lnTo>
                  <a:lnTo>
                    <a:pt x="1115" y="982"/>
                  </a:lnTo>
                  <a:lnTo>
                    <a:pt x="1115" y="984"/>
                  </a:lnTo>
                  <a:lnTo>
                    <a:pt x="1115" y="986"/>
                  </a:lnTo>
                  <a:lnTo>
                    <a:pt x="1116" y="988"/>
                  </a:lnTo>
                  <a:lnTo>
                    <a:pt x="1118" y="988"/>
                  </a:lnTo>
                  <a:lnTo>
                    <a:pt x="1118" y="990"/>
                  </a:lnTo>
                  <a:lnTo>
                    <a:pt x="1118" y="992"/>
                  </a:lnTo>
                  <a:lnTo>
                    <a:pt x="1118" y="994"/>
                  </a:lnTo>
                  <a:lnTo>
                    <a:pt x="1120" y="996"/>
                  </a:lnTo>
                  <a:lnTo>
                    <a:pt x="1124" y="997"/>
                  </a:lnTo>
                  <a:lnTo>
                    <a:pt x="1133" y="1001"/>
                  </a:lnTo>
                  <a:lnTo>
                    <a:pt x="1141" y="1003"/>
                  </a:lnTo>
                  <a:lnTo>
                    <a:pt x="1143" y="1003"/>
                  </a:lnTo>
                  <a:lnTo>
                    <a:pt x="1147" y="1005"/>
                  </a:lnTo>
                  <a:lnTo>
                    <a:pt x="1147" y="1005"/>
                  </a:lnTo>
                  <a:lnTo>
                    <a:pt x="1149" y="1005"/>
                  </a:lnTo>
                  <a:lnTo>
                    <a:pt x="1149" y="1005"/>
                  </a:lnTo>
                  <a:lnTo>
                    <a:pt x="1151" y="1003"/>
                  </a:lnTo>
                  <a:lnTo>
                    <a:pt x="1151" y="1003"/>
                  </a:lnTo>
                  <a:lnTo>
                    <a:pt x="1151" y="1003"/>
                  </a:lnTo>
                  <a:lnTo>
                    <a:pt x="1151" y="1001"/>
                  </a:lnTo>
                  <a:lnTo>
                    <a:pt x="1149" y="999"/>
                  </a:lnTo>
                  <a:lnTo>
                    <a:pt x="1149" y="997"/>
                  </a:lnTo>
                  <a:lnTo>
                    <a:pt x="1147" y="996"/>
                  </a:lnTo>
                  <a:lnTo>
                    <a:pt x="1145" y="986"/>
                  </a:lnTo>
                  <a:lnTo>
                    <a:pt x="1145" y="986"/>
                  </a:lnTo>
                  <a:lnTo>
                    <a:pt x="1145" y="984"/>
                  </a:lnTo>
                  <a:lnTo>
                    <a:pt x="1145" y="984"/>
                  </a:lnTo>
                  <a:lnTo>
                    <a:pt x="1147" y="982"/>
                  </a:lnTo>
                  <a:lnTo>
                    <a:pt x="1145" y="980"/>
                  </a:lnTo>
                  <a:lnTo>
                    <a:pt x="1143" y="978"/>
                  </a:lnTo>
                  <a:lnTo>
                    <a:pt x="1141" y="977"/>
                  </a:lnTo>
                  <a:lnTo>
                    <a:pt x="1145" y="978"/>
                  </a:lnTo>
                  <a:lnTo>
                    <a:pt x="1147" y="978"/>
                  </a:lnTo>
                  <a:lnTo>
                    <a:pt x="1149" y="977"/>
                  </a:lnTo>
                  <a:lnTo>
                    <a:pt x="1149" y="973"/>
                  </a:lnTo>
                  <a:lnTo>
                    <a:pt x="1149" y="973"/>
                  </a:lnTo>
                  <a:lnTo>
                    <a:pt x="1147" y="971"/>
                  </a:lnTo>
                  <a:lnTo>
                    <a:pt x="1147" y="971"/>
                  </a:lnTo>
                  <a:lnTo>
                    <a:pt x="1147" y="969"/>
                  </a:lnTo>
                  <a:lnTo>
                    <a:pt x="1147" y="969"/>
                  </a:lnTo>
                  <a:lnTo>
                    <a:pt x="1147" y="969"/>
                  </a:lnTo>
                  <a:lnTo>
                    <a:pt x="1149" y="969"/>
                  </a:lnTo>
                  <a:lnTo>
                    <a:pt x="1149" y="969"/>
                  </a:lnTo>
                  <a:lnTo>
                    <a:pt x="1151" y="969"/>
                  </a:lnTo>
                  <a:lnTo>
                    <a:pt x="1151" y="969"/>
                  </a:lnTo>
                  <a:lnTo>
                    <a:pt x="1152" y="967"/>
                  </a:lnTo>
                  <a:lnTo>
                    <a:pt x="1152" y="965"/>
                  </a:lnTo>
                  <a:lnTo>
                    <a:pt x="1151" y="965"/>
                  </a:lnTo>
                  <a:lnTo>
                    <a:pt x="1151" y="965"/>
                  </a:lnTo>
                  <a:lnTo>
                    <a:pt x="1152" y="963"/>
                  </a:lnTo>
                  <a:lnTo>
                    <a:pt x="1152" y="963"/>
                  </a:lnTo>
                  <a:lnTo>
                    <a:pt x="1154" y="963"/>
                  </a:lnTo>
                  <a:lnTo>
                    <a:pt x="1156" y="963"/>
                  </a:lnTo>
                  <a:lnTo>
                    <a:pt x="1156" y="963"/>
                  </a:lnTo>
                  <a:lnTo>
                    <a:pt x="1156" y="959"/>
                  </a:lnTo>
                  <a:lnTo>
                    <a:pt x="1158" y="961"/>
                  </a:lnTo>
                  <a:lnTo>
                    <a:pt x="1160" y="961"/>
                  </a:lnTo>
                  <a:lnTo>
                    <a:pt x="1162" y="959"/>
                  </a:lnTo>
                  <a:lnTo>
                    <a:pt x="1162" y="959"/>
                  </a:lnTo>
                  <a:lnTo>
                    <a:pt x="1162" y="958"/>
                  </a:lnTo>
                  <a:lnTo>
                    <a:pt x="1160" y="958"/>
                  </a:lnTo>
                  <a:lnTo>
                    <a:pt x="1160" y="954"/>
                  </a:lnTo>
                  <a:lnTo>
                    <a:pt x="1160" y="954"/>
                  </a:lnTo>
                  <a:lnTo>
                    <a:pt x="1162" y="956"/>
                  </a:lnTo>
                  <a:lnTo>
                    <a:pt x="1162" y="956"/>
                  </a:lnTo>
                  <a:lnTo>
                    <a:pt x="1162" y="956"/>
                  </a:lnTo>
                  <a:lnTo>
                    <a:pt x="1164" y="956"/>
                  </a:lnTo>
                  <a:lnTo>
                    <a:pt x="1164" y="956"/>
                  </a:lnTo>
                  <a:lnTo>
                    <a:pt x="1166" y="956"/>
                  </a:lnTo>
                  <a:lnTo>
                    <a:pt x="1168" y="956"/>
                  </a:lnTo>
                  <a:lnTo>
                    <a:pt x="1169" y="956"/>
                  </a:lnTo>
                  <a:lnTo>
                    <a:pt x="1168" y="958"/>
                  </a:lnTo>
                  <a:lnTo>
                    <a:pt x="1166" y="958"/>
                  </a:lnTo>
                  <a:lnTo>
                    <a:pt x="1169" y="958"/>
                  </a:lnTo>
                  <a:lnTo>
                    <a:pt x="1173" y="956"/>
                  </a:lnTo>
                  <a:lnTo>
                    <a:pt x="1179" y="950"/>
                  </a:lnTo>
                  <a:lnTo>
                    <a:pt x="1181" y="950"/>
                  </a:lnTo>
                  <a:lnTo>
                    <a:pt x="1183" y="948"/>
                  </a:lnTo>
                  <a:lnTo>
                    <a:pt x="1187" y="944"/>
                  </a:lnTo>
                  <a:lnTo>
                    <a:pt x="1187" y="942"/>
                  </a:lnTo>
                  <a:lnTo>
                    <a:pt x="1187" y="942"/>
                  </a:lnTo>
                  <a:lnTo>
                    <a:pt x="1187" y="942"/>
                  </a:lnTo>
                  <a:lnTo>
                    <a:pt x="1187" y="941"/>
                  </a:lnTo>
                  <a:lnTo>
                    <a:pt x="1185" y="939"/>
                  </a:lnTo>
                  <a:lnTo>
                    <a:pt x="1185" y="937"/>
                  </a:lnTo>
                  <a:lnTo>
                    <a:pt x="1187" y="937"/>
                  </a:lnTo>
                  <a:lnTo>
                    <a:pt x="1188" y="937"/>
                  </a:lnTo>
                  <a:lnTo>
                    <a:pt x="1190" y="937"/>
                  </a:lnTo>
                  <a:lnTo>
                    <a:pt x="1188" y="941"/>
                  </a:lnTo>
                  <a:lnTo>
                    <a:pt x="1190" y="941"/>
                  </a:lnTo>
                  <a:lnTo>
                    <a:pt x="1192" y="941"/>
                  </a:lnTo>
                  <a:lnTo>
                    <a:pt x="1192" y="941"/>
                  </a:lnTo>
                  <a:lnTo>
                    <a:pt x="1190" y="941"/>
                  </a:lnTo>
                  <a:lnTo>
                    <a:pt x="1190" y="942"/>
                  </a:lnTo>
                  <a:lnTo>
                    <a:pt x="1188" y="942"/>
                  </a:lnTo>
                  <a:lnTo>
                    <a:pt x="1194" y="941"/>
                  </a:lnTo>
                  <a:lnTo>
                    <a:pt x="1198" y="939"/>
                  </a:lnTo>
                  <a:lnTo>
                    <a:pt x="1202" y="937"/>
                  </a:lnTo>
                  <a:lnTo>
                    <a:pt x="1204" y="937"/>
                  </a:lnTo>
                  <a:lnTo>
                    <a:pt x="1204" y="937"/>
                  </a:lnTo>
                  <a:lnTo>
                    <a:pt x="1204" y="935"/>
                  </a:lnTo>
                  <a:lnTo>
                    <a:pt x="1204" y="933"/>
                  </a:lnTo>
                  <a:lnTo>
                    <a:pt x="1205" y="933"/>
                  </a:lnTo>
                  <a:lnTo>
                    <a:pt x="1205" y="933"/>
                  </a:lnTo>
                  <a:lnTo>
                    <a:pt x="1204" y="935"/>
                  </a:lnTo>
                  <a:lnTo>
                    <a:pt x="1204" y="935"/>
                  </a:lnTo>
                  <a:lnTo>
                    <a:pt x="1204" y="935"/>
                  </a:lnTo>
                  <a:lnTo>
                    <a:pt x="1205" y="937"/>
                  </a:lnTo>
                  <a:lnTo>
                    <a:pt x="1213" y="937"/>
                  </a:lnTo>
                  <a:lnTo>
                    <a:pt x="1217" y="937"/>
                  </a:lnTo>
                  <a:lnTo>
                    <a:pt x="1224" y="939"/>
                  </a:lnTo>
                  <a:lnTo>
                    <a:pt x="1228" y="941"/>
                  </a:lnTo>
                  <a:lnTo>
                    <a:pt x="1232" y="939"/>
                  </a:lnTo>
                  <a:lnTo>
                    <a:pt x="1232" y="939"/>
                  </a:lnTo>
                  <a:lnTo>
                    <a:pt x="1232" y="937"/>
                  </a:lnTo>
                  <a:lnTo>
                    <a:pt x="1232" y="937"/>
                  </a:lnTo>
                  <a:lnTo>
                    <a:pt x="1232" y="935"/>
                  </a:lnTo>
                  <a:lnTo>
                    <a:pt x="1234" y="935"/>
                  </a:lnTo>
                  <a:lnTo>
                    <a:pt x="1234" y="935"/>
                  </a:lnTo>
                  <a:lnTo>
                    <a:pt x="1236" y="937"/>
                  </a:lnTo>
                  <a:lnTo>
                    <a:pt x="1238" y="937"/>
                  </a:lnTo>
                  <a:lnTo>
                    <a:pt x="1238" y="937"/>
                  </a:lnTo>
                  <a:lnTo>
                    <a:pt x="1240" y="937"/>
                  </a:lnTo>
                  <a:lnTo>
                    <a:pt x="1240" y="937"/>
                  </a:lnTo>
                  <a:lnTo>
                    <a:pt x="1240" y="939"/>
                  </a:lnTo>
                  <a:lnTo>
                    <a:pt x="1242" y="939"/>
                  </a:lnTo>
                  <a:lnTo>
                    <a:pt x="1242" y="941"/>
                  </a:lnTo>
                  <a:lnTo>
                    <a:pt x="1243" y="941"/>
                  </a:lnTo>
                  <a:lnTo>
                    <a:pt x="1245" y="941"/>
                  </a:lnTo>
                  <a:lnTo>
                    <a:pt x="1245" y="939"/>
                  </a:lnTo>
                  <a:lnTo>
                    <a:pt x="1245" y="941"/>
                  </a:lnTo>
                  <a:lnTo>
                    <a:pt x="1245" y="942"/>
                  </a:lnTo>
                  <a:lnTo>
                    <a:pt x="1247" y="944"/>
                  </a:lnTo>
                  <a:lnTo>
                    <a:pt x="1245" y="944"/>
                  </a:lnTo>
                  <a:lnTo>
                    <a:pt x="1245" y="944"/>
                  </a:lnTo>
                  <a:lnTo>
                    <a:pt x="1245" y="944"/>
                  </a:lnTo>
                  <a:lnTo>
                    <a:pt x="1245" y="944"/>
                  </a:lnTo>
                  <a:lnTo>
                    <a:pt x="1249" y="946"/>
                  </a:lnTo>
                  <a:lnTo>
                    <a:pt x="1253" y="946"/>
                  </a:lnTo>
                  <a:lnTo>
                    <a:pt x="1255" y="946"/>
                  </a:lnTo>
                  <a:lnTo>
                    <a:pt x="1255" y="946"/>
                  </a:lnTo>
                  <a:lnTo>
                    <a:pt x="1257" y="944"/>
                  </a:lnTo>
                  <a:lnTo>
                    <a:pt x="1257" y="944"/>
                  </a:lnTo>
                  <a:lnTo>
                    <a:pt x="1259" y="944"/>
                  </a:lnTo>
                  <a:lnTo>
                    <a:pt x="1260" y="944"/>
                  </a:lnTo>
                  <a:lnTo>
                    <a:pt x="1260" y="946"/>
                  </a:lnTo>
                  <a:lnTo>
                    <a:pt x="1260" y="946"/>
                  </a:lnTo>
                  <a:lnTo>
                    <a:pt x="1264" y="946"/>
                  </a:lnTo>
                  <a:lnTo>
                    <a:pt x="1264" y="944"/>
                  </a:lnTo>
                  <a:lnTo>
                    <a:pt x="1264" y="942"/>
                  </a:lnTo>
                  <a:lnTo>
                    <a:pt x="1262" y="941"/>
                  </a:lnTo>
                  <a:lnTo>
                    <a:pt x="1266" y="941"/>
                  </a:lnTo>
                  <a:lnTo>
                    <a:pt x="1268" y="942"/>
                  </a:lnTo>
                  <a:lnTo>
                    <a:pt x="1274" y="946"/>
                  </a:lnTo>
                  <a:lnTo>
                    <a:pt x="1276" y="948"/>
                  </a:lnTo>
                  <a:lnTo>
                    <a:pt x="1276" y="950"/>
                  </a:lnTo>
                  <a:lnTo>
                    <a:pt x="1276" y="948"/>
                  </a:lnTo>
                  <a:lnTo>
                    <a:pt x="1278" y="948"/>
                  </a:lnTo>
                  <a:lnTo>
                    <a:pt x="1278" y="948"/>
                  </a:lnTo>
                  <a:lnTo>
                    <a:pt x="1279" y="948"/>
                  </a:lnTo>
                  <a:lnTo>
                    <a:pt x="1279" y="948"/>
                  </a:lnTo>
                  <a:lnTo>
                    <a:pt x="1281" y="948"/>
                  </a:lnTo>
                  <a:lnTo>
                    <a:pt x="1281" y="946"/>
                  </a:lnTo>
                  <a:lnTo>
                    <a:pt x="1281" y="946"/>
                  </a:lnTo>
                  <a:lnTo>
                    <a:pt x="1279" y="944"/>
                  </a:lnTo>
                  <a:lnTo>
                    <a:pt x="1279" y="944"/>
                  </a:lnTo>
                  <a:lnTo>
                    <a:pt x="1276" y="942"/>
                  </a:lnTo>
                  <a:lnTo>
                    <a:pt x="1274" y="942"/>
                  </a:lnTo>
                  <a:lnTo>
                    <a:pt x="1272" y="941"/>
                  </a:lnTo>
                  <a:lnTo>
                    <a:pt x="1270" y="939"/>
                  </a:lnTo>
                  <a:lnTo>
                    <a:pt x="1272" y="937"/>
                  </a:lnTo>
                  <a:lnTo>
                    <a:pt x="1272" y="937"/>
                  </a:lnTo>
                  <a:lnTo>
                    <a:pt x="1274" y="937"/>
                  </a:lnTo>
                  <a:lnTo>
                    <a:pt x="1276" y="935"/>
                  </a:lnTo>
                  <a:lnTo>
                    <a:pt x="1276" y="935"/>
                  </a:lnTo>
                  <a:lnTo>
                    <a:pt x="1276" y="935"/>
                  </a:lnTo>
                  <a:lnTo>
                    <a:pt x="1276" y="931"/>
                  </a:lnTo>
                  <a:lnTo>
                    <a:pt x="1274" y="931"/>
                  </a:lnTo>
                  <a:lnTo>
                    <a:pt x="1272" y="933"/>
                  </a:lnTo>
                  <a:lnTo>
                    <a:pt x="1270" y="933"/>
                  </a:lnTo>
                  <a:lnTo>
                    <a:pt x="1268" y="931"/>
                  </a:lnTo>
                  <a:lnTo>
                    <a:pt x="1270" y="931"/>
                  </a:lnTo>
                  <a:lnTo>
                    <a:pt x="1270" y="929"/>
                  </a:lnTo>
                  <a:lnTo>
                    <a:pt x="1270" y="929"/>
                  </a:lnTo>
                  <a:lnTo>
                    <a:pt x="1268" y="929"/>
                  </a:lnTo>
                  <a:lnTo>
                    <a:pt x="1264" y="931"/>
                  </a:lnTo>
                  <a:lnTo>
                    <a:pt x="1260" y="931"/>
                  </a:lnTo>
                  <a:lnTo>
                    <a:pt x="1259" y="929"/>
                  </a:lnTo>
                  <a:lnTo>
                    <a:pt x="1259" y="929"/>
                  </a:lnTo>
                  <a:lnTo>
                    <a:pt x="1260" y="927"/>
                  </a:lnTo>
                  <a:lnTo>
                    <a:pt x="1260" y="925"/>
                  </a:lnTo>
                  <a:lnTo>
                    <a:pt x="1262" y="925"/>
                  </a:lnTo>
                  <a:lnTo>
                    <a:pt x="1262" y="925"/>
                  </a:lnTo>
                  <a:lnTo>
                    <a:pt x="1264" y="925"/>
                  </a:lnTo>
                  <a:lnTo>
                    <a:pt x="1264" y="927"/>
                  </a:lnTo>
                  <a:lnTo>
                    <a:pt x="1266" y="927"/>
                  </a:lnTo>
                  <a:lnTo>
                    <a:pt x="1270" y="927"/>
                  </a:lnTo>
                  <a:lnTo>
                    <a:pt x="1272" y="929"/>
                  </a:lnTo>
                  <a:lnTo>
                    <a:pt x="1274" y="927"/>
                  </a:lnTo>
                  <a:lnTo>
                    <a:pt x="1276" y="927"/>
                  </a:lnTo>
                  <a:lnTo>
                    <a:pt x="1279" y="925"/>
                  </a:lnTo>
                  <a:lnTo>
                    <a:pt x="1281" y="925"/>
                  </a:lnTo>
                  <a:lnTo>
                    <a:pt x="1283" y="925"/>
                  </a:lnTo>
                  <a:lnTo>
                    <a:pt x="1289" y="925"/>
                  </a:lnTo>
                  <a:lnTo>
                    <a:pt x="1295" y="925"/>
                  </a:lnTo>
                  <a:lnTo>
                    <a:pt x="1295" y="925"/>
                  </a:lnTo>
                  <a:lnTo>
                    <a:pt x="1296" y="925"/>
                  </a:lnTo>
                  <a:lnTo>
                    <a:pt x="1296" y="923"/>
                  </a:lnTo>
                  <a:lnTo>
                    <a:pt x="1296" y="922"/>
                  </a:lnTo>
                  <a:lnTo>
                    <a:pt x="1296" y="920"/>
                  </a:lnTo>
                  <a:lnTo>
                    <a:pt x="1298" y="922"/>
                  </a:lnTo>
                  <a:lnTo>
                    <a:pt x="1298" y="922"/>
                  </a:lnTo>
                  <a:lnTo>
                    <a:pt x="1298" y="923"/>
                  </a:lnTo>
                  <a:lnTo>
                    <a:pt x="1298" y="925"/>
                  </a:lnTo>
                  <a:lnTo>
                    <a:pt x="1298" y="925"/>
                  </a:lnTo>
                  <a:lnTo>
                    <a:pt x="1300" y="925"/>
                  </a:lnTo>
                  <a:lnTo>
                    <a:pt x="1300" y="927"/>
                  </a:lnTo>
                  <a:lnTo>
                    <a:pt x="1298" y="927"/>
                  </a:lnTo>
                  <a:lnTo>
                    <a:pt x="1296" y="927"/>
                  </a:lnTo>
                  <a:lnTo>
                    <a:pt x="1302" y="927"/>
                  </a:lnTo>
                  <a:lnTo>
                    <a:pt x="1304" y="927"/>
                  </a:lnTo>
                  <a:lnTo>
                    <a:pt x="1304" y="927"/>
                  </a:lnTo>
                  <a:lnTo>
                    <a:pt x="1306" y="925"/>
                  </a:lnTo>
                  <a:lnTo>
                    <a:pt x="1306" y="925"/>
                  </a:lnTo>
                  <a:lnTo>
                    <a:pt x="1306" y="927"/>
                  </a:lnTo>
                  <a:lnTo>
                    <a:pt x="1308" y="925"/>
                  </a:lnTo>
                  <a:lnTo>
                    <a:pt x="1312" y="923"/>
                  </a:lnTo>
                  <a:lnTo>
                    <a:pt x="1312" y="923"/>
                  </a:lnTo>
                  <a:lnTo>
                    <a:pt x="1314" y="923"/>
                  </a:lnTo>
                  <a:lnTo>
                    <a:pt x="1314" y="922"/>
                  </a:lnTo>
                  <a:lnTo>
                    <a:pt x="1314" y="922"/>
                  </a:lnTo>
                  <a:lnTo>
                    <a:pt x="1314" y="923"/>
                  </a:lnTo>
                  <a:lnTo>
                    <a:pt x="1314" y="925"/>
                  </a:lnTo>
                  <a:lnTo>
                    <a:pt x="1312" y="925"/>
                  </a:lnTo>
                  <a:lnTo>
                    <a:pt x="1310" y="925"/>
                  </a:lnTo>
                  <a:lnTo>
                    <a:pt x="1319" y="923"/>
                  </a:lnTo>
                  <a:lnTo>
                    <a:pt x="1325" y="923"/>
                  </a:lnTo>
                  <a:lnTo>
                    <a:pt x="1327" y="925"/>
                  </a:lnTo>
                  <a:lnTo>
                    <a:pt x="1327" y="925"/>
                  </a:lnTo>
                  <a:lnTo>
                    <a:pt x="1325" y="925"/>
                  </a:lnTo>
                  <a:lnTo>
                    <a:pt x="1323" y="925"/>
                  </a:lnTo>
                  <a:lnTo>
                    <a:pt x="1323" y="925"/>
                  </a:lnTo>
                  <a:lnTo>
                    <a:pt x="1331" y="927"/>
                  </a:lnTo>
                  <a:lnTo>
                    <a:pt x="1332" y="929"/>
                  </a:lnTo>
                  <a:lnTo>
                    <a:pt x="1334" y="929"/>
                  </a:lnTo>
                  <a:lnTo>
                    <a:pt x="1334" y="927"/>
                  </a:lnTo>
                  <a:lnTo>
                    <a:pt x="1334" y="927"/>
                  </a:lnTo>
                  <a:lnTo>
                    <a:pt x="1336" y="927"/>
                  </a:lnTo>
                  <a:lnTo>
                    <a:pt x="1334" y="927"/>
                  </a:lnTo>
                  <a:lnTo>
                    <a:pt x="1336" y="929"/>
                  </a:lnTo>
                  <a:lnTo>
                    <a:pt x="1336" y="929"/>
                  </a:lnTo>
                  <a:lnTo>
                    <a:pt x="1334" y="929"/>
                  </a:lnTo>
                  <a:lnTo>
                    <a:pt x="1338" y="933"/>
                  </a:lnTo>
                  <a:lnTo>
                    <a:pt x="1340" y="935"/>
                  </a:lnTo>
                  <a:lnTo>
                    <a:pt x="1340" y="937"/>
                  </a:lnTo>
                  <a:lnTo>
                    <a:pt x="1340" y="937"/>
                  </a:lnTo>
                  <a:lnTo>
                    <a:pt x="1346" y="937"/>
                  </a:lnTo>
                  <a:lnTo>
                    <a:pt x="1351" y="935"/>
                  </a:lnTo>
                  <a:lnTo>
                    <a:pt x="1355" y="933"/>
                  </a:lnTo>
                  <a:lnTo>
                    <a:pt x="1355" y="933"/>
                  </a:lnTo>
                  <a:lnTo>
                    <a:pt x="1355" y="933"/>
                  </a:lnTo>
                  <a:lnTo>
                    <a:pt x="1357" y="931"/>
                  </a:lnTo>
                  <a:lnTo>
                    <a:pt x="1357" y="931"/>
                  </a:lnTo>
                  <a:lnTo>
                    <a:pt x="1359" y="929"/>
                  </a:lnTo>
                  <a:lnTo>
                    <a:pt x="1361" y="931"/>
                  </a:lnTo>
                  <a:lnTo>
                    <a:pt x="1361" y="931"/>
                  </a:lnTo>
                  <a:lnTo>
                    <a:pt x="1363" y="931"/>
                  </a:lnTo>
                  <a:lnTo>
                    <a:pt x="1367" y="933"/>
                  </a:lnTo>
                  <a:lnTo>
                    <a:pt x="1369" y="935"/>
                  </a:lnTo>
                  <a:lnTo>
                    <a:pt x="1372" y="941"/>
                  </a:lnTo>
                  <a:lnTo>
                    <a:pt x="1376" y="944"/>
                  </a:lnTo>
                  <a:lnTo>
                    <a:pt x="1378" y="946"/>
                  </a:lnTo>
                  <a:lnTo>
                    <a:pt x="1382" y="948"/>
                  </a:lnTo>
                  <a:lnTo>
                    <a:pt x="1384" y="950"/>
                  </a:lnTo>
                  <a:lnTo>
                    <a:pt x="1384" y="954"/>
                  </a:lnTo>
                  <a:lnTo>
                    <a:pt x="1384" y="956"/>
                  </a:lnTo>
                  <a:lnTo>
                    <a:pt x="1380" y="967"/>
                  </a:lnTo>
                  <a:lnTo>
                    <a:pt x="1380" y="971"/>
                  </a:lnTo>
                  <a:lnTo>
                    <a:pt x="1382" y="973"/>
                  </a:lnTo>
                  <a:lnTo>
                    <a:pt x="1384" y="973"/>
                  </a:lnTo>
                  <a:lnTo>
                    <a:pt x="1384" y="971"/>
                  </a:lnTo>
                  <a:lnTo>
                    <a:pt x="1384" y="969"/>
                  </a:lnTo>
                  <a:lnTo>
                    <a:pt x="1382" y="967"/>
                  </a:lnTo>
                  <a:lnTo>
                    <a:pt x="1384" y="967"/>
                  </a:lnTo>
                  <a:lnTo>
                    <a:pt x="1386" y="969"/>
                  </a:lnTo>
                  <a:lnTo>
                    <a:pt x="1386" y="969"/>
                  </a:lnTo>
                  <a:lnTo>
                    <a:pt x="1387" y="971"/>
                  </a:lnTo>
                  <a:lnTo>
                    <a:pt x="1386" y="973"/>
                  </a:lnTo>
                  <a:lnTo>
                    <a:pt x="1386" y="975"/>
                  </a:lnTo>
                  <a:lnTo>
                    <a:pt x="1384" y="975"/>
                  </a:lnTo>
                  <a:lnTo>
                    <a:pt x="1382" y="977"/>
                  </a:lnTo>
                  <a:lnTo>
                    <a:pt x="1384" y="978"/>
                  </a:lnTo>
                  <a:lnTo>
                    <a:pt x="1386" y="984"/>
                  </a:lnTo>
                  <a:lnTo>
                    <a:pt x="1387" y="986"/>
                  </a:lnTo>
                  <a:lnTo>
                    <a:pt x="1389" y="988"/>
                  </a:lnTo>
                  <a:lnTo>
                    <a:pt x="1391" y="988"/>
                  </a:lnTo>
                  <a:lnTo>
                    <a:pt x="1391" y="986"/>
                  </a:lnTo>
                  <a:lnTo>
                    <a:pt x="1393" y="986"/>
                  </a:lnTo>
                  <a:lnTo>
                    <a:pt x="1393" y="988"/>
                  </a:lnTo>
                  <a:lnTo>
                    <a:pt x="1393" y="990"/>
                  </a:lnTo>
                  <a:lnTo>
                    <a:pt x="1393" y="992"/>
                  </a:lnTo>
                  <a:lnTo>
                    <a:pt x="1393" y="994"/>
                  </a:lnTo>
                  <a:lnTo>
                    <a:pt x="1393" y="994"/>
                  </a:lnTo>
                  <a:lnTo>
                    <a:pt x="1395" y="992"/>
                  </a:lnTo>
                  <a:lnTo>
                    <a:pt x="1395" y="992"/>
                  </a:lnTo>
                  <a:lnTo>
                    <a:pt x="1397" y="992"/>
                  </a:lnTo>
                  <a:lnTo>
                    <a:pt x="1395" y="994"/>
                  </a:lnTo>
                  <a:lnTo>
                    <a:pt x="1395" y="994"/>
                  </a:lnTo>
                  <a:lnTo>
                    <a:pt x="1395" y="997"/>
                  </a:lnTo>
                  <a:lnTo>
                    <a:pt x="1397" y="1001"/>
                  </a:lnTo>
                  <a:lnTo>
                    <a:pt x="1399" y="1003"/>
                  </a:lnTo>
                  <a:lnTo>
                    <a:pt x="1401" y="1005"/>
                  </a:lnTo>
                  <a:lnTo>
                    <a:pt x="1403" y="1007"/>
                  </a:lnTo>
                  <a:lnTo>
                    <a:pt x="1403" y="1007"/>
                  </a:lnTo>
                  <a:lnTo>
                    <a:pt x="1405" y="1009"/>
                  </a:lnTo>
                  <a:lnTo>
                    <a:pt x="1406" y="1011"/>
                  </a:lnTo>
                  <a:lnTo>
                    <a:pt x="1410" y="1016"/>
                  </a:lnTo>
                  <a:lnTo>
                    <a:pt x="1410" y="1016"/>
                  </a:lnTo>
                  <a:lnTo>
                    <a:pt x="1408" y="1016"/>
                  </a:lnTo>
                  <a:lnTo>
                    <a:pt x="1408" y="1016"/>
                  </a:lnTo>
                  <a:lnTo>
                    <a:pt x="1406" y="1016"/>
                  </a:lnTo>
                  <a:lnTo>
                    <a:pt x="1406" y="1018"/>
                  </a:lnTo>
                  <a:lnTo>
                    <a:pt x="1408" y="1018"/>
                  </a:lnTo>
                  <a:lnTo>
                    <a:pt x="1410" y="1018"/>
                  </a:lnTo>
                  <a:lnTo>
                    <a:pt x="1412" y="1018"/>
                  </a:lnTo>
                  <a:lnTo>
                    <a:pt x="1414" y="1018"/>
                  </a:lnTo>
                  <a:lnTo>
                    <a:pt x="1418" y="1016"/>
                  </a:lnTo>
                  <a:lnTo>
                    <a:pt x="1420" y="1013"/>
                  </a:lnTo>
                  <a:lnTo>
                    <a:pt x="1422" y="1009"/>
                  </a:lnTo>
                  <a:lnTo>
                    <a:pt x="1423" y="1005"/>
                  </a:lnTo>
                  <a:lnTo>
                    <a:pt x="1423" y="1007"/>
                  </a:lnTo>
                  <a:lnTo>
                    <a:pt x="1423" y="994"/>
                  </a:lnTo>
                  <a:lnTo>
                    <a:pt x="1423" y="986"/>
                  </a:lnTo>
                  <a:lnTo>
                    <a:pt x="1422" y="980"/>
                  </a:lnTo>
                  <a:lnTo>
                    <a:pt x="1416" y="967"/>
                  </a:lnTo>
                  <a:lnTo>
                    <a:pt x="1414" y="959"/>
                  </a:lnTo>
                  <a:lnTo>
                    <a:pt x="1412" y="954"/>
                  </a:lnTo>
                  <a:lnTo>
                    <a:pt x="1414" y="956"/>
                  </a:lnTo>
                  <a:lnTo>
                    <a:pt x="1414" y="958"/>
                  </a:lnTo>
                  <a:lnTo>
                    <a:pt x="1414" y="959"/>
                  </a:lnTo>
                  <a:lnTo>
                    <a:pt x="1414" y="961"/>
                  </a:lnTo>
                  <a:lnTo>
                    <a:pt x="1416" y="959"/>
                  </a:lnTo>
                  <a:lnTo>
                    <a:pt x="1416" y="958"/>
                  </a:lnTo>
                  <a:lnTo>
                    <a:pt x="1416" y="961"/>
                  </a:lnTo>
                  <a:lnTo>
                    <a:pt x="1416" y="963"/>
                  </a:lnTo>
                  <a:lnTo>
                    <a:pt x="1416" y="967"/>
                  </a:lnTo>
                  <a:lnTo>
                    <a:pt x="1418" y="969"/>
                  </a:lnTo>
                  <a:lnTo>
                    <a:pt x="1418" y="965"/>
                  </a:lnTo>
                  <a:lnTo>
                    <a:pt x="1416" y="959"/>
                  </a:lnTo>
                  <a:lnTo>
                    <a:pt x="1416" y="956"/>
                  </a:lnTo>
                  <a:lnTo>
                    <a:pt x="1414" y="952"/>
                  </a:lnTo>
                  <a:lnTo>
                    <a:pt x="1408" y="941"/>
                  </a:lnTo>
                  <a:lnTo>
                    <a:pt x="1405" y="933"/>
                  </a:lnTo>
                  <a:lnTo>
                    <a:pt x="1403" y="920"/>
                  </a:lnTo>
                  <a:lnTo>
                    <a:pt x="1401" y="918"/>
                  </a:lnTo>
                  <a:lnTo>
                    <a:pt x="1403" y="910"/>
                  </a:lnTo>
                  <a:lnTo>
                    <a:pt x="1405" y="912"/>
                  </a:lnTo>
                  <a:lnTo>
                    <a:pt x="1405" y="910"/>
                  </a:lnTo>
                  <a:lnTo>
                    <a:pt x="1405" y="910"/>
                  </a:lnTo>
                  <a:lnTo>
                    <a:pt x="1403" y="908"/>
                  </a:lnTo>
                  <a:lnTo>
                    <a:pt x="1405" y="908"/>
                  </a:lnTo>
                  <a:lnTo>
                    <a:pt x="1405" y="906"/>
                  </a:lnTo>
                  <a:lnTo>
                    <a:pt x="1406" y="906"/>
                  </a:lnTo>
                  <a:lnTo>
                    <a:pt x="1406" y="904"/>
                  </a:lnTo>
                  <a:lnTo>
                    <a:pt x="1405" y="904"/>
                  </a:lnTo>
                  <a:lnTo>
                    <a:pt x="1406" y="904"/>
                  </a:lnTo>
                  <a:lnTo>
                    <a:pt x="1406" y="904"/>
                  </a:lnTo>
                  <a:lnTo>
                    <a:pt x="1406" y="903"/>
                  </a:lnTo>
                  <a:lnTo>
                    <a:pt x="1406" y="903"/>
                  </a:lnTo>
                  <a:lnTo>
                    <a:pt x="1406" y="901"/>
                  </a:lnTo>
                  <a:lnTo>
                    <a:pt x="1408" y="901"/>
                  </a:lnTo>
                  <a:lnTo>
                    <a:pt x="1408" y="901"/>
                  </a:lnTo>
                  <a:lnTo>
                    <a:pt x="1408" y="899"/>
                  </a:lnTo>
                  <a:lnTo>
                    <a:pt x="1410" y="899"/>
                  </a:lnTo>
                  <a:lnTo>
                    <a:pt x="1410" y="897"/>
                  </a:lnTo>
                  <a:lnTo>
                    <a:pt x="1412" y="897"/>
                  </a:lnTo>
                  <a:lnTo>
                    <a:pt x="1412" y="895"/>
                  </a:lnTo>
                  <a:lnTo>
                    <a:pt x="1412" y="895"/>
                  </a:lnTo>
                  <a:lnTo>
                    <a:pt x="1414" y="895"/>
                  </a:lnTo>
                  <a:lnTo>
                    <a:pt x="1414" y="893"/>
                  </a:lnTo>
                  <a:lnTo>
                    <a:pt x="1414" y="893"/>
                  </a:lnTo>
                  <a:lnTo>
                    <a:pt x="1414" y="893"/>
                  </a:lnTo>
                  <a:lnTo>
                    <a:pt x="1414" y="891"/>
                  </a:lnTo>
                  <a:lnTo>
                    <a:pt x="1412" y="891"/>
                  </a:lnTo>
                  <a:lnTo>
                    <a:pt x="1412" y="889"/>
                  </a:lnTo>
                  <a:lnTo>
                    <a:pt x="1412" y="889"/>
                  </a:lnTo>
                  <a:lnTo>
                    <a:pt x="1414" y="891"/>
                  </a:lnTo>
                  <a:lnTo>
                    <a:pt x="1414" y="891"/>
                  </a:lnTo>
                  <a:lnTo>
                    <a:pt x="1414" y="891"/>
                  </a:lnTo>
                  <a:lnTo>
                    <a:pt x="1414" y="891"/>
                  </a:lnTo>
                  <a:lnTo>
                    <a:pt x="1416" y="891"/>
                  </a:lnTo>
                  <a:lnTo>
                    <a:pt x="1416" y="891"/>
                  </a:lnTo>
                  <a:lnTo>
                    <a:pt x="1418" y="891"/>
                  </a:lnTo>
                  <a:lnTo>
                    <a:pt x="1418" y="889"/>
                  </a:lnTo>
                  <a:lnTo>
                    <a:pt x="1416" y="889"/>
                  </a:lnTo>
                  <a:lnTo>
                    <a:pt x="1423" y="887"/>
                  </a:lnTo>
                  <a:lnTo>
                    <a:pt x="1425" y="885"/>
                  </a:lnTo>
                  <a:lnTo>
                    <a:pt x="1427" y="884"/>
                  </a:lnTo>
                  <a:lnTo>
                    <a:pt x="1429" y="884"/>
                  </a:lnTo>
                  <a:lnTo>
                    <a:pt x="1431" y="882"/>
                  </a:lnTo>
                  <a:lnTo>
                    <a:pt x="1433" y="880"/>
                  </a:lnTo>
                  <a:lnTo>
                    <a:pt x="1435" y="880"/>
                  </a:lnTo>
                  <a:lnTo>
                    <a:pt x="1435" y="878"/>
                  </a:lnTo>
                  <a:lnTo>
                    <a:pt x="1437" y="878"/>
                  </a:lnTo>
                  <a:lnTo>
                    <a:pt x="1437" y="878"/>
                  </a:lnTo>
                  <a:lnTo>
                    <a:pt x="1437" y="876"/>
                  </a:lnTo>
                  <a:lnTo>
                    <a:pt x="1437" y="874"/>
                  </a:lnTo>
                  <a:lnTo>
                    <a:pt x="1437" y="874"/>
                  </a:lnTo>
                  <a:lnTo>
                    <a:pt x="1439" y="872"/>
                  </a:lnTo>
                  <a:lnTo>
                    <a:pt x="1439" y="874"/>
                  </a:lnTo>
                  <a:lnTo>
                    <a:pt x="1439" y="874"/>
                  </a:lnTo>
                  <a:lnTo>
                    <a:pt x="1439" y="876"/>
                  </a:lnTo>
                  <a:lnTo>
                    <a:pt x="1441" y="872"/>
                  </a:lnTo>
                  <a:lnTo>
                    <a:pt x="1442" y="868"/>
                  </a:lnTo>
                  <a:lnTo>
                    <a:pt x="1444" y="867"/>
                  </a:lnTo>
                  <a:lnTo>
                    <a:pt x="1448" y="865"/>
                  </a:lnTo>
                  <a:lnTo>
                    <a:pt x="1452" y="863"/>
                  </a:lnTo>
                  <a:lnTo>
                    <a:pt x="1456" y="863"/>
                  </a:lnTo>
                  <a:lnTo>
                    <a:pt x="1458" y="863"/>
                  </a:lnTo>
                  <a:lnTo>
                    <a:pt x="1458" y="859"/>
                  </a:lnTo>
                  <a:lnTo>
                    <a:pt x="1458" y="859"/>
                  </a:lnTo>
                  <a:lnTo>
                    <a:pt x="1459" y="861"/>
                  </a:lnTo>
                  <a:lnTo>
                    <a:pt x="1459" y="863"/>
                  </a:lnTo>
                  <a:lnTo>
                    <a:pt x="1459" y="863"/>
                  </a:lnTo>
                  <a:lnTo>
                    <a:pt x="1459" y="859"/>
                  </a:lnTo>
                  <a:lnTo>
                    <a:pt x="1461" y="857"/>
                  </a:lnTo>
                  <a:lnTo>
                    <a:pt x="1465" y="855"/>
                  </a:lnTo>
                  <a:lnTo>
                    <a:pt x="1467" y="851"/>
                  </a:lnTo>
                  <a:lnTo>
                    <a:pt x="1467" y="851"/>
                  </a:lnTo>
                  <a:lnTo>
                    <a:pt x="1467" y="849"/>
                  </a:lnTo>
                  <a:lnTo>
                    <a:pt x="1467" y="849"/>
                  </a:lnTo>
                  <a:lnTo>
                    <a:pt x="1467" y="848"/>
                  </a:lnTo>
                  <a:lnTo>
                    <a:pt x="1467" y="849"/>
                  </a:lnTo>
                  <a:lnTo>
                    <a:pt x="1467" y="849"/>
                  </a:lnTo>
                  <a:lnTo>
                    <a:pt x="1469" y="851"/>
                  </a:lnTo>
                  <a:lnTo>
                    <a:pt x="1469" y="851"/>
                  </a:lnTo>
                  <a:lnTo>
                    <a:pt x="1471" y="849"/>
                  </a:lnTo>
                  <a:lnTo>
                    <a:pt x="1471" y="849"/>
                  </a:lnTo>
                  <a:lnTo>
                    <a:pt x="1473" y="849"/>
                  </a:lnTo>
                  <a:lnTo>
                    <a:pt x="1473" y="849"/>
                  </a:lnTo>
                  <a:lnTo>
                    <a:pt x="1475" y="849"/>
                  </a:lnTo>
                  <a:lnTo>
                    <a:pt x="1475" y="849"/>
                  </a:lnTo>
                  <a:lnTo>
                    <a:pt x="1477" y="849"/>
                  </a:lnTo>
                  <a:lnTo>
                    <a:pt x="1480" y="848"/>
                  </a:lnTo>
                  <a:lnTo>
                    <a:pt x="1482" y="848"/>
                  </a:lnTo>
                  <a:lnTo>
                    <a:pt x="1484" y="844"/>
                  </a:lnTo>
                  <a:lnTo>
                    <a:pt x="1480" y="844"/>
                  </a:lnTo>
                  <a:lnTo>
                    <a:pt x="1478" y="844"/>
                  </a:lnTo>
                  <a:lnTo>
                    <a:pt x="1475" y="844"/>
                  </a:lnTo>
                  <a:lnTo>
                    <a:pt x="1473" y="840"/>
                  </a:lnTo>
                  <a:lnTo>
                    <a:pt x="1475" y="842"/>
                  </a:lnTo>
                  <a:lnTo>
                    <a:pt x="1477" y="844"/>
                  </a:lnTo>
                  <a:lnTo>
                    <a:pt x="1478" y="842"/>
                  </a:lnTo>
                  <a:lnTo>
                    <a:pt x="1480" y="840"/>
                  </a:lnTo>
                  <a:lnTo>
                    <a:pt x="1480" y="838"/>
                  </a:lnTo>
                  <a:lnTo>
                    <a:pt x="1480" y="838"/>
                  </a:lnTo>
                  <a:lnTo>
                    <a:pt x="1478" y="836"/>
                  </a:lnTo>
                  <a:lnTo>
                    <a:pt x="1475" y="834"/>
                  </a:lnTo>
                  <a:lnTo>
                    <a:pt x="1473" y="834"/>
                  </a:lnTo>
                  <a:lnTo>
                    <a:pt x="1475" y="834"/>
                  </a:lnTo>
                  <a:lnTo>
                    <a:pt x="1477" y="834"/>
                  </a:lnTo>
                  <a:lnTo>
                    <a:pt x="1477" y="836"/>
                  </a:lnTo>
                  <a:lnTo>
                    <a:pt x="1478" y="836"/>
                  </a:lnTo>
                  <a:lnTo>
                    <a:pt x="1480" y="834"/>
                  </a:lnTo>
                  <a:lnTo>
                    <a:pt x="1480" y="834"/>
                  </a:lnTo>
                  <a:lnTo>
                    <a:pt x="1480" y="834"/>
                  </a:lnTo>
                  <a:lnTo>
                    <a:pt x="1480" y="834"/>
                  </a:lnTo>
                  <a:lnTo>
                    <a:pt x="1480" y="834"/>
                  </a:lnTo>
                  <a:lnTo>
                    <a:pt x="1480" y="834"/>
                  </a:lnTo>
                  <a:lnTo>
                    <a:pt x="1480" y="834"/>
                  </a:lnTo>
                  <a:lnTo>
                    <a:pt x="1482" y="834"/>
                  </a:lnTo>
                  <a:lnTo>
                    <a:pt x="1484" y="836"/>
                  </a:lnTo>
                  <a:lnTo>
                    <a:pt x="1484" y="836"/>
                  </a:lnTo>
                  <a:lnTo>
                    <a:pt x="1486" y="836"/>
                  </a:lnTo>
                  <a:lnTo>
                    <a:pt x="1488" y="836"/>
                  </a:lnTo>
                  <a:lnTo>
                    <a:pt x="1488" y="836"/>
                  </a:lnTo>
                  <a:lnTo>
                    <a:pt x="1490" y="834"/>
                  </a:lnTo>
                  <a:lnTo>
                    <a:pt x="1492" y="832"/>
                  </a:lnTo>
                  <a:lnTo>
                    <a:pt x="1494" y="829"/>
                  </a:lnTo>
                  <a:lnTo>
                    <a:pt x="1494" y="827"/>
                  </a:lnTo>
                  <a:lnTo>
                    <a:pt x="1492" y="827"/>
                  </a:lnTo>
                  <a:lnTo>
                    <a:pt x="1490" y="827"/>
                  </a:lnTo>
                  <a:lnTo>
                    <a:pt x="1490" y="830"/>
                  </a:lnTo>
                  <a:lnTo>
                    <a:pt x="1488" y="830"/>
                  </a:lnTo>
                  <a:lnTo>
                    <a:pt x="1488" y="829"/>
                  </a:lnTo>
                  <a:lnTo>
                    <a:pt x="1488" y="827"/>
                  </a:lnTo>
                  <a:lnTo>
                    <a:pt x="1486" y="827"/>
                  </a:lnTo>
                  <a:lnTo>
                    <a:pt x="1480" y="827"/>
                  </a:lnTo>
                  <a:lnTo>
                    <a:pt x="1478" y="825"/>
                  </a:lnTo>
                  <a:lnTo>
                    <a:pt x="1478" y="825"/>
                  </a:lnTo>
                  <a:lnTo>
                    <a:pt x="1478" y="821"/>
                  </a:lnTo>
                  <a:lnTo>
                    <a:pt x="1478" y="825"/>
                  </a:lnTo>
                  <a:lnTo>
                    <a:pt x="1480" y="825"/>
                  </a:lnTo>
                  <a:lnTo>
                    <a:pt x="1484" y="823"/>
                  </a:lnTo>
                  <a:lnTo>
                    <a:pt x="1486" y="823"/>
                  </a:lnTo>
                  <a:lnTo>
                    <a:pt x="1486" y="821"/>
                  </a:lnTo>
                  <a:lnTo>
                    <a:pt x="1486" y="823"/>
                  </a:lnTo>
                  <a:lnTo>
                    <a:pt x="1488" y="823"/>
                  </a:lnTo>
                  <a:lnTo>
                    <a:pt x="1488" y="821"/>
                  </a:lnTo>
                  <a:lnTo>
                    <a:pt x="1488" y="821"/>
                  </a:lnTo>
                  <a:lnTo>
                    <a:pt x="1488" y="821"/>
                  </a:lnTo>
                  <a:lnTo>
                    <a:pt x="1490" y="821"/>
                  </a:lnTo>
                  <a:lnTo>
                    <a:pt x="1492" y="823"/>
                  </a:lnTo>
                  <a:lnTo>
                    <a:pt x="1492" y="823"/>
                  </a:lnTo>
                  <a:lnTo>
                    <a:pt x="1492" y="821"/>
                  </a:lnTo>
                  <a:lnTo>
                    <a:pt x="1490" y="817"/>
                  </a:lnTo>
                  <a:lnTo>
                    <a:pt x="1490" y="815"/>
                  </a:lnTo>
                  <a:lnTo>
                    <a:pt x="1490" y="813"/>
                  </a:lnTo>
                  <a:lnTo>
                    <a:pt x="1492" y="817"/>
                  </a:lnTo>
                  <a:lnTo>
                    <a:pt x="1495" y="825"/>
                  </a:lnTo>
                  <a:lnTo>
                    <a:pt x="1497" y="829"/>
                  </a:lnTo>
                  <a:lnTo>
                    <a:pt x="1494" y="819"/>
                  </a:lnTo>
                  <a:lnTo>
                    <a:pt x="1490" y="812"/>
                  </a:lnTo>
                  <a:lnTo>
                    <a:pt x="1490" y="810"/>
                  </a:lnTo>
                  <a:lnTo>
                    <a:pt x="1486" y="808"/>
                  </a:lnTo>
                  <a:lnTo>
                    <a:pt x="1486" y="808"/>
                  </a:lnTo>
                  <a:lnTo>
                    <a:pt x="1484" y="808"/>
                  </a:lnTo>
                  <a:lnTo>
                    <a:pt x="1482" y="808"/>
                  </a:lnTo>
                  <a:lnTo>
                    <a:pt x="1482" y="808"/>
                  </a:lnTo>
                  <a:lnTo>
                    <a:pt x="1480" y="808"/>
                  </a:lnTo>
                  <a:lnTo>
                    <a:pt x="1480" y="804"/>
                  </a:lnTo>
                  <a:lnTo>
                    <a:pt x="1478" y="804"/>
                  </a:lnTo>
                  <a:lnTo>
                    <a:pt x="1477" y="802"/>
                  </a:lnTo>
                  <a:lnTo>
                    <a:pt x="1471" y="802"/>
                  </a:lnTo>
                  <a:lnTo>
                    <a:pt x="1469" y="800"/>
                  </a:lnTo>
                  <a:lnTo>
                    <a:pt x="1475" y="802"/>
                  </a:lnTo>
                  <a:lnTo>
                    <a:pt x="1477" y="802"/>
                  </a:lnTo>
                  <a:lnTo>
                    <a:pt x="1478" y="802"/>
                  </a:lnTo>
                  <a:lnTo>
                    <a:pt x="1480" y="806"/>
                  </a:lnTo>
                  <a:lnTo>
                    <a:pt x="1482" y="806"/>
                  </a:lnTo>
                  <a:lnTo>
                    <a:pt x="1484" y="808"/>
                  </a:lnTo>
                  <a:lnTo>
                    <a:pt x="1484" y="806"/>
                  </a:lnTo>
                  <a:lnTo>
                    <a:pt x="1482" y="802"/>
                  </a:lnTo>
                  <a:lnTo>
                    <a:pt x="1478" y="800"/>
                  </a:lnTo>
                  <a:lnTo>
                    <a:pt x="1477" y="798"/>
                  </a:lnTo>
                  <a:lnTo>
                    <a:pt x="1478" y="798"/>
                  </a:lnTo>
                  <a:lnTo>
                    <a:pt x="1480" y="800"/>
                  </a:lnTo>
                  <a:lnTo>
                    <a:pt x="1482" y="802"/>
                  </a:lnTo>
                  <a:lnTo>
                    <a:pt x="1482" y="800"/>
                  </a:lnTo>
                  <a:lnTo>
                    <a:pt x="1484" y="800"/>
                  </a:lnTo>
                  <a:lnTo>
                    <a:pt x="1484" y="800"/>
                  </a:lnTo>
                  <a:lnTo>
                    <a:pt x="1486" y="800"/>
                  </a:lnTo>
                  <a:lnTo>
                    <a:pt x="1486" y="798"/>
                  </a:lnTo>
                  <a:lnTo>
                    <a:pt x="1486" y="798"/>
                  </a:lnTo>
                  <a:lnTo>
                    <a:pt x="1484" y="798"/>
                  </a:lnTo>
                  <a:lnTo>
                    <a:pt x="1484" y="796"/>
                  </a:lnTo>
                  <a:lnTo>
                    <a:pt x="1484" y="796"/>
                  </a:lnTo>
                  <a:lnTo>
                    <a:pt x="1480" y="794"/>
                  </a:lnTo>
                  <a:lnTo>
                    <a:pt x="1478" y="791"/>
                  </a:lnTo>
                  <a:lnTo>
                    <a:pt x="1471" y="785"/>
                  </a:lnTo>
                  <a:lnTo>
                    <a:pt x="1475" y="787"/>
                  </a:lnTo>
                  <a:lnTo>
                    <a:pt x="1478" y="793"/>
                  </a:lnTo>
                  <a:lnTo>
                    <a:pt x="1482" y="794"/>
                  </a:lnTo>
                  <a:lnTo>
                    <a:pt x="1482" y="794"/>
                  </a:lnTo>
                  <a:lnTo>
                    <a:pt x="1484" y="794"/>
                  </a:lnTo>
                  <a:lnTo>
                    <a:pt x="1484" y="793"/>
                  </a:lnTo>
                  <a:lnTo>
                    <a:pt x="1486" y="793"/>
                  </a:lnTo>
                  <a:lnTo>
                    <a:pt x="1484" y="791"/>
                  </a:lnTo>
                  <a:lnTo>
                    <a:pt x="1484" y="789"/>
                  </a:lnTo>
                  <a:lnTo>
                    <a:pt x="1482" y="789"/>
                  </a:lnTo>
                  <a:lnTo>
                    <a:pt x="1482" y="787"/>
                  </a:lnTo>
                  <a:lnTo>
                    <a:pt x="1480" y="787"/>
                  </a:lnTo>
                  <a:lnTo>
                    <a:pt x="1477" y="785"/>
                  </a:lnTo>
                  <a:lnTo>
                    <a:pt x="1475" y="785"/>
                  </a:lnTo>
                  <a:lnTo>
                    <a:pt x="1475" y="783"/>
                  </a:lnTo>
                  <a:lnTo>
                    <a:pt x="1473" y="783"/>
                  </a:lnTo>
                  <a:lnTo>
                    <a:pt x="1473" y="781"/>
                  </a:lnTo>
                  <a:lnTo>
                    <a:pt x="1471" y="781"/>
                  </a:lnTo>
                  <a:lnTo>
                    <a:pt x="1471" y="781"/>
                  </a:lnTo>
                  <a:lnTo>
                    <a:pt x="1469" y="781"/>
                  </a:lnTo>
                  <a:lnTo>
                    <a:pt x="1469" y="779"/>
                  </a:lnTo>
                  <a:lnTo>
                    <a:pt x="1471" y="777"/>
                  </a:lnTo>
                  <a:lnTo>
                    <a:pt x="1473" y="774"/>
                  </a:lnTo>
                  <a:lnTo>
                    <a:pt x="1473" y="772"/>
                  </a:lnTo>
                  <a:lnTo>
                    <a:pt x="1473" y="774"/>
                  </a:lnTo>
                  <a:lnTo>
                    <a:pt x="1469" y="777"/>
                  </a:lnTo>
                  <a:lnTo>
                    <a:pt x="1469" y="779"/>
                  </a:lnTo>
                  <a:lnTo>
                    <a:pt x="1471" y="781"/>
                  </a:lnTo>
                  <a:lnTo>
                    <a:pt x="1471" y="781"/>
                  </a:lnTo>
                  <a:lnTo>
                    <a:pt x="1473" y="779"/>
                  </a:lnTo>
                  <a:lnTo>
                    <a:pt x="1473" y="779"/>
                  </a:lnTo>
                  <a:lnTo>
                    <a:pt x="1473" y="781"/>
                  </a:lnTo>
                  <a:lnTo>
                    <a:pt x="1475" y="783"/>
                  </a:lnTo>
                  <a:lnTo>
                    <a:pt x="1477" y="781"/>
                  </a:lnTo>
                  <a:lnTo>
                    <a:pt x="1477" y="781"/>
                  </a:lnTo>
                  <a:lnTo>
                    <a:pt x="1477" y="783"/>
                  </a:lnTo>
                  <a:lnTo>
                    <a:pt x="1480" y="785"/>
                  </a:lnTo>
                  <a:lnTo>
                    <a:pt x="1482" y="785"/>
                  </a:lnTo>
                  <a:lnTo>
                    <a:pt x="1484" y="787"/>
                  </a:lnTo>
                  <a:lnTo>
                    <a:pt x="1484" y="783"/>
                  </a:lnTo>
                  <a:lnTo>
                    <a:pt x="1480" y="779"/>
                  </a:lnTo>
                  <a:lnTo>
                    <a:pt x="1478" y="777"/>
                  </a:lnTo>
                  <a:lnTo>
                    <a:pt x="1478" y="779"/>
                  </a:lnTo>
                  <a:lnTo>
                    <a:pt x="1480" y="779"/>
                  </a:lnTo>
                  <a:lnTo>
                    <a:pt x="1482" y="781"/>
                  </a:lnTo>
                  <a:lnTo>
                    <a:pt x="1484" y="781"/>
                  </a:lnTo>
                  <a:lnTo>
                    <a:pt x="1482" y="777"/>
                  </a:lnTo>
                  <a:lnTo>
                    <a:pt x="1480" y="775"/>
                  </a:lnTo>
                  <a:lnTo>
                    <a:pt x="1480" y="774"/>
                  </a:lnTo>
                  <a:lnTo>
                    <a:pt x="1482" y="772"/>
                  </a:lnTo>
                  <a:lnTo>
                    <a:pt x="1482" y="770"/>
                  </a:lnTo>
                  <a:lnTo>
                    <a:pt x="1480" y="768"/>
                  </a:lnTo>
                  <a:lnTo>
                    <a:pt x="1482" y="768"/>
                  </a:lnTo>
                  <a:lnTo>
                    <a:pt x="1482" y="768"/>
                  </a:lnTo>
                  <a:lnTo>
                    <a:pt x="1480" y="764"/>
                  </a:lnTo>
                  <a:lnTo>
                    <a:pt x="1482" y="764"/>
                  </a:lnTo>
                  <a:lnTo>
                    <a:pt x="1482" y="764"/>
                  </a:lnTo>
                  <a:lnTo>
                    <a:pt x="1484" y="762"/>
                  </a:lnTo>
                  <a:lnTo>
                    <a:pt x="1486" y="764"/>
                  </a:lnTo>
                  <a:lnTo>
                    <a:pt x="1486" y="762"/>
                  </a:lnTo>
                  <a:lnTo>
                    <a:pt x="1486" y="762"/>
                  </a:lnTo>
                  <a:lnTo>
                    <a:pt x="1486" y="760"/>
                  </a:lnTo>
                  <a:lnTo>
                    <a:pt x="1486" y="762"/>
                  </a:lnTo>
                  <a:lnTo>
                    <a:pt x="1486" y="762"/>
                  </a:lnTo>
                  <a:lnTo>
                    <a:pt x="1488" y="762"/>
                  </a:lnTo>
                  <a:lnTo>
                    <a:pt x="1488" y="758"/>
                  </a:lnTo>
                  <a:lnTo>
                    <a:pt x="1490" y="758"/>
                  </a:lnTo>
                  <a:lnTo>
                    <a:pt x="1490" y="760"/>
                  </a:lnTo>
                  <a:lnTo>
                    <a:pt x="1492" y="760"/>
                  </a:lnTo>
                  <a:lnTo>
                    <a:pt x="1492" y="760"/>
                  </a:lnTo>
                  <a:lnTo>
                    <a:pt x="1490" y="760"/>
                  </a:lnTo>
                  <a:lnTo>
                    <a:pt x="1490" y="762"/>
                  </a:lnTo>
                  <a:lnTo>
                    <a:pt x="1490" y="762"/>
                  </a:lnTo>
                  <a:lnTo>
                    <a:pt x="1492" y="762"/>
                  </a:lnTo>
                  <a:lnTo>
                    <a:pt x="1492" y="762"/>
                  </a:lnTo>
                  <a:lnTo>
                    <a:pt x="1490" y="762"/>
                  </a:lnTo>
                  <a:lnTo>
                    <a:pt x="1488" y="764"/>
                  </a:lnTo>
                  <a:lnTo>
                    <a:pt x="1486" y="766"/>
                  </a:lnTo>
                  <a:lnTo>
                    <a:pt x="1486" y="768"/>
                  </a:lnTo>
                  <a:lnTo>
                    <a:pt x="1488" y="768"/>
                  </a:lnTo>
                  <a:lnTo>
                    <a:pt x="1486" y="770"/>
                  </a:lnTo>
                  <a:lnTo>
                    <a:pt x="1484" y="770"/>
                  </a:lnTo>
                  <a:lnTo>
                    <a:pt x="1484" y="772"/>
                  </a:lnTo>
                  <a:lnTo>
                    <a:pt x="1486" y="770"/>
                  </a:lnTo>
                  <a:lnTo>
                    <a:pt x="1486" y="772"/>
                  </a:lnTo>
                  <a:lnTo>
                    <a:pt x="1486" y="772"/>
                  </a:lnTo>
                  <a:lnTo>
                    <a:pt x="1486" y="772"/>
                  </a:lnTo>
                  <a:lnTo>
                    <a:pt x="1486" y="774"/>
                  </a:lnTo>
                  <a:lnTo>
                    <a:pt x="1486" y="774"/>
                  </a:lnTo>
                  <a:lnTo>
                    <a:pt x="1484" y="774"/>
                  </a:lnTo>
                  <a:lnTo>
                    <a:pt x="1484" y="775"/>
                  </a:lnTo>
                  <a:lnTo>
                    <a:pt x="1486" y="774"/>
                  </a:lnTo>
                  <a:lnTo>
                    <a:pt x="1486" y="775"/>
                  </a:lnTo>
                  <a:lnTo>
                    <a:pt x="1490" y="777"/>
                  </a:lnTo>
                  <a:lnTo>
                    <a:pt x="1486" y="777"/>
                  </a:lnTo>
                  <a:lnTo>
                    <a:pt x="1486" y="779"/>
                  </a:lnTo>
                  <a:lnTo>
                    <a:pt x="1488" y="783"/>
                  </a:lnTo>
                  <a:lnTo>
                    <a:pt x="1490" y="783"/>
                  </a:lnTo>
                  <a:lnTo>
                    <a:pt x="1490" y="783"/>
                  </a:lnTo>
                  <a:lnTo>
                    <a:pt x="1490" y="783"/>
                  </a:lnTo>
                  <a:lnTo>
                    <a:pt x="1492" y="781"/>
                  </a:lnTo>
                  <a:lnTo>
                    <a:pt x="1492" y="783"/>
                  </a:lnTo>
                  <a:lnTo>
                    <a:pt x="1492" y="783"/>
                  </a:lnTo>
                  <a:lnTo>
                    <a:pt x="1492" y="785"/>
                  </a:lnTo>
                  <a:lnTo>
                    <a:pt x="1490" y="785"/>
                  </a:lnTo>
                  <a:lnTo>
                    <a:pt x="1492" y="785"/>
                  </a:lnTo>
                  <a:lnTo>
                    <a:pt x="1492" y="787"/>
                  </a:lnTo>
                  <a:lnTo>
                    <a:pt x="1492" y="787"/>
                  </a:lnTo>
                  <a:lnTo>
                    <a:pt x="1492" y="789"/>
                  </a:lnTo>
                  <a:lnTo>
                    <a:pt x="1494" y="789"/>
                  </a:lnTo>
                  <a:lnTo>
                    <a:pt x="1495" y="789"/>
                  </a:lnTo>
                  <a:lnTo>
                    <a:pt x="1494" y="793"/>
                  </a:lnTo>
                  <a:lnTo>
                    <a:pt x="1492" y="796"/>
                  </a:lnTo>
                  <a:lnTo>
                    <a:pt x="1490" y="800"/>
                  </a:lnTo>
                  <a:lnTo>
                    <a:pt x="1490" y="804"/>
                  </a:lnTo>
                  <a:lnTo>
                    <a:pt x="1494" y="798"/>
                  </a:lnTo>
                  <a:lnTo>
                    <a:pt x="1494" y="798"/>
                  </a:lnTo>
                  <a:lnTo>
                    <a:pt x="1495" y="796"/>
                  </a:lnTo>
                  <a:lnTo>
                    <a:pt x="1495" y="796"/>
                  </a:lnTo>
                  <a:lnTo>
                    <a:pt x="1495" y="796"/>
                  </a:lnTo>
                  <a:lnTo>
                    <a:pt x="1495" y="796"/>
                  </a:lnTo>
                  <a:lnTo>
                    <a:pt x="1497" y="793"/>
                  </a:lnTo>
                  <a:lnTo>
                    <a:pt x="1499" y="789"/>
                  </a:lnTo>
                  <a:lnTo>
                    <a:pt x="1505" y="781"/>
                  </a:lnTo>
                  <a:lnTo>
                    <a:pt x="1505" y="781"/>
                  </a:lnTo>
                  <a:lnTo>
                    <a:pt x="1505" y="781"/>
                  </a:lnTo>
                  <a:lnTo>
                    <a:pt x="1505" y="781"/>
                  </a:lnTo>
                  <a:lnTo>
                    <a:pt x="1505" y="779"/>
                  </a:lnTo>
                  <a:lnTo>
                    <a:pt x="1505" y="779"/>
                  </a:lnTo>
                  <a:lnTo>
                    <a:pt x="1505" y="777"/>
                  </a:lnTo>
                  <a:lnTo>
                    <a:pt x="1503" y="777"/>
                  </a:lnTo>
                  <a:lnTo>
                    <a:pt x="1505" y="775"/>
                  </a:lnTo>
                  <a:lnTo>
                    <a:pt x="1503" y="774"/>
                  </a:lnTo>
                  <a:lnTo>
                    <a:pt x="1501" y="770"/>
                  </a:lnTo>
                  <a:lnTo>
                    <a:pt x="1501" y="770"/>
                  </a:lnTo>
                  <a:lnTo>
                    <a:pt x="1497" y="760"/>
                  </a:lnTo>
                  <a:lnTo>
                    <a:pt x="1495" y="758"/>
                  </a:lnTo>
                  <a:lnTo>
                    <a:pt x="1497" y="756"/>
                  </a:lnTo>
                  <a:lnTo>
                    <a:pt x="1497" y="755"/>
                  </a:lnTo>
                  <a:lnTo>
                    <a:pt x="1499" y="755"/>
                  </a:lnTo>
                  <a:lnTo>
                    <a:pt x="1503" y="753"/>
                  </a:lnTo>
                  <a:lnTo>
                    <a:pt x="1505" y="751"/>
                  </a:lnTo>
                  <a:lnTo>
                    <a:pt x="1503" y="753"/>
                  </a:lnTo>
                  <a:lnTo>
                    <a:pt x="1499" y="755"/>
                  </a:lnTo>
                  <a:lnTo>
                    <a:pt x="1497" y="756"/>
                  </a:lnTo>
                  <a:lnTo>
                    <a:pt x="1497" y="760"/>
                  </a:lnTo>
                  <a:lnTo>
                    <a:pt x="1499" y="764"/>
                  </a:lnTo>
                  <a:lnTo>
                    <a:pt x="1503" y="764"/>
                  </a:lnTo>
                  <a:lnTo>
                    <a:pt x="1507" y="766"/>
                  </a:lnTo>
                  <a:lnTo>
                    <a:pt x="1507" y="770"/>
                  </a:lnTo>
                  <a:lnTo>
                    <a:pt x="1509" y="770"/>
                  </a:lnTo>
                  <a:lnTo>
                    <a:pt x="1511" y="768"/>
                  </a:lnTo>
                  <a:lnTo>
                    <a:pt x="1511" y="766"/>
                  </a:lnTo>
                  <a:lnTo>
                    <a:pt x="1513" y="764"/>
                  </a:lnTo>
                  <a:lnTo>
                    <a:pt x="1513" y="762"/>
                  </a:lnTo>
                  <a:lnTo>
                    <a:pt x="1514" y="762"/>
                  </a:lnTo>
                  <a:lnTo>
                    <a:pt x="1514" y="760"/>
                  </a:lnTo>
                  <a:lnTo>
                    <a:pt x="1514" y="758"/>
                  </a:lnTo>
                  <a:lnTo>
                    <a:pt x="1516" y="758"/>
                  </a:lnTo>
                  <a:lnTo>
                    <a:pt x="1518" y="756"/>
                  </a:lnTo>
                  <a:lnTo>
                    <a:pt x="1520" y="753"/>
                  </a:lnTo>
                  <a:lnTo>
                    <a:pt x="1520" y="751"/>
                  </a:lnTo>
                  <a:lnTo>
                    <a:pt x="1520" y="753"/>
                  </a:lnTo>
                  <a:lnTo>
                    <a:pt x="1520" y="755"/>
                  </a:lnTo>
                  <a:lnTo>
                    <a:pt x="1522" y="747"/>
                  </a:lnTo>
                  <a:lnTo>
                    <a:pt x="1522" y="745"/>
                  </a:lnTo>
                  <a:lnTo>
                    <a:pt x="1522" y="741"/>
                  </a:lnTo>
                  <a:lnTo>
                    <a:pt x="1518" y="741"/>
                  </a:lnTo>
                  <a:lnTo>
                    <a:pt x="1518" y="741"/>
                  </a:lnTo>
                  <a:lnTo>
                    <a:pt x="1518" y="739"/>
                  </a:lnTo>
                  <a:lnTo>
                    <a:pt x="1522" y="734"/>
                  </a:lnTo>
                  <a:lnTo>
                    <a:pt x="1522" y="732"/>
                  </a:lnTo>
                  <a:lnTo>
                    <a:pt x="1522" y="728"/>
                  </a:lnTo>
                  <a:lnTo>
                    <a:pt x="1522" y="726"/>
                  </a:lnTo>
                  <a:lnTo>
                    <a:pt x="1524" y="728"/>
                  </a:lnTo>
                  <a:lnTo>
                    <a:pt x="1524" y="730"/>
                  </a:lnTo>
                  <a:lnTo>
                    <a:pt x="1522" y="734"/>
                  </a:lnTo>
                  <a:lnTo>
                    <a:pt x="1522" y="736"/>
                  </a:lnTo>
                  <a:lnTo>
                    <a:pt x="1526" y="732"/>
                  </a:lnTo>
                  <a:lnTo>
                    <a:pt x="1532" y="728"/>
                  </a:lnTo>
                  <a:lnTo>
                    <a:pt x="1537" y="726"/>
                  </a:lnTo>
                  <a:lnTo>
                    <a:pt x="1558" y="724"/>
                  </a:lnTo>
                  <a:lnTo>
                    <a:pt x="1560" y="724"/>
                  </a:lnTo>
                  <a:lnTo>
                    <a:pt x="1562" y="722"/>
                  </a:lnTo>
                  <a:lnTo>
                    <a:pt x="1562" y="722"/>
                  </a:lnTo>
                  <a:lnTo>
                    <a:pt x="1564" y="720"/>
                  </a:lnTo>
                  <a:lnTo>
                    <a:pt x="1564" y="719"/>
                  </a:lnTo>
                  <a:lnTo>
                    <a:pt x="1564" y="717"/>
                  </a:lnTo>
                  <a:lnTo>
                    <a:pt x="1564" y="715"/>
                  </a:lnTo>
                  <a:lnTo>
                    <a:pt x="1566" y="717"/>
                  </a:lnTo>
                  <a:lnTo>
                    <a:pt x="1566" y="717"/>
                  </a:lnTo>
                  <a:lnTo>
                    <a:pt x="1566" y="717"/>
                  </a:lnTo>
                  <a:lnTo>
                    <a:pt x="1568" y="717"/>
                  </a:lnTo>
                  <a:lnTo>
                    <a:pt x="1568" y="717"/>
                  </a:lnTo>
                  <a:lnTo>
                    <a:pt x="1568" y="717"/>
                  </a:lnTo>
                  <a:lnTo>
                    <a:pt x="1566" y="719"/>
                  </a:lnTo>
                  <a:lnTo>
                    <a:pt x="1566" y="720"/>
                  </a:lnTo>
                  <a:lnTo>
                    <a:pt x="1568" y="720"/>
                  </a:lnTo>
                  <a:lnTo>
                    <a:pt x="1575" y="717"/>
                  </a:lnTo>
                  <a:lnTo>
                    <a:pt x="1575" y="717"/>
                  </a:lnTo>
                  <a:lnTo>
                    <a:pt x="1575" y="719"/>
                  </a:lnTo>
                  <a:lnTo>
                    <a:pt x="1575" y="720"/>
                  </a:lnTo>
                  <a:lnTo>
                    <a:pt x="1585" y="717"/>
                  </a:lnTo>
                  <a:lnTo>
                    <a:pt x="1586" y="717"/>
                  </a:lnTo>
                  <a:lnTo>
                    <a:pt x="1586" y="715"/>
                  </a:lnTo>
                  <a:lnTo>
                    <a:pt x="1586" y="711"/>
                  </a:lnTo>
                  <a:lnTo>
                    <a:pt x="1585" y="709"/>
                  </a:lnTo>
                  <a:lnTo>
                    <a:pt x="1581" y="709"/>
                  </a:lnTo>
                  <a:lnTo>
                    <a:pt x="1583" y="709"/>
                  </a:lnTo>
                  <a:lnTo>
                    <a:pt x="1583" y="711"/>
                  </a:lnTo>
                  <a:lnTo>
                    <a:pt x="1585" y="711"/>
                  </a:lnTo>
                  <a:lnTo>
                    <a:pt x="1585" y="713"/>
                  </a:lnTo>
                  <a:lnTo>
                    <a:pt x="1586" y="715"/>
                  </a:lnTo>
                  <a:lnTo>
                    <a:pt x="1585" y="715"/>
                  </a:lnTo>
                  <a:lnTo>
                    <a:pt x="1583" y="717"/>
                  </a:lnTo>
                  <a:lnTo>
                    <a:pt x="1579" y="715"/>
                  </a:lnTo>
                  <a:lnTo>
                    <a:pt x="1577" y="715"/>
                  </a:lnTo>
                  <a:lnTo>
                    <a:pt x="1577" y="713"/>
                  </a:lnTo>
                  <a:lnTo>
                    <a:pt x="1577" y="713"/>
                  </a:lnTo>
                  <a:lnTo>
                    <a:pt x="1575" y="709"/>
                  </a:lnTo>
                  <a:lnTo>
                    <a:pt x="1573" y="707"/>
                  </a:lnTo>
                  <a:lnTo>
                    <a:pt x="1573" y="705"/>
                  </a:lnTo>
                  <a:lnTo>
                    <a:pt x="1571" y="705"/>
                  </a:lnTo>
                  <a:lnTo>
                    <a:pt x="1569" y="703"/>
                  </a:lnTo>
                  <a:lnTo>
                    <a:pt x="1569" y="703"/>
                  </a:lnTo>
                  <a:lnTo>
                    <a:pt x="1571" y="700"/>
                  </a:lnTo>
                  <a:lnTo>
                    <a:pt x="1573" y="700"/>
                  </a:lnTo>
                  <a:lnTo>
                    <a:pt x="1575" y="698"/>
                  </a:lnTo>
                  <a:lnTo>
                    <a:pt x="1575" y="698"/>
                  </a:lnTo>
                  <a:lnTo>
                    <a:pt x="1575" y="698"/>
                  </a:lnTo>
                  <a:lnTo>
                    <a:pt x="1573" y="696"/>
                  </a:lnTo>
                  <a:lnTo>
                    <a:pt x="1573" y="694"/>
                  </a:lnTo>
                  <a:lnTo>
                    <a:pt x="1573" y="692"/>
                  </a:lnTo>
                  <a:lnTo>
                    <a:pt x="1573" y="690"/>
                  </a:lnTo>
                  <a:lnTo>
                    <a:pt x="1577" y="684"/>
                  </a:lnTo>
                  <a:lnTo>
                    <a:pt x="1581" y="681"/>
                  </a:lnTo>
                  <a:lnTo>
                    <a:pt x="1581" y="679"/>
                  </a:lnTo>
                  <a:lnTo>
                    <a:pt x="1581" y="677"/>
                  </a:lnTo>
                  <a:lnTo>
                    <a:pt x="1583" y="675"/>
                  </a:lnTo>
                  <a:lnTo>
                    <a:pt x="1583" y="675"/>
                  </a:lnTo>
                  <a:lnTo>
                    <a:pt x="1585" y="673"/>
                  </a:lnTo>
                  <a:lnTo>
                    <a:pt x="1586" y="673"/>
                  </a:lnTo>
                  <a:lnTo>
                    <a:pt x="1586" y="673"/>
                  </a:lnTo>
                  <a:lnTo>
                    <a:pt x="1586" y="675"/>
                  </a:lnTo>
                  <a:lnTo>
                    <a:pt x="1586" y="675"/>
                  </a:lnTo>
                  <a:lnTo>
                    <a:pt x="1586" y="675"/>
                  </a:lnTo>
                  <a:lnTo>
                    <a:pt x="1588" y="675"/>
                  </a:lnTo>
                  <a:lnTo>
                    <a:pt x="1588" y="675"/>
                  </a:lnTo>
                  <a:lnTo>
                    <a:pt x="1588" y="673"/>
                  </a:lnTo>
                  <a:lnTo>
                    <a:pt x="1588" y="671"/>
                  </a:lnTo>
                  <a:lnTo>
                    <a:pt x="1588" y="673"/>
                  </a:lnTo>
                  <a:lnTo>
                    <a:pt x="1590" y="673"/>
                  </a:lnTo>
                  <a:lnTo>
                    <a:pt x="1590" y="673"/>
                  </a:lnTo>
                  <a:lnTo>
                    <a:pt x="1590" y="671"/>
                  </a:lnTo>
                  <a:lnTo>
                    <a:pt x="1590" y="671"/>
                  </a:lnTo>
                  <a:lnTo>
                    <a:pt x="1592" y="671"/>
                  </a:lnTo>
                  <a:lnTo>
                    <a:pt x="1592" y="673"/>
                  </a:lnTo>
                  <a:lnTo>
                    <a:pt x="1592" y="671"/>
                  </a:lnTo>
                  <a:lnTo>
                    <a:pt x="1592" y="671"/>
                  </a:lnTo>
                  <a:lnTo>
                    <a:pt x="1592" y="671"/>
                  </a:lnTo>
                  <a:lnTo>
                    <a:pt x="1592" y="671"/>
                  </a:lnTo>
                  <a:lnTo>
                    <a:pt x="1594" y="671"/>
                  </a:lnTo>
                  <a:lnTo>
                    <a:pt x="1594" y="673"/>
                  </a:lnTo>
                  <a:lnTo>
                    <a:pt x="1596" y="671"/>
                  </a:lnTo>
                  <a:lnTo>
                    <a:pt x="1598" y="669"/>
                  </a:lnTo>
                  <a:lnTo>
                    <a:pt x="1600" y="669"/>
                  </a:lnTo>
                  <a:lnTo>
                    <a:pt x="1600" y="667"/>
                  </a:lnTo>
                  <a:lnTo>
                    <a:pt x="1602" y="665"/>
                  </a:lnTo>
                  <a:lnTo>
                    <a:pt x="1602" y="662"/>
                  </a:lnTo>
                  <a:lnTo>
                    <a:pt x="1602" y="662"/>
                  </a:lnTo>
                  <a:lnTo>
                    <a:pt x="1604" y="660"/>
                  </a:lnTo>
                  <a:lnTo>
                    <a:pt x="1605" y="660"/>
                  </a:lnTo>
                  <a:lnTo>
                    <a:pt x="1605" y="658"/>
                  </a:lnTo>
                  <a:lnTo>
                    <a:pt x="1605" y="658"/>
                  </a:lnTo>
                  <a:lnTo>
                    <a:pt x="1605" y="660"/>
                  </a:lnTo>
                  <a:lnTo>
                    <a:pt x="1605" y="660"/>
                  </a:lnTo>
                  <a:lnTo>
                    <a:pt x="1605" y="660"/>
                  </a:lnTo>
                  <a:lnTo>
                    <a:pt x="1605" y="662"/>
                  </a:lnTo>
                  <a:lnTo>
                    <a:pt x="1605" y="662"/>
                  </a:lnTo>
                  <a:lnTo>
                    <a:pt x="1605" y="662"/>
                  </a:lnTo>
                  <a:lnTo>
                    <a:pt x="1605" y="662"/>
                  </a:lnTo>
                  <a:lnTo>
                    <a:pt x="1605" y="662"/>
                  </a:lnTo>
                  <a:lnTo>
                    <a:pt x="1605" y="664"/>
                  </a:lnTo>
                  <a:lnTo>
                    <a:pt x="1605" y="664"/>
                  </a:lnTo>
                  <a:lnTo>
                    <a:pt x="1607" y="664"/>
                  </a:lnTo>
                  <a:lnTo>
                    <a:pt x="1607" y="664"/>
                  </a:lnTo>
                  <a:lnTo>
                    <a:pt x="1609" y="665"/>
                  </a:lnTo>
                  <a:lnTo>
                    <a:pt x="1609" y="664"/>
                  </a:lnTo>
                  <a:lnTo>
                    <a:pt x="1609" y="662"/>
                  </a:lnTo>
                  <a:lnTo>
                    <a:pt x="1609" y="662"/>
                  </a:lnTo>
                  <a:lnTo>
                    <a:pt x="1611" y="660"/>
                  </a:lnTo>
                  <a:lnTo>
                    <a:pt x="1611" y="660"/>
                  </a:lnTo>
                  <a:lnTo>
                    <a:pt x="1613" y="660"/>
                  </a:lnTo>
                  <a:lnTo>
                    <a:pt x="1615" y="660"/>
                  </a:lnTo>
                  <a:lnTo>
                    <a:pt x="1617" y="662"/>
                  </a:lnTo>
                  <a:lnTo>
                    <a:pt x="1619" y="658"/>
                  </a:lnTo>
                  <a:lnTo>
                    <a:pt x="1621" y="658"/>
                  </a:lnTo>
                  <a:lnTo>
                    <a:pt x="1621" y="658"/>
                  </a:lnTo>
                  <a:lnTo>
                    <a:pt x="1622" y="658"/>
                  </a:lnTo>
                  <a:lnTo>
                    <a:pt x="1624" y="658"/>
                  </a:lnTo>
                  <a:lnTo>
                    <a:pt x="1624" y="658"/>
                  </a:lnTo>
                  <a:lnTo>
                    <a:pt x="1626" y="656"/>
                  </a:lnTo>
                  <a:lnTo>
                    <a:pt x="1628" y="656"/>
                  </a:lnTo>
                  <a:lnTo>
                    <a:pt x="1628" y="656"/>
                  </a:lnTo>
                  <a:lnTo>
                    <a:pt x="1630" y="656"/>
                  </a:lnTo>
                  <a:lnTo>
                    <a:pt x="1630" y="656"/>
                  </a:lnTo>
                  <a:lnTo>
                    <a:pt x="1632" y="654"/>
                  </a:lnTo>
                  <a:lnTo>
                    <a:pt x="1634" y="654"/>
                  </a:lnTo>
                  <a:lnTo>
                    <a:pt x="1634" y="652"/>
                  </a:lnTo>
                  <a:lnTo>
                    <a:pt x="1634" y="652"/>
                  </a:lnTo>
                  <a:lnTo>
                    <a:pt x="1634" y="652"/>
                  </a:lnTo>
                  <a:close/>
                  <a:moveTo>
                    <a:pt x="1422" y="975"/>
                  </a:moveTo>
                  <a:lnTo>
                    <a:pt x="1420" y="973"/>
                  </a:lnTo>
                  <a:lnTo>
                    <a:pt x="1418" y="969"/>
                  </a:lnTo>
                  <a:lnTo>
                    <a:pt x="1420" y="977"/>
                  </a:lnTo>
                  <a:lnTo>
                    <a:pt x="1423" y="982"/>
                  </a:lnTo>
                  <a:lnTo>
                    <a:pt x="1422" y="978"/>
                  </a:lnTo>
                  <a:lnTo>
                    <a:pt x="1422" y="975"/>
                  </a:lnTo>
                  <a:close/>
                  <a:moveTo>
                    <a:pt x="1403" y="918"/>
                  </a:moveTo>
                  <a:lnTo>
                    <a:pt x="1403" y="918"/>
                  </a:lnTo>
                  <a:lnTo>
                    <a:pt x="1403" y="920"/>
                  </a:lnTo>
                  <a:lnTo>
                    <a:pt x="1403" y="916"/>
                  </a:lnTo>
                  <a:lnTo>
                    <a:pt x="1403" y="916"/>
                  </a:lnTo>
                  <a:lnTo>
                    <a:pt x="1403" y="918"/>
                  </a:lnTo>
                  <a:close/>
                  <a:moveTo>
                    <a:pt x="745" y="578"/>
                  </a:moveTo>
                  <a:lnTo>
                    <a:pt x="743" y="578"/>
                  </a:lnTo>
                  <a:lnTo>
                    <a:pt x="741" y="580"/>
                  </a:lnTo>
                  <a:lnTo>
                    <a:pt x="743" y="582"/>
                  </a:lnTo>
                  <a:lnTo>
                    <a:pt x="743" y="584"/>
                  </a:lnTo>
                  <a:lnTo>
                    <a:pt x="745" y="586"/>
                  </a:lnTo>
                  <a:lnTo>
                    <a:pt x="747" y="586"/>
                  </a:lnTo>
                  <a:lnTo>
                    <a:pt x="747" y="586"/>
                  </a:lnTo>
                  <a:lnTo>
                    <a:pt x="747" y="586"/>
                  </a:lnTo>
                  <a:lnTo>
                    <a:pt x="745" y="584"/>
                  </a:lnTo>
                  <a:lnTo>
                    <a:pt x="745" y="584"/>
                  </a:lnTo>
                  <a:lnTo>
                    <a:pt x="745" y="584"/>
                  </a:lnTo>
                  <a:lnTo>
                    <a:pt x="745" y="582"/>
                  </a:lnTo>
                  <a:lnTo>
                    <a:pt x="743" y="580"/>
                  </a:lnTo>
                  <a:lnTo>
                    <a:pt x="743" y="580"/>
                  </a:lnTo>
                  <a:lnTo>
                    <a:pt x="745" y="578"/>
                  </a:lnTo>
                  <a:lnTo>
                    <a:pt x="745" y="578"/>
                  </a:lnTo>
                  <a:close/>
                  <a:moveTo>
                    <a:pt x="745" y="591"/>
                  </a:moveTo>
                  <a:lnTo>
                    <a:pt x="745" y="593"/>
                  </a:lnTo>
                  <a:lnTo>
                    <a:pt x="745" y="593"/>
                  </a:lnTo>
                  <a:lnTo>
                    <a:pt x="745" y="595"/>
                  </a:lnTo>
                  <a:lnTo>
                    <a:pt x="745" y="593"/>
                  </a:lnTo>
                  <a:lnTo>
                    <a:pt x="745" y="593"/>
                  </a:lnTo>
                  <a:lnTo>
                    <a:pt x="745" y="591"/>
                  </a:lnTo>
                  <a:lnTo>
                    <a:pt x="745" y="591"/>
                  </a:lnTo>
                  <a:close/>
                  <a:moveTo>
                    <a:pt x="1278" y="931"/>
                  </a:moveTo>
                  <a:lnTo>
                    <a:pt x="1278" y="931"/>
                  </a:lnTo>
                  <a:lnTo>
                    <a:pt x="1278" y="929"/>
                  </a:lnTo>
                  <a:lnTo>
                    <a:pt x="1278" y="929"/>
                  </a:lnTo>
                  <a:lnTo>
                    <a:pt x="1279" y="929"/>
                  </a:lnTo>
                  <a:lnTo>
                    <a:pt x="1276" y="931"/>
                  </a:lnTo>
                  <a:lnTo>
                    <a:pt x="1278" y="931"/>
                  </a:lnTo>
                  <a:lnTo>
                    <a:pt x="1278" y="931"/>
                  </a:lnTo>
                  <a:close/>
                  <a:moveTo>
                    <a:pt x="5633" y="495"/>
                  </a:moveTo>
                  <a:lnTo>
                    <a:pt x="5633" y="495"/>
                  </a:lnTo>
                  <a:lnTo>
                    <a:pt x="5631" y="495"/>
                  </a:lnTo>
                  <a:lnTo>
                    <a:pt x="5626" y="498"/>
                  </a:lnTo>
                  <a:lnTo>
                    <a:pt x="5624" y="498"/>
                  </a:lnTo>
                  <a:lnTo>
                    <a:pt x="5627" y="498"/>
                  </a:lnTo>
                  <a:lnTo>
                    <a:pt x="5629" y="498"/>
                  </a:lnTo>
                  <a:lnTo>
                    <a:pt x="5631" y="498"/>
                  </a:lnTo>
                  <a:lnTo>
                    <a:pt x="5633" y="495"/>
                  </a:lnTo>
                  <a:lnTo>
                    <a:pt x="5633" y="493"/>
                  </a:lnTo>
                  <a:lnTo>
                    <a:pt x="5633" y="495"/>
                  </a:lnTo>
                  <a:close/>
                  <a:moveTo>
                    <a:pt x="5734" y="478"/>
                  </a:moveTo>
                  <a:lnTo>
                    <a:pt x="5734" y="478"/>
                  </a:lnTo>
                  <a:lnTo>
                    <a:pt x="5734" y="480"/>
                  </a:lnTo>
                  <a:lnTo>
                    <a:pt x="5734" y="480"/>
                  </a:lnTo>
                  <a:lnTo>
                    <a:pt x="5734" y="480"/>
                  </a:lnTo>
                  <a:lnTo>
                    <a:pt x="5737" y="478"/>
                  </a:lnTo>
                  <a:lnTo>
                    <a:pt x="5737" y="476"/>
                  </a:lnTo>
                  <a:lnTo>
                    <a:pt x="5735" y="476"/>
                  </a:lnTo>
                  <a:lnTo>
                    <a:pt x="5734" y="478"/>
                  </a:lnTo>
                  <a:close/>
                  <a:moveTo>
                    <a:pt x="5741" y="383"/>
                  </a:moveTo>
                  <a:lnTo>
                    <a:pt x="5743" y="383"/>
                  </a:lnTo>
                  <a:lnTo>
                    <a:pt x="5745" y="381"/>
                  </a:lnTo>
                  <a:lnTo>
                    <a:pt x="5745" y="381"/>
                  </a:lnTo>
                  <a:lnTo>
                    <a:pt x="5741" y="381"/>
                  </a:lnTo>
                  <a:lnTo>
                    <a:pt x="5741" y="383"/>
                  </a:lnTo>
                  <a:close/>
                  <a:moveTo>
                    <a:pt x="5707" y="483"/>
                  </a:moveTo>
                  <a:lnTo>
                    <a:pt x="5705" y="483"/>
                  </a:lnTo>
                  <a:lnTo>
                    <a:pt x="5705" y="485"/>
                  </a:lnTo>
                  <a:lnTo>
                    <a:pt x="5707" y="485"/>
                  </a:lnTo>
                  <a:lnTo>
                    <a:pt x="5707" y="485"/>
                  </a:lnTo>
                  <a:lnTo>
                    <a:pt x="5709" y="485"/>
                  </a:lnTo>
                  <a:lnTo>
                    <a:pt x="5709" y="483"/>
                  </a:lnTo>
                  <a:lnTo>
                    <a:pt x="5709" y="483"/>
                  </a:lnTo>
                  <a:lnTo>
                    <a:pt x="5707" y="483"/>
                  </a:lnTo>
                  <a:close/>
                  <a:moveTo>
                    <a:pt x="5747" y="474"/>
                  </a:moveTo>
                  <a:lnTo>
                    <a:pt x="5751" y="474"/>
                  </a:lnTo>
                  <a:lnTo>
                    <a:pt x="5751" y="472"/>
                  </a:lnTo>
                  <a:lnTo>
                    <a:pt x="5751" y="472"/>
                  </a:lnTo>
                  <a:lnTo>
                    <a:pt x="5747" y="474"/>
                  </a:lnTo>
                  <a:close/>
                  <a:moveTo>
                    <a:pt x="5705" y="303"/>
                  </a:moveTo>
                  <a:lnTo>
                    <a:pt x="5701" y="301"/>
                  </a:lnTo>
                  <a:lnTo>
                    <a:pt x="5699" y="297"/>
                  </a:lnTo>
                  <a:lnTo>
                    <a:pt x="5699" y="299"/>
                  </a:lnTo>
                  <a:lnTo>
                    <a:pt x="5698" y="299"/>
                  </a:lnTo>
                  <a:lnTo>
                    <a:pt x="5698" y="301"/>
                  </a:lnTo>
                  <a:lnTo>
                    <a:pt x="5699" y="301"/>
                  </a:lnTo>
                  <a:lnTo>
                    <a:pt x="5703" y="305"/>
                  </a:lnTo>
                  <a:lnTo>
                    <a:pt x="5705" y="305"/>
                  </a:lnTo>
                  <a:lnTo>
                    <a:pt x="5707" y="305"/>
                  </a:lnTo>
                  <a:lnTo>
                    <a:pt x="5709" y="305"/>
                  </a:lnTo>
                  <a:lnTo>
                    <a:pt x="5711" y="305"/>
                  </a:lnTo>
                  <a:lnTo>
                    <a:pt x="5709" y="303"/>
                  </a:lnTo>
                  <a:lnTo>
                    <a:pt x="5705" y="303"/>
                  </a:lnTo>
                  <a:close/>
                  <a:moveTo>
                    <a:pt x="5753" y="392"/>
                  </a:moveTo>
                  <a:lnTo>
                    <a:pt x="5753" y="392"/>
                  </a:lnTo>
                  <a:lnTo>
                    <a:pt x="5751" y="392"/>
                  </a:lnTo>
                  <a:lnTo>
                    <a:pt x="5751" y="394"/>
                  </a:lnTo>
                  <a:lnTo>
                    <a:pt x="5753" y="394"/>
                  </a:lnTo>
                  <a:lnTo>
                    <a:pt x="5753" y="394"/>
                  </a:lnTo>
                  <a:lnTo>
                    <a:pt x="5754" y="394"/>
                  </a:lnTo>
                  <a:lnTo>
                    <a:pt x="5754" y="394"/>
                  </a:lnTo>
                  <a:lnTo>
                    <a:pt x="5754" y="394"/>
                  </a:lnTo>
                  <a:lnTo>
                    <a:pt x="5754" y="394"/>
                  </a:lnTo>
                  <a:lnTo>
                    <a:pt x="5753" y="392"/>
                  </a:lnTo>
                  <a:close/>
                  <a:moveTo>
                    <a:pt x="1340" y="937"/>
                  </a:moveTo>
                  <a:lnTo>
                    <a:pt x="1340" y="937"/>
                  </a:lnTo>
                  <a:lnTo>
                    <a:pt x="1338" y="935"/>
                  </a:lnTo>
                  <a:lnTo>
                    <a:pt x="1340" y="937"/>
                  </a:lnTo>
                  <a:close/>
                  <a:moveTo>
                    <a:pt x="5690" y="489"/>
                  </a:moveTo>
                  <a:lnTo>
                    <a:pt x="5682" y="489"/>
                  </a:lnTo>
                  <a:lnTo>
                    <a:pt x="5682" y="489"/>
                  </a:lnTo>
                  <a:lnTo>
                    <a:pt x="5684" y="489"/>
                  </a:lnTo>
                  <a:lnTo>
                    <a:pt x="5684" y="491"/>
                  </a:lnTo>
                  <a:lnTo>
                    <a:pt x="5684" y="491"/>
                  </a:lnTo>
                  <a:lnTo>
                    <a:pt x="5696" y="491"/>
                  </a:lnTo>
                  <a:lnTo>
                    <a:pt x="5698" y="491"/>
                  </a:lnTo>
                  <a:lnTo>
                    <a:pt x="5696" y="489"/>
                  </a:lnTo>
                  <a:lnTo>
                    <a:pt x="5690" y="489"/>
                  </a:lnTo>
                  <a:close/>
                  <a:moveTo>
                    <a:pt x="5644" y="495"/>
                  </a:moveTo>
                  <a:lnTo>
                    <a:pt x="5644" y="497"/>
                  </a:lnTo>
                  <a:lnTo>
                    <a:pt x="5644" y="497"/>
                  </a:lnTo>
                  <a:lnTo>
                    <a:pt x="5644" y="497"/>
                  </a:lnTo>
                  <a:lnTo>
                    <a:pt x="5644" y="498"/>
                  </a:lnTo>
                  <a:lnTo>
                    <a:pt x="5646" y="497"/>
                  </a:lnTo>
                  <a:lnTo>
                    <a:pt x="5646" y="497"/>
                  </a:lnTo>
                  <a:lnTo>
                    <a:pt x="5646" y="497"/>
                  </a:lnTo>
                  <a:lnTo>
                    <a:pt x="5644" y="495"/>
                  </a:lnTo>
                  <a:close/>
                  <a:moveTo>
                    <a:pt x="5622" y="495"/>
                  </a:moveTo>
                  <a:lnTo>
                    <a:pt x="5620" y="495"/>
                  </a:lnTo>
                  <a:lnTo>
                    <a:pt x="5618" y="493"/>
                  </a:lnTo>
                  <a:lnTo>
                    <a:pt x="5616" y="495"/>
                  </a:lnTo>
                  <a:lnTo>
                    <a:pt x="5618" y="497"/>
                  </a:lnTo>
                  <a:lnTo>
                    <a:pt x="5620" y="498"/>
                  </a:lnTo>
                  <a:lnTo>
                    <a:pt x="5618" y="498"/>
                  </a:lnTo>
                  <a:lnTo>
                    <a:pt x="5620" y="500"/>
                  </a:lnTo>
                  <a:lnTo>
                    <a:pt x="5622" y="498"/>
                  </a:lnTo>
                  <a:lnTo>
                    <a:pt x="5622" y="497"/>
                  </a:lnTo>
                  <a:lnTo>
                    <a:pt x="5624" y="497"/>
                  </a:lnTo>
                  <a:lnTo>
                    <a:pt x="5622" y="495"/>
                  </a:lnTo>
                  <a:close/>
                  <a:moveTo>
                    <a:pt x="5643" y="495"/>
                  </a:moveTo>
                  <a:lnTo>
                    <a:pt x="5643" y="495"/>
                  </a:lnTo>
                  <a:lnTo>
                    <a:pt x="5641" y="497"/>
                  </a:lnTo>
                  <a:lnTo>
                    <a:pt x="5643" y="493"/>
                  </a:lnTo>
                  <a:lnTo>
                    <a:pt x="5643" y="493"/>
                  </a:lnTo>
                  <a:lnTo>
                    <a:pt x="5641" y="493"/>
                  </a:lnTo>
                  <a:lnTo>
                    <a:pt x="5641" y="493"/>
                  </a:lnTo>
                  <a:lnTo>
                    <a:pt x="5639" y="493"/>
                  </a:lnTo>
                  <a:lnTo>
                    <a:pt x="5639" y="495"/>
                  </a:lnTo>
                  <a:lnTo>
                    <a:pt x="5635" y="500"/>
                  </a:lnTo>
                  <a:lnTo>
                    <a:pt x="5635" y="500"/>
                  </a:lnTo>
                  <a:lnTo>
                    <a:pt x="5637" y="500"/>
                  </a:lnTo>
                  <a:lnTo>
                    <a:pt x="5641" y="498"/>
                  </a:lnTo>
                  <a:lnTo>
                    <a:pt x="5643" y="498"/>
                  </a:lnTo>
                  <a:lnTo>
                    <a:pt x="5643" y="498"/>
                  </a:lnTo>
                  <a:lnTo>
                    <a:pt x="5643" y="498"/>
                  </a:lnTo>
                  <a:lnTo>
                    <a:pt x="5644" y="498"/>
                  </a:lnTo>
                  <a:lnTo>
                    <a:pt x="5644" y="497"/>
                  </a:lnTo>
                  <a:lnTo>
                    <a:pt x="5644" y="497"/>
                  </a:lnTo>
                  <a:lnTo>
                    <a:pt x="5643" y="495"/>
                  </a:lnTo>
                  <a:close/>
                  <a:moveTo>
                    <a:pt x="5650" y="495"/>
                  </a:moveTo>
                  <a:lnTo>
                    <a:pt x="5648" y="495"/>
                  </a:lnTo>
                  <a:lnTo>
                    <a:pt x="5648" y="495"/>
                  </a:lnTo>
                  <a:lnTo>
                    <a:pt x="5648" y="495"/>
                  </a:lnTo>
                  <a:lnTo>
                    <a:pt x="5648" y="497"/>
                  </a:lnTo>
                  <a:lnTo>
                    <a:pt x="5648" y="497"/>
                  </a:lnTo>
                  <a:lnTo>
                    <a:pt x="5650" y="497"/>
                  </a:lnTo>
                  <a:lnTo>
                    <a:pt x="5650" y="497"/>
                  </a:lnTo>
                  <a:lnTo>
                    <a:pt x="5650" y="495"/>
                  </a:lnTo>
                  <a:lnTo>
                    <a:pt x="5650" y="495"/>
                  </a:lnTo>
                  <a:close/>
                  <a:moveTo>
                    <a:pt x="5679" y="483"/>
                  </a:moveTo>
                  <a:lnTo>
                    <a:pt x="5677" y="483"/>
                  </a:lnTo>
                  <a:lnTo>
                    <a:pt x="5677" y="485"/>
                  </a:lnTo>
                  <a:lnTo>
                    <a:pt x="5679" y="485"/>
                  </a:lnTo>
                  <a:lnTo>
                    <a:pt x="5679" y="485"/>
                  </a:lnTo>
                  <a:lnTo>
                    <a:pt x="5677" y="487"/>
                  </a:lnTo>
                  <a:lnTo>
                    <a:pt x="5671" y="489"/>
                  </a:lnTo>
                  <a:lnTo>
                    <a:pt x="5662" y="491"/>
                  </a:lnTo>
                  <a:lnTo>
                    <a:pt x="5663" y="493"/>
                  </a:lnTo>
                  <a:lnTo>
                    <a:pt x="5667" y="491"/>
                  </a:lnTo>
                  <a:lnTo>
                    <a:pt x="5673" y="491"/>
                  </a:lnTo>
                  <a:lnTo>
                    <a:pt x="5677" y="491"/>
                  </a:lnTo>
                  <a:lnTo>
                    <a:pt x="5680" y="489"/>
                  </a:lnTo>
                  <a:lnTo>
                    <a:pt x="5680" y="487"/>
                  </a:lnTo>
                  <a:lnTo>
                    <a:pt x="5680" y="487"/>
                  </a:lnTo>
                  <a:lnTo>
                    <a:pt x="5682" y="485"/>
                  </a:lnTo>
                  <a:lnTo>
                    <a:pt x="5682" y="483"/>
                  </a:lnTo>
                  <a:lnTo>
                    <a:pt x="5680" y="483"/>
                  </a:lnTo>
                  <a:lnTo>
                    <a:pt x="5679" y="483"/>
                  </a:lnTo>
                  <a:close/>
                  <a:moveTo>
                    <a:pt x="5648" y="491"/>
                  </a:moveTo>
                  <a:lnTo>
                    <a:pt x="5650" y="493"/>
                  </a:lnTo>
                  <a:lnTo>
                    <a:pt x="5652" y="491"/>
                  </a:lnTo>
                  <a:lnTo>
                    <a:pt x="5650" y="489"/>
                  </a:lnTo>
                  <a:lnTo>
                    <a:pt x="5648" y="491"/>
                  </a:lnTo>
                  <a:close/>
                  <a:moveTo>
                    <a:pt x="1495" y="829"/>
                  </a:moveTo>
                  <a:lnTo>
                    <a:pt x="1495" y="829"/>
                  </a:lnTo>
                  <a:lnTo>
                    <a:pt x="1495" y="827"/>
                  </a:lnTo>
                  <a:lnTo>
                    <a:pt x="1495" y="827"/>
                  </a:lnTo>
                  <a:lnTo>
                    <a:pt x="1494" y="827"/>
                  </a:lnTo>
                  <a:lnTo>
                    <a:pt x="1494" y="827"/>
                  </a:lnTo>
                  <a:lnTo>
                    <a:pt x="1495" y="827"/>
                  </a:lnTo>
                  <a:lnTo>
                    <a:pt x="1495" y="829"/>
                  </a:lnTo>
                  <a:close/>
                  <a:moveTo>
                    <a:pt x="1391" y="994"/>
                  </a:moveTo>
                  <a:lnTo>
                    <a:pt x="1391" y="994"/>
                  </a:lnTo>
                  <a:lnTo>
                    <a:pt x="1391" y="992"/>
                  </a:lnTo>
                  <a:lnTo>
                    <a:pt x="1391" y="992"/>
                  </a:lnTo>
                  <a:lnTo>
                    <a:pt x="1391" y="990"/>
                  </a:lnTo>
                  <a:lnTo>
                    <a:pt x="1391" y="992"/>
                  </a:lnTo>
                  <a:lnTo>
                    <a:pt x="1391" y="994"/>
                  </a:lnTo>
                  <a:close/>
                  <a:moveTo>
                    <a:pt x="1397" y="1028"/>
                  </a:moveTo>
                  <a:lnTo>
                    <a:pt x="1397" y="1028"/>
                  </a:lnTo>
                  <a:lnTo>
                    <a:pt x="1397" y="1030"/>
                  </a:lnTo>
                  <a:lnTo>
                    <a:pt x="1397" y="1030"/>
                  </a:lnTo>
                  <a:lnTo>
                    <a:pt x="1397" y="1028"/>
                  </a:lnTo>
                  <a:lnTo>
                    <a:pt x="1397" y="1028"/>
                  </a:lnTo>
                  <a:lnTo>
                    <a:pt x="1397" y="1028"/>
                  </a:lnTo>
                  <a:lnTo>
                    <a:pt x="1397" y="1028"/>
                  </a:lnTo>
                  <a:lnTo>
                    <a:pt x="1397" y="1028"/>
                  </a:lnTo>
                  <a:close/>
                  <a:moveTo>
                    <a:pt x="1391" y="994"/>
                  </a:moveTo>
                  <a:lnTo>
                    <a:pt x="1389" y="994"/>
                  </a:lnTo>
                  <a:lnTo>
                    <a:pt x="1391" y="994"/>
                  </a:lnTo>
                  <a:lnTo>
                    <a:pt x="1391" y="996"/>
                  </a:lnTo>
                  <a:lnTo>
                    <a:pt x="1391" y="996"/>
                  </a:lnTo>
                  <a:lnTo>
                    <a:pt x="1393" y="996"/>
                  </a:lnTo>
                  <a:lnTo>
                    <a:pt x="1391" y="994"/>
                  </a:lnTo>
                  <a:lnTo>
                    <a:pt x="1391" y="994"/>
                  </a:lnTo>
                  <a:close/>
                  <a:moveTo>
                    <a:pt x="1611" y="662"/>
                  </a:moveTo>
                  <a:lnTo>
                    <a:pt x="1611" y="664"/>
                  </a:lnTo>
                  <a:lnTo>
                    <a:pt x="1613" y="665"/>
                  </a:lnTo>
                  <a:lnTo>
                    <a:pt x="1613" y="664"/>
                  </a:lnTo>
                  <a:lnTo>
                    <a:pt x="1613" y="664"/>
                  </a:lnTo>
                  <a:lnTo>
                    <a:pt x="1613" y="664"/>
                  </a:lnTo>
                  <a:lnTo>
                    <a:pt x="1615" y="664"/>
                  </a:lnTo>
                  <a:lnTo>
                    <a:pt x="1613" y="662"/>
                  </a:lnTo>
                  <a:lnTo>
                    <a:pt x="1611" y="662"/>
                  </a:lnTo>
                  <a:close/>
                  <a:moveTo>
                    <a:pt x="1346" y="939"/>
                  </a:moveTo>
                  <a:lnTo>
                    <a:pt x="1344" y="939"/>
                  </a:lnTo>
                  <a:lnTo>
                    <a:pt x="1346" y="939"/>
                  </a:lnTo>
                  <a:lnTo>
                    <a:pt x="1348" y="939"/>
                  </a:lnTo>
                  <a:lnTo>
                    <a:pt x="1348" y="937"/>
                  </a:lnTo>
                  <a:lnTo>
                    <a:pt x="1350" y="937"/>
                  </a:lnTo>
                  <a:lnTo>
                    <a:pt x="1348" y="939"/>
                  </a:lnTo>
                  <a:lnTo>
                    <a:pt x="1346" y="939"/>
                  </a:lnTo>
                  <a:close/>
                  <a:moveTo>
                    <a:pt x="1412" y="1024"/>
                  </a:moveTo>
                  <a:lnTo>
                    <a:pt x="1412" y="1024"/>
                  </a:lnTo>
                  <a:lnTo>
                    <a:pt x="1412" y="1024"/>
                  </a:lnTo>
                  <a:lnTo>
                    <a:pt x="1412" y="1024"/>
                  </a:lnTo>
                  <a:lnTo>
                    <a:pt x="1412" y="1024"/>
                  </a:lnTo>
                  <a:lnTo>
                    <a:pt x="1412" y="1024"/>
                  </a:lnTo>
                  <a:lnTo>
                    <a:pt x="1412" y="1024"/>
                  </a:lnTo>
                  <a:lnTo>
                    <a:pt x="1412" y="1024"/>
                  </a:lnTo>
                  <a:close/>
                  <a:moveTo>
                    <a:pt x="1399" y="1028"/>
                  </a:moveTo>
                  <a:lnTo>
                    <a:pt x="1401" y="1028"/>
                  </a:lnTo>
                  <a:lnTo>
                    <a:pt x="1401" y="1028"/>
                  </a:lnTo>
                  <a:lnTo>
                    <a:pt x="1401" y="1028"/>
                  </a:lnTo>
                  <a:lnTo>
                    <a:pt x="1401" y="1026"/>
                  </a:lnTo>
                  <a:lnTo>
                    <a:pt x="1399" y="1028"/>
                  </a:lnTo>
                  <a:close/>
                  <a:moveTo>
                    <a:pt x="1403" y="1026"/>
                  </a:moveTo>
                  <a:lnTo>
                    <a:pt x="1403" y="1026"/>
                  </a:lnTo>
                  <a:lnTo>
                    <a:pt x="1403" y="1026"/>
                  </a:lnTo>
                  <a:lnTo>
                    <a:pt x="1403" y="1026"/>
                  </a:lnTo>
                  <a:lnTo>
                    <a:pt x="1405" y="1028"/>
                  </a:lnTo>
                  <a:lnTo>
                    <a:pt x="1405" y="1026"/>
                  </a:lnTo>
                  <a:lnTo>
                    <a:pt x="1405" y="1026"/>
                  </a:lnTo>
                  <a:lnTo>
                    <a:pt x="1403" y="1026"/>
                  </a:lnTo>
                  <a:close/>
                  <a:moveTo>
                    <a:pt x="1408" y="1026"/>
                  </a:moveTo>
                  <a:lnTo>
                    <a:pt x="1408" y="1026"/>
                  </a:lnTo>
                  <a:lnTo>
                    <a:pt x="1406" y="1026"/>
                  </a:lnTo>
                  <a:lnTo>
                    <a:pt x="1408" y="1026"/>
                  </a:lnTo>
                  <a:lnTo>
                    <a:pt x="1408" y="1026"/>
                  </a:lnTo>
                  <a:lnTo>
                    <a:pt x="1410" y="1026"/>
                  </a:lnTo>
                  <a:lnTo>
                    <a:pt x="1410" y="1026"/>
                  </a:lnTo>
                  <a:lnTo>
                    <a:pt x="1410" y="1026"/>
                  </a:lnTo>
                  <a:lnTo>
                    <a:pt x="1408" y="1026"/>
                  </a:lnTo>
                  <a:close/>
                  <a:moveTo>
                    <a:pt x="1156" y="965"/>
                  </a:moveTo>
                  <a:lnTo>
                    <a:pt x="1158" y="963"/>
                  </a:lnTo>
                  <a:lnTo>
                    <a:pt x="1160" y="963"/>
                  </a:lnTo>
                  <a:lnTo>
                    <a:pt x="1162" y="961"/>
                  </a:lnTo>
                  <a:lnTo>
                    <a:pt x="1164" y="959"/>
                  </a:lnTo>
                  <a:lnTo>
                    <a:pt x="1158" y="963"/>
                  </a:lnTo>
                  <a:lnTo>
                    <a:pt x="1156" y="965"/>
                  </a:lnTo>
                  <a:close/>
                  <a:moveTo>
                    <a:pt x="1187" y="944"/>
                  </a:moveTo>
                  <a:lnTo>
                    <a:pt x="1185" y="946"/>
                  </a:lnTo>
                  <a:lnTo>
                    <a:pt x="1185" y="946"/>
                  </a:lnTo>
                  <a:lnTo>
                    <a:pt x="1187" y="946"/>
                  </a:lnTo>
                  <a:lnTo>
                    <a:pt x="1188" y="944"/>
                  </a:lnTo>
                  <a:lnTo>
                    <a:pt x="1188" y="944"/>
                  </a:lnTo>
                  <a:lnTo>
                    <a:pt x="1188" y="944"/>
                  </a:lnTo>
                  <a:lnTo>
                    <a:pt x="1187" y="944"/>
                  </a:lnTo>
                  <a:close/>
                  <a:moveTo>
                    <a:pt x="1154" y="967"/>
                  </a:moveTo>
                  <a:lnTo>
                    <a:pt x="1152" y="969"/>
                  </a:lnTo>
                  <a:lnTo>
                    <a:pt x="1154" y="967"/>
                  </a:lnTo>
                  <a:lnTo>
                    <a:pt x="1154" y="967"/>
                  </a:lnTo>
                  <a:lnTo>
                    <a:pt x="1156" y="965"/>
                  </a:lnTo>
                  <a:lnTo>
                    <a:pt x="1156" y="965"/>
                  </a:lnTo>
                  <a:lnTo>
                    <a:pt x="1154" y="965"/>
                  </a:lnTo>
                  <a:lnTo>
                    <a:pt x="1154" y="967"/>
                  </a:lnTo>
                  <a:close/>
                  <a:moveTo>
                    <a:pt x="1283" y="937"/>
                  </a:moveTo>
                  <a:lnTo>
                    <a:pt x="1283" y="939"/>
                  </a:lnTo>
                  <a:lnTo>
                    <a:pt x="1283" y="937"/>
                  </a:lnTo>
                  <a:lnTo>
                    <a:pt x="1283" y="937"/>
                  </a:lnTo>
                  <a:lnTo>
                    <a:pt x="1283" y="937"/>
                  </a:lnTo>
                  <a:lnTo>
                    <a:pt x="1283" y="937"/>
                  </a:lnTo>
                  <a:lnTo>
                    <a:pt x="1283" y="937"/>
                  </a:lnTo>
                  <a:close/>
                  <a:moveTo>
                    <a:pt x="1283" y="931"/>
                  </a:moveTo>
                  <a:lnTo>
                    <a:pt x="1283" y="933"/>
                  </a:lnTo>
                  <a:lnTo>
                    <a:pt x="1283" y="933"/>
                  </a:lnTo>
                  <a:lnTo>
                    <a:pt x="1283" y="935"/>
                  </a:lnTo>
                  <a:lnTo>
                    <a:pt x="1283" y="937"/>
                  </a:lnTo>
                  <a:lnTo>
                    <a:pt x="1285" y="935"/>
                  </a:lnTo>
                  <a:lnTo>
                    <a:pt x="1285" y="933"/>
                  </a:lnTo>
                  <a:lnTo>
                    <a:pt x="1285" y="933"/>
                  </a:lnTo>
                  <a:lnTo>
                    <a:pt x="1283" y="931"/>
                  </a:lnTo>
                  <a:close/>
                  <a:moveTo>
                    <a:pt x="1287" y="927"/>
                  </a:moveTo>
                  <a:lnTo>
                    <a:pt x="1285" y="927"/>
                  </a:lnTo>
                  <a:lnTo>
                    <a:pt x="1287" y="927"/>
                  </a:lnTo>
                  <a:lnTo>
                    <a:pt x="1287" y="927"/>
                  </a:lnTo>
                  <a:lnTo>
                    <a:pt x="1289" y="927"/>
                  </a:lnTo>
                  <a:lnTo>
                    <a:pt x="1287" y="927"/>
                  </a:lnTo>
                  <a:lnTo>
                    <a:pt x="1287" y="927"/>
                  </a:lnTo>
                  <a:close/>
                  <a:moveTo>
                    <a:pt x="1234" y="939"/>
                  </a:moveTo>
                  <a:lnTo>
                    <a:pt x="1236" y="941"/>
                  </a:lnTo>
                  <a:lnTo>
                    <a:pt x="1236" y="941"/>
                  </a:lnTo>
                  <a:lnTo>
                    <a:pt x="1236" y="939"/>
                  </a:lnTo>
                  <a:lnTo>
                    <a:pt x="1234" y="939"/>
                  </a:lnTo>
                  <a:close/>
                  <a:moveTo>
                    <a:pt x="1295" y="927"/>
                  </a:moveTo>
                  <a:lnTo>
                    <a:pt x="1293" y="927"/>
                  </a:lnTo>
                  <a:lnTo>
                    <a:pt x="1293" y="927"/>
                  </a:lnTo>
                  <a:lnTo>
                    <a:pt x="1293" y="927"/>
                  </a:lnTo>
                  <a:lnTo>
                    <a:pt x="1295" y="927"/>
                  </a:lnTo>
                  <a:lnTo>
                    <a:pt x="1295" y="927"/>
                  </a:lnTo>
                  <a:lnTo>
                    <a:pt x="1296" y="927"/>
                  </a:lnTo>
                  <a:lnTo>
                    <a:pt x="1295" y="927"/>
                  </a:lnTo>
                  <a:lnTo>
                    <a:pt x="1295" y="927"/>
                  </a:lnTo>
                  <a:close/>
                  <a:moveTo>
                    <a:pt x="1564" y="719"/>
                  </a:moveTo>
                  <a:lnTo>
                    <a:pt x="1564" y="719"/>
                  </a:lnTo>
                  <a:lnTo>
                    <a:pt x="1564" y="720"/>
                  </a:lnTo>
                  <a:lnTo>
                    <a:pt x="1564" y="720"/>
                  </a:lnTo>
                  <a:lnTo>
                    <a:pt x="1564" y="720"/>
                  </a:lnTo>
                  <a:lnTo>
                    <a:pt x="1564" y="720"/>
                  </a:lnTo>
                  <a:lnTo>
                    <a:pt x="1564" y="720"/>
                  </a:lnTo>
                  <a:lnTo>
                    <a:pt x="1564" y="720"/>
                  </a:lnTo>
                  <a:lnTo>
                    <a:pt x="1564" y="720"/>
                  </a:lnTo>
                  <a:lnTo>
                    <a:pt x="1564" y="720"/>
                  </a:lnTo>
                  <a:lnTo>
                    <a:pt x="1564" y="719"/>
                  </a:lnTo>
                  <a:lnTo>
                    <a:pt x="1564" y="719"/>
                  </a:lnTo>
                  <a:close/>
                  <a:moveTo>
                    <a:pt x="1566" y="719"/>
                  </a:moveTo>
                  <a:lnTo>
                    <a:pt x="1566" y="719"/>
                  </a:lnTo>
                  <a:lnTo>
                    <a:pt x="1564" y="720"/>
                  </a:lnTo>
                  <a:lnTo>
                    <a:pt x="1566" y="720"/>
                  </a:lnTo>
                  <a:lnTo>
                    <a:pt x="1566" y="720"/>
                  </a:lnTo>
                  <a:lnTo>
                    <a:pt x="1566" y="719"/>
                  </a:lnTo>
                  <a:lnTo>
                    <a:pt x="1566" y="719"/>
                  </a:lnTo>
                  <a:lnTo>
                    <a:pt x="1566" y="719"/>
                  </a:lnTo>
                  <a:close/>
                  <a:moveTo>
                    <a:pt x="1550" y="730"/>
                  </a:moveTo>
                  <a:lnTo>
                    <a:pt x="1549" y="730"/>
                  </a:lnTo>
                  <a:lnTo>
                    <a:pt x="1549" y="730"/>
                  </a:lnTo>
                  <a:lnTo>
                    <a:pt x="1547" y="732"/>
                  </a:lnTo>
                  <a:lnTo>
                    <a:pt x="1545" y="732"/>
                  </a:lnTo>
                  <a:lnTo>
                    <a:pt x="1545" y="732"/>
                  </a:lnTo>
                  <a:lnTo>
                    <a:pt x="1545" y="732"/>
                  </a:lnTo>
                  <a:lnTo>
                    <a:pt x="1549" y="728"/>
                  </a:lnTo>
                  <a:lnTo>
                    <a:pt x="1547" y="728"/>
                  </a:lnTo>
                  <a:lnTo>
                    <a:pt x="1545" y="730"/>
                  </a:lnTo>
                  <a:lnTo>
                    <a:pt x="1543" y="730"/>
                  </a:lnTo>
                  <a:lnTo>
                    <a:pt x="1541" y="732"/>
                  </a:lnTo>
                  <a:lnTo>
                    <a:pt x="1532" y="732"/>
                  </a:lnTo>
                  <a:lnTo>
                    <a:pt x="1528" y="732"/>
                  </a:lnTo>
                  <a:lnTo>
                    <a:pt x="1528" y="734"/>
                  </a:lnTo>
                  <a:lnTo>
                    <a:pt x="1526" y="734"/>
                  </a:lnTo>
                  <a:lnTo>
                    <a:pt x="1524" y="736"/>
                  </a:lnTo>
                  <a:lnTo>
                    <a:pt x="1522" y="738"/>
                  </a:lnTo>
                  <a:lnTo>
                    <a:pt x="1522" y="739"/>
                  </a:lnTo>
                  <a:lnTo>
                    <a:pt x="1522" y="738"/>
                  </a:lnTo>
                  <a:lnTo>
                    <a:pt x="1524" y="738"/>
                  </a:lnTo>
                  <a:lnTo>
                    <a:pt x="1524" y="738"/>
                  </a:lnTo>
                  <a:lnTo>
                    <a:pt x="1524" y="738"/>
                  </a:lnTo>
                  <a:lnTo>
                    <a:pt x="1524" y="739"/>
                  </a:lnTo>
                  <a:lnTo>
                    <a:pt x="1524" y="739"/>
                  </a:lnTo>
                  <a:lnTo>
                    <a:pt x="1539" y="736"/>
                  </a:lnTo>
                  <a:lnTo>
                    <a:pt x="1554" y="730"/>
                  </a:lnTo>
                  <a:lnTo>
                    <a:pt x="1554" y="730"/>
                  </a:lnTo>
                  <a:lnTo>
                    <a:pt x="1550" y="730"/>
                  </a:lnTo>
                  <a:close/>
                  <a:moveTo>
                    <a:pt x="1575" y="722"/>
                  </a:moveTo>
                  <a:lnTo>
                    <a:pt x="1573" y="724"/>
                  </a:lnTo>
                  <a:lnTo>
                    <a:pt x="1573" y="724"/>
                  </a:lnTo>
                  <a:lnTo>
                    <a:pt x="1575" y="724"/>
                  </a:lnTo>
                  <a:lnTo>
                    <a:pt x="1577" y="722"/>
                  </a:lnTo>
                  <a:lnTo>
                    <a:pt x="1577" y="722"/>
                  </a:lnTo>
                  <a:lnTo>
                    <a:pt x="1575" y="722"/>
                  </a:lnTo>
                  <a:close/>
                  <a:moveTo>
                    <a:pt x="1607" y="665"/>
                  </a:moveTo>
                  <a:lnTo>
                    <a:pt x="1607" y="665"/>
                  </a:lnTo>
                  <a:lnTo>
                    <a:pt x="1605" y="665"/>
                  </a:lnTo>
                  <a:lnTo>
                    <a:pt x="1607" y="665"/>
                  </a:lnTo>
                  <a:lnTo>
                    <a:pt x="1607" y="665"/>
                  </a:lnTo>
                  <a:lnTo>
                    <a:pt x="1607" y="665"/>
                  </a:lnTo>
                  <a:lnTo>
                    <a:pt x="1607" y="665"/>
                  </a:lnTo>
                  <a:close/>
                  <a:moveTo>
                    <a:pt x="1518" y="758"/>
                  </a:moveTo>
                  <a:lnTo>
                    <a:pt x="1518" y="758"/>
                  </a:lnTo>
                  <a:lnTo>
                    <a:pt x="1518" y="756"/>
                  </a:lnTo>
                  <a:lnTo>
                    <a:pt x="1520" y="756"/>
                  </a:lnTo>
                  <a:lnTo>
                    <a:pt x="1520" y="755"/>
                  </a:lnTo>
                  <a:lnTo>
                    <a:pt x="1518" y="756"/>
                  </a:lnTo>
                  <a:lnTo>
                    <a:pt x="1518" y="758"/>
                  </a:lnTo>
                  <a:close/>
                  <a:moveTo>
                    <a:pt x="1585" y="724"/>
                  </a:moveTo>
                  <a:lnTo>
                    <a:pt x="1585" y="722"/>
                  </a:lnTo>
                  <a:lnTo>
                    <a:pt x="1585" y="724"/>
                  </a:lnTo>
                  <a:lnTo>
                    <a:pt x="1585" y="724"/>
                  </a:lnTo>
                  <a:lnTo>
                    <a:pt x="1583" y="724"/>
                  </a:lnTo>
                  <a:lnTo>
                    <a:pt x="1583" y="724"/>
                  </a:lnTo>
                  <a:lnTo>
                    <a:pt x="1583" y="726"/>
                  </a:lnTo>
                  <a:lnTo>
                    <a:pt x="1585" y="726"/>
                  </a:lnTo>
                  <a:lnTo>
                    <a:pt x="1585" y="726"/>
                  </a:lnTo>
                  <a:lnTo>
                    <a:pt x="1586" y="726"/>
                  </a:lnTo>
                  <a:lnTo>
                    <a:pt x="1586" y="724"/>
                  </a:lnTo>
                  <a:lnTo>
                    <a:pt x="1585" y="724"/>
                  </a:lnTo>
                  <a:close/>
                  <a:moveTo>
                    <a:pt x="1497" y="830"/>
                  </a:moveTo>
                  <a:lnTo>
                    <a:pt x="1497" y="830"/>
                  </a:lnTo>
                  <a:lnTo>
                    <a:pt x="1497" y="829"/>
                  </a:lnTo>
                  <a:lnTo>
                    <a:pt x="1497" y="832"/>
                  </a:lnTo>
                  <a:lnTo>
                    <a:pt x="1497" y="836"/>
                  </a:lnTo>
                  <a:lnTo>
                    <a:pt x="1497" y="838"/>
                  </a:lnTo>
                  <a:lnTo>
                    <a:pt x="1494" y="840"/>
                  </a:lnTo>
                  <a:lnTo>
                    <a:pt x="1497" y="840"/>
                  </a:lnTo>
                  <a:lnTo>
                    <a:pt x="1497" y="838"/>
                  </a:lnTo>
                  <a:lnTo>
                    <a:pt x="1497" y="836"/>
                  </a:lnTo>
                  <a:lnTo>
                    <a:pt x="1497" y="832"/>
                  </a:lnTo>
                  <a:lnTo>
                    <a:pt x="1497" y="832"/>
                  </a:lnTo>
                  <a:lnTo>
                    <a:pt x="1497" y="830"/>
                  </a:lnTo>
                  <a:close/>
                  <a:moveTo>
                    <a:pt x="1501" y="789"/>
                  </a:moveTo>
                  <a:lnTo>
                    <a:pt x="1503" y="787"/>
                  </a:lnTo>
                  <a:lnTo>
                    <a:pt x="1503" y="785"/>
                  </a:lnTo>
                  <a:lnTo>
                    <a:pt x="1503" y="783"/>
                  </a:lnTo>
                  <a:lnTo>
                    <a:pt x="1499" y="791"/>
                  </a:lnTo>
                  <a:lnTo>
                    <a:pt x="1501" y="789"/>
                  </a:lnTo>
                  <a:close/>
                  <a:moveTo>
                    <a:pt x="1478" y="849"/>
                  </a:moveTo>
                  <a:lnTo>
                    <a:pt x="1478" y="849"/>
                  </a:lnTo>
                  <a:lnTo>
                    <a:pt x="1478" y="849"/>
                  </a:lnTo>
                  <a:lnTo>
                    <a:pt x="1480" y="849"/>
                  </a:lnTo>
                  <a:lnTo>
                    <a:pt x="1480" y="849"/>
                  </a:lnTo>
                  <a:lnTo>
                    <a:pt x="1480" y="849"/>
                  </a:lnTo>
                  <a:lnTo>
                    <a:pt x="1478" y="849"/>
                  </a:lnTo>
                  <a:close/>
                  <a:moveTo>
                    <a:pt x="1418" y="1018"/>
                  </a:moveTo>
                  <a:lnTo>
                    <a:pt x="1416" y="1022"/>
                  </a:lnTo>
                  <a:lnTo>
                    <a:pt x="1420" y="1018"/>
                  </a:lnTo>
                  <a:lnTo>
                    <a:pt x="1420" y="1016"/>
                  </a:lnTo>
                  <a:lnTo>
                    <a:pt x="1422" y="1015"/>
                  </a:lnTo>
                  <a:lnTo>
                    <a:pt x="1420" y="1016"/>
                  </a:lnTo>
                  <a:lnTo>
                    <a:pt x="1418" y="1018"/>
                  </a:lnTo>
                  <a:close/>
                  <a:moveTo>
                    <a:pt x="1484" y="848"/>
                  </a:moveTo>
                  <a:lnTo>
                    <a:pt x="1482" y="849"/>
                  </a:lnTo>
                  <a:lnTo>
                    <a:pt x="1480" y="849"/>
                  </a:lnTo>
                  <a:lnTo>
                    <a:pt x="1482" y="849"/>
                  </a:lnTo>
                  <a:lnTo>
                    <a:pt x="1486" y="844"/>
                  </a:lnTo>
                  <a:lnTo>
                    <a:pt x="1484" y="846"/>
                  </a:lnTo>
                  <a:lnTo>
                    <a:pt x="1484" y="848"/>
                  </a:lnTo>
                  <a:close/>
                  <a:moveTo>
                    <a:pt x="1492" y="840"/>
                  </a:moveTo>
                  <a:lnTo>
                    <a:pt x="1490" y="840"/>
                  </a:lnTo>
                  <a:lnTo>
                    <a:pt x="1490" y="842"/>
                  </a:lnTo>
                  <a:lnTo>
                    <a:pt x="1490" y="842"/>
                  </a:lnTo>
                  <a:lnTo>
                    <a:pt x="1492" y="840"/>
                  </a:lnTo>
                  <a:lnTo>
                    <a:pt x="1494" y="840"/>
                  </a:lnTo>
                  <a:lnTo>
                    <a:pt x="1492" y="840"/>
                  </a:lnTo>
                  <a:lnTo>
                    <a:pt x="1492" y="840"/>
                  </a:lnTo>
                  <a:close/>
                  <a:moveTo>
                    <a:pt x="1416" y="1022"/>
                  </a:moveTo>
                  <a:lnTo>
                    <a:pt x="1416" y="1022"/>
                  </a:lnTo>
                  <a:lnTo>
                    <a:pt x="1414" y="1022"/>
                  </a:lnTo>
                  <a:lnTo>
                    <a:pt x="1416" y="1022"/>
                  </a:lnTo>
                  <a:lnTo>
                    <a:pt x="1416" y="1022"/>
                  </a:lnTo>
                  <a:lnTo>
                    <a:pt x="1416" y="1022"/>
                  </a:lnTo>
                  <a:lnTo>
                    <a:pt x="1416" y="1022"/>
                  </a:lnTo>
                  <a:lnTo>
                    <a:pt x="1416" y="1022"/>
                  </a:lnTo>
                  <a:lnTo>
                    <a:pt x="1416" y="1022"/>
                  </a:lnTo>
                  <a:close/>
                  <a:moveTo>
                    <a:pt x="1147" y="986"/>
                  </a:moveTo>
                  <a:lnTo>
                    <a:pt x="1147" y="982"/>
                  </a:lnTo>
                  <a:lnTo>
                    <a:pt x="1147" y="986"/>
                  </a:lnTo>
                  <a:lnTo>
                    <a:pt x="1147" y="992"/>
                  </a:lnTo>
                  <a:lnTo>
                    <a:pt x="1151" y="1001"/>
                  </a:lnTo>
                  <a:lnTo>
                    <a:pt x="1151" y="999"/>
                  </a:lnTo>
                  <a:lnTo>
                    <a:pt x="1151" y="996"/>
                  </a:lnTo>
                  <a:lnTo>
                    <a:pt x="1149" y="992"/>
                  </a:lnTo>
                  <a:lnTo>
                    <a:pt x="1147" y="986"/>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grpSp>
          <p:nvGrpSpPr>
            <p:cNvPr id="2658" name="Group 2657">
              <a:extLst>
                <a:ext uri="{FF2B5EF4-FFF2-40B4-BE49-F238E27FC236}">
                  <a16:creationId xmlns:a16="http://schemas.microsoft.com/office/drawing/2014/main" id="{D31C93D9-62EC-0079-020E-F4AD3A65ED84}"/>
                </a:ext>
              </a:extLst>
            </p:cNvPr>
            <p:cNvGrpSpPr/>
            <p:nvPr/>
          </p:nvGrpSpPr>
          <p:grpSpPr>
            <a:xfrm>
              <a:off x="15560680" y="-8851874"/>
              <a:ext cx="8867751" cy="4873752"/>
              <a:chOff x="-794749" y="-7741532"/>
              <a:chExt cx="43257328" cy="23774402"/>
            </a:xfrm>
            <a:gradFill>
              <a:gsLst>
                <a:gs pos="0">
                  <a:schemeClr val="tx2">
                    <a:lumMod val="50000"/>
                  </a:schemeClr>
                </a:gs>
                <a:gs pos="50000">
                  <a:schemeClr val="tx2">
                    <a:lumMod val="25000"/>
                  </a:schemeClr>
                </a:gs>
                <a:gs pos="100000">
                  <a:schemeClr val="tx2">
                    <a:lumMod val="50000"/>
                  </a:schemeClr>
                </a:gs>
              </a:gsLst>
              <a:lin ang="8100000" scaled="1"/>
            </a:gradFill>
          </p:grpSpPr>
          <p:sp>
            <p:nvSpPr>
              <p:cNvPr id="2659" name="Freeform 1704">
                <a:extLst>
                  <a:ext uri="{FF2B5EF4-FFF2-40B4-BE49-F238E27FC236}">
                    <a16:creationId xmlns:a16="http://schemas.microsoft.com/office/drawing/2014/main" id="{496C079B-3CF7-94E7-76E4-F48F4F599F03}"/>
                  </a:ext>
                </a:extLst>
              </p:cNvPr>
              <p:cNvSpPr>
                <a:spLocks/>
              </p:cNvSpPr>
              <p:nvPr/>
            </p:nvSpPr>
            <p:spPr bwMode="auto">
              <a:xfrm>
                <a:off x="18859511" y="539532"/>
                <a:ext cx="995360" cy="465049"/>
              </a:xfrm>
              <a:custGeom>
                <a:avLst/>
                <a:gdLst>
                  <a:gd name="T0" fmla="*/ 112 w 122"/>
                  <a:gd name="T1" fmla="*/ 42 h 57"/>
                  <a:gd name="T2" fmla="*/ 110 w 122"/>
                  <a:gd name="T3" fmla="*/ 38 h 57"/>
                  <a:gd name="T4" fmla="*/ 112 w 122"/>
                  <a:gd name="T5" fmla="*/ 36 h 57"/>
                  <a:gd name="T6" fmla="*/ 114 w 122"/>
                  <a:gd name="T7" fmla="*/ 30 h 57"/>
                  <a:gd name="T8" fmla="*/ 112 w 122"/>
                  <a:gd name="T9" fmla="*/ 28 h 57"/>
                  <a:gd name="T10" fmla="*/ 122 w 122"/>
                  <a:gd name="T11" fmla="*/ 28 h 57"/>
                  <a:gd name="T12" fmla="*/ 122 w 122"/>
                  <a:gd name="T13" fmla="*/ 23 h 57"/>
                  <a:gd name="T14" fmla="*/ 120 w 122"/>
                  <a:gd name="T15" fmla="*/ 19 h 57"/>
                  <a:gd name="T16" fmla="*/ 118 w 122"/>
                  <a:gd name="T17" fmla="*/ 13 h 57"/>
                  <a:gd name="T18" fmla="*/ 118 w 122"/>
                  <a:gd name="T19" fmla="*/ 8 h 57"/>
                  <a:gd name="T20" fmla="*/ 114 w 122"/>
                  <a:gd name="T21" fmla="*/ 6 h 57"/>
                  <a:gd name="T22" fmla="*/ 108 w 122"/>
                  <a:gd name="T23" fmla="*/ 6 h 57"/>
                  <a:gd name="T24" fmla="*/ 105 w 122"/>
                  <a:gd name="T25" fmla="*/ 4 h 57"/>
                  <a:gd name="T26" fmla="*/ 101 w 122"/>
                  <a:gd name="T27" fmla="*/ 4 h 57"/>
                  <a:gd name="T28" fmla="*/ 95 w 122"/>
                  <a:gd name="T29" fmla="*/ 0 h 57"/>
                  <a:gd name="T30" fmla="*/ 91 w 122"/>
                  <a:gd name="T31" fmla="*/ 2 h 57"/>
                  <a:gd name="T32" fmla="*/ 87 w 122"/>
                  <a:gd name="T33" fmla="*/ 0 h 57"/>
                  <a:gd name="T34" fmla="*/ 87 w 122"/>
                  <a:gd name="T35" fmla="*/ 4 h 57"/>
                  <a:gd name="T36" fmla="*/ 86 w 122"/>
                  <a:gd name="T37" fmla="*/ 6 h 57"/>
                  <a:gd name="T38" fmla="*/ 84 w 122"/>
                  <a:gd name="T39" fmla="*/ 8 h 57"/>
                  <a:gd name="T40" fmla="*/ 76 w 122"/>
                  <a:gd name="T41" fmla="*/ 9 h 57"/>
                  <a:gd name="T42" fmla="*/ 70 w 122"/>
                  <a:gd name="T43" fmla="*/ 6 h 57"/>
                  <a:gd name="T44" fmla="*/ 69 w 122"/>
                  <a:gd name="T45" fmla="*/ 9 h 57"/>
                  <a:gd name="T46" fmla="*/ 67 w 122"/>
                  <a:gd name="T47" fmla="*/ 9 h 57"/>
                  <a:gd name="T48" fmla="*/ 63 w 122"/>
                  <a:gd name="T49" fmla="*/ 9 h 57"/>
                  <a:gd name="T50" fmla="*/ 63 w 122"/>
                  <a:gd name="T51" fmla="*/ 11 h 57"/>
                  <a:gd name="T52" fmla="*/ 61 w 122"/>
                  <a:gd name="T53" fmla="*/ 15 h 57"/>
                  <a:gd name="T54" fmla="*/ 55 w 122"/>
                  <a:gd name="T55" fmla="*/ 17 h 57"/>
                  <a:gd name="T56" fmla="*/ 53 w 122"/>
                  <a:gd name="T57" fmla="*/ 23 h 57"/>
                  <a:gd name="T58" fmla="*/ 55 w 122"/>
                  <a:gd name="T59" fmla="*/ 28 h 57"/>
                  <a:gd name="T60" fmla="*/ 57 w 122"/>
                  <a:gd name="T61" fmla="*/ 32 h 57"/>
                  <a:gd name="T62" fmla="*/ 53 w 122"/>
                  <a:gd name="T63" fmla="*/ 32 h 57"/>
                  <a:gd name="T64" fmla="*/ 50 w 122"/>
                  <a:gd name="T65" fmla="*/ 30 h 57"/>
                  <a:gd name="T66" fmla="*/ 48 w 122"/>
                  <a:gd name="T67" fmla="*/ 30 h 57"/>
                  <a:gd name="T68" fmla="*/ 44 w 122"/>
                  <a:gd name="T69" fmla="*/ 28 h 57"/>
                  <a:gd name="T70" fmla="*/ 44 w 122"/>
                  <a:gd name="T71" fmla="*/ 28 h 57"/>
                  <a:gd name="T72" fmla="*/ 42 w 122"/>
                  <a:gd name="T73" fmla="*/ 30 h 57"/>
                  <a:gd name="T74" fmla="*/ 31 w 122"/>
                  <a:gd name="T75" fmla="*/ 34 h 57"/>
                  <a:gd name="T76" fmla="*/ 21 w 122"/>
                  <a:gd name="T77" fmla="*/ 34 h 57"/>
                  <a:gd name="T78" fmla="*/ 19 w 122"/>
                  <a:gd name="T79" fmla="*/ 32 h 57"/>
                  <a:gd name="T80" fmla="*/ 15 w 122"/>
                  <a:gd name="T81" fmla="*/ 32 h 57"/>
                  <a:gd name="T82" fmla="*/ 14 w 122"/>
                  <a:gd name="T83" fmla="*/ 38 h 57"/>
                  <a:gd name="T84" fmla="*/ 10 w 122"/>
                  <a:gd name="T85" fmla="*/ 36 h 57"/>
                  <a:gd name="T86" fmla="*/ 6 w 122"/>
                  <a:gd name="T87" fmla="*/ 32 h 57"/>
                  <a:gd name="T88" fmla="*/ 0 w 122"/>
                  <a:gd name="T89" fmla="*/ 32 h 57"/>
                  <a:gd name="T90" fmla="*/ 2 w 122"/>
                  <a:gd name="T91" fmla="*/ 36 h 57"/>
                  <a:gd name="T92" fmla="*/ 0 w 122"/>
                  <a:gd name="T93" fmla="*/ 40 h 57"/>
                  <a:gd name="T94" fmla="*/ 4 w 122"/>
                  <a:gd name="T95" fmla="*/ 44 h 57"/>
                  <a:gd name="T96" fmla="*/ 8 w 122"/>
                  <a:gd name="T97" fmla="*/ 46 h 57"/>
                  <a:gd name="T98" fmla="*/ 15 w 122"/>
                  <a:gd name="T99" fmla="*/ 46 h 57"/>
                  <a:gd name="T100" fmla="*/ 23 w 122"/>
                  <a:gd name="T101" fmla="*/ 49 h 57"/>
                  <a:gd name="T102" fmla="*/ 27 w 122"/>
                  <a:gd name="T103" fmla="*/ 46 h 57"/>
                  <a:gd name="T104" fmla="*/ 32 w 122"/>
                  <a:gd name="T105" fmla="*/ 44 h 57"/>
                  <a:gd name="T106" fmla="*/ 38 w 122"/>
                  <a:gd name="T107" fmla="*/ 44 h 57"/>
                  <a:gd name="T108" fmla="*/ 42 w 122"/>
                  <a:gd name="T109" fmla="*/ 46 h 57"/>
                  <a:gd name="T110" fmla="*/ 50 w 122"/>
                  <a:gd name="T111" fmla="*/ 51 h 57"/>
                  <a:gd name="T112" fmla="*/ 80 w 122"/>
                  <a:gd name="T113" fmla="*/ 57 h 57"/>
                  <a:gd name="T114" fmla="*/ 84 w 122"/>
                  <a:gd name="T115" fmla="*/ 53 h 57"/>
                  <a:gd name="T116" fmla="*/ 103 w 122"/>
                  <a:gd name="T117" fmla="*/ 51 h 57"/>
                  <a:gd name="T118" fmla="*/ 105 w 122"/>
                  <a:gd name="T119" fmla="*/ 47 h 57"/>
                  <a:gd name="T120" fmla="*/ 110 w 122"/>
                  <a:gd name="T121" fmla="*/ 4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2" h="57">
                    <a:moveTo>
                      <a:pt x="110" y="44"/>
                    </a:moveTo>
                    <a:lnTo>
                      <a:pt x="112" y="44"/>
                    </a:lnTo>
                    <a:lnTo>
                      <a:pt x="112" y="42"/>
                    </a:lnTo>
                    <a:lnTo>
                      <a:pt x="112" y="40"/>
                    </a:lnTo>
                    <a:lnTo>
                      <a:pt x="112" y="40"/>
                    </a:lnTo>
                    <a:lnTo>
                      <a:pt x="110" y="38"/>
                    </a:lnTo>
                    <a:lnTo>
                      <a:pt x="110" y="36"/>
                    </a:lnTo>
                    <a:lnTo>
                      <a:pt x="112" y="36"/>
                    </a:lnTo>
                    <a:lnTo>
                      <a:pt x="112" y="36"/>
                    </a:lnTo>
                    <a:lnTo>
                      <a:pt x="114" y="34"/>
                    </a:lnTo>
                    <a:lnTo>
                      <a:pt x="114" y="32"/>
                    </a:lnTo>
                    <a:lnTo>
                      <a:pt x="114" y="30"/>
                    </a:lnTo>
                    <a:lnTo>
                      <a:pt x="110" y="28"/>
                    </a:lnTo>
                    <a:lnTo>
                      <a:pt x="112" y="28"/>
                    </a:lnTo>
                    <a:lnTo>
                      <a:pt x="112" y="28"/>
                    </a:lnTo>
                    <a:lnTo>
                      <a:pt x="116" y="28"/>
                    </a:lnTo>
                    <a:lnTo>
                      <a:pt x="120" y="28"/>
                    </a:lnTo>
                    <a:lnTo>
                      <a:pt x="122" y="28"/>
                    </a:lnTo>
                    <a:lnTo>
                      <a:pt x="122" y="27"/>
                    </a:lnTo>
                    <a:lnTo>
                      <a:pt x="122" y="25"/>
                    </a:lnTo>
                    <a:lnTo>
                      <a:pt x="122" y="23"/>
                    </a:lnTo>
                    <a:lnTo>
                      <a:pt x="122" y="23"/>
                    </a:lnTo>
                    <a:lnTo>
                      <a:pt x="122" y="21"/>
                    </a:lnTo>
                    <a:lnTo>
                      <a:pt x="120" y="19"/>
                    </a:lnTo>
                    <a:lnTo>
                      <a:pt x="120" y="17"/>
                    </a:lnTo>
                    <a:lnTo>
                      <a:pt x="118" y="15"/>
                    </a:lnTo>
                    <a:lnTo>
                      <a:pt x="118" y="13"/>
                    </a:lnTo>
                    <a:lnTo>
                      <a:pt x="118" y="11"/>
                    </a:lnTo>
                    <a:lnTo>
                      <a:pt x="120" y="9"/>
                    </a:lnTo>
                    <a:lnTo>
                      <a:pt x="118" y="8"/>
                    </a:lnTo>
                    <a:lnTo>
                      <a:pt x="118" y="6"/>
                    </a:lnTo>
                    <a:lnTo>
                      <a:pt x="116" y="6"/>
                    </a:lnTo>
                    <a:lnTo>
                      <a:pt x="114" y="6"/>
                    </a:lnTo>
                    <a:lnTo>
                      <a:pt x="112" y="6"/>
                    </a:lnTo>
                    <a:lnTo>
                      <a:pt x="110" y="6"/>
                    </a:lnTo>
                    <a:lnTo>
                      <a:pt x="108" y="6"/>
                    </a:lnTo>
                    <a:lnTo>
                      <a:pt x="106" y="6"/>
                    </a:lnTo>
                    <a:lnTo>
                      <a:pt x="105" y="6"/>
                    </a:lnTo>
                    <a:lnTo>
                      <a:pt x="105" y="4"/>
                    </a:lnTo>
                    <a:lnTo>
                      <a:pt x="103" y="4"/>
                    </a:lnTo>
                    <a:lnTo>
                      <a:pt x="101" y="4"/>
                    </a:lnTo>
                    <a:lnTo>
                      <a:pt x="101" y="4"/>
                    </a:lnTo>
                    <a:lnTo>
                      <a:pt x="99" y="4"/>
                    </a:lnTo>
                    <a:lnTo>
                      <a:pt x="95" y="2"/>
                    </a:lnTo>
                    <a:lnTo>
                      <a:pt x="95" y="0"/>
                    </a:lnTo>
                    <a:lnTo>
                      <a:pt x="93" y="0"/>
                    </a:lnTo>
                    <a:lnTo>
                      <a:pt x="91" y="2"/>
                    </a:lnTo>
                    <a:lnTo>
                      <a:pt x="91" y="2"/>
                    </a:lnTo>
                    <a:lnTo>
                      <a:pt x="89" y="0"/>
                    </a:lnTo>
                    <a:lnTo>
                      <a:pt x="89" y="0"/>
                    </a:lnTo>
                    <a:lnTo>
                      <a:pt x="87" y="0"/>
                    </a:lnTo>
                    <a:lnTo>
                      <a:pt x="87" y="2"/>
                    </a:lnTo>
                    <a:lnTo>
                      <a:pt x="87" y="2"/>
                    </a:lnTo>
                    <a:lnTo>
                      <a:pt x="87" y="4"/>
                    </a:lnTo>
                    <a:lnTo>
                      <a:pt x="87" y="4"/>
                    </a:lnTo>
                    <a:lnTo>
                      <a:pt x="86" y="6"/>
                    </a:lnTo>
                    <a:lnTo>
                      <a:pt x="86" y="6"/>
                    </a:lnTo>
                    <a:lnTo>
                      <a:pt x="86" y="6"/>
                    </a:lnTo>
                    <a:lnTo>
                      <a:pt x="86" y="6"/>
                    </a:lnTo>
                    <a:lnTo>
                      <a:pt x="84" y="8"/>
                    </a:lnTo>
                    <a:lnTo>
                      <a:pt x="84" y="8"/>
                    </a:lnTo>
                    <a:lnTo>
                      <a:pt x="82" y="8"/>
                    </a:lnTo>
                    <a:lnTo>
                      <a:pt x="76" y="9"/>
                    </a:lnTo>
                    <a:lnTo>
                      <a:pt x="74" y="9"/>
                    </a:lnTo>
                    <a:lnTo>
                      <a:pt x="72" y="8"/>
                    </a:lnTo>
                    <a:lnTo>
                      <a:pt x="70" y="6"/>
                    </a:lnTo>
                    <a:lnTo>
                      <a:pt x="69" y="6"/>
                    </a:lnTo>
                    <a:lnTo>
                      <a:pt x="69" y="8"/>
                    </a:lnTo>
                    <a:lnTo>
                      <a:pt x="69" y="9"/>
                    </a:lnTo>
                    <a:lnTo>
                      <a:pt x="67" y="9"/>
                    </a:lnTo>
                    <a:lnTo>
                      <a:pt x="67" y="9"/>
                    </a:lnTo>
                    <a:lnTo>
                      <a:pt x="67" y="9"/>
                    </a:lnTo>
                    <a:lnTo>
                      <a:pt x="65" y="9"/>
                    </a:lnTo>
                    <a:lnTo>
                      <a:pt x="65" y="9"/>
                    </a:lnTo>
                    <a:lnTo>
                      <a:pt x="63" y="9"/>
                    </a:lnTo>
                    <a:lnTo>
                      <a:pt x="63" y="9"/>
                    </a:lnTo>
                    <a:lnTo>
                      <a:pt x="63" y="11"/>
                    </a:lnTo>
                    <a:lnTo>
                      <a:pt x="63" y="11"/>
                    </a:lnTo>
                    <a:lnTo>
                      <a:pt x="63" y="11"/>
                    </a:lnTo>
                    <a:lnTo>
                      <a:pt x="61" y="13"/>
                    </a:lnTo>
                    <a:lnTo>
                      <a:pt x="61" y="15"/>
                    </a:lnTo>
                    <a:lnTo>
                      <a:pt x="61" y="15"/>
                    </a:lnTo>
                    <a:lnTo>
                      <a:pt x="59" y="15"/>
                    </a:lnTo>
                    <a:lnTo>
                      <a:pt x="55" y="17"/>
                    </a:lnTo>
                    <a:lnTo>
                      <a:pt x="53" y="19"/>
                    </a:lnTo>
                    <a:lnTo>
                      <a:pt x="51" y="19"/>
                    </a:lnTo>
                    <a:lnTo>
                      <a:pt x="53" y="23"/>
                    </a:lnTo>
                    <a:lnTo>
                      <a:pt x="53" y="25"/>
                    </a:lnTo>
                    <a:lnTo>
                      <a:pt x="55" y="27"/>
                    </a:lnTo>
                    <a:lnTo>
                      <a:pt x="55" y="28"/>
                    </a:lnTo>
                    <a:lnTo>
                      <a:pt x="55" y="28"/>
                    </a:lnTo>
                    <a:lnTo>
                      <a:pt x="57" y="30"/>
                    </a:lnTo>
                    <a:lnTo>
                      <a:pt x="57" y="32"/>
                    </a:lnTo>
                    <a:lnTo>
                      <a:pt x="57" y="34"/>
                    </a:lnTo>
                    <a:lnTo>
                      <a:pt x="55" y="34"/>
                    </a:lnTo>
                    <a:lnTo>
                      <a:pt x="53" y="32"/>
                    </a:lnTo>
                    <a:lnTo>
                      <a:pt x="53" y="30"/>
                    </a:lnTo>
                    <a:lnTo>
                      <a:pt x="51" y="30"/>
                    </a:lnTo>
                    <a:lnTo>
                      <a:pt x="50" y="30"/>
                    </a:lnTo>
                    <a:lnTo>
                      <a:pt x="50" y="30"/>
                    </a:lnTo>
                    <a:lnTo>
                      <a:pt x="48" y="30"/>
                    </a:lnTo>
                    <a:lnTo>
                      <a:pt x="48" y="30"/>
                    </a:lnTo>
                    <a:lnTo>
                      <a:pt x="46" y="28"/>
                    </a:lnTo>
                    <a:lnTo>
                      <a:pt x="46" y="28"/>
                    </a:lnTo>
                    <a:lnTo>
                      <a:pt x="44" y="28"/>
                    </a:lnTo>
                    <a:lnTo>
                      <a:pt x="44" y="28"/>
                    </a:lnTo>
                    <a:lnTo>
                      <a:pt x="44" y="28"/>
                    </a:lnTo>
                    <a:lnTo>
                      <a:pt x="44" y="28"/>
                    </a:lnTo>
                    <a:lnTo>
                      <a:pt x="44" y="30"/>
                    </a:lnTo>
                    <a:lnTo>
                      <a:pt x="44" y="30"/>
                    </a:lnTo>
                    <a:lnTo>
                      <a:pt x="42" y="30"/>
                    </a:lnTo>
                    <a:lnTo>
                      <a:pt x="38" y="30"/>
                    </a:lnTo>
                    <a:lnTo>
                      <a:pt x="34" y="32"/>
                    </a:lnTo>
                    <a:lnTo>
                      <a:pt x="31" y="34"/>
                    </a:lnTo>
                    <a:lnTo>
                      <a:pt x="27" y="34"/>
                    </a:lnTo>
                    <a:lnTo>
                      <a:pt x="23" y="34"/>
                    </a:lnTo>
                    <a:lnTo>
                      <a:pt x="21" y="34"/>
                    </a:lnTo>
                    <a:lnTo>
                      <a:pt x="21" y="32"/>
                    </a:lnTo>
                    <a:lnTo>
                      <a:pt x="21" y="32"/>
                    </a:lnTo>
                    <a:lnTo>
                      <a:pt x="19" y="32"/>
                    </a:lnTo>
                    <a:lnTo>
                      <a:pt x="17" y="32"/>
                    </a:lnTo>
                    <a:lnTo>
                      <a:pt x="15" y="32"/>
                    </a:lnTo>
                    <a:lnTo>
                      <a:pt x="15" y="32"/>
                    </a:lnTo>
                    <a:lnTo>
                      <a:pt x="14" y="34"/>
                    </a:lnTo>
                    <a:lnTo>
                      <a:pt x="14" y="36"/>
                    </a:lnTo>
                    <a:lnTo>
                      <a:pt x="14" y="38"/>
                    </a:lnTo>
                    <a:lnTo>
                      <a:pt x="12" y="38"/>
                    </a:lnTo>
                    <a:lnTo>
                      <a:pt x="12" y="36"/>
                    </a:lnTo>
                    <a:lnTo>
                      <a:pt x="10" y="36"/>
                    </a:lnTo>
                    <a:lnTo>
                      <a:pt x="10" y="34"/>
                    </a:lnTo>
                    <a:lnTo>
                      <a:pt x="8" y="34"/>
                    </a:lnTo>
                    <a:lnTo>
                      <a:pt x="6" y="32"/>
                    </a:lnTo>
                    <a:lnTo>
                      <a:pt x="4" y="32"/>
                    </a:lnTo>
                    <a:lnTo>
                      <a:pt x="2" y="32"/>
                    </a:lnTo>
                    <a:lnTo>
                      <a:pt x="0" y="32"/>
                    </a:lnTo>
                    <a:lnTo>
                      <a:pt x="2" y="34"/>
                    </a:lnTo>
                    <a:lnTo>
                      <a:pt x="2" y="34"/>
                    </a:lnTo>
                    <a:lnTo>
                      <a:pt x="2" y="36"/>
                    </a:lnTo>
                    <a:lnTo>
                      <a:pt x="0" y="38"/>
                    </a:lnTo>
                    <a:lnTo>
                      <a:pt x="0" y="40"/>
                    </a:lnTo>
                    <a:lnTo>
                      <a:pt x="0" y="40"/>
                    </a:lnTo>
                    <a:lnTo>
                      <a:pt x="2" y="42"/>
                    </a:lnTo>
                    <a:lnTo>
                      <a:pt x="2" y="42"/>
                    </a:lnTo>
                    <a:lnTo>
                      <a:pt x="4" y="44"/>
                    </a:lnTo>
                    <a:lnTo>
                      <a:pt x="6" y="44"/>
                    </a:lnTo>
                    <a:lnTo>
                      <a:pt x="6" y="46"/>
                    </a:lnTo>
                    <a:lnTo>
                      <a:pt x="8" y="46"/>
                    </a:lnTo>
                    <a:lnTo>
                      <a:pt x="10" y="46"/>
                    </a:lnTo>
                    <a:lnTo>
                      <a:pt x="14" y="46"/>
                    </a:lnTo>
                    <a:lnTo>
                      <a:pt x="15" y="46"/>
                    </a:lnTo>
                    <a:lnTo>
                      <a:pt x="15" y="47"/>
                    </a:lnTo>
                    <a:lnTo>
                      <a:pt x="21" y="49"/>
                    </a:lnTo>
                    <a:lnTo>
                      <a:pt x="23" y="49"/>
                    </a:lnTo>
                    <a:lnTo>
                      <a:pt x="25" y="47"/>
                    </a:lnTo>
                    <a:lnTo>
                      <a:pt x="25" y="47"/>
                    </a:lnTo>
                    <a:lnTo>
                      <a:pt x="27" y="46"/>
                    </a:lnTo>
                    <a:lnTo>
                      <a:pt x="27" y="46"/>
                    </a:lnTo>
                    <a:lnTo>
                      <a:pt x="29" y="44"/>
                    </a:lnTo>
                    <a:lnTo>
                      <a:pt x="32" y="44"/>
                    </a:lnTo>
                    <a:lnTo>
                      <a:pt x="34" y="44"/>
                    </a:lnTo>
                    <a:lnTo>
                      <a:pt x="36" y="44"/>
                    </a:lnTo>
                    <a:lnTo>
                      <a:pt x="38" y="44"/>
                    </a:lnTo>
                    <a:lnTo>
                      <a:pt x="42" y="42"/>
                    </a:lnTo>
                    <a:lnTo>
                      <a:pt x="44" y="42"/>
                    </a:lnTo>
                    <a:lnTo>
                      <a:pt x="42" y="46"/>
                    </a:lnTo>
                    <a:lnTo>
                      <a:pt x="44" y="47"/>
                    </a:lnTo>
                    <a:lnTo>
                      <a:pt x="48" y="49"/>
                    </a:lnTo>
                    <a:lnTo>
                      <a:pt x="50" y="51"/>
                    </a:lnTo>
                    <a:lnTo>
                      <a:pt x="67" y="53"/>
                    </a:lnTo>
                    <a:lnTo>
                      <a:pt x="76" y="55"/>
                    </a:lnTo>
                    <a:lnTo>
                      <a:pt x="80" y="57"/>
                    </a:lnTo>
                    <a:lnTo>
                      <a:pt x="82" y="55"/>
                    </a:lnTo>
                    <a:lnTo>
                      <a:pt x="82" y="55"/>
                    </a:lnTo>
                    <a:lnTo>
                      <a:pt x="84" y="53"/>
                    </a:lnTo>
                    <a:lnTo>
                      <a:pt x="86" y="53"/>
                    </a:lnTo>
                    <a:lnTo>
                      <a:pt x="87" y="51"/>
                    </a:lnTo>
                    <a:lnTo>
                      <a:pt x="103" y="51"/>
                    </a:lnTo>
                    <a:lnTo>
                      <a:pt x="103" y="49"/>
                    </a:lnTo>
                    <a:lnTo>
                      <a:pt x="105" y="49"/>
                    </a:lnTo>
                    <a:lnTo>
                      <a:pt x="105" y="47"/>
                    </a:lnTo>
                    <a:lnTo>
                      <a:pt x="106" y="47"/>
                    </a:lnTo>
                    <a:lnTo>
                      <a:pt x="106" y="46"/>
                    </a:lnTo>
                    <a:lnTo>
                      <a:pt x="110" y="44"/>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60" name="Freeform 1705">
                <a:extLst>
                  <a:ext uri="{FF2B5EF4-FFF2-40B4-BE49-F238E27FC236}">
                    <a16:creationId xmlns:a16="http://schemas.microsoft.com/office/drawing/2014/main" id="{AC807C0E-7D3E-C7FA-9610-716B04E87BFB}"/>
                  </a:ext>
                </a:extLst>
              </p:cNvPr>
              <p:cNvSpPr>
                <a:spLocks/>
              </p:cNvSpPr>
              <p:nvPr/>
            </p:nvSpPr>
            <p:spPr bwMode="auto">
              <a:xfrm>
                <a:off x="20238332" y="1543048"/>
                <a:ext cx="212125" cy="220288"/>
              </a:xfrm>
              <a:custGeom>
                <a:avLst/>
                <a:gdLst>
                  <a:gd name="T0" fmla="*/ 11 w 26"/>
                  <a:gd name="T1" fmla="*/ 25 h 27"/>
                  <a:gd name="T2" fmla="*/ 13 w 26"/>
                  <a:gd name="T3" fmla="*/ 23 h 27"/>
                  <a:gd name="T4" fmla="*/ 15 w 26"/>
                  <a:gd name="T5" fmla="*/ 21 h 27"/>
                  <a:gd name="T6" fmla="*/ 17 w 26"/>
                  <a:gd name="T7" fmla="*/ 21 h 27"/>
                  <a:gd name="T8" fmla="*/ 19 w 26"/>
                  <a:gd name="T9" fmla="*/ 21 h 27"/>
                  <a:gd name="T10" fmla="*/ 19 w 26"/>
                  <a:gd name="T11" fmla="*/ 21 h 27"/>
                  <a:gd name="T12" fmla="*/ 21 w 26"/>
                  <a:gd name="T13" fmla="*/ 21 h 27"/>
                  <a:gd name="T14" fmla="*/ 25 w 26"/>
                  <a:gd name="T15" fmla="*/ 19 h 27"/>
                  <a:gd name="T16" fmla="*/ 25 w 26"/>
                  <a:gd name="T17" fmla="*/ 19 h 27"/>
                  <a:gd name="T18" fmla="*/ 25 w 26"/>
                  <a:gd name="T19" fmla="*/ 19 h 27"/>
                  <a:gd name="T20" fmla="*/ 25 w 26"/>
                  <a:gd name="T21" fmla="*/ 19 h 27"/>
                  <a:gd name="T22" fmla="*/ 25 w 26"/>
                  <a:gd name="T23" fmla="*/ 19 h 27"/>
                  <a:gd name="T24" fmla="*/ 25 w 26"/>
                  <a:gd name="T25" fmla="*/ 17 h 27"/>
                  <a:gd name="T26" fmla="*/ 26 w 26"/>
                  <a:gd name="T27" fmla="*/ 14 h 27"/>
                  <a:gd name="T28" fmla="*/ 26 w 26"/>
                  <a:gd name="T29" fmla="*/ 12 h 27"/>
                  <a:gd name="T30" fmla="*/ 25 w 26"/>
                  <a:gd name="T31" fmla="*/ 10 h 27"/>
                  <a:gd name="T32" fmla="*/ 23 w 26"/>
                  <a:gd name="T33" fmla="*/ 10 h 27"/>
                  <a:gd name="T34" fmla="*/ 23 w 26"/>
                  <a:gd name="T35" fmla="*/ 10 h 27"/>
                  <a:gd name="T36" fmla="*/ 21 w 26"/>
                  <a:gd name="T37" fmla="*/ 10 h 27"/>
                  <a:gd name="T38" fmla="*/ 21 w 26"/>
                  <a:gd name="T39" fmla="*/ 8 h 27"/>
                  <a:gd name="T40" fmla="*/ 21 w 26"/>
                  <a:gd name="T41" fmla="*/ 8 h 27"/>
                  <a:gd name="T42" fmla="*/ 21 w 26"/>
                  <a:gd name="T43" fmla="*/ 8 h 27"/>
                  <a:gd name="T44" fmla="*/ 17 w 26"/>
                  <a:gd name="T45" fmla="*/ 4 h 27"/>
                  <a:gd name="T46" fmla="*/ 13 w 26"/>
                  <a:gd name="T47" fmla="*/ 0 h 27"/>
                  <a:gd name="T48" fmla="*/ 11 w 26"/>
                  <a:gd name="T49" fmla="*/ 0 h 27"/>
                  <a:gd name="T50" fmla="*/ 11 w 26"/>
                  <a:gd name="T51" fmla="*/ 0 h 27"/>
                  <a:gd name="T52" fmla="*/ 9 w 26"/>
                  <a:gd name="T53" fmla="*/ 0 h 27"/>
                  <a:gd name="T54" fmla="*/ 9 w 26"/>
                  <a:gd name="T55" fmla="*/ 2 h 27"/>
                  <a:gd name="T56" fmla="*/ 9 w 26"/>
                  <a:gd name="T57" fmla="*/ 2 h 27"/>
                  <a:gd name="T58" fmla="*/ 9 w 26"/>
                  <a:gd name="T59" fmla="*/ 2 h 27"/>
                  <a:gd name="T60" fmla="*/ 9 w 26"/>
                  <a:gd name="T61" fmla="*/ 2 h 27"/>
                  <a:gd name="T62" fmla="*/ 9 w 26"/>
                  <a:gd name="T63" fmla="*/ 4 h 27"/>
                  <a:gd name="T64" fmla="*/ 8 w 26"/>
                  <a:gd name="T65" fmla="*/ 4 h 27"/>
                  <a:gd name="T66" fmla="*/ 8 w 26"/>
                  <a:gd name="T67" fmla="*/ 4 h 27"/>
                  <a:gd name="T68" fmla="*/ 8 w 26"/>
                  <a:gd name="T69" fmla="*/ 6 h 27"/>
                  <a:gd name="T70" fmla="*/ 6 w 26"/>
                  <a:gd name="T71" fmla="*/ 8 h 27"/>
                  <a:gd name="T72" fmla="*/ 6 w 26"/>
                  <a:gd name="T73" fmla="*/ 8 h 27"/>
                  <a:gd name="T74" fmla="*/ 4 w 26"/>
                  <a:gd name="T75" fmla="*/ 8 h 27"/>
                  <a:gd name="T76" fmla="*/ 0 w 26"/>
                  <a:gd name="T77" fmla="*/ 10 h 27"/>
                  <a:gd name="T78" fmla="*/ 0 w 26"/>
                  <a:gd name="T79" fmla="*/ 10 h 27"/>
                  <a:gd name="T80" fmla="*/ 0 w 26"/>
                  <a:gd name="T81" fmla="*/ 12 h 27"/>
                  <a:gd name="T82" fmla="*/ 0 w 26"/>
                  <a:gd name="T83" fmla="*/ 14 h 27"/>
                  <a:gd name="T84" fmla="*/ 0 w 26"/>
                  <a:gd name="T85" fmla="*/ 14 h 27"/>
                  <a:gd name="T86" fmla="*/ 2 w 26"/>
                  <a:gd name="T87" fmla="*/ 15 h 27"/>
                  <a:gd name="T88" fmla="*/ 2 w 26"/>
                  <a:gd name="T89" fmla="*/ 17 h 27"/>
                  <a:gd name="T90" fmla="*/ 4 w 26"/>
                  <a:gd name="T91" fmla="*/ 17 h 27"/>
                  <a:gd name="T92" fmla="*/ 6 w 26"/>
                  <a:gd name="T93" fmla="*/ 19 h 27"/>
                  <a:gd name="T94" fmla="*/ 6 w 26"/>
                  <a:gd name="T95" fmla="*/ 19 h 27"/>
                  <a:gd name="T96" fmla="*/ 8 w 26"/>
                  <a:gd name="T97" fmla="*/ 21 h 27"/>
                  <a:gd name="T98" fmla="*/ 8 w 26"/>
                  <a:gd name="T99" fmla="*/ 23 h 27"/>
                  <a:gd name="T100" fmla="*/ 8 w 26"/>
                  <a:gd name="T101" fmla="*/ 25 h 27"/>
                  <a:gd name="T102" fmla="*/ 8 w 26"/>
                  <a:gd name="T103" fmla="*/ 27 h 27"/>
                  <a:gd name="T104" fmla="*/ 9 w 26"/>
                  <a:gd name="T105" fmla="*/ 27 h 27"/>
                  <a:gd name="T106" fmla="*/ 11 w 26"/>
                  <a:gd name="T107"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 h="27">
                    <a:moveTo>
                      <a:pt x="11" y="25"/>
                    </a:moveTo>
                    <a:lnTo>
                      <a:pt x="13" y="23"/>
                    </a:lnTo>
                    <a:lnTo>
                      <a:pt x="15" y="21"/>
                    </a:lnTo>
                    <a:lnTo>
                      <a:pt x="17" y="21"/>
                    </a:lnTo>
                    <a:lnTo>
                      <a:pt x="19" y="21"/>
                    </a:lnTo>
                    <a:lnTo>
                      <a:pt x="19" y="21"/>
                    </a:lnTo>
                    <a:lnTo>
                      <a:pt x="21" y="21"/>
                    </a:lnTo>
                    <a:lnTo>
                      <a:pt x="25" y="19"/>
                    </a:lnTo>
                    <a:lnTo>
                      <a:pt x="25" y="19"/>
                    </a:lnTo>
                    <a:lnTo>
                      <a:pt x="25" y="19"/>
                    </a:lnTo>
                    <a:lnTo>
                      <a:pt x="25" y="19"/>
                    </a:lnTo>
                    <a:lnTo>
                      <a:pt x="25" y="19"/>
                    </a:lnTo>
                    <a:lnTo>
                      <a:pt x="25" y="17"/>
                    </a:lnTo>
                    <a:lnTo>
                      <a:pt x="26" y="14"/>
                    </a:lnTo>
                    <a:lnTo>
                      <a:pt x="26" y="12"/>
                    </a:lnTo>
                    <a:lnTo>
                      <a:pt x="25" y="10"/>
                    </a:lnTo>
                    <a:lnTo>
                      <a:pt x="23" y="10"/>
                    </a:lnTo>
                    <a:lnTo>
                      <a:pt x="23" y="10"/>
                    </a:lnTo>
                    <a:lnTo>
                      <a:pt x="21" y="10"/>
                    </a:lnTo>
                    <a:lnTo>
                      <a:pt x="21" y="8"/>
                    </a:lnTo>
                    <a:lnTo>
                      <a:pt x="21" y="8"/>
                    </a:lnTo>
                    <a:lnTo>
                      <a:pt x="21" y="8"/>
                    </a:lnTo>
                    <a:lnTo>
                      <a:pt x="17" y="4"/>
                    </a:lnTo>
                    <a:lnTo>
                      <a:pt x="13" y="0"/>
                    </a:lnTo>
                    <a:lnTo>
                      <a:pt x="11" y="0"/>
                    </a:lnTo>
                    <a:lnTo>
                      <a:pt x="11" y="0"/>
                    </a:lnTo>
                    <a:lnTo>
                      <a:pt x="9" y="0"/>
                    </a:lnTo>
                    <a:lnTo>
                      <a:pt x="9" y="2"/>
                    </a:lnTo>
                    <a:lnTo>
                      <a:pt x="9" y="2"/>
                    </a:lnTo>
                    <a:lnTo>
                      <a:pt x="9" y="2"/>
                    </a:lnTo>
                    <a:lnTo>
                      <a:pt x="9" y="2"/>
                    </a:lnTo>
                    <a:lnTo>
                      <a:pt x="9" y="4"/>
                    </a:lnTo>
                    <a:lnTo>
                      <a:pt x="8" y="4"/>
                    </a:lnTo>
                    <a:lnTo>
                      <a:pt x="8" y="4"/>
                    </a:lnTo>
                    <a:lnTo>
                      <a:pt x="8" y="6"/>
                    </a:lnTo>
                    <a:lnTo>
                      <a:pt x="6" y="8"/>
                    </a:lnTo>
                    <a:lnTo>
                      <a:pt x="6" y="8"/>
                    </a:lnTo>
                    <a:lnTo>
                      <a:pt x="4" y="8"/>
                    </a:lnTo>
                    <a:lnTo>
                      <a:pt x="0" y="10"/>
                    </a:lnTo>
                    <a:lnTo>
                      <a:pt x="0" y="10"/>
                    </a:lnTo>
                    <a:lnTo>
                      <a:pt x="0" y="12"/>
                    </a:lnTo>
                    <a:lnTo>
                      <a:pt x="0" y="14"/>
                    </a:lnTo>
                    <a:lnTo>
                      <a:pt x="0" y="14"/>
                    </a:lnTo>
                    <a:lnTo>
                      <a:pt x="2" y="15"/>
                    </a:lnTo>
                    <a:lnTo>
                      <a:pt x="2" y="17"/>
                    </a:lnTo>
                    <a:lnTo>
                      <a:pt x="4" y="17"/>
                    </a:lnTo>
                    <a:lnTo>
                      <a:pt x="6" y="19"/>
                    </a:lnTo>
                    <a:lnTo>
                      <a:pt x="6" y="19"/>
                    </a:lnTo>
                    <a:lnTo>
                      <a:pt x="8" y="21"/>
                    </a:lnTo>
                    <a:lnTo>
                      <a:pt x="8" y="23"/>
                    </a:lnTo>
                    <a:lnTo>
                      <a:pt x="8" y="25"/>
                    </a:lnTo>
                    <a:lnTo>
                      <a:pt x="8" y="27"/>
                    </a:lnTo>
                    <a:lnTo>
                      <a:pt x="9" y="27"/>
                    </a:lnTo>
                    <a:lnTo>
                      <a:pt x="11" y="25"/>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61" name="Freeform 1706">
                <a:extLst>
                  <a:ext uri="{FF2B5EF4-FFF2-40B4-BE49-F238E27FC236}">
                    <a16:creationId xmlns:a16="http://schemas.microsoft.com/office/drawing/2014/main" id="{929F2DCC-741C-0706-F501-5CB0BC1BF487}"/>
                  </a:ext>
                </a:extLst>
              </p:cNvPr>
              <p:cNvSpPr>
                <a:spLocks/>
              </p:cNvSpPr>
              <p:nvPr/>
            </p:nvSpPr>
            <p:spPr bwMode="auto">
              <a:xfrm>
                <a:off x="18394469" y="759814"/>
                <a:ext cx="587424" cy="334508"/>
              </a:xfrm>
              <a:custGeom>
                <a:avLst/>
                <a:gdLst>
                  <a:gd name="T0" fmla="*/ 65 w 72"/>
                  <a:gd name="T1" fmla="*/ 19 h 41"/>
                  <a:gd name="T2" fmla="*/ 61 w 72"/>
                  <a:gd name="T3" fmla="*/ 17 h 41"/>
                  <a:gd name="T4" fmla="*/ 57 w 72"/>
                  <a:gd name="T5" fmla="*/ 15 h 41"/>
                  <a:gd name="T6" fmla="*/ 59 w 72"/>
                  <a:gd name="T7" fmla="*/ 9 h 41"/>
                  <a:gd name="T8" fmla="*/ 57 w 72"/>
                  <a:gd name="T9" fmla="*/ 5 h 41"/>
                  <a:gd name="T10" fmla="*/ 50 w 72"/>
                  <a:gd name="T11" fmla="*/ 1 h 41"/>
                  <a:gd name="T12" fmla="*/ 42 w 72"/>
                  <a:gd name="T13" fmla="*/ 1 h 41"/>
                  <a:gd name="T14" fmla="*/ 40 w 72"/>
                  <a:gd name="T15" fmla="*/ 3 h 41"/>
                  <a:gd name="T16" fmla="*/ 40 w 72"/>
                  <a:gd name="T17" fmla="*/ 3 h 41"/>
                  <a:gd name="T18" fmla="*/ 29 w 72"/>
                  <a:gd name="T19" fmla="*/ 5 h 41"/>
                  <a:gd name="T20" fmla="*/ 23 w 72"/>
                  <a:gd name="T21" fmla="*/ 7 h 41"/>
                  <a:gd name="T22" fmla="*/ 21 w 72"/>
                  <a:gd name="T23" fmla="*/ 7 h 41"/>
                  <a:gd name="T24" fmla="*/ 17 w 72"/>
                  <a:gd name="T25" fmla="*/ 7 h 41"/>
                  <a:gd name="T26" fmla="*/ 16 w 72"/>
                  <a:gd name="T27" fmla="*/ 9 h 41"/>
                  <a:gd name="T28" fmla="*/ 17 w 72"/>
                  <a:gd name="T29" fmla="*/ 11 h 41"/>
                  <a:gd name="T30" fmla="*/ 10 w 72"/>
                  <a:gd name="T31" fmla="*/ 17 h 41"/>
                  <a:gd name="T32" fmla="*/ 8 w 72"/>
                  <a:gd name="T33" fmla="*/ 19 h 41"/>
                  <a:gd name="T34" fmla="*/ 8 w 72"/>
                  <a:gd name="T35" fmla="*/ 22 h 41"/>
                  <a:gd name="T36" fmla="*/ 2 w 72"/>
                  <a:gd name="T37" fmla="*/ 26 h 41"/>
                  <a:gd name="T38" fmla="*/ 2 w 72"/>
                  <a:gd name="T39" fmla="*/ 28 h 41"/>
                  <a:gd name="T40" fmla="*/ 2 w 72"/>
                  <a:gd name="T41" fmla="*/ 30 h 41"/>
                  <a:gd name="T42" fmla="*/ 0 w 72"/>
                  <a:gd name="T43" fmla="*/ 34 h 41"/>
                  <a:gd name="T44" fmla="*/ 2 w 72"/>
                  <a:gd name="T45" fmla="*/ 36 h 41"/>
                  <a:gd name="T46" fmla="*/ 4 w 72"/>
                  <a:gd name="T47" fmla="*/ 34 h 41"/>
                  <a:gd name="T48" fmla="*/ 6 w 72"/>
                  <a:gd name="T49" fmla="*/ 30 h 41"/>
                  <a:gd name="T50" fmla="*/ 12 w 72"/>
                  <a:gd name="T51" fmla="*/ 28 h 41"/>
                  <a:gd name="T52" fmla="*/ 14 w 72"/>
                  <a:gd name="T53" fmla="*/ 30 h 41"/>
                  <a:gd name="T54" fmla="*/ 14 w 72"/>
                  <a:gd name="T55" fmla="*/ 36 h 41"/>
                  <a:gd name="T56" fmla="*/ 17 w 72"/>
                  <a:gd name="T57" fmla="*/ 39 h 41"/>
                  <a:gd name="T58" fmla="*/ 21 w 72"/>
                  <a:gd name="T59" fmla="*/ 39 h 41"/>
                  <a:gd name="T60" fmla="*/ 29 w 72"/>
                  <a:gd name="T61" fmla="*/ 39 h 41"/>
                  <a:gd name="T62" fmla="*/ 33 w 72"/>
                  <a:gd name="T63" fmla="*/ 37 h 41"/>
                  <a:gd name="T64" fmla="*/ 35 w 72"/>
                  <a:gd name="T65" fmla="*/ 34 h 41"/>
                  <a:gd name="T66" fmla="*/ 35 w 72"/>
                  <a:gd name="T67" fmla="*/ 32 h 41"/>
                  <a:gd name="T68" fmla="*/ 38 w 72"/>
                  <a:gd name="T69" fmla="*/ 28 h 41"/>
                  <a:gd name="T70" fmla="*/ 40 w 72"/>
                  <a:gd name="T71" fmla="*/ 30 h 41"/>
                  <a:gd name="T72" fmla="*/ 42 w 72"/>
                  <a:gd name="T73" fmla="*/ 34 h 41"/>
                  <a:gd name="T74" fmla="*/ 46 w 72"/>
                  <a:gd name="T75" fmla="*/ 36 h 41"/>
                  <a:gd name="T76" fmla="*/ 46 w 72"/>
                  <a:gd name="T77" fmla="*/ 37 h 41"/>
                  <a:gd name="T78" fmla="*/ 48 w 72"/>
                  <a:gd name="T79" fmla="*/ 41 h 41"/>
                  <a:gd name="T80" fmla="*/ 50 w 72"/>
                  <a:gd name="T81" fmla="*/ 39 h 41"/>
                  <a:gd name="T82" fmla="*/ 50 w 72"/>
                  <a:gd name="T83" fmla="*/ 37 h 41"/>
                  <a:gd name="T84" fmla="*/ 52 w 72"/>
                  <a:gd name="T85" fmla="*/ 34 h 41"/>
                  <a:gd name="T86" fmla="*/ 53 w 72"/>
                  <a:gd name="T87" fmla="*/ 28 h 41"/>
                  <a:gd name="T88" fmla="*/ 55 w 72"/>
                  <a:gd name="T89" fmla="*/ 30 h 41"/>
                  <a:gd name="T90" fmla="*/ 59 w 72"/>
                  <a:gd name="T91" fmla="*/ 32 h 41"/>
                  <a:gd name="T92" fmla="*/ 63 w 72"/>
                  <a:gd name="T93" fmla="*/ 30 h 41"/>
                  <a:gd name="T94" fmla="*/ 65 w 72"/>
                  <a:gd name="T95" fmla="*/ 32 h 41"/>
                  <a:gd name="T96" fmla="*/ 67 w 72"/>
                  <a:gd name="T97" fmla="*/ 34 h 41"/>
                  <a:gd name="T98" fmla="*/ 65 w 72"/>
                  <a:gd name="T99" fmla="*/ 26 h 41"/>
                  <a:gd name="T100" fmla="*/ 71 w 72"/>
                  <a:gd name="T101" fmla="*/ 26 h 41"/>
                  <a:gd name="T102" fmla="*/ 72 w 72"/>
                  <a:gd name="T103" fmla="*/ 20 h 41"/>
                  <a:gd name="T104" fmla="*/ 71 w 72"/>
                  <a:gd name="T105"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2" h="41">
                    <a:moveTo>
                      <a:pt x="71" y="19"/>
                    </a:moveTo>
                    <a:lnTo>
                      <a:pt x="67" y="19"/>
                    </a:lnTo>
                    <a:lnTo>
                      <a:pt x="65" y="19"/>
                    </a:lnTo>
                    <a:lnTo>
                      <a:pt x="63" y="19"/>
                    </a:lnTo>
                    <a:lnTo>
                      <a:pt x="63" y="17"/>
                    </a:lnTo>
                    <a:lnTo>
                      <a:pt x="61" y="17"/>
                    </a:lnTo>
                    <a:lnTo>
                      <a:pt x="59" y="15"/>
                    </a:lnTo>
                    <a:lnTo>
                      <a:pt x="57" y="15"/>
                    </a:lnTo>
                    <a:lnTo>
                      <a:pt x="57" y="15"/>
                    </a:lnTo>
                    <a:lnTo>
                      <a:pt x="57" y="13"/>
                    </a:lnTo>
                    <a:lnTo>
                      <a:pt x="57" y="11"/>
                    </a:lnTo>
                    <a:lnTo>
                      <a:pt x="59" y="9"/>
                    </a:lnTo>
                    <a:lnTo>
                      <a:pt x="59" y="7"/>
                    </a:lnTo>
                    <a:lnTo>
                      <a:pt x="59" y="7"/>
                    </a:lnTo>
                    <a:lnTo>
                      <a:pt x="57" y="5"/>
                    </a:lnTo>
                    <a:lnTo>
                      <a:pt x="53" y="3"/>
                    </a:lnTo>
                    <a:lnTo>
                      <a:pt x="52" y="3"/>
                    </a:lnTo>
                    <a:lnTo>
                      <a:pt x="50" y="1"/>
                    </a:lnTo>
                    <a:lnTo>
                      <a:pt x="48" y="1"/>
                    </a:lnTo>
                    <a:lnTo>
                      <a:pt x="46" y="1"/>
                    </a:lnTo>
                    <a:lnTo>
                      <a:pt x="42" y="1"/>
                    </a:lnTo>
                    <a:lnTo>
                      <a:pt x="40" y="0"/>
                    </a:lnTo>
                    <a:lnTo>
                      <a:pt x="40" y="1"/>
                    </a:lnTo>
                    <a:lnTo>
                      <a:pt x="40" y="3"/>
                    </a:lnTo>
                    <a:lnTo>
                      <a:pt x="42" y="3"/>
                    </a:lnTo>
                    <a:lnTo>
                      <a:pt x="42" y="3"/>
                    </a:lnTo>
                    <a:lnTo>
                      <a:pt x="40" y="3"/>
                    </a:lnTo>
                    <a:lnTo>
                      <a:pt x="38" y="5"/>
                    </a:lnTo>
                    <a:lnTo>
                      <a:pt x="31" y="5"/>
                    </a:lnTo>
                    <a:lnTo>
                      <a:pt x="29" y="5"/>
                    </a:lnTo>
                    <a:lnTo>
                      <a:pt x="27" y="3"/>
                    </a:lnTo>
                    <a:lnTo>
                      <a:pt x="25" y="5"/>
                    </a:lnTo>
                    <a:lnTo>
                      <a:pt x="23" y="7"/>
                    </a:lnTo>
                    <a:lnTo>
                      <a:pt x="23" y="7"/>
                    </a:lnTo>
                    <a:lnTo>
                      <a:pt x="21" y="7"/>
                    </a:lnTo>
                    <a:lnTo>
                      <a:pt x="21" y="7"/>
                    </a:lnTo>
                    <a:lnTo>
                      <a:pt x="19" y="7"/>
                    </a:lnTo>
                    <a:lnTo>
                      <a:pt x="19" y="7"/>
                    </a:lnTo>
                    <a:lnTo>
                      <a:pt x="17" y="7"/>
                    </a:lnTo>
                    <a:lnTo>
                      <a:pt x="16" y="7"/>
                    </a:lnTo>
                    <a:lnTo>
                      <a:pt x="16" y="9"/>
                    </a:lnTo>
                    <a:lnTo>
                      <a:pt x="16" y="9"/>
                    </a:lnTo>
                    <a:lnTo>
                      <a:pt x="16" y="9"/>
                    </a:lnTo>
                    <a:lnTo>
                      <a:pt x="17" y="9"/>
                    </a:lnTo>
                    <a:lnTo>
                      <a:pt x="17" y="11"/>
                    </a:lnTo>
                    <a:lnTo>
                      <a:pt x="16" y="13"/>
                    </a:lnTo>
                    <a:lnTo>
                      <a:pt x="14" y="15"/>
                    </a:lnTo>
                    <a:lnTo>
                      <a:pt x="10" y="17"/>
                    </a:lnTo>
                    <a:lnTo>
                      <a:pt x="10" y="17"/>
                    </a:lnTo>
                    <a:lnTo>
                      <a:pt x="8" y="19"/>
                    </a:lnTo>
                    <a:lnTo>
                      <a:pt x="8" y="19"/>
                    </a:lnTo>
                    <a:lnTo>
                      <a:pt x="8" y="19"/>
                    </a:lnTo>
                    <a:lnTo>
                      <a:pt x="8" y="20"/>
                    </a:lnTo>
                    <a:lnTo>
                      <a:pt x="8" y="22"/>
                    </a:lnTo>
                    <a:lnTo>
                      <a:pt x="6" y="22"/>
                    </a:lnTo>
                    <a:lnTo>
                      <a:pt x="4" y="24"/>
                    </a:lnTo>
                    <a:lnTo>
                      <a:pt x="2" y="26"/>
                    </a:lnTo>
                    <a:lnTo>
                      <a:pt x="2" y="28"/>
                    </a:lnTo>
                    <a:lnTo>
                      <a:pt x="2" y="28"/>
                    </a:lnTo>
                    <a:lnTo>
                      <a:pt x="2" y="28"/>
                    </a:lnTo>
                    <a:lnTo>
                      <a:pt x="2" y="30"/>
                    </a:lnTo>
                    <a:lnTo>
                      <a:pt x="2" y="30"/>
                    </a:lnTo>
                    <a:lnTo>
                      <a:pt x="2" y="30"/>
                    </a:lnTo>
                    <a:lnTo>
                      <a:pt x="2" y="32"/>
                    </a:lnTo>
                    <a:lnTo>
                      <a:pt x="0" y="34"/>
                    </a:lnTo>
                    <a:lnTo>
                      <a:pt x="0" y="34"/>
                    </a:lnTo>
                    <a:lnTo>
                      <a:pt x="0" y="34"/>
                    </a:lnTo>
                    <a:lnTo>
                      <a:pt x="0" y="36"/>
                    </a:lnTo>
                    <a:lnTo>
                      <a:pt x="2" y="36"/>
                    </a:lnTo>
                    <a:lnTo>
                      <a:pt x="2" y="34"/>
                    </a:lnTo>
                    <a:lnTo>
                      <a:pt x="4" y="34"/>
                    </a:lnTo>
                    <a:lnTo>
                      <a:pt x="4" y="34"/>
                    </a:lnTo>
                    <a:lnTo>
                      <a:pt x="4" y="32"/>
                    </a:lnTo>
                    <a:lnTo>
                      <a:pt x="4" y="32"/>
                    </a:lnTo>
                    <a:lnTo>
                      <a:pt x="6" y="30"/>
                    </a:lnTo>
                    <a:lnTo>
                      <a:pt x="8" y="30"/>
                    </a:lnTo>
                    <a:lnTo>
                      <a:pt x="10" y="28"/>
                    </a:lnTo>
                    <a:lnTo>
                      <a:pt x="12" y="28"/>
                    </a:lnTo>
                    <a:lnTo>
                      <a:pt x="12" y="30"/>
                    </a:lnTo>
                    <a:lnTo>
                      <a:pt x="14" y="30"/>
                    </a:lnTo>
                    <a:lnTo>
                      <a:pt x="14" y="30"/>
                    </a:lnTo>
                    <a:lnTo>
                      <a:pt x="14" y="34"/>
                    </a:lnTo>
                    <a:lnTo>
                      <a:pt x="14" y="34"/>
                    </a:lnTo>
                    <a:lnTo>
                      <a:pt x="14" y="36"/>
                    </a:lnTo>
                    <a:lnTo>
                      <a:pt x="16" y="36"/>
                    </a:lnTo>
                    <a:lnTo>
                      <a:pt x="16" y="37"/>
                    </a:lnTo>
                    <a:lnTo>
                      <a:pt x="17" y="39"/>
                    </a:lnTo>
                    <a:lnTo>
                      <a:pt x="17" y="39"/>
                    </a:lnTo>
                    <a:lnTo>
                      <a:pt x="19" y="39"/>
                    </a:lnTo>
                    <a:lnTo>
                      <a:pt x="21" y="39"/>
                    </a:lnTo>
                    <a:lnTo>
                      <a:pt x="25" y="39"/>
                    </a:lnTo>
                    <a:lnTo>
                      <a:pt x="27" y="39"/>
                    </a:lnTo>
                    <a:lnTo>
                      <a:pt x="29" y="39"/>
                    </a:lnTo>
                    <a:lnTo>
                      <a:pt x="29" y="39"/>
                    </a:lnTo>
                    <a:lnTo>
                      <a:pt x="31" y="39"/>
                    </a:lnTo>
                    <a:lnTo>
                      <a:pt x="33" y="37"/>
                    </a:lnTo>
                    <a:lnTo>
                      <a:pt x="33" y="37"/>
                    </a:lnTo>
                    <a:lnTo>
                      <a:pt x="35" y="36"/>
                    </a:lnTo>
                    <a:lnTo>
                      <a:pt x="35" y="34"/>
                    </a:lnTo>
                    <a:lnTo>
                      <a:pt x="35" y="34"/>
                    </a:lnTo>
                    <a:lnTo>
                      <a:pt x="35" y="34"/>
                    </a:lnTo>
                    <a:lnTo>
                      <a:pt x="35" y="32"/>
                    </a:lnTo>
                    <a:lnTo>
                      <a:pt x="35" y="32"/>
                    </a:lnTo>
                    <a:lnTo>
                      <a:pt x="38" y="30"/>
                    </a:lnTo>
                    <a:lnTo>
                      <a:pt x="38" y="28"/>
                    </a:lnTo>
                    <a:lnTo>
                      <a:pt x="40" y="28"/>
                    </a:lnTo>
                    <a:lnTo>
                      <a:pt x="40" y="30"/>
                    </a:lnTo>
                    <a:lnTo>
                      <a:pt x="40" y="30"/>
                    </a:lnTo>
                    <a:lnTo>
                      <a:pt x="40" y="32"/>
                    </a:lnTo>
                    <a:lnTo>
                      <a:pt x="40" y="32"/>
                    </a:lnTo>
                    <a:lnTo>
                      <a:pt x="42" y="34"/>
                    </a:lnTo>
                    <a:lnTo>
                      <a:pt x="42" y="36"/>
                    </a:lnTo>
                    <a:lnTo>
                      <a:pt x="44" y="36"/>
                    </a:lnTo>
                    <a:lnTo>
                      <a:pt x="46" y="36"/>
                    </a:lnTo>
                    <a:lnTo>
                      <a:pt x="46" y="36"/>
                    </a:lnTo>
                    <a:lnTo>
                      <a:pt x="46" y="37"/>
                    </a:lnTo>
                    <a:lnTo>
                      <a:pt x="46" y="37"/>
                    </a:lnTo>
                    <a:lnTo>
                      <a:pt x="46" y="37"/>
                    </a:lnTo>
                    <a:lnTo>
                      <a:pt x="48" y="39"/>
                    </a:lnTo>
                    <a:lnTo>
                      <a:pt x="48" y="41"/>
                    </a:lnTo>
                    <a:lnTo>
                      <a:pt x="50" y="41"/>
                    </a:lnTo>
                    <a:lnTo>
                      <a:pt x="50" y="41"/>
                    </a:lnTo>
                    <a:lnTo>
                      <a:pt x="50" y="39"/>
                    </a:lnTo>
                    <a:lnTo>
                      <a:pt x="50" y="39"/>
                    </a:lnTo>
                    <a:lnTo>
                      <a:pt x="50" y="37"/>
                    </a:lnTo>
                    <a:lnTo>
                      <a:pt x="50" y="37"/>
                    </a:lnTo>
                    <a:lnTo>
                      <a:pt x="50" y="36"/>
                    </a:lnTo>
                    <a:lnTo>
                      <a:pt x="52" y="36"/>
                    </a:lnTo>
                    <a:lnTo>
                      <a:pt x="52" y="34"/>
                    </a:lnTo>
                    <a:lnTo>
                      <a:pt x="52" y="32"/>
                    </a:lnTo>
                    <a:lnTo>
                      <a:pt x="53" y="28"/>
                    </a:lnTo>
                    <a:lnTo>
                      <a:pt x="53" y="28"/>
                    </a:lnTo>
                    <a:lnTo>
                      <a:pt x="53" y="28"/>
                    </a:lnTo>
                    <a:lnTo>
                      <a:pt x="55" y="28"/>
                    </a:lnTo>
                    <a:lnTo>
                      <a:pt x="55" y="30"/>
                    </a:lnTo>
                    <a:lnTo>
                      <a:pt x="57" y="30"/>
                    </a:lnTo>
                    <a:lnTo>
                      <a:pt x="57" y="32"/>
                    </a:lnTo>
                    <a:lnTo>
                      <a:pt x="59" y="32"/>
                    </a:lnTo>
                    <a:lnTo>
                      <a:pt x="59" y="32"/>
                    </a:lnTo>
                    <a:lnTo>
                      <a:pt x="61" y="32"/>
                    </a:lnTo>
                    <a:lnTo>
                      <a:pt x="63" y="30"/>
                    </a:lnTo>
                    <a:lnTo>
                      <a:pt x="63" y="30"/>
                    </a:lnTo>
                    <a:lnTo>
                      <a:pt x="65" y="30"/>
                    </a:lnTo>
                    <a:lnTo>
                      <a:pt x="65" y="32"/>
                    </a:lnTo>
                    <a:lnTo>
                      <a:pt x="65" y="32"/>
                    </a:lnTo>
                    <a:lnTo>
                      <a:pt x="67" y="34"/>
                    </a:lnTo>
                    <a:lnTo>
                      <a:pt x="67" y="34"/>
                    </a:lnTo>
                    <a:lnTo>
                      <a:pt x="67" y="32"/>
                    </a:lnTo>
                    <a:lnTo>
                      <a:pt x="67" y="28"/>
                    </a:lnTo>
                    <a:lnTo>
                      <a:pt x="65" y="26"/>
                    </a:lnTo>
                    <a:lnTo>
                      <a:pt x="67" y="24"/>
                    </a:lnTo>
                    <a:lnTo>
                      <a:pt x="69" y="26"/>
                    </a:lnTo>
                    <a:lnTo>
                      <a:pt x="71" y="26"/>
                    </a:lnTo>
                    <a:lnTo>
                      <a:pt x="71" y="26"/>
                    </a:lnTo>
                    <a:lnTo>
                      <a:pt x="72" y="26"/>
                    </a:lnTo>
                    <a:lnTo>
                      <a:pt x="72" y="20"/>
                    </a:lnTo>
                    <a:lnTo>
                      <a:pt x="72" y="20"/>
                    </a:lnTo>
                    <a:lnTo>
                      <a:pt x="72" y="19"/>
                    </a:lnTo>
                    <a:lnTo>
                      <a:pt x="71" y="19"/>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62" name="Freeform 1707">
                <a:extLst>
                  <a:ext uri="{FF2B5EF4-FFF2-40B4-BE49-F238E27FC236}">
                    <a16:creationId xmlns:a16="http://schemas.microsoft.com/office/drawing/2014/main" id="{5876BC74-897B-887E-D762-9EE46622FA97}"/>
                  </a:ext>
                </a:extLst>
              </p:cNvPr>
              <p:cNvSpPr>
                <a:spLocks/>
              </p:cNvSpPr>
              <p:nvPr/>
            </p:nvSpPr>
            <p:spPr bwMode="auto">
              <a:xfrm>
                <a:off x="19202175" y="139753"/>
                <a:ext cx="881139" cy="473202"/>
              </a:xfrm>
              <a:custGeom>
                <a:avLst/>
                <a:gdLst>
                  <a:gd name="T0" fmla="*/ 34 w 108"/>
                  <a:gd name="T1" fmla="*/ 58 h 58"/>
                  <a:gd name="T2" fmla="*/ 42 w 108"/>
                  <a:gd name="T3" fmla="*/ 57 h 58"/>
                  <a:gd name="T4" fmla="*/ 44 w 108"/>
                  <a:gd name="T5" fmla="*/ 55 h 58"/>
                  <a:gd name="T6" fmla="*/ 45 w 108"/>
                  <a:gd name="T7" fmla="*/ 53 h 58"/>
                  <a:gd name="T8" fmla="*/ 45 w 108"/>
                  <a:gd name="T9" fmla="*/ 49 h 58"/>
                  <a:gd name="T10" fmla="*/ 49 w 108"/>
                  <a:gd name="T11" fmla="*/ 51 h 58"/>
                  <a:gd name="T12" fmla="*/ 53 w 108"/>
                  <a:gd name="T13" fmla="*/ 49 h 58"/>
                  <a:gd name="T14" fmla="*/ 59 w 108"/>
                  <a:gd name="T15" fmla="*/ 53 h 58"/>
                  <a:gd name="T16" fmla="*/ 63 w 108"/>
                  <a:gd name="T17" fmla="*/ 53 h 58"/>
                  <a:gd name="T18" fmla="*/ 66 w 108"/>
                  <a:gd name="T19" fmla="*/ 55 h 58"/>
                  <a:gd name="T20" fmla="*/ 72 w 108"/>
                  <a:gd name="T21" fmla="*/ 55 h 58"/>
                  <a:gd name="T22" fmla="*/ 76 w 108"/>
                  <a:gd name="T23" fmla="*/ 57 h 58"/>
                  <a:gd name="T24" fmla="*/ 78 w 108"/>
                  <a:gd name="T25" fmla="*/ 55 h 58"/>
                  <a:gd name="T26" fmla="*/ 81 w 108"/>
                  <a:gd name="T27" fmla="*/ 53 h 58"/>
                  <a:gd name="T28" fmla="*/ 89 w 108"/>
                  <a:gd name="T29" fmla="*/ 53 h 58"/>
                  <a:gd name="T30" fmla="*/ 95 w 108"/>
                  <a:gd name="T31" fmla="*/ 47 h 58"/>
                  <a:gd name="T32" fmla="*/ 97 w 108"/>
                  <a:gd name="T33" fmla="*/ 43 h 58"/>
                  <a:gd name="T34" fmla="*/ 104 w 108"/>
                  <a:gd name="T35" fmla="*/ 38 h 58"/>
                  <a:gd name="T36" fmla="*/ 106 w 108"/>
                  <a:gd name="T37" fmla="*/ 36 h 58"/>
                  <a:gd name="T38" fmla="*/ 102 w 108"/>
                  <a:gd name="T39" fmla="*/ 28 h 58"/>
                  <a:gd name="T40" fmla="*/ 97 w 108"/>
                  <a:gd name="T41" fmla="*/ 26 h 58"/>
                  <a:gd name="T42" fmla="*/ 95 w 108"/>
                  <a:gd name="T43" fmla="*/ 24 h 58"/>
                  <a:gd name="T44" fmla="*/ 93 w 108"/>
                  <a:gd name="T45" fmla="*/ 26 h 58"/>
                  <a:gd name="T46" fmla="*/ 87 w 108"/>
                  <a:gd name="T47" fmla="*/ 22 h 58"/>
                  <a:gd name="T48" fmla="*/ 89 w 108"/>
                  <a:gd name="T49" fmla="*/ 21 h 58"/>
                  <a:gd name="T50" fmla="*/ 89 w 108"/>
                  <a:gd name="T51" fmla="*/ 19 h 58"/>
                  <a:gd name="T52" fmla="*/ 83 w 108"/>
                  <a:gd name="T53" fmla="*/ 19 h 58"/>
                  <a:gd name="T54" fmla="*/ 76 w 108"/>
                  <a:gd name="T55" fmla="*/ 15 h 58"/>
                  <a:gd name="T56" fmla="*/ 78 w 108"/>
                  <a:gd name="T57" fmla="*/ 19 h 58"/>
                  <a:gd name="T58" fmla="*/ 78 w 108"/>
                  <a:gd name="T59" fmla="*/ 21 h 58"/>
                  <a:gd name="T60" fmla="*/ 74 w 108"/>
                  <a:gd name="T61" fmla="*/ 22 h 58"/>
                  <a:gd name="T62" fmla="*/ 66 w 108"/>
                  <a:gd name="T63" fmla="*/ 17 h 58"/>
                  <a:gd name="T64" fmla="*/ 68 w 108"/>
                  <a:gd name="T65" fmla="*/ 13 h 58"/>
                  <a:gd name="T66" fmla="*/ 66 w 108"/>
                  <a:gd name="T67" fmla="*/ 11 h 58"/>
                  <a:gd name="T68" fmla="*/ 63 w 108"/>
                  <a:gd name="T69" fmla="*/ 11 h 58"/>
                  <a:gd name="T70" fmla="*/ 57 w 108"/>
                  <a:gd name="T71" fmla="*/ 7 h 58"/>
                  <a:gd name="T72" fmla="*/ 51 w 108"/>
                  <a:gd name="T73" fmla="*/ 5 h 58"/>
                  <a:gd name="T74" fmla="*/ 47 w 108"/>
                  <a:gd name="T75" fmla="*/ 2 h 58"/>
                  <a:gd name="T76" fmla="*/ 44 w 108"/>
                  <a:gd name="T77" fmla="*/ 5 h 58"/>
                  <a:gd name="T78" fmla="*/ 34 w 108"/>
                  <a:gd name="T79" fmla="*/ 0 h 58"/>
                  <a:gd name="T80" fmla="*/ 34 w 108"/>
                  <a:gd name="T81" fmla="*/ 2 h 58"/>
                  <a:gd name="T82" fmla="*/ 36 w 108"/>
                  <a:gd name="T83" fmla="*/ 3 h 58"/>
                  <a:gd name="T84" fmla="*/ 36 w 108"/>
                  <a:gd name="T85" fmla="*/ 3 h 58"/>
                  <a:gd name="T86" fmla="*/ 30 w 108"/>
                  <a:gd name="T87" fmla="*/ 5 h 58"/>
                  <a:gd name="T88" fmla="*/ 23 w 108"/>
                  <a:gd name="T89" fmla="*/ 9 h 58"/>
                  <a:gd name="T90" fmla="*/ 21 w 108"/>
                  <a:gd name="T91" fmla="*/ 11 h 58"/>
                  <a:gd name="T92" fmla="*/ 21 w 108"/>
                  <a:gd name="T93" fmla="*/ 11 h 58"/>
                  <a:gd name="T94" fmla="*/ 13 w 108"/>
                  <a:gd name="T95" fmla="*/ 15 h 58"/>
                  <a:gd name="T96" fmla="*/ 9 w 108"/>
                  <a:gd name="T97" fmla="*/ 15 h 58"/>
                  <a:gd name="T98" fmla="*/ 4 w 108"/>
                  <a:gd name="T99" fmla="*/ 19 h 58"/>
                  <a:gd name="T100" fmla="*/ 2 w 108"/>
                  <a:gd name="T101" fmla="*/ 19 h 58"/>
                  <a:gd name="T102" fmla="*/ 0 w 108"/>
                  <a:gd name="T103" fmla="*/ 21 h 58"/>
                  <a:gd name="T104" fmla="*/ 4 w 108"/>
                  <a:gd name="T105" fmla="*/ 26 h 58"/>
                  <a:gd name="T106" fmla="*/ 6 w 108"/>
                  <a:gd name="T107" fmla="*/ 30 h 58"/>
                  <a:gd name="T108" fmla="*/ 4 w 108"/>
                  <a:gd name="T109" fmla="*/ 32 h 58"/>
                  <a:gd name="T110" fmla="*/ 6 w 108"/>
                  <a:gd name="T111" fmla="*/ 34 h 58"/>
                  <a:gd name="T112" fmla="*/ 9 w 108"/>
                  <a:gd name="T113" fmla="*/ 39 h 58"/>
                  <a:gd name="T114" fmla="*/ 21 w 108"/>
                  <a:gd name="T115" fmla="*/ 49 h 58"/>
                  <a:gd name="T116" fmla="*/ 25 w 108"/>
                  <a:gd name="T117" fmla="*/ 53 h 58"/>
                  <a:gd name="T118" fmla="*/ 30 w 108"/>
                  <a:gd name="T119" fmla="*/ 5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 h="58">
                    <a:moveTo>
                      <a:pt x="30" y="57"/>
                    </a:moveTo>
                    <a:lnTo>
                      <a:pt x="32" y="58"/>
                    </a:lnTo>
                    <a:lnTo>
                      <a:pt x="34" y="58"/>
                    </a:lnTo>
                    <a:lnTo>
                      <a:pt x="40" y="57"/>
                    </a:lnTo>
                    <a:lnTo>
                      <a:pt x="42" y="57"/>
                    </a:lnTo>
                    <a:lnTo>
                      <a:pt x="42" y="57"/>
                    </a:lnTo>
                    <a:lnTo>
                      <a:pt x="44" y="55"/>
                    </a:lnTo>
                    <a:lnTo>
                      <a:pt x="44" y="55"/>
                    </a:lnTo>
                    <a:lnTo>
                      <a:pt x="44" y="55"/>
                    </a:lnTo>
                    <a:lnTo>
                      <a:pt x="44" y="55"/>
                    </a:lnTo>
                    <a:lnTo>
                      <a:pt x="45" y="53"/>
                    </a:lnTo>
                    <a:lnTo>
                      <a:pt x="45" y="53"/>
                    </a:lnTo>
                    <a:lnTo>
                      <a:pt x="45" y="51"/>
                    </a:lnTo>
                    <a:lnTo>
                      <a:pt x="45" y="51"/>
                    </a:lnTo>
                    <a:lnTo>
                      <a:pt x="45" y="49"/>
                    </a:lnTo>
                    <a:lnTo>
                      <a:pt x="47" y="49"/>
                    </a:lnTo>
                    <a:lnTo>
                      <a:pt x="47" y="49"/>
                    </a:lnTo>
                    <a:lnTo>
                      <a:pt x="49" y="51"/>
                    </a:lnTo>
                    <a:lnTo>
                      <a:pt x="49" y="51"/>
                    </a:lnTo>
                    <a:lnTo>
                      <a:pt x="51" y="49"/>
                    </a:lnTo>
                    <a:lnTo>
                      <a:pt x="53" y="49"/>
                    </a:lnTo>
                    <a:lnTo>
                      <a:pt x="53" y="51"/>
                    </a:lnTo>
                    <a:lnTo>
                      <a:pt x="57" y="53"/>
                    </a:lnTo>
                    <a:lnTo>
                      <a:pt x="59" y="53"/>
                    </a:lnTo>
                    <a:lnTo>
                      <a:pt x="59" y="53"/>
                    </a:lnTo>
                    <a:lnTo>
                      <a:pt x="61" y="53"/>
                    </a:lnTo>
                    <a:lnTo>
                      <a:pt x="63" y="53"/>
                    </a:lnTo>
                    <a:lnTo>
                      <a:pt x="63" y="55"/>
                    </a:lnTo>
                    <a:lnTo>
                      <a:pt x="64" y="55"/>
                    </a:lnTo>
                    <a:lnTo>
                      <a:pt x="66" y="55"/>
                    </a:lnTo>
                    <a:lnTo>
                      <a:pt x="68" y="55"/>
                    </a:lnTo>
                    <a:lnTo>
                      <a:pt x="70" y="55"/>
                    </a:lnTo>
                    <a:lnTo>
                      <a:pt x="72" y="55"/>
                    </a:lnTo>
                    <a:lnTo>
                      <a:pt x="74" y="55"/>
                    </a:lnTo>
                    <a:lnTo>
                      <a:pt x="76" y="55"/>
                    </a:lnTo>
                    <a:lnTo>
                      <a:pt x="76" y="57"/>
                    </a:lnTo>
                    <a:lnTo>
                      <a:pt x="78" y="58"/>
                    </a:lnTo>
                    <a:lnTo>
                      <a:pt x="78" y="57"/>
                    </a:lnTo>
                    <a:lnTo>
                      <a:pt x="78" y="55"/>
                    </a:lnTo>
                    <a:lnTo>
                      <a:pt x="80" y="53"/>
                    </a:lnTo>
                    <a:lnTo>
                      <a:pt x="81" y="53"/>
                    </a:lnTo>
                    <a:lnTo>
                      <a:pt x="81" y="53"/>
                    </a:lnTo>
                    <a:lnTo>
                      <a:pt x="85" y="53"/>
                    </a:lnTo>
                    <a:lnTo>
                      <a:pt x="87" y="53"/>
                    </a:lnTo>
                    <a:lnTo>
                      <a:pt x="89" y="53"/>
                    </a:lnTo>
                    <a:lnTo>
                      <a:pt x="91" y="51"/>
                    </a:lnTo>
                    <a:lnTo>
                      <a:pt x="93" y="49"/>
                    </a:lnTo>
                    <a:lnTo>
                      <a:pt x="95" y="47"/>
                    </a:lnTo>
                    <a:lnTo>
                      <a:pt x="95" y="47"/>
                    </a:lnTo>
                    <a:lnTo>
                      <a:pt x="97" y="45"/>
                    </a:lnTo>
                    <a:lnTo>
                      <a:pt x="97" y="43"/>
                    </a:lnTo>
                    <a:lnTo>
                      <a:pt x="97" y="43"/>
                    </a:lnTo>
                    <a:lnTo>
                      <a:pt x="102" y="39"/>
                    </a:lnTo>
                    <a:lnTo>
                      <a:pt x="104" y="38"/>
                    </a:lnTo>
                    <a:lnTo>
                      <a:pt x="108" y="38"/>
                    </a:lnTo>
                    <a:lnTo>
                      <a:pt x="108" y="36"/>
                    </a:lnTo>
                    <a:lnTo>
                      <a:pt x="106" y="36"/>
                    </a:lnTo>
                    <a:lnTo>
                      <a:pt x="106" y="34"/>
                    </a:lnTo>
                    <a:lnTo>
                      <a:pt x="102" y="30"/>
                    </a:lnTo>
                    <a:lnTo>
                      <a:pt x="102" y="28"/>
                    </a:lnTo>
                    <a:lnTo>
                      <a:pt x="100" y="28"/>
                    </a:lnTo>
                    <a:lnTo>
                      <a:pt x="99" y="26"/>
                    </a:lnTo>
                    <a:lnTo>
                      <a:pt x="97" y="26"/>
                    </a:lnTo>
                    <a:lnTo>
                      <a:pt x="95" y="24"/>
                    </a:lnTo>
                    <a:lnTo>
                      <a:pt x="95" y="24"/>
                    </a:lnTo>
                    <a:lnTo>
                      <a:pt x="95" y="24"/>
                    </a:lnTo>
                    <a:lnTo>
                      <a:pt x="93" y="26"/>
                    </a:lnTo>
                    <a:lnTo>
                      <a:pt x="93" y="26"/>
                    </a:lnTo>
                    <a:lnTo>
                      <a:pt x="93" y="26"/>
                    </a:lnTo>
                    <a:lnTo>
                      <a:pt x="91" y="26"/>
                    </a:lnTo>
                    <a:lnTo>
                      <a:pt x="89" y="24"/>
                    </a:lnTo>
                    <a:lnTo>
                      <a:pt x="87" y="22"/>
                    </a:lnTo>
                    <a:lnTo>
                      <a:pt x="89" y="22"/>
                    </a:lnTo>
                    <a:lnTo>
                      <a:pt x="89" y="21"/>
                    </a:lnTo>
                    <a:lnTo>
                      <a:pt x="89" y="21"/>
                    </a:lnTo>
                    <a:lnTo>
                      <a:pt x="89" y="19"/>
                    </a:lnTo>
                    <a:lnTo>
                      <a:pt x="89" y="19"/>
                    </a:lnTo>
                    <a:lnTo>
                      <a:pt x="89" y="19"/>
                    </a:lnTo>
                    <a:lnTo>
                      <a:pt x="87" y="19"/>
                    </a:lnTo>
                    <a:lnTo>
                      <a:pt x="87" y="19"/>
                    </a:lnTo>
                    <a:lnTo>
                      <a:pt x="83" y="19"/>
                    </a:lnTo>
                    <a:lnTo>
                      <a:pt x="80" y="17"/>
                    </a:lnTo>
                    <a:lnTo>
                      <a:pt x="78" y="15"/>
                    </a:lnTo>
                    <a:lnTo>
                      <a:pt x="76" y="15"/>
                    </a:lnTo>
                    <a:lnTo>
                      <a:pt x="76" y="17"/>
                    </a:lnTo>
                    <a:lnTo>
                      <a:pt x="78" y="17"/>
                    </a:lnTo>
                    <a:lnTo>
                      <a:pt x="78" y="19"/>
                    </a:lnTo>
                    <a:lnTo>
                      <a:pt x="78" y="19"/>
                    </a:lnTo>
                    <a:lnTo>
                      <a:pt x="78" y="19"/>
                    </a:lnTo>
                    <a:lnTo>
                      <a:pt x="78" y="21"/>
                    </a:lnTo>
                    <a:lnTo>
                      <a:pt x="76" y="21"/>
                    </a:lnTo>
                    <a:lnTo>
                      <a:pt x="76" y="22"/>
                    </a:lnTo>
                    <a:lnTo>
                      <a:pt x="74" y="22"/>
                    </a:lnTo>
                    <a:lnTo>
                      <a:pt x="72" y="22"/>
                    </a:lnTo>
                    <a:lnTo>
                      <a:pt x="72" y="22"/>
                    </a:lnTo>
                    <a:lnTo>
                      <a:pt x="66" y="17"/>
                    </a:lnTo>
                    <a:lnTo>
                      <a:pt x="66" y="15"/>
                    </a:lnTo>
                    <a:lnTo>
                      <a:pt x="66" y="15"/>
                    </a:lnTo>
                    <a:lnTo>
                      <a:pt x="68" y="13"/>
                    </a:lnTo>
                    <a:lnTo>
                      <a:pt x="68" y="13"/>
                    </a:lnTo>
                    <a:lnTo>
                      <a:pt x="68" y="11"/>
                    </a:lnTo>
                    <a:lnTo>
                      <a:pt x="66" y="11"/>
                    </a:lnTo>
                    <a:lnTo>
                      <a:pt x="64" y="11"/>
                    </a:lnTo>
                    <a:lnTo>
                      <a:pt x="63" y="11"/>
                    </a:lnTo>
                    <a:lnTo>
                      <a:pt x="63" y="11"/>
                    </a:lnTo>
                    <a:lnTo>
                      <a:pt x="61" y="9"/>
                    </a:lnTo>
                    <a:lnTo>
                      <a:pt x="61" y="9"/>
                    </a:lnTo>
                    <a:lnTo>
                      <a:pt x="57" y="7"/>
                    </a:lnTo>
                    <a:lnTo>
                      <a:pt x="53" y="7"/>
                    </a:lnTo>
                    <a:lnTo>
                      <a:pt x="51" y="5"/>
                    </a:lnTo>
                    <a:lnTo>
                      <a:pt x="51" y="5"/>
                    </a:lnTo>
                    <a:lnTo>
                      <a:pt x="51" y="3"/>
                    </a:lnTo>
                    <a:lnTo>
                      <a:pt x="49" y="2"/>
                    </a:lnTo>
                    <a:lnTo>
                      <a:pt x="47" y="2"/>
                    </a:lnTo>
                    <a:lnTo>
                      <a:pt x="45" y="2"/>
                    </a:lnTo>
                    <a:lnTo>
                      <a:pt x="45" y="3"/>
                    </a:lnTo>
                    <a:lnTo>
                      <a:pt x="44" y="5"/>
                    </a:lnTo>
                    <a:lnTo>
                      <a:pt x="42" y="5"/>
                    </a:lnTo>
                    <a:lnTo>
                      <a:pt x="38" y="0"/>
                    </a:lnTo>
                    <a:lnTo>
                      <a:pt x="34" y="0"/>
                    </a:lnTo>
                    <a:lnTo>
                      <a:pt x="34" y="2"/>
                    </a:lnTo>
                    <a:lnTo>
                      <a:pt x="34" y="2"/>
                    </a:lnTo>
                    <a:lnTo>
                      <a:pt x="34" y="2"/>
                    </a:lnTo>
                    <a:lnTo>
                      <a:pt x="34" y="2"/>
                    </a:lnTo>
                    <a:lnTo>
                      <a:pt x="34" y="3"/>
                    </a:lnTo>
                    <a:lnTo>
                      <a:pt x="36" y="3"/>
                    </a:lnTo>
                    <a:lnTo>
                      <a:pt x="36" y="3"/>
                    </a:lnTo>
                    <a:lnTo>
                      <a:pt x="36" y="3"/>
                    </a:lnTo>
                    <a:lnTo>
                      <a:pt x="36" y="3"/>
                    </a:lnTo>
                    <a:lnTo>
                      <a:pt x="34" y="5"/>
                    </a:lnTo>
                    <a:lnTo>
                      <a:pt x="34" y="5"/>
                    </a:lnTo>
                    <a:lnTo>
                      <a:pt x="30" y="5"/>
                    </a:lnTo>
                    <a:lnTo>
                      <a:pt x="27" y="7"/>
                    </a:lnTo>
                    <a:lnTo>
                      <a:pt x="23" y="9"/>
                    </a:lnTo>
                    <a:lnTo>
                      <a:pt x="23" y="9"/>
                    </a:lnTo>
                    <a:lnTo>
                      <a:pt x="23" y="11"/>
                    </a:lnTo>
                    <a:lnTo>
                      <a:pt x="21" y="11"/>
                    </a:lnTo>
                    <a:lnTo>
                      <a:pt x="21" y="11"/>
                    </a:lnTo>
                    <a:lnTo>
                      <a:pt x="21" y="11"/>
                    </a:lnTo>
                    <a:lnTo>
                      <a:pt x="21" y="11"/>
                    </a:lnTo>
                    <a:lnTo>
                      <a:pt x="21" y="11"/>
                    </a:lnTo>
                    <a:lnTo>
                      <a:pt x="19" y="11"/>
                    </a:lnTo>
                    <a:lnTo>
                      <a:pt x="17" y="13"/>
                    </a:lnTo>
                    <a:lnTo>
                      <a:pt x="13" y="15"/>
                    </a:lnTo>
                    <a:lnTo>
                      <a:pt x="13" y="15"/>
                    </a:lnTo>
                    <a:lnTo>
                      <a:pt x="11" y="15"/>
                    </a:lnTo>
                    <a:lnTo>
                      <a:pt x="9" y="15"/>
                    </a:lnTo>
                    <a:lnTo>
                      <a:pt x="8" y="17"/>
                    </a:lnTo>
                    <a:lnTo>
                      <a:pt x="6" y="17"/>
                    </a:lnTo>
                    <a:lnTo>
                      <a:pt x="4" y="19"/>
                    </a:lnTo>
                    <a:lnTo>
                      <a:pt x="2" y="21"/>
                    </a:lnTo>
                    <a:lnTo>
                      <a:pt x="2" y="21"/>
                    </a:lnTo>
                    <a:lnTo>
                      <a:pt x="2" y="19"/>
                    </a:lnTo>
                    <a:lnTo>
                      <a:pt x="0" y="19"/>
                    </a:lnTo>
                    <a:lnTo>
                      <a:pt x="0" y="19"/>
                    </a:lnTo>
                    <a:lnTo>
                      <a:pt x="0" y="21"/>
                    </a:lnTo>
                    <a:lnTo>
                      <a:pt x="0" y="22"/>
                    </a:lnTo>
                    <a:lnTo>
                      <a:pt x="2" y="24"/>
                    </a:lnTo>
                    <a:lnTo>
                      <a:pt x="4" y="26"/>
                    </a:lnTo>
                    <a:lnTo>
                      <a:pt x="4" y="26"/>
                    </a:lnTo>
                    <a:lnTo>
                      <a:pt x="6" y="28"/>
                    </a:lnTo>
                    <a:lnTo>
                      <a:pt x="6" y="30"/>
                    </a:lnTo>
                    <a:lnTo>
                      <a:pt x="6" y="30"/>
                    </a:lnTo>
                    <a:lnTo>
                      <a:pt x="4" y="32"/>
                    </a:lnTo>
                    <a:lnTo>
                      <a:pt x="4" y="32"/>
                    </a:lnTo>
                    <a:lnTo>
                      <a:pt x="4" y="32"/>
                    </a:lnTo>
                    <a:lnTo>
                      <a:pt x="6" y="32"/>
                    </a:lnTo>
                    <a:lnTo>
                      <a:pt x="6" y="34"/>
                    </a:lnTo>
                    <a:lnTo>
                      <a:pt x="6" y="34"/>
                    </a:lnTo>
                    <a:lnTo>
                      <a:pt x="8" y="38"/>
                    </a:lnTo>
                    <a:lnTo>
                      <a:pt x="9" y="39"/>
                    </a:lnTo>
                    <a:lnTo>
                      <a:pt x="17" y="45"/>
                    </a:lnTo>
                    <a:lnTo>
                      <a:pt x="19" y="49"/>
                    </a:lnTo>
                    <a:lnTo>
                      <a:pt x="21" y="49"/>
                    </a:lnTo>
                    <a:lnTo>
                      <a:pt x="23" y="51"/>
                    </a:lnTo>
                    <a:lnTo>
                      <a:pt x="25" y="51"/>
                    </a:lnTo>
                    <a:lnTo>
                      <a:pt x="25" y="53"/>
                    </a:lnTo>
                    <a:lnTo>
                      <a:pt x="27" y="55"/>
                    </a:lnTo>
                    <a:lnTo>
                      <a:pt x="28" y="55"/>
                    </a:lnTo>
                    <a:lnTo>
                      <a:pt x="30" y="57"/>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63" name="Freeform 1708">
                <a:extLst>
                  <a:ext uri="{FF2B5EF4-FFF2-40B4-BE49-F238E27FC236}">
                    <a16:creationId xmlns:a16="http://schemas.microsoft.com/office/drawing/2014/main" id="{A0C73C28-4733-329F-42D1-4CB4D96B93C7}"/>
                  </a:ext>
                </a:extLst>
              </p:cNvPr>
              <p:cNvSpPr>
                <a:spLocks/>
              </p:cNvSpPr>
              <p:nvPr/>
            </p:nvSpPr>
            <p:spPr bwMode="auto">
              <a:xfrm>
                <a:off x="18369990" y="319246"/>
                <a:ext cx="89747" cy="130539"/>
              </a:xfrm>
              <a:custGeom>
                <a:avLst/>
                <a:gdLst>
                  <a:gd name="T0" fmla="*/ 11 w 11"/>
                  <a:gd name="T1" fmla="*/ 10 h 16"/>
                  <a:gd name="T2" fmla="*/ 11 w 11"/>
                  <a:gd name="T3" fmla="*/ 8 h 16"/>
                  <a:gd name="T4" fmla="*/ 11 w 11"/>
                  <a:gd name="T5" fmla="*/ 8 h 16"/>
                  <a:gd name="T6" fmla="*/ 9 w 11"/>
                  <a:gd name="T7" fmla="*/ 6 h 16"/>
                  <a:gd name="T8" fmla="*/ 7 w 11"/>
                  <a:gd name="T9" fmla="*/ 6 h 16"/>
                  <a:gd name="T10" fmla="*/ 7 w 11"/>
                  <a:gd name="T11" fmla="*/ 4 h 16"/>
                  <a:gd name="T12" fmla="*/ 5 w 11"/>
                  <a:gd name="T13" fmla="*/ 4 h 16"/>
                  <a:gd name="T14" fmla="*/ 5 w 11"/>
                  <a:gd name="T15" fmla="*/ 2 h 16"/>
                  <a:gd name="T16" fmla="*/ 5 w 11"/>
                  <a:gd name="T17" fmla="*/ 0 h 16"/>
                  <a:gd name="T18" fmla="*/ 3 w 11"/>
                  <a:gd name="T19" fmla="*/ 0 h 16"/>
                  <a:gd name="T20" fmla="*/ 2 w 11"/>
                  <a:gd name="T21" fmla="*/ 2 h 16"/>
                  <a:gd name="T22" fmla="*/ 0 w 11"/>
                  <a:gd name="T23" fmla="*/ 4 h 16"/>
                  <a:gd name="T24" fmla="*/ 0 w 11"/>
                  <a:gd name="T25" fmla="*/ 6 h 16"/>
                  <a:gd name="T26" fmla="*/ 0 w 11"/>
                  <a:gd name="T27" fmla="*/ 8 h 16"/>
                  <a:gd name="T28" fmla="*/ 2 w 11"/>
                  <a:gd name="T29" fmla="*/ 10 h 16"/>
                  <a:gd name="T30" fmla="*/ 2 w 11"/>
                  <a:gd name="T31" fmla="*/ 12 h 16"/>
                  <a:gd name="T32" fmla="*/ 2 w 11"/>
                  <a:gd name="T33" fmla="*/ 14 h 16"/>
                  <a:gd name="T34" fmla="*/ 2 w 11"/>
                  <a:gd name="T35" fmla="*/ 16 h 16"/>
                  <a:gd name="T36" fmla="*/ 2 w 11"/>
                  <a:gd name="T37" fmla="*/ 16 h 16"/>
                  <a:gd name="T38" fmla="*/ 3 w 11"/>
                  <a:gd name="T39" fmla="*/ 16 h 16"/>
                  <a:gd name="T40" fmla="*/ 5 w 11"/>
                  <a:gd name="T41" fmla="*/ 16 h 16"/>
                  <a:gd name="T42" fmla="*/ 5 w 11"/>
                  <a:gd name="T43" fmla="*/ 16 h 16"/>
                  <a:gd name="T44" fmla="*/ 7 w 11"/>
                  <a:gd name="T45" fmla="*/ 16 h 16"/>
                  <a:gd name="T46" fmla="*/ 7 w 11"/>
                  <a:gd name="T47" fmla="*/ 16 h 16"/>
                  <a:gd name="T48" fmla="*/ 9 w 11"/>
                  <a:gd name="T49" fmla="*/ 16 h 16"/>
                  <a:gd name="T50" fmla="*/ 9 w 11"/>
                  <a:gd name="T51" fmla="*/ 14 h 16"/>
                  <a:gd name="T52" fmla="*/ 11 w 11"/>
                  <a:gd name="T53"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 h="16">
                    <a:moveTo>
                      <a:pt x="11" y="10"/>
                    </a:moveTo>
                    <a:lnTo>
                      <a:pt x="11" y="8"/>
                    </a:lnTo>
                    <a:lnTo>
                      <a:pt x="11" y="8"/>
                    </a:lnTo>
                    <a:lnTo>
                      <a:pt x="9" y="6"/>
                    </a:lnTo>
                    <a:lnTo>
                      <a:pt x="7" y="6"/>
                    </a:lnTo>
                    <a:lnTo>
                      <a:pt x="7" y="4"/>
                    </a:lnTo>
                    <a:lnTo>
                      <a:pt x="5" y="4"/>
                    </a:lnTo>
                    <a:lnTo>
                      <a:pt x="5" y="2"/>
                    </a:lnTo>
                    <a:lnTo>
                      <a:pt x="5" y="0"/>
                    </a:lnTo>
                    <a:lnTo>
                      <a:pt x="3" y="0"/>
                    </a:lnTo>
                    <a:lnTo>
                      <a:pt x="2" y="2"/>
                    </a:lnTo>
                    <a:lnTo>
                      <a:pt x="0" y="4"/>
                    </a:lnTo>
                    <a:lnTo>
                      <a:pt x="0" y="6"/>
                    </a:lnTo>
                    <a:lnTo>
                      <a:pt x="0" y="8"/>
                    </a:lnTo>
                    <a:lnTo>
                      <a:pt x="2" y="10"/>
                    </a:lnTo>
                    <a:lnTo>
                      <a:pt x="2" y="12"/>
                    </a:lnTo>
                    <a:lnTo>
                      <a:pt x="2" y="14"/>
                    </a:lnTo>
                    <a:lnTo>
                      <a:pt x="2" y="16"/>
                    </a:lnTo>
                    <a:lnTo>
                      <a:pt x="2" y="16"/>
                    </a:lnTo>
                    <a:lnTo>
                      <a:pt x="3" y="16"/>
                    </a:lnTo>
                    <a:lnTo>
                      <a:pt x="5" y="16"/>
                    </a:lnTo>
                    <a:lnTo>
                      <a:pt x="5" y="16"/>
                    </a:lnTo>
                    <a:lnTo>
                      <a:pt x="7" y="16"/>
                    </a:lnTo>
                    <a:lnTo>
                      <a:pt x="7" y="16"/>
                    </a:lnTo>
                    <a:lnTo>
                      <a:pt x="9" y="16"/>
                    </a:lnTo>
                    <a:lnTo>
                      <a:pt x="9" y="14"/>
                    </a:lnTo>
                    <a:lnTo>
                      <a:pt x="11" y="1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64" name="Freeform 1709">
                <a:extLst>
                  <a:ext uri="{FF2B5EF4-FFF2-40B4-BE49-F238E27FC236}">
                    <a16:creationId xmlns:a16="http://schemas.microsoft.com/office/drawing/2014/main" id="{C125E5E5-36B6-A627-9E45-92DF25BC6EB7}"/>
                  </a:ext>
                </a:extLst>
              </p:cNvPr>
              <p:cNvSpPr>
                <a:spLocks/>
              </p:cNvSpPr>
              <p:nvPr/>
            </p:nvSpPr>
            <p:spPr bwMode="auto">
              <a:xfrm>
                <a:off x="21086834" y="629275"/>
                <a:ext cx="465047" cy="530315"/>
              </a:xfrm>
              <a:custGeom>
                <a:avLst/>
                <a:gdLst>
                  <a:gd name="T0" fmla="*/ 12 w 57"/>
                  <a:gd name="T1" fmla="*/ 17 h 65"/>
                  <a:gd name="T2" fmla="*/ 23 w 57"/>
                  <a:gd name="T3" fmla="*/ 31 h 65"/>
                  <a:gd name="T4" fmla="*/ 27 w 57"/>
                  <a:gd name="T5" fmla="*/ 38 h 65"/>
                  <a:gd name="T6" fmla="*/ 25 w 57"/>
                  <a:gd name="T7" fmla="*/ 52 h 65"/>
                  <a:gd name="T8" fmla="*/ 25 w 57"/>
                  <a:gd name="T9" fmla="*/ 57 h 65"/>
                  <a:gd name="T10" fmla="*/ 25 w 57"/>
                  <a:gd name="T11" fmla="*/ 61 h 65"/>
                  <a:gd name="T12" fmla="*/ 25 w 57"/>
                  <a:gd name="T13" fmla="*/ 65 h 65"/>
                  <a:gd name="T14" fmla="*/ 27 w 57"/>
                  <a:gd name="T15" fmla="*/ 65 h 65"/>
                  <a:gd name="T16" fmla="*/ 31 w 57"/>
                  <a:gd name="T17" fmla="*/ 65 h 65"/>
                  <a:gd name="T18" fmla="*/ 31 w 57"/>
                  <a:gd name="T19" fmla="*/ 63 h 65"/>
                  <a:gd name="T20" fmla="*/ 31 w 57"/>
                  <a:gd name="T21" fmla="*/ 63 h 65"/>
                  <a:gd name="T22" fmla="*/ 32 w 57"/>
                  <a:gd name="T23" fmla="*/ 61 h 65"/>
                  <a:gd name="T24" fmla="*/ 32 w 57"/>
                  <a:gd name="T25" fmla="*/ 59 h 65"/>
                  <a:gd name="T26" fmla="*/ 36 w 57"/>
                  <a:gd name="T27" fmla="*/ 55 h 65"/>
                  <a:gd name="T28" fmla="*/ 38 w 57"/>
                  <a:gd name="T29" fmla="*/ 53 h 65"/>
                  <a:gd name="T30" fmla="*/ 38 w 57"/>
                  <a:gd name="T31" fmla="*/ 52 h 65"/>
                  <a:gd name="T32" fmla="*/ 38 w 57"/>
                  <a:gd name="T33" fmla="*/ 48 h 65"/>
                  <a:gd name="T34" fmla="*/ 38 w 57"/>
                  <a:gd name="T35" fmla="*/ 44 h 65"/>
                  <a:gd name="T36" fmla="*/ 42 w 57"/>
                  <a:gd name="T37" fmla="*/ 44 h 65"/>
                  <a:gd name="T38" fmla="*/ 44 w 57"/>
                  <a:gd name="T39" fmla="*/ 46 h 65"/>
                  <a:gd name="T40" fmla="*/ 44 w 57"/>
                  <a:gd name="T41" fmla="*/ 44 h 65"/>
                  <a:gd name="T42" fmla="*/ 49 w 57"/>
                  <a:gd name="T43" fmla="*/ 44 h 65"/>
                  <a:gd name="T44" fmla="*/ 53 w 57"/>
                  <a:gd name="T45" fmla="*/ 46 h 65"/>
                  <a:gd name="T46" fmla="*/ 57 w 57"/>
                  <a:gd name="T47" fmla="*/ 46 h 65"/>
                  <a:gd name="T48" fmla="*/ 55 w 57"/>
                  <a:gd name="T49" fmla="*/ 42 h 65"/>
                  <a:gd name="T50" fmla="*/ 53 w 57"/>
                  <a:gd name="T51" fmla="*/ 38 h 65"/>
                  <a:gd name="T52" fmla="*/ 49 w 57"/>
                  <a:gd name="T53" fmla="*/ 35 h 65"/>
                  <a:gd name="T54" fmla="*/ 48 w 57"/>
                  <a:gd name="T55" fmla="*/ 33 h 65"/>
                  <a:gd name="T56" fmla="*/ 48 w 57"/>
                  <a:gd name="T57" fmla="*/ 29 h 65"/>
                  <a:gd name="T58" fmla="*/ 48 w 57"/>
                  <a:gd name="T59" fmla="*/ 27 h 65"/>
                  <a:gd name="T60" fmla="*/ 46 w 57"/>
                  <a:gd name="T61" fmla="*/ 25 h 65"/>
                  <a:gd name="T62" fmla="*/ 42 w 57"/>
                  <a:gd name="T63" fmla="*/ 23 h 65"/>
                  <a:gd name="T64" fmla="*/ 42 w 57"/>
                  <a:gd name="T65" fmla="*/ 21 h 65"/>
                  <a:gd name="T66" fmla="*/ 42 w 57"/>
                  <a:gd name="T67" fmla="*/ 16 h 65"/>
                  <a:gd name="T68" fmla="*/ 42 w 57"/>
                  <a:gd name="T69" fmla="*/ 12 h 65"/>
                  <a:gd name="T70" fmla="*/ 38 w 57"/>
                  <a:gd name="T71" fmla="*/ 12 h 65"/>
                  <a:gd name="T72" fmla="*/ 34 w 57"/>
                  <a:gd name="T73" fmla="*/ 8 h 65"/>
                  <a:gd name="T74" fmla="*/ 31 w 57"/>
                  <a:gd name="T75" fmla="*/ 10 h 65"/>
                  <a:gd name="T76" fmla="*/ 29 w 57"/>
                  <a:gd name="T77" fmla="*/ 8 h 65"/>
                  <a:gd name="T78" fmla="*/ 27 w 57"/>
                  <a:gd name="T79" fmla="*/ 6 h 65"/>
                  <a:gd name="T80" fmla="*/ 19 w 57"/>
                  <a:gd name="T81" fmla="*/ 2 h 65"/>
                  <a:gd name="T82" fmla="*/ 15 w 57"/>
                  <a:gd name="T83" fmla="*/ 0 h 65"/>
                  <a:gd name="T84" fmla="*/ 10 w 57"/>
                  <a:gd name="T85" fmla="*/ 2 h 65"/>
                  <a:gd name="T86" fmla="*/ 2 w 57"/>
                  <a:gd name="T87" fmla="*/ 4 h 65"/>
                  <a:gd name="T88" fmla="*/ 6 w 57"/>
                  <a:gd name="T89"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 h="65">
                    <a:moveTo>
                      <a:pt x="8" y="10"/>
                    </a:moveTo>
                    <a:lnTo>
                      <a:pt x="12" y="17"/>
                    </a:lnTo>
                    <a:lnTo>
                      <a:pt x="13" y="21"/>
                    </a:lnTo>
                    <a:lnTo>
                      <a:pt x="23" y="31"/>
                    </a:lnTo>
                    <a:lnTo>
                      <a:pt x="25" y="35"/>
                    </a:lnTo>
                    <a:lnTo>
                      <a:pt x="27" y="38"/>
                    </a:lnTo>
                    <a:lnTo>
                      <a:pt x="27" y="44"/>
                    </a:lnTo>
                    <a:lnTo>
                      <a:pt x="25" y="52"/>
                    </a:lnTo>
                    <a:lnTo>
                      <a:pt x="25" y="55"/>
                    </a:lnTo>
                    <a:lnTo>
                      <a:pt x="25" y="57"/>
                    </a:lnTo>
                    <a:lnTo>
                      <a:pt x="25" y="61"/>
                    </a:lnTo>
                    <a:lnTo>
                      <a:pt x="25" y="61"/>
                    </a:lnTo>
                    <a:lnTo>
                      <a:pt x="25" y="63"/>
                    </a:lnTo>
                    <a:lnTo>
                      <a:pt x="25" y="65"/>
                    </a:lnTo>
                    <a:lnTo>
                      <a:pt x="27" y="65"/>
                    </a:lnTo>
                    <a:lnTo>
                      <a:pt x="27" y="65"/>
                    </a:lnTo>
                    <a:lnTo>
                      <a:pt x="31" y="65"/>
                    </a:lnTo>
                    <a:lnTo>
                      <a:pt x="31" y="65"/>
                    </a:lnTo>
                    <a:lnTo>
                      <a:pt x="31" y="65"/>
                    </a:lnTo>
                    <a:lnTo>
                      <a:pt x="31" y="63"/>
                    </a:lnTo>
                    <a:lnTo>
                      <a:pt x="31" y="63"/>
                    </a:lnTo>
                    <a:lnTo>
                      <a:pt x="31" y="63"/>
                    </a:lnTo>
                    <a:lnTo>
                      <a:pt x="31" y="61"/>
                    </a:lnTo>
                    <a:lnTo>
                      <a:pt x="32" y="61"/>
                    </a:lnTo>
                    <a:lnTo>
                      <a:pt x="32" y="59"/>
                    </a:lnTo>
                    <a:lnTo>
                      <a:pt x="32" y="59"/>
                    </a:lnTo>
                    <a:lnTo>
                      <a:pt x="32" y="59"/>
                    </a:lnTo>
                    <a:lnTo>
                      <a:pt x="36" y="55"/>
                    </a:lnTo>
                    <a:lnTo>
                      <a:pt x="36" y="53"/>
                    </a:lnTo>
                    <a:lnTo>
                      <a:pt x="38" y="53"/>
                    </a:lnTo>
                    <a:lnTo>
                      <a:pt x="38" y="52"/>
                    </a:lnTo>
                    <a:lnTo>
                      <a:pt x="38" y="52"/>
                    </a:lnTo>
                    <a:lnTo>
                      <a:pt x="38" y="50"/>
                    </a:lnTo>
                    <a:lnTo>
                      <a:pt x="38" y="48"/>
                    </a:lnTo>
                    <a:lnTo>
                      <a:pt x="38" y="46"/>
                    </a:lnTo>
                    <a:lnTo>
                      <a:pt x="38" y="44"/>
                    </a:lnTo>
                    <a:lnTo>
                      <a:pt x="40" y="44"/>
                    </a:lnTo>
                    <a:lnTo>
                      <a:pt x="42" y="44"/>
                    </a:lnTo>
                    <a:lnTo>
                      <a:pt x="42" y="46"/>
                    </a:lnTo>
                    <a:lnTo>
                      <a:pt x="44" y="46"/>
                    </a:lnTo>
                    <a:lnTo>
                      <a:pt x="44" y="44"/>
                    </a:lnTo>
                    <a:lnTo>
                      <a:pt x="44" y="44"/>
                    </a:lnTo>
                    <a:lnTo>
                      <a:pt x="46" y="44"/>
                    </a:lnTo>
                    <a:lnTo>
                      <a:pt x="49" y="44"/>
                    </a:lnTo>
                    <a:lnTo>
                      <a:pt x="49" y="44"/>
                    </a:lnTo>
                    <a:lnTo>
                      <a:pt x="53" y="46"/>
                    </a:lnTo>
                    <a:lnTo>
                      <a:pt x="55" y="46"/>
                    </a:lnTo>
                    <a:lnTo>
                      <a:pt x="57" y="46"/>
                    </a:lnTo>
                    <a:lnTo>
                      <a:pt x="55" y="44"/>
                    </a:lnTo>
                    <a:lnTo>
                      <a:pt x="55" y="42"/>
                    </a:lnTo>
                    <a:lnTo>
                      <a:pt x="55" y="40"/>
                    </a:lnTo>
                    <a:lnTo>
                      <a:pt x="53" y="38"/>
                    </a:lnTo>
                    <a:lnTo>
                      <a:pt x="53" y="36"/>
                    </a:lnTo>
                    <a:lnTo>
                      <a:pt x="49" y="35"/>
                    </a:lnTo>
                    <a:lnTo>
                      <a:pt x="48" y="35"/>
                    </a:lnTo>
                    <a:lnTo>
                      <a:pt x="48" y="33"/>
                    </a:lnTo>
                    <a:lnTo>
                      <a:pt x="48" y="31"/>
                    </a:lnTo>
                    <a:lnTo>
                      <a:pt x="48" y="29"/>
                    </a:lnTo>
                    <a:lnTo>
                      <a:pt x="48" y="29"/>
                    </a:lnTo>
                    <a:lnTo>
                      <a:pt x="48" y="27"/>
                    </a:lnTo>
                    <a:lnTo>
                      <a:pt x="46" y="27"/>
                    </a:lnTo>
                    <a:lnTo>
                      <a:pt x="46" y="25"/>
                    </a:lnTo>
                    <a:lnTo>
                      <a:pt x="42" y="23"/>
                    </a:lnTo>
                    <a:lnTo>
                      <a:pt x="42" y="23"/>
                    </a:lnTo>
                    <a:lnTo>
                      <a:pt x="42" y="21"/>
                    </a:lnTo>
                    <a:lnTo>
                      <a:pt x="42" y="21"/>
                    </a:lnTo>
                    <a:lnTo>
                      <a:pt x="42" y="19"/>
                    </a:lnTo>
                    <a:lnTo>
                      <a:pt x="42" y="16"/>
                    </a:lnTo>
                    <a:lnTo>
                      <a:pt x="42" y="14"/>
                    </a:lnTo>
                    <a:lnTo>
                      <a:pt x="42" y="12"/>
                    </a:lnTo>
                    <a:lnTo>
                      <a:pt x="40" y="12"/>
                    </a:lnTo>
                    <a:lnTo>
                      <a:pt x="38" y="12"/>
                    </a:lnTo>
                    <a:lnTo>
                      <a:pt x="36" y="12"/>
                    </a:lnTo>
                    <a:lnTo>
                      <a:pt x="34" y="8"/>
                    </a:lnTo>
                    <a:lnTo>
                      <a:pt x="32" y="8"/>
                    </a:lnTo>
                    <a:lnTo>
                      <a:pt x="31" y="10"/>
                    </a:lnTo>
                    <a:lnTo>
                      <a:pt x="31" y="8"/>
                    </a:lnTo>
                    <a:lnTo>
                      <a:pt x="29" y="8"/>
                    </a:lnTo>
                    <a:lnTo>
                      <a:pt x="29" y="8"/>
                    </a:lnTo>
                    <a:lnTo>
                      <a:pt x="27" y="6"/>
                    </a:lnTo>
                    <a:lnTo>
                      <a:pt x="23" y="4"/>
                    </a:lnTo>
                    <a:lnTo>
                      <a:pt x="19" y="2"/>
                    </a:lnTo>
                    <a:lnTo>
                      <a:pt x="15" y="0"/>
                    </a:lnTo>
                    <a:lnTo>
                      <a:pt x="15" y="0"/>
                    </a:lnTo>
                    <a:lnTo>
                      <a:pt x="12" y="2"/>
                    </a:lnTo>
                    <a:lnTo>
                      <a:pt x="10" y="2"/>
                    </a:lnTo>
                    <a:lnTo>
                      <a:pt x="6" y="2"/>
                    </a:lnTo>
                    <a:lnTo>
                      <a:pt x="2" y="4"/>
                    </a:lnTo>
                    <a:lnTo>
                      <a:pt x="0" y="6"/>
                    </a:lnTo>
                    <a:lnTo>
                      <a:pt x="6" y="6"/>
                    </a:lnTo>
                    <a:lnTo>
                      <a:pt x="8" y="1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65" name="Freeform 1710">
                <a:extLst>
                  <a:ext uri="{FF2B5EF4-FFF2-40B4-BE49-F238E27FC236}">
                    <a16:creationId xmlns:a16="http://schemas.microsoft.com/office/drawing/2014/main" id="{66182D42-4F63-AFDF-4867-5159AE4AD51C}"/>
                  </a:ext>
                </a:extLst>
              </p:cNvPr>
              <p:cNvSpPr>
                <a:spLocks/>
              </p:cNvSpPr>
              <p:nvPr/>
            </p:nvSpPr>
            <p:spPr bwMode="auto">
              <a:xfrm>
                <a:off x="18859511" y="849561"/>
                <a:ext cx="16318" cy="32634"/>
              </a:xfrm>
              <a:custGeom>
                <a:avLst/>
                <a:gdLst>
                  <a:gd name="T0" fmla="*/ 0 w 2"/>
                  <a:gd name="T1" fmla="*/ 4 h 4"/>
                  <a:gd name="T2" fmla="*/ 0 w 2"/>
                  <a:gd name="T3" fmla="*/ 4 h 4"/>
                  <a:gd name="T4" fmla="*/ 2 w 2"/>
                  <a:gd name="T5" fmla="*/ 4 h 4"/>
                  <a:gd name="T6" fmla="*/ 2 w 2"/>
                  <a:gd name="T7" fmla="*/ 4 h 4"/>
                  <a:gd name="T8" fmla="*/ 0 w 2"/>
                  <a:gd name="T9" fmla="*/ 2 h 4"/>
                  <a:gd name="T10" fmla="*/ 0 w 2"/>
                  <a:gd name="T11" fmla="*/ 2 h 4"/>
                  <a:gd name="T12" fmla="*/ 0 w 2"/>
                  <a:gd name="T13" fmla="*/ 0 h 4"/>
                  <a:gd name="T14" fmla="*/ 0 w 2"/>
                  <a:gd name="T15" fmla="*/ 2 h 4"/>
                  <a:gd name="T16" fmla="*/ 0 w 2"/>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0" y="4"/>
                    </a:moveTo>
                    <a:lnTo>
                      <a:pt x="0" y="4"/>
                    </a:lnTo>
                    <a:lnTo>
                      <a:pt x="2" y="4"/>
                    </a:lnTo>
                    <a:lnTo>
                      <a:pt x="2" y="4"/>
                    </a:lnTo>
                    <a:lnTo>
                      <a:pt x="0" y="2"/>
                    </a:lnTo>
                    <a:lnTo>
                      <a:pt x="0" y="2"/>
                    </a:lnTo>
                    <a:lnTo>
                      <a:pt x="0" y="0"/>
                    </a:lnTo>
                    <a:lnTo>
                      <a:pt x="0" y="2"/>
                    </a:lnTo>
                    <a:lnTo>
                      <a:pt x="0" y="4"/>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66" name="Freeform 1711">
                <a:extLst>
                  <a:ext uri="{FF2B5EF4-FFF2-40B4-BE49-F238E27FC236}">
                    <a16:creationId xmlns:a16="http://schemas.microsoft.com/office/drawing/2014/main" id="{8B20E07E-1B30-3EE6-1343-4BCEF5D07784}"/>
                  </a:ext>
                </a:extLst>
              </p:cNvPr>
              <p:cNvSpPr>
                <a:spLocks/>
              </p:cNvSpPr>
              <p:nvPr/>
            </p:nvSpPr>
            <p:spPr bwMode="auto">
              <a:xfrm>
                <a:off x="20148583" y="1640952"/>
                <a:ext cx="212125" cy="473202"/>
              </a:xfrm>
              <a:custGeom>
                <a:avLst/>
                <a:gdLst>
                  <a:gd name="T0" fmla="*/ 15 w 26"/>
                  <a:gd name="T1" fmla="*/ 58 h 58"/>
                  <a:gd name="T2" fmla="*/ 15 w 26"/>
                  <a:gd name="T3" fmla="*/ 55 h 58"/>
                  <a:gd name="T4" fmla="*/ 17 w 26"/>
                  <a:gd name="T5" fmla="*/ 53 h 58"/>
                  <a:gd name="T6" fmla="*/ 19 w 26"/>
                  <a:gd name="T7" fmla="*/ 51 h 58"/>
                  <a:gd name="T8" fmla="*/ 20 w 26"/>
                  <a:gd name="T9" fmla="*/ 49 h 58"/>
                  <a:gd name="T10" fmla="*/ 20 w 26"/>
                  <a:gd name="T11" fmla="*/ 49 h 58"/>
                  <a:gd name="T12" fmla="*/ 22 w 26"/>
                  <a:gd name="T13" fmla="*/ 43 h 58"/>
                  <a:gd name="T14" fmla="*/ 24 w 26"/>
                  <a:gd name="T15" fmla="*/ 43 h 58"/>
                  <a:gd name="T16" fmla="*/ 26 w 26"/>
                  <a:gd name="T17" fmla="*/ 41 h 58"/>
                  <a:gd name="T18" fmla="*/ 26 w 26"/>
                  <a:gd name="T19" fmla="*/ 38 h 58"/>
                  <a:gd name="T20" fmla="*/ 24 w 26"/>
                  <a:gd name="T21" fmla="*/ 34 h 58"/>
                  <a:gd name="T22" fmla="*/ 22 w 26"/>
                  <a:gd name="T23" fmla="*/ 34 h 58"/>
                  <a:gd name="T24" fmla="*/ 20 w 26"/>
                  <a:gd name="T25" fmla="*/ 32 h 58"/>
                  <a:gd name="T26" fmla="*/ 19 w 26"/>
                  <a:gd name="T27" fmla="*/ 28 h 58"/>
                  <a:gd name="T28" fmla="*/ 17 w 26"/>
                  <a:gd name="T29" fmla="*/ 21 h 58"/>
                  <a:gd name="T30" fmla="*/ 19 w 26"/>
                  <a:gd name="T31" fmla="*/ 15 h 58"/>
                  <a:gd name="T32" fmla="*/ 19 w 26"/>
                  <a:gd name="T33" fmla="*/ 11 h 58"/>
                  <a:gd name="T34" fmla="*/ 17 w 26"/>
                  <a:gd name="T35" fmla="*/ 7 h 58"/>
                  <a:gd name="T36" fmla="*/ 15 w 26"/>
                  <a:gd name="T37" fmla="*/ 5 h 58"/>
                  <a:gd name="T38" fmla="*/ 13 w 26"/>
                  <a:gd name="T39" fmla="*/ 3 h 58"/>
                  <a:gd name="T40" fmla="*/ 11 w 26"/>
                  <a:gd name="T41" fmla="*/ 2 h 58"/>
                  <a:gd name="T42" fmla="*/ 9 w 26"/>
                  <a:gd name="T43" fmla="*/ 3 h 58"/>
                  <a:gd name="T44" fmla="*/ 5 w 26"/>
                  <a:gd name="T45" fmla="*/ 2 h 58"/>
                  <a:gd name="T46" fmla="*/ 5 w 26"/>
                  <a:gd name="T47" fmla="*/ 2 h 58"/>
                  <a:gd name="T48" fmla="*/ 5 w 26"/>
                  <a:gd name="T49" fmla="*/ 0 h 58"/>
                  <a:gd name="T50" fmla="*/ 3 w 26"/>
                  <a:gd name="T51" fmla="*/ 2 h 58"/>
                  <a:gd name="T52" fmla="*/ 0 w 26"/>
                  <a:gd name="T53" fmla="*/ 5 h 58"/>
                  <a:gd name="T54" fmla="*/ 0 w 26"/>
                  <a:gd name="T55" fmla="*/ 9 h 58"/>
                  <a:gd name="T56" fmla="*/ 0 w 26"/>
                  <a:gd name="T57" fmla="*/ 13 h 58"/>
                  <a:gd name="T58" fmla="*/ 1 w 26"/>
                  <a:gd name="T59" fmla="*/ 15 h 58"/>
                  <a:gd name="T60" fmla="*/ 3 w 26"/>
                  <a:gd name="T61" fmla="*/ 19 h 58"/>
                  <a:gd name="T62" fmla="*/ 1 w 26"/>
                  <a:gd name="T63" fmla="*/ 26 h 58"/>
                  <a:gd name="T64" fmla="*/ 1 w 26"/>
                  <a:gd name="T65" fmla="*/ 32 h 58"/>
                  <a:gd name="T66" fmla="*/ 0 w 26"/>
                  <a:gd name="T67" fmla="*/ 40 h 58"/>
                  <a:gd name="T68" fmla="*/ 1 w 26"/>
                  <a:gd name="T69" fmla="*/ 45 h 58"/>
                  <a:gd name="T70" fmla="*/ 0 w 26"/>
                  <a:gd name="T71" fmla="*/ 45 h 58"/>
                  <a:gd name="T72" fmla="*/ 1 w 26"/>
                  <a:gd name="T73" fmla="*/ 47 h 58"/>
                  <a:gd name="T74" fmla="*/ 9 w 26"/>
                  <a:gd name="T75" fmla="*/ 53 h 58"/>
                  <a:gd name="T76" fmla="*/ 11 w 26"/>
                  <a:gd name="T7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 h="58">
                    <a:moveTo>
                      <a:pt x="13" y="58"/>
                    </a:moveTo>
                    <a:lnTo>
                      <a:pt x="15" y="58"/>
                    </a:lnTo>
                    <a:lnTo>
                      <a:pt x="15" y="57"/>
                    </a:lnTo>
                    <a:lnTo>
                      <a:pt x="15" y="55"/>
                    </a:lnTo>
                    <a:lnTo>
                      <a:pt x="15" y="53"/>
                    </a:lnTo>
                    <a:lnTo>
                      <a:pt x="17" y="53"/>
                    </a:lnTo>
                    <a:lnTo>
                      <a:pt x="17" y="51"/>
                    </a:lnTo>
                    <a:lnTo>
                      <a:pt x="19" y="51"/>
                    </a:lnTo>
                    <a:lnTo>
                      <a:pt x="19" y="51"/>
                    </a:lnTo>
                    <a:lnTo>
                      <a:pt x="20" y="49"/>
                    </a:lnTo>
                    <a:lnTo>
                      <a:pt x="20" y="49"/>
                    </a:lnTo>
                    <a:lnTo>
                      <a:pt x="20" y="49"/>
                    </a:lnTo>
                    <a:lnTo>
                      <a:pt x="22" y="45"/>
                    </a:lnTo>
                    <a:lnTo>
                      <a:pt x="22" y="43"/>
                    </a:lnTo>
                    <a:lnTo>
                      <a:pt x="24" y="43"/>
                    </a:lnTo>
                    <a:lnTo>
                      <a:pt x="24" y="43"/>
                    </a:lnTo>
                    <a:lnTo>
                      <a:pt x="26" y="41"/>
                    </a:lnTo>
                    <a:lnTo>
                      <a:pt x="26" y="41"/>
                    </a:lnTo>
                    <a:lnTo>
                      <a:pt x="26" y="40"/>
                    </a:lnTo>
                    <a:lnTo>
                      <a:pt x="26" y="38"/>
                    </a:lnTo>
                    <a:lnTo>
                      <a:pt x="26" y="36"/>
                    </a:lnTo>
                    <a:lnTo>
                      <a:pt x="24" y="34"/>
                    </a:lnTo>
                    <a:lnTo>
                      <a:pt x="24" y="34"/>
                    </a:lnTo>
                    <a:lnTo>
                      <a:pt x="22" y="34"/>
                    </a:lnTo>
                    <a:lnTo>
                      <a:pt x="20" y="34"/>
                    </a:lnTo>
                    <a:lnTo>
                      <a:pt x="20" y="32"/>
                    </a:lnTo>
                    <a:lnTo>
                      <a:pt x="19" y="30"/>
                    </a:lnTo>
                    <a:lnTo>
                      <a:pt x="19" y="28"/>
                    </a:lnTo>
                    <a:lnTo>
                      <a:pt x="17" y="24"/>
                    </a:lnTo>
                    <a:lnTo>
                      <a:pt x="17" y="21"/>
                    </a:lnTo>
                    <a:lnTo>
                      <a:pt x="19" y="19"/>
                    </a:lnTo>
                    <a:lnTo>
                      <a:pt x="19" y="15"/>
                    </a:lnTo>
                    <a:lnTo>
                      <a:pt x="19" y="13"/>
                    </a:lnTo>
                    <a:lnTo>
                      <a:pt x="19" y="11"/>
                    </a:lnTo>
                    <a:lnTo>
                      <a:pt x="19" y="9"/>
                    </a:lnTo>
                    <a:lnTo>
                      <a:pt x="17" y="7"/>
                    </a:lnTo>
                    <a:lnTo>
                      <a:pt x="17" y="7"/>
                    </a:lnTo>
                    <a:lnTo>
                      <a:pt x="15" y="5"/>
                    </a:lnTo>
                    <a:lnTo>
                      <a:pt x="13" y="5"/>
                    </a:lnTo>
                    <a:lnTo>
                      <a:pt x="13" y="3"/>
                    </a:lnTo>
                    <a:lnTo>
                      <a:pt x="11" y="2"/>
                    </a:lnTo>
                    <a:lnTo>
                      <a:pt x="11" y="2"/>
                    </a:lnTo>
                    <a:lnTo>
                      <a:pt x="9" y="2"/>
                    </a:lnTo>
                    <a:lnTo>
                      <a:pt x="9" y="3"/>
                    </a:lnTo>
                    <a:lnTo>
                      <a:pt x="7" y="2"/>
                    </a:lnTo>
                    <a:lnTo>
                      <a:pt x="5" y="2"/>
                    </a:lnTo>
                    <a:lnTo>
                      <a:pt x="5" y="2"/>
                    </a:lnTo>
                    <a:lnTo>
                      <a:pt x="5" y="2"/>
                    </a:lnTo>
                    <a:lnTo>
                      <a:pt x="5" y="0"/>
                    </a:lnTo>
                    <a:lnTo>
                      <a:pt x="5" y="0"/>
                    </a:lnTo>
                    <a:lnTo>
                      <a:pt x="5" y="0"/>
                    </a:lnTo>
                    <a:lnTo>
                      <a:pt x="3" y="2"/>
                    </a:lnTo>
                    <a:lnTo>
                      <a:pt x="3" y="2"/>
                    </a:lnTo>
                    <a:lnTo>
                      <a:pt x="0" y="5"/>
                    </a:lnTo>
                    <a:lnTo>
                      <a:pt x="0" y="7"/>
                    </a:lnTo>
                    <a:lnTo>
                      <a:pt x="0" y="9"/>
                    </a:lnTo>
                    <a:lnTo>
                      <a:pt x="0" y="11"/>
                    </a:lnTo>
                    <a:lnTo>
                      <a:pt x="0" y="13"/>
                    </a:lnTo>
                    <a:lnTo>
                      <a:pt x="0" y="15"/>
                    </a:lnTo>
                    <a:lnTo>
                      <a:pt x="1" y="15"/>
                    </a:lnTo>
                    <a:lnTo>
                      <a:pt x="3" y="17"/>
                    </a:lnTo>
                    <a:lnTo>
                      <a:pt x="3" y="19"/>
                    </a:lnTo>
                    <a:lnTo>
                      <a:pt x="1" y="24"/>
                    </a:lnTo>
                    <a:lnTo>
                      <a:pt x="1" y="26"/>
                    </a:lnTo>
                    <a:lnTo>
                      <a:pt x="1" y="30"/>
                    </a:lnTo>
                    <a:lnTo>
                      <a:pt x="1" y="32"/>
                    </a:lnTo>
                    <a:lnTo>
                      <a:pt x="0" y="38"/>
                    </a:lnTo>
                    <a:lnTo>
                      <a:pt x="0" y="40"/>
                    </a:lnTo>
                    <a:lnTo>
                      <a:pt x="1" y="43"/>
                    </a:lnTo>
                    <a:lnTo>
                      <a:pt x="1" y="45"/>
                    </a:lnTo>
                    <a:lnTo>
                      <a:pt x="1" y="45"/>
                    </a:lnTo>
                    <a:lnTo>
                      <a:pt x="0" y="45"/>
                    </a:lnTo>
                    <a:lnTo>
                      <a:pt x="0" y="43"/>
                    </a:lnTo>
                    <a:lnTo>
                      <a:pt x="1" y="47"/>
                    </a:lnTo>
                    <a:lnTo>
                      <a:pt x="5" y="51"/>
                    </a:lnTo>
                    <a:lnTo>
                      <a:pt x="9" y="53"/>
                    </a:lnTo>
                    <a:lnTo>
                      <a:pt x="11" y="58"/>
                    </a:lnTo>
                    <a:lnTo>
                      <a:pt x="11" y="58"/>
                    </a:lnTo>
                    <a:lnTo>
                      <a:pt x="13" y="58"/>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67" name="Freeform 1712">
                <a:extLst>
                  <a:ext uri="{FF2B5EF4-FFF2-40B4-BE49-F238E27FC236}">
                    <a16:creationId xmlns:a16="http://schemas.microsoft.com/office/drawing/2014/main" id="{007B6F5C-9E90-AB2C-E7FF-C2F9CCF53B03}"/>
                  </a:ext>
                </a:extLst>
              </p:cNvPr>
              <p:cNvSpPr>
                <a:spLocks/>
              </p:cNvSpPr>
              <p:nvPr/>
            </p:nvSpPr>
            <p:spPr bwMode="auto">
              <a:xfrm>
                <a:off x="20270966" y="678228"/>
                <a:ext cx="1215646" cy="791394"/>
              </a:xfrm>
              <a:custGeom>
                <a:avLst/>
                <a:gdLst>
                  <a:gd name="T0" fmla="*/ 136 w 149"/>
                  <a:gd name="T1" fmla="*/ 65 h 97"/>
                  <a:gd name="T2" fmla="*/ 129 w 149"/>
                  <a:gd name="T3" fmla="*/ 61 h 97"/>
                  <a:gd name="T4" fmla="*/ 125 w 149"/>
                  <a:gd name="T5" fmla="*/ 57 h 97"/>
                  <a:gd name="T6" fmla="*/ 125 w 149"/>
                  <a:gd name="T7" fmla="*/ 51 h 97"/>
                  <a:gd name="T8" fmla="*/ 127 w 149"/>
                  <a:gd name="T9" fmla="*/ 38 h 97"/>
                  <a:gd name="T10" fmla="*/ 123 w 149"/>
                  <a:gd name="T11" fmla="*/ 25 h 97"/>
                  <a:gd name="T12" fmla="*/ 108 w 149"/>
                  <a:gd name="T13" fmla="*/ 4 h 97"/>
                  <a:gd name="T14" fmla="*/ 98 w 149"/>
                  <a:gd name="T15" fmla="*/ 0 h 97"/>
                  <a:gd name="T16" fmla="*/ 96 w 149"/>
                  <a:gd name="T17" fmla="*/ 2 h 97"/>
                  <a:gd name="T18" fmla="*/ 93 w 149"/>
                  <a:gd name="T19" fmla="*/ 4 h 97"/>
                  <a:gd name="T20" fmla="*/ 79 w 149"/>
                  <a:gd name="T21" fmla="*/ 8 h 97"/>
                  <a:gd name="T22" fmla="*/ 72 w 149"/>
                  <a:gd name="T23" fmla="*/ 10 h 97"/>
                  <a:gd name="T24" fmla="*/ 66 w 149"/>
                  <a:gd name="T25" fmla="*/ 8 h 97"/>
                  <a:gd name="T26" fmla="*/ 55 w 149"/>
                  <a:gd name="T27" fmla="*/ 6 h 97"/>
                  <a:gd name="T28" fmla="*/ 51 w 149"/>
                  <a:gd name="T29" fmla="*/ 6 h 97"/>
                  <a:gd name="T30" fmla="*/ 45 w 149"/>
                  <a:gd name="T31" fmla="*/ 4 h 97"/>
                  <a:gd name="T32" fmla="*/ 41 w 149"/>
                  <a:gd name="T33" fmla="*/ 6 h 97"/>
                  <a:gd name="T34" fmla="*/ 28 w 149"/>
                  <a:gd name="T35" fmla="*/ 15 h 97"/>
                  <a:gd name="T36" fmla="*/ 24 w 149"/>
                  <a:gd name="T37" fmla="*/ 23 h 97"/>
                  <a:gd name="T38" fmla="*/ 17 w 149"/>
                  <a:gd name="T39" fmla="*/ 34 h 97"/>
                  <a:gd name="T40" fmla="*/ 15 w 149"/>
                  <a:gd name="T41" fmla="*/ 38 h 97"/>
                  <a:gd name="T42" fmla="*/ 13 w 149"/>
                  <a:gd name="T43" fmla="*/ 42 h 97"/>
                  <a:gd name="T44" fmla="*/ 9 w 149"/>
                  <a:gd name="T45" fmla="*/ 42 h 97"/>
                  <a:gd name="T46" fmla="*/ 4 w 149"/>
                  <a:gd name="T47" fmla="*/ 46 h 97"/>
                  <a:gd name="T48" fmla="*/ 0 w 149"/>
                  <a:gd name="T49" fmla="*/ 46 h 97"/>
                  <a:gd name="T50" fmla="*/ 7 w 149"/>
                  <a:gd name="T51" fmla="*/ 53 h 97"/>
                  <a:gd name="T52" fmla="*/ 7 w 149"/>
                  <a:gd name="T53" fmla="*/ 59 h 97"/>
                  <a:gd name="T54" fmla="*/ 15 w 149"/>
                  <a:gd name="T55" fmla="*/ 65 h 97"/>
                  <a:gd name="T56" fmla="*/ 19 w 149"/>
                  <a:gd name="T57" fmla="*/ 66 h 97"/>
                  <a:gd name="T58" fmla="*/ 17 w 149"/>
                  <a:gd name="T59" fmla="*/ 68 h 97"/>
                  <a:gd name="T60" fmla="*/ 19 w 149"/>
                  <a:gd name="T61" fmla="*/ 70 h 97"/>
                  <a:gd name="T62" fmla="*/ 19 w 149"/>
                  <a:gd name="T63" fmla="*/ 72 h 97"/>
                  <a:gd name="T64" fmla="*/ 17 w 149"/>
                  <a:gd name="T65" fmla="*/ 72 h 97"/>
                  <a:gd name="T66" fmla="*/ 17 w 149"/>
                  <a:gd name="T67" fmla="*/ 74 h 97"/>
                  <a:gd name="T68" fmla="*/ 26 w 149"/>
                  <a:gd name="T69" fmla="*/ 76 h 97"/>
                  <a:gd name="T70" fmla="*/ 30 w 149"/>
                  <a:gd name="T71" fmla="*/ 78 h 97"/>
                  <a:gd name="T72" fmla="*/ 36 w 149"/>
                  <a:gd name="T73" fmla="*/ 76 h 97"/>
                  <a:gd name="T74" fmla="*/ 40 w 149"/>
                  <a:gd name="T75" fmla="*/ 78 h 97"/>
                  <a:gd name="T76" fmla="*/ 36 w 149"/>
                  <a:gd name="T77" fmla="*/ 78 h 97"/>
                  <a:gd name="T78" fmla="*/ 36 w 149"/>
                  <a:gd name="T79" fmla="*/ 82 h 97"/>
                  <a:gd name="T80" fmla="*/ 40 w 149"/>
                  <a:gd name="T81" fmla="*/ 85 h 97"/>
                  <a:gd name="T82" fmla="*/ 43 w 149"/>
                  <a:gd name="T83" fmla="*/ 89 h 97"/>
                  <a:gd name="T84" fmla="*/ 41 w 149"/>
                  <a:gd name="T85" fmla="*/ 89 h 97"/>
                  <a:gd name="T86" fmla="*/ 41 w 149"/>
                  <a:gd name="T87" fmla="*/ 91 h 97"/>
                  <a:gd name="T88" fmla="*/ 43 w 149"/>
                  <a:gd name="T89" fmla="*/ 93 h 97"/>
                  <a:gd name="T90" fmla="*/ 59 w 149"/>
                  <a:gd name="T91" fmla="*/ 95 h 97"/>
                  <a:gd name="T92" fmla="*/ 70 w 149"/>
                  <a:gd name="T93" fmla="*/ 95 h 97"/>
                  <a:gd name="T94" fmla="*/ 85 w 149"/>
                  <a:gd name="T95" fmla="*/ 95 h 97"/>
                  <a:gd name="T96" fmla="*/ 98 w 149"/>
                  <a:gd name="T97" fmla="*/ 89 h 97"/>
                  <a:gd name="T98" fmla="*/ 106 w 149"/>
                  <a:gd name="T99" fmla="*/ 87 h 97"/>
                  <a:gd name="T100" fmla="*/ 119 w 149"/>
                  <a:gd name="T101" fmla="*/ 91 h 97"/>
                  <a:gd name="T102" fmla="*/ 125 w 149"/>
                  <a:gd name="T103" fmla="*/ 93 h 97"/>
                  <a:gd name="T104" fmla="*/ 129 w 149"/>
                  <a:gd name="T105" fmla="*/ 95 h 97"/>
                  <a:gd name="T106" fmla="*/ 134 w 149"/>
                  <a:gd name="T107" fmla="*/ 85 h 97"/>
                  <a:gd name="T108" fmla="*/ 136 w 149"/>
                  <a:gd name="T109" fmla="*/ 80 h 97"/>
                  <a:gd name="T110" fmla="*/ 138 w 149"/>
                  <a:gd name="T111" fmla="*/ 74 h 97"/>
                  <a:gd name="T112" fmla="*/ 138 w 149"/>
                  <a:gd name="T113" fmla="*/ 70 h 97"/>
                  <a:gd name="T114" fmla="*/ 140 w 149"/>
                  <a:gd name="T115" fmla="*/ 74 h 97"/>
                  <a:gd name="T116" fmla="*/ 148 w 149"/>
                  <a:gd name="T117" fmla="*/ 72 h 97"/>
                  <a:gd name="T118" fmla="*/ 149 w 149"/>
                  <a:gd name="T119" fmla="*/ 68 h 97"/>
                  <a:gd name="T120" fmla="*/ 142 w 149"/>
                  <a:gd name="T121" fmla="*/ 6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9" h="97">
                    <a:moveTo>
                      <a:pt x="142" y="61"/>
                    </a:moveTo>
                    <a:lnTo>
                      <a:pt x="138" y="63"/>
                    </a:lnTo>
                    <a:lnTo>
                      <a:pt x="136" y="65"/>
                    </a:lnTo>
                    <a:lnTo>
                      <a:pt x="132" y="65"/>
                    </a:lnTo>
                    <a:lnTo>
                      <a:pt x="131" y="63"/>
                    </a:lnTo>
                    <a:lnTo>
                      <a:pt x="129" y="61"/>
                    </a:lnTo>
                    <a:lnTo>
                      <a:pt x="127" y="59"/>
                    </a:lnTo>
                    <a:lnTo>
                      <a:pt x="125" y="59"/>
                    </a:lnTo>
                    <a:lnTo>
                      <a:pt x="125" y="57"/>
                    </a:lnTo>
                    <a:lnTo>
                      <a:pt x="125" y="55"/>
                    </a:lnTo>
                    <a:lnTo>
                      <a:pt x="125" y="55"/>
                    </a:lnTo>
                    <a:lnTo>
                      <a:pt x="125" y="51"/>
                    </a:lnTo>
                    <a:lnTo>
                      <a:pt x="125" y="49"/>
                    </a:lnTo>
                    <a:lnTo>
                      <a:pt x="125" y="46"/>
                    </a:lnTo>
                    <a:lnTo>
                      <a:pt x="127" y="38"/>
                    </a:lnTo>
                    <a:lnTo>
                      <a:pt x="127" y="32"/>
                    </a:lnTo>
                    <a:lnTo>
                      <a:pt x="125" y="29"/>
                    </a:lnTo>
                    <a:lnTo>
                      <a:pt x="123" y="25"/>
                    </a:lnTo>
                    <a:lnTo>
                      <a:pt x="113" y="15"/>
                    </a:lnTo>
                    <a:lnTo>
                      <a:pt x="112" y="11"/>
                    </a:lnTo>
                    <a:lnTo>
                      <a:pt x="108" y="4"/>
                    </a:lnTo>
                    <a:lnTo>
                      <a:pt x="106" y="0"/>
                    </a:lnTo>
                    <a:lnTo>
                      <a:pt x="100" y="0"/>
                    </a:lnTo>
                    <a:lnTo>
                      <a:pt x="98" y="0"/>
                    </a:lnTo>
                    <a:lnTo>
                      <a:pt x="98" y="0"/>
                    </a:lnTo>
                    <a:lnTo>
                      <a:pt x="96" y="2"/>
                    </a:lnTo>
                    <a:lnTo>
                      <a:pt x="96" y="2"/>
                    </a:lnTo>
                    <a:lnTo>
                      <a:pt x="96" y="2"/>
                    </a:lnTo>
                    <a:lnTo>
                      <a:pt x="95" y="4"/>
                    </a:lnTo>
                    <a:lnTo>
                      <a:pt x="93" y="4"/>
                    </a:lnTo>
                    <a:lnTo>
                      <a:pt x="91" y="6"/>
                    </a:lnTo>
                    <a:lnTo>
                      <a:pt x="81" y="8"/>
                    </a:lnTo>
                    <a:lnTo>
                      <a:pt x="79" y="8"/>
                    </a:lnTo>
                    <a:lnTo>
                      <a:pt x="76" y="10"/>
                    </a:lnTo>
                    <a:lnTo>
                      <a:pt x="74" y="11"/>
                    </a:lnTo>
                    <a:lnTo>
                      <a:pt x="72" y="10"/>
                    </a:lnTo>
                    <a:lnTo>
                      <a:pt x="70" y="10"/>
                    </a:lnTo>
                    <a:lnTo>
                      <a:pt x="68" y="8"/>
                    </a:lnTo>
                    <a:lnTo>
                      <a:pt x="66" y="8"/>
                    </a:lnTo>
                    <a:lnTo>
                      <a:pt x="62" y="8"/>
                    </a:lnTo>
                    <a:lnTo>
                      <a:pt x="60" y="8"/>
                    </a:lnTo>
                    <a:lnTo>
                      <a:pt x="55" y="6"/>
                    </a:lnTo>
                    <a:lnTo>
                      <a:pt x="53" y="6"/>
                    </a:lnTo>
                    <a:lnTo>
                      <a:pt x="51" y="6"/>
                    </a:lnTo>
                    <a:lnTo>
                      <a:pt x="51" y="6"/>
                    </a:lnTo>
                    <a:lnTo>
                      <a:pt x="47" y="4"/>
                    </a:lnTo>
                    <a:lnTo>
                      <a:pt x="47" y="4"/>
                    </a:lnTo>
                    <a:lnTo>
                      <a:pt x="45" y="4"/>
                    </a:lnTo>
                    <a:lnTo>
                      <a:pt x="43" y="4"/>
                    </a:lnTo>
                    <a:lnTo>
                      <a:pt x="43" y="6"/>
                    </a:lnTo>
                    <a:lnTo>
                      <a:pt x="41" y="6"/>
                    </a:lnTo>
                    <a:lnTo>
                      <a:pt x="38" y="10"/>
                    </a:lnTo>
                    <a:lnTo>
                      <a:pt x="30" y="13"/>
                    </a:lnTo>
                    <a:lnTo>
                      <a:pt x="28" y="15"/>
                    </a:lnTo>
                    <a:lnTo>
                      <a:pt x="26" y="17"/>
                    </a:lnTo>
                    <a:lnTo>
                      <a:pt x="24" y="21"/>
                    </a:lnTo>
                    <a:lnTo>
                      <a:pt x="24" y="23"/>
                    </a:lnTo>
                    <a:lnTo>
                      <a:pt x="21" y="29"/>
                    </a:lnTo>
                    <a:lnTo>
                      <a:pt x="19" y="32"/>
                    </a:lnTo>
                    <a:lnTo>
                      <a:pt x="17" y="34"/>
                    </a:lnTo>
                    <a:lnTo>
                      <a:pt x="17" y="36"/>
                    </a:lnTo>
                    <a:lnTo>
                      <a:pt x="15" y="38"/>
                    </a:lnTo>
                    <a:lnTo>
                      <a:pt x="15" y="38"/>
                    </a:lnTo>
                    <a:lnTo>
                      <a:pt x="15" y="40"/>
                    </a:lnTo>
                    <a:lnTo>
                      <a:pt x="13" y="42"/>
                    </a:lnTo>
                    <a:lnTo>
                      <a:pt x="13" y="42"/>
                    </a:lnTo>
                    <a:lnTo>
                      <a:pt x="11" y="42"/>
                    </a:lnTo>
                    <a:lnTo>
                      <a:pt x="11" y="42"/>
                    </a:lnTo>
                    <a:lnTo>
                      <a:pt x="9" y="42"/>
                    </a:lnTo>
                    <a:lnTo>
                      <a:pt x="7" y="44"/>
                    </a:lnTo>
                    <a:lnTo>
                      <a:pt x="4" y="46"/>
                    </a:lnTo>
                    <a:lnTo>
                      <a:pt x="4" y="46"/>
                    </a:lnTo>
                    <a:lnTo>
                      <a:pt x="2" y="46"/>
                    </a:lnTo>
                    <a:lnTo>
                      <a:pt x="0" y="46"/>
                    </a:lnTo>
                    <a:lnTo>
                      <a:pt x="0" y="46"/>
                    </a:lnTo>
                    <a:lnTo>
                      <a:pt x="4" y="49"/>
                    </a:lnTo>
                    <a:lnTo>
                      <a:pt x="5" y="53"/>
                    </a:lnTo>
                    <a:lnTo>
                      <a:pt x="7" y="53"/>
                    </a:lnTo>
                    <a:lnTo>
                      <a:pt x="7" y="55"/>
                    </a:lnTo>
                    <a:lnTo>
                      <a:pt x="7" y="57"/>
                    </a:lnTo>
                    <a:lnTo>
                      <a:pt x="7" y="59"/>
                    </a:lnTo>
                    <a:lnTo>
                      <a:pt x="9" y="61"/>
                    </a:lnTo>
                    <a:lnTo>
                      <a:pt x="11" y="63"/>
                    </a:lnTo>
                    <a:lnTo>
                      <a:pt x="15" y="65"/>
                    </a:lnTo>
                    <a:lnTo>
                      <a:pt x="17" y="65"/>
                    </a:lnTo>
                    <a:lnTo>
                      <a:pt x="19" y="66"/>
                    </a:lnTo>
                    <a:lnTo>
                      <a:pt x="19" y="66"/>
                    </a:lnTo>
                    <a:lnTo>
                      <a:pt x="17" y="68"/>
                    </a:lnTo>
                    <a:lnTo>
                      <a:pt x="17" y="68"/>
                    </a:lnTo>
                    <a:lnTo>
                      <a:pt x="17" y="68"/>
                    </a:lnTo>
                    <a:lnTo>
                      <a:pt x="19" y="70"/>
                    </a:lnTo>
                    <a:lnTo>
                      <a:pt x="19" y="70"/>
                    </a:lnTo>
                    <a:lnTo>
                      <a:pt x="19" y="70"/>
                    </a:lnTo>
                    <a:lnTo>
                      <a:pt x="19" y="70"/>
                    </a:lnTo>
                    <a:lnTo>
                      <a:pt x="19" y="70"/>
                    </a:lnTo>
                    <a:lnTo>
                      <a:pt x="19" y="72"/>
                    </a:lnTo>
                    <a:lnTo>
                      <a:pt x="17" y="72"/>
                    </a:lnTo>
                    <a:lnTo>
                      <a:pt x="17" y="72"/>
                    </a:lnTo>
                    <a:lnTo>
                      <a:pt x="17" y="72"/>
                    </a:lnTo>
                    <a:lnTo>
                      <a:pt x="17" y="72"/>
                    </a:lnTo>
                    <a:lnTo>
                      <a:pt x="17" y="72"/>
                    </a:lnTo>
                    <a:lnTo>
                      <a:pt x="17" y="74"/>
                    </a:lnTo>
                    <a:lnTo>
                      <a:pt x="21" y="74"/>
                    </a:lnTo>
                    <a:lnTo>
                      <a:pt x="24" y="76"/>
                    </a:lnTo>
                    <a:lnTo>
                      <a:pt x="26" y="76"/>
                    </a:lnTo>
                    <a:lnTo>
                      <a:pt x="28" y="78"/>
                    </a:lnTo>
                    <a:lnTo>
                      <a:pt x="30" y="78"/>
                    </a:lnTo>
                    <a:lnTo>
                      <a:pt x="30" y="78"/>
                    </a:lnTo>
                    <a:lnTo>
                      <a:pt x="32" y="76"/>
                    </a:lnTo>
                    <a:lnTo>
                      <a:pt x="34" y="76"/>
                    </a:lnTo>
                    <a:lnTo>
                      <a:pt x="36" y="76"/>
                    </a:lnTo>
                    <a:lnTo>
                      <a:pt x="38" y="76"/>
                    </a:lnTo>
                    <a:lnTo>
                      <a:pt x="38" y="78"/>
                    </a:lnTo>
                    <a:lnTo>
                      <a:pt x="40" y="78"/>
                    </a:lnTo>
                    <a:lnTo>
                      <a:pt x="38" y="78"/>
                    </a:lnTo>
                    <a:lnTo>
                      <a:pt x="38" y="78"/>
                    </a:lnTo>
                    <a:lnTo>
                      <a:pt x="36" y="78"/>
                    </a:lnTo>
                    <a:lnTo>
                      <a:pt x="36" y="80"/>
                    </a:lnTo>
                    <a:lnTo>
                      <a:pt x="36" y="82"/>
                    </a:lnTo>
                    <a:lnTo>
                      <a:pt x="36" y="82"/>
                    </a:lnTo>
                    <a:lnTo>
                      <a:pt x="38" y="84"/>
                    </a:lnTo>
                    <a:lnTo>
                      <a:pt x="38" y="85"/>
                    </a:lnTo>
                    <a:lnTo>
                      <a:pt x="40" y="85"/>
                    </a:lnTo>
                    <a:lnTo>
                      <a:pt x="41" y="87"/>
                    </a:lnTo>
                    <a:lnTo>
                      <a:pt x="41" y="87"/>
                    </a:lnTo>
                    <a:lnTo>
                      <a:pt x="43" y="89"/>
                    </a:lnTo>
                    <a:lnTo>
                      <a:pt x="43" y="89"/>
                    </a:lnTo>
                    <a:lnTo>
                      <a:pt x="43" y="89"/>
                    </a:lnTo>
                    <a:lnTo>
                      <a:pt x="41" y="89"/>
                    </a:lnTo>
                    <a:lnTo>
                      <a:pt x="41" y="91"/>
                    </a:lnTo>
                    <a:lnTo>
                      <a:pt x="41" y="91"/>
                    </a:lnTo>
                    <a:lnTo>
                      <a:pt x="41" y="91"/>
                    </a:lnTo>
                    <a:lnTo>
                      <a:pt x="41" y="93"/>
                    </a:lnTo>
                    <a:lnTo>
                      <a:pt x="41" y="93"/>
                    </a:lnTo>
                    <a:lnTo>
                      <a:pt x="43" y="93"/>
                    </a:lnTo>
                    <a:lnTo>
                      <a:pt x="45" y="93"/>
                    </a:lnTo>
                    <a:lnTo>
                      <a:pt x="49" y="93"/>
                    </a:lnTo>
                    <a:lnTo>
                      <a:pt x="59" y="95"/>
                    </a:lnTo>
                    <a:lnTo>
                      <a:pt x="60" y="95"/>
                    </a:lnTo>
                    <a:lnTo>
                      <a:pt x="66" y="95"/>
                    </a:lnTo>
                    <a:lnTo>
                      <a:pt x="70" y="95"/>
                    </a:lnTo>
                    <a:lnTo>
                      <a:pt x="76" y="97"/>
                    </a:lnTo>
                    <a:lnTo>
                      <a:pt x="81" y="97"/>
                    </a:lnTo>
                    <a:lnTo>
                      <a:pt x="85" y="95"/>
                    </a:lnTo>
                    <a:lnTo>
                      <a:pt x="93" y="91"/>
                    </a:lnTo>
                    <a:lnTo>
                      <a:pt x="95" y="89"/>
                    </a:lnTo>
                    <a:lnTo>
                      <a:pt x="98" y="89"/>
                    </a:lnTo>
                    <a:lnTo>
                      <a:pt x="100" y="87"/>
                    </a:lnTo>
                    <a:lnTo>
                      <a:pt x="104" y="87"/>
                    </a:lnTo>
                    <a:lnTo>
                      <a:pt x="106" y="87"/>
                    </a:lnTo>
                    <a:lnTo>
                      <a:pt x="110" y="87"/>
                    </a:lnTo>
                    <a:lnTo>
                      <a:pt x="115" y="89"/>
                    </a:lnTo>
                    <a:lnTo>
                      <a:pt x="119" y="91"/>
                    </a:lnTo>
                    <a:lnTo>
                      <a:pt x="121" y="91"/>
                    </a:lnTo>
                    <a:lnTo>
                      <a:pt x="123" y="91"/>
                    </a:lnTo>
                    <a:lnTo>
                      <a:pt x="125" y="93"/>
                    </a:lnTo>
                    <a:lnTo>
                      <a:pt x="127" y="95"/>
                    </a:lnTo>
                    <a:lnTo>
                      <a:pt x="129" y="95"/>
                    </a:lnTo>
                    <a:lnTo>
                      <a:pt x="129" y="95"/>
                    </a:lnTo>
                    <a:lnTo>
                      <a:pt x="131" y="95"/>
                    </a:lnTo>
                    <a:lnTo>
                      <a:pt x="132" y="95"/>
                    </a:lnTo>
                    <a:lnTo>
                      <a:pt x="134" y="85"/>
                    </a:lnTo>
                    <a:lnTo>
                      <a:pt x="134" y="84"/>
                    </a:lnTo>
                    <a:lnTo>
                      <a:pt x="134" y="82"/>
                    </a:lnTo>
                    <a:lnTo>
                      <a:pt x="136" y="80"/>
                    </a:lnTo>
                    <a:lnTo>
                      <a:pt x="138" y="78"/>
                    </a:lnTo>
                    <a:lnTo>
                      <a:pt x="136" y="78"/>
                    </a:lnTo>
                    <a:lnTo>
                      <a:pt x="138" y="74"/>
                    </a:lnTo>
                    <a:lnTo>
                      <a:pt x="138" y="74"/>
                    </a:lnTo>
                    <a:lnTo>
                      <a:pt x="138" y="70"/>
                    </a:lnTo>
                    <a:lnTo>
                      <a:pt x="138" y="70"/>
                    </a:lnTo>
                    <a:lnTo>
                      <a:pt x="140" y="70"/>
                    </a:lnTo>
                    <a:lnTo>
                      <a:pt x="140" y="70"/>
                    </a:lnTo>
                    <a:lnTo>
                      <a:pt x="140" y="74"/>
                    </a:lnTo>
                    <a:lnTo>
                      <a:pt x="140" y="74"/>
                    </a:lnTo>
                    <a:lnTo>
                      <a:pt x="144" y="74"/>
                    </a:lnTo>
                    <a:lnTo>
                      <a:pt x="148" y="72"/>
                    </a:lnTo>
                    <a:lnTo>
                      <a:pt x="149" y="72"/>
                    </a:lnTo>
                    <a:lnTo>
                      <a:pt x="149" y="70"/>
                    </a:lnTo>
                    <a:lnTo>
                      <a:pt x="149" y="68"/>
                    </a:lnTo>
                    <a:lnTo>
                      <a:pt x="149" y="65"/>
                    </a:lnTo>
                    <a:lnTo>
                      <a:pt x="148" y="61"/>
                    </a:lnTo>
                    <a:lnTo>
                      <a:pt x="142" y="61"/>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68" name="Freeform 1713">
                <a:extLst>
                  <a:ext uri="{FF2B5EF4-FFF2-40B4-BE49-F238E27FC236}">
                    <a16:creationId xmlns:a16="http://schemas.microsoft.com/office/drawing/2014/main" id="{92245E69-8D83-7FBE-8F1C-7D459EFF5252}"/>
                  </a:ext>
                </a:extLst>
              </p:cNvPr>
              <p:cNvSpPr>
                <a:spLocks/>
              </p:cNvSpPr>
              <p:nvPr/>
            </p:nvSpPr>
            <p:spPr bwMode="auto">
              <a:xfrm>
                <a:off x="20532045" y="1371718"/>
                <a:ext cx="815869" cy="497681"/>
              </a:xfrm>
              <a:custGeom>
                <a:avLst/>
                <a:gdLst>
                  <a:gd name="T0" fmla="*/ 95 w 100"/>
                  <a:gd name="T1" fmla="*/ 10 h 61"/>
                  <a:gd name="T2" fmla="*/ 89 w 100"/>
                  <a:gd name="T3" fmla="*/ 6 h 61"/>
                  <a:gd name="T4" fmla="*/ 78 w 100"/>
                  <a:gd name="T5" fmla="*/ 2 h 61"/>
                  <a:gd name="T6" fmla="*/ 68 w 100"/>
                  <a:gd name="T7" fmla="*/ 2 h 61"/>
                  <a:gd name="T8" fmla="*/ 61 w 100"/>
                  <a:gd name="T9" fmla="*/ 6 h 61"/>
                  <a:gd name="T10" fmla="*/ 44 w 100"/>
                  <a:gd name="T11" fmla="*/ 12 h 61"/>
                  <a:gd name="T12" fmla="*/ 28 w 100"/>
                  <a:gd name="T13" fmla="*/ 10 h 61"/>
                  <a:gd name="T14" fmla="*/ 13 w 100"/>
                  <a:gd name="T15" fmla="*/ 8 h 61"/>
                  <a:gd name="T16" fmla="*/ 9 w 100"/>
                  <a:gd name="T17" fmla="*/ 8 h 61"/>
                  <a:gd name="T18" fmla="*/ 9 w 100"/>
                  <a:gd name="T19" fmla="*/ 6 h 61"/>
                  <a:gd name="T20" fmla="*/ 11 w 100"/>
                  <a:gd name="T21" fmla="*/ 4 h 61"/>
                  <a:gd name="T22" fmla="*/ 9 w 100"/>
                  <a:gd name="T23" fmla="*/ 2 h 61"/>
                  <a:gd name="T24" fmla="*/ 6 w 100"/>
                  <a:gd name="T25" fmla="*/ 0 h 61"/>
                  <a:gd name="T26" fmla="*/ 2 w 100"/>
                  <a:gd name="T27" fmla="*/ 4 h 61"/>
                  <a:gd name="T28" fmla="*/ 2 w 100"/>
                  <a:gd name="T29" fmla="*/ 8 h 61"/>
                  <a:gd name="T30" fmla="*/ 2 w 100"/>
                  <a:gd name="T31" fmla="*/ 14 h 61"/>
                  <a:gd name="T32" fmla="*/ 6 w 100"/>
                  <a:gd name="T33" fmla="*/ 18 h 61"/>
                  <a:gd name="T34" fmla="*/ 9 w 100"/>
                  <a:gd name="T35" fmla="*/ 21 h 61"/>
                  <a:gd name="T36" fmla="*/ 9 w 100"/>
                  <a:gd name="T37" fmla="*/ 25 h 61"/>
                  <a:gd name="T38" fmla="*/ 4 w 100"/>
                  <a:gd name="T39" fmla="*/ 29 h 61"/>
                  <a:gd name="T40" fmla="*/ 2 w 100"/>
                  <a:gd name="T41" fmla="*/ 29 h 61"/>
                  <a:gd name="T42" fmla="*/ 4 w 100"/>
                  <a:gd name="T43" fmla="*/ 38 h 61"/>
                  <a:gd name="T44" fmla="*/ 9 w 100"/>
                  <a:gd name="T45" fmla="*/ 48 h 61"/>
                  <a:gd name="T46" fmla="*/ 9 w 100"/>
                  <a:gd name="T47" fmla="*/ 55 h 61"/>
                  <a:gd name="T48" fmla="*/ 19 w 100"/>
                  <a:gd name="T49" fmla="*/ 57 h 61"/>
                  <a:gd name="T50" fmla="*/ 28 w 100"/>
                  <a:gd name="T51" fmla="*/ 55 h 61"/>
                  <a:gd name="T52" fmla="*/ 34 w 100"/>
                  <a:gd name="T53" fmla="*/ 55 h 61"/>
                  <a:gd name="T54" fmla="*/ 38 w 100"/>
                  <a:gd name="T55" fmla="*/ 57 h 61"/>
                  <a:gd name="T56" fmla="*/ 42 w 100"/>
                  <a:gd name="T57" fmla="*/ 59 h 61"/>
                  <a:gd name="T58" fmla="*/ 47 w 100"/>
                  <a:gd name="T59" fmla="*/ 61 h 61"/>
                  <a:gd name="T60" fmla="*/ 55 w 100"/>
                  <a:gd name="T61" fmla="*/ 59 h 61"/>
                  <a:gd name="T62" fmla="*/ 61 w 100"/>
                  <a:gd name="T63" fmla="*/ 57 h 61"/>
                  <a:gd name="T64" fmla="*/ 61 w 100"/>
                  <a:gd name="T65" fmla="*/ 52 h 61"/>
                  <a:gd name="T66" fmla="*/ 64 w 100"/>
                  <a:gd name="T67" fmla="*/ 50 h 61"/>
                  <a:gd name="T68" fmla="*/ 66 w 100"/>
                  <a:gd name="T69" fmla="*/ 50 h 61"/>
                  <a:gd name="T70" fmla="*/ 68 w 100"/>
                  <a:gd name="T71" fmla="*/ 48 h 61"/>
                  <a:gd name="T72" fmla="*/ 70 w 100"/>
                  <a:gd name="T73" fmla="*/ 46 h 61"/>
                  <a:gd name="T74" fmla="*/ 80 w 100"/>
                  <a:gd name="T75" fmla="*/ 46 h 61"/>
                  <a:gd name="T76" fmla="*/ 85 w 100"/>
                  <a:gd name="T77" fmla="*/ 48 h 61"/>
                  <a:gd name="T78" fmla="*/ 91 w 100"/>
                  <a:gd name="T79" fmla="*/ 46 h 61"/>
                  <a:gd name="T80" fmla="*/ 85 w 100"/>
                  <a:gd name="T81" fmla="*/ 38 h 61"/>
                  <a:gd name="T82" fmla="*/ 87 w 100"/>
                  <a:gd name="T83" fmla="*/ 31 h 61"/>
                  <a:gd name="T84" fmla="*/ 89 w 100"/>
                  <a:gd name="T85" fmla="*/ 29 h 61"/>
                  <a:gd name="T86" fmla="*/ 91 w 100"/>
                  <a:gd name="T87" fmla="*/ 19 h 61"/>
                  <a:gd name="T88" fmla="*/ 97 w 100"/>
                  <a:gd name="T89" fmla="*/ 18 h 61"/>
                  <a:gd name="T90" fmla="*/ 99 w 100"/>
                  <a:gd name="T91" fmla="*/ 18 h 61"/>
                  <a:gd name="T92" fmla="*/ 100 w 100"/>
                  <a:gd name="T93" fmla="*/ 14 h 61"/>
                  <a:gd name="T94" fmla="*/ 97 w 100"/>
                  <a:gd name="T95"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61">
                    <a:moveTo>
                      <a:pt x="97" y="10"/>
                    </a:moveTo>
                    <a:lnTo>
                      <a:pt x="97" y="10"/>
                    </a:lnTo>
                    <a:lnTo>
                      <a:pt x="95" y="10"/>
                    </a:lnTo>
                    <a:lnTo>
                      <a:pt x="93" y="8"/>
                    </a:lnTo>
                    <a:lnTo>
                      <a:pt x="91" y="6"/>
                    </a:lnTo>
                    <a:lnTo>
                      <a:pt x="89" y="6"/>
                    </a:lnTo>
                    <a:lnTo>
                      <a:pt x="87" y="6"/>
                    </a:lnTo>
                    <a:lnTo>
                      <a:pt x="83" y="4"/>
                    </a:lnTo>
                    <a:lnTo>
                      <a:pt x="78" y="2"/>
                    </a:lnTo>
                    <a:lnTo>
                      <a:pt x="74" y="2"/>
                    </a:lnTo>
                    <a:lnTo>
                      <a:pt x="72" y="2"/>
                    </a:lnTo>
                    <a:lnTo>
                      <a:pt x="68" y="2"/>
                    </a:lnTo>
                    <a:lnTo>
                      <a:pt x="66" y="4"/>
                    </a:lnTo>
                    <a:lnTo>
                      <a:pt x="63" y="4"/>
                    </a:lnTo>
                    <a:lnTo>
                      <a:pt x="61" y="6"/>
                    </a:lnTo>
                    <a:lnTo>
                      <a:pt x="53" y="10"/>
                    </a:lnTo>
                    <a:lnTo>
                      <a:pt x="49" y="12"/>
                    </a:lnTo>
                    <a:lnTo>
                      <a:pt x="44" y="12"/>
                    </a:lnTo>
                    <a:lnTo>
                      <a:pt x="38" y="10"/>
                    </a:lnTo>
                    <a:lnTo>
                      <a:pt x="34" y="10"/>
                    </a:lnTo>
                    <a:lnTo>
                      <a:pt x="28" y="10"/>
                    </a:lnTo>
                    <a:lnTo>
                      <a:pt x="27" y="10"/>
                    </a:lnTo>
                    <a:lnTo>
                      <a:pt x="17" y="8"/>
                    </a:lnTo>
                    <a:lnTo>
                      <a:pt x="13" y="8"/>
                    </a:lnTo>
                    <a:lnTo>
                      <a:pt x="11" y="8"/>
                    </a:lnTo>
                    <a:lnTo>
                      <a:pt x="9" y="8"/>
                    </a:lnTo>
                    <a:lnTo>
                      <a:pt x="9" y="8"/>
                    </a:lnTo>
                    <a:lnTo>
                      <a:pt x="9" y="6"/>
                    </a:lnTo>
                    <a:lnTo>
                      <a:pt x="9" y="6"/>
                    </a:lnTo>
                    <a:lnTo>
                      <a:pt x="9" y="6"/>
                    </a:lnTo>
                    <a:lnTo>
                      <a:pt x="9" y="4"/>
                    </a:lnTo>
                    <a:lnTo>
                      <a:pt x="11" y="4"/>
                    </a:lnTo>
                    <a:lnTo>
                      <a:pt x="11" y="4"/>
                    </a:lnTo>
                    <a:lnTo>
                      <a:pt x="11" y="4"/>
                    </a:lnTo>
                    <a:lnTo>
                      <a:pt x="9" y="2"/>
                    </a:lnTo>
                    <a:lnTo>
                      <a:pt x="9" y="2"/>
                    </a:lnTo>
                    <a:lnTo>
                      <a:pt x="8" y="0"/>
                    </a:lnTo>
                    <a:lnTo>
                      <a:pt x="6" y="0"/>
                    </a:lnTo>
                    <a:lnTo>
                      <a:pt x="6" y="0"/>
                    </a:lnTo>
                    <a:lnTo>
                      <a:pt x="6" y="0"/>
                    </a:lnTo>
                    <a:lnTo>
                      <a:pt x="4" y="2"/>
                    </a:lnTo>
                    <a:lnTo>
                      <a:pt x="2" y="4"/>
                    </a:lnTo>
                    <a:lnTo>
                      <a:pt x="2" y="6"/>
                    </a:lnTo>
                    <a:lnTo>
                      <a:pt x="2" y="8"/>
                    </a:lnTo>
                    <a:lnTo>
                      <a:pt x="2" y="8"/>
                    </a:lnTo>
                    <a:lnTo>
                      <a:pt x="2" y="10"/>
                    </a:lnTo>
                    <a:lnTo>
                      <a:pt x="2" y="12"/>
                    </a:lnTo>
                    <a:lnTo>
                      <a:pt x="2" y="14"/>
                    </a:lnTo>
                    <a:lnTo>
                      <a:pt x="4" y="16"/>
                    </a:lnTo>
                    <a:lnTo>
                      <a:pt x="4" y="16"/>
                    </a:lnTo>
                    <a:lnTo>
                      <a:pt x="6" y="18"/>
                    </a:lnTo>
                    <a:lnTo>
                      <a:pt x="8" y="19"/>
                    </a:lnTo>
                    <a:lnTo>
                      <a:pt x="9" y="19"/>
                    </a:lnTo>
                    <a:lnTo>
                      <a:pt x="9" y="21"/>
                    </a:lnTo>
                    <a:lnTo>
                      <a:pt x="9" y="23"/>
                    </a:lnTo>
                    <a:lnTo>
                      <a:pt x="9" y="23"/>
                    </a:lnTo>
                    <a:lnTo>
                      <a:pt x="9" y="25"/>
                    </a:lnTo>
                    <a:lnTo>
                      <a:pt x="8" y="27"/>
                    </a:lnTo>
                    <a:lnTo>
                      <a:pt x="4" y="27"/>
                    </a:lnTo>
                    <a:lnTo>
                      <a:pt x="4" y="29"/>
                    </a:lnTo>
                    <a:lnTo>
                      <a:pt x="4" y="29"/>
                    </a:lnTo>
                    <a:lnTo>
                      <a:pt x="4" y="29"/>
                    </a:lnTo>
                    <a:lnTo>
                      <a:pt x="2" y="29"/>
                    </a:lnTo>
                    <a:lnTo>
                      <a:pt x="2" y="31"/>
                    </a:lnTo>
                    <a:lnTo>
                      <a:pt x="2" y="35"/>
                    </a:lnTo>
                    <a:lnTo>
                      <a:pt x="4" y="38"/>
                    </a:lnTo>
                    <a:lnTo>
                      <a:pt x="0" y="40"/>
                    </a:lnTo>
                    <a:lnTo>
                      <a:pt x="8" y="46"/>
                    </a:lnTo>
                    <a:lnTo>
                      <a:pt x="9" y="48"/>
                    </a:lnTo>
                    <a:lnTo>
                      <a:pt x="9" y="52"/>
                    </a:lnTo>
                    <a:lnTo>
                      <a:pt x="11" y="54"/>
                    </a:lnTo>
                    <a:lnTo>
                      <a:pt x="9" y="55"/>
                    </a:lnTo>
                    <a:lnTo>
                      <a:pt x="9" y="59"/>
                    </a:lnTo>
                    <a:lnTo>
                      <a:pt x="11" y="59"/>
                    </a:lnTo>
                    <a:lnTo>
                      <a:pt x="19" y="57"/>
                    </a:lnTo>
                    <a:lnTo>
                      <a:pt x="25" y="57"/>
                    </a:lnTo>
                    <a:lnTo>
                      <a:pt x="27" y="57"/>
                    </a:lnTo>
                    <a:lnTo>
                      <a:pt x="28" y="55"/>
                    </a:lnTo>
                    <a:lnTo>
                      <a:pt x="28" y="55"/>
                    </a:lnTo>
                    <a:lnTo>
                      <a:pt x="30" y="55"/>
                    </a:lnTo>
                    <a:lnTo>
                      <a:pt x="34" y="55"/>
                    </a:lnTo>
                    <a:lnTo>
                      <a:pt x="34" y="55"/>
                    </a:lnTo>
                    <a:lnTo>
                      <a:pt x="36" y="55"/>
                    </a:lnTo>
                    <a:lnTo>
                      <a:pt x="38" y="57"/>
                    </a:lnTo>
                    <a:lnTo>
                      <a:pt x="40" y="57"/>
                    </a:lnTo>
                    <a:lnTo>
                      <a:pt x="40" y="59"/>
                    </a:lnTo>
                    <a:lnTo>
                      <a:pt x="42" y="59"/>
                    </a:lnTo>
                    <a:lnTo>
                      <a:pt x="44" y="59"/>
                    </a:lnTo>
                    <a:lnTo>
                      <a:pt x="45" y="59"/>
                    </a:lnTo>
                    <a:lnTo>
                      <a:pt x="47" y="61"/>
                    </a:lnTo>
                    <a:lnTo>
                      <a:pt x="47" y="61"/>
                    </a:lnTo>
                    <a:lnTo>
                      <a:pt x="49" y="61"/>
                    </a:lnTo>
                    <a:lnTo>
                      <a:pt x="55" y="59"/>
                    </a:lnTo>
                    <a:lnTo>
                      <a:pt x="59" y="59"/>
                    </a:lnTo>
                    <a:lnTo>
                      <a:pt x="61" y="57"/>
                    </a:lnTo>
                    <a:lnTo>
                      <a:pt x="61" y="57"/>
                    </a:lnTo>
                    <a:lnTo>
                      <a:pt x="61" y="54"/>
                    </a:lnTo>
                    <a:lnTo>
                      <a:pt x="61" y="54"/>
                    </a:lnTo>
                    <a:lnTo>
                      <a:pt x="61" y="52"/>
                    </a:lnTo>
                    <a:lnTo>
                      <a:pt x="63" y="50"/>
                    </a:lnTo>
                    <a:lnTo>
                      <a:pt x="64" y="52"/>
                    </a:lnTo>
                    <a:lnTo>
                      <a:pt x="64" y="50"/>
                    </a:lnTo>
                    <a:lnTo>
                      <a:pt x="64" y="50"/>
                    </a:lnTo>
                    <a:lnTo>
                      <a:pt x="64" y="50"/>
                    </a:lnTo>
                    <a:lnTo>
                      <a:pt x="66" y="50"/>
                    </a:lnTo>
                    <a:lnTo>
                      <a:pt x="66" y="50"/>
                    </a:lnTo>
                    <a:lnTo>
                      <a:pt x="68" y="48"/>
                    </a:lnTo>
                    <a:lnTo>
                      <a:pt x="68" y="48"/>
                    </a:lnTo>
                    <a:lnTo>
                      <a:pt x="68" y="48"/>
                    </a:lnTo>
                    <a:lnTo>
                      <a:pt x="68" y="46"/>
                    </a:lnTo>
                    <a:lnTo>
                      <a:pt x="70" y="46"/>
                    </a:lnTo>
                    <a:lnTo>
                      <a:pt x="76" y="44"/>
                    </a:lnTo>
                    <a:lnTo>
                      <a:pt x="80" y="44"/>
                    </a:lnTo>
                    <a:lnTo>
                      <a:pt x="80" y="46"/>
                    </a:lnTo>
                    <a:lnTo>
                      <a:pt x="81" y="46"/>
                    </a:lnTo>
                    <a:lnTo>
                      <a:pt x="83" y="48"/>
                    </a:lnTo>
                    <a:lnTo>
                      <a:pt x="85" y="48"/>
                    </a:lnTo>
                    <a:lnTo>
                      <a:pt x="87" y="46"/>
                    </a:lnTo>
                    <a:lnTo>
                      <a:pt x="89" y="46"/>
                    </a:lnTo>
                    <a:lnTo>
                      <a:pt x="91" y="46"/>
                    </a:lnTo>
                    <a:lnTo>
                      <a:pt x="91" y="44"/>
                    </a:lnTo>
                    <a:lnTo>
                      <a:pt x="87" y="40"/>
                    </a:lnTo>
                    <a:lnTo>
                      <a:pt x="85" y="38"/>
                    </a:lnTo>
                    <a:lnTo>
                      <a:pt x="83" y="36"/>
                    </a:lnTo>
                    <a:lnTo>
                      <a:pt x="87" y="31"/>
                    </a:lnTo>
                    <a:lnTo>
                      <a:pt x="87" y="31"/>
                    </a:lnTo>
                    <a:lnTo>
                      <a:pt x="89" y="31"/>
                    </a:lnTo>
                    <a:lnTo>
                      <a:pt x="89" y="31"/>
                    </a:lnTo>
                    <a:lnTo>
                      <a:pt x="89" y="29"/>
                    </a:lnTo>
                    <a:lnTo>
                      <a:pt x="89" y="23"/>
                    </a:lnTo>
                    <a:lnTo>
                      <a:pt x="91" y="21"/>
                    </a:lnTo>
                    <a:lnTo>
                      <a:pt x="91" y="19"/>
                    </a:lnTo>
                    <a:lnTo>
                      <a:pt x="93" y="18"/>
                    </a:lnTo>
                    <a:lnTo>
                      <a:pt x="95" y="18"/>
                    </a:lnTo>
                    <a:lnTo>
                      <a:pt x="97" y="18"/>
                    </a:lnTo>
                    <a:lnTo>
                      <a:pt x="97" y="18"/>
                    </a:lnTo>
                    <a:lnTo>
                      <a:pt x="99" y="18"/>
                    </a:lnTo>
                    <a:lnTo>
                      <a:pt x="99" y="18"/>
                    </a:lnTo>
                    <a:lnTo>
                      <a:pt x="100" y="16"/>
                    </a:lnTo>
                    <a:lnTo>
                      <a:pt x="100" y="14"/>
                    </a:lnTo>
                    <a:lnTo>
                      <a:pt x="100" y="14"/>
                    </a:lnTo>
                    <a:lnTo>
                      <a:pt x="100" y="10"/>
                    </a:lnTo>
                    <a:lnTo>
                      <a:pt x="99" y="10"/>
                    </a:lnTo>
                    <a:lnTo>
                      <a:pt x="97" y="1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69" name="Freeform 1714">
                <a:extLst>
                  <a:ext uri="{FF2B5EF4-FFF2-40B4-BE49-F238E27FC236}">
                    <a16:creationId xmlns:a16="http://schemas.microsoft.com/office/drawing/2014/main" id="{36F76032-E032-0D43-812F-127691A5D645}"/>
                  </a:ext>
                </a:extLst>
              </p:cNvPr>
              <p:cNvSpPr>
                <a:spLocks/>
              </p:cNvSpPr>
              <p:nvPr/>
            </p:nvSpPr>
            <p:spPr bwMode="auto">
              <a:xfrm>
                <a:off x="17807044" y="1640952"/>
                <a:ext cx="32634" cy="24479"/>
              </a:xfrm>
              <a:custGeom>
                <a:avLst/>
                <a:gdLst>
                  <a:gd name="T0" fmla="*/ 0 w 4"/>
                  <a:gd name="T1" fmla="*/ 3 h 3"/>
                  <a:gd name="T2" fmla="*/ 2 w 4"/>
                  <a:gd name="T3" fmla="*/ 3 h 3"/>
                  <a:gd name="T4" fmla="*/ 4 w 4"/>
                  <a:gd name="T5" fmla="*/ 3 h 3"/>
                  <a:gd name="T6" fmla="*/ 4 w 4"/>
                  <a:gd name="T7" fmla="*/ 2 h 3"/>
                  <a:gd name="T8" fmla="*/ 2 w 4"/>
                  <a:gd name="T9" fmla="*/ 0 h 3"/>
                  <a:gd name="T10" fmla="*/ 0 w 4"/>
                  <a:gd name="T11" fmla="*/ 0 h 3"/>
                  <a:gd name="T12" fmla="*/ 0 w 4"/>
                  <a:gd name="T13" fmla="*/ 2 h 3"/>
                  <a:gd name="T14" fmla="*/ 0 w 4"/>
                  <a:gd name="T15" fmla="*/ 3 h 3"/>
                  <a:gd name="T16" fmla="*/ 0 w 4"/>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
                    <a:moveTo>
                      <a:pt x="0" y="3"/>
                    </a:moveTo>
                    <a:lnTo>
                      <a:pt x="2" y="3"/>
                    </a:lnTo>
                    <a:lnTo>
                      <a:pt x="4" y="3"/>
                    </a:lnTo>
                    <a:lnTo>
                      <a:pt x="4" y="2"/>
                    </a:lnTo>
                    <a:lnTo>
                      <a:pt x="2" y="0"/>
                    </a:lnTo>
                    <a:lnTo>
                      <a:pt x="0" y="0"/>
                    </a:lnTo>
                    <a:lnTo>
                      <a:pt x="0" y="2"/>
                    </a:lnTo>
                    <a:lnTo>
                      <a:pt x="0" y="3"/>
                    </a:lnTo>
                    <a:lnTo>
                      <a:pt x="0" y="3"/>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70" name="Freeform 1715">
                <a:extLst>
                  <a:ext uri="{FF2B5EF4-FFF2-40B4-BE49-F238E27FC236}">
                    <a16:creationId xmlns:a16="http://schemas.microsoft.com/office/drawing/2014/main" id="{5E18FAC1-EB71-C8EA-ED89-7EA987CD60C5}"/>
                  </a:ext>
                </a:extLst>
              </p:cNvPr>
              <p:cNvSpPr>
                <a:spLocks/>
              </p:cNvSpPr>
              <p:nvPr/>
            </p:nvSpPr>
            <p:spPr bwMode="auto">
              <a:xfrm>
                <a:off x="20018044" y="1485938"/>
                <a:ext cx="252922" cy="277395"/>
              </a:xfrm>
              <a:custGeom>
                <a:avLst/>
                <a:gdLst>
                  <a:gd name="T0" fmla="*/ 16 w 31"/>
                  <a:gd name="T1" fmla="*/ 30 h 34"/>
                  <a:gd name="T2" fmla="*/ 16 w 31"/>
                  <a:gd name="T3" fmla="*/ 28 h 34"/>
                  <a:gd name="T4" fmla="*/ 16 w 31"/>
                  <a:gd name="T5" fmla="*/ 26 h 34"/>
                  <a:gd name="T6" fmla="*/ 16 w 31"/>
                  <a:gd name="T7" fmla="*/ 24 h 34"/>
                  <a:gd name="T8" fmla="*/ 19 w 31"/>
                  <a:gd name="T9" fmla="*/ 21 h 34"/>
                  <a:gd name="T10" fmla="*/ 19 w 31"/>
                  <a:gd name="T11" fmla="*/ 21 h 34"/>
                  <a:gd name="T12" fmla="*/ 21 w 31"/>
                  <a:gd name="T13" fmla="*/ 19 h 34"/>
                  <a:gd name="T14" fmla="*/ 21 w 31"/>
                  <a:gd name="T15" fmla="*/ 19 h 34"/>
                  <a:gd name="T16" fmla="*/ 21 w 31"/>
                  <a:gd name="T17" fmla="*/ 19 h 34"/>
                  <a:gd name="T18" fmla="*/ 21 w 31"/>
                  <a:gd name="T19" fmla="*/ 21 h 34"/>
                  <a:gd name="T20" fmla="*/ 21 w 31"/>
                  <a:gd name="T21" fmla="*/ 21 h 34"/>
                  <a:gd name="T22" fmla="*/ 21 w 31"/>
                  <a:gd name="T23" fmla="*/ 21 h 34"/>
                  <a:gd name="T24" fmla="*/ 23 w 31"/>
                  <a:gd name="T25" fmla="*/ 21 h 34"/>
                  <a:gd name="T26" fmla="*/ 25 w 31"/>
                  <a:gd name="T27" fmla="*/ 22 h 34"/>
                  <a:gd name="T28" fmla="*/ 25 w 31"/>
                  <a:gd name="T29" fmla="*/ 21 h 34"/>
                  <a:gd name="T30" fmla="*/ 27 w 31"/>
                  <a:gd name="T31" fmla="*/ 21 h 34"/>
                  <a:gd name="T32" fmla="*/ 27 w 31"/>
                  <a:gd name="T33" fmla="*/ 19 h 34"/>
                  <a:gd name="T34" fmla="*/ 27 w 31"/>
                  <a:gd name="T35" fmla="*/ 17 h 34"/>
                  <a:gd name="T36" fmla="*/ 27 w 31"/>
                  <a:gd name="T37" fmla="*/ 17 h 34"/>
                  <a:gd name="T38" fmla="*/ 31 w 31"/>
                  <a:gd name="T39" fmla="*/ 15 h 34"/>
                  <a:gd name="T40" fmla="*/ 31 w 31"/>
                  <a:gd name="T41" fmla="*/ 13 h 34"/>
                  <a:gd name="T42" fmla="*/ 27 w 31"/>
                  <a:gd name="T43" fmla="*/ 11 h 34"/>
                  <a:gd name="T44" fmla="*/ 21 w 31"/>
                  <a:gd name="T45" fmla="*/ 9 h 34"/>
                  <a:gd name="T46" fmla="*/ 19 w 31"/>
                  <a:gd name="T47" fmla="*/ 7 h 34"/>
                  <a:gd name="T48" fmla="*/ 16 w 31"/>
                  <a:gd name="T49" fmla="*/ 5 h 34"/>
                  <a:gd name="T50" fmla="*/ 14 w 31"/>
                  <a:gd name="T51" fmla="*/ 4 h 34"/>
                  <a:gd name="T52" fmla="*/ 14 w 31"/>
                  <a:gd name="T53" fmla="*/ 0 h 34"/>
                  <a:gd name="T54" fmla="*/ 12 w 31"/>
                  <a:gd name="T55" fmla="*/ 0 h 34"/>
                  <a:gd name="T56" fmla="*/ 10 w 31"/>
                  <a:gd name="T57" fmla="*/ 0 h 34"/>
                  <a:gd name="T58" fmla="*/ 10 w 31"/>
                  <a:gd name="T59" fmla="*/ 0 h 34"/>
                  <a:gd name="T60" fmla="*/ 10 w 31"/>
                  <a:gd name="T61" fmla="*/ 2 h 34"/>
                  <a:gd name="T62" fmla="*/ 10 w 31"/>
                  <a:gd name="T63" fmla="*/ 2 h 34"/>
                  <a:gd name="T64" fmla="*/ 10 w 31"/>
                  <a:gd name="T65" fmla="*/ 4 h 34"/>
                  <a:gd name="T66" fmla="*/ 10 w 31"/>
                  <a:gd name="T67" fmla="*/ 4 h 34"/>
                  <a:gd name="T68" fmla="*/ 10 w 31"/>
                  <a:gd name="T69" fmla="*/ 5 h 34"/>
                  <a:gd name="T70" fmla="*/ 8 w 31"/>
                  <a:gd name="T71" fmla="*/ 5 h 34"/>
                  <a:gd name="T72" fmla="*/ 6 w 31"/>
                  <a:gd name="T73" fmla="*/ 5 h 34"/>
                  <a:gd name="T74" fmla="*/ 4 w 31"/>
                  <a:gd name="T75" fmla="*/ 7 h 34"/>
                  <a:gd name="T76" fmla="*/ 4 w 31"/>
                  <a:gd name="T77" fmla="*/ 7 h 34"/>
                  <a:gd name="T78" fmla="*/ 4 w 31"/>
                  <a:gd name="T79" fmla="*/ 9 h 34"/>
                  <a:gd name="T80" fmla="*/ 4 w 31"/>
                  <a:gd name="T81" fmla="*/ 11 h 34"/>
                  <a:gd name="T82" fmla="*/ 4 w 31"/>
                  <a:gd name="T83" fmla="*/ 11 h 34"/>
                  <a:gd name="T84" fmla="*/ 2 w 31"/>
                  <a:gd name="T85" fmla="*/ 11 h 34"/>
                  <a:gd name="T86" fmla="*/ 2 w 31"/>
                  <a:gd name="T87" fmla="*/ 11 h 34"/>
                  <a:gd name="T88" fmla="*/ 0 w 31"/>
                  <a:gd name="T89" fmla="*/ 13 h 34"/>
                  <a:gd name="T90" fmla="*/ 0 w 31"/>
                  <a:gd name="T91" fmla="*/ 15 h 34"/>
                  <a:gd name="T92" fmla="*/ 2 w 31"/>
                  <a:gd name="T93" fmla="*/ 17 h 34"/>
                  <a:gd name="T94" fmla="*/ 2 w 31"/>
                  <a:gd name="T95" fmla="*/ 19 h 34"/>
                  <a:gd name="T96" fmla="*/ 0 w 31"/>
                  <a:gd name="T97" fmla="*/ 21 h 34"/>
                  <a:gd name="T98" fmla="*/ 0 w 31"/>
                  <a:gd name="T99" fmla="*/ 21 h 34"/>
                  <a:gd name="T100" fmla="*/ 2 w 31"/>
                  <a:gd name="T101" fmla="*/ 22 h 34"/>
                  <a:gd name="T102" fmla="*/ 2 w 31"/>
                  <a:gd name="T103" fmla="*/ 22 h 34"/>
                  <a:gd name="T104" fmla="*/ 2 w 31"/>
                  <a:gd name="T105" fmla="*/ 22 h 34"/>
                  <a:gd name="T106" fmla="*/ 2 w 31"/>
                  <a:gd name="T107" fmla="*/ 22 h 34"/>
                  <a:gd name="T108" fmla="*/ 4 w 31"/>
                  <a:gd name="T109" fmla="*/ 22 h 34"/>
                  <a:gd name="T110" fmla="*/ 6 w 31"/>
                  <a:gd name="T111" fmla="*/ 24 h 34"/>
                  <a:gd name="T112" fmla="*/ 14 w 31"/>
                  <a:gd name="T113" fmla="*/ 32 h 34"/>
                  <a:gd name="T114" fmla="*/ 16 w 31"/>
                  <a:gd name="T115" fmla="*/ 34 h 34"/>
                  <a:gd name="T116" fmla="*/ 16 w 31"/>
                  <a:gd name="T117" fmla="*/ 32 h 34"/>
                  <a:gd name="T118" fmla="*/ 16 w 31"/>
                  <a:gd name="T119" fmla="*/ 3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34">
                    <a:moveTo>
                      <a:pt x="16" y="30"/>
                    </a:moveTo>
                    <a:lnTo>
                      <a:pt x="16" y="28"/>
                    </a:lnTo>
                    <a:lnTo>
                      <a:pt x="16" y="26"/>
                    </a:lnTo>
                    <a:lnTo>
                      <a:pt x="16" y="24"/>
                    </a:lnTo>
                    <a:lnTo>
                      <a:pt x="19" y="21"/>
                    </a:lnTo>
                    <a:lnTo>
                      <a:pt x="19" y="21"/>
                    </a:lnTo>
                    <a:lnTo>
                      <a:pt x="21" y="19"/>
                    </a:lnTo>
                    <a:lnTo>
                      <a:pt x="21" y="19"/>
                    </a:lnTo>
                    <a:lnTo>
                      <a:pt x="21" y="19"/>
                    </a:lnTo>
                    <a:lnTo>
                      <a:pt x="21" y="21"/>
                    </a:lnTo>
                    <a:lnTo>
                      <a:pt x="21" y="21"/>
                    </a:lnTo>
                    <a:lnTo>
                      <a:pt x="21" y="21"/>
                    </a:lnTo>
                    <a:lnTo>
                      <a:pt x="23" y="21"/>
                    </a:lnTo>
                    <a:lnTo>
                      <a:pt x="25" y="22"/>
                    </a:lnTo>
                    <a:lnTo>
                      <a:pt x="25" y="21"/>
                    </a:lnTo>
                    <a:lnTo>
                      <a:pt x="27" y="21"/>
                    </a:lnTo>
                    <a:lnTo>
                      <a:pt x="27" y="19"/>
                    </a:lnTo>
                    <a:lnTo>
                      <a:pt x="27" y="17"/>
                    </a:lnTo>
                    <a:lnTo>
                      <a:pt x="27" y="17"/>
                    </a:lnTo>
                    <a:lnTo>
                      <a:pt x="31" y="15"/>
                    </a:lnTo>
                    <a:lnTo>
                      <a:pt x="31" y="13"/>
                    </a:lnTo>
                    <a:lnTo>
                      <a:pt x="27" y="11"/>
                    </a:lnTo>
                    <a:lnTo>
                      <a:pt x="21" y="9"/>
                    </a:lnTo>
                    <a:lnTo>
                      <a:pt x="19" y="7"/>
                    </a:lnTo>
                    <a:lnTo>
                      <a:pt x="16" y="5"/>
                    </a:lnTo>
                    <a:lnTo>
                      <a:pt x="14" y="4"/>
                    </a:lnTo>
                    <a:lnTo>
                      <a:pt x="14" y="0"/>
                    </a:lnTo>
                    <a:lnTo>
                      <a:pt x="12" y="0"/>
                    </a:lnTo>
                    <a:lnTo>
                      <a:pt x="10" y="0"/>
                    </a:lnTo>
                    <a:lnTo>
                      <a:pt x="10" y="0"/>
                    </a:lnTo>
                    <a:lnTo>
                      <a:pt x="10" y="2"/>
                    </a:lnTo>
                    <a:lnTo>
                      <a:pt x="10" y="2"/>
                    </a:lnTo>
                    <a:lnTo>
                      <a:pt x="10" y="4"/>
                    </a:lnTo>
                    <a:lnTo>
                      <a:pt x="10" y="4"/>
                    </a:lnTo>
                    <a:lnTo>
                      <a:pt x="10" y="5"/>
                    </a:lnTo>
                    <a:lnTo>
                      <a:pt x="8" y="5"/>
                    </a:lnTo>
                    <a:lnTo>
                      <a:pt x="6" y="5"/>
                    </a:lnTo>
                    <a:lnTo>
                      <a:pt x="4" y="7"/>
                    </a:lnTo>
                    <a:lnTo>
                      <a:pt x="4" y="7"/>
                    </a:lnTo>
                    <a:lnTo>
                      <a:pt x="4" y="9"/>
                    </a:lnTo>
                    <a:lnTo>
                      <a:pt x="4" y="11"/>
                    </a:lnTo>
                    <a:lnTo>
                      <a:pt x="4" y="11"/>
                    </a:lnTo>
                    <a:lnTo>
                      <a:pt x="2" y="11"/>
                    </a:lnTo>
                    <a:lnTo>
                      <a:pt x="2" y="11"/>
                    </a:lnTo>
                    <a:lnTo>
                      <a:pt x="0" y="13"/>
                    </a:lnTo>
                    <a:lnTo>
                      <a:pt x="0" y="15"/>
                    </a:lnTo>
                    <a:lnTo>
                      <a:pt x="2" y="17"/>
                    </a:lnTo>
                    <a:lnTo>
                      <a:pt x="2" y="19"/>
                    </a:lnTo>
                    <a:lnTo>
                      <a:pt x="0" y="21"/>
                    </a:lnTo>
                    <a:lnTo>
                      <a:pt x="0" y="21"/>
                    </a:lnTo>
                    <a:lnTo>
                      <a:pt x="2" y="22"/>
                    </a:lnTo>
                    <a:lnTo>
                      <a:pt x="2" y="22"/>
                    </a:lnTo>
                    <a:lnTo>
                      <a:pt x="2" y="22"/>
                    </a:lnTo>
                    <a:lnTo>
                      <a:pt x="2" y="22"/>
                    </a:lnTo>
                    <a:lnTo>
                      <a:pt x="4" y="22"/>
                    </a:lnTo>
                    <a:lnTo>
                      <a:pt x="6" y="24"/>
                    </a:lnTo>
                    <a:lnTo>
                      <a:pt x="14" y="32"/>
                    </a:lnTo>
                    <a:lnTo>
                      <a:pt x="16" y="34"/>
                    </a:lnTo>
                    <a:lnTo>
                      <a:pt x="16" y="32"/>
                    </a:lnTo>
                    <a:lnTo>
                      <a:pt x="16" y="3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71" name="Freeform 1716">
                <a:extLst>
                  <a:ext uri="{FF2B5EF4-FFF2-40B4-BE49-F238E27FC236}">
                    <a16:creationId xmlns:a16="http://schemas.microsoft.com/office/drawing/2014/main" id="{F392895F-CE8B-B21F-FCAC-0EA8488AD4AF}"/>
                  </a:ext>
                </a:extLst>
              </p:cNvPr>
              <p:cNvSpPr>
                <a:spLocks/>
              </p:cNvSpPr>
              <p:nvPr/>
            </p:nvSpPr>
            <p:spPr bwMode="auto">
              <a:xfrm>
                <a:off x="19724332" y="612958"/>
                <a:ext cx="881139" cy="497681"/>
              </a:xfrm>
              <a:custGeom>
                <a:avLst/>
                <a:gdLst>
                  <a:gd name="T0" fmla="*/ 88 w 108"/>
                  <a:gd name="T1" fmla="*/ 2 h 61"/>
                  <a:gd name="T2" fmla="*/ 82 w 108"/>
                  <a:gd name="T3" fmla="*/ 2 h 61"/>
                  <a:gd name="T4" fmla="*/ 76 w 108"/>
                  <a:gd name="T5" fmla="*/ 0 h 61"/>
                  <a:gd name="T6" fmla="*/ 71 w 108"/>
                  <a:gd name="T7" fmla="*/ 2 h 61"/>
                  <a:gd name="T8" fmla="*/ 69 w 108"/>
                  <a:gd name="T9" fmla="*/ 4 h 61"/>
                  <a:gd name="T10" fmla="*/ 65 w 108"/>
                  <a:gd name="T11" fmla="*/ 8 h 61"/>
                  <a:gd name="T12" fmla="*/ 61 w 108"/>
                  <a:gd name="T13" fmla="*/ 10 h 61"/>
                  <a:gd name="T14" fmla="*/ 55 w 108"/>
                  <a:gd name="T15" fmla="*/ 8 h 61"/>
                  <a:gd name="T16" fmla="*/ 53 w 108"/>
                  <a:gd name="T17" fmla="*/ 10 h 61"/>
                  <a:gd name="T18" fmla="*/ 44 w 108"/>
                  <a:gd name="T19" fmla="*/ 12 h 61"/>
                  <a:gd name="T20" fmla="*/ 42 w 108"/>
                  <a:gd name="T21" fmla="*/ 16 h 61"/>
                  <a:gd name="T22" fmla="*/ 40 w 108"/>
                  <a:gd name="T23" fmla="*/ 18 h 61"/>
                  <a:gd name="T24" fmla="*/ 31 w 108"/>
                  <a:gd name="T25" fmla="*/ 19 h 61"/>
                  <a:gd name="T26" fmla="*/ 21 w 108"/>
                  <a:gd name="T27" fmla="*/ 16 h 61"/>
                  <a:gd name="T28" fmla="*/ 16 w 108"/>
                  <a:gd name="T29" fmla="*/ 14 h 61"/>
                  <a:gd name="T30" fmla="*/ 16 w 108"/>
                  <a:gd name="T31" fmla="*/ 19 h 61"/>
                  <a:gd name="T32" fmla="*/ 6 w 108"/>
                  <a:gd name="T33" fmla="*/ 19 h 61"/>
                  <a:gd name="T34" fmla="*/ 8 w 108"/>
                  <a:gd name="T35" fmla="*/ 21 h 61"/>
                  <a:gd name="T36" fmla="*/ 6 w 108"/>
                  <a:gd name="T37" fmla="*/ 27 h 61"/>
                  <a:gd name="T38" fmla="*/ 4 w 108"/>
                  <a:gd name="T39" fmla="*/ 29 h 61"/>
                  <a:gd name="T40" fmla="*/ 6 w 108"/>
                  <a:gd name="T41" fmla="*/ 33 h 61"/>
                  <a:gd name="T42" fmla="*/ 0 w 108"/>
                  <a:gd name="T43" fmla="*/ 37 h 61"/>
                  <a:gd name="T44" fmla="*/ 4 w 108"/>
                  <a:gd name="T45" fmla="*/ 40 h 61"/>
                  <a:gd name="T46" fmla="*/ 19 w 108"/>
                  <a:gd name="T47" fmla="*/ 55 h 61"/>
                  <a:gd name="T48" fmla="*/ 31 w 108"/>
                  <a:gd name="T49" fmla="*/ 61 h 61"/>
                  <a:gd name="T50" fmla="*/ 38 w 108"/>
                  <a:gd name="T51" fmla="*/ 61 h 61"/>
                  <a:gd name="T52" fmla="*/ 40 w 108"/>
                  <a:gd name="T53" fmla="*/ 57 h 61"/>
                  <a:gd name="T54" fmla="*/ 44 w 108"/>
                  <a:gd name="T55" fmla="*/ 57 h 61"/>
                  <a:gd name="T56" fmla="*/ 48 w 108"/>
                  <a:gd name="T57" fmla="*/ 55 h 61"/>
                  <a:gd name="T58" fmla="*/ 52 w 108"/>
                  <a:gd name="T59" fmla="*/ 55 h 61"/>
                  <a:gd name="T60" fmla="*/ 57 w 108"/>
                  <a:gd name="T61" fmla="*/ 54 h 61"/>
                  <a:gd name="T62" fmla="*/ 67 w 108"/>
                  <a:gd name="T63" fmla="*/ 54 h 61"/>
                  <a:gd name="T64" fmla="*/ 71 w 108"/>
                  <a:gd name="T65" fmla="*/ 54 h 61"/>
                  <a:gd name="T66" fmla="*/ 76 w 108"/>
                  <a:gd name="T67" fmla="*/ 50 h 61"/>
                  <a:gd name="T68" fmla="*/ 80 w 108"/>
                  <a:gd name="T69" fmla="*/ 50 h 61"/>
                  <a:gd name="T70" fmla="*/ 82 w 108"/>
                  <a:gd name="T71" fmla="*/ 46 h 61"/>
                  <a:gd name="T72" fmla="*/ 84 w 108"/>
                  <a:gd name="T73" fmla="*/ 42 h 61"/>
                  <a:gd name="T74" fmla="*/ 91 w 108"/>
                  <a:gd name="T75" fmla="*/ 31 h 61"/>
                  <a:gd name="T76" fmla="*/ 95 w 108"/>
                  <a:gd name="T77" fmla="*/ 23 h 61"/>
                  <a:gd name="T78" fmla="*/ 108 w 108"/>
                  <a:gd name="T79" fmla="*/ 14 h 61"/>
                  <a:gd name="T80" fmla="*/ 103 w 108"/>
                  <a:gd name="T81" fmla="*/ 10 h 61"/>
                  <a:gd name="T82" fmla="*/ 97 w 108"/>
                  <a:gd name="T83" fmla="*/ 4 h 61"/>
                  <a:gd name="T84" fmla="*/ 91 w 108"/>
                  <a:gd name="T85" fmla="*/ 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8" h="61">
                    <a:moveTo>
                      <a:pt x="91" y="6"/>
                    </a:moveTo>
                    <a:lnTo>
                      <a:pt x="89" y="4"/>
                    </a:lnTo>
                    <a:lnTo>
                      <a:pt x="88" y="2"/>
                    </a:lnTo>
                    <a:lnTo>
                      <a:pt x="86" y="2"/>
                    </a:lnTo>
                    <a:lnTo>
                      <a:pt x="84" y="0"/>
                    </a:lnTo>
                    <a:lnTo>
                      <a:pt x="82" y="2"/>
                    </a:lnTo>
                    <a:lnTo>
                      <a:pt x="78" y="2"/>
                    </a:lnTo>
                    <a:lnTo>
                      <a:pt x="76" y="2"/>
                    </a:lnTo>
                    <a:lnTo>
                      <a:pt x="76" y="0"/>
                    </a:lnTo>
                    <a:lnTo>
                      <a:pt x="74" y="0"/>
                    </a:lnTo>
                    <a:lnTo>
                      <a:pt x="72" y="0"/>
                    </a:lnTo>
                    <a:lnTo>
                      <a:pt x="71" y="2"/>
                    </a:lnTo>
                    <a:lnTo>
                      <a:pt x="71" y="2"/>
                    </a:lnTo>
                    <a:lnTo>
                      <a:pt x="69" y="4"/>
                    </a:lnTo>
                    <a:lnTo>
                      <a:pt x="69" y="4"/>
                    </a:lnTo>
                    <a:lnTo>
                      <a:pt x="67" y="6"/>
                    </a:lnTo>
                    <a:lnTo>
                      <a:pt x="65" y="8"/>
                    </a:lnTo>
                    <a:lnTo>
                      <a:pt x="65" y="8"/>
                    </a:lnTo>
                    <a:lnTo>
                      <a:pt x="63" y="10"/>
                    </a:lnTo>
                    <a:lnTo>
                      <a:pt x="61" y="10"/>
                    </a:lnTo>
                    <a:lnTo>
                      <a:pt x="61" y="10"/>
                    </a:lnTo>
                    <a:lnTo>
                      <a:pt x="59" y="10"/>
                    </a:lnTo>
                    <a:lnTo>
                      <a:pt x="57" y="10"/>
                    </a:lnTo>
                    <a:lnTo>
                      <a:pt x="55" y="8"/>
                    </a:lnTo>
                    <a:lnTo>
                      <a:pt x="55" y="10"/>
                    </a:lnTo>
                    <a:lnTo>
                      <a:pt x="55" y="10"/>
                    </a:lnTo>
                    <a:lnTo>
                      <a:pt x="53" y="10"/>
                    </a:lnTo>
                    <a:lnTo>
                      <a:pt x="52" y="10"/>
                    </a:lnTo>
                    <a:lnTo>
                      <a:pt x="52" y="12"/>
                    </a:lnTo>
                    <a:lnTo>
                      <a:pt x="44" y="12"/>
                    </a:lnTo>
                    <a:lnTo>
                      <a:pt x="44" y="14"/>
                    </a:lnTo>
                    <a:lnTo>
                      <a:pt x="42" y="14"/>
                    </a:lnTo>
                    <a:lnTo>
                      <a:pt x="42" y="16"/>
                    </a:lnTo>
                    <a:lnTo>
                      <a:pt x="42" y="16"/>
                    </a:lnTo>
                    <a:lnTo>
                      <a:pt x="42" y="18"/>
                    </a:lnTo>
                    <a:lnTo>
                      <a:pt x="40" y="18"/>
                    </a:lnTo>
                    <a:lnTo>
                      <a:pt x="38" y="19"/>
                    </a:lnTo>
                    <a:lnTo>
                      <a:pt x="35" y="19"/>
                    </a:lnTo>
                    <a:lnTo>
                      <a:pt x="31" y="19"/>
                    </a:lnTo>
                    <a:lnTo>
                      <a:pt x="27" y="18"/>
                    </a:lnTo>
                    <a:lnTo>
                      <a:pt x="25" y="18"/>
                    </a:lnTo>
                    <a:lnTo>
                      <a:pt x="21" y="16"/>
                    </a:lnTo>
                    <a:lnTo>
                      <a:pt x="19" y="14"/>
                    </a:lnTo>
                    <a:lnTo>
                      <a:pt x="16" y="14"/>
                    </a:lnTo>
                    <a:lnTo>
                      <a:pt x="16" y="14"/>
                    </a:lnTo>
                    <a:lnTo>
                      <a:pt x="16" y="16"/>
                    </a:lnTo>
                    <a:lnTo>
                      <a:pt x="16" y="18"/>
                    </a:lnTo>
                    <a:lnTo>
                      <a:pt x="16" y="19"/>
                    </a:lnTo>
                    <a:lnTo>
                      <a:pt x="14" y="19"/>
                    </a:lnTo>
                    <a:lnTo>
                      <a:pt x="10" y="19"/>
                    </a:lnTo>
                    <a:lnTo>
                      <a:pt x="6" y="19"/>
                    </a:lnTo>
                    <a:lnTo>
                      <a:pt x="6" y="19"/>
                    </a:lnTo>
                    <a:lnTo>
                      <a:pt x="4" y="19"/>
                    </a:lnTo>
                    <a:lnTo>
                      <a:pt x="8" y="21"/>
                    </a:lnTo>
                    <a:lnTo>
                      <a:pt x="8" y="23"/>
                    </a:lnTo>
                    <a:lnTo>
                      <a:pt x="8" y="25"/>
                    </a:lnTo>
                    <a:lnTo>
                      <a:pt x="6" y="27"/>
                    </a:lnTo>
                    <a:lnTo>
                      <a:pt x="6" y="27"/>
                    </a:lnTo>
                    <a:lnTo>
                      <a:pt x="4" y="27"/>
                    </a:lnTo>
                    <a:lnTo>
                      <a:pt x="4" y="29"/>
                    </a:lnTo>
                    <a:lnTo>
                      <a:pt x="6" y="31"/>
                    </a:lnTo>
                    <a:lnTo>
                      <a:pt x="6" y="31"/>
                    </a:lnTo>
                    <a:lnTo>
                      <a:pt x="6" y="33"/>
                    </a:lnTo>
                    <a:lnTo>
                      <a:pt x="6" y="35"/>
                    </a:lnTo>
                    <a:lnTo>
                      <a:pt x="4" y="35"/>
                    </a:lnTo>
                    <a:lnTo>
                      <a:pt x="0" y="37"/>
                    </a:lnTo>
                    <a:lnTo>
                      <a:pt x="0" y="38"/>
                    </a:lnTo>
                    <a:lnTo>
                      <a:pt x="2" y="38"/>
                    </a:lnTo>
                    <a:lnTo>
                      <a:pt x="4" y="40"/>
                    </a:lnTo>
                    <a:lnTo>
                      <a:pt x="6" y="46"/>
                    </a:lnTo>
                    <a:lnTo>
                      <a:pt x="12" y="48"/>
                    </a:lnTo>
                    <a:lnTo>
                      <a:pt x="19" y="55"/>
                    </a:lnTo>
                    <a:lnTo>
                      <a:pt x="25" y="59"/>
                    </a:lnTo>
                    <a:lnTo>
                      <a:pt x="27" y="59"/>
                    </a:lnTo>
                    <a:lnTo>
                      <a:pt x="31" y="61"/>
                    </a:lnTo>
                    <a:lnTo>
                      <a:pt x="33" y="61"/>
                    </a:lnTo>
                    <a:lnTo>
                      <a:pt x="36" y="61"/>
                    </a:lnTo>
                    <a:lnTo>
                      <a:pt x="38" y="61"/>
                    </a:lnTo>
                    <a:lnTo>
                      <a:pt x="38" y="59"/>
                    </a:lnTo>
                    <a:lnTo>
                      <a:pt x="38" y="59"/>
                    </a:lnTo>
                    <a:lnTo>
                      <a:pt x="40" y="57"/>
                    </a:lnTo>
                    <a:lnTo>
                      <a:pt x="42" y="57"/>
                    </a:lnTo>
                    <a:lnTo>
                      <a:pt x="44" y="57"/>
                    </a:lnTo>
                    <a:lnTo>
                      <a:pt x="44" y="57"/>
                    </a:lnTo>
                    <a:lnTo>
                      <a:pt x="46" y="55"/>
                    </a:lnTo>
                    <a:lnTo>
                      <a:pt x="46" y="55"/>
                    </a:lnTo>
                    <a:lnTo>
                      <a:pt x="48" y="55"/>
                    </a:lnTo>
                    <a:lnTo>
                      <a:pt x="48" y="55"/>
                    </a:lnTo>
                    <a:lnTo>
                      <a:pt x="48" y="55"/>
                    </a:lnTo>
                    <a:lnTo>
                      <a:pt x="52" y="55"/>
                    </a:lnTo>
                    <a:lnTo>
                      <a:pt x="55" y="54"/>
                    </a:lnTo>
                    <a:lnTo>
                      <a:pt x="55" y="54"/>
                    </a:lnTo>
                    <a:lnTo>
                      <a:pt x="57" y="54"/>
                    </a:lnTo>
                    <a:lnTo>
                      <a:pt x="63" y="54"/>
                    </a:lnTo>
                    <a:lnTo>
                      <a:pt x="65" y="54"/>
                    </a:lnTo>
                    <a:lnTo>
                      <a:pt x="67" y="54"/>
                    </a:lnTo>
                    <a:lnTo>
                      <a:pt x="67" y="54"/>
                    </a:lnTo>
                    <a:lnTo>
                      <a:pt x="69" y="54"/>
                    </a:lnTo>
                    <a:lnTo>
                      <a:pt x="71" y="54"/>
                    </a:lnTo>
                    <a:lnTo>
                      <a:pt x="71" y="54"/>
                    </a:lnTo>
                    <a:lnTo>
                      <a:pt x="74" y="52"/>
                    </a:lnTo>
                    <a:lnTo>
                      <a:pt x="76" y="50"/>
                    </a:lnTo>
                    <a:lnTo>
                      <a:pt x="78" y="50"/>
                    </a:lnTo>
                    <a:lnTo>
                      <a:pt x="78" y="50"/>
                    </a:lnTo>
                    <a:lnTo>
                      <a:pt x="80" y="50"/>
                    </a:lnTo>
                    <a:lnTo>
                      <a:pt x="80" y="50"/>
                    </a:lnTo>
                    <a:lnTo>
                      <a:pt x="82" y="48"/>
                    </a:lnTo>
                    <a:lnTo>
                      <a:pt x="82" y="46"/>
                    </a:lnTo>
                    <a:lnTo>
                      <a:pt x="82" y="46"/>
                    </a:lnTo>
                    <a:lnTo>
                      <a:pt x="84" y="44"/>
                    </a:lnTo>
                    <a:lnTo>
                      <a:pt x="84" y="42"/>
                    </a:lnTo>
                    <a:lnTo>
                      <a:pt x="86" y="40"/>
                    </a:lnTo>
                    <a:lnTo>
                      <a:pt x="88" y="37"/>
                    </a:lnTo>
                    <a:lnTo>
                      <a:pt x="91" y="31"/>
                    </a:lnTo>
                    <a:lnTo>
                      <a:pt x="91" y="29"/>
                    </a:lnTo>
                    <a:lnTo>
                      <a:pt x="93" y="25"/>
                    </a:lnTo>
                    <a:lnTo>
                      <a:pt x="95" y="23"/>
                    </a:lnTo>
                    <a:lnTo>
                      <a:pt x="97" y="21"/>
                    </a:lnTo>
                    <a:lnTo>
                      <a:pt x="105" y="18"/>
                    </a:lnTo>
                    <a:lnTo>
                      <a:pt x="108" y="14"/>
                    </a:lnTo>
                    <a:lnTo>
                      <a:pt x="107" y="12"/>
                    </a:lnTo>
                    <a:lnTo>
                      <a:pt x="107" y="12"/>
                    </a:lnTo>
                    <a:lnTo>
                      <a:pt x="103" y="10"/>
                    </a:lnTo>
                    <a:lnTo>
                      <a:pt x="101" y="8"/>
                    </a:lnTo>
                    <a:lnTo>
                      <a:pt x="99" y="6"/>
                    </a:lnTo>
                    <a:lnTo>
                      <a:pt x="97" y="4"/>
                    </a:lnTo>
                    <a:lnTo>
                      <a:pt x="97" y="4"/>
                    </a:lnTo>
                    <a:lnTo>
                      <a:pt x="93" y="6"/>
                    </a:lnTo>
                    <a:lnTo>
                      <a:pt x="91" y="6"/>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72" name="Freeform 1717">
                <a:extLst>
                  <a:ext uri="{FF2B5EF4-FFF2-40B4-BE49-F238E27FC236}">
                    <a16:creationId xmlns:a16="http://schemas.microsoft.com/office/drawing/2014/main" id="{F29E2C91-1A0D-FC1A-4B51-9EF863F12C6A}"/>
                  </a:ext>
                </a:extLst>
              </p:cNvPr>
              <p:cNvSpPr>
                <a:spLocks/>
              </p:cNvSpPr>
              <p:nvPr/>
            </p:nvSpPr>
            <p:spPr bwMode="auto">
              <a:xfrm>
                <a:off x="19822235" y="433467"/>
                <a:ext cx="742443" cy="334508"/>
              </a:xfrm>
              <a:custGeom>
                <a:avLst/>
                <a:gdLst>
                  <a:gd name="T0" fmla="*/ 74 w 91"/>
                  <a:gd name="T1" fmla="*/ 3 h 41"/>
                  <a:gd name="T2" fmla="*/ 66 w 91"/>
                  <a:gd name="T3" fmla="*/ 3 h 41"/>
                  <a:gd name="T4" fmla="*/ 64 w 91"/>
                  <a:gd name="T5" fmla="*/ 5 h 41"/>
                  <a:gd name="T6" fmla="*/ 62 w 91"/>
                  <a:gd name="T7" fmla="*/ 5 h 41"/>
                  <a:gd name="T8" fmla="*/ 59 w 91"/>
                  <a:gd name="T9" fmla="*/ 3 h 41"/>
                  <a:gd name="T10" fmla="*/ 53 w 91"/>
                  <a:gd name="T11" fmla="*/ 5 h 41"/>
                  <a:gd name="T12" fmla="*/ 51 w 91"/>
                  <a:gd name="T13" fmla="*/ 9 h 41"/>
                  <a:gd name="T14" fmla="*/ 49 w 91"/>
                  <a:gd name="T15" fmla="*/ 9 h 41"/>
                  <a:gd name="T16" fmla="*/ 47 w 91"/>
                  <a:gd name="T17" fmla="*/ 9 h 41"/>
                  <a:gd name="T18" fmla="*/ 47 w 91"/>
                  <a:gd name="T19" fmla="*/ 7 h 41"/>
                  <a:gd name="T20" fmla="*/ 47 w 91"/>
                  <a:gd name="T21" fmla="*/ 7 h 41"/>
                  <a:gd name="T22" fmla="*/ 45 w 91"/>
                  <a:gd name="T23" fmla="*/ 5 h 41"/>
                  <a:gd name="T24" fmla="*/ 43 w 91"/>
                  <a:gd name="T25" fmla="*/ 3 h 41"/>
                  <a:gd name="T26" fmla="*/ 41 w 91"/>
                  <a:gd name="T27" fmla="*/ 2 h 41"/>
                  <a:gd name="T28" fmla="*/ 40 w 91"/>
                  <a:gd name="T29" fmla="*/ 0 h 41"/>
                  <a:gd name="T30" fmla="*/ 38 w 91"/>
                  <a:gd name="T31" fmla="*/ 2 h 41"/>
                  <a:gd name="T32" fmla="*/ 36 w 91"/>
                  <a:gd name="T33" fmla="*/ 3 h 41"/>
                  <a:gd name="T34" fmla="*/ 34 w 91"/>
                  <a:gd name="T35" fmla="*/ 3 h 41"/>
                  <a:gd name="T36" fmla="*/ 32 w 91"/>
                  <a:gd name="T37" fmla="*/ 2 h 41"/>
                  <a:gd name="T38" fmla="*/ 28 w 91"/>
                  <a:gd name="T39" fmla="*/ 2 h 41"/>
                  <a:gd name="T40" fmla="*/ 21 w 91"/>
                  <a:gd name="T41" fmla="*/ 7 h 41"/>
                  <a:gd name="T42" fmla="*/ 21 w 91"/>
                  <a:gd name="T43" fmla="*/ 9 h 41"/>
                  <a:gd name="T44" fmla="*/ 19 w 91"/>
                  <a:gd name="T45" fmla="*/ 11 h 41"/>
                  <a:gd name="T46" fmla="*/ 15 w 91"/>
                  <a:gd name="T47" fmla="*/ 15 h 41"/>
                  <a:gd name="T48" fmla="*/ 11 w 91"/>
                  <a:gd name="T49" fmla="*/ 17 h 41"/>
                  <a:gd name="T50" fmla="*/ 5 w 91"/>
                  <a:gd name="T51" fmla="*/ 17 h 41"/>
                  <a:gd name="T52" fmla="*/ 4 w 91"/>
                  <a:gd name="T53" fmla="*/ 17 h 41"/>
                  <a:gd name="T54" fmla="*/ 2 w 91"/>
                  <a:gd name="T55" fmla="*/ 21 h 41"/>
                  <a:gd name="T56" fmla="*/ 0 w 91"/>
                  <a:gd name="T57" fmla="*/ 24 h 41"/>
                  <a:gd name="T58" fmla="*/ 0 w 91"/>
                  <a:gd name="T59" fmla="*/ 28 h 41"/>
                  <a:gd name="T60" fmla="*/ 2 w 91"/>
                  <a:gd name="T61" fmla="*/ 32 h 41"/>
                  <a:gd name="T62" fmla="*/ 4 w 91"/>
                  <a:gd name="T63" fmla="*/ 36 h 41"/>
                  <a:gd name="T64" fmla="*/ 9 w 91"/>
                  <a:gd name="T65" fmla="*/ 38 h 41"/>
                  <a:gd name="T66" fmla="*/ 15 w 91"/>
                  <a:gd name="T67" fmla="*/ 40 h 41"/>
                  <a:gd name="T68" fmla="*/ 23 w 91"/>
                  <a:gd name="T69" fmla="*/ 41 h 41"/>
                  <a:gd name="T70" fmla="*/ 28 w 91"/>
                  <a:gd name="T71" fmla="*/ 40 h 41"/>
                  <a:gd name="T72" fmla="*/ 30 w 91"/>
                  <a:gd name="T73" fmla="*/ 38 h 41"/>
                  <a:gd name="T74" fmla="*/ 30 w 91"/>
                  <a:gd name="T75" fmla="*/ 36 h 41"/>
                  <a:gd name="T76" fmla="*/ 32 w 91"/>
                  <a:gd name="T77" fmla="*/ 34 h 41"/>
                  <a:gd name="T78" fmla="*/ 40 w 91"/>
                  <a:gd name="T79" fmla="*/ 32 h 41"/>
                  <a:gd name="T80" fmla="*/ 43 w 91"/>
                  <a:gd name="T81" fmla="*/ 32 h 41"/>
                  <a:gd name="T82" fmla="*/ 43 w 91"/>
                  <a:gd name="T83" fmla="*/ 30 h 41"/>
                  <a:gd name="T84" fmla="*/ 47 w 91"/>
                  <a:gd name="T85" fmla="*/ 32 h 41"/>
                  <a:gd name="T86" fmla="*/ 49 w 91"/>
                  <a:gd name="T87" fmla="*/ 32 h 41"/>
                  <a:gd name="T88" fmla="*/ 53 w 91"/>
                  <a:gd name="T89" fmla="*/ 30 h 41"/>
                  <a:gd name="T90" fmla="*/ 55 w 91"/>
                  <a:gd name="T91" fmla="*/ 28 h 41"/>
                  <a:gd name="T92" fmla="*/ 57 w 91"/>
                  <a:gd name="T93" fmla="*/ 26 h 41"/>
                  <a:gd name="T94" fmla="*/ 59 w 91"/>
                  <a:gd name="T95" fmla="*/ 24 h 41"/>
                  <a:gd name="T96" fmla="*/ 62 w 91"/>
                  <a:gd name="T97" fmla="*/ 22 h 41"/>
                  <a:gd name="T98" fmla="*/ 64 w 91"/>
                  <a:gd name="T99" fmla="*/ 24 h 41"/>
                  <a:gd name="T100" fmla="*/ 70 w 91"/>
                  <a:gd name="T101" fmla="*/ 24 h 41"/>
                  <a:gd name="T102" fmla="*/ 74 w 91"/>
                  <a:gd name="T103" fmla="*/ 24 h 41"/>
                  <a:gd name="T104" fmla="*/ 77 w 91"/>
                  <a:gd name="T105" fmla="*/ 26 h 41"/>
                  <a:gd name="T106" fmla="*/ 81 w 91"/>
                  <a:gd name="T107" fmla="*/ 28 h 41"/>
                  <a:gd name="T108" fmla="*/ 85 w 91"/>
                  <a:gd name="T109" fmla="*/ 22 h 41"/>
                  <a:gd name="T110" fmla="*/ 91 w 91"/>
                  <a:gd name="T111" fmla="*/ 11 h 41"/>
                  <a:gd name="T112" fmla="*/ 79 w 91"/>
                  <a:gd name="T11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1" h="41">
                    <a:moveTo>
                      <a:pt x="79" y="5"/>
                    </a:moveTo>
                    <a:lnTo>
                      <a:pt x="74" y="3"/>
                    </a:lnTo>
                    <a:lnTo>
                      <a:pt x="68" y="3"/>
                    </a:lnTo>
                    <a:lnTo>
                      <a:pt x="66" y="3"/>
                    </a:lnTo>
                    <a:lnTo>
                      <a:pt x="66" y="5"/>
                    </a:lnTo>
                    <a:lnTo>
                      <a:pt x="64" y="5"/>
                    </a:lnTo>
                    <a:lnTo>
                      <a:pt x="64" y="5"/>
                    </a:lnTo>
                    <a:lnTo>
                      <a:pt x="62" y="5"/>
                    </a:lnTo>
                    <a:lnTo>
                      <a:pt x="60" y="3"/>
                    </a:lnTo>
                    <a:lnTo>
                      <a:pt x="59" y="3"/>
                    </a:lnTo>
                    <a:lnTo>
                      <a:pt x="57" y="3"/>
                    </a:lnTo>
                    <a:lnTo>
                      <a:pt x="53" y="5"/>
                    </a:lnTo>
                    <a:lnTo>
                      <a:pt x="53" y="7"/>
                    </a:lnTo>
                    <a:lnTo>
                      <a:pt x="51" y="9"/>
                    </a:lnTo>
                    <a:lnTo>
                      <a:pt x="49" y="9"/>
                    </a:lnTo>
                    <a:lnTo>
                      <a:pt x="49" y="9"/>
                    </a:lnTo>
                    <a:lnTo>
                      <a:pt x="47" y="9"/>
                    </a:lnTo>
                    <a:lnTo>
                      <a:pt x="47" y="9"/>
                    </a:lnTo>
                    <a:lnTo>
                      <a:pt x="47" y="7"/>
                    </a:lnTo>
                    <a:lnTo>
                      <a:pt x="47" y="7"/>
                    </a:lnTo>
                    <a:lnTo>
                      <a:pt x="47" y="7"/>
                    </a:lnTo>
                    <a:lnTo>
                      <a:pt x="47" y="7"/>
                    </a:lnTo>
                    <a:lnTo>
                      <a:pt x="47" y="5"/>
                    </a:lnTo>
                    <a:lnTo>
                      <a:pt x="45" y="5"/>
                    </a:lnTo>
                    <a:lnTo>
                      <a:pt x="45" y="3"/>
                    </a:lnTo>
                    <a:lnTo>
                      <a:pt x="43" y="3"/>
                    </a:lnTo>
                    <a:lnTo>
                      <a:pt x="43" y="3"/>
                    </a:lnTo>
                    <a:lnTo>
                      <a:pt x="41" y="2"/>
                    </a:lnTo>
                    <a:lnTo>
                      <a:pt x="41" y="0"/>
                    </a:lnTo>
                    <a:lnTo>
                      <a:pt x="40" y="0"/>
                    </a:lnTo>
                    <a:lnTo>
                      <a:pt x="38" y="2"/>
                    </a:lnTo>
                    <a:lnTo>
                      <a:pt x="38" y="2"/>
                    </a:lnTo>
                    <a:lnTo>
                      <a:pt x="36" y="3"/>
                    </a:lnTo>
                    <a:lnTo>
                      <a:pt x="36" y="3"/>
                    </a:lnTo>
                    <a:lnTo>
                      <a:pt x="34" y="3"/>
                    </a:lnTo>
                    <a:lnTo>
                      <a:pt x="34" y="3"/>
                    </a:lnTo>
                    <a:lnTo>
                      <a:pt x="34" y="2"/>
                    </a:lnTo>
                    <a:lnTo>
                      <a:pt x="32" y="2"/>
                    </a:lnTo>
                    <a:lnTo>
                      <a:pt x="32" y="2"/>
                    </a:lnTo>
                    <a:lnTo>
                      <a:pt x="28" y="2"/>
                    </a:lnTo>
                    <a:lnTo>
                      <a:pt x="26" y="3"/>
                    </a:lnTo>
                    <a:lnTo>
                      <a:pt x="21" y="7"/>
                    </a:lnTo>
                    <a:lnTo>
                      <a:pt x="21" y="7"/>
                    </a:lnTo>
                    <a:lnTo>
                      <a:pt x="21" y="9"/>
                    </a:lnTo>
                    <a:lnTo>
                      <a:pt x="19" y="11"/>
                    </a:lnTo>
                    <a:lnTo>
                      <a:pt x="19" y="11"/>
                    </a:lnTo>
                    <a:lnTo>
                      <a:pt x="17" y="13"/>
                    </a:lnTo>
                    <a:lnTo>
                      <a:pt x="15" y="15"/>
                    </a:lnTo>
                    <a:lnTo>
                      <a:pt x="13" y="17"/>
                    </a:lnTo>
                    <a:lnTo>
                      <a:pt x="11" y="17"/>
                    </a:lnTo>
                    <a:lnTo>
                      <a:pt x="9" y="17"/>
                    </a:lnTo>
                    <a:lnTo>
                      <a:pt x="5" y="17"/>
                    </a:lnTo>
                    <a:lnTo>
                      <a:pt x="5" y="17"/>
                    </a:lnTo>
                    <a:lnTo>
                      <a:pt x="4" y="17"/>
                    </a:lnTo>
                    <a:lnTo>
                      <a:pt x="2" y="19"/>
                    </a:lnTo>
                    <a:lnTo>
                      <a:pt x="2" y="21"/>
                    </a:lnTo>
                    <a:lnTo>
                      <a:pt x="2" y="22"/>
                    </a:lnTo>
                    <a:lnTo>
                      <a:pt x="0" y="24"/>
                    </a:lnTo>
                    <a:lnTo>
                      <a:pt x="0" y="26"/>
                    </a:lnTo>
                    <a:lnTo>
                      <a:pt x="0" y="28"/>
                    </a:lnTo>
                    <a:lnTo>
                      <a:pt x="2" y="30"/>
                    </a:lnTo>
                    <a:lnTo>
                      <a:pt x="2" y="32"/>
                    </a:lnTo>
                    <a:lnTo>
                      <a:pt x="4" y="34"/>
                    </a:lnTo>
                    <a:lnTo>
                      <a:pt x="4" y="36"/>
                    </a:lnTo>
                    <a:lnTo>
                      <a:pt x="7" y="36"/>
                    </a:lnTo>
                    <a:lnTo>
                      <a:pt x="9" y="38"/>
                    </a:lnTo>
                    <a:lnTo>
                      <a:pt x="13" y="40"/>
                    </a:lnTo>
                    <a:lnTo>
                      <a:pt x="15" y="40"/>
                    </a:lnTo>
                    <a:lnTo>
                      <a:pt x="19" y="41"/>
                    </a:lnTo>
                    <a:lnTo>
                      <a:pt x="23" y="41"/>
                    </a:lnTo>
                    <a:lnTo>
                      <a:pt x="26" y="41"/>
                    </a:lnTo>
                    <a:lnTo>
                      <a:pt x="28" y="40"/>
                    </a:lnTo>
                    <a:lnTo>
                      <a:pt x="30" y="40"/>
                    </a:lnTo>
                    <a:lnTo>
                      <a:pt x="30" y="38"/>
                    </a:lnTo>
                    <a:lnTo>
                      <a:pt x="30" y="38"/>
                    </a:lnTo>
                    <a:lnTo>
                      <a:pt x="30" y="36"/>
                    </a:lnTo>
                    <a:lnTo>
                      <a:pt x="32" y="36"/>
                    </a:lnTo>
                    <a:lnTo>
                      <a:pt x="32" y="34"/>
                    </a:lnTo>
                    <a:lnTo>
                      <a:pt x="40" y="34"/>
                    </a:lnTo>
                    <a:lnTo>
                      <a:pt x="40" y="32"/>
                    </a:lnTo>
                    <a:lnTo>
                      <a:pt x="41" y="32"/>
                    </a:lnTo>
                    <a:lnTo>
                      <a:pt x="43" y="32"/>
                    </a:lnTo>
                    <a:lnTo>
                      <a:pt x="43" y="32"/>
                    </a:lnTo>
                    <a:lnTo>
                      <a:pt x="43" y="30"/>
                    </a:lnTo>
                    <a:lnTo>
                      <a:pt x="45" y="32"/>
                    </a:lnTo>
                    <a:lnTo>
                      <a:pt x="47" y="32"/>
                    </a:lnTo>
                    <a:lnTo>
                      <a:pt x="49" y="32"/>
                    </a:lnTo>
                    <a:lnTo>
                      <a:pt x="49" y="32"/>
                    </a:lnTo>
                    <a:lnTo>
                      <a:pt x="51" y="32"/>
                    </a:lnTo>
                    <a:lnTo>
                      <a:pt x="53" y="30"/>
                    </a:lnTo>
                    <a:lnTo>
                      <a:pt x="53" y="30"/>
                    </a:lnTo>
                    <a:lnTo>
                      <a:pt x="55" y="28"/>
                    </a:lnTo>
                    <a:lnTo>
                      <a:pt x="57" y="26"/>
                    </a:lnTo>
                    <a:lnTo>
                      <a:pt x="57" y="26"/>
                    </a:lnTo>
                    <a:lnTo>
                      <a:pt x="59" y="24"/>
                    </a:lnTo>
                    <a:lnTo>
                      <a:pt x="59" y="24"/>
                    </a:lnTo>
                    <a:lnTo>
                      <a:pt x="60" y="22"/>
                    </a:lnTo>
                    <a:lnTo>
                      <a:pt x="62" y="22"/>
                    </a:lnTo>
                    <a:lnTo>
                      <a:pt x="64" y="22"/>
                    </a:lnTo>
                    <a:lnTo>
                      <a:pt x="64" y="24"/>
                    </a:lnTo>
                    <a:lnTo>
                      <a:pt x="66" y="24"/>
                    </a:lnTo>
                    <a:lnTo>
                      <a:pt x="70" y="24"/>
                    </a:lnTo>
                    <a:lnTo>
                      <a:pt x="72" y="22"/>
                    </a:lnTo>
                    <a:lnTo>
                      <a:pt x="74" y="24"/>
                    </a:lnTo>
                    <a:lnTo>
                      <a:pt x="76" y="24"/>
                    </a:lnTo>
                    <a:lnTo>
                      <a:pt x="77" y="26"/>
                    </a:lnTo>
                    <a:lnTo>
                      <a:pt x="79" y="28"/>
                    </a:lnTo>
                    <a:lnTo>
                      <a:pt x="81" y="28"/>
                    </a:lnTo>
                    <a:lnTo>
                      <a:pt x="85" y="26"/>
                    </a:lnTo>
                    <a:lnTo>
                      <a:pt x="85" y="22"/>
                    </a:lnTo>
                    <a:lnTo>
                      <a:pt x="89" y="15"/>
                    </a:lnTo>
                    <a:lnTo>
                      <a:pt x="91" y="11"/>
                    </a:lnTo>
                    <a:lnTo>
                      <a:pt x="85" y="9"/>
                    </a:lnTo>
                    <a:lnTo>
                      <a:pt x="79" y="5"/>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73" name="Freeform 1718">
                <a:extLst>
                  <a:ext uri="{FF2B5EF4-FFF2-40B4-BE49-F238E27FC236}">
                    <a16:creationId xmlns:a16="http://schemas.microsoft.com/office/drawing/2014/main" id="{84C2EA02-3F26-74F4-7C2A-D320F740F357}"/>
                  </a:ext>
                </a:extLst>
              </p:cNvPr>
              <p:cNvSpPr>
                <a:spLocks/>
              </p:cNvSpPr>
              <p:nvPr/>
            </p:nvSpPr>
            <p:spPr bwMode="auto">
              <a:xfrm>
                <a:off x="17945740" y="58167"/>
                <a:ext cx="497682" cy="375300"/>
              </a:xfrm>
              <a:custGeom>
                <a:avLst/>
                <a:gdLst>
                  <a:gd name="T0" fmla="*/ 2 w 61"/>
                  <a:gd name="T1" fmla="*/ 13 h 46"/>
                  <a:gd name="T2" fmla="*/ 4 w 61"/>
                  <a:gd name="T3" fmla="*/ 17 h 46"/>
                  <a:gd name="T4" fmla="*/ 8 w 61"/>
                  <a:gd name="T5" fmla="*/ 17 h 46"/>
                  <a:gd name="T6" fmla="*/ 12 w 61"/>
                  <a:gd name="T7" fmla="*/ 17 h 46"/>
                  <a:gd name="T8" fmla="*/ 14 w 61"/>
                  <a:gd name="T9" fmla="*/ 23 h 46"/>
                  <a:gd name="T10" fmla="*/ 17 w 61"/>
                  <a:gd name="T11" fmla="*/ 23 h 46"/>
                  <a:gd name="T12" fmla="*/ 17 w 61"/>
                  <a:gd name="T13" fmla="*/ 25 h 46"/>
                  <a:gd name="T14" fmla="*/ 19 w 61"/>
                  <a:gd name="T15" fmla="*/ 29 h 46"/>
                  <a:gd name="T16" fmla="*/ 21 w 61"/>
                  <a:gd name="T17" fmla="*/ 27 h 46"/>
                  <a:gd name="T18" fmla="*/ 25 w 61"/>
                  <a:gd name="T19" fmla="*/ 29 h 46"/>
                  <a:gd name="T20" fmla="*/ 27 w 61"/>
                  <a:gd name="T21" fmla="*/ 31 h 46"/>
                  <a:gd name="T22" fmla="*/ 27 w 61"/>
                  <a:gd name="T23" fmla="*/ 32 h 46"/>
                  <a:gd name="T24" fmla="*/ 27 w 61"/>
                  <a:gd name="T25" fmla="*/ 36 h 46"/>
                  <a:gd name="T26" fmla="*/ 31 w 61"/>
                  <a:gd name="T27" fmla="*/ 38 h 46"/>
                  <a:gd name="T28" fmla="*/ 36 w 61"/>
                  <a:gd name="T29" fmla="*/ 32 h 46"/>
                  <a:gd name="T30" fmla="*/ 36 w 61"/>
                  <a:gd name="T31" fmla="*/ 34 h 46"/>
                  <a:gd name="T32" fmla="*/ 36 w 61"/>
                  <a:gd name="T33" fmla="*/ 40 h 46"/>
                  <a:gd name="T34" fmla="*/ 38 w 61"/>
                  <a:gd name="T35" fmla="*/ 40 h 46"/>
                  <a:gd name="T36" fmla="*/ 40 w 61"/>
                  <a:gd name="T37" fmla="*/ 42 h 46"/>
                  <a:gd name="T38" fmla="*/ 48 w 61"/>
                  <a:gd name="T39" fmla="*/ 46 h 46"/>
                  <a:gd name="T40" fmla="*/ 54 w 61"/>
                  <a:gd name="T41" fmla="*/ 46 h 46"/>
                  <a:gd name="T42" fmla="*/ 54 w 61"/>
                  <a:gd name="T43" fmla="*/ 42 h 46"/>
                  <a:gd name="T44" fmla="*/ 52 w 61"/>
                  <a:gd name="T45" fmla="*/ 38 h 46"/>
                  <a:gd name="T46" fmla="*/ 54 w 61"/>
                  <a:gd name="T47" fmla="*/ 34 h 46"/>
                  <a:gd name="T48" fmla="*/ 57 w 61"/>
                  <a:gd name="T49" fmla="*/ 32 h 46"/>
                  <a:gd name="T50" fmla="*/ 61 w 61"/>
                  <a:gd name="T51" fmla="*/ 29 h 46"/>
                  <a:gd name="T52" fmla="*/ 61 w 61"/>
                  <a:gd name="T53" fmla="*/ 25 h 46"/>
                  <a:gd name="T54" fmla="*/ 59 w 61"/>
                  <a:gd name="T55" fmla="*/ 23 h 46"/>
                  <a:gd name="T56" fmla="*/ 59 w 61"/>
                  <a:gd name="T57" fmla="*/ 21 h 46"/>
                  <a:gd name="T58" fmla="*/ 54 w 61"/>
                  <a:gd name="T59" fmla="*/ 17 h 46"/>
                  <a:gd name="T60" fmla="*/ 52 w 61"/>
                  <a:gd name="T61" fmla="*/ 17 h 46"/>
                  <a:gd name="T62" fmla="*/ 52 w 61"/>
                  <a:gd name="T63" fmla="*/ 17 h 46"/>
                  <a:gd name="T64" fmla="*/ 50 w 61"/>
                  <a:gd name="T65" fmla="*/ 15 h 46"/>
                  <a:gd name="T66" fmla="*/ 52 w 61"/>
                  <a:gd name="T67" fmla="*/ 12 h 46"/>
                  <a:gd name="T68" fmla="*/ 52 w 61"/>
                  <a:gd name="T69" fmla="*/ 8 h 46"/>
                  <a:gd name="T70" fmla="*/ 46 w 61"/>
                  <a:gd name="T71" fmla="*/ 4 h 46"/>
                  <a:gd name="T72" fmla="*/ 44 w 61"/>
                  <a:gd name="T73" fmla="*/ 4 h 46"/>
                  <a:gd name="T74" fmla="*/ 42 w 61"/>
                  <a:gd name="T75" fmla="*/ 4 h 46"/>
                  <a:gd name="T76" fmla="*/ 42 w 61"/>
                  <a:gd name="T77" fmla="*/ 2 h 46"/>
                  <a:gd name="T78" fmla="*/ 40 w 61"/>
                  <a:gd name="T79" fmla="*/ 2 h 46"/>
                  <a:gd name="T80" fmla="*/ 40 w 61"/>
                  <a:gd name="T81" fmla="*/ 0 h 46"/>
                  <a:gd name="T82" fmla="*/ 38 w 61"/>
                  <a:gd name="T83" fmla="*/ 2 h 46"/>
                  <a:gd name="T84" fmla="*/ 38 w 61"/>
                  <a:gd name="T85" fmla="*/ 2 h 46"/>
                  <a:gd name="T86" fmla="*/ 36 w 61"/>
                  <a:gd name="T87" fmla="*/ 0 h 46"/>
                  <a:gd name="T88" fmla="*/ 35 w 61"/>
                  <a:gd name="T89" fmla="*/ 0 h 46"/>
                  <a:gd name="T90" fmla="*/ 33 w 61"/>
                  <a:gd name="T91" fmla="*/ 0 h 46"/>
                  <a:gd name="T92" fmla="*/ 33 w 61"/>
                  <a:gd name="T93" fmla="*/ 0 h 46"/>
                  <a:gd name="T94" fmla="*/ 31 w 61"/>
                  <a:gd name="T95" fmla="*/ 0 h 46"/>
                  <a:gd name="T96" fmla="*/ 31 w 61"/>
                  <a:gd name="T97" fmla="*/ 2 h 46"/>
                  <a:gd name="T98" fmla="*/ 27 w 61"/>
                  <a:gd name="T99" fmla="*/ 2 h 46"/>
                  <a:gd name="T100" fmla="*/ 25 w 61"/>
                  <a:gd name="T101" fmla="*/ 6 h 46"/>
                  <a:gd name="T102" fmla="*/ 19 w 61"/>
                  <a:gd name="T103" fmla="*/ 6 h 46"/>
                  <a:gd name="T104" fmla="*/ 14 w 61"/>
                  <a:gd name="T105" fmla="*/ 4 h 46"/>
                  <a:gd name="T106" fmla="*/ 10 w 61"/>
                  <a:gd name="T107" fmla="*/ 4 h 46"/>
                  <a:gd name="T108" fmla="*/ 0 w 61"/>
                  <a:gd name="T109" fmla="*/ 1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1" h="46">
                    <a:moveTo>
                      <a:pt x="0" y="13"/>
                    </a:moveTo>
                    <a:lnTo>
                      <a:pt x="2" y="13"/>
                    </a:lnTo>
                    <a:lnTo>
                      <a:pt x="2" y="15"/>
                    </a:lnTo>
                    <a:lnTo>
                      <a:pt x="4" y="17"/>
                    </a:lnTo>
                    <a:lnTo>
                      <a:pt x="6" y="17"/>
                    </a:lnTo>
                    <a:lnTo>
                      <a:pt x="8" y="17"/>
                    </a:lnTo>
                    <a:lnTo>
                      <a:pt x="10" y="17"/>
                    </a:lnTo>
                    <a:lnTo>
                      <a:pt x="12" y="17"/>
                    </a:lnTo>
                    <a:lnTo>
                      <a:pt x="12" y="21"/>
                    </a:lnTo>
                    <a:lnTo>
                      <a:pt x="14" y="23"/>
                    </a:lnTo>
                    <a:lnTo>
                      <a:pt x="14" y="23"/>
                    </a:lnTo>
                    <a:lnTo>
                      <a:pt x="17" y="23"/>
                    </a:lnTo>
                    <a:lnTo>
                      <a:pt x="17" y="25"/>
                    </a:lnTo>
                    <a:lnTo>
                      <a:pt x="17" y="25"/>
                    </a:lnTo>
                    <a:lnTo>
                      <a:pt x="19" y="27"/>
                    </a:lnTo>
                    <a:lnTo>
                      <a:pt x="19" y="29"/>
                    </a:lnTo>
                    <a:lnTo>
                      <a:pt x="19" y="27"/>
                    </a:lnTo>
                    <a:lnTo>
                      <a:pt x="21" y="27"/>
                    </a:lnTo>
                    <a:lnTo>
                      <a:pt x="23" y="27"/>
                    </a:lnTo>
                    <a:lnTo>
                      <a:pt x="25" y="29"/>
                    </a:lnTo>
                    <a:lnTo>
                      <a:pt x="25" y="29"/>
                    </a:lnTo>
                    <a:lnTo>
                      <a:pt x="27" y="31"/>
                    </a:lnTo>
                    <a:lnTo>
                      <a:pt x="27" y="31"/>
                    </a:lnTo>
                    <a:lnTo>
                      <a:pt x="27" y="32"/>
                    </a:lnTo>
                    <a:lnTo>
                      <a:pt x="27" y="34"/>
                    </a:lnTo>
                    <a:lnTo>
                      <a:pt x="27" y="36"/>
                    </a:lnTo>
                    <a:lnTo>
                      <a:pt x="27" y="36"/>
                    </a:lnTo>
                    <a:lnTo>
                      <a:pt x="31" y="38"/>
                    </a:lnTo>
                    <a:lnTo>
                      <a:pt x="33" y="36"/>
                    </a:lnTo>
                    <a:lnTo>
                      <a:pt x="36" y="32"/>
                    </a:lnTo>
                    <a:lnTo>
                      <a:pt x="36" y="32"/>
                    </a:lnTo>
                    <a:lnTo>
                      <a:pt x="36" y="34"/>
                    </a:lnTo>
                    <a:lnTo>
                      <a:pt x="36" y="36"/>
                    </a:lnTo>
                    <a:lnTo>
                      <a:pt x="36" y="40"/>
                    </a:lnTo>
                    <a:lnTo>
                      <a:pt x="38" y="40"/>
                    </a:lnTo>
                    <a:lnTo>
                      <a:pt x="38" y="40"/>
                    </a:lnTo>
                    <a:lnTo>
                      <a:pt x="40" y="40"/>
                    </a:lnTo>
                    <a:lnTo>
                      <a:pt x="40" y="42"/>
                    </a:lnTo>
                    <a:lnTo>
                      <a:pt x="44" y="42"/>
                    </a:lnTo>
                    <a:lnTo>
                      <a:pt x="48" y="46"/>
                    </a:lnTo>
                    <a:lnTo>
                      <a:pt x="50" y="46"/>
                    </a:lnTo>
                    <a:lnTo>
                      <a:pt x="54" y="46"/>
                    </a:lnTo>
                    <a:lnTo>
                      <a:pt x="54" y="44"/>
                    </a:lnTo>
                    <a:lnTo>
                      <a:pt x="54" y="42"/>
                    </a:lnTo>
                    <a:lnTo>
                      <a:pt x="52" y="40"/>
                    </a:lnTo>
                    <a:lnTo>
                      <a:pt x="52" y="38"/>
                    </a:lnTo>
                    <a:lnTo>
                      <a:pt x="52" y="36"/>
                    </a:lnTo>
                    <a:lnTo>
                      <a:pt x="54" y="34"/>
                    </a:lnTo>
                    <a:lnTo>
                      <a:pt x="55" y="32"/>
                    </a:lnTo>
                    <a:lnTo>
                      <a:pt x="57" y="32"/>
                    </a:lnTo>
                    <a:lnTo>
                      <a:pt x="59" y="31"/>
                    </a:lnTo>
                    <a:lnTo>
                      <a:pt x="61" y="29"/>
                    </a:lnTo>
                    <a:lnTo>
                      <a:pt x="61" y="29"/>
                    </a:lnTo>
                    <a:lnTo>
                      <a:pt x="61" y="25"/>
                    </a:lnTo>
                    <a:lnTo>
                      <a:pt x="61" y="25"/>
                    </a:lnTo>
                    <a:lnTo>
                      <a:pt x="59" y="23"/>
                    </a:lnTo>
                    <a:lnTo>
                      <a:pt x="59" y="23"/>
                    </a:lnTo>
                    <a:lnTo>
                      <a:pt x="59" y="21"/>
                    </a:lnTo>
                    <a:lnTo>
                      <a:pt x="55" y="17"/>
                    </a:lnTo>
                    <a:lnTo>
                      <a:pt x="54" y="17"/>
                    </a:lnTo>
                    <a:lnTo>
                      <a:pt x="54" y="17"/>
                    </a:lnTo>
                    <a:lnTo>
                      <a:pt x="52" y="17"/>
                    </a:lnTo>
                    <a:lnTo>
                      <a:pt x="52" y="17"/>
                    </a:lnTo>
                    <a:lnTo>
                      <a:pt x="52" y="17"/>
                    </a:lnTo>
                    <a:lnTo>
                      <a:pt x="52" y="17"/>
                    </a:lnTo>
                    <a:lnTo>
                      <a:pt x="50" y="15"/>
                    </a:lnTo>
                    <a:lnTo>
                      <a:pt x="50" y="13"/>
                    </a:lnTo>
                    <a:lnTo>
                      <a:pt x="52" y="12"/>
                    </a:lnTo>
                    <a:lnTo>
                      <a:pt x="54" y="10"/>
                    </a:lnTo>
                    <a:lnTo>
                      <a:pt x="52" y="8"/>
                    </a:lnTo>
                    <a:lnTo>
                      <a:pt x="48" y="4"/>
                    </a:lnTo>
                    <a:lnTo>
                      <a:pt x="46" y="4"/>
                    </a:lnTo>
                    <a:lnTo>
                      <a:pt x="46" y="6"/>
                    </a:lnTo>
                    <a:lnTo>
                      <a:pt x="44" y="4"/>
                    </a:lnTo>
                    <a:lnTo>
                      <a:pt x="44" y="4"/>
                    </a:lnTo>
                    <a:lnTo>
                      <a:pt x="42" y="4"/>
                    </a:lnTo>
                    <a:lnTo>
                      <a:pt x="42" y="2"/>
                    </a:lnTo>
                    <a:lnTo>
                      <a:pt x="42" y="2"/>
                    </a:lnTo>
                    <a:lnTo>
                      <a:pt x="40" y="2"/>
                    </a:lnTo>
                    <a:lnTo>
                      <a:pt x="40" y="2"/>
                    </a:lnTo>
                    <a:lnTo>
                      <a:pt x="40" y="0"/>
                    </a:lnTo>
                    <a:lnTo>
                      <a:pt x="40" y="0"/>
                    </a:lnTo>
                    <a:lnTo>
                      <a:pt x="40" y="0"/>
                    </a:lnTo>
                    <a:lnTo>
                      <a:pt x="38" y="2"/>
                    </a:lnTo>
                    <a:lnTo>
                      <a:pt x="38" y="2"/>
                    </a:lnTo>
                    <a:lnTo>
                      <a:pt x="38" y="2"/>
                    </a:lnTo>
                    <a:lnTo>
                      <a:pt x="36" y="0"/>
                    </a:lnTo>
                    <a:lnTo>
                      <a:pt x="36" y="0"/>
                    </a:lnTo>
                    <a:lnTo>
                      <a:pt x="36" y="0"/>
                    </a:lnTo>
                    <a:lnTo>
                      <a:pt x="35" y="0"/>
                    </a:lnTo>
                    <a:lnTo>
                      <a:pt x="33" y="0"/>
                    </a:lnTo>
                    <a:lnTo>
                      <a:pt x="33" y="0"/>
                    </a:lnTo>
                    <a:lnTo>
                      <a:pt x="33" y="0"/>
                    </a:lnTo>
                    <a:lnTo>
                      <a:pt x="33" y="0"/>
                    </a:lnTo>
                    <a:lnTo>
                      <a:pt x="31" y="0"/>
                    </a:lnTo>
                    <a:lnTo>
                      <a:pt x="31" y="0"/>
                    </a:lnTo>
                    <a:lnTo>
                      <a:pt x="31" y="2"/>
                    </a:lnTo>
                    <a:lnTo>
                      <a:pt x="31" y="2"/>
                    </a:lnTo>
                    <a:lnTo>
                      <a:pt x="29" y="2"/>
                    </a:lnTo>
                    <a:lnTo>
                      <a:pt x="27" y="2"/>
                    </a:lnTo>
                    <a:lnTo>
                      <a:pt x="27" y="4"/>
                    </a:lnTo>
                    <a:lnTo>
                      <a:pt x="25" y="6"/>
                    </a:lnTo>
                    <a:lnTo>
                      <a:pt x="21" y="6"/>
                    </a:lnTo>
                    <a:lnTo>
                      <a:pt x="19" y="6"/>
                    </a:lnTo>
                    <a:lnTo>
                      <a:pt x="16" y="6"/>
                    </a:lnTo>
                    <a:lnTo>
                      <a:pt x="14" y="4"/>
                    </a:lnTo>
                    <a:lnTo>
                      <a:pt x="14" y="2"/>
                    </a:lnTo>
                    <a:lnTo>
                      <a:pt x="10" y="4"/>
                    </a:lnTo>
                    <a:lnTo>
                      <a:pt x="0" y="10"/>
                    </a:lnTo>
                    <a:lnTo>
                      <a:pt x="0" y="12"/>
                    </a:lnTo>
                    <a:lnTo>
                      <a:pt x="0" y="13"/>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74" name="Freeform 1719">
                <a:extLst>
                  <a:ext uri="{FF2B5EF4-FFF2-40B4-BE49-F238E27FC236}">
                    <a16:creationId xmlns:a16="http://schemas.microsoft.com/office/drawing/2014/main" id="{DA9A9D31-51E2-745C-C07A-10D79E46B7BA}"/>
                  </a:ext>
                </a:extLst>
              </p:cNvPr>
              <p:cNvSpPr>
                <a:spLocks/>
              </p:cNvSpPr>
              <p:nvPr/>
            </p:nvSpPr>
            <p:spPr bwMode="auto">
              <a:xfrm>
                <a:off x="20083314" y="1053526"/>
                <a:ext cx="522157" cy="644539"/>
              </a:xfrm>
              <a:custGeom>
                <a:avLst/>
                <a:gdLst>
                  <a:gd name="T0" fmla="*/ 11 w 64"/>
                  <a:gd name="T1" fmla="*/ 0 h 79"/>
                  <a:gd name="T2" fmla="*/ 4 w 64"/>
                  <a:gd name="T3" fmla="*/ 1 h 79"/>
                  <a:gd name="T4" fmla="*/ 2 w 64"/>
                  <a:gd name="T5" fmla="*/ 1 h 79"/>
                  <a:gd name="T6" fmla="*/ 0 w 64"/>
                  <a:gd name="T7" fmla="*/ 5 h 79"/>
                  <a:gd name="T8" fmla="*/ 4 w 64"/>
                  <a:gd name="T9" fmla="*/ 13 h 79"/>
                  <a:gd name="T10" fmla="*/ 8 w 64"/>
                  <a:gd name="T11" fmla="*/ 17 h 79"/>
                  <a:gd name="T12" fmla="*/ 6 w 64"/>
                  <a:gd name="T13" fmla="*/ 20 h 79"/>
                  <a:gd name="T14" fmla="*/ 2 w 64"/>
                  <a:gd name="T15" fmla="*/ 24 h 79"/>
                  <a:gd name="T16" fmla="*/ 8 w 64"/>
                  <a:gd name="T17" fmla="*/ 26 h 79"/>
                  <a:gd name="T18" fmla="*/ 6 w 64"/>
                  <a:gd name="T19" fmla="*/ 38 h 79"/>
                  <a:gd name="T20" fmla="*/ 11 w 64"/>
                  <a:gd name="T21" fmla="*/ 43 h 79"/>
                  <a:gd name="T22" fmla="*/ 8 w 64"/>
                  <a:gd name="T23" fmla="*/ 45 h 79"/>
                  <a:gd name="T24" fmla="*/ 9 w 64"/>
                  <a:gd name="T25" fmla="*/ 51 h 79"/>
                  <a:gd name="T26" fmla="*/ 8 w 64"/>
                  <a:gd name="T27" fmla="*/ 53 h 79"/>
                  <a:gd name="T28" fmla="*/ 6 w 64"/>
                  <a:gd name="T29" fmla="*/ 57 h 79"/>
                  <a:gd name="T30" fmla="*/ 13 w 64"/>
                  <a:gd name="T31" fmla="*/ 62 h 79"/>
                  <a:gd name="T32" fmla="*/ 23 w 64"/>
                  <a:gd name="T33" fmla="*/ 68 h 79"/>
                  <a:gd name="T34" fmla="*/ 27 w 64"/>
                  <a:gd name="T35" fmla="*/ 66 h 79"/>
                  <a:gd name="T36" fmla="*/ 28 w 64"/>
                  <a:gd name="T37" fmla="*/ 64 h 79"/>
                  <a:gd name="T38" fmla="*/ 28 w 64"/>
                  <a:gd name="T39" fmla="*/ 62 h 79"/>
                  <a:gd name="T40" fmla="*/ 30 w 64"/>
                  <a:gd name="T41" fmla="*/ 60 h 79"/>
                  <a:gd name="T42" fmla="*/ 36 w 64"/>
                  <a:gd name="T43" fmla="*/ 64 h 79"/>
                  <a:gd name="T44" fmla="*/ 40 w 64"/>
                  <a:gd name="T45" fmla="*/ 68 h 79"/>
                  <a:gd name="T46" fmla="*/ 42 w 64"/>
                  <a:gd name="T47" fmla="*/ 70 h 79"/>
                  <a:gd name="T48" fmla="*/ 45 w 64"/>
                  <a:gd name="T49" fmla="*/ 74 h 79"/>
                  <a:gd name="T50" fmla="*/ 45 w 64"/>
                  <a:gd name="T51" fmla="*/ 79 h 79"/>
                  <a:gd name="T52" fmla="*/ 55 w 64"/>
                  <a:gd name="T53" fmla="*/ 79 h 79"/>
                  <a:gd name="T54" fmla="*/ 57 w 64"/>
                  <a:gd name="T55" fmla="*/ 70 h 79"/>
                  <a:gd name="T56" fmla="*/ 59 w 64"/>
                  <a:gd name="T57" fmla="*/ 68 h 79"/>
                  <a:gd name="T58" fmla="*/ 63 w 64"/>
                  <a:gd name="T59" fmla="*/ 66 h 79"/>
                  <a:gd name="T60" fmla="*/ 64 w 64"/>
                  <a:gd name="T61" fmla="*/ 62 h 79"/>
                  <a:gd name="T62" fmla="*/ 63 w 64"/>
                  <a:gd name="T63" fmla="*/ 58 h 79"/>
                  <a:gd name="T64" fmla="*/ 59 w 64"/>
                  <a:gd name="T65" fmla="*/ 55 h 79"/>
                  <a:gd name="T66" fmla="*/ 57 w 64"/>
                  <a:gd name="T67" fmla="*/ 49 h 79"/>
                  <a:gd name="T68" fmla="*/ 57 w 64"/>
                  <a:gd name="T69" fmla="*/ 45 h 79"/>
                  <a:gd name="T70" fmla="*/ 61 w 64"/>
                  <a:gd name="T71" fmla="*/ 39 h 79"/>
                  <a:gd name="T72" fmla="*/ 61 w 64"/>
                  <a:gd name="T73" fmla="*/ 38 h 79"/>
                  <a:gd name="T74" fmla="*/ 59 w 64"/>
                  <a:gd name="T75" fmla="*/ 34 h 79"/>
                  <a:gd name="T76" fmla="*/ 61 w 64"/>
                  <a:gd name="T77" fmla="*/ 32 h 79"/>
                  <a:gd name="T78" fmla="*/ 61 w 64"/>
                  <a:gd name="T79" fmla="*/ 30 h 79"/>
                  <a:gd name="T80" fmla="*/ 55 w 64"/>
                  <a:gd name="T81" fmla="*/ 30 h 79"/>
                  <a:gd name="T82" fmla="*/ 51 w 64"/>
                  <a:gd name="T83" fmla="*/ 32 h 79"/>
                  <a:gd name="T84" fmla="*/ 44 w 64"/>
                  <a:gd name="T85" fmla="*/ 28 h 79"/>
                  <a:gd name="T86" fmla="*/ 40 w 64"/>
                  <a:gd name="T87" fmla="*/ 26 h 79"/>
                  <a:gd name="T88" fmla="*/ 40 w 64"/>
                  <a:gd name="T89" fmla="*/ 26 h 79"/>
                  <a:gd name="T90" fmla="*/ 42 w 64"/>
                  <a:gd name="T91" fmla="*/ 24 h 79"/>
                  <a:gd name="T92" fmla="*/ 42 w 64"/>
                  <a:gd name="T93" fmla="*/ 24 h 79"/>
                  <a:gd name="T94" fmla="*/ 40 w 64"/>
                  <a:gd name="T95" fmla="*/ 22 h 79"/>
                  <a:gd name="T96" fmla="*/ 40 w 64"/>
                  <a:gd name="T97" fmla="*/ 19 h 79"/>
                  <a:gd name="T98" fmla="*/ 32 w 64"/>
                  <a:gd name="T99" fmla="*/ 15 h 79"/>
                  <a:gd name="T100" fmla="*/ 30 w 64"/>
                  <a:gd name="T101" fmla="*/ 9 h 79"/>
                  <a:gd name="T102" fmla="*/ 27 w 64"/>
                  <a:gd name="T103" fmla="*/ 3 h 79"/>
                  <a:gd name="T104" fmla="*/ 19 w 64"/>
                  <a:gd name="T10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 h="79">
                    <a:moveTo>
                      <a:pt x="19" y="0"/>
                    </a:moveTo>
                    <a:lnTo>
                      <a:pt x="13" y="0"/>
                    </a:lnTo>
                    <a:lnTo>
                      <a:pt x="11" y="0"/>
                    </a:lnTo>
                    <a:lnTo>
                      <a:pt x="11" y="0"/>
                    </a:lnTo>
                    <a:lnTo>
                      <a:pt x="8" y="1"/>
                    </a:lnTo>
                    <a:lnTo>
                      <a:pt x="4" y="1"/>
                    </a:lnTo>
                    <a:lnTo>
                      <a:pt x="4" y="1"/>
                    </a:lnTo>
                    <a:lnTo>
                      <a:pt x="4" y="1"/>
                    </a:lnTo>
                    <a:lnTo>
                      <a:pt x="2" y="1"/>
                    </a:lnTo>
                    <a:lnTo>
                      <a:pt x="2" y="1"/>
                    </a:lnTo>
                    <a:lnTo>
                      <a:pt x="0" y="3"/>
                    </a:lnTo>
                    <a:lnTo>
                      <a:pt x="0" y="5"/>
                    </a:lnTo>
                    <a:lnTo>
                      <a:pt x="0" y="9"/>
                    </a:lnTo>
                    <a:lnTo>
                      <a:pt x="2" y="11"/>
                    </a:lnTo>
                    <a:lnTo>
                      <a:pt x="4" y="13"/>
                    </a:lnTo>
                    <a:lnTo>
                      <a:pt x="2" y="15"/>
                    </a:lnTo>
                    <a:lnTo>
                      <a:pt x="4" y="15"/>
                    </a:lnTo>
                    <a:lnTo>
                      <a:pt x="8" y="17"/>
                    </a:lnTo>
                    <a:lnTo>
                      <a:pt x="8" y="19"/>
                    </a:lnTo>
                    <a:lnTo>
                      <a:pt x="8" y="20"/>
                    </a:lnTo>
                    <a:lnTo>
                      <a:pt x="6" y="20"/>
                    </a:lnTo>
                    <a:lnTo>
                      <a:pt x="4" y="19"/>
                    </a:lnTo>
                    <a:lnTo>
                      <a:pt x="4" y="20"/>
                    </a:lnTo>
                    <a:lnTo>
                      <a:pt x="2" y="24"/>
                    </a:lnTo>
                    <a:lnTo>
                      <a:pt x="2" y="26"/>
                    </a:lnTo>
                    <a:lnTo>
                      <a:pt x="6" y="26"/>
                    </a:lnTo>
                    <a:lnTo>
                      <a:pt x="8" y="26"/>
                    </a:lnTo>
                    <a:lnTo>
                      <a:pt x="4" y="34"/>
                    </a:lnTo>
                    <a:lnTo>
                      <a:pt x="4" y="36"/>
                    </a:lnTo>
                    <a:lnTo>
                      <a:pt x="6" y="38"/>
                    </a:lnTo>
                    <a:lnTo>
                      <a:pt x="8" y="39"/>
                    </a:lnTo>
                    <a:lnTo>
                      <a:pt x="9" y="41"/>
                    </a:lnTo>
                    <a:lnTo>
                      <a:pt x="11" y="43"/>
                    </a:lnTo>
                    <a:lnTo>
                      <a:pt x="11" y="43"/>
                    </a:lnTo>
                    <a:lnTo>
                      <a:pt x="9" y="43"/>
                    </a:lnTo>
                    <a:lnTo>
                      <a:pt x="8" y="45"/>
                    </a:lnTo>
                    <a:lnTo>
                      <a:pt x="6" y="45"/>
                    </a:lnTo>
                    <a:lnTo>
                      <a:pt x="9" y="51"/>
                    </a:lnTo>
                    <a:lnTo>
                      <a:pt x="9" y="51"/>
                    </a:lnTo>
                    <a:lnTo>
                      <a:pt x="9" y="53"/>
                    </a:lnTo>
                    <a:lnTo>
                      <a:pt x="8" y="53"/>
                    </a:lnTo>
                    <a:lnTo>
                      <a:pt x="8" y="53"/>
                    </a:lnTo>
                    <a:lnTo>
                      <a:pt x="6" y="53"/>
                    </a:lnTo>
                    <a:lnTo>
                      <a:pt x="6" y="53"/>
                    </a:lnTo>
                    <a:lnTo>
                      <a:pt x="6" y="57"/>
                    </a:lnTo>
                    <a:lnTo>
                      <a:pt x="8" y="58"/>
                    </a:lnTo>
                    <a:lnTo>
                      <a:pt x="11" y="60"/>
                    </a:lnTo>
                    <a:lnTo>
                      <a:pt x="13" y="62"/>
                    </a:lnTo>
                    <a:lnTo>
                      <a:pt x="19" y="64"/>
                    </a:lnTo>
                    <a:lnTo>
                      <a:pt x="23" y="66"/>
                    </a:lnTo>
                    <a:lnTo>
                      <a:pt x="23" y="68"/>
                    </a:lnTo>
                    <a:lnTo>
                      <a:pt x="25" y="68"/>
                    </a:lnTo>
                    <a:lnTo>
                      <a:pt x="25" y="68"/>
                    </a:lnTo>
                    <a:lnTo>
                      <a:pt x="27" y="66"/>
                    </a:lnTo>
                    <a:lnTo>
                      <a:pt x="27" y="64"/>
                    </a:lnTo>
                    <a:lnTo>
                      <a:pt x="27" y="64"/>
                    </a:lnTo>
                    <a:lnTo>
                      <a:pt x="28" y="64"/>
                    </a:lnTo>
                    <a:lnTo>
                      <a:pt x="28" y="62"/>
                    </a:lnTo>
                    <a:lnTo>
                      <a:pt x="28" y="62"/>
                    </a:lnTo>
                    <a:lnTo>
                      <a:pt x="28" y="62"/>
                    </a:lnTo>
                    <a:lnTo>
                      <a:pt x="28" y="62"/>
                    </a:lnTo>
                    <a:lnTo>
                      <a:pt x="28" y="60"/>
                    </a:lnTo>
                    <a:lnTo>
                      <a:pt x="30" y="60"/>
                    </a:lnTo>
                    <a:lnTo>
                      <a:pt x="30" y="60"/>
                    </a:lnTo>
                    <a:lnTo>
                      <a:pt x="32" y="60"/>
                    </a:lnTo>
                    <a:lnTo>
                      <a:pt x="36" y="64"/>
                    </a:lnTo>
                    <a:lnTo>
                      <a:pt x="40" y="68"/>
                    </a:lnTo>
                    <a:lnTo>
                      <a:pt x="40" y="68"/>
                    </a:lnTo>
                    <a:lnTo>
                      <a:pt x="40" y="68"/>
                    </a:lnTo>
                    <a:lnTo>
                      <a:pt x="40" y="70"/>
                    </a:lnTo>
                    <a:lnTo>
                      <a:pt x="42" y="70"/>
                    </a:lnTo>
                    <a:lnTo>
                      <a:pt x="42" y="70"/>
                    </a:lnTo>
                    <a:lnTo>
                      <a:pt x="44" y="70"/>
                    </a:lnTo>
                    <a:lnTo>
                      <a:pt x="45" y="72"/>
                    </a:lnTo>
                    <a:lnTo>
                      <a:pt x="45" y="74"/>
                    </a:lnTo>
                    <a:lnTo>
                      <a:pt x="44" y="77"/>
                    </a:lnTo>
                    <a:lnTo>
                      <a:pt x="44" y="79"/>
                    </a:lnTo>
                    <a:lnTo>
                      <a:pt x="45" y="79"/>
                    </a:lnTo>
                    <a:lnTo>
                      <a:pt x="49" y="77"/>
                    </a:lnTo>
                    <a:lnTo>
                      <a:pt x="53" y="77"/>
                    </a:lnTo>
                    <a:lnTo>
                      <a:pt x="55" y="79"/>
                    </a:lnTo>
                    <a:lnTo>
                      <a:pt x="59" y="77"/>
                    </a:lnTo>
                    <a:lnTo>
                      <a:pt x="57" y="74"/>
                    </a:lnTo>
                    <a:lnTo>
                      <a:pt x="57" y="70"/>
                    </a:lnTo>
                    <a:lnTo>
                      <a:pt x="57" y="68"/>
                    </a:lnTo>
                    <a:lnTo>
                      <a:pt x="59" y="68"/>
                    </a:lnTo>
                    <a:lnTo>
                      <a:pt x="59" y="68"/>
                    </a:lnTo>
                    <a:lnTo>
                      <a:pt x="59" y="68"/>
                    </a:lnTo>
                    <a:lnTo>
                      <a:pt x="59" y="66"/>
                    </a:lnTo>
                    <a:lnTo>
                      <a:pt x="63" y="66"/>
                    </a:lnTo>
                    <a:lnTo>
                      <a:pt x="64" y="64"/>
                    </a:lnTo>
                    <a:lnTo>
                      <a:pt x="64" y="62"/>
                    </a:lnTo>
                    <a:lnTo>
                      <a:pt x="64" y="62"/>
                    </a:lnTo>
                    <a:lnTo>
                      <a:pt x="64" y="60"/>
                    </a:lnTo>
                    <a:lnTo>
                      <a:pt x="64" y="58"/>
                    </a:lnTo>
                    <a:lnTo>
                      <a:pt x="63" y="58"/>
                    </a:lnTo>
                    <a:lnTo>
                      <a:pt x="61" y="57"/>
                    </a:lnTo>
                    <a:lnTo>
                      <a:pt x="59" y="55"/>
                    </a:lnTo>
                    <a:lnTo>
                      <a:pt x="59" y="55"/>
                    </a:lnTo>
                    <a:lnTo>
                      <a:pt x="57" y="53"/>
                    </a:lnTo>
                    <a:lnTo>
                      <a:pt x="57" y="51"/>
                    </a:lnTo>
                    <a:lnTo>
                      <a:pt x="57" y="49"/>
                    </a:lnTo>
                    <a:lnTo>
                      <a:pt x="57" y="47"/>
                    </a:lnTo>
                    <a:lnTo>
                      <a:pt x="57" y="47"/>
                    </a:lnTo>
                    <a:lnTo>
                      <a:pt x="57" y="45"/>
                    </a:lnTo>
                    <a:lnTo>
                      <a:pt x="57" y="43"/>
                    </a:lnTo>
                    <a:lnTo>
                      <a:pt x="59" y="41"/>
                    </a:lnTo>
                    <a:lnTo>
                      <a:pt x="61" y="39"/>
                    </a:lnTo>
                    <a:lnTo>
                      <a:pt x="61" y="39"/>
                    </a:lnTo>
                    <a:lnTo>
                      <a:pt x="61" y="39"/>
                    </a:lnTo>
                    <a:lnTo>
                      <a:pt x="61" y="38"/>
                    </a:lnTo>
                    <a:lnTo>
                      <a:pt x="59" y="36"/>
                    </a:lnTo>
                    <a:lnTo>
                      <a:pt x="59" y="36"/>
                    </a:lnTo>
                    <a:lnTo>
                      <a:pt x="59" y="34"/>
                    </a:lnTo>
                    <a:lnTo>
                      <a:pt x="59" y="32"/>
                    </a:lnTo>
                    <a:lnTo>
                      <a:pt x="61" y="32"/>
                    </a:lnTo>
                    <a:lnTo>
                      <a:pt x="61" y="32"/>
                    </a:lnTo>
                    <a:lnTo>
                      <a:pt x="63" y="32"/>
                    </a:lnTo>
                    <a:lnTo>
                      <a:pt x="61" y="32"/>
                    </a:lnTo>
                    <a:lnTo>
                      <a:pt x="61" y="30"/>
                    </a:lnTo>
                    <a:lnTo>
                      <a:pt x="59" y="30"/>
                    </a:lnTo>
                    <a:lnTo>
                      <a:pt x="57" y="30"/>
                    </a:lnTo>
                    <a:lnTo>
                      <a:pt x="55" y="30"/>
                    </a:lnTo>
                    <a:lnTo>
                      <a:pt x="53" y="32"/>
                    </a:lnTo>
                    <a:lnTo>
                      <a:pt x="53" y="32"/>
                    </a:lnTo>
                    <a:lnTo>
                      <a:pt x="51" y="32"/>
                    </a:lnTo>
                    <a:lnTo>
                      <a:pt x="49" y="30"/>
                    </a:lnTo>
                    <a:lnTo>
                      <a:pt x="47" y="30"/>
                    </a:lnTo>
                    <a:lnTo>
                      <a:pt x="44" y="28"/>
                    </a:lnTo>
                    <a:lnTo>
                      <a:pt x="40" y="28"/>
                    </a:lnTo>
                    <a:lnTo>
                      <a:pt x="40" y="26"/>
                    </a:lnTo>
                    <a:lnTo>
                      <a:pt x="40" y="26"/>
                    </a:lnTo>
                    <a:lnTo>
                      <a:pt x="40" y="26"/>
                    </a:lnTo>
                    <a:lnTo>
                      <a:pt x="40" y="26"/>
                    </a:lnTo>
                    <a:lnTo>
                      <a:pt x="40" y="26"/>
                    </a:lnTo>
                    <a:lnTo>
                      <a:pt x="42" y="26"/>
                    </a:lnTo>
                    <a:lnTo>
                      <a:pt x="42" y="24"/>
                    </a:lnTo>
                    <a:lnTo>
                      <a:pt x="42" y="24"/>
                    </a:lnTo>
                    <a:lnTo>
                      <a:pt x="42" y="24"/>
                    </a:lnTo>
                    <a:lnTo>
                      <a:pt x="42" y="24"/>
                    </a:lnTo>
                    <a:lnTo>
                      <a:pt x="42" y="24"/>
                    </a:lnTo>
                    <a:lnTo>
                      <a:pt x="40" y="22"/>
                    </a:lnTo>
                    <a:lnTo>
                      <a:pt x="40" y="22"/>
                    </a:lnTo>
                    <a:lnTo>
                      <a:pt x="40" y="22"/>
                    </a:lnTo>
                    <a:lnTo>
                      <a:pt x="42" y="20"/>
                    </a:lnTo>
                    <a:lnTo>
                      <a:pt x="42" y="20"/>
                    </a:lnTo>
                    <a:lnTo>
                      <a:pt x="40" y="19"/>
                    </a:lnTo>
                    <a:lnTo>
                      <a:pt x="38" y="19"/>
                    </a:lnTo>
                    <a:lnTo>
                      <a:pt x="34" y="17"/>
                    </a:lnTo>
                    <a:lnTo>
                      <a:pt x="32" y="15"/>
                    </a:lnTo>
                    <a:lnTo>
                      <a:pt x="30" y="13"/>
                    </a:lnTo>
                    <a:lnTo>
                      <a:pt x="30" y="11"/>
                    </a:lnTo>
                    <a:lnTo>
                      <a:pt x="30" y="9"/>
                    </a:lnTo>
                    <a:lnTo>
                      <a:pt x="30" y="7"/>
                    </a:lnTo>
                    <a:lnTo>
                      <a:pt x="28" y="7"/>
                    </a:lnTo>
                    <a:lnTo>
                      <a:pt x="27" y="3"/>
                    </a:lnTo>
                    <a:lnTo>
                      <a:pt x="23" y="0"/>
                    </a:lnTo>
                    <a:lnTo>
                      <a:pt x="21" y="0"/>
                    </a:lnTo>
                    <a:lnTo>
                      <a:pt x="19" y="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75" name="Freeform 1720">
                <a:extLst>
                  <a:ext uri="{FF2B5EF4-FFF2-40B4-BE49-F238E27FC236}">
                    <a16:creationId xmlns:a16="http://schemas.microsoft.com/office/drawing/2014/main" id="{DAC1CC06-2270-5B56-5867-8047F0DAA20B}"/>
                  </a:ext>
                </a:extLst>
              </p:cNvPr>
              <p:cNvSpPr>
                <a:spLocks/>
              </p:cNvSpPr>
              <p:nvPr/>
            </p:nvSpPr>
            <p:spPr bwMode="auto">
              <a:xfrm>
                <a:off x="19463254" y="-545576"/>
                <a:ext cx="1297232" cy="1085107"/>
              </a:xfrm>
              <a:custGeom>
                <a:avLst/>
                <a:gdLst>
                  <a:gd name="T0" fmla="*/ 0 w 159"/>
                  <a:gd name="T1" fmla="*/ 42 h 133"/>
                  <a:gd name="T2" fmla="*/ 8 w 159"/>
                  <a:gd name="T3" fmla="*/ 51 h 133"/>
                  <a:gd name="T4" fmla="*/ 8 w 159"/>
                  <a:gd name="T5" fmla="*/ 55 h 133"/>
                  <a:gd name="T6" fmla="*/ 8 w 159"/>
                  <a:gd name="T7" fmla="*/ 67 h 133"/>
                  <a:gd name="T8" fmla="*/ 10 w 159"/>
                  <a:gd name="T9" fmla="*/ 72 h 133"/>
                  <a:gd name="T10" fmla="*/ 13 w 159"/>
                  <a:gd name="T11" fmla="*/ 78 h 133"/>
                  <a:gd name="T12" fmla="*/ 13 w 159"/>
                  <a:gd name="T13" fmla="*/ 87 h 133"/>
                  <a:gd name="T14" fmla="*/ 19 w 159"/>
                  <a:gd name="T15" fmla="*/ 87 h 133"/>
                  <a:gd name="T16" fmla="*/ 25 w 159"/>
                  <a:gd name="T17" fmla="*/ 91 h 133"/>
                  <a:gd name="T18" fmla="*/ 31 w 159"/>
                  <a:gd name="T19" fmla="*/ 95 h 133"/>
                  <a:gd name="T20" fmla="*/ 36 w 159"/>
                  <a:gd name="T21" fmla="*/ 97 h 133"/>
                  <a:gd name="T22" fmla="*/ 34 w 159"/>
                  <a:gd name="T23" fmla="*/ 101 h 133"/>
                  <a:gd name="T24" fmla="*/ 44 w 159"/>
                  <a:gd name="T25" fmla="*/ 106 h 133"/>
                  <a:gd name="T26" fmla="*/ 46 w 159"/>
                  <a:gd name="T27" fmla="*/ 103 h 133"/>
                  <a:gd name="T28" fmla="*/ 44 w 159"/>
                  <a:gd name="T29" fmla="*/ 99 h 133"/>
                  <a:gd name="T30" fmla="*/ 55 w 159"/>
                  <a:gd name="T31" fmla="*/ 103 h 133"/>
                  <a:gd name="T32" fmla="*/ 57 w 159"/>
                  <a:gd name="T33" fmla="*/ 103 h 133"/>
                  <a:gd name="T34" fmla="*/ 55 w 159"/>
                  <a:gd name="T35" fmla="*/ 106 h 133"/>
                  <a:gd name="T36" fmla="*/ 61 w 159"/>
                  <a:gd name="T37" fmla="*/ 110 h 133"/>
                  <a:gd name="T38" fmla="*/ 63 w 159"/>
                  <a:gd name="T39" fmla="*/ 108 h 133"/>
                  <a:gd name="T40" fmla="*/ 70 w 159"/>
                  <a:gd name="T41" fmla="*/ 112 h 133"/>
                  <a:gd name="T42" fmla="*/ 76 w 159"/>
                  <a:gd name="T43" fmla="*/ 120 h 133"/>
                  <a:gd name="T44" fmla="*/ 78 w 159"/>
                  <a:gd name="T45" fmla="*/ 123 h 133"/>
                  <a:gd name="T46" fmla="*/ 82 w 159"/>
                  <a:gd name="T47" fmla="*/ 122 h 133"/>
                  <a:gd name="T48" fmla="*/ 85 w 159"/>
                  <a:gd name="T49" fmla="*/ 122 h 133"/>
                  <a:gd name="T50" fmla="*/ 89 w 159"/>
                  <a:gd name="T51" fmla="*/ 125 h 133"/>
                  <a:gd name="T52" fmla="*/ 91 w 159"/>
                  <a:gd name="T53" fmla="*/ 127 h 133"/>
                  <a:gd name="T54" fmla="*/ 93 w 159"/>
                  <a:gd name="T55" fmla="*/ 129 h 133"/>
                  <a:gd name="T56" fmla="*/ 97 w 159"/>
                  <a:gd name="T57" fmla="*/ 125 h 133"/>
                  <a:gd name="T58" fmla="*/ 106 w 159"/>
                  <a:gd name="T59" fmla="*/ 125 h 133"/>
                  <a:gd name="T60" fmla="*/ 110 w 159"/>
                  <a:gd name="T61" fmla="*/ 123 h 133"/>
                  <a:gd name="T62" fmla="*/ 129 w 159"/>
                  <a:gd name="T63" fmla="*/ 129 h 133"/>
                  <a:gd name="T64" fmla="*/ 140 w 159"/>
                  <a:gd name="T65" fmla="*/ 131 h 133"/>
                  <a:gd name="T66" fmla="*/ 137 w 159"/>
                  <a:gd name="T67" fmla="*/ 122 h 133"/>
                  <a:gd name="T68" fmla="*/ 150 w 159"/>
                  <a:gd name="T69" fmla="*/ 105 h 133"/>
                  <a:gd name="T70" fmla="*/ 158 w 159"/>
                  <a:gd name="T71" fmla="*/ 99 h 133"/>
                  <a:gd name="T72" fmla="*/ 159 w 159"/>
                  <a:gd name="T73" fmla="*/ 93 h 133"/>
                  <a:gd name="T74" fmla="*/ 159 w 159"/>
                  <a:gd name="T75" fmla="*/ 89 h 133"/>
                  <a:gd name="T76" fmla="*/ 159 w 159"/>
                  <a:gd name="T77" fmla="*/ 87 h 133"/>
                  <a:gd name="T78" fmla="*/ 154 w 159"/>
                  <a:gd name="T79" fmla="*/ 80 h 133"/>
                  <a:gd name="T80" fmla="*/ 152 w 159"/>
                  <a:gd name="T81" fmla="*/ 74 h 133"/>
                  <a:gd name="T82" fmla="*/ 152 w 159"/>
                  <a:gd name="T83" fmla="*/ 59 h 133"/>
                  <a:gd name="T84" fmla="*/ 146 w 159"/>
                  <a:gd name="T85" fmla="*/ 53 h 133"/>
                  <a:gd name="T86" fmla="*/ 150 w 159"/>
                  <a:gd name="T87" fmla="*/ 50 h 133"/>
                  <a:gd name="T88" fmla="*/ 158 w 159"/>
                  <a:gd name="T89" fmla="*/ 42 h 133"/>
                  <a:gd name="T90" fmla="*/ 150 w 159"/>
                  <a:gd name="T91" fmla="*/ 15 h 133"/>
                  <a:gd name="T92" fmla="*/ 140 w 159"/>
                  <a:gd name="T93" fmla="*/ 10 h 133"/>
                  <a:gd name="T94" fmla="*/ 133 w 159"/>
                  <a:gd name="T95" fmla="*/ 10 h 133"/>
                  <a:gd name="T96" fmla="*/ 112 w 159"/>
                  <a:gd name="T97" fmla="*/ 10 h 133"/>
                  <a:gd name="T98" fmla="*/ 85 w 159"/>
                  <a:gd name="T99" fmla="*/ 8 h 133"/>
                  <a:gd name="T100" fmla="*/ 72 w 159"/>
                  <a:gd name="T101" fmla="*/ 8 h 133"/>
                  <a:gd name="T102" fmla="*/ 74 w 159"/>
                  <a:gd name="T103" fmla="*/ 4 h 133"/>
                  <a:gd name="T104" fmla="*/ 61 w 159"/>
                  <a:gd name="T105" fmla="*/ 0 h 133"/>
                  <a:gd name="T106" fmla="*/ 36 w 159"/>
                  <a:gd name="T107" fmla="*/ 8 h 133"/>
                  <a:gd name="T108" fmla="*/ 19 w 159"/>
                  <a:gd name="T109" fmla="*/ 13 h 133"/>
                  <a:gd name="T110" fmla="*/ 2 w 159"/>
                  <a:gd name="T111" fmla="*/ 19 h 133"/>
                  <a:gd name="T112" fmla="*/ 4 w 159"/>
                  <a:gd name="T113" fmla="*/ 21 h 133"/>
                  <a:gd name="T114" fmla="*/ 8 w 159"/>
                  <a:gd name="T115" fmla="*/ 25 h 133"/>
                  <a:gd name="T116" fmla="*/ 4 w 159"/>
                  <a:gd name="T117" fmla="*/ 3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9" h="133">
                    <a:moveTo>
                      <a:pt x="4" y="34"/>
                    </a:moveTo>
                    <a:lnTo>
                      <a:pt x="4" y="36"/>
                    </a:lnTo>
                    <a:lnTo>
                      <a:pt x="0" y="40"/>
                    </a:lnTo>
                    <a:lnTo>
                      <a:pt x="0" y="42"/>
                    </a:lnTo>
                    <a:lnTo>
                      <a:pt x="2" y="44"/>
                    </a:lnTo>
                    <a:lnTo>
                      <a:pt x="6" y="48"/>
                    </a:lnTo>
                    <a:lnTo>
                      <a:pt x="8" y="50"/>
                    </a:lnTo>
                    <a:lnTo>
                      <a:pt x="8" y="51"/>
                    </a:lnTo>
                    <a:lnTo>
                      <a:pt x="8" y="53"/>
                    </a:lnTo>
                    <a:lnTo>
                      <a:pt x="8" y="53"/>
                    </a:lnTo>
                    <a:lnTo>
                      <a:pt x="8" y="55"/>
                    </a:lnTo>
                    <a:lnTo>
                      <a:pt x="8" y="55"/>
                    </a:lnTo>
                    <a:lnTo>
                      <a:pt x="10" y="57"/>
                    </a:lnTo>
                    <a:lnTo>
                      <a:pt x="10" y="59"/>
                    </a:lnTo>
                    <a:lnTo>
                      <a:pt x="10" y="61"/>
                    </a:lnTo>
                    <a:lnTo>
                      <a:pt x="8" y="67"/>
                    </a:lnTo>
                    <a:lnTo>
                      <a:pt x="8" y="67"/>
                    </a:lnTo>
                    <a:lnTo>
                      <a:pt x="8" y="68"/>
                    </a:lnTo>
                    <a:lnTo>
                      <a:pt x="10" y="72"/>
                    </a:lnTo>
                    <a:lnTo>
                      <a:pt x="10" y="72"/>
                    </a:lnTo>
                    <a:lnTo>
                      <a:pt x="12" y="74"/>
                    </a:lnTo>
                    <a:lnTo>
                      <a:pt x="12" y="74"/>
                    </a:lnTo>
                    <a:lnTo>
                      <a:pt x="13" y="76"/>
                    </a:lnTo>
                    <a:lnTo>
                      <a:pt x="13" y="78"/>
                    </a:lnTo>
                    <a:lnTo>
                      <a:pt x="13" y="82"/>
                    </a:lnTo>
                    <a:lnTo>
                      <a:pt x="13" y="84"/>
                    </a:lnTo>
                    <a:lnTo>
                      <a:pt x="12" y="89"/>
                    </a:lnTo>
                    <a:lnTo>
                      <a:pt x="13" y="87"/>
                    </a:lnTo>
                    <a:lnTo>
                      <a:pt x="13" y="86"/>
                    </a:lnTo>
                    <a:lnTo>
                      <a:pt x="15" y="86"/>
                    </a:lnTo>
                    <a:lnTo>
                      <a:pt x="17" y="86"/>
                    </a:lnTo>
                    <a:lnTo>
                      <a:pt x="19" y="87"/>
                    </a:lnTo>
                    <a:lnTo>
                      <a:pt x="19" y="89"/>
                    </a:lnTo>
                    <a:lnTo>
                      <a:pt x="19" y="89"/>
                    </a:lnTo>
                    <a:lnTo>
                      <a:pt x="21" y="91"/>
                    </a:lnTo>
                    <a:lnTo>
                      <a:pt x="25" y="91"/>
                    </a:lnTo>
                    <a:lnTo>
                      <a:pt x="29" y="93"/>
                    </a:lnTo>
                    <a:lnTo>
                      <a:pt x="29" y="93"/>
                    </a:lnTo>
                    <a:lnTo>
                      <a:pt x="31" y="95"/>
                    </a:lnTo>
                    <a:lnTo>
                      <a:pt x="31" y="95"/>
                    </a:lnTo>
                    <a:lnTo>
                      <a:pt x="32" y="95"/>
                    </a:lnTo>
                    <a:lnTo>
                      <a:pt x="34" y="95"/>
                    </a:lnTo>
                    <a:lnTo>
                      <a:pt x="36" y="95"/>
                    </a:lnTo>
                    <a:lnTo>
                      <a:pt x="36" y="97"/>
                    </a:lnTo>
                    <a:lnTo>
                      <a:pt x="36" y="97"/>
                    </a:lnTo>
                    <a:lnTo>
                      <a:pt x="34" y="99"/>
                    </a:lnTo>
                    <a:lnTo>
                      <a:pt x="34" y="99"/>
                    </a:lnTo>
                    <a:lnTo>
                      <a:pt x="34" y="101"/>
                    </a:lnTo>
                    <a:lnTo>
                      <a:pt x="40" y="106"/>
                    </a:lnTo>
                    <a:lnTo>
                      <a:pt x="40" y="106"/>
                    </a:lnTo>
                    <a:lnTo>
                      <a:pt x="42" y="106"/>
                    </a:lnTo>
                    <a:lnTo>
                      <a:pt x="44" y="106"/>
                    </a:lnTo>
                    <a:lnTo>
                      <a:pt x="44" y="105"/>
                    </a:lnTo>
                    <a:lnTo>
                      <a:pt x="46" y="105"/>
                    </a:lnTo>
                    <a:lnTo>
                      <a:pt x="46" y="103"/>
                    </a:lnTo>
                    <a:lnTo>
                      <a:pt x="46" y="103"/>
                    </a:lnTo>
                    <a:lnTo>
                      <a:pt x="46" y="103"/>
                    </a:lnTo>
                    <a:lnTo>
                      <a:pt x="46" y="101"/>
                    </a:lnTo>
                    <a:lnTo>
                      <a:pt x="44" y="101"/>
                    </a:lnTo>
                    <a:lnTo>
                      <a:pt x="44" y="99"/>
                    </a:lnTo>
                    <a:lnTo>
                      <a:pt x="46" y="99"/>
                    </a:lnTo>
                    <a:lnTo>
                      <a:pt x="48" y="101"/>
                    </a:lnTo>
                    <a:lnTo>
                      <a:pt x="51" y="103"/>
                    </a:lnTo>
                    <a:lnTo>
                      <a:pt x="55" y="103"/>
                    </a:lnTo>
                    <a:lnTo>
                      <a:pt x="55" y="103"/>
                    </a:lnTo>
                    <a:lnTo>
                      <a:pt x="57" y="103"/>
                    </a:lnTo>
                    <a:lnTo>
                      <a:pt x="57" y="103"/>
                    </a:lnTo>
                    <a:lnTo>
                      <a:pt x="57" y="103"/>
                    </a:lnTo>
                    <a:lnTo>
                      <a:pt x="57" y="105"/>
                    </a:lnTo>
                    <a:lnTo>
                      <a:pt x="57" y="105"/>
                    </a:lnTo>
                    <a:lnTo>
                      <a:pt x="57" y="106"/>
                    </a:lnTo>
                    <a:lnTo>
                      <a:pt x="55" y="106"/>
                    </a:lnTo>
                    <a:lnTo>
                      <a:pt x="57" y="108"/>
                    </a:lnTo>
                    <a:lnTo>
                      <a:pt x="59" y="110"/>
                    </a:lnTo>
                    <a:lnTo>
                      <a:pt x="61" y="110"/>
                    </a:lnTo>
                    <a:lnTo>
                      <a:pt x="61" y="110"/>
                    </a:lnTo>
                    <a:lnTo>
                      <a:pt x="61" y="110"/>
                    </a:lnTo>
                    <a:lnTo>
                      <a:pt x="63" y="108"/>
                    </a:lnTo>
                    <a:lnTo>
                      <a:pt x="63" y="108"/>
                    </a:lnTo>
                    <a:lnTo>
                      <a:pt x="63" y="108"/>
                    </a:lnTo>
                    <a:lnTo>
                      <a:pt x="65" y="110"/>
                    </a:lnTo>
                    <a:lnTo>
                      <a:pt x="67" y="110"/>
                    </a:lnTo>
                    <a:lnTo>
                      <a:pt x="68" y="112"/>
                    </a:lnTo>
                    <a:lnTo>
                      <a:pt x="70" y="112"/>
                    </a:lnTo>
                    <a:lnTo>
                      <a:pt x="70" y="114"/>
                    </a:lnTo>
                    <a:lnTo>
                      <a:pt x="74" y="118"/>
                    </a:lnTo>
                    <a:lnTo>
                      <a:pt x="74" y="120"/>
                    </a:lnTo>
                    <a:lnTo>
                      <a:pt x="76" y="120"/>
                    </a:lnTo>
                    <a:lnTo>
                      <a:pt x="76" y="122"/>
                    </a:lnTo>
                    <a:lnTo>
                      <a:pt x="76" y="122"/>
                    </a:lnTo>
                    <a:lnTo>
                      <a:pt x="78" y="122"/>
                    </a:lnTo>
                    <a:lnTo>
                      <a:pt x="78" y="123"/>
                    </a:lnTo>
                    <a:lnTo>
                      <a:pt x="78" y="123"/>
                    </a:lnTo>
                    <a:lnTo>
                      <a:pt x="80" y="123"/>
                    </a:lnTo>
                    <a:lnTo>
                      <a:pt x="80" y="123"/>
                    </a:lnTo>
                    <a:lnTo>
                      <a:pt x="82" y="122"/>
                    </a:lnTo>
                    <a:lnTo>
                      <a:pt x="82" y="122"/>
                    </a:lnTo>
                    <a:lnTo>
                      <a:pt x="84" y="120"/>
                    </a:lnTo>
                    <a:lnTo>
                      <a:pt x="85" y="120"/>
                    </a:lnTo>
                    <a:lnTo>
                      <a:pt x="85" y="122"/>
                    </a:lnTo>
                    <a:lnTo>
                      <a:pt x="87" y="123"/>
                    </a:lnTo>
                    <a:lnTo>
                      <a:pt x="87" y="123"/>
                    </a:lnTo>
                    <a:lnTo>
                      <a:pt x="89" y="123"/>
                    </a:lnTo>
                    <a:lnTo>
                      <a:pt x="89" y="125"/>
                    </a:lnTo>
                    <a:lnTo>
                      <a:pt x="91" y="125"/>
                    </a:lnTo>
                    <a:lnTo>
                      <a:pt x="91" y="127"/>
                    </a:lnTo>
                    <a:lnTo>
                      <a:pt x="91" y="127"/>
                    </a:lnTo>
                    <a:lnTo>
                      <a:pt x="91" y="127"/>
                    </a:lnTo>
                    <a:lnTo>
                      <a:pt x="91" y="127"/>
                    </a:lnTo>
                    <a:lnTo>
                      <a:pt x="91" y="129"/>
                    </a:lnTo>
                    <a:lnTo>
                      <a:pt x="91" y="129"/>
                    </a:lnTo>
                    <a:lnTo>
                      <a:pt x="93" y="129"/>
                    </a:lnTo>
                    <a:lnTo>
                      <a:pt x="93" y="129"/>
                    </a:lnTo>
                    <a:lnTo>
                      <a:pt x="95" y="129"/>
                    </a:lnTo>
                    <a:lnTo>
                      <a:pt x="97" y="127"/>
                    </a:lnTo>
                    <a:lnTo>
                      <a:pt x="97" y="125"/>
                    </a:lnTo>
                    <a:lnTo>
                      <a:pt x="101" y="123"/>
                    </a:lnTo>
                    <a:lnTo>
                      <a:pt x="103" y="123"/>
                    </a:lnTo>
                    <a:lnTo>
                      <a:pt x="104" y="123"/>
                    </a:lnTo>
                    <a:lnTo>
                      <a:pt x="106" y="125"/>
                    </a:lnTo>
                    <a:lnTo>
                      <a:pt x="108" y="125"/>
                    </a:lnTo>
                    <a:lnTo>
                      <a:pt x="108" y="125"/>
                    </a:lnTo>
                    <a:lnTo>
                      <a:pt x="110" y="125"/>
                    </a:lnTo>
                    <a:lnTo>
                      <a:pt x="110" y="123"/>
                    </a:lnTo>
                    <a:lnTo>
                      <a:pt x="112" y="123"/>
                    </a:lnTo>
                    <a:lnTo>
                      <a:pt x="118" y="123"/>
                    </a:lnTo>
                    <a:lnTo>
                      <a:pt x="123" y="125"/>
                    </a:lnTo>
                    <a:lnTo>
                      <a:pt x="129" y="129"/>
                    </a:lnTo>
                    <a:lnTo>
                      <a:pt x="135" y="131"/>
                    </a:lnTo>
                    <a:lnTo>
                      <a:pt x="139" y="133"/>
                    </a:lnTo>
                    <a:lnTo>
                      <a:pt x="139" y="133"/>
                    </a:lnTo>
                    <a:lnTo>
                      <a:pt x="140" y="131"/>
                    </a:lnTo>
                    <a:lnTo>
                      <a:pt x="139" y="131"/>
                    </a:lnTo>
                    <a:lnTo>
                      <a:pt x="139" y="131"/>
                    </a:lnTo>
                    <a:lnTo>
                      <a:pt x="139" y="129"/>
                    </a:lnTo>
                    <a:lnTo>
                      <a:pt x="137" y="122"/>
                    </a:lnTo>
                    <a:lnTo>
                      <a:pt x="137" y="120"/>
                    </a:lnTo>
                    <a:lnTo>
                      <a:pt x="137" y="118"/>
                    </a:lnTo>
                    <a:lnTo>
                      <a:pt x="139" y="116"/>
                    </a:lnTo>
                    <a:lnTo>
                      <a:pt x="150" y="105"/>
                    </a:lnTo>
                    <a:lnTo>
                      <a:pt x="152" y="103"/>
                    </a:lnTo>
                    <a:lnTo>
                      <a:pt x="154" y="101"/>
                    </a:lnTo>
                    <a:lnTo>
                      <a:pt x="156" y="101"/>
                    </a:lnTo>
                    <a:lnTo>
                      <a:pt x="158" y="99"/>
                    </a:lnTo>
                    <a:lnTo>
                      <a:pt x="159" y="97"/>
                    </a:lnTo>
                    <a:lnTo>
                      <a:pt x="159" y="95"/>
                    </a:lnTo>
                    <a:lnTo>
                      <a:pt x="159" y="95"/>
                    </a:lnTo>
                    <a:lnTo>
                      <a:pt x="159" y="93"/>
                    </a:lnTo>
                    <a:lnTo>
                      <a:pt x="159" y="91"/>
                    </a:lnTo>
                    <a:lnTo>
                      <a:pt x="159" y="89"/>
                    </a:lnTo>
                    <a:lnTo>
                      <a:pt x="159" y="89"/>
                    </a:lnTo>
                    <a:lnTo>
                      <a:pt x="159" y="89"/>
                    </a:lnTo>
                    <a:lnTo>
                      <a:pt x="159" y="89"/>
                    </a:lnTo>
                    <a:lnTo>
                      <a:pt x="159" y="89"/>
                    </a:lnTo>
                    <a:lnTo>
                      <a:pt x="159" y="87"/>
                    </a:lnTo>
                    <a:lnTo>
                      <a:pt x="159" y="87"/>
                    </a:lnTo>
                    <a:lnTo>
                      <a:pt x="158" y="87"/>
                    </a:lnTo>
                    <a:lnTo>
                      <a:pt x="156" y="82"/>
                    </a:lnTo>
                    <a:lnTo>
                      <a:pt x="156" y="82"/>
                    </a:lnTo>
                    <a:lnTo>
                      <a:pt x="154" y="80"/>
                    </a:lnTo>
                    <a:lnTo>
                      <a:pt x="152" y="78"/>
                    </a:lnTo>
                    <a:lnTo>
                      <a:pt x="152" y="76"/>
                    </a:lnTo>
                    <a:lnTo>
                      <a:pt x="152" y="76"/>
                    </a:lnTo>
                    <a:lnTo>
                      <a:pt x="152" y="74"/>
                    </a:lnTo>
                    <a:lnTo>
                      <a:pt x="152" y="72"/>
                    </a:lnTo>
                    <a:lnTo>
                      <a:pt x="150" y="70"/>
                    </a:lnTo>
                    <a:lnTo>
                      <a:pt x="152" y="63"/>
                    </a:lnTo>
                    <a:lnTo>
                      <a:pt x="152" y="59"/>
                    </a:lnTo>
                    <a:lnTo>
                      <a:pt x="150" y="59"/>
                    </a:lnTo>
                    <a:lnTo>
                      <a:pt x="146" y="57"/>
                    </a:lnTo>
                    <a:lnTo>
                      <a:pt x="144" y="55"/>
                    </a:lnTo>
                    <a:lnTo>
                      <a:pt x="146" y="53"/>
                    </a:lnTo>
                    <a:lnTo>
                      <a:pt x="146" y="53"/>
                    </a:lnTo>
                    <a:lnTo>
                      <a:pt x="148" y="51"/>
                    </a:lnTo>
                    <a:lnTo>
                      <a:pt x="148" y="50"/>
                    </a:lnTo>
                    <a:lnTo>
                      <a:pt x="150" y="50"/>
                    </a:lnTo>
                    <a:lnTo>
                      <a:pt x="154" y="48"/>
                    </a:lnTo>
                    <a:lnTo>
                      <a:pt x="156" y="46"/>
                    </a:lnTo>
                    <a:lnTo>
                      <a:pt x="158" y="44"/>
                    </a:lnTo>
                    <a:lnTo>
                      <a:pt x="158" y="42"/>
                    </a:lnTo>
                    <a:lnTo>
                      <a:pt x="156" y="40"/>
                    </a:lnTo>
                    <a:lnTo>
                      <a:pt x="156" y="38"/>
                    </a:lnTo>
                    <a:lnTo>
                      <a:pt x="150" y="19"/>
                    </a:lnTo>
                    <a:lnTo>
                      <a:pt x="150" y="15"/>
                    </a:lnTo>
                    <a:lnTo>
                      <a:pt x="148" y="13"/>
                    </a:lnTo>
                    <a:lnTo>
                      <a:pt x="146" y="12"/>
                    </a:lnTo>
                    <a:lnTo>
                      <a:pt x="144" y="12"/>
                    </a:lnTo>
                    <a:lnTo>
                      <a:pt x="140" y="10"/>
                    </a:lnTo>
                    <a:lnTo>
                      <a:pt x="140" y="10"/>
                    </a:lnTo>
                    <a:lnTo>
                      <a:pt x="139" y="10"/>
                    </a:lnTo>
                    <a:lnTo>
                      <a:pt x="139" y="10"/>
                    </a:lnTo>
                    <a:lnTo>
                      <a:pt x="133" y="10"/>
                    </a:lnTo>
                    <a:lnTo>
                      <a:pt x="131" y="10"/>
                    </a:lnTo>
                    <a:lnTo>
                      <a:pt x="125" y="10"/>
                    </a:lnTo>
                    <a:lnTo>
                      <a:pt x="118" y="10"/>
                    </a:lnTo>
                    <a:lnTo>
                      <a:pt x="112" y="10"/>
                    </a:lnTo>
                    <a:lnTo>
                      <a:pt x="108" y="10"/>
                    </a:lnTo>
                    <a:lnTo>
                      <a:pt x="91" y="8"/>
                    </a:lnTo>
                    <a:lnTo>
                      <a:pt x="87" y="8"/>
                    </a:lnTo>
                    <a:lnTo>
                      <a:pt x="85" y="8"/>
                    </a:lnTo>
                    <a:lnTo>
                      <a:pt x="80" y="10"/>
                    </a:lnTo>
                    <a:lnTo>
                      <a:pt x="78" y="10"/>
                    </a:lnTo>
                    <a:lnTo>
                      <a:pt x="74" y="10"/>
                    </a:lnTo>
                    <a:lnTo>
                      <a:pt x="72" y="8"/>
                    </a:lnTo>
                    <a:lnTo>
                      <a:pt x="70" y="4"/>
                    </a:lnTo>
                    <a:lnTo>
                      <a:pt x="68" y="2"/>
                    </a:lnTo>
                    <a:lnTo>
                      <a:pt x="70" y="2"/>
                    </a:lnTo>
                    <a:lnTo>
                      <a:pt x="74" y="4"/>
                    </a:lnTo>
                    <a:lnTo>
                      <a:pt x="74" y="4"/>
                    </a:lnTo>
                    <a:lnTo>
                      <a:pt x="70" y="0"/>
                    </a:lnTo>
                    <a:lnTo>
                      <a:pt x="67" y="0"/>
                    </a:lnTo>
                    <a:lnTo>
                      <a:pt x="61" y="0"/>
                    </a:lnTo>
                    <a:lnTo>
                      <a:pt x="53" y="2"/>
                    </a:lnTo>
                    <a:lnTo>
                      <a:pt x="40" y="6"/>
                    </a:lnTo>
                    <a:lnTo>
                      <a:pt x="38" y="6"/>
                    </a:lnTo>
                    <a:lnTo>
                      <a:pt x="36" y="8"/>
                    </a:lnTo>
                    <a:lnTo>
                      <a:pt x="34" y="10"/>
                    </a:lnTo>
                    <a:lnTo>
                      <a:pt x="32" y="12"/>
                    </a:lnTo>
                    <a:lnTo>
                      <a:pt x="31" y="12"/>
                    </a:lnTo>
                    <a:lnTo>
                      <a:pt x="19" y="13"/>
                    </a:lnTo>
                    <a:lnTo>
                      <a:pt x="10" y="17"/>
                    </a:lnTo>
                    <a:lnTo>
                      <a:pt x="6" y="19"/>
                    </a:lnTo>
                    <a:lnTo>
                      <a:pt x="2" y="19"/>
                    </a:lnTo>
                    <a:lnTo>
                      <a:pt x="2" y="19"/>
                    </a:lnTo>
                    <a:lnTo>
                      <a:pt x="2" y="19"/>
                    </a:lnTo>
                    <a:lnTo>
                      <a:pt x="2" y="19"/>
                    </a:lnTo>
                    <a:lnTo>
                      <a:pt x="2" y="21"/>
                    </a:lnTo>
                    <a:lnTo>
                      <a:pt x="4" y="21"/>
                    </a:lnTo>
                    <a:lnTo>
                      <a:pt x="6" y="21"/>
                    </a:lnTo>
                    <a:lnTo>
                      <a:pt x="8" y="21"/>
                    </a:lnTo>
                    <a:lnTo>
                      <a:pt x="8" y="23"/>
                    </a:lnTo>
                    <a:lnTo>
                      <a:pt x="8" y="25"/>
                    </a:lnTo>
                    <a:lnTo>
                      <a:pt x="8" y="25"/>
                    </a:lnTo>
                    <a:lnTo>
                      <a:pt x="2" y="23"/>
                    </a:lnTo>
                    <a:lnTo>
                      <a:pt x="4" y="31"/>
                    </a:lnTo>
                    <a:lnTo>
                      <a:pt x="4" y="34"/>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76" name="Freeform 1721">
                <a:extLst>
                  <a:ext uri="{FF2B5EF4-FFF2-40B4-BE49-F238E27FC236}">
                    <a16:creationId xmlns:a16="http://schemas.microsoft.com/office/drawing/2014/main" id="{3F3035C8-EC6A-976C-1F35-2BF698AE72C8}"/>
                  </a:ext>
                </a:extLst>
              </p:cNvPr>
              <p:cNvSpPr>
                <a:spLocks/>
              </p:cNvSpPr>
              <p:nvPr/>
            </p:nvSpPr>
            <p:spPr bwMode="auto">
              <a:xfrm>
                <a:off x="19373512" y="922987"/>
                <a:ext cx="399779" cy="252922"/>
              </a:xfrm>
              <a:custGeom>
                <a:avLst/>
                <a:gdLst>
                  <a:gd name="T0" fmla="*/ 6 w 49"/>
                  <a:gd name="T1" fmla="*/ 31 h 31"/>
                  <a:gd name="T2" fmla="*/ 7 w 49"/>
                  <a:gd name="T3" fmla="*/ 29 h 31"/>
                  <a:gd name="T4" fmla="*/ 9 w 49"/>
                  <a:gd name="T5" fmla="*/ 29 h 31"/>
                  <a:gd name="T6" fmla="*/ 9 w 49"/>
                  <a:gd name="T7" fmla="*/ 29 h 31"/>
                  <a:gd name="T8" fmla="*/ 11 w 49"/>
                  <a:gd name="T9" fmla="*/ 29 h 31"/>
                  <a:gd name="T10" fmla="*/ 15 w 49"/>
                  <a:gd name="T11" fmla="*/ 29 h 31"/>
                  <a:gd name="T12" fmla="*/ 17 w 49"/>
                  <a:gd name="T13" fmla="*/ 27 h 31"/>
                  <a:gd name="T14" fmla="*/ 19 w 49"/>
                  <a:gd name="T15" fmla="*/ 25 h 31"/>
                  <a:gd name="T16" fmla="*/ 21 w 49"/>
                  <a:gd name="T17" fmla="*/ 27 h 31"/>
                  <a:gd name="T18" fmla="*/ 23 w 49"/>
                  <a:gd name="T19" fmla="*/ 29 h 31"/>
                  <a:gd name="T20" fmla="*/ 23 w 49"/>
                  <a:gd name="T21" fmla="*/ 29 h 31"/>
                  <a:gd name="T22" fmla="*/ 26 w 49"/>
                  <a:gd name="T23" fmla="*/ 29 h 31"/>
                  <a:gd name="T24" fmla="*/ 28 w 49"/>
                  <a:gd name="T25" fmla="*/ 31 h 31"/>
                  <a:gd name="T26" fmla="*/ 30 w 49"/>
                  <a:gd name="T27" fmla="*/ 29 h 31"/>
                  <a:gd name="T28" fmla="*/ 30 w 49"/>
                  <a:gd name="T29" fmla="*/ 27 h 31"/>
                  <a:gd name="T30" fmla="*/ 30 w 49"/>
                  <a:gd name="T31" fmla="*/ 27 h 31"/>
                  <a:gd name="T32" fmla="*/ 30 w 49"/>
                  <a:gd name="T33" fmla="*/ 25 h 31"/>
                  <a:gd name="T34" fmla="*/ 30 w 49"/>
                  <a:gd name="T35" fmla="*/ 25 h 31"/>
                  <a:gd name="T36" fmla="*/ 30 w 49"/>
                  <a:gd name="T37" fmla="*/ 23 h 31"/>
                  <a:gd name="T38" fmla="*/ 34 w 49"/>
                  <a:gd name="T39" fmla="*/ 21 h 31"/>
                  <a:gd name="T40" fmla="*/ 36 w 49"/>
                  <a:gd name="T41" fmla="*/ 19 h 31"/>
                  <a:gd name="T42" fmla="*/ 34 w 49"/>
                  <a:gd name="T43" fmla="*/ 16 h 31"/>
                  <a:gd name="T44" fmla="*/ 36 w 49"/>
                  <a:gd name="T45" fmla="*/ 14 h 31"/>
                  <a:gd name="T46" fmla="*/ 43 w 49"/>
                  <a:gd name="T47" fmla="*/ 10 h 31"/>
                  <a:gd name="T48" fmla="*/ 43 w 49"/>
                  <a:gd name="T49" fmla="*/ 10 h 31"/>
                  <a:gd name="T50" fmla="*/ 45 w 49"/>
                  <a:gd name="T51" fmla="*/ 10 h 31"/>
                  <a:gd name="T52" fmla="*/ 45 w 49"/>
                  <a:gd name="T53" fmla="*/ 8 h 31"/>
                  <a:gd name="T54" fmla="*/ 47 w 49"/>
                  <a:gd name="T55" fmla="*/ 6 h 31"/>
                  <a:gd name="T56" fmla="*/ 49 w 49"/>
                  <a:gd name="T57" fmla="*/ 8 h 31"/>
                  <a:gd name="T58" fmla="*/ 45 w 49"/>
                  <a:gd name="T59" fmla="*/ 0 h 31"/>
                  <a:gd name="T60" fmla="*/ 42 w 49"/>
                  <a:gd name="T61" fmla="*/ 0 h 31"/>
                  <a:gd name="T62" fmla="*/ 40 w 49"/>
                  <a:gd name="T63" fmla="*/ 2 h 31"/>
                  <a:gd name="T64" fmla="*/ 24 w 49"/>
                  <a:gd name="T65" fmla="*/ 4 h 31"/>
                  <a:gd name="T66" fmla="*/ 21 w 49"/>
                  <a:gd name="T67" fmla="*/ 6 h 31"/>
                  <a:gd name="T68" fmla="*/ 19 w 49"/>
                  <a:gd name="T69" fmla="*/ 8 h 31"/>
                  <a:gd name="T70" fmla="*/ 13 w 49"/>
                  <a:gd name="T71" fmla="*/ 8 h 31"/>
                  <a:gd name="T72" fmla="*/ 4 w 49"/>
                  <a:gd name="T73" fmla="*/ 8 h 31"/>
                  <a:gd name="T74" fmla="*/ 0 w 49"/>
                  <a:gd name="T75" fmla="*/ 12 h 31"/>
                  <a:gd name="T76" fmla="*/ 0 w 49"/>
                  <a:gd name="T77" fmla="*/ 14 h 31"/>
                  <a:gd name="T78" fmla="*/ 2 w 49"/>
                  <a:gd name="T79" fmla="*/ 14 h 31"/>
                  <a:gd name="T80" fmla="*/ 2 w 49"/>
                  <a:gd name="T81" fmla="*/ 14 h 31"/>
                  <a:gd name="T82" fmla="*/ 4 w 49"/>
                  <a:gd name="T83" fmla="*/ 14 h 31"/>
                  <a:gd name="T84" fmla="*/ 4 w 49"/>
                  <a:gd name="T85" fmla="*/ 16 h 31"/>
                  <a:gd name="T86" fmla="*/ 2 w 49"/>
                  <a:gd name="T87" fmla="*/ 16 h 31"/>
                  <a:gd name="T88" fmla="*/ 2 w 49"/>
                  <a:gd name="T89" fmla="*/ 17 h 31"/>
                  <a:gd name="T90" fmla="*/ 2 w 49"/>
                  <a:gd name="T91" fmla="*/ 17 h 31"/>
                  <a:gd name="T92" fmla="*/ 2 w 49"/>
                  <a:gd name="T93" fmla="*/ 17 h 31"/>
                  <a:gd name="T94" fmla="*/ 2 w 49"/>
                  <a:gd name="T95" fmla="*/ 21 h 31"/>
                  <a:gd name="T96" fmla="*/ 7 w 49"/>
                  <a:gd name="T97" fmla="*/ 27 h 31"/>
                  <a:gd name="T98" fmla="*/ 4 w 49"/>
                  <a:gd name="T99" fmla="*/ 27 h 31"/>
                  <a:gd name="T100" fmla="*/ 4 w 49"/>
                  <a:gd name="T101" fmla="*/ 29 h 31"/>
                  <a:gd name="T102" fmla="*/ 4 w 49"/>
                  <a:gd name="T103"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 h="31">
                    <a:moveTo>
                      <a:pt x="6" y="29"/>
                    </a:moveTo>
                    <a:lnTo>
                      <a:pt x="6" y="31"/>
                    </a:lnTo>
                    <a:lnTo>
                      <a:pt x="7" y="31"/>
                    </a:lnTo>
                    <a:lnTo>
                      <a:pt x="7" y="29"/>
                    </a:lnTo>
                    <a:lnTo>
                      <a:pt x="7" y="29"/>
                    </a:lnTo>
                    <a:lnTo>
                      <a:pt x="9" y="29"/>
                    </a:lnTo>
                    <a:lnTo>
                      <a:pt x="9" y="29"/>
                    </a:lnTo>
                    <a:lnTo>
                      <a:pt x="9" y="29"/>
                    </a:lnTo>
                    <a:lnTo>
                      <a:pt x="9" y="29"/>
                    </a:lnTo>
                    <a:lnTo>
                      <a:pt x="11" y="29"/>
                    </a:lnTo>
                    <a:lnTo>
                      <a:pt x="15" y="29"/>
                    </a:lnTo>
                    <a:lnTo>
                      <a:pt x="15" y="29"/>
                    </a:lnTo>
                    <a:lnTo>
                      <a:pt x="17" y="27"/>
                    </a:lnTo>
                    <a:lnTo>
                      <a:pt x="17" y="27"/>
                    </a:lnTo>
                    <a:lnTo>
                      <a:pt x="17" y="25"/>
                    </a:lnTo>
                    <a:lnTo>
                      <a:pt x="19" y="25"/>
                    </a:lnTo>
                    <a:lnTo>
                      <a:pt x="19" y="25"/>
                    </a:lnTo>
                    <a:lnTo>
                      <a:pt x="21" y="27"/>
                    </a:lnTo>
                    <a:lnTo>
                      <a:pt x="21" y="29"/>
                    </a:lnTo>
                    <a:lnTo>
                      <a:pt x="23" y="29"/>
                    </a:lnTo>
                    <a:lnTo>
                      <a:pt x="23" y="29"/>
                    </a:lnTo>
                    <a:lnTo>
                      <a:pt x="23" y="29"/>
                    </a:lnTo>
                    <a:lnTo>
                      <a:pt x="24" y="29"/>
                    </a:lnTo>
                    <a:lnTo>
                      <a:pt x="26" y="29"/>
                    </a:lnTo>
                    <a:lnTo>
                      <a:pt x="26" y="29"/>
                    </a:lnTo>
                    <a:lnTo>
                      <a:pt x="28" y="31"/>
                    </a:lnTo>
                    <a:lnTo>
                      <a:pt x="30" y="29"/>
                    </a:lnTo>
                    <a:lnTo>
                      <a:pt x="30" y="29"/>
                    </a:lnTo>
                    <a:lnTo>
                      <a:pt x="30" y="29"/>
                    </a:lnTo>
                    <a:lnTo>
                      <a:pt x="30" y="27"/>
                    </a:lnTo>
                    <a:lnTo>
                      <a:pt x="30" y="27"/>
                    </a:lnTo>
                    <a:lnTo>
                      <a:pt x="30" y="27"/>
                    </a:lnTo>
                    <a:lnTo>
                      <a:pt x="30" y="25"/>
                    </a:lnTo>
                    <a:lnTo>
                      <a:pt x="30" y="25"/>
                    </a:lnTo>
                    <a:lnTo>
                      <a:pt x="30" y="25"/>
                    </a:lnTo>
                    <a:lnTo>
                      <a:pt x="30" y="25"/>
                    </a:lnTo>
                    <a:lnTo>
                      <a:pt x="30" y="23"/>
                    </a:lnTo>
                    <a:lnTo>
                      <a:pt x="30" y="23"/>
                    </a:lnTo>
                    <a:lnTo>
                      <a:pt x="30" y="23"/>
                    </a:lnTo>
                    <a:lnTo>
                      <a:pt x="34" y="21"/>
                    </a:lnTo>
                    <a:lnTo>
                      <a:pt x="36" y="21"/>
                    </a:lnTo>
                    <a:lnTo>
                      <a:pt x="36" y="19"/>
                    </a:lnTo>
                    <a:lnTo>
                      <a:pt x="36" y="17"/>
                    </a:lnTo>
                    <a:lnTo>
                      <a:pt x="34" y="16"/>
                    </a:lnTo>
                    <a:lnTo>
                      <a:pt x="36" y="14"/>
                    </a:lnTo>
                    <a:lnTo>
                      <a:pt x="36" y="14"/>
                    </a:lnTo>
                    <a:lnTo>
                      <a:pt x="42" y="10"/>
                    </a:lnTo>
                    <a:lnTo>
                      <a:pt x="43" y="10"/>
                    </a:lnTo>
                    <a:lnTo>
                      <a:pt x="43" y="10"/>
                    </a:lnTo>
                    <a:lnTo>
                      <a:pt x="43" y="10"/>
                    </a:lnTo>
                    <a:lnTo>
                      <a:pt x="45" y="10"/>
                    </a:lnTo>
                    <a:lnTo>
                      <a:pt x="45" y="10"/>
                    </a:lnTo>
                    <a:lnTo>
                      <a:pt x="45" y="8"/>
                    </a:lnTo>
                    <a:lnTo>
                      <a:pt x="45" y="8"/>
                    </a:lnTo>
                    <a:lnTo>
                      <a:pt x="45" y="6"/>
                    </a:lnTo>
                    <a:lnTo>
                      <a:pt x="47" y="6"/>
                    </a:lnTo>
                    <a:lnTo>
                      <a:pt x="47" y="6"/>
                    </a:lnTo>
                    <a:lnTo>
                      <a:pt x="49" y="8"/>
                    </a:lnTo>
                    <a:lnTo>
                      <a:pt x="47" y="2"/>
                    </a:lnTo>
                    <a:lnTo>
                      <a:pt x="45" y="0"/>
                    </a:lnTo>
                    <a:lnTo>
                      <a:pt x="43" y="0"/>
                    </a:lnTo>
                    <a:lnTo>
                      <a:pt x="42" y="0"/>
                    </a:lnTo>
                    <a:lnTo>
                      <a:pt x="42" y="2"/>
                    </a:lnTo>
                    <a:lnTo>
                      <a:pt x="40" y="2"/>
                    </a:lnTo>
                    <a:lnTo>
                      <a:pt x="40" y="4"/>
                    </a:lnTo>
                    <a:lnTo>
                      <a:pt x="24" y="4"/>
                    </a:lnTo>
                    <a:lnTo>
                      <a:pt x="23" y="6"/>
                    </a:lnTo>
                    <a:lnTo>
                      <a:pt x="21" y="6"/>
                    </a:lnTo>
                    <a:lnTo>
                      <a:pt x="19" y="8"/>
                    </a:lnTo>
                    <a:lnTo>
                      <a:pt x="19" y="8"/>
                    </a:lnTo>
                    <a:lnTo>
                      <a:pt x="17" y="10"/>
                    </a:lnTo>
                    <a:lnTo>
                      <a:pt x="13" y="8"/>
                    </a:lnTo>
                    <a:lnTo>
                      <a:pt x="4" y="6"/>
                    </a:lnTo>
                    <a:lnTo>
                      <a:pt x="4" y="8"/>
                    </a:lnTo>
                    <a:lnTo>
                      <a:pt x="2" y="10"/>
                    </a:lnTo>
                    <a:lnTo>
                      <a:pt x="0" y="12"/>
                    </a:lnTo>
                    <a:lnTo>
                      <a:pt x="0" y="14"/>
                    </a:lnTo>
                    <a:lnTo>
                      <a:pt x="0" y="14"/>
                    </a:lnTo>
                    <a:lnTo>
                      <a:pt x="0" y="14"/>
                    </a:lnTo>
                    <a:lnTo>
                      <a:pt x="2" y="14"/>
                    </a:lnTo>
                    <a:lnTo>
                      <a:pt x="2" y="14"/>
                    </a:lnTo>
                    <a:lnTo>
                      <a:pt x="2" y="14"/>
                    </a:lnTo>
                    <a:lnTo>
                      <a:pt x="2" y="14"/>
                    </a:lnTo>
                    <a:lnTo>
                      <a:pt x="4" y="14"/>
                    </a:lnTo>
                    <a:lnTo>
                      <a:pt x="4" y="16"/>
                    </a:lnTo>
                    <a:lnTo>
                      <a:pt x="4" y="16"/>
                    </a:lnTo>
                    <a:lnTo>
                      <a:pt x="2" y="16"/>
                    </a:lnTo>
                    <a:lnTo>
                      <a:pt x="2" y="16"/>
                    </a:lnTo>
                    <a:lnTo>
                      <a:pt x="2" y="16"/>
                    </a:lnTo>
                    <a:lnTo>
                      <a:pt x="2" y="17"/>
                    </a:lnTo>
                    <a:lnTo>
                      <a:pt x="0" y="17"/>
                    </a:lnTo>
                    <a:lnTo>
                      <a:pt x="2" y="17"/>
                    </a:lnTo>
                    <a:lnTo>
                      <a:pt x="2" y="17"/>
                    </a:lnTo>
                    <a:lnTo>
                      <a:pt x="2" y="17"/>
                    </a:lnTo>
                    <a:lnTo>
                      <a:pt x="2" y="21"/>
                    </a:lnTo>
                    <a:lnTo>
                      <a:pt x="2" y="21"/>
                    </a:lnTo>
                    <a:lnTo>
                      <a:pt x="6" y="25"/>
                    </a:lnTo>
                    <a:lnTo>
                      <a:pt x="7" y="27"/>
                    </a:lnTo>
                    <a:lnTo>
                      <a:pt x="4" y="27"/>
                    </a:lnTo>
                    <a:lnTo>
                      <a:pt x="4" y="27"/>
                    </a:lnTo>
                    <a:lnTo>
                      <a:pt x="4" y="27"/>
                    </a:lnTo>
                    <a:lnTo>
                      <a:pt x="4" y="29"/>
                    </a:lnTo>
                    <a:lnTo>
                      <a:pt x="2" y="29"/>
                    </a:lnTo>
                    <a:lnTo>
                      <a:pt x="4" y="29"/>
                    </a:lnTo>
                    <a:lnTo>
                      <a:pt x="6" y="29"/>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77" name="Freeform 1722">
                <a:extLst>
                  <a:ext uri="{FF2B5EF4-FFF2-40B4-BE49-F238E27FC236}">
                    <a16:creationId xmlns:a16="http://schemas.microsoft.com/office/drawing/2014/main" id="{78F46582-8ED0-46D7-F913-FC717C483D62}"/>
                  </a:ext>
                </a:extLst>
              </p:cNvPr>
              <p:cNvSpPr>
                <a:spLocks/>
              </p:cNvSpPr>
              <p:nvPr/>
            </p:nvSpPr>
            <p:spPr bwMode="auto">
              <a:xfrm>
                <a:off x="19683542" y="1192227"/>
                <a:ext cx="489521" cy="465049"/>
              </a:xfrm>
              <a:custGeom>
                <a:avLst/>
                <a:gdLst>
                  <a:gd name="T0" fmla="*/ 41 w 60"/>
                  <a:gd name="T1" fmla="*/ 57 h 57"/>
                  <a:gd name="T2" fmla="*/ 43 w 60"/>
                  <a:gd name="T3" fmla="*/ 53 h 57"/>
                  <a:gd name="T4" fmla="*/ 41 w 60"/>
                  <a:gd name="T5" fmla="*/ 49 h 57"/>
                  <a:gd name="T6" fmla="*/ 43 w 60"/>
                  <a:gd name="T7" fmla="*/ 47 h 57"/>
                  <a:gd name="T8" fmla="*/ 45 w 60"/>
                  <a:gd name="T9" fmla="*/ 47 h 57"/>
                  <a:gd name="T10" fmla="*/ 45 w 60"/>
                  <a:gd name="T11" fmla="*/ 43 h 57"/>
                  <a:gd name="T12" fmla="*/ 47 w 60"/>
                  <a:gd name="T13" fmla="*/ 41 h 57"/>
                  <a:gd name="T14" fmla="*/ 51 w 60"/>
                  <a:gd name="T15" fmla="*/ 41 h 57"/>
                  <a:gd name="T16" fmla="*/ 51 w 60"/>
                  <a:gd name="T17" fmla="*/ 40 h 57"/>
                  <a:gd name="T18" fmla="*/ 51 w 60"/>
                  <a:gd name="T19" fmla="*/ 38 h 57"/>
                  <a:gd name="T20" fmla="*/ 51 w 60"/>
                  <a:gd name="T21" fmla="*/ 36 h 57"/>
                  <a:gd name="T22" fmla="*/ 55 w 60"/>
                  <a:gd name="T23" fmla="*/ 36 h 57"/>
                  <a:gd name="T24" fmla="*/ 57 w 60"/>
                  <a:gd name="T25" fmla="*/ 36 h 57"/>
                  <a:gd name="T26" fmla="*/ 58 w 60"/>
                  <a:gd name="T27" fmla="*/ 36 h 57"/>
                  <a:gd name="T28" fmla="*/ 58 w 60"/>
                  <a:gd name="T29" fmla="*/ 34 h 57"/>
                  <a:gd name="T30" fmla="*/ 57 w 60"/>
                  <a:gd name="T31" fmla="*/ 28 h 57"/>
                  <a:gd name="T32" fmla="*/ 60 w 60"/>
                  <a:gd name="T33" fmla="*/ 26 h 57"/>
                  <a:gd name="T34" fmla="*/ 58 w 60"/>
                  <a:gd name="T35" fmla="*/ 24 h 57"/>
                  <a:gd name="T36" fmla="*/ 55 w 60"/>
                  <a:gd name="T37" fmla="*/ 21 h 57"/>
                  <a:gd name="T38" fmla="*/ 53 w 60"/>
                  <a:gd name="T39" fmla="*/ 17 h 57"/>
                  <a:gd name="T40" fmla="*/ 55 w 60"/>
                  <a:gd name="T41" fmla="*/ 9 h 57"/>
                  <a:gd name="T42" fmla="*/ 49 w 60"/>
                  <a:gd name="T43" fmla="*/ 9 h 57"/>
                  <a:gd name="T44" fmla="*/ 45 w 60"/>
                  <a:gd name="T45" fmla="*/ 5 h 57"/>
                  <a:gd name="T46" fmla="*/ 43 w 60"/>
                  <a:gd name="T47" fmla="*/ 5 h 57"/>
                  <a:gd name="T48" fmla="*/ 34 w 60"/>
                  <a:gd name="T49" fmla="*/ 3 h 57"/>
                  <a:gd name="T50" fmla="*/ 21 w 60"/>
                  <a:gd name="T51" fmla="*/ 2 h 57"/>
                  <a:gd name="T52" fmla="*/ 19 w 60"/>
                  <a:gd name="T53" fmla="*/ 2 h 57"/>
                  <a:gd name="T54" fmla="*/ 17 w 60"/>
                  <a:gd name="T55" fmla="*/ 2 h 57"/>
                  <a:gd name="T56" fmla="*/ 13 w 60"/>
                  <a:gd name="T57" fmla="*/ 2 h 57"/>
                  <a:gd name="T58" fmla="*/ 11 w 60"/>
                  <a:gd name="T59" fmla="*/ 2 h 57"/>
                  <a:gd name="T60" fmla="*/ 11 w 60"/>
                  <a:gd name="T61" fmla="*/ 3 h 57"/>
                  <a:gd name="T62" fmla="*/ 9 w 60"/>
                  <a:gd name="T63" fmla="*/ 5 h 57"/>
                  <a:gd name="T64" fmla="*/ 5 w 60"/>
                  <a:gd name="T65" fmla="*/ 5 h 57"/>
                  <a:gd name="T66" fmla="*/ 4 w 60"/>
                  <a:gd name="T67" fmla="*/ 3 h 57"/>
                  <a:gd name="T68" fmla="*/ 0 w 60"/>
                  <a:gd name="T69" fmla="*/ 3 h 57"/>
                  <a:gd name="T70" fmla="*/ 0 w 60"/>
                  <a:gd name="T71" fmla="*/ 7 h 57"/>
                  <a:gd name="T72" fmla="*/ 2 w 60"/>
                  <a:gd name="T73" fmla="*/ 13 h 57"/>
                  <a:gd name="T74" fmla="*/ 5 w 60"/>
                  <a:gd name="T75" fmla="*/ 19 h 57"/>
                  <a:gd name="T76" fmla="*/ 7 w 60"/>
                  <a:gd name="T77" fmla="*/ 22 h 57"/>
                  <a:gd name="T78" fmla="*/ 9 w 60"/>
                  <a:gd name="T79" fmla="*/ 26 h 57"/>
                  <a:gd name="T80" fmla="*/ 22 w 60"/>
                  <a:gd name="T81" fmla="*/ 40 h 57"/>
                  <a:gd name="T82" fmla="*/ 24 w 60"/>
                  <a:gd name="T83" fmla="*/ 41 h 57"/>
                  <a:gd name="T84" fmla="*/ 24 w 60"/>
                  <a:gd name="T85" fmla="*/ 43 h 57"/>
                  <a:gd name="T86" fmla="*/ 30 w 60"/>
                  <a:gd name="T87" fmla="*/ 47 h 57"/>
                  <a:gd name="T88" fmla="*/ 30 w 60"/>
                  <a:gd name="T89" fmla="*/ 49 h 57"/>
                  <a:gd name="T90" fmla="*/ 40 w 60"/>
                  <a:gd name="T91"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 h="57">
                    <a:moveTo>
                      <a:pt x="40" y="55"/>
                    </a:moveTo>
                    <a:lnTo>
                      <a:pt x="41" y="57"/>
                    </a:lnTo>
                    <a:lnTo>
                      <a:pt x="43" y="55"/>
                    </a:lnTo>
                    <a:lnTo>
                      <a:pt x="43" y="53"/>
                    </a:lnTo>
                    <a:lnTo>
                      <a:pt x="41" y="51"/>
                    </a:lnTo>
                    <a:lnTo>
                      <a:pt x="41" y="49"/>
                    </a:lnTo>
                    <a:lnTo>
                      <a:pt x="43" y="47"/>
                    </a:lnTo>
                    <a:lnTo>
                      <a:pt x="43" y="47"/>
                    </a:lnTo>
                    <a:lnTo>
                      <a:pt x="45" y="47"/>
                    </a:lnTo>
                    <a:lnTo>
                      <a:pt x="45" y="47"/>
                    </a:lnTo>
                    <a:lnTo>
                      <a:pt x="45" y="45"/>
                    </a:lnTo>
                    <a:lnTo>
                      <a:pt x="45" y="43"/>
                    </a:lnTo>
                    <a:lnTo>
                      <a:pt x="45" y="43"/>
                    </a:lnTo>
                    <a:lnTo>
                      <a:pt x="47" y="41"/>
                    </a:lnTo>
                    <a:lnTo>
                      <a:pt x="49" y="41"/>
                    </a:lnTo>
                    <a:lnTo>
                      <a:pt x="51" y="41"/>
                    </a:lnTo>
                    <a:lnTo>
                      <a:pt x="51" y="40"/>
                    </a:lnTo>
                    <a:lnTo>
                      <a:pt x="51" y="40"/>
                    </a:lnTo>
                    <a:lnTo>
                      <a:pt x="51" y="38"/>
                    </a:lnTo>
                    <a:lnTo>
                      <a:pt x="51" y="38"/>
                    </a:lnTo>
                    <a:lnTo>
                      <a:pt x="51" y="36"/>
                    </a:lnTo>
                    <a:lnTo>
                      <a:pt x="51" y="36"/>
                    </a:lnTo>
                    <a:lnTo>
                      <a:pt x="53" y="36"/>
                    </a:lnTo>
                    <a:lnTo>
                      <a:pt x="55" y="36"/>
                    </a:lnTo>
                    <a:lnTo>
                      <a:pt x="55" y="36"/>
                    </a:lnTo>
                    <a:lnTo>
                      <a:pt x="57" y="36"/>
                    </a:lnTo>
                    <a:lnTo>
                      <a:pt x="57" y="36"/>
                    </a:lnTo>
                    <a:lnTo>
                      <a:pt x="58" y="36"/>
                    </a:lnTo>
                    <a:lnTo>
                      <a:pt x="58" y="34"/>
                    </a:lnTo>
                    <a:lnTo>
                      <a:pt x="58" y="34"/>
                    </a:lnTo>
                    <a:lnTo>
                      <a:pt x="55" y="28"/>
                    </a:lnTo>
                    <a:lnTo>
                      <a:pt x="57" y="28"/>
                    </a:lnTo>
                    <a:lnTo>
                      <a:pt x="58" y="26"/>
                    </a:lnTo>
                    <a:lnTo>
                      <a:pt x="60" y="26"/>
                    </a:lnTo>
                    <a:lnTo>
                      <a:pt x="60" y="26"/>
                    </a:lnTo>
                    <a:lnTo>
                      <a:pt x="58" y="24"/>
                    </a:lnTo>
                    <a:lnTo>
                      <a:pt x="57" y="22"/>
                    </a:lnTo>
                    <a:lnTo>
                      <a:pt x="55" y="21"/>
                    </a:lnTo>
                    <a:lnTo>
                      <a:pt x="53" y="19"/>
                    </a:lnTo>
                    <a:lnTo>
                      <a:pt x="53" y="17"/>
                    </a:lnTo>
                    <a:lnTo>
                      <a:pt x="57" y="9"/>
                    </a:lnTo>
                    <a:lnTo>
                      <a:pt x="55" y="9"/>
                    </a:lnTo>
                    <a:lnTo>
                      <a:pt x="51" y="9"/>
                    </a:lnTo>
                    <a:lnTo>
                      <a:pt x="49" y="9"/>
                    </a:lnTo>
                    <a:lnTo>
                      <a:pt x="49" y="9"/>
                    </a:lnTo>
                    <a:lnTo>
                      <a:pt x="45" y="5"/>
                    </a:lnTo>
                    <a:lnTo>
                      <a:pt x="45" y="5"/>
                    </a:lnTo>
                    <a:lnTo>
                      <a:pt x="43" y="5"/>
                    </a:lnTo>
                    <a:lnTo>
                      <a:pt x="41" y="3"/>
                    </a:lnTo>
                    <a:lnTo>
                      <a:pt x="34" y="3"/>
                    </a:lnTo>
                    <a:lnTo>
                      <a:pt x="22" y="3"/>
                    </a:lnTo>
                    <a:lnTo>
                      <a:pt x="21" y="2"/>
                    </a:lnTo>
                    <a:lnTo>
                      <a:pt x="21" y="2"/>
                    </a:lnTo>
                    <a:lnTo>
                      <a:pt x="19" y="2"/>
                    </a:lnTo>
                    <a:lnTo>
                      <a:pt x="17" y="0"/>
                    </a:lnTo>
                    <a:lnTo>
                      <a:pt x="17" y="2"/>
                    </a:lnTo>
                    <a:lnTo>
                      <a:pt x="15" y="2"/>
                    </a:lnTo>
                    <a:lnTo>
                      <a:pt x="13" y="2"/>
                    </a:lnTo>
                    <a:lnTo>
                      <a:pt x="13" y="2"/>
                    </a:lnTo>
                    <a:lnTo>
                      <a:pt x="11" y="2"/>
                    </a:lnTo>
                    <a:lnTo>
                      <a:pt x="11" y="2"/>
                    </a:lnTo>
                    <a:lnTo>
                      <a:pt x="11" y="3"/>
                    </a:lnTo>
                    <a:lnTo>
                      <a:pt x="9" y="5"/>
                    </a:lnTo>
                    <a:lnTo>
                      <a:pt x="9" y="5"/>
                    </a:lnTo>
                    <a:lnTo>
                      <a:pt x="7" y="5"/>
                    </a:lnTo>
                    <a:lnTo>
                      <a:pt x="5" y="5"/>
                    </a:lnTo>
                    <a:lnTo>
                      <a:pt x="5" y="3"/>
                    </a:lnTo>
                    <a:lnTo>
                      <a:pt x="4" y="3"/>
                    </a:lnTo>
                    <a:lnTo>
                      <a:pt x="2" y="2"/>
                    </a:lnTo>
                    <a:lnTo>
                      <a:pt x="0" y="3"/>
                    </a:lnTo>
                    <a:lnTo>
                      <a:pt x="0" y="5"/>
                    </a:lnTo>
                    <a:lnTo>
                      <a:pt x="0" y="7"/>
                    </a:lnTo>
                    <a:lnTo>
                      <a:pt x="0" y="11"/>
                    </a:lnTo>
                    <a:lnTo>
                      <a:pt x="2" y="13"/>
                    </a:lnTo>
                    <a:lnTo>
                      <a:pt x="4" y="15"/>
                    </a:lnTo>
                    <a:lnTo>
                      <a:pt x="5" y="19"/>
                    </a:lnTo>
                    <a:lnTo>
                      <a:pt x="5" y="19"/>
                    </a:lnTo>
                    <a:lnTo>
                      <a:pt x="7" y="22"/>
                    </a:lnTo>
                    <a:lnTo>
                      <a:pt x="7" y="24"/>
                    </a:lnTo>
                    <a:lnTo>
                      <a:pt x="9" y="26"/>
                    </a:lnTo>
                    <a:lnTo>
                      <a:pt x="21" y="36"/>
                    </a:lnTo>
                    <a:lnTo>
                      <a:pt x="22" y="40"/>
                    </a:lnTo>
                    <a:lnTo>
                      <a:pt x="24" y="40"/>
                    </a:lnTo>
                    <a:lnTo>
                      <a:pt x="24" y="41"/>
                    </a:lnTo>
                    <a:lnTo>
                      <a:pt x="24" y="41"/>
                    </a:lnTo>
                    <a:lnTo>
                      <a:pt x="24" y="43"/>
                    </a:lnTo>
                    <a:lnTo>
                      <a:pt x="30" y="47"/>
                    </a:lnTo>
                    <a:lnTo>
                      <a:pt x="30" y="47"/>
                    </a:lnTo>
                    <a:lnTo>
                      <a:pt x="28" y="49"/>
                    </a:lnTo>
                    <a:lnTo>
                      <a:pt x="30" y="49"/>
                    </a:lnTo>
                    <a:lnTo>
                      <a:pt x="32" y="51"/>
                    </a:lnTo>
                    <a:lnTo>
                      <a:pt x="40" y="55"/>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78" name="Freeform 1723">
                <a:extLst>
                  <a:ext uri="{FF2B5EF4-FFF2-40B4-BE49-F238E27FC236}">
                    <a16:creationId xmlns:a16="http://schemas.microsoft.com/office/drawing/2014/main" id="{F219BFDD-DE7B-7DC2-8F51-993B3F987E02}"/>
                  </a:ext>
                </a:extLst>
              </p:cNvPr>
              <p:cNvSpPr>
                <a:spLocks/>
              </p:cNvSpPr>
              <p:nvPr/>
            </p:nvSpPr>
            <p:spPr bwMode="auto">
              <a:xfrm>
                <a:off x="16387434" y="1730699"/>
                <a:ext cx="416095" cy="791394"/>
              </a:xfrm>
              <a:custGeom>
                <a:avLst/>
                <a:gdLst>
                  <a:gd name="T0" fmla="*/ 32 w 51"/>
                  <a:gd name="T1" fmla="*/ 84 h 97"/>
                  <a:gd name="T2" fmla="*/ 36 w 51"/>
                  <a:gd name="T3" fmla="*/ 80 h 97"/>
                  <a:gd name="T4" fmla="*/ 40 w 51"/>
                  <a:gd name="T5" fmla="*/ 78 h 97"/>
                  <a:gd name="T6" fmla="*/ 36 w 51"/>
                  <a:gd name="T7" fmla="*/ 74 h 97"/>
                  <a:gd name="T8" fmla="*/ 34 w 51"/>
                  <a:gd name="T9" fmla="*/ 68 h 97"/>
                  <a:gd name="T10" fmla="*/ 38 w 51"/>
                  <a:gd name="T11" fmla="*/ 63 h 97"/>
                  <a:gd name="T12" fmla="*/ 36 w 51"/>
                  <a:gd name="T13" fmla="*/ 57 h 97"/>
                  <a:gd name="T14" fmla="*/ 34 w 51"/>
                  <a:gd name="T15" fmla="*/ 53 h 97"/>
                  <a:gd name="T16" fmla="*/ 30 w 51"/>
                  <a:gd name="T17" fmla="*/ 49 h 97"/>
                  <a:gd name="T18" fmla="*/ 40 w 51"/>
                  <a:gd name="T19" fmla="*/ 46 h 97"/>
                  <a:gd name="T20" fmla="*/ 38 w 51"/>
                  <a:gd name="T21" fmla="*/ 38 h 97"/>
                  <a:gd name="T22" fmla="*/ 42 w 51"/>
                  <a:gd name="T23" fmla="*/ 34 h 97"/>
                  <a:gd name="T24" fmla="*/ 42 w 51"/>
                  <a:gd name="T25" fmla="*/ 29 h 97"/>
                  <a:gd name="T26" fmla="*/ 44 w 51"/>
                  <a:gd name="T27" fmla="*/ 17 h 97"/>
                  <a:gd name="T28" fmla="*/ 49 w 51"/>
                  <a:gd name="T29" fmla="*/ 10 h 97"/>
                  <a:gd name="T30" fmla="*/ 47 w 51"/>
                  <a:gd name="T31" fmla="*/ 8 h 97"/>
                  <a:gd name="T32" fmla="*/ 45 w 51"/>
                  <a:gd name="T33" fmla="*/ 8 h 97"/>
                  <a:gd name="T34" fmla="*/ 45 w 51"/>
                  <a:gd name="T35" fmla="*/ 4 h 97"/>
                  <a:gd name="T36" fmla="*/ 42 w 51"/>
                  <a:gd name="T37" fmla="*/ 2 h 97"/>
                  <a:gd name="T38" fmla="*/ 38 w 51"/>
                  <a:gd name="T39" fmla="*/ 2 h 97"/>
                  <a:gd name="T40" fmla="*/ 30 w 51"/>
                  <a:gd name="T41" fmla="*/ 4 h 97"/>
                  <a:gd name="T42" fmla="*/ 23 w 51"/>
                  <a:gd name="T43" fmla="*/ 6 h 97"/>
                  <a:gd name="T44" fmla="*/ 19 w 51"/>
                  <a:gd name="T45" fmla="*/ 4 h 97"/>
                  <a:gd name="T46" fmla="*/ 21 w 51"/>
                  <a:gd name="T47" fmla="*/ 0 h 97"/>
                  <a:gd name="T48" fmla="*/ 13 w 51"/>
                  <a:gd name="T49" fmla="*/ 2 h 97"/>
                  <a:gd name="T50" fmla="*/ 9 w 51"/>
                  <a:gd name="T51" fmla="*/ 6 h 97"/>
                  <a:gd name="T52" fmla="*/ 9 w 51"/>
                  <a:gd name="T53" fmla="*/ 10 h 97"/>
                  <a:gd name="T54" fmla="*/ 11 w 51"/>
                  <a:gd name="T55" fmla="*/ 21 h 97"/>
                  <a:gd name="T56" fmla="*/ 8 w 51"/>
                  <a:gd name="T57" fmla="*/ 40 h 97"/>
                  <a:gd name="T58" fmla="*/ 2 w 51"/>
                  <a:gd name="T59" fmla="*/ 53 h 97"/>
                  <a:gd name="T60" fmla="*/ 0 w 51"/>
                  <a:gd name="T61" fmla="*/ 65 h 97"/>
                  <a:gd name="T62" fmla="*/ 6 w 51"/>
                  <a:gd name="T63" fmla="*/ 65 h 97"/>
                  <a:gd name="T64" fmla="*/ 8 w 51"/>
                  <a:gd name="T65" fmla="*/ 61 h 97"/>
                  <a:gd name="T66" fmla="*/ 8 w 51"/>
                  <a:gd name="T67" fmla="*/ 65 h 97"/>
                  <a:gd name="T68" fmla="*/ 4 w 51"/>
                  <a:gd name="T69" fmla="*/ 66 h 97"/>
                  <a:gd name="T70" fmla="*/ 9 w 51"/>
                  <a:gd name="T71" fmla="*/ 70 h 97"/>
                  <a:gd name="T72" fmla="*/ 9 w 51"/>
                  <a:gd name="T73" fmla="*/ 70 h 97"/>
                  <a:gd name="T74" fmla="*/ 9 w 51"/>
                  <a:gd name="T75" fmla="*/ 74 h 97"/>
                  <a:gd name="T76" fmla="*/ 9 w 51"/>
                  <a:gd name="T77" fmla="*/ 87 h 97"/>
                  <a:gd name="T78" fmla="*/ 8 w 51"/>
                  <a:gd name="T79" fmla="*/ 97 h 97"/>
                  <a:gd name="T80" fmla="*/ 13 w 51"/>
                  <a:gd name="T81" fmla="*/ 95 h 97"/>
                  <a:gd name="T82" fmla="*/ 21 w 51"/>
                  <a:gd name="T83" fmla="*/ 97 h 97"/>
                  <a:gd name="T84" fmla="*/ 27 w 51"/>
                  <a:gd name="T85" fmla="*/ 97 h 97"/>
                  <a:gd name="T86" fmla="*/ 32 w 51"/>
                  <a:gd name="T87" fmla="*/ 9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 h="97">
                    <a:moveTo>
                      <a:pt x="30" y="89"/>
                    </a:moveTo>
                    <a:lnTo>
                      <a:pt x="32" y="85"/>
                    </a:lnTo>
                    <a:lnTo>
                      <a:pt x="32" y="84"/>
                    </a:lnTo>
                    <a:lnTo>
                      <a:pt x="34" y="82"/>
                    </a:lnTo>
                    <a:lnTo>
                      <a:pt x="34" y="82"/>
                    </a:lnTo>
                    <a:lnTo>
                      <a:pt x="36" y="80"/>
                    </a:lnTo>
                    <a:lnTo>
                      <a:pt x="38" y="78"/>
                    </a:lnTo>
                    <a:lnTo>
                      <a:pt x="38" y="78"/>
                    </a:lnTo>
                    <a:lnTo>
                      <a:pt x="40" y="78"/>
                    </a:lnTo>
                    <a:lnTo>
                      <a:pt x="40" y="76"/>
                    </a:lnTo>
                    <a:lnTo>
                      <a:pt x="38" y="76"/>
                    </a:lnTo>
                    <a:lnTo>
                      <a:pt x="36" y="74"/>
                    </a:lnTo>
                    <a:lnTo>
                      <a:pt x="34" y="72"/>
                    </a:lnTo>
                    <a:lnTo>
                      <a:pt x="34" y="70"/>
                    </a:lnTo>
                    <a:lnTo>
                      <a:pt x="34" y="68"/>
                    </a:lnTo>
                    <a:lnTo>
                      <a:pt x="34" y="66"/>
                    </a:lnTo>
                    <a:lnTo>
                      <a:pt x="36" y="65"/>
                    </a:lnTo>
                    <a:lnTo>
                      <a:pt x="38" y="63"/>
                    </a:lnTo>
                    <a:lnTo>
                      <a:pt x="38" y="61"/>
                    </a:lnTo>
                    <a:lnTo>
                      <a:pt x="38" y="59"/>
                    </a:lnTo>
                    <a:lnTo>
                      <a:pt x="36" y="57"/>
                    </a:lnTo>
                    <a:lnTo>
                      <a:pt x="34" y="55"/>
                    </a:lnTo>
                    <a:lnTo>
                      <a:pt x="34" y="55"/>
                    </a:lnTo>
                    <a:lnTo>
                      <a:pt x="34" y="53"/>
                    </a:lnTo>
                    <a:lnTo>
                      <a:pt x="34" y="51"/>
                    </a:lnTo>
                    <a:lnTo>
                      <a:pt x="32" y="51"/>
                    </a:lnTo>
                    <a:lnTo>
                      <a:pt x="30" y="49"/>
                    </a:lnTo>
                    <a:lnTo>
                      <a:pt x="30" y="47"/>
                    </a:lnTo>
                    <a:lnTo>
                      <a:pt x="38" y="47"/>
                    </a:lnTo>
                    <a:lnTo>
                      <a:pt x="40" y="46"/>
                    </a:lnTo>
                    <a:lnTo>
                      <a:pt x="40" y="42"/>
                    </a:lnTo>
                    <a:lnTo>
                      <a:pt x="40" y="40"/>
                    </a:lnTo>
                    <a:lnTo>
                      <a:pt x="38" y="38"/>
                    </a:lnTo>
                    <a:lnTo>
                      <a:pt x="38" y="38"/>
                    </a:lnTo>
                    <a:lnTo>
                      <a:pt x="40" y="36"/>
                    </a:lnTo>
                    <a:lnTo>
                      <a:pt x="42" y="34"/>
                    </a:lnTo>
                    <a:lnTo>
                      <a:pt x="42" y="34"/>
                    </a:lnTo>
                    <a:lnTo>
                      <a:pt x="42" y="32"/>
                    </a:lnTo>
                    <a:lnTo>
                      <a:pt x="42" y="29"/>
                    </a:lnTo>
                    <a:lnTo>
                      <a:pt x="40" y="21"/>
                    </a:lnTo>
                    <a:lnTo>
                      <a:pt x="42" y="21"/>
                    </a:lnTo>
                    <a:lnTo>
                      <a:pt x="44" y="17"/>
                    </a:lnTo>
                    <a:lnTo>
                      <a:pt x="51" y="11"/>
                    </a:lnTo>
                    <a:lnTo>
                      <a:pt x="51" y="11"/>
                    </a:lnTo>
                    <a:lnTo>
                      <a:pt x="49" y="10"/>
                    </a:lnTo>
                    <a:lnTo>
                      <a:pt x="47" y="8"/>
                    </a:lnTo>
                    <a:lnTo>
                      <a:pt x="47" y="8"/>
                    </a:lnTo>
                    <a:lnTo>
                      <a:pt x="47" y="8"/>
                    </a:lnTo>
                    <a:lnTo>
                      <a:pt x="47" y="8"/>
                    </a:lnTo>
                    <a:lnTo>
                      <a:pt x="45" y="8"/>
                    </a:lnTo>
                    <a:lnTo>
                      <a:pt x="45" y="8"/>
                    </a:lnTo>
                    <a:lnTo>
                      <a:pt x="45" y="6"/>
                    </a:lnTo>
                    <a:lnTo>
                      <a:pt x="45" y="4"/>
                    </a:lnTo>
                    <a:lnTo>
                      <a:pt x="45" y="4"/>
                    </a:lnTo>
                    <a:lnTo>
                      <a:pt x="45" y="4"/>
                    </a:lnTo>
                    <a:lnTo>
                      <a:pt x="44" y="2"/>
                    </a:lnTo>
                    <a:lnTo>
                      <a:pt x="42" y="2"/>
                    </a:lnTo>
                    <a:lnTo>
                      <a:pt x="38" y="2"/>
                    </a:lnTo>
                    <a:lnTo>
                      <a:pt x="38" y="2"/>
                    </a:lnTo>
                    <a:lnTo>
                      <a:pt x="38" y="2"/>
                    </a:lnTo>
                    <a:lnTo>
                      <a:pt x="36" y="4"/>
                    </a:lnTo>
                    <a:lnTo>
                      <a:pt x="32" y="4"/>
                    </a:lnTo>
                    <a:lnTo>
                      <a:pt x="30" y="4"/>
                    </a:lnTo>
                    <a:lnTo>
                      <a:pt x="28" y="4"/>
                    </a:lnTo>
                    <a:lnTo>
                      <a:pt x="25" y="4"/>
                    </a:lnTo>
                    <a:lnTo>
                      <a:pt x="23" y="6"/>
                    </a:lnTo>
                    <a:lnTo>
                      <a:pt x="21" y="6"/>
                    </a:lnTo>
                    <a:lnTo>
                      <a:pt x="21" y="6"/>
                    </a:lnTo>
                    <a:lnTo>
                      <a:pt x="19" y="4"/>
                    </a:lnTo>
                    <a:lnTo>
                      <a:pt x="19" y="4"/>
                    </a:lnTo>
                    <a:lnTo>
                      <a:pt x="21" y="2"/>
                    </a:lnTo>
                    <a:lnTo>
                      <a:pt x="21" y="0"/>
                    </a:lnTo>
                    <a:lnTo>
                      <a:pt x="19" y="0"/>
                    </a:lnTo>
                    <a:lnTo>
                      <a:pt x="15" y="0"/>
                    </a:lnTo>
                    <a:lnTo>
                      <a:pt x="13" y="2"/>
                    </a:lnTo>
                    <a:lnTo>
                      <a:pt x="11" y="2"/>
                    </a:lnTo>
                    <a:lnTo>
                      <a:pt x="9" y="4"/>
                    </a:lnTo>
                    <a:lnTo>
                      <a:pt x="9" y="6"/>
                    </a:lnTo>
                    <a:lnTo>
                      <a:pt x="9" y="8"/>
                    </a:lnTo>
                    <a:lnTo>
                      <a:pt x="11" y="8"/>
                    </a:lnTo>
                    <a:lnTo>
                      <a:pt x="9" y="10"/>
                    </a:lnTo>
                    <a:lnTo>
                      <a:pt x="9" y="13"/>
                    </a:lnTo>
                    <a:lnTo>
                      <a:pt x="11" y="19"/>
                    </a:lnTo>
                    <a:lnTo>
                      <a:pt x="11" y="21"/>
                    </a:lnTo>
                    <a:lnTo>
                      <a:pt x="11" y="23"/>
                    </a:lnTo>
                    <a:lnTo>
                      <a:pt x="11" y="25"/>
                    </a:lnTo>
                    <a:lnTo>
                      <a:pt x="8" y="40"/>
                    </a:lnTo>
                    <a:lnTo>
                      <a:pt x="8" y="44"/>
                    </a:lnTo>
                    <a:lnTo>
                      <a:pt x="6" y="47"/>
                    </a:lnTo>
                    <a:lnTo>
                      <a:pt x="2" y="53"/>
                    </a:lnTo>
                    <a:lnTo>
                      <a:pt x="0" y="55"/>
                    </a:lnTo>
                    <a:lnTo>
                      <a:pt x="0" y="65"/>
                    </a:lnTo>
                    <a:lnTo>
                      <a:pt x="0" y="65"/>
                    </a:lnTo>
                    <a:lnTo>
                      <a:pt x="0" y="66"/>
                    </a:lnTo>
                    <a:lnTo>
                      <a:pt x="2" y="66"/>
                    </a:lnTo>
                    <a:lnTo>
                      <a:pt x="6" y="65"/>
                    </a:lnTo>
                    <a:lnTo>
                      <a:pt x="8" y="61"/>
                    </a:lnTo>
                    <a:lnTo>
                      <a:pt x="9" y="59"/>
                    </a:lnTo>
                    <a:lnTo>
                      <a:pt x="8" y="61"/>
                    </a:lnTo>
                    <a:lnTo>
                      <a:pt x="8" y="61"/>
                    </a:lnTo>
                    <a:lnTo>
                      <a:pt x="8" y="63"/>
                    </a:lnTo>
                    <a:lnTo>
                      <a:pt x="8" y="65"/>
                    </a:lnTo>
                    <a:lnTo>
                      <a:pt x="6" y="66"/>
                    </a:lnTo>
                    <a:lnTo>
                      <a:pt x="4" y="66"/>
                    </a:lnTo>
                    <a:lnTo>
                      <a:pt x="4" y="66"/>
                    </a:lnTo>
                    <a:lnTo>
                      <a:pt x="4" y="68"/>
                    </a:lnTo>
                    <a:lnTo>
                      <a:pt x="4" y="70"/>
                    </a:lnTo>
                    <a:lnTo>
                      <a:pt x="9" y="70"/>
                    </a:lnTo>
                    <a:lnTo>
                      <a:pt x="11" y="72"/>
                    </a:lnTo>
                    <a:lnTo>
                      <a:pt x="11" y="72"/>
                    </a:lnTo>
                    <a:lnTo>
                      <a:pt x="9" y="70"/>
                    </a:lnTo>
                    <a:lnTo>
                      <a:pt x="9" y="70"/>
                    </a:lnTo>
                    <a:lnTo>
                      <a:pt x="9" y="72"/>
                    </a:lnTo>
                    <a:lnTo>
                      <a:pt x="9" y="74"/>
                    </a:lnTo>
                    <a:lnTo>
                      <a:pt x="9" y="80"/>
                    </a:lnTo>
                    <a:lnTo>
                      <a:pt x="9" y="84"/>
                    </a:lnTo>
                    <a:lnTo>
                      <a:pt x="9" y="87"/>
                    </a:lnTo>
                    <a:lnTo>
                      <a:pt x="9" y="91"/>
                    </a:lnTo>
                    <a:lnTo>
                      <a:pt x="8" y="95"/>
                    </a:lnTo>
                    <a:lnTo>
                      <a:pt x="8" y="97"/>
                    </a:lnTo>
                    <a:lnTo>
                      <a:pt x="8" y="97"/>
                    </a:lnTo>
                    <a:lnTo>
                      <a:pt x="11" y="97"/>
                    </a:lnTo>
                    <a:lnTo>
                      <a:pt x="13" y="95"/>
                    </a:lnTo>
                    <a:lnTo>
                      <a:pt x="15" y="95"/>
                    </a:lnTo>
                    <a:lnTo>
                      <a:pt x="19" y="97"/>
                    </a:lnTo>
                    <a:lnTo>
                      <a:pt x="21" y="97"/>
                    </a:lnTo>
                    <a:lnTo>
                      <a:pt x="23" y="97"/>
                    </a:lnTo>
                    <a:lnTo>
                      <a:pt x="25" y="97"/>
                    </a:lnTo>
                    <a:lnTo>
                      <a:pt x="27" y="97"/>
                    </a:lnTo>
                    <a:lnTo>
                      <a:pt x="27" y="97"/>
                    </a:lnTo>
                    <a:lnTo>
                      <a:pt x="30" y="95"/>
                    </a:lnTo>
                    <a:lnTo>
                      <a:pt x="32" y="95"/>
                    </a:lnTo>
                    <a:lnTo>
                      <a:pt x="32" y="91"/>
                    </a:lnTo>
                    <a:lnTo>
                      <a:pt x="30" y="89"/>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79" name="Freeform 1724">
                <a:extLst>
                  <a:ext uri="{FF2B5EF4-FFF2-40B4-BE49-F238E27FC236}">
                    <a16:creationId xmlns:a16="http://schemas.microsoft.com/office/drawing/2014/main" id="{203ED2B3-5930-94A3-D52B-3CC41F3103E6}"/>
                  </a:ext>
                </a:extLst>
              </p:cNvPr>
              <p:cNvSpPr>
                <a:spLocks/>
              </p:cNvSpPr>
              <p:nvPr/>
            </p:nvSpPr>
            <p:spPr bwMode="auto">
              <a:xfrm>
                <a:off x="20638103" y="-757701"/>
                <a:ext cx="1256435" cy="848504"/>
              </a:xfrm>
              <a:custGeom>
                <a:avLst/>
                <a:gdLst>
                  <a:gd name="T0" fmla="*/ 70 w 154"/>
                  <a:gd name="T1" fmla="*/ 5 h 104"/>
                  <a:gd name="T2" fmla="*/ 57 w 154"/>
                  <a:gd name="T3" fmla="*/ 7 h 104"/>
                  <a:gd name="T4" fmla="*/ 55 w 154"/>
                  <a:gd name="T5" fmla="*/ 17 h 104"/>
                  <a:gd name="T6" fmla="*/ 53 w 154"/>
                  <a:gd name="T7" fmla="*/ 20 h 104"/>
                  <a:gd name="T8" fmla="*/ 46 w 154"/>
                  <a:gd name="T9" fmla="*/ 24 h 104"/>
                  <a:gd name="T10" fmla="*/ 42 w 154"/>
                  <a:gd name="T11" fmla="*/ 30 h 104"/>
                  <a:gd name="T12" fmla="*/ 40 w 154"/>
                  <a:gd name="T13" fmla="*/ 36 h 104"/>
                  <a:gd name="T14" fmla="*/ 42 w 154"/>
                  <a:gd name="T15" fmla="*/ 39 h 104"/>
                  <a:gd name="T16" fmla="*/ 38 w 154"/>
                  <a:gd name="T17" fmla="*/ 38 h 104"/>
                  <a:gd name="T18" fmla="*/ 31 w 154"/>
                  <a:gd name="T19" fmla="*/ 41 h 104"/>
                  <a:gd name="T20" fmla="*/ 27 w 154"/>
                  <a:gd name="T21" fmla="*/ 43 h 104"/>
                  <a:gd name="T22" fmla="*/ 19 w 154"/>
                  <a:gd name="T23" fmla="*/ 45 h 104"/>
                  <a:gd name="T24" fmla="*/ 12 w 154"/>
                  <a:gd name="T25" fmla="*/ 64 h 104"/>
                  <a:gd name="T26" fmla="*/ 6 w 154"/>
                  <a:gd name="T27" fmla="*/ 76 h 104"/>
                  <a:gd name="T28" fmla="*/ 2 w 154"/>
                  <a:gd name="T29" fmla="*/ 83 h 104"/>
                  <a:gd name="T30" fmla="*/ 8 w 154"/>
                  <a:gd name="T31" fmla="*/ 96 h 104"/>
                  <a:gd name="T32" fmla="*/ 17 w 154"/>
                  <a:gd name="T33" fmla="*/ 94 h 104"/>
                  <a:gd name="T34" fmla="*/ 42 w 154"/>
                  <a:gd name="T35" fmla="*/ 89 h 104"/>
                  <a:gd name="T36" fmla="*/ 67 w 154"/>
                  <a:gd name="T37" fmla="*/ 96 h 104"/>
                  <a:gd name="T38" fmla="*/ 70 w 154"/>
                  <a:gd name="T39" fmla="*/ 96 h 104"/>
                  <a:gd name="T40" fmla="*/ 72 w 154"/>
                  <a:gd name="T41" fmla="*/ 100 h 104"/>
                  <a:gd name="T42" fmla="*/ 78 w 154"/>
                  <a:gd name="T43" fmla="*/ 98 h 104"/>
                  <a:gd name="T44" fmla="*/ 87 w 154"/>
                  <a:gd name="T45" fmla="*/ 98 h 104"/>
                  <a:gd name="T46" fmla="*/ 91 w 154"/>
                  <a:gd name="T47" fmla="*/ 98 h 104"/>
                  <a:gd name="T48" fmla="*/ 110 w 154"/>
                  <a:gd name="T49" fmla="*/ 100 h 104"/>
                  <a:gd name="T50" fmla="*/ 116 w 154"/>
                  <a:gd name="T51" fmla="*/ 104 h 104"/>
                  <a:gd name="T52" fmla="*/ 120 w 154"/>
                  <a:gd name="T53" fmla="*/ 94 h 104"/>
                  <a:gd name="T54" fmla="*/ 139 w 154"/>
                  <a:gd name="T55" fmla="*/ 85 h 104"/>
                  <a:gd name="T56" fmla="*/ 135 w 154"/>
                  <a:gd name="T57" fmla="*/ 81 h 104"/>
                  <a:gd name="T58" fmla="*/ 135 w 154"/>
                  <a:gd name="T59" fmla="*/ 76 h 104"/>
                  <a:gd name="T60" fmla="*/ 135 w 154"/>
                  <a:gd name="T61" fmla="*/ 72 h 104"/>
                  <a:gd name="T62" fmla="*/ 131 w 154"/>
                  <a:gd name="T63" fmla="*/ 64 h 104"/>
                  <a:gd name="T64" fmla="*/ 137 w 154"/>
                  <a:gd name="T65" fmla="*/ 60 h 104"/>
                  <a:gd name="T66" fmla="*/ 144 w 154"/>
                  <a:gd name="T67" fmla="*/ 62 h 104"/>
                  <a:gd name="T68" fmla="*/ 150 w 154"/>
                  <a:gd name="T69" fmla="*/ 58 h 104"/>
                  <a:gd name="T70" fmla="*/ 154 w 154"/>
                  <a:gd name="T71" fmla="*/ 57 h 104"/>
                  <a:gd name="T72" fmla="*/ 150 w 154"/>
                  <a:gd name="T73" fmla="*/ 53 h 104"/>
                  <a:gd name="T74" fmla="*/ 144 w 154"/>
                  <a:gd name="T75" fmla="*/ 47 h 104"/>
                  <a:gd name="T76" fmla="*/ 139 w 154"/>
                  <a:gd name="T77" fmla="*/ 47 h 104"/>
                  <a:gd name="T78" fmla="*/ 139 w 154"/>
                  <a:gd name="T79" fmla="*/ 41 h 104"/>
                  <a:gd name="T80" fmla="*/ 127 w 154"/>
                  <a:gd name="T81" fmla="*/ 32 h 104"/>
                  <a:gd name="T82" fmla="*/ 127 w 154"/>
                  <a:gd name="T83" fmla="*/ 30 h 104"/>
                  <a:gd name="T84" fmla="*/ 123 w 154"/>
                  <a:gd name="T85" fmla="*/ 24 h 104"/>
                  <a:gd name="T86" fmla="*/ 125 w 154"/>
                  <a:gd name="T87" fmla="*/ 19 h 104"/>
                  <a:gd name="T88" fmla="*/ 123 w 154"/>
                  <a:gd name="T89" fmla="*/ 15 h 104"/>
                  <a:gd name="T90" fmla="*/ 123 w 154"/>
                  <a:gd name="T91" fmla="*/ 11 h 104"/>
                  <a:gd name="T92" fmla="*/ 120 w 154"/>
                  <a:gd name="T93" fmla="*/ 7 h 104"/>
                  <a:gd name="T94" fmla="*/ 114 w 154"/>
                  <a:gd name="T95" fmla="*/ 5 h 104"/>
                  <a:gd name="T96" fmla="*/ 108 w 154"/>
                  <a:gd name="T97" fmla="*/ 5 h 104"/>
                  <a:gd name="T98" fmla="*/ 106 w 154"/>
                  <a:gd name="T99" fmla="*/ 5 h 104"/>
                  <a:gd name="T100" fmla="*/ 103 w 154"/>
                  <a:gd name="T101" fmla="*/ 7 h 104"/>
                  <a:gd name="T102" fmla="*/ 101 w 154"/>
                  <a:gd name="T103" fmla="*/ 3 h 104"/>
                  <a:gd name="T104" fmla="*/ 95 w 154"/>
                  <a:gd name="T105" fmla="*/ 2 h 104"/>
                  <a:gd name="T106" fmla="*/ 91 w 154"/>
                  <a:gd name="T107" fmla="*/ 3 h 104"/>
                  <a:gd name="T108" fmla="*/ 84 w 154"/>
                  <a:gd name="T109" fmla="*/ 0 h 104"/>
                  <a:gd name="T110" fmla="*/ 82 w 154"/>
                  <a:gd name="T111"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4" h="104">
                    <a:moveTo>
                      <a:pt x="78" y="0"/>
                    </a:moveTo>
                    <a:lnTo>
                      <a:pt x="76" y="0"/>
                    </a:lnTo>
                    <a:lnTo>
                      <a:pt x="74" y="2"/>
                    </a:lnTo>
                    <a:lnTo>
                      <a:pt x="74" y="3"/>
                    </a:lnTo>
                    <a:lnTo>
                      <a:pt x="72" y="5"/>
                    </a:lnTo>
                    <a:lnTo>
                      <a:pt x="70" y="5"/>
                    </a:lnTo>
                    <a:lnTo>
                      <a:pt x="68" y="5"/>
                    </a:lnTo>
                    <a:lnTo>
                      <a:pt x="67" y="5"/>
                    </a:lnTo>
                    <a:lnTo>
                      <a:pt x="65" y="5"/>
                    </a:lnTo>
                    <a:lnTo>
                      <a:pt x="63" y="5"/>
                    </a:lnTo>
                    <a:lnTo>
                      <a:pt x="61" y="5"/>
                    </a:lnTo>
                    <a:lnTo>
                      <a:pt x="57" y="7"/>
                    </a:lnTo>
                    <a:lnTo>
                      <a:pt x="55" y="9"/>
                    </a:lnTo>
                    <a:lnTo>
                      <a:pt x="55" y="9"/>
                    </a:lnTo>
                    <a:lnTo>
                      <a:pt x="53" y="13"/>
                    </a:lnTo>
                    <a:lnTo>
                      <a:pt x="53" y="15"/>
                    </a:lnTo>
                    <a:lnTo>
                      <a:pt x="55" y="15"/>
                    </a:lnTo>
                    <a:lnTo>
                      <a:pt x="55" y="17"/>
                    </a:lnTo>
                    <a:lnTo>
                      <a:pt x="57" y="17"/>
                    </a:lnTo>
                    <a:lnTo>
                      <a:pt x="59" y="17"/>
                    </a:lnTo>
                    <a:lnTo>
                      <a:pt x="57" y="17"/>
                    </a:lnTo>
                    <a:lnTo>
                      <a:pt x="57" y="19"/>
                    </a:lnTo>
                    <a:lnTo>
                      <a:pt x="55" y="19"/>
                    </a:lnTo>
                    <a:lnTo>
                      <a:pt x="53" y="20"/>
                    </a:lnTo>
                    <a:lnTo>
                      <a:pt x="51" y="20"/>
                    </a:lnTo>
                    <a:lnTo>
                      <a:pt x="50" y="20"/>
                    </a:lnTo>
                    <a:lnTo>
                      <a:pt x="50" y="20"/>
                    </a:lnTo>
                    <a:lnTo>
                      <a:pt x="48" y="22"/>
                    </a:lnTo>
                    <a:lnTo>
                      <a:pt x="48" y="22"/>
                    </a:lnTo>
                    <a:lnTo>
                      <a:pt x="46" y="24"/>
                    </a:lnTo>
                    <a:lnTo>
                      <a:pt x="46" y="24"/>
                    </a:lnTo>
                    <a:lnTo>
                      <a:pt x="44" y="24"/>
                    </a:lnTo>
                    <a:lnTo>
                      <a:pt x="42" y="26"/>
                    </a:lnTo>
                    <a:lnTo>
                      <a:pt x="42" y="26"/>
                    </a:lnTo>
                    <a:lnTo>
                      <a:pt x="42" y="28"/>
                    </a:lnTo>
                    <a:lnTo>
                      <a:pt x="42" y="30"/>
                    </a:lnTo>
                    <a:lnTo>
                      <a:pt x="42" y="32"/>
                    </a:lnTo>
                    <a:lnTo>
                      <a:pt x="42" y="32"/>
                    </a:lnTo>
                    <a:lnTo>
                      <a:pt x="40" y="34"/>
                    </a:lnTo>
                    <a:lnTo>
                      <a:pt x="40" y="34"/>
                    </a:lnTo>
                    <a:lnTo>
                      <a:pt x="40" y="36"/>
                    </a:lnTo>
                    <a:lnTo>
                      <a:pt x="40" y="36"/>
                    </a:lnTo>
                    <a:lnTo>
                      <a:pt x="40" y="36"/>
                    </a:lnTo>
                    <a:lnTo>
                      <a:pt x="40" y="36"/>
                    </a:lnTo>
                    <a:lnTo>
                      <a:pt x="42" y="38"/>
                    </a:lnTo>
                    <a:lnTo>
                      <a:pt x="42" y="38"/>
                    </a:lnTo>
                    <a:lnTo>
                      <a:pt x="42" y="39"/>
                    </a:lnTo>
                    <a:lnTo>
                      <a:pt x="42" y="39"/>
                    </a:lnTo>
                    <a:lnTo>
                      <a:pt x="42" y="39"/>
                    </a:lnTo>
                    <a:lnTo>
                      <a:pt x="40" y="41"/>
                    </a:lnTo>
                    <a:lnTo>
                      <a:pt x="40" y="39"/>
                    </a:lnTo>
                    <a:lnTo>
                      <a:pt x="38" y="39"/>
                    </a:lnTo>
                    <a:lnTo>
                      <a:pt x="38" y="39"/>
                    </a:lnTo>
                    <a:lnTo>
                      <a:pt x="38" y="38"/>
                    </a:lnTo>
                    <a:lnTo>
                      <a:pt x="36" y="38"/>
                    </a:lnTo>
                    <a:lnTo>
                      <a:pt x="34" y="38"/>
                    </a:lnTo>
                    <a:lnTo>
                      <a:pt x="34" y="38"/>
                    </a:lnTo>
                    <a:lnTo>
                      <a:pt x="32" y="39"/>
                    </a:lnTo>
                    <a:lnTo>
                      <a:pt x="31" y="41"/>
                    </a:lnTo>
                    <a:lnTo>
                      <a:pt x="31" y="41"/>
                    </a:lnTo>
                    <a:lnTo>
                      <a:pt x="29" y="39"/>
                    </a:lnTo>
                    <a:lnTo>
                      <a:pt x="29" y="39"/>
                    </a:lnTo>
                    <a:lnTo>
                      <a:pt x="27" y="41"/>
                    </a:lnTo>
                    <a:lnTo>
                      <a:pt x="27" y="41"/>
                    </a:lnTo>
                    <a:lnTo>
                      <a:pt x="27" y="43"/>
                    </a:lnTo>
                    <a:lnTo>
                      <a:pt x="27" y="43"/>
                    </a:lnTo>
                    <a:lnTo>
                      <a:pt x="25" y="43"/>
                    </a:lnTo>
                    <a:lnTo>
                      <a:pt x="25" y="45"/>
                    </a:lnTo>
                    <a:lnTo>
                      <a:pt x="21" y="45"/>
                    </a:lnTo>
                    <a:lnTo>
                      <a:pt x="21" y="45"/>
                    </a:lnTo>
                    <a:lnTo>
                      <a:pt x="19" y="45"/>
                    </a:lnTo>
                    <a:lnTo>
                      <a:pt x="19" y="45"/>
                    </a:lnTo>
                    <a:lnTo>
                      <a:pt x="17" y="45"/>
                    </a:lnTo>
                    <a:lnTo>
                      <a:pt x="14" y="45"/>
                    </a:lnTo>
                    <a:lnTo>
                      <a:pt x="12" y="45"/>
                    </a:lnTo>
                    <a:lnTo>
                      <a:pt x="8" y="45"/>
                    </a:lnTo>
                    <a:lnTo>
                      <a:pt x="6" y="45"/>
                    </a:lnTo>
                    <a:lnTo>
                      <a:pt x="12" y="64"/>
                    </a:lnTo>
                    <a:lnTo>
                      <a:pt x="12" y="66"/>
                    </a:lnTo>
                    <a:lnTo>
                      <a:pt x="14" y="68"/>
                    </a:lnTo>
                    <a:lnTo>
                      <a:pt x="14" y="70"/>
                    </a:lnTo>
                    <a:lnTo>
                      <a:pt x="12" y="72"/>
                    </a:lnTo>
                    <a:lnTo>
                      <a:pt x="10" y="74"/>
                    </a:lnTo>
                    <a:lnTo>
                      <a:pt x="6" y="76"/>
                    </a:lnTo>
                    <a:lnTo>
                      <a:pt x="4" y="76"/>
                    </a:lnTo>
                    <a:lnTo>
                      <a:pt x="4" y="77"/>
                    </a:lnTo>
                    <a:lnTo>
                      <a:pt x="2" y="79"/>
                    </a:lnTo>
                    <a:lnTo>
                      <a:pt x="2" y="79"/>
                    </a:lnTo>
                    <a:lnTo>
                      <a:pt x="0" y="81"/>
                    </a:lnTo>
                    <a:lnTo>
                      <a:pt x="2" y="83"/>
                    </a:lnTo>
                    <a:lnTo>
                      <a:pt x="6" y="85"/>
                    </a:lnTo>
                    <a:lnTo>
                      <a:pt x="8" y="85"/>
                    </a:lnTo>
                    <a:lnTo>
                      <a:pt x="8" y="89"/>
                    </a:lnTo>
                    <a:lnTo>
                      <a:pt x="6" y="96"/>
                    </a:lnTo>
                    <a:lnTo>
                      <a:pt x="8" y="98"/>
                    </a:lnTo>
                    <a:lnTo>
                      <a:pt x="8" y="96"/>
                    </a:lnTo>
                    <a:lnTo>
                      <a:pt x="8" y="96"/>
                    </a:lnTo>
                    <a:lnTo>
                      <a:pt x="14" y="96"/>
                    </a:lnTo>
                    <a:lnTo>
                      <a:pt x="14" y="96"/>
                    </a:lnTo>
                    <a:lnTo>
                      <a:pt x="15" y="96"/>
                    </a:lnTo>
                    <a:lnTo>
                      <a:pt x="15" y="96"/>
                    </a:lnTo>
                    <a:lnTo>
                      <a:pt x="17" y="94"/>
                    </a:lnTo>
                    <a:lnTo>
                      <a:pt x="19" y="93"/>
                    </a:lnTo>
                    <a:lnTo>
                      <a:pt x="19" y="91"/>
                    </a:lnTo>
                    <a:lnTo>
                      <a:pt x="23" y="91"/>
                    </a:lnTo>
                    <a:lnTo>
                      <a:pt x="27" y="89"/>
                    </a:lnTo>
                    <a:lnTo>
                      <a:pt x="36" y="89"/>
                    </a:lnTo>
                    <a:lnTo>
                      <a:pt x="42" y="89"/>
                    </a:lnTo>
                    <a:lnTo>
                      <a:pt x="55" y="93"/>
                    </a:lnTo>
                    <a:lnTo>
                      <a:pt x="63" y="93"/>
                    </a:lnTo>
                    <a:lnTo>
                      <a:pt x="65" y="93"/>
                    </a:lnTo>
                    <a:lnTo>
                      <a:pt x="65" y="94"/>
                    </a:lnTo>
                    <a:lnTo>
                      <a:pt x="67" y="96"/>
                    </a:lnTo>
                    <a:lnTo>
                      <a:pt x="67" y="96"/>
                    </a:lnTo>
                    <a:lnTo>
                      <a:pt x="67" y="96"/>
                    </a:lnTo>
                    <a:lnTo>
                      <a:pt x="68" y="96"/>
                    </a:lnTo>
                    <a:lnTo>
                      <a:pt x="68" y="96"/>
                    </a:lnTo>
                    <a:lnTo>
                      <a:pt x="70" y="96"/>
                    </a:lnTo>
                    <a:lnTo>
                      <a:pt x="70" y="96"/>
                    </a:lnTo>
                    <a:lnTo>
                      <a:pt x="70" y="96"/>
                    </a:lnTo>
                    <a:lnTo>
                      <a:pt x="72" y="96"/>
                    </a:lnTo>
                    <a:lnTo>
                      <a:pt x="72" y="98"/>
                    </a:lnTo>
                    <a:lnTo>
                      <a:pt x="72" y="98"/>
                    </a:lnTo>
                    <a:lnTo>
                      <a:pt x="72" y="98"/>
                    </a:lnTo>
                    <a:lnTo>
                      <a:pt x="72" y="100"/>
                    </a:lnTo>
                    <a:lnTo>
                      <a:pt x="72" y="100"/>
                    </a:lnTo>
                    <a:lnTo>
                      <a:pt x="74" y="100"/>
                    </a:lnTo>
                    <a:lnTo>
                      <a:pt x="74" y="100"/>
                    </a:lnTo>
                    <a:lnTo>
                      <a:pt x="74" y="98"/>
                    </a:lnTo>
                    <a:lnTo>
                      <a:pt x="74" y="98"/>
                    </a:lnTo>
                    <a:lnTo>
                      <a:pt x="74" y="98"/>
                    </a:lnTo>
                    <a:lnTo>
                      <a:pt x="78" y="98"/>
                    </a:lnTo>
                    <a:lnTo>
                      <a:pt x="80" y="96"/>
                    </a:lnTo>
                    <a:lnTo>
                      <a:pt x="82" y="96"/>
                    </a:lnTo>
                    <a:lnTo>
                      <a:pt x="84" y="98"/>
                    </a:lnTo>
                    <a:lnTo>
                      <a:pt x="86" y="98"/>
                    </a:lnTo>
                    <a:lnTo>
                      <a:pt x="87" y="98"/>
                    </a:lnTo>
                    <a:lnTo>
                      <a:pt x="87" y="98"/>
                    </a:lnTo>
                    <a:lnTo>
                      <a:pt x="87" y="100"/>
                    </a:lnTo>
                    <a:lnTo>
                      <a:pt x="89" y="100"/>
                    </a:lnTo>
                    <a:lnTo>
                      <a:pt x="89" y="100"/>
                    </a:lnTo>
                    <a:lnTo>
                      <a:pt x="89" y="100"/>
                    </a:lnTo>
                    <a:lnTo>
                      <a:pt x="91" y="98"/>
                    </a:lnTo>
                    <a:lnTo>
                      <a:pt x="91" y="98"/>
                    </a:lnTo>
                    <a:lnTo>
                      <a:pt x="95" y="96"/>
                    </a:lnTo>
                    <a:lnTo>
                      <a:pt x="97" y="98"/>
                    </a:lnTo>
                    <a:lnTo>
                      <a:pt x="97" y="100"/>
                    </a:lnTo>
                    <a:lnTo>
                      <a:pt x="101" y="102"/>
                    </a:lnTo>
                    <a:lnTo>
                      <a:pt x="103" y="102"/>
                    </a:lnTo>
                    <a:lnTo>
                      <a:pt x="110" y="100"/>
                    </a:lnTo>
                    <a:lnTo>
                      <a:pt x="112" y="100"/>
                    </a:lnTo>
                    <a:lnTo>
                      <a:pt x="112" y="100"/>
                    </a:lnTo>
                    <a:lnTo>
                      <a:pt x="114" y="100"/>
                    </a:lnTo>
                    <a:lnTo>
                      <a:pt x="114" y="102"/>
                    </a:lnTo>
                    <a:lnTo>
                      <a:pt x="114" y="102"/>
                    </a:lnTo>
                    <a:lnTo>
                      <a:pt x="116" y="104"/>
                    </a:lnTo>
                    <a:lnTo>
                      <a:pt x="118" y="104"/>
                    </a:lnTo>
                    <a:lnTo>
                      <a:pt x="120" y="104"/>
                    </a:lnTo>
                    <a:lnTo>
                      <a:pt x="120" y="102"/>
                    </a:lnTo>
                    <a:lnTo>
                      <a:pt x="120" y="100"/>
                    </a:lnTo>
                    <a:lnTo>
                      <a:pt x="120" y="96"/>
                    </a:lnTo>
                    <a:lnTo>
                      <a:pt x="120" y="94"/>
                    </a:lnTo>
                    <a:lnTo>
                      <a:pt x="122" y="93"/>
                    </a:lnTo>
                    <a:lnTo>
                      <a:pt x="123" y="89"/>
                    </a:lnTo>
                    <a:lnTo>
                      <a:pt x="129" y="87"/>
                    </a:lnTo>
                    <a:lnTo>
                      <a:pt x="133" y="85"/>
                    </a:lnTo>
                    <a:lnTo>
                      <a:pt x="139" y="85"/>
                    </a:lnTo>
                    <a:lnTo>
                      <a:pt x="139" y="85"/>
                    </a:lnTo>
                    <a:lnTo>
                      <a:pt x="137" y="83"/>
                    </a:lnTo>
                    <a:lnTo>
                      <a:pt x="137" y="83"/>
                    </a:lnTo>
                    <a:lnTo>
                      <a:pt x="137" y="81"/>
                    </a:lnTo>
                    <a:lnTo>
                      <a:pt x="137" y="81"/>
                    </a:lnTo>
                    <a:lnTo>
                      <a:pt x="135" y="81"/>
                    </a:lnTo>
                    <a:lnTo>
                      <a:pt x="135" y="81"/>
                    </a:lnTo>
                    <a:lnTo>
                      <a:pt x="135" y="81"/>
                    </a:lnTo>
                    <a:lnTo>
                      <a:pt x="135" y="79"/>
                    </a:lnTo>
                    <a:lnTo>
                      <a:pt x="135" y="79"/>
                    </a:lnTo>
                    <a:lnTo>
                      <a:pt x="135" y="77"/>
                    </a:lnTo>
                    <a:lnTo>
                      <a:pt x="135" y="77"/>
                    </a:lnTo>
                    <a:lnTo>
                      <a:pt x="135" y="76"/>
                    </a:lnTo>
                    <a:lnTo>
                      <a:pt x="135" y="74"/>
                    </a:lnTo>
                    <a:lnTo>
                      <a:pt x="135" y="74"/>
                    </a:lnTo>
                    <a:lnTo>
                      <a:pt x="135" y="74"/>
                    </a:lnTo>
                    <a:lnTo>
                      <a:pt x="135" y="72"/>
                    </a:lnTo>
                    <a:lnTo>
                      <a:pt x="135" y="72"/>
                    </a:lnTo>
                    <a:lnTo>
                      <a:pt x="135" y="72"/>
                    </a:lnTo>
                    <a:lnTo>
                      <a:pt x="135" y="70"/>
                    </a:lnTo>
                    <a:lnTo>
                      <a:pt x="135" y="70"/>
                    </a:lnTo>
                    <a:lnTo>
                      <a:pt x="135" y="70"/>
                    </a:lnTo>
                    <a:lnTo>
                      <a:pt x="135" y="70"/>
                    </a:lnTo>
                    <a:lnTo>
                      <a:pt x="131" y="64"/>
                    </a:lnTo>
                    <a:lnTo>
                      <a:pt x="131" y="64"/>
                    </a:lnTo>
                    <a:lnTo>
                      <a:pt x="133" y="60"/>
                    </a:lnTo>
                    <a:lnTo>
                      <a:pt x="133" y="60"/>
                    </a:lnTo>
                    <a:lnTo>
                      <a:pt x="135" y="60"/>
                    </a:lnTo>
                    <a:lnTo>
                      <a:pt x="135" y="60"/>
                    </a:lnTo>
                    <a:lnTo>
                      <a:pt x="137" y="60"/>
                    </a:lnTo>
                    <a:lnTo>
                      <a:pt x="137" y="60"/>
                    </a:lnTo>
                    <a:lnTo>
                      <a:pt x="139" y="62"/>
                    </a:lnTo>
                    <a:lnTo>
                      <a:pt x="139" y="62"/>
                    </a:lnTo>
                    <a:lnTo>
                      <a:pt x="140" y="62"/>
                    </a:lnTo>
                    <a:lnTo>
                      <a:pt x="140" y="62"/>
                    </a:lnTo>
                    <a:lnTo>
                      <a:pt x="142" y="64"/>
                    </a:lnTo>
                    <a:lnTo>
                      <a:pt x="144" y="62"/>
                    </a:lnTo>
                    <a:lnTo>
                      <a:pt x="144" y="62"/>
                    </a:lnTo>
                    <a:lnTo>
                      <a:pt x="146" y="62"/>
                    </a:lnTo>
                    <a:lnTo>
                      <a:pt x="148" y="62"/>
                    </a:lnTo>
                    <a:lnTo>
                      <a:pt x="148" y="60"/>
                    </a:lnTo>
                    <a:lnTo>
                      <a:pt x="150" y="58"/>
                    </a:lnTo>
                    <a:lnTo>
                      <a:pt x="150" y="58"/>
                    </a:lnTo>
                    <a:lnTo>
                      <a:pt x="152" y="58"/>
                    </a:lnTo>
                    <a:lnTo>
                      <a:pt x="152" y="58"/>
                    </a:lnTo>
                    <a:lnTo>
                      <a:pt x="154" y="58"/>
                    </a:lnTo>
                    <a:lnTo>
                      <a:pt x="154" y="57"/>
                    </a:lnTo>
                    <a:lnTo>
                      <a:pt x="154" y="57"/>
                    </a:lnTo>
                    <a:lnTo>
                      <a:pt x="154" y="57"/>
                    </a:lnTo>
                    <a:lnTo>
                      <a:pt x="154" y="55"/>
                    </a:lnTo>
                    <a:lnTo>
                      <a:pt x="152" y="55"/>
                    </a:lnTo>
                    <a:lnTo>
                      <a:pt x="150" y="55"/>
                    </a:lnTo>
                    <a:lnTo>
                      <a:pt x="150" y="53"/>
                    </a:lnTo>
                    <a:lnTo>
                      <a:pt x="150" y="53"/>
                    </a:lnTo>
                    <a:lnTo>
                      <a:pt x="150" y="53"/>
                    </a:lnTo>
                    <a:lnTo>
                      <a:pt x="150" y="53"/>
                    </a:lnTo>
                    <a:lnTo>
                      <a:pt x="150" y="51"/>
                    </a:lnTo>
                    <a:lnTo>
                      <a:pt x="150" y="51"/>
                    </a:lnTo>
                    <a:lnTo>
                      <a:pt x="150" y="51"/>
                    </a:lnTo>
                    <a:lnTo>
                      <a:pt x="146" y="49"/>
                    </a:lnTo>
                    <a:lnTo>
                      <a:pt x="144" y="47"/>
                    </a:lnTo>
                    <a:lnTo>
                      <a:pt x="142" y="47"/>
                    </a:lnTo>
                    <a:lnTo>
                      <a:pt x="140" y="47"/>
                    </a:lnTo>
                    <a:lnTo>
                      <a:pt x="140" y="47"/>
                    </a:lnTo>
                    <a:lnTo>
                      <a:pt x="139" y="47"/>
                    </a:lnTo>
                    <a:lnTo>
                      <a:pt x="139" y="47"/>
                    </a:lnTo>
                    <a:lnTo>
                      <a:pt x="139" y="47"/>
                    </a:lnTo>
                    <a:lnTo>
                      <a:pt x="139" y="47"/>
                    </a:lnTo>
                    <a:lnTo>
                      <a:pt x="139" y="45"/>
                    </a:lnTo>
                    <a:lnTo>
                      <a:pt x="139" y="45"/>
                    </a:lnTo>
                    <a:lnTo>
                      <a:pt x="139" y="43"/>
                    </a:lnTo>
                    <a:lnTo>
                      <a:pt x="139" y="43"/>
                    </a:lnTo>
                    <a:lnTo>
                      <a:pt x="139" y="41"/>
                    </a:lnTo>
                    <a:lnTo>
                      <a:pt x="133" y="39"/>
                    </a:lnTo>
                    <a:lnTo>
                      <a:pt x="131" y="38"/>
                    </a:lnTo>
                    <a:lnTo>
                      <a:pt x="129" y="36"/>
                    </a:lnTo>
                    <a:lnTo>
                      <a:pt x="129" y="34"/>
                    </a:lnTo>
                    <a:lnTo>
                      <a:pt x="127" y="34"/>
                    </a:lnTo>
                    <a:lnTo>
                      <a:pt x="127" y="32"/>
                    </a:lnTo>
                    <a:lnTo>
                      <a:pt x="127" y="32"/>
                    </a:lnTo>
                    <a:lnTo>
                      <a:pt x="127" y="32"/>
                    </a:lnTo>
                    <a:lnTo>
                      <a:pt x="127" y="32"/>
                    </a:lnTo>
                    <a:lnTo>
                      <a:pt x="129" y="30"/>
                    </a:lnTo>
                    <a:lnTo>
                      <a:pt x="129" y="30"/>
                    </a:lnTo>
                    <a:lnTo>
                      <a:pt x="127" y="30"/>
                    </a:lnTo>
                    <a:lnTo>
                      <a:pt x="127" y="28"/>
                    </a:lnTo>
                    <a:lnTo>
                      <a:pt x="125" y="28"/>
                    </a:lnTo>
                    <a:lnTo>
                      <a:pt x="123" y="28"/>
                    </a:lnTo>
                    <a:lnTo>
                      <a:pt x="123" y="26"/>
                    </a:lnTo>
                    <a:lnTo>
                      <a:pt x="123" y="26"/>
                    </a:lnTo>
                    <a:lnTo>
                      <a:pt x="123" y="24"/>
                    </a:lnTo>
                    <a:lnTo>
                      <a:pt x="123" y="24"/>
                    </a:lnTo>
                    <a:lnTo>
                      <a:pt x="123" y="24"/>
                    </a:lnTo>
                    <a:lnTo>
                      <a:pt x="125" y="22"/>
                    </a:lnTo>
                    <a:lnTo>
                      <a:pt x="125" y="20"/>
                    </a:lnTo>
                    <a:lnTo>
                      <a:pt x="125" y="20"/>
                    </a:lnTo>
                    <a:lnTo>
                      <a:pt x="125" y="19"/>
                    </a:lnTo>
                    <a:lnTo>
                      <a:pt x="123" y="17"/>
                    </a:lnTo>
                    <a:lnTo>
                      <a:pt x="123" y="17"/>
                    </a:lnTo>
                    <a:lnTo>
                      <a:pt x="123" y="17"/>
                    </a:lnTo>
                    <a:lnTo>
                      <a:pt x="123" y="17"/>
                    </a:lnTo>
                    <a:lnTo>
                      <a:pt x="123" y="17"/>
                    </a:lnTo>
                    <a:lnTo>
                      <a:pt x="123" y="15"/>
                    </a:lnTo>
                    <a:lnTo>
                      <a:pt x="123" y="15"/>
                    </a:lnTo>
                    <a:lnTo>
                      <a:pt x="125" y="15"/>
                    </a:lnTo>
                    <a:lnTo>
                      <a:pt x="125" y="13"/>
                    </a:lnTo>
                    <a:lnTo>
                      <a:pt x="125" y="11"/>
                    </a:lnTo>
                    <a:lnTo>
                      <a:pt x="125" y="11"/>
                    </a:lnTo>
                    <a:lnTo>
                      <a:pt x="123" y="11"/>
                    </a:lnTo>
                    <a:lnTo>
                      <a:pt x="123" y="9"/>
                    </a:lnTo>
                    <a:lnTo>
                      <a:pt x="123" y="9"/>
                    </a:lnTo>
                    <a:lnTo>
                      <a:pt x="123" y="9"/>
                    </a:lnTo>
                    <a:lnTo>
                      <a:pt x="122" y="9"/>
                    </a:lnTo>
                    <a:lnTo>
                      <a:pt x="120" y="9"/>
                    </a:lnTo>
                    <a:lnTo>
                      <a:pt x="120" y="7"/>
                    </a:lnTo>
                    <a:lnTo>
                      <a:pt x="120" y="7"/>
                    </a:lnTo>
                    <a:lnTo>
                      <a:pt x="120" y="7"/>
                    </a:lnTo>
                    <a:lnTo>
                      <a:pt x="118" y="7"/>
                    </a:lnTo>
                    <a:lnTo>
                      <a:pt x="118" y="7"/>
                    </a:lnTo>
                    <a:lnTo>
                      <a:pt x="116" y="5"/>
                    </a:lnTo>
                    <a:lnTo>
                      <a:pt x="114" y="5"/>
                    </a:lnTo>
                    <a:lnTo>
                      <a:pt x="112" y="5"/>
                    </a:lnTo>
                    <a:lnTo>
                      <a:pt x="110" y="5"/>
                    </a:lnTo>
                    <a:lnTo>
                      <a:pt x="110" y="5"/>
                    </a:lnTo>
                    <a:lnTo>
                      <a:pt x="110" y="5"/>
                    </a:lnTo>
                    <a:lnTo>
                      <a:pt x="108" y="5"/>
                    </a:lnTo>
                    <a:lnTo>
                      <a:pt x="108" y="5"/>
                    </a:lnTo>
                    <a:lnTo>
                      <a:pt x="108" y="5"/>
                    </a:lnTo>
                    <a:lnTo>
                      <a:pt x="108" y="5"/>
                    </a:lnTo>
                    <a:lnTo>
                      <a:pt x="108" y="5"/>
                    </a:lnTo>
                    <a:lnTo>
                      <a:pt x="108" y="5"/>
                    </a:lnTo>
                    <a:lnTo>
                      <a:pt x="106" y="5"/>
                    </a:lnTo>
                    <a:lnTo>
                      <a:pt x="106" y="5"/>
                    </a:lnTo>
                    <a:lnTo>
                      <a:pt x="106" y="7"/>
                    </a:lnTo>
                    <a:lnTo>
                      <a:pt x="106" y="7"/>
                    </a:lnTo>
                    <a:lnTo>
                      <a:pt x="104" y="7"/>
                    </a:lnTo>
                    <a:lnTo>
                      <a:pt x="104" y="7"/>
                    </a:lnTo>
                    <a:lnTo>
                      <a:pt x="104" y="7"/>
                    </a:lnTo>
                    <a:lnTo>
                      <a:pt x="103" y="7"/>
                    </a:lnTo>
                    <a:lnTo>
                      <a:pt x="101" y="7"/>
                    </a:lnTo>
                    <a:lnTo>
                      <a:pt x="101" y="7"/>
                    </a:lnTo>
                    <a:lnTo>
                      <a:pt x="101" y="7"/>
                    </a:lnTo>
                    <a:lnTo>
                      <a:pt x="99" y="5"/>
                    </a:lnTo>
                    <a:lnTo>
                      <a:pt x="101" y="5"/>
                    </a:lnTo>
                    <a:lnTo>
                      <a:pt x="101" y="3"/>
                    </a:lnTo>
                    <a:lnTo>
                      <a:pt x="101" y="3"/>
                    </a:lnTo>
                    <a:lnTo>
                      <a:pt x="101" y="3"/>
                    </a:lnTo>
                    <a:lnTo>
                      <a:pt x="101" y="3"/>
                    </a:lnTo>
                    <a:lnTo>
                      <a:pt x="101" y="3"/>
                    </a:lnTo>
                    <a:lnTo>
                      <a:pt x="99" y="2"/>
                    </a:lnTo>
                    <a:lnTo>
                      <a:pt x="95" y="2"/>
                    </a:lnTo>
                    <a:lnTo>
                      <a:pt x="95" y="2"/>
                    </a:lnTo>
                    <a:lnTo>
                      <a:pt x="93" y="2"/>
                    </a:lnTo>
                    <a:lnTo>
                      <a:pt x="93" y="2"/>
                    </a:lnTo>
                    <a:lnTo>
                      <a:pt x="91" y="3"/>
                    </a:lnTo>
                    <a:lnTo>
                      <a:pt x="91" y="3"/>
                    </a:lnTo>
                    <a:lnTo>
                      <a:pt x="91" y="3"/>
                    </a:lnTo>
                    <a:lnTo>
                      <a:pt x="91" y="3"/>
                    </a:lnTo>
                    <a:lnTo>
                      <a:pt x="89" y="3"/>
                    </a:lnTo>
                    <a:lnTo>
                      <a:pt x="89" y="2"/>
                    </a:lnTo>
                    <a:lnTo>
                      <a:pt x="87" y="0"/>
                    </a:lnTo>
                    <a:lnTo>
                      <a:pt x="86" y="0"/>
                    </a:lnTo>
                    <a:lnTo>
                      <a:pt x="84" y="0"/>
                    </a:lnTo>
                    <a:lnTo>
                      <a:pt x="84" y="0"/>
                    </a:lnTo>
                    <a:lnTo>
                      <a:pt x="84" y="0"/>
                    </a:lnTo>
                    <a:lnTo>
                      <a:pt x="84" y="0"/>
                    </a:lnTo>
                    <a:lnTo>
                      <a:pt x="82" y="0"/>
                    </a:lnTo>
                    <a:lnTo>
                      <a:pt x="82" y="0"/>
                    </a:lnTo>
                    <a:lnTo>
                      <a:pt x="82" y="0"/>
                    </a:lnTo>
                    <a:lnTo>
                      <a:pt x="80" y="0"/>
                    </a:lnTo>
                    <a:lnTo>
                      <a:pt x="80" y="0"/>
                    </a:lnTo>
                    <a:lnTo>
                      <a:pt x="78" y="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80" name="Freeform 1725">
                <a:extLst>
                  <a:ext uri="{FF2B5EF4-FFF2-40B4-BE49-F238E27FC236}">
                    <a16:creationId xmlns:a16="http://schemas.microsoft.com/office/drawing/2014/main" id="{6BFC7876-A0E0-DCA7-8A02-AAA970EFC892}"/>
                  </a:ext>
                </a:extLst>
              </p:cNvPr>
              <p:cNvSpPr>
                <a:spLocks/>
              </p:cNvSpPr>
              <p:nvPr/>
            </p:nvSpPr>
            <p:spPr bwMode="auto">
              <a:xfrm>
                <a:off x="20360710" y="-1100364"/>
                <a:ext cx="946407" cy="416095"/>
              </a:xfrm>
              <a:custGeom>
                <a:avLst/>
                <a:gdLst>
                  <a:gd name="T0" fmla="*/ 19 w 116"/>
                  <a:gd name="T1" fmla="*/ 36 h 51"/>
                  <a:gd name="T2" fmla="*/ 57 w 116"/>
                  <a:gd name="T3" fmla="*/ 38 h 51"/>
                  <a:gd name="T4" fmla="*/ 61 w 116"/>
                  <a:gd name="T5" fmla="*/ 36 h 51"/>
                  <a:gd name="T6" fmla="*/ 63 w 116"/>
                  <a:gd name="T7" fmla="*/ 38 h 51"/>
                  <a:gd name="T8" fmla="*/ 66 w 116"/>
                  <a:gd name="T9" fmla="*/ 40 h 51"/>
                  <a:gd name="T10" fmla="*/ 74 w 116"/>
                  <a:gd name="T11" fmla="*/ 42 h 51"/>
                  <a:gd name="T12" fmla="*/ 85 w 116"/>
                  <a:gd name="T13" fmla="*/ 49 h 51"/>
                  <a:gd name="T14" fmla="*/ 91 w 116"/>
                  <a:gd name="T15" fmla="*/ 49 h 51"/>
                  <a:gd name="T16" fmla="*/ 99 w 116"/>
                  <a:gd name="T17" fmla="*/ 47 h 51"/>
                  <a:gd name="T18" fmla="*/ 104 w 116"/>
                  <a:gd name="T19" fmla="*/ 47 h 51"/>
                  <a:gd name="T20" fmla="*/ 108 w 116"/>
                  <a:gd name="T21" fmla="*/ 44 h 51"/>
                  <a:gd name="T22" fmla="*/ 114 w 116"/>
                  <a:gd name="T23" fmla="*/ 42 h 51"/>
                  <a:gd name="T24" fmla="*/ 116 w 116"/>
                  <a:gd name="T25" fmla="*/ 40 h 51"/>
                  <a:gd name="T26" fmla="*/ 116 w 116"/>
                  <a:gd name="T27" fmla="*/ 38 h 51"/>
                  <a:gd name="T28" fmla="*/ 114 w 116"/>
                  <a:gd name="T29" fmla="*/ 34 h 51"/>
                  <a:gd name="T30" fmla="*/ 110 w 116"/>
                  <a:gd name="T31" fmla="*/ 28 h 51"/>
                  <a:gd name="T32" fmla="*/ 110 w 116"/>
                  <a:gd name="T33" fmla="*/ 26 h 51"/>
                  <a:gd name="T34" fmla="*/ 106 w 116"/>
                  <a:gd name="T35" fmla="*/ 26 h 51"/>
                  <a:gd name="T36" fmla="*/ 106 w 116"/>
                  <a:gd name="T37" fmla="*/ 25 h 51"/>
                  <a:gd name="T38" fmla="*/ 108 w 116"/>
                  <a:gd name="T39" fmla="*/ 25 h 51"/>
                  <a:gd name="T40" fmla="*/ 108 w 116"/>
                  <a:gd name="T41" fmla="*/ 21 h 51"/>
                  <a:gd name="T42" fmla="*/ 110 w 116"/>
                  <a:gd name="T43" fmla="*/ 19 h 51"/>
                  <a:gd name="T44" fmla="*/ 110 w 116"/>
                  <a:gd name="T45" fmla="*/ 19 h 51"/>
                  <a:gd name="T46" fmla="*/ 104 w 116"/>
                  <a:gd name="T47" fmla="*/ 13 h 51"/>
                  <a:gd name="T48" fmla="*/ 101 w 116"/>
                  <a:gd name="T49" fmla="*/ 11 h 51"/>
                  <a:gd name="T50" fmla="*/ 93 w 116"/>
                  <a:gd name="T51" fmla="*/ 9 h 51"/>
                  <a:gd name="T52" fmla="*/ 85 w 116"/>
                  <a:gd name="T53" fmla="*/ 9 h 51"/>
                  <a:gd name="T54" fmla="*/ 80 w 116"/>
                  <a:gd name="T55" fmla="*/ 4 h 51"/>
                  <a:gd name="T56" fmla="*/ 68 w 116"/>
                  <a:gd name="T57" fmla="*/ 0 h 51"/>
                  <a:gd name="T58" fmla="*/ 61 w 116"/>
                  <a:gd name="T59" fmla="*/ 0 h 51"/>
                  <a:gd name="T60" fmla="*/ 53 w 116"/>
                  <a:gd name="T61" fmla="*/ 6 h 51"/>
                  <a:gd name="T62" fmla="*/ 53 w 116"/>
                  <a:gd name="T63" fmla="*/ 19 h 51"/>
                  <a:gd name="T64" fmla="*/ 46 w 116"/>
                  <a:gd name="T65" fmla="*/ 23 h 51"/>
                  <a:gd name="T66" fmla="*/ 42 w 116"/>
                  <a:gd name="T67" fmla="*/ 25 h 51"/>
                  <a:gd name="T68" fmla="*/ 36 w 116"/>
                  <a:gd name="T69" fmla="*/ 21 h 51"/>
                  <a:gd name="T70" fmla="*/ 30 w 116"/>
                  <a:gd name="T71" fmla="*/ 13 h 51"/>
                  <a:gd name="T72" fmla="*/ 23 w 116"/>
                  <a:gd name="T73" fmla="*/ 7 h 51"/>
                  <a:gd name="T74" fmla="*/ 10 w 116"/>
                  <a:gd name="T75" fmla="*/ 13 h 51"/>
                  <a:gd name="T76" fmla="*/ 6 w 116"/>
                  <a:gd name="T77" fmla="*/ 19 h 51"/>
                  <a:gd name="T78" fmla="*/ 6 w 116"/>
                  <a:gd name="T79" fmla="*/ 23 h 51"/>
                  <a:gd name="T80" fmla="*/ 0 w 116"/>
                  <a:gd name="T81" fmla="*/ 28 h 51"/>
                  <a:gd name="T82" fmla="*/ 0 w 116"/>
                  <a:gd name="T83"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6" h="51">
                    <a:moveTo>
                      <a:pt x="13" y="36"/>
                    </a:moveTo>
                    <a:lnTo>
                      <a:pt x="15" y="36"/>
                    </a:lnTo>
                    <a:lnTo>
                      <a:pt x="19" y="36"/>
                    </a:lnTo>
                    <a:lnTo>
                      <a:pt x="53" y="38"/>
                    </a:lnTo>
                    <a:lnTo>
                      <a:pt x="55" y="38"/>
                    </a:lnTo>
                    <a:lnTo>
                      <a:pt x="57" y="38"/>
                    </a:lnTo>
                    <a:lnTo>
                      <a:pt x="57" y="38"/>
                    </a:lnTo>
                    <a:lnTo>
                      <a:pt x="59" y="36"/>
                    </a:lnTo>
                    <a:lnTo>
                      <a:pt x="61" y="36"/>
                    </a:lnTo>
                    <a:lnTo>
                      <a:pt x="63" y="36"/>
                    </a:lnTo>
                    <a:lnTo>
                      <a:pt x="63" y="36"/>
                    </a:lnTo>
                    <a:lnTo>
                      <a:pt x="63" y="38"/>
                    </a:lnTo>
                    <a:lnTo>
                      <a:pt x="65" y="38"/>
                    </a:lnTo>
                    <a:lnTo>
                      <a:pt x="65" y="40"/>
                    </a:lnTo>
                    <a:lnTo>
                      <a:pt x="66" y="40"/>
                    </a:lnTo>
                    <a:lnTo>
                      <a:pt x="66" y="40"/>
                    </a:lnTo>
                    <a:lnTo>
                      <a:pt x="72" y="42"/>
                    </a:lnTo>
                    <a:lnTo>
                      <a:pt x="74" y="42"/>
                    </a:lnTo>
                    <a:lnTo>
                      <a:pt x="78" y="44"/>
                    </a:lnTo>
                    <a:lnTo>
                      <a:pt x="80" y="45"/>
                    </a:lnTo>
                    <a:lnTo>
                      <a:pt x="85" y="49"/>
                    </a:lnTo>
                    <a:lnTo>
                      <a:pt x="87" y="49"/>
                    </a:lnTo>
                    <a:lnTo>
                      <a:pt x="89" y="51"/>
                    </a:lnTo>
                    <a:lnTo>
                      <a:pt x="91" y="49"/>
                    </a:lnTo>
                    <a:lnTo>
                      <a:pt x="95" y="47"/>
                    </a:lnTo>
                    <a:lnTo>
                      <a:pt x="97" y="47"/>
                    </a:lnTo>
                    <a:lnTo>
                      <a:pt x="99" y="47"/>
                    </a:lnTo>
                    <a:lnTo>
                      <a:pt x="101" y="47"/>
                    </a:lnTo>
                    <a:lnTo>
                      <a:pt x="102" y="47"/>
                    </a:lnTo>
                    <a:lnTo>
                      <a:pt x="104" y="47"/>
                    </a:lnTo>
                    <a:lnTo>
                      <a:pt x="106" y="47"/>
                    </a:lnTo>
                    <a:lnTo>
                      <a:pt x="108" y="45"/>
                    </a:lnTo>
                    <a:lnTo>
                      <a:pt x="108" y="44"/>
                    </a:lnTo>
                    <a:lnTo>
                      <a:pt x="110" y="42"/>
                    </a:lnTo>
                    <a:lnTo>
                      <a:pt x="112" y="42"/>
                    </a:lnTo>
                    <a:lnTo>
                      <a:pt x="114" y="42"/>
                    </a:lnTo>
                    <a:lnTo>
                      <a:pt x="114" y="40"/>
                    </a:lnTo>
                    <a:lnTo>
                      <a:pt x="114" y="40"/>
                    </a:lnTo>
                    <a:lnTo>
                      <a:pt x="116" y="40"/>
                    </a:lnTo>
                    <a:lnTo>
                      <a:pt x="116" y="40"/>
                    </a:lnTo>
                    <a:lnTo>
                      <a:pt x="116" y="38"/>
                    </a:lnTo>
                    <a:lnTo>
                      <a:pt x="116" y="38"/>
                    </a:lnTo>
                    <a:lnTo>
                      <a:pt x="116" y="36"/>
                    </a:lnTo>
                    <a:lnTo>
                      <a:pt x="114" y="36"/>
                    </a:lnTo>
                    <a:lnTo>
                      <a:pt x="114" y="34"/>
                    </a:lnTo>
                    <a:lnTo>
                      <a:pt x="114" y="32"/>
                    </a:lnTo>
                    <a:lnTo>
                      <a:pt x="112" y="30"/>
                    </a:lnTo>
                    <a:lnTo>
                      <a:pt x="110" y="28"/>
                    </a:lnTo>
                    <a:lnTo>
                      <a:pt x="110" y="26"/>
                    </a:lnTo>
                    <a:lnTo>
                      <a:pt x="110" y="26"/>
                    </a:lnTo>
                    <a:lnTo>
                      <a:pt x="110" y="26"/>
                    </a:lnTo>
                    <a:lnTo>
                      <a:pt x="108" y="26"/>
                    </a:lnTo>
                    <a:lnTo>
                      <a:pt x="106" y="26"/>
                    </a:lnTo>
                    <a:lnTo>
                      <a:pt x="106" y="26"/>
                    </a:lnTo>
                    <a:lnTo>
                      <a:pt x="106" y="26"/>
                    </a:lnTo>
                    <a:lnTo>
                      <a:pt x="106" y="26"/>
                    </a:lnTo>
                    <a:lnTo>
                      <a:pt x="106" y="25"/>
                    </a:lnTo>
                    <a:lnTo>
                      <a:pt x="106" y="25"/>
                    </a:lnTo>
                    <a:lnTo>
                      <a:pt x="108" y="25"/>
                    </a:lnTo>
                    <a:lnTo>
                      <a:pt x="108" y="25"/>
                    </a:lnTo>
                    <a:lnTo>
                      <a:pt x="108" y="23"/>
                    </a:lnTo>
                    <a:lnTo>
                      <a:pt x="108" y="23"/>
                    </a:lnTo>
                    <a:lnTo>
                      <a:pt x="108" y="21"/>
                    </a:lnTo>
                    <a:lnTo>
                      <a:pt x="108" y="21"/>
                    </a:lnTo>
                    <a:lnTo>
                      <a:pt x="108" y="21"/>
                    </a:lnTo>
                    <a:lnTo>
                      <a:pt x="110" y="19"/>
                    </a:lnTo>
                    <a:lnTo>
                      <a:pt x="110" y="19"/>
                    </a:lnTo>
                    <a:lnTo>
                      <a:pt x="110" y="19"/>
                    </a:lnTo>
                    <a:lnTo>
                      <a:pt x="110" y="19"/>
                    </a:lnTo>
                    <a:lnTo>
                      <a:pt x="110" y="17"/>
                    </a:lnTo>
                    <a:lnTo>
                      <a:pt x="106" y="15"/>
                    </a:lnTo>
                    <a:lnTo>
                      <a:pt x="104" y="13"/>
                    </a:lnTo>
                    <a:lnTo>
                      <a:pt x="104" y="11"/>
                    </a:lnTo>
                    <a:lnTo>
                      <a:pt x="102" y="11"/>
                    </a:lnTo>
                    <a:lnTo>
                      <a:pt x="101" y="11"/>
                    </a:lnTo>
                    <a:lnTo>
                      <a:pt x="97" y="9"/>
                    </a:lnTo>
                    <a:lnTo>
                      <a:pt x="95" y="9"/>
                    </a:lnTo>
                    <a:lnTo>
                      <a:pt x="93" y="9"/>
                    </a:lnTo>
                    <a:lnTo>
                      <a:pt x="89" y="11"/>
                    </a:lnTo>
                    <a:lnTo>
                      <a:pt x="87" y="11"/>
                    </a:lnTo>
                    <a:lnTo>
                      <a:pt x="85" y="9"/>
                    </a:lnTo>
                    <a:lnTo>
                      <a:pt x="84" y="9"/>
                    </a:lnTo>
                    <a:lnTo>
                      <a:pt x="82" y="6"/>
                    </a:lnTo>
                    <a:lnTo>
                      <a:pt x="80" y="4"/>
                    </a:lnTo>
                    <a:lnTo>
                      <a:pt x="78" y="4"/>
                    </a:lnTo>
                    <a:lnTo>
                      <a:pt x="78" y="4"/>
                    </a:lnTo>
                    <a:lnTo>
                      <a:pt x="68" y="0"/>
                    </a:lnTo>
                    <a:lnTo>
                      <a:pt x="66" y="0"/>
                    </a:lnTo>
                    <a:lnTo>
                      <a:pt x="63" y="0"/>
                    </a:lnTo>
                    <a:lnTo>
                      <a:pt x="61" y="0"/>
                    </a:lnTo>
                    <a:lnTo>
                      <a:pt x="55" y="2"/>
                    </a:lnTo>
                    <a:lnTo>
                      <a:pt x="53" y="4"/>
                    </a:lnTo>
                    <a:lnTo>
                      <a:pt x="53" y="6"/>
                    </a:lnTo>
                    <a:lnTo>
                      <a:pt x="55" y="13"/>
                    </a:lnTo>
                    <a:lnTo>
                      <a:pt x="55" y="17"/>
                    </a:lnTo>
                    <a:lnTo>
                      <a:pt x="53" y="19"/>
                    </a:lnTo>
                    <a:lnTo>
                      <a:pt x="51" y="21"/>
                    </a:lnTo>
                    <a:lnTo>
                      <a:pt x="49" y="23"/>
                    </a:lnTo>
                    <a:lnTo>
                      <a:pt x="46" y="23"/>
                    </a:lnTo>
                    <a:lnTo>
                      <a:pt x="46" y="25"/>
                    </a:lnTo>
                    <a:lnTo>
                      <a:pt x="44" y="25"/>
                    </a:lnTo>
                    <a:lnTo>
                      <a:pt x="42" y="25"/>
                    </a:lnTo>
                    <a:lnTo>
                      <a:pt x="40" y="23"/>
                    </a:lnTo>
                    <a:lnTo>
                      <a:pt x="38" y="23"/>
                    </a:lnTo>
                    <a:lnTo>
                      <a:pt x="36" y="21"/>
                    </a:lnTo>
                    <a:lnTo>
                      <a:pt x="34" y="17"/>
                    </a:lnTo>
                    <a:lnTo>
                      <a:pt x="32" y="15"/>
                    </a:lnTo>
                    <a:lnTo>
                      <a:pt x="30" y="13"/>
                    </a:lnTo>
                    <a:lnTo>
                      <a:pt x="27" y="9"/>
                    </a:lnTo>
                    <a:lnTo>
                      <a:pt x="25" y="7"/>
                    </a:lnTo>
                    <a:lnTo>
                      <a:pt x="23" y="7"/>
                    </a:lnTo>
                    <a:lnTo>
                      <a:pt x="15" y="9"/>
                    </a:lnTo>
                    <a:lnTo>
                      <a:pt x="11" y="11"/>
                    </a:lnTo>
                    <a:lnTo>
                      <a:pt x="10" y="13"/>
                    </a:lnTo>
                    <a:lnTo>
                      <a:pt x="8" y="15"/>
                    </a:lnTo>
                    <a:lnTo>
                      <a:pt x="8" y="19"/>
                    </a:lnTo>
                    <a:lnTo>
                      <a:pt x="6" y="19"/>
                    </a:lnTo>
                    <a:lnTo>
                      <a:pt x="6" y="21"/>
                    </a:lnTo>
                    <a:lnTo>
                      <a:pt x="6" y="23"/>
                    </a:lnTo>
                    <a:lnTo>
                      <a:pt x="6" y="23"/>
                    </a:lnTo>
                    <a:lnTo>
                      <a:pt x="4" y="25"/>
                    </a:lnTo>
                    <a:lnTo>
                      <a:pt x="2" y="26"/>
                    </a:lnTo>
                    <a:lnTo>
                      <a:pt x="0" y="28"/>
                    </a:lnTo>
                    <a:lnTo>
                      <a:pt x="0" y="30"/>
                    </a:lnTo>
                    <a:lnTo>
                      <a:pt x="0" y="34"/>
                    </a:lnTo>
                    <a:lnTo>
                      <a:pt x="0" y="42"/>
                    </a:lnTo>
                    <a:lnTo>
                      <a:pt x="6" y="40"/>
                    </a:lnTo>
                    <a:lnTo>
                      <a:pt x="13" y="36"/>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81" name="Freeform 1726">
                <a:extLst>
                  <a:ext uri="{FF2B5EF4-FFF2-40B4-BE49-F238E27FC236}">
                    <a16:creationId xmlns:a16="http://schemas.microsoft.com/office/drawing/2014/main" id="{BFAEA6D4-096A-D960-E5E3-6983FE677292}"/>
                  </a:ext>
                </a:extLst>
              </p:cNvPr>
              <p:cNvSpPr>
                <a:spLocks/>
              </p:cNvSpPr>
              <p:nvPr/>
            </p:nvSpPr>
            <p:spPr bwMode="auto">
              <a:xfrm>
                <a:off x="14421190" y="-3001334"/>
                <a:ext cx="1427773" cy="799550"/>
              </a:xfrm>
              <a:custGeom>
                <a:avLst/>
                <a:gdLst>
                  <a:gd name="T0" fmla="*/ 150 w 175"/>
                  <a:gd name="T1" fmla="*/ 74 h 98"/>
                  <a:gd name="T2" fmla="*/ 161 w 175"/>
                  <a:gd name="T3" fmla="*/ 66 h 98"/>
                  <a:gd name="T4" fmla="*/ 163 w 175"/>
                  <a:gd name="T5" fmla="*/ 60 h 98"/>
                  <a:gd name="T6" fmla="*/ 169 w 175"/>
                  <a:gd name="T7" fmla="*/ 53 h 98"/>
                  <a:gd name="T8" fmla="*/ 175 w 175"/>
                  <a:gd name="T9" fmla="*/ 47 h 98"/>
                  <a:gd name="T10" fmla="*/ 173 w 175"/>
                  <a:gd name="T11" fmla="*/ 41 h 98"/>
                  <a:gd name="T12" fmla="*/ 173 w 175"/>
                  <a:gd name="T13" fmla="*/ 37 h 98"/>
                  <a:gd name="T14" fmla="*/ 173 w 175"/>
                  <a:gd name="T15" fmla="*/ 34 h 98"/>
                  <a:gd name="T16" fmla="*/ 163 w 175"/>
                  <a:gd name="T17" fmla="*/ 32 h 98"/>
                  <a:gd name="T18" fmla="*/ 160 w 175"/>
                  <a:gd name="T19" fmla="*/ 26 h 98"/>
                  <a:gd name="T20" fmla="*/ 158 w 175"/>
                  <a:gd name="T21" fmla="*/ 20 h 98"/>
                  <a:gd name="T22" fmla="*/ 154 w 175"/>
                  <a:gd name="T23" fmla="*/ 9 h 98"/>
                  <a:gd name="T24" fmla="*/ 144 w 175"/>
                  <a:gd name="T25" fmla="*/ 9 h 98"/>
                  <a:gd name="T26" fmla="*/ 137 w 175"/>
                  <a:gd name="T27" fmla="*/ 0 h 98"/>
                  <a:gd name="T28" fmla="*/ 129 w 175"/>
                  <a:gd name="T29" fmla="*/ 7 h 98"/>
                  <a:gd name="T30" fmla="*/ 120 w 175"/>
                  <a:gd name="T31" fmla="*/ 11 h 98"/>
                  <a:gd name="T32" fmla="*/ 110 w 175"/>
                  <a:gd name="T33" fmla="*/ 19 h 98"/>
                  <a:gd name="T34" fmla="*/ 101 w 175"/>
                  <a:gd name="T35" fmla="*/ 28 h 98"/>
                  <a:gd name="T36" fmla="*/ 82 w 175"/>
                  <a:gd name="T37" fmla="*/ 15 h 98"/>
                  <a:gd name="T38" fmla="*/ 67 w 175"/>
                  <a:gd name="T39" fmla="*/ 15 h 98"/>
                  <a:gd name="T40" fmla="*/ 61 w 175"/>
                  <a:gd name="T41" fmla="*/ 30 h 98"/>
                  <a:gd name="T42" fmla="*/ 55 w 175"/>
                  <a:gd name="T43" fmla="*/ 36 h 98"/>
                  <a:gd name="T44" fmla="*/ 50 w 175"/>
                  <a:gd name="T45" fmla="*/ 34 h 98"/>
                  <a:gd name="T46" fmla="*/ 46 w 175"/>
                  <a:gd name="T47" fmla="*/ 28 h 98"/>
                  <a:gd name="T48" fmla="*/ 50 w 175"/>
                  <a:gd name="T49" fmla="*/ 17 h 98"/>
                  <a:gd name="T50" fmla="*/ 34 w 175"/>
                  <a:gd name="T51" fmla="*/ 3 h 98"/>
                  <a:gd name="T52" fmla="*/ 23 w 175"/>
                  <a:gd name="T53" fmla="*/ 7 h 98"/>
                  <a:gd name="T54" fmla="*/ 25 w 175"/>
                  <a:gd name="T55" fmla="*/ 11 h 98"/>
                  <a:gd name="T56" fmla="*/ 33 w 175"/>
                  <a:gd name="T57" fmla="*/ 20 h 98"/>
                  <a:gd name="T58" fmla="*/ 29 w 175"/>
                  <a:gd name="T59" fmla="*/ 17 h 98"/>
                  <a:gd name="T60" fmla="*/ 17 w 175"/>
                  <a:gd name="T61" fmla="*/ 17 h 98"/>
                  <a:gd name="T62" fmla="*/ 14 w 175"/>
                  <a:gd name="T63" fmla="*/ 19 h 98"/>
                  <a:gd name="T64" fmla="*/ 14 w 175"/>
                  <a:gd name="T65" fmla="*/ 26 h 98"/>
                  <a:gd name="T66" fmla="*/ 14 w 175"/>
                  <a:gd name="T67" fmla="*/ 28 h 98"/>
                  <a:gd name="T68" fmla="*/ 8 w 175"/>
                  <a:gd name="T69" fmla="*/ 30 h 98"/>
                  <a:gd name="T70" fmla="*/ 2 w 175"/>
                  <a:gd name="T71" fmla="*/ 32 h 98"/>
                  <a:gd name="T72" fmla="*/ 15 w 175"/>
                  <a:gd name="T73" fmla="*/ 36 h 98"/>
                  <a:gd name="T74" fmla="*/ 33 w 175"/>
                  <a:gd name="T75" fmla="*/ 34 h 98"/>
                  <a:gd name="T76" fmla="*/ 42 w 175"/>
                  <a:gd name="T77" fmla="*/ 37 h 98"/>
                  <a:gd name="T78" fmla="*/ 34 w 175"/>
                  <a:gd name="T79" fmla="*/ 47 h 98"/>
                  <a:gd name="T80" fmla="*/ 40 w 175"/>
                  <a:gd name="T81" fmla="*/ 49 h 98"/>
                  <a:gd name="T82" fmla="*/ 23 w 175"/>
                  <a:gd name="T83" fmla="*/ 53 h 98"/>
                  <a:gd name="T84" fmla="*/ 10 w 175"/>
                  <a:gd name="T85" fmla="*/ 55 h 98"/>
                  <a:gd name="T86" fmla="*/ 19 w 175"/>
                  <a:gd name="T87" fmla="*/ 56 h 98"/>
                  <a:gd name="T88" fmla="*/ 34 w 175"/>
                  <a:gd name="T89" fmla="*/ 64 h 98"/>
                  <a:gd name="T90" fmla="*/ 42 w 175"/>
                  <a:gd name="T91" fmla="*/ 66 h 98"/>
                  <a:gd name="T92" fmla="*/ 42 w 175"/>
                  <a:gd name="T93" fmla="*/ 72 h 98"/>
                  <a:gd name="T94" fmla="*/ 42 w 175"/>
                  <a:gd name="T95" fmla="*/ 77 h 98"/>
                  <a:gd name="T96" fmla="*/ 31 w 175"/>
                  <a:gd name="T97" fmla="*/ 81 h 98"/>
                  <a:gd name="T98" fmla="*/ 29 w 175"/>
                  <a:gd name="T99" fmla="*/ 85 h 98"/>
                  <a:gd name="T100" fmla="*/ 50 w 175"/>
                  <a:gd name="T101" fmla="*/ 85 h 98"/>
                  <a:gd name="T102" fmla="*/ 61 w 175"/>
                  <a:gd name="T103" fmla="*/ 87 h 98"/>
                  <a:gd name="T104" fmla="*/ 65 w 175"/>
                  <a:gd name="T105" fmla="*/ 87 h 98"/>
                  <a:gd name="T106" fmla="*/ 65 w 175"/>
                  <a:gd name="T107" fmla="*/ 91 h 98"/>
                  <a:gd name="T108" fmla="*/ 101 w 175"/>
                  <a:gd name="T109" fmla="*/ 96 h 98"/>
                  <a:gd name="T110" fmla="*/ 106 w 175"/>
                  <a:gd name="T111" fmla="*/ 9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5" h="98">
                    <a:moveTo>
                      <a:pt x="125" y="85"/>
                    </a:moveTo>
                    <a:lnTo>
                      <a:pt x="129" y="83"/>
                    </a:lnTo>
                    <a:lnTo>
                      <a:pt x="137" y="77"/>
                    </a:lnTo>
                    <a:lnTo>
                      <a:pt x="139" y="75"/>
                    </a:lnTo>
                    <a:lnTo>
                      <a:pt x="142" y="75"/>
                    </a:lnTo>
                    <a:lnTo>
                      <a:pt x="150" y="74"/>
                    </a:lnTo>
                    <a:lnTo>
                      <a:pt x="154" y="72"/>
                    </a:lnTo>
                    <a:lnTo>
                      <a:pt x="156" y="70"/>
                    </a:lnTo>
                    <a:lnTo>
                      <a:pt x="160" y="70"/>
                    </a:lnTo>
                    <a:lnTo>
                      <a:pt x="160" y="68"/>
                    </a:lnTo>
                    <a:lnTo>
                      <a:pt x="161" y="66"/>
                    </a:lnTo>
                    <a:lnTo>
                      <a:pt x="161" y="66"/>
                    </a:lnTo>
                    <a:lnTo>
                      <a:pt x="161" y="64"/>
                    </a:lnTo>
                    <a:lnTo>
                      <a:pt x="161" y="64"/>
                    </a:lnTo>
                    <a:lnTo>
                      <a:pt x="161" y="62"/>
                    </a:lnTo>
                    <a:lnTo>
                      <a:pt x="161" y="60"/>
                    </a:lnTo>
                    <a:lnTo>
                      <a:pt x="161" y="60"/>
                    </a:lnTo>
                    <a:lnTo>
                      <a:pt x="163" y="60"/>
                    </a:lnTo>
                    <a:lnTo>
                      <a:pt x="165" y="60"/>
                    </a:lnTo>
                    <a:lnTo>
                      <a:pt x="167" y="60"/>
                    </a:lnTo>
                    <a:lnTo>
                      <a:pt x="169" y="58"/>
                    </a:lnTo>
                    <a:lnTo>
                      <a:pt x="169" y="56"/>
                    </a:lnTo>
                    <a:lnTo>
                      <a:pt x="169" y="55"/>
                    </a:lnTo>
                    <a:lnTo>
                      <a:pt x="169" y="53"/>
                    </a:lnTo>
                    <a:lnTo>
                      <a:pt x="171" y="53"/>
                    </a:lnTo>
                    <a:lnTo>
                      <a:pt x="171" y="51"/>
                    </a:lnTo>
                    <a:lnTo>
                      <a:pt x="173" y="51"/>
                    </a:lnTo>
                    <a:lnTo>
                      <a:pt x="175" y="51"/>
                    </a:lnTo>
                    <a:lnTo>
                      <a:pt x="175" y="49"/>
                    </a:lnTo>
                    <a:lnTo>
                      <a:pt x="175" y="47"/>
                    </a:lnTo>
                    <a:lnTo>
                      <a:pt x="175" y="47"/>
                    </a:lnTo>
                    <a:lnTo>
                      <a:pt x="173" y="45"/>
                    </a:lnTo>
                    <a:lnTo>
                      <a:pt x="171" y="45"/>
                    </a:lnTo>
                    <a:lnTo>
                      <a:pt x="173" y="45"/>
                    </a:lnTo>
                    <a:lnTo>
                      <a:pt x="173" y="43"/>
                    </a:lnTo>
                    <a:lnTo>
                      <a:pt x="173" y="41"/>
                    </a:lnTo>
                    <a:lnTo>
                      <a:pt x="173" y="41"/>
                    </a:lnTo>
                    <a:lnTo>
                      <a:pt x="171" y="41"/>
                    </a:lnTo>
                    <a:lnTo>
                      <a:pt x="171" y="39"/>
                    </a:lnTo>
                    <a:lnTo>
                      <a:pt x="171" y="39"/>
                    </a:lnTo>
                    <a:lnTo>
                      <a:pt x="173" y="37"/>
                    </a:lnTo>
                    <a:lnTo>
                      <a:pt x="173" y="37"/>
                    </a:lnTo>
                    <a:lnTo>
                      <a:pt x="175" y="36"/>
                    </a:lnTo>
                    <a:lnTo>
                      <a:pt x="175" y="36"/>
                    </a:lnTo>
                    <a:lnTo>
                      <a:pt x="173" y="34"/>
                    </a:lnTo>
                    <a:lnTo>
                      <a:pt x="173" y="34"/>
                    </a:lnTo>
                    <a:lnTo>
                      <a:pt x="173" y="34"/>
                    </a:lnTo>
                    <a:lnTo>
                      <a:pt x="173" y="34"/>
                    </a:lnTo>
                    <a:lnTo>
                      <a:pt x="173" y="34"/>
                    </a:lnTo>
                    <a:lnTo>
                      <a:pt x="173" y="34"/>
                    </a:lnTo>
                    <a:lnTo>
                      <a:pt x="171" y="32"/>
                    </a:lnTo>
                    <a:lnTo>
                      <a:pt x="167" y="32"/>
                    </a:lnTo>
                    <a:lnTo>
                      <a:pt x="165" y="30"/>
                    </a:lnTo>
                    <a:lnTo>
                      <a:pt x="163" y="32"/>
                    </a:lnTo>
                    <a:lnTo>
                      <a:pt x="160" y="32"/>
                    </a:lnTo>
                    <a:lnTo>
                      <a:pt x="161" y="30"/>
                    </a:lnTo>
                    <a:lnTo>
                      <a:pt x="161" y="28"/>
                    </a:lnTo>
                    <a:lnTo>
                      <a:pt x="161" y="26"/>
                    </a:lnTo>
                    <a:lnTo>
                      <a:pt x="161" y="26"/>
                    </a:lnTo>
                    <a:lnTo>
                      <a:pt x="160" y="26"/>
                    </a:lnTo>
                    <a:lnTo>
                      <a:pt x="158" y="26"/>
                    </a:lnTo>
                    <a:lnTo>
                      <a:pt x="156" y="26"/>
                    </a:lnTo>
                    <a:lnTo>
                      <a:pt x="154" y="26"/>
                    </a:lnTo>
                    <a:lnTo>
                      <a:pt x="156" y="24"/>
                    </a:lnTo>
                    <a:lnTo>
                      <a:pt x="156" y="20"/>
                    </a:lnTo>
                    <a:lnTo>
                      <a:pt x="158" y="20"/>
                    </a:lnTo>
                    <a:lnTo>
                      <a:pt x="156" y="17"/>
                    </a:lnTo>
                    <a:lnTo>
                      <a:pt x="154" y="17"/>
                    </a:lnTo>
                    <a:lnTo>
                      <a:pt x="152" y="17"/>
                    </a:lnTo>
                    <a:lnTo>
                      <a:pt x="150" y="15"/>
                    </a:lnTo>
                    <a:lnTo>
                      <a:pt x="150" y="11"/>
                    </a:lnTo>
                    <a:lnTo>
                      <a:pt x="154" y="9"/>
                    </a:lnTo>
                    <a:lnTo>
                      <a:pt x="158" y="5"/>
                    </a:lnTo>
                    <a:lnTo>
                      <a:pt x="156" y="5"/>
                    </a:lnTo>
                    <a:lnTo>
                      <a:pt x="154" y="5"/>
                    </a:lnTo>
                    <a:lnTo>
                      <a:pt x="152" y="7"/>
                    </a:lnTo>
                    <a:lnTo>
                      <a:pt x="146" y="9"/>
                    </a:lnTo>
                    <a:lnTo>
                      <a:pt x="144" y="9"/>
                    </a:lnTo>
                    <a:lnTo>
                      <a:pt x="142" y="9"/>
                    </a:lnTo>
                    <a:lnTo>
                      <a:pt x="141" y="7"/>
                    </a:lnTo>
                    <a:lnTo>
                      <a:pt x="141" y="5"/>
                    </a:lnTo>
                    <a:lnTo>
                      <a:pt x="139" y="3"/>
                    </a:lnTo>
                    <a:lnTo>
                      <a:pt x="139" y="1"/>
                    </a:lnTo>
                    <a:lnTo>
                      <a:pt x="137" y="0"/>
                    </a:lnTo>
                    <a:lnTo>
                      <a:pt x="135" y="0"/>
                    </a:lnTo>
                    <a:lnTo>
                      <a:pt x="131" y="0"/>
                    </a:lnTo>
                    <a:lnTo>
                      <a:pt x="129" y="1"/>
                    </a:lnTo>
                    <a:lnTo>
                      <a:pt x="127" y="1"/>
                    </a:lnTo>
                    <a:lnTo>
                      <a:pt x="127" y="3"/>
                    </a:lnTo>
                    <a:lnTo>
                      <a:pt x="129" y="7"/>
                    </a:lnTo>
                    <a:lnTo>
                      <a:pt x="129" y="9"/>
                    </a:lnTo>
                    <a:lnTo>
                      <a:pt x="127" y="11"/>
                    </a:lnTo>
                    <a:lnTo>
                      <a:pt x="125" y="13"/>
                    </a:lnTo>
                    <a:lnTo>
                      <a:pt x="123" y="13"/>
                    </a:lnTo>
                    <a:lnTo>
                      <a:pt x="122" y="13"/>
                    </a:lnTo>
                    <a:lnTo>
                      <a:pt x="120" y="11"/>
                    </a:lnTo>
                    <a:lnTo>
                      <a:pt x="118" y="11"/>
                    </a:lnTo>
                    <a:lnTo>
                      <a:pt x="118" y="11"/>
                    </a:lnTo>
                    <a:lnTo>
                      <a:pt x="116" y="13"/>
                    </a:lnTo>
                    <a:lnTo>
                      <a:pt x="114" y="15"/>
                    </a:lnTo>
                    <a:lnTo>
                      <a:pt x="112" y="17"/>
                    </a:lnTo>
                    <a:lnTo>
                      <a:pt x="110" y="19"/>
                    </a:lnTo>
                    <a:lnTo>
                      <a:pt x="106" y="13"/>
                    </a:lnTo>
                    <a:lnTo>
                      <a:pt x="103" y="11"/>
                    </a:lnTo>
                    <a:lnTo>
                      <a:pt x="99" y="13"/>
                    </a:lnTo>
                    <a:lnTo>
                      <a:pt x="99" y="15"/>
                    </a:lnTo>
                    <a:lnTo>
                      <a:pt x="103" y="24"/>
                    </a:lnTo>
                    <a:lnTo>
                      <a:pt x="101" y="28"/>
                    </a:lnTo>
                    <a:lnTo>
                      <a:pt x="97" y="19"/>
                    </a:lnTo>
                    <a:lnTo>
                      <a:pt x="93" y="13"/>
                    </a:lnTo>
                    <a:lnTo>
                      <a:pt x="89" y="11"/>
                    </a:lnTo>
                    <a:lnTo>
                      <a:pt x="87" y="11"/>
                    </a:lnTo>
                    <a:lnTo>
                      <a:pt x="84" y="15"/>
                    </a:lnTo>
                    <a:lnTo>
                      <a:pt x="82" y="15"/>
                    </a:lnTo>
                    <a:lnTo>
                      <a:pt x="80" y="19"/>
                    </a:lnTo>
                    <a:lnTo>
                      <a:pt x="82" y="22"/>
                    </a:lnTo>
                    <a:lnTo>
                      <a:pt x="80" y="26"/>
                    </a:lnTo>
                    <a:lnTo>
                      <a:pt x="78" y="24"/>
                    </a:lnTo>
                    <a:lnTo>
                      <a:pt x="70" y="15"/>
                    </a:lnTo>
                    <a:lnTo>
                      <a:pt x="67" y="15"/>
                    </a:lnTo>
                    <a:lnTo>
                      <a:pt x="67" y="20"/>
                    </a:lnTo>
                    <a:lnTo>
                      <a:pt x="67" y="26"/>
                    </a:lnTo>
                    <a:lnTo>
                      <a:pt x="65" y="30"/>
                    </a:lnTo>
                    <a:lnTo>
                      <a:pt x="63" y="32"/>
                    </a:lnTo>
                    <a:lnTo>
                      <a:pt x="61" y="32"/>
                    </a:lnTo>
                    <a:lnTo>
                      <a:pt x="61" y="30"/>
                    </a:lnTo>
                    <a:lnTo>
                      <a:pt x="61" y="30"/>
                    </a:lnTo>
                    <a:lnTo>
                      <a:pt x="59" y="30"/>
                    </a:lnTo>
                    <a:lnTo>
                      <a:pt x="59" y="30"/>
                    </a:lnTo>
                    <a:lnTo>
                      <a:pt x="57" y="32"/>
                    </a:lnTo>
                    <a:lnTo>
                      <a:pt x="57" y="34"/>
                    </a:lnTo>
                    <a:lnTo>
                      <a:pt x="55" y="36"/>
                    </a:lnTo>
                    <a:lnTo>
                      <a:pt x="53" y="43"/>
                    </a:lnTo>
                    <a:lnTo>
                      <a:pt x="51" y="39"/>
                    </a:lnTo>
                    <a:lnTo>
                      <a:pt x="51" y="37"/>
                    </a:lnTo>
                    <a:lnTo>
                      <a:pt x="50" y="36"/>
                    </a:lnTo>
                    <a:lnTo>
                      <a:pt x="50" y="34"/>
                    </a:lnTo>
                    <a:lnTo>
                      <a:pt x="50" y="34"/>
                    </a:lnTo>
                    <a:lnTo>
                      <a:pt x="50" y="32"/>
                    </a:lnTo>
                    <a:lnTo>
                      <a:pt x="50" y="32"/>
                    </a:lnTo>
                    <a:lnTo>
                      <a:pt x="48" y="32"/>
                    </a:lnTo>
                    <a:lnTo>
                      <a:pt x="48" y="32"/>
                    </a:lnTo>
                    <a:lnTo>
                      <a:pt x="48" y="30"/>
                    </a:lnTo>
                    <a:lnTo>
                      <a:pt x="46" y="28"/>
                    </a:lnTo>
                    <a:lnTo>
                      <a:pt x="46" y="28"/>
                    </a:lnTo>
                    <a:lnTo>
                      <a:pt x="50" y="28"/>
                    </a:lnTo>
                    <a:lnTo>
                      <a:pt x="50" y="24"/>
                    </a:lnTo>
                    <a:lnTo>
                      <a:pt x="50" y="22"/>
                    </a:lnTo>
                    <a:lnTo>
                      <a:pt x="48" y="19"/>
                    </a:lnTo>
                    <a:lnTo>
                      <a:pt x="50" y="17"/>
                    </a:lnTo>
                    <a:lnTo>
                      <a:pt x="48" y="15"/>
                    </a:lnTo>
                    <a:lnTo>
                      <a:pt x="42" y="9"/>
                    </a:lnTo>
                    <a:lnTo>
                      <a:pt x="38" y="7"/>
                    </a:lnTo>
                    <a:lnTo>
                      <a:pt x="36" y="5"/>
                    </a:lnTo>
                    <a:lnTo>
                      <a:pt x="34" y="5"/>
                    </a:lnTo>
                    <a:lnTo>
                      <a:pt x="34" y="3"/>
                    </a:lnTo>
                    <a:lnTo>
                      <a:pt x="33" y="3"/>
                    </a:lnTo>
                    <a:lnTo>
                      <a:pt x="31" y="3"/>
                    </a:lnTo>
                    <a:lnTo>
                      <a:pt x="27" y="3"/>
                    </a:lnTo>
                    <a:lnTo>
                      <a:pt x="23" y="3"/>
                    </a:lnTo>
                    <a:lnTo>
                      <a:pt x="21" y="5"/>
                    </a:lnTo>
                    <a:lnTo>
                      <a:pt x="23" y="7"/>
                    </a:lnTo>
                    <a:lnTo>
                      <a:pt x="25" y="7"/>
                    </a:lnTo>
                    <a:lnTo>
                      <a:pt x="29" y="5"/>
                    </a:lnTo>
                    <a:lnTo>
                      <a:pt x="29" y="7"/>
                    </a:lnTo>
                    <a:lnTo>
                      <a:pt x="33" y="9"/>
                    </a:lnTo>
                    <a:lnTo>
                      <a:pt x="27" y="9"/>
                    </a:lnTo>
                    <a:lnTo>
                      <a:pt x="25" y="11"/>
                    </a:lnTo>
                    <a:lnTo>
                      <a:pt x="29" y="13"/>
                    </a:lnTo>
                    <a:lnTo>
                      <a:pt x="33" y="15"/>
                    </a:lnTo>
                    <a:lnTo>
                      <a:pt x="33" y="17"/>
                    </a:lnTo>
                    <a:lnTo>
                      <a:pt x="33" y="19"/>
                    </a:lnTo>
                    <a:lnTo>
                      <a:pt x="33" y="20"/>
                    </a:lnTo>
                    <a:lnTo>
                      <a:pt x="33" y="20"/>
                    </a:lnTo>
                    <a:lnTo>
                      <a:pt x="31" y="20"/>
                    </a:lnTo>
                    <a:lnTo>
                      <a:pt x="31" y="22"/>
                    </a:lnTo>
                    <a:lnTo>
                      <a:pt x="31" y="19"/>
                    </a:lnTo>
                    <a:lnTo>
                      <a:pt x="31" y="19"/>
                    </a:lnTo>
                    <a:lnTo>
                      <a:pt x="29" y="17"/>
                    </a:lnTo>
                    <a:lnTo>
                      <a:pt x="29" y="17"/>
                    </a:lnTo>
                    <a:lnTo>
                      <a:pt x="25" y="19"/>
                    </a:lnTo>
                    <a:lnTo>
                      <a:pt x="23" y="19"/>
                    </a:lnTo>
                    <a:lnTo>
                      <a:pt x="21" y="13"/>
                    </a:lnTo>
                    <a:lnTo>
                      <a:pt x="17" y="11"/>
                    </a:lnTo>
                    <a:lnTo>
                      <a:pt x="15" y="13"/>
                    </a:lnTo>
                    <a:lnTo>
                      <a:pt x="17" y="17"/>
                    </a:lnTo>
                    <a:lnTo>
                      <a:pt x="15" y="17"/>
                    </a:lnTo>
                    <a:lnTo>
                      <a:pt x="14" y="15"/>
                    </a:lnTo>
                    <a:lnTo>
                      <a:pt x="12" y="15"/>
                    </a:lnTo>
                    <a:lnTo>
                      <a:pt x="12" y="17"/>
                    </a:lnTo>
                    <a:lnTo>
                      <a:pt x="12" y="19"/>
                    </a:lnTo>
                    <a:lnTo>
                      <a:pt x="14" y="19"/>
                    </a:lnTo>
                    <a:lnTo>
                      <a:pt x="15" y="22"/>
                    </a:lnTo>
                    <a:lnTo>
                      <a:pt x="14" y="22"/>
                    </a:lnTo>
                    <a:lnTo>
                      <a:pt x="12" y="22"/>
                    </a:lnTo>
                    <a:lnTo>
                      <a:pt x="12" y="22"/>
                    </a:lnTo>
                    <a:lnTo>
                      <a:pt x="12" y="24"/>
                    </a:lnTo>
                    <a:lnTo>
                      <a:pt x="14" y="26"/>
                    </a:lnTo>
                    <a:lnTo>
                      <a:pt x="15" y="26"/>
                    </a:lnTo>
                    <a:lnTo>
                      <a:pt x="17" y="26"/>
                    </a:lnTo>
                    <a:lnTo>
                      <a:pt x="19" y="26"/>
                    </a:lnTo>
                    <a:lnTo>
                      <a:pt x="17" y="28"/>
                    </a:lnTo>
                    <a:lnTo>
                      <a:pt x="15" y="28"/>
                    </a:lnTo>
                    <a:lnTo>
                      <a:pt x="14" y="28"/>
                    </a:lnTo>
                    <a:lnTo>
                      <a:pt x="12" y="28"/>
                    </a:lnTo>
                    <a:lnTo>
                      <a:pt x="10" y="26"/>
                    </a:lnTo>
                    <a:lnTo>
                      <a:pt x="8" y="26"/>
                    </a:lnTo>
                    <a:lnTo>
                      <a:pt x="8" y="26"/>
                    </a:lnTo>
                    <a:lnTo>
                      <a:pt x="6" y="26"/>
                    </a:lnTo>
                    <a:lnTo>
                      <a:pt x="8" y="30"/>
                    </a:lnTo>
                    <a:lnTo>
                      <a:pt x="8" y="32"/>
                    </a:lnTo>
                    <a:lnTo>
                      <a:pt x="10" y="34"/>
                    </a:lnTo>
                    <a:lnTo>
                      <a:pt x="8" y="34"/>
                    </a:lnTo>
                    <a:lnTo>
                      <a:pt x="6" y="32"/>
                    </a:lnTo>
                    <a:lnTo>
                      <a:pt x="4" y="32"/>
                    </a:lnTo>
                    <a:lnTo>
                      <a:pt x="2" y="32"/>
                    </a:lnTo>
                    <a:lnTo>
                      <a:pt x="0" y="34"/>
                    </a:lnTo>
                    <a:lnTo>
                      <a:pt x="2" y="36"/>
                    </a:lnTo>
                    <a:lnTo>
                      <a:pt x="4" y="36"/>
                    </a:lnTo>
                    <a:lnTo>
                      <a:pt x="8" y="37"/>
                    </a:lnTo>
                    <a:lnTo>
                      <a:pt x="10" y="37"/>
                    </a:lnTo>
                    <a:lnTo>
                      <a:pt x="15" y="36"/>
                    </a:lnTo>
                    <a:lnTo>
                      <a:pt x="19" y="34"/>
                    </a:lnTo>
                    <a:lnTo>
                      <a:pt x="23" y="34"/>
                    </a:lnTo>
                    <a:lnTo>
                      <a:pt x="27" y="34"/>
                    </a:lnTo>
                    <a:lnTo>
                      <a:pt x="29" y="34"/>
                    </a:lnTo>
                    <a:lnTo>
                      <a:pt x="31" y="34"/>
                    </a:lnTo>
                    <a:lnTo>
                      <a:pt x="33" y="34"/>
                    </a:lnTo>
                    <a:lnTo>
                      <a:pt x="34" y="36"/>
                    </a:lnTo>
                    <a:lnTo>
                      <a:pt x="34" y="36"/>
                    </a:lnTo>
                    <a:lnTo>
                      <a:pt x="36" y="36"/>
                    </a:lnTo>
                    <a:lnTo>
                      <a:pt x="38" y="36"/>
                    </a:lnTo>
                    <a:lnTo>
                      <a:pt x="40" y="36"/>
                    </a:lnTo>
                    <a:lnTo>
                      <a:pt x="42" y="37"/>
                    </a:lnTo>
                    <a:lnTo>
                      <a:pt x="40" y="39"/>
                    </a:lnTo>
                    <a:lnTo>
                      <a:pt x="34" y="43"/>
                    </a:lnTo>
                    <a:lnTo>
                      <a:pt x="33" y="45"/>
                    </a:lnTo>
                    <a:lnTo>
                      <a:pt x="33" y="45"/>
                    </a:lnTo>
                    <a:lnTo>
                      <a:pt x="33" y="47"/>
                    </a:lnTo>
                    <a:lnTo>
                      <a:pt x="34" y="47"/>
                    </a:lnTo>
                    <a:lnTo>
                      <a:pt x="38" y="47"/>
                    </a:lnTo>
                    <a:lnTo>
                      <a:pt x="40" y="47"/>
                    </a:lnTo>
                    <a:lnTo>
                      <a:pt x="42" y="47"/>
                    </a:lnTo>
                    <a:lnTo>
                      <a:pt x="44" y="45"/>
                    </a:lnTo>
                    <a:lnTo>
                      <a:pt x="44" y="49"/>
                    </a:lnTo>
                    <a:lnTo>
                      <a:pt x="40" y="49"/>
                    </a:lnTo>
                    <a:lnTo>
                      <a:pt x="38" y="51"/>
                    </a:lnTo>
                    <a:lnTo>
                      <a:pt x="29" y="51"/>
                    </a:lnTo>
                    <a:lnTo>
                      <a:pt x="29" y="51"/>
                    </a:lnTo>
                    <a:lnTo>
                      <a:pt x="27" y="51"/>
                    </a:lnTo>
                    <a:lnTo>
                      <a:pt x="25" y="51"/>
                    </a:lnTo>
                    <a:lnTo>
                      <a:pt x="23" y="53"/>
                    </a:lnTo>
                    <a:lnTo>
                      <a:pt x="23" y="53"/>
                    </a:lnTo>
                    <a:lnTo>
                      <a:pt x="21" y="51"/>
                    </a:lnTo>
                    <a:lnTo>
                      <a:pt x="19" y="53"/>
                    </a:lnTo>
                    <a:lnTo>
                      <a:pt x="19" y="53"/>
                    </a:lnTo>
                    <a:lnTo>
                      <a:pt x="15" y="53"/>
                    </a:lnTo>
                    <a:lnTo>
                      <a:pt x="10" y="55"/>
                    </a:lnTo>
                    <a:lnTo>
                      <a:pt x="8" y="55"/>
                    </a:lnTo>
                    <a:lnTo>
                      <a:pt x="8" y="58"/>
                    </a:lnTo>
                    <a:lnTo>
                      <a:pt x="10" y="60"/>
                    </a:lnTo>
                    <a:lnTo>
                      <a:pt x="14" y="58"/>
                    </a:lnTo>
                    <a:lnTo>
                      <a:pt x="15" y="58"/>
                    </a:lnTo>
                    <a:lnTo>
                      <a:pt x="19" y="56"/>
                    </a:lnTo>
                    <a:lnTo>
                      <a:pt x="21" y="56"/>
                    </a:lnTo>
                    <a:lnTo>
                      <a:pt x="29" y="58"/>
                    </a:lnTo>
                    <a:lnTo>
                      <a:pt x="33" y="58"/>
                    </a:lnTo>
                    <a:lnTo>
                      <a:pt x="34" y="60"/>
                    </a:lnTo>
                    <a:lnTo>
                      <a:pt x="34" y="62"/>
                    </a:lnTo>
                    <a:lnTo>
                      <a:pt x="34" y="64"/>
                    </a:lnTo>
                    <a:lnTo>
                      <a:pt x="36" y="66"/>
                    </a:lnTo>
                    <a:lnTo>
                      <a:pt x="40" y="66"/>
                    </a:lnTo>
                    <a:lnTo>
                      <a:pt x="44" y="62"/>
                    </a:lnTo>
                    <a:lnTo>
                      <a:pt x="46" y="62"/>
                    </a:lnTo>
                    <a:lnTo>
                      <a:pt x="44" y="64"/>
                    </a:lnTo>
                    <a:lnTo>
                      <a:pt x="42" y="66"/>
                    </a:lnTo>
                    <a:lnTo>
                      <a:pt x="40" y="70"/>
                    </a:lnTo>
                    <a:lnTo>
                      <a:pt x="42" y="70"/>
                    </a:lnTo>
                    <a:lnTo>
                      <a:pt x="40" y="70"/>
                    </a:lnTo>
                    <a:lnTo>
                      <a:pt x="40" y="72"/>
                    </a:lnTo>
                    <a:lnTo>
                      <a:pt x="38" y="72"/>
                    </a:lnTo>
                    <a:lnTo>
                      <a:pt x="42" y="72"/>
                    </a:lnTo>
                    <a:lnTo>
                      <a:pt x="44" y="72"/>
                    </a:lnTo>
                    <a:lnTo>
                      <a:pt x="46" y="70"/>
                    </a:lnTo>
                    <a:lnTo>
                      <a:pt x="48" y="70"/>
                    </a:lnTo>
                    <a:lnTo>
                      <a:pt x="46" y="72"/>
                    </a:lnTo>
                    <a:lnTo>
                      <a:pt x="44" y="74"/>
                    </a:lnTo>
                    <a:lnTo>
                      <a:pt x="42" y="77"/>
                    </a:lnTo>
                    <a:lnTo>
                      <a:pt x="38" y="79"/>
                    </a:lnTo>
                    <a:lnTo>
                      <a:pt x="38" y="81"/>
                    </a:lnTo>
                    <a:lnTo>
                      <a:pt x="34" y="81"/>
                    </a:lnTo>
                    <a:lnTo>
                      <a:pt x="33" y="81"/>
                    </a:lnTo>
                    <a:lnTo>
                      <a:pt x="31" y="81"/>
                    </a:lnTo>
                    <a:lnTo>
                      <a:pt x="31" y="81"/>
                    </a:lnTo>
                    <a:lnTo>
                      <a:pt x="31" y="79"/>
                    </a:lnTo>
                    <a:lnTo>
                      <a:pt x="29" y="79"/>
                    </a:lnTo>
                    <a:lnTo>
                      <a:pt x="29" y="81"/>
                    </a:lnTo>
                    <a:lnTo>
                      <a:pt x="27" y="81"/>
                    </a:lnTo>
                    <a:lnTo>
                      <a:pt x="29" y="83"/>
                    </a:lnTo>
                    <a:lnTo>
                      <a:pt x="29" y="85"/>
                    </a:lnTo>
                    <a:lnTo>
                      <a:pt x="31" y="87"/>
                    </a:lnTo>
                    <a:lnTo>
                      <a:pt x="31" y="87"/>
                    </a:lnTo>
                    <a:lnTo>
                      <a:pt x="38" y="85"/>
                    </a:lnTo>
                    <a:lnTo>
                      <a:pt x="46" y="85"/>
                    </a:lnTo>
                    <a:lnTo>
                      <a:pt x="50" y="85"/>
                    </a:lnTo>
                    <a:lnTo>
                      <a:pt x="50" y="85"/>
                    </a:lnTo>
                    <a:lnTo>
                      <a:pt x="51" y="83"/>
                    </a:lnTo>
                    <a:lnTo>
                      <a:pt x="53" y="83"/>
                    </a:lnTo>
                    <a:lnTo>
                      <a:pt x="53" y="83"/>
                    </a:lnTo>
                    <a:lnTo>
                      <a:pt x="53" y="85"/>
                    </a:lnTo>
                    <a:lnTo>
                      <a:pt x="55" y="85"/>
                    </a:lnTo>
                    <a:lnTo>
                      <a:pt x="61" y="87"/>
                    </a:lnTo>
                    <a:lnTo>
                      <a:pt x="61" y="87"/>
                    </a:lnTo>
                    <a:lnTo>
                      <a:pt x="61" y="89"/>
                    </a:lnTo>
                    <a:lnTo>
                      <a:pt x="61" y="89"/>
                    </a:lnTo>
                    <a:lnTo>
                      <a:pt x="63" y="89"/>
                    </a:lnTo>
                    <a:lnTo>
                      <a:pt x="63" y="89"/>
                    </a:lnTo>
                    <a:lnTo>
                      <a:pt x="65" y="87"/>
                    </a:lnTo>
                    <a:lnTo>
                      <a:pt x="65" y="87"/>
                    </a:lnTo>
                    <a:lnTo>
                      <a:pt x="67" y="89"/>
                    </a:lnTo>
                    <a:lnTo>
                      <a:pt x="65" y="89"/>
                    </a:lnTo>
                    <a:lnTo>
                      <a:pt x="65" y="89"/>
                    </a:lnTo>
                    <a:lnTo>
                      <a:pt x="65" y="91"/>
                    </a:lnTo>
                    <a:lnTo>
                      <a:pt x="65" y="91"/>
                    </a:lnTo>
                    <a:lnTo>
                      <a:pt x="67" y="92"/>
                    </a:lnTo>
                    <a:lnTo>
                      <a:pt x="70" y="94"/>
                    </a:lnTo>
                    <a:lnTo>
                      <a:pt x="76" y="94"/>
                    </a:lnTo>
                    <a:lnTo>
                      <a:pt x="87" y="96"/>
                    </a:lnTo>
                    <a:lnTo>
                      <a:pt x="93" y="98"/>
                    </a:lnTo>
                    <a:lnTo>
                      <a:pt x="101" y="96"/>
                    </a:lnTo>
                    <a:lnTo>
                      <a:pt x="101" y="94"/>
                    </a:lnTo>
                    <a:lnTo>
                      <a:pt x="101" y="94"/>
                    </a:lnTo>
                    <a:lnTo>
                      <a:pt x="103" y="94"/>
                    </a:lnTo>
                    <a:lnTo>
                      <a:pt x="105" y="94"/>
                    </a:lnTo>
                    <a:lnTo>
                      <a:pt x="106" y="92"/>
                    </a:lnTo>
                    <a:lnTo>
                      <a:pt x="106" y="91"/>
                    </a:lnTo>
                    <a:lnTo>
                      <a:pt x="106" y="91"/>
                    </a:lnTo>
                    <a:lnTo>
                      <a:pt x="108" y="89"/>
                    </a:lnTo>
                    <a:lnTo>
                      <a:pt x="114" y="87"/>
                    </a:lnTo>
                    <a:lnTo>
                      <a:pt x="125" y="85"/>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82" name="Freeform 1727">
                <a:extLst>
                  <a:ext uri="{FF2B5EF4-FFF2-40B4-BE49-F238E27FC236}">
                    <a16:creationId xmlns:a16="http://schemas.microsoft.com/office/drawing/2014/main" id="{CA84BC7E-6F0D-2AC6-024B-7CDFA28ADA92}"/>
                  </a:ext>
                </a:extLst>
              </p:cNvPr>
              <p:cNvSpPr>
                <a:spLocks/>
              </p:cNvSpPr>
              <p:nvPr/>
            </p:nvSpPr>
            <p:spPr bwMode="auto">
              <a:xfrm>
                <a:off x="16991177" y="-463987"/>
                <a:ext cx="65270" cy="40797"/>
              </a:xfrm>
              <a:custGeom>
                <a:avLst/>
                <a:gdLst>
                  <a:gd name="T0" fmla="*/ 4 w 8"/>
                  <a:gd name="T1" fmla="*/ 2 h 5"/>
                  <a:gd name="T2" fmla="*/ 2 w 8"/>
                  <a:gd name="T3" fmla="*/ 3 h 5"/>
                  <a:gd name="T4" fmla="*/ 0 w 8"/>
                  <a:gd name="T5" fmla="*/ 5 h 5"/>
                  <a:gd name="T6" fmla="*/ 2 w 8"/>
                  <a:gd name="T7" fmla="*/ 5 h 5"/>
                  <a:gd name="T8" fmla="*/ 6 w 8"/>
                  <a:gd name="T9" fmla="*/ 5 h 5"/>
                  <a:gd name="T10" fmla="*/ 8 w 8"/>
                  <a:gd name="T11" fmla="*/ 3 h 5"/>
                  <a:gd name="T12" fmla="*/ 8 w 8"/>
                  <a:gd name="T13" fmla="*/ 0 h 5"/>
                  <a:gd name="T14" fmla="*/ 6 w 8"/>
                  <a:gd name="T15" fmla="*/ 0 h 5"/>
                  <a:gd name="T16" fmla="*/ 4 w 8"/>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5">
                    <a:moveTo>
                      <a:pt x="4" y="2"/>
                    </a:moveTo>
                    <a:lnTo>
                      <a:pt x="2" y="3"/>
                    </a:lnTo>
                    <a:lnTo>
                      <a:pt x="0" y="5"/>
                    </a:lnTo>
                    <a:lnTo>
                      <a:pt x="2" y="5"/>
                    </a:lnTo>
                    <a:lnTo>
                      <a:pt x="6" y="5"/>
                    </a:lnTo>
                    <a:lnTo>
                      <a:pt x="8" y="3"/>
                    </a:lnTo>
                    <a:lnTo>
                      <a:pt x="8" y="0"/>
                    </a:lnTo>
                    <a:lnTo>
                      <a:pt x="6" y="0"/>
                    </a:lnTo>
                    <a:lnTo>
                      <a:pt x="4" y="2"/>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83" name="Freeform 1728">
                <a:extLst>
                  <a:ext uri="{FF2B5EF4-FFF2-40B4-BE49-F238E27FC236}">
                    <a16:creationId xmlns:a16="http://schemas.microsoft.com/office/drawing/2014/main" id="{1EAE7742-AD9E-6EE0-A01F-3FA40E338627}"/>
                  </a:ext>
                </a:extLst>
              </p:cNvPr>
              <p:cNvSpPr>
                <a:spLocks/>
              </p:cNvSpPr>
              <p:nvPr/>
            </p:nvSpPr>
            <p:spPr bwMode="auto">
              <a:xfrm>
                <a:off x="17333841" y="490580"/>
                <a:ext cx="24479" cy="16318"/>
              </a:xfrm>
              <a:custGeom>
                <a:avLst/>
                <a:gdLst>
                  <a:gd name="T0" fmla="*/ 2 w 3"/>
                  <a:gd name="T1" fmla="*/ 0 h 2"/>
                  <a:gd name="T2" fmla="*/ 3 w 3"/>
                  <a:gd name="T3" fmla="*/ 0 h 2"/>
                  <a:gd name="T4" fmla="*/ 2 w 3"/>
                  <a:gd name="T5" fmla="*/ 2 h 2"/>
                  <a:gd name="T6" fmla="*/ 2 w 3"/>
                  <a:gd name="T7" fmla="*/ 2 h 2"/>
                  <a:gd name="T8" fmla="*/ 0 w 3"/>
                  <a:gd name="T9" fmla="*/ 2 h 2"/>
                  <a:gd name="T10" fmla="*/ 0 w 3"/>
                  <a:gd name="T11" fmla="*/ 0 h 2"/>
                  <a:gd name="T12" fmla="*/ 2 w 3"/>
                  <a:gd name="T13" fmla="*/ 0 h 2"/>
                  <a:gd name="T14" fmla="*/ 2 w 3"/>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2" y="0"/>
                    </a:moveTo>
                    <a:lnTo>
                      <a:pt x="3" y="0"/>
                    </a:lnTo>
                    <a:lnTo>
                      <a:pt x="2" y="2"/>
                    </a:lnTo>
                    <a:lnTo>
                      <a:pt x="2" y="2"/>
                    </a:lnTo>
                    <a:lnTo>
                      <a:pt x="0" y="2"/>
                    </a:lnTo>
                    <a:lnTo>
                      <a:pt x="0" y="0"/>
                    </a:lnTo>
                    <a:lnTo>
                      <a:pt x="2" y="0"/>
                    </a:lnTo>
                    <a:lnTo>
                      <a:pt x="2" y="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84" name="Freeform 1729">
                <a:extLst>
                  <a:ext uri="{FF2B5EF4-FFF2-40B4-BE49-F238E27FC236}">
                    <a16:creationId xmlns:a16="http://schemas.microsoft.com/office/drawing/2014/main" id="{3072EE76-227A-1223-8233-0E403AFDD365}"/>
                  </a:ext>
                </a:extLst>
              </p:cNvPr>
              <p:cNvSpPr>
                <a:spLocks/>
              </p:cNvSpPr>
              <p:nvPr/>
            </p:nvSpPr>
            <p:spPr bwMode="auto">
              <a:xfrm>
                <a:off x="17268571" y="449785"/>
                <a:ext cx="16318" cy="8161"/>
              </a:xfrm>
              <a:custGeom>
                <a:avLst/>
                <a:gdLst>
                  <a:gd name="T0" fmla="*/ 2 w 2"/>
                  <a:gd name="T1" fmla="*/ 0 h 1"/>
                  <a:gd name="T2" fmla="*/ 2 w 2"/>
                  <a:gd name="T3" fmla="*/ 0 h 1"/>
                  <a:gd name="T4" fmla="*/ 0 w 2"/>
                  <a:gd name="T5" fmla="*/ 0 h 1"/>
                  <a:gd name="T6" fmla="*/ 2 w 2"/>
                  <a:gd name="T7" fmla="*/ 1 h 1"/>
                  <a:gd name="T8" fmla="*/ 2 w 2"/>
                  <a:gd name="T9" fmla="*/ 1 h 1"/>
                  <a:gd name="T10" fmla="*/ 2 w 2"/>
                  <a:gd name="T11" fmla="*/ 0 h 1"/>
                  <a:gd name="T12" fmla="*/ 2 w 2"/>
                  <a:gd name="T13" fmla="*/ 0 h 1"/>
                  <a:gd name="T14" fmla="*/ 2 w 2"/>
                  <a:gd name="T15" fmla="*/ 0 h 1"/>
                  <a:gd name="T16" fmla="*/ 2 w 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
                    <a:moveTo>
                      <a:pt x="2" y="0"/>
                    </a:moveTo>
                    <a:lnTo>
                      <a:pt x="2" y="0"/>
                    </a:lnTo>
                    <a:lnTo>
                      <a:pt x="0" y="0"/>
                    </a:lnTo>
                    <a:lnTo>
                      <a:pt x="2" y="1"/>
                    </a:lnTo>
                    <a:lnTo>
                      <a:pt x="2" y="1"/>
                    </a:lnTo>
                    <a:lnTo>
                      <a:pt x="2" y="0"/>
                    </a:lnTo>
                    <a:lnTo>
                      <a:pt x="2" y="0"/>
                    </a:lnTo>
                    <a:lnTo>
                      <a:pt x="2" y="0"/>
                    </a:lnTo>
                    <a:lnTo>
                      <a:pt x="2" y="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85" name="Freeform 1730">
                <a:extLst>
                  <a:ext uri="{FF2B5EF4-FFF2-40B4-BE49-F238E27FC236}">
                    <a16:creationId xmlns:a16="http://schemas.microsoft.com/office/drawing/2014/main" id="{D9C3293C-D23B-AFF2-6DD4-B4E25697FE2C}"/>
                  </a:ext>
                </a:extLst>
              </p:cNvPr>
              <p:cNvSpPr>
                <a:spLocks noEditPoints="1"/>
              </p:cNvSpPr>
              <p:nvPr/>
            </p:nvSpPr>
            <p:spPr bwMode="auto">
              <a:xfrm>
                <a:off x="16265050" y="-635318"/>
                <a:ext cx="571107" cy="693490"/>
              </a:xfrm>
              <a:custGeom>
                <a:avLst/>
                <a:gdLst>
                  <a:gd name="T0" fmla="*/ 6 w 70"/>
                  <a:gd name="T1" fmla="*/ 66 h 85"/>
                  <a:gd name="T2" fmla="*/ 9 w 70"/>
                  <a:gd name="T3" fmla="*/ 64 h 85"/>
                  <a:gd name="T4" fmla="*/ 26 w 70"/>
                  <a:gd name="T5" fmla="*/ 57 h 85"/>
                  <a:gd name="T6" fmla="*/ 23 w 70"/>
                  <a:gd name="T7" fmla="*/ 55 h 85"/>
                  <a:gd name="T8" fmla="*/ 9 w 70"/>
                  <a:gd name="T9" fmla="*/ 61 h 85"/>
                  <a:gd name="T10" fmla="*/ 17 w 70"/>
                  <a:gd name="T11" fmla="*/ 53 h 85"/>
                  <a:gd name="T12" fmla="*/ 19 w 70"/>
                  <a:gd name="T13" fmla="*/ 47 h 85"/>
                  <a:gd name="T14" fmla="*/ 23 w 70"/>
                  <a:gd name="T15" fmla="*/ 47 h 85"/>
                  <a:gd name="T16" fmla="*/ 15 w 70"/>
                  <a:gd name="T17" fmla="*/ 45 h 85"/>
                  <a:gd name="T18" fmla="*/ 11 w 70"/>
                  <a:gd name="T19" fmla="*/ 43 h 85"/>
                  <a:gd name="T20" fmla="*/ 7 w 70"/>
                  <a:gd name="T21" fmla="*/ 42 h 85"/>
                  <a:gd name="T22" fmla="*/ 7 w 70"/>
                  <a:gd name="T23" fmla="*/ 38 h 85"/>
                  <a:gd name="T24" fmla="*/ 9 w 70"/>
                  <a:gd name="T25" fmla="*/ 34 h 85"/>
                  <a:gd name="T26" fmla="*/ 13 w 70"/>
                  <a:gd name="T27" fmla="*/ 30 h 85"/>
                  <a:gd name="T28" fmla="*/ 7 w 70"/>
                  <a:gd name="T29" fmla="*/ 32 h 85"/>
                  <a:gd name="T30" fmla="*/ 7 w 70"/>
                  <a:gd name="T31" fmla="*/ 26 h 85"/>
                  <a:gd name="T32" fmla="*/ 7 w 70"/>
                  <a:gd name="T33" fmla="*/ 23 h 85"/>
                  <a:gd name="T34" fmla="*/ 19 w 70"/>
                  <a:gd name="T35" fmla="*/ 23 h 85"/>
                  <a:gd name="T36" fmla="*/ 23 w 70"/>
                  <a:gd name="T37" fmla="*/ 23 h 85"/>
                  <a:gd name="T38" fmla="*/ 30 w 70"/>
                  <a:gd name="T39" fmla="*/ 23 h 85"/>
                  <a:gd name="T40" fmla="*/ 34 w 70"/>
                  <a:gd name="T41" fmla="*/ 17 h 85"/>
                  <a:gd name="T42" fmla="*/ 32 w 70"/>
                  <a:gd name="T43" fmla="*/ 15 h 85"/>
                  <a:gd name="T44" fmla="*/ 28 w 70"/>
                  <a:gd name="T45" fmla="*/ 13 h 85"/>
                  <a:gd name="T46" fmla="*/ 32 w 70"/>
                  <a:gd name="T47" fmla="*/ 9 h 85"/>
                  <a:gd name="T48" fmla="*/ 38 w 70"/>
                  <a:gd name="T49" fmla="*/ 4 h 85"/>
                  <a:gd name="T50" fmla="*/ 43 w 70"/>
                  <a:gd name="T51" fmla="*/ 2 h 85"/>
                  <a:gd name="T52" fmla="*/ 45 w 70"/>
                  <a:gd name="T53" fmla="*/ 7 h 85"/>
                  <a:gd name="T54" fmla="*/ 47 w 70"/>
                  <a:gd name="T55" fmla="*/ 2 h 85"/>
                  <a:gd name="T56" fmla="*/ 53 w 70"/>
                  <a:gd name="T57" fmla="*/ 0 h 85"/>
                  <a:gd name="T58" fmla="*/ 51 w 70"/>
                  <a:gd name="T59" fmla="*/ 5 h 85"/>
                  <a:gd name="T60" fmla="*/ 45 w 70"/>
                  <a:gd name="T61" fmla="*/ 13 h 85"/>
                  <a:gd name="T62" fmla="*/ 40 w 70"/>
                  <a:gd name="T63" fmla="*/ 13 h 85"/>
                  <a:gd name="T64" fmla="*/ 40 w 70"/>
                  <a:gd name="T65" fmla="*/ 17 h 85"/>
                  <a:gd name="T66" fmla="*/ 40 w 70"/>
                  <a:gd name="T67" fmla="*/ 23 h 85"/>
                  <a:gd name="T68" fmla="*/ 47 w 70"/>
                  <a:gd name="T69" fmla="*/ 26 h 85"/>
                  <a:gd name="T70" fmla="*/ 49 w 70"/>
                  <a:gd name="T71" fmla="*/ 26 h 85"/>
                  <a:gd name="T72" fmla="*/ 51 w 70"/>
                  <a:gd name="T73" fmla="*/ 23 h 85"/>
                  <a:gd name="T74" fmla="*/ 55 w 70"/>
                  <a:gd name="T75" fmla="*/ 21 h 85"/>
                  <a:gd name="T76" fmla="*/ 59 w 70"/>
                  <a:gd name="T77" fmla="*/ 24 h 85"/>
                  <a:gd name="T78" fmla="*/ 60 w 70"/>
                  <a:gd name="T79" fmla="*/ 26 h 85"/>
                  <a:gd name="T80" fmla="*/ 62 w 70"/>
                  <a:gd name="T81" fmla="*/ 26 h 85"/>
                  <a:gd name="T82" fmla="*/ 64 w 70"/>
                  <a:gd name="T83" fmla="*/ 26 h 85"/>
                  <a:gd name="T84" fmla="*/ 66 w 70"/>
                  <a:gd name="T85" fmla="*/ 26 h 85"/>
                  <a:gd name="T86" fmla="*/ 68 w 70"/>
                  <a:gd name="T87" fmla="*/ 26 h 85"/>
                  <a:gd name="T88" fmla="*/ 66 w 70"/>
                  <a:gd name="T89" fmla="*/ 28 h 85"/>
                  <a:gd name="T90" fmla="*/ 68 w 70"/>
                  <a:gd name="T91" fmla="*/ 36 h 85"/>
                  <a:gd name="T92" fmla="*/ 68 w 70"/>
                  <a:gd name="T93" fmla="*/ 61 h 85"/>
                  <a:gd name="T94" fmla="*/ 64 w 70"/>
                  <a:gd name="T95" fmla="*/ 66 h 85"/>
                  <a:gd name="T96" fmla="*/ 57 w 70"/>
                  <a:gd name="T97" fmla="*/ 68 h 85"/>
                  <a:gd name="T98" fmla="*/ 51 w 70"/>
                  <a:gd name="T99" fmla="*/ 70 h 85"/>
                  <a:gd name="T100" fmla="*/ 45 w 70"/>
                  <a:gd name="T101" fmla="*/ 74 h 85"/>
                  <a:gd name="T102" fmla="*/ 40 w 70"/>
                  <a:gd name="T103" fmla="*/ 76 h 85"/>
                  <a:gd name="T104" fmla="*/ 36 w 70"/>
                  <a:gd name="T105" fmla="*/ 78 h 85"/>
                  <a:gd name="T106" fmla="*/ 32 w 70"/>
                  <a:gd name="T107" fmla="*/ 79 h 85"/>
                  <a:gd name="T108" fmla="*/ 21 w 70"/>
                  <a:gd name="T109" fmla="*/ 83 h 85"/>
                  <a:gd name="T110" fmla="*/ 11 w 70"/>
                  <a:gd name="T111" fmla="*/ 83 h 85"/>
                  <a:gd name="T112" fmla="*/ 7 w 70"/>
                  <a:gd name="T113" fmla="*/ 81 h 85"/>
                  <a:gd name="T114" fmla="*/ 11 w 70"/>
                  <a:gd name="T115" fmla="*/ 78 h 85"/>
                  <a:gd name="T116" fmla="*/ 2 w 70"/>
                  <a:gd name="T117" fmla="*/ 78 h 85"/>
                  <a:gd name="T118" fmla="*/ 7 w 70"/>
                  <a:gd name="T119" fmla="*/ 70 h 85"/>
                  <a:gd name="T120" fmla="*/ 7 w 70"/>
                  <a:gd name="T121" fmla="*/ 30 h 85"/>
                  <a:gd name="T122" fmla="*/ 7 w 70"/>
                  <a:gd name="T123" fmla="*/ 28 h 85"/>
                  <a:gd name="T124" fmla="*/ 4 w 70"/>
                  <a:gd name="T125" fmla="*/ 2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0" h="85">
                    <a:moveTo>
                      <a:pt x="2" y="70"/>
                    </a:moveTo>
                    <a:lnTo>
                      <a:pt x="0" y="70"/>
                    </a:lnTo>
                    <a:lnTo>
                      <a:pt x="2" y="66"/>
                    </a:lnTo>
                    <a:lnTo>
                      <a:pt x="6" y="66"/>
                    </a:lnTo>
                    <a:lnTo>
                      <a:pt x="7" y="66"/>
                    </a:lnTo>
                    <a:lnTo>
                      <a:pt x="11" y="66"/>
                    </a:lnTo>
                    <a:lnTo>
                      <a:pt x="9" y="66"/>
                    </a:lnTo>
                    <a:lnTo>
                      <a:pt x="9" y="64"/>
                    </a:lnTo>
                    <a:lnTo>
                      <a:pt x="9" y="64"/>
                    </a:lnTo>
                    <a:lnTo>
                      <a:pt x="11" y="61"/>
                    </a:lnTo>
                    <a:lnTo>
                      <a:pt x="13" y="61"/>
                    </a:lnTo>
                    <a:lnTo>
                      <a:pt x="26" y="57"/>
                    </a:lnTo>
                    <a:lnTo>
                      <a:pt x="24" y="57"/>
                    </a:lnTo>
                    <a:lnTo>
                      <a:pt x="24" y="57"/>
                    </a:lnTo>
                    <a:lnTo>
                      <a:pt x="24" y="57"/>
                    </a:lnTo>
                    <a:lnTo>
                      <a:pt x="23" y="55"/>
                    </a:lnTo>
                    <a:lnTo>
                      <a:pt x="21" y="57"/>
                    </a:lnTo>
                    <a:lnTo>
                      <a:pt x="19" y="59"/>
                    </a:lnTo>
                    <a:lnTo>
                      <a:pt x="15" y="59"/>
                    </a:lnTo>
                    <a:lnTo>
                      <a:pt x="9" y="61"/>
                    </a:lnTo>
                    <a:lnTo>
                      <a:pt x="7" y="61"/>
                    </a:lnTo>
                    <a:lnTo>
                      <a:pt x="11" y="59"/>
                    </a:lnTo>
                    <a:lnTo>
                      <a:pt x="13" y="57"/>
                    </a:lnTo>
                    <a:lnTo>
                      <a:pt x="17" y="53"/>
                    </a:lnTo>
                    <a:lnTo>
                      <a:pt x="15" y="51"/>
                    </a:lnTo>
                    <a:lnTo>
                      <a:pt x="17" y="49"/>
                    </a:lnTo>
                    <a:lnTo>
                      <a:pt x="17" y="49"/>
                    </a:lnTo>
                    <a:lnTo>
                      <a:pt x="19" y="47"/>
                    </a:lnTo>
                    <a:lnTo>
                      <a:pt x="21" y="47"/>
                    </a:lnTo>
                    <a:lnTo>
                      <a:pt x="21" y="47"/>
                    </a:lnTo>
                    <a:lnTo>
                      <a:pt x="23" y="47"/>
                    </a:lnTo>
                    <a:lnTo>
                      <a:pt x="23" y="47"/>
                    </a:lnTo>
                    <a:lnTo>
                      <a:pt x="24" y="45"/>
                    </a:lnTo>
                    <a:lnTo>
                      <a:pt x="21" y="45"/>
                    </a:lnTo>
                    <a:lnTo>
                      <a:pt x="17" y="45"/>
                    </a:lnTo>
                    <a:lnTo>
                      <a:pt x="15" y="45"/>
                    </a:lnTo>
                    <a:lnTo>
                      <a:pt x="13" y="43"/>
                    </a:lnTo>
                    <a:lnTo>
                      <a:pt x="13" y="43"/>
                    </a:lnTo>
                    <a:lnTo>
                      <a:pt x="13" y="43"/>
                    </a:lnTo>
                    <a:lnTo>
                      <a:pt x="11" y="43"/>
                    </a:lnTo>
                    <a:lnTo>
                      <a:pt x="9" y="43"/>
                    </a:lnTo>
                    <a:lnTo>
                      <a:pt x="9" y="43"/>
                    </a:lnTo>
                    <a:lnTo>
                      <a:pt x="9" y="42"/>
                    </a:lnTo>
                    <a:lnTo>
                      <a:pt x="7" y="42"/>
                    </a:lnTo>
                    <a:lnTo>
                      <a:pt x="6" y="42"/>
                    </a:lnTo>
                    <a:lnTo>
                      <a:pt x="6" y="40"/>
                    </a:lnTo>
                    <a:lnTo>
                      <a:pt x="6" y="38"/>
                    </a:lnTo>
                    <a:lnTo>
                      <a:pt x="7" y="38"/>
                    </a:lnTo>
                    <a:lnTo>
                      <a:pt x="9" y="38"/>
                    </a:lnTo>
                    <a:lnTo>
                      <a:pt x="11" y="38"/>
                    </a:lnTo>
                    <a:lnTo>
                      <a:pt x="9" y="36"/>
                    </a:lnTo>
                    <a:lnTo>
                      <a:pt x="9" y="34"/>
                    </a:lnTo>
                    <a:lnTo>
                      <a:pt x="11" y="34"/>
                    </a:lnTo>
                    <a:lnTo>
                      <a:pt x="13" y="32"/>
                    </a:lnTo>
                    <a:lnTo>
                      <a:pt x="13" y="32"/>
                    </a:lnTo>
                    <a:lnTo>
                      <a:pt x="13" y="30"/>
                    </a:lnTo>
                    <a:lnTo>
                      <a:pt x="13" y="30"/>
                    </a:lnTo>
                    <a:lnTo>
                      <a:pt x="11" y="30"/>
                    </a:lnTo>
                    <a:lnTo>
                      <a:pt x="9" y="30"/>
                    </a:lnTo>
                    <a:lnTo>
                      <a:pt x="7" y="32"/>
                    </a:lnTo>
                    <a:lnTo>
                      <a:pt x="9" y="28"/>
                    </a:lnTo>
                    <a:lnTo>
                      <a:pt x="9" y="26"/>
                    </a:lnTo>
                    <a:lnTo>
                      <a:pt x="7" y="26"/>
                    </a:lnTo>
                    <a:lnTo>
                      <a:pt x="7" y="26"/>
                    </a:lnTo>
                    <a:lnTo>
                      <a:pt x="7" y="24"/>
                    </a:lnTo>
                    <a:lnTo>
                      <a:pt x="7" y="24"/>
                    </a:lnTo>
                    <a:lnTo>
                      <a:pt x="6" y="24"/>
                    </a:lnTo>
                    <a:lnTo>
                      <a:pt x="7" y="23"/>
                    </a:lnTo>
                    <a:lnTo>
                      <a:pt x="11" y="23"/>
                    </a:lnTo>
                    <a:lnTo>
                      <a:pt x="15" y="23"/>
                    </a:lnTo>
                    <a:lnTo>
                      <a:pt x="19" y="23"/>
                    </a:lnTo>
                    <a:lnTo>
                      <a:pt x="19" y="23"/>
                    </a:lnTo>
                    <a:lnTo>
                      <a:pt x="21" y="23"/>
                    </a:lnTo>
                    <a:lnTo>
                      <a:pt x="21" y="24"/>
                    </a:lnTo>
                    <a:lnTo>
                      <a:pt x="21" y="23"/>
                    </a:lnTo>
                    <a:lnTo>
                      <a:pt x="23" y="23"/>
                    </a:lnTo>
                    <a:lnTo>
                      <a:pt x="23" y="23"/>
                    </a:lnTo>
                    <a:lnTo>
                      <a:pt x="24" y="23"/>
                    </a:lnTo>
                    <a:lnTo>
                      <a:pt x="28" y="23"/>
                    </a:lnTo>
                    <a:lnTo>
                      <a:pt x="30" y="23"/>
                    </a:lnTo>
                    <a:lnTo>
                      <a:pt x="30" y="23"/>
                    </a:lnTo>
                    <a:lnTo>
                      <a:pt x="30" y="21"/>
                    </a:lnTo>
                    <a:lnTo>
                      <a:pt x="30" y="19"/>
                    </a:lnTo>
                    <a:lnTo>
                      <a:pt x="34" y="17"/>
                    </a:lnTo>
                    <a:lnTo>
                      <a:pt x="36" y="17"/>
                    </a:lnTo>
                    <a:lnTo>
                      <a:pt x="36" y="15"/>
                    </a:lnTo>
                    <a:lnTo>
                      <a:pt x="34" y="15"/>
                    </a:lnTo>
                    <a:lnTo>
                      <a:pt x="32" y="15"/>
                    </a:lnTo>
                    <a:lnTo>
                      <a:pt x="30" y="15"/>
                    </a:lnTo>
                    <a:lnTo>
                      <a:pt x="26" y="13"/>
                    </a:lnTo>
                    <a:lnTo>
                      <a:pt x="28" y="13"/>
                    </a:lnTo>
                    <a:lnTo>
                      <a:pt x="28" y="13"/>
                    </a:lnTo>
                    <a:lnTo>
                      <a:pt x="30" y="11"/>
                    </a:lnTo>
                    <a:lnTo>
                      <a:pt x="30" y="11"/>
                    </a:lnTo>
                    <a:lnTo>
                      <a:pt x="32" y="9"/>
                    </a:lnTo>
                    <a:lnTo>
                      <a:pt x="32" y="9"/>
                    </a:lnTo>
                    <a:lnTo>
                      <a:pt x="32" y="7"/>
                    </a:lnTo>
                    <a:lnTo>
                      <a:pt x="34" y="5"/>
                    </a:lnTo>
                    <a:lnTo>
                      <a:pt x="36" y="4"/>
                    </a:lnTo>
                    <a:lnTo>
                      <a:pt x="38" y="4"/>
                    </a:lnTo>
                    <a:lnTo>
                      <a:pt x="40" y="4"/>
                    </a:lnTo>
                    <a:lnTo>
                      <a:pt x="43" y="4"/>
                    </a:lnTo>
                    <a:lnTo>
                      <a:pt x="43" y="2"/>
                    </a:lnTo>
                    <a:lnTo>
                      <a:pt x="43" y="2"/>
                    </a:lnTo>
                    <a:lnTo>
                      <a:pt x="45" y="4"/>
                    </a:lnTo>
                    <a:lnTo>
                      <a:pt x="45" y="5"/>
                    </a:lnTo>
                    <a:lnTo>
                      <a:pt x="45" y="5"/>
                    </a:lnTo>
                    <a:lnTo>
                      <a:pt x="45" y="7"/>
                    </a:lnTo>
                    <a:lnTo>
                      <a:pt x="43" y="7"/>
                    </a:lnTo>
                    <a:lnTo>
                      <a:pt x="47" y="5"/>
                    </a:lnTo>
                    <a:lnTo>
                      <a:pt x="47" y="4"/>
                    </a:lnTo>
                    <a:lnTo>
                      <a:pt x="47" y="2"/>
                    </a:lnTo>
                    <a:lnTo>
                      <a:pt x="49" y="2"/>
                    </a:lnTo>
                    <a:lnTo>
                      <a:pt x="49" y="0"/>
                    </a:lnTo>
                    <a:lnTo>
                      <a:pt x="51" y="0"/>
                    </a:lnTo>
                    <a:lnTo>
                      <a:pt x="53" y="0"/>
                    </a:lnTo>
                    <a:lnTo>
                      <a:pt x="55" y="2"/>
                    </a:lnTo>
                    <a:lnTo>
                      <a:pt x="55" y="2"/>
                    </a:lnTo>
                    <a:lnTo>
                      <a:pt x="55" y="4"/>
                    </a:lnTo>
                    <a:lnTo>
                      <a:pt x="51" y="5"/>
                    </a:lnTo>
                    <a:lnTo>
                      <a:pt x="51" y="5"/>
                    </a:lnTo>
                    <a:lnTo>
                      <a:pt x="49" y="7"/>
                    </a:lnTo>
                    <a:lnTo>
                      <a:pt x="47" y="9"/>
                    </a:lnTo>
                    <a:lnTo>
                      <a:pt x="45" y="13"/>
                    </a:lnTo>
                    <a:lnTo>
                      <a:pt x="42" y="13"/>
                    </a:lnTo>
                    <a:lnTo>
                      <a:pt x="42" y="13"/>
                    </a:lnTo>
                    <a:lnTo>
                      <a:pt x="42" y="13"/>
                    </a:lnTo>
                    <a:lnTo>
                      <a:pt x="40" y="13"/>
                    </a:lnTo>
                    <a:lnTo>
                      <a:pt x="40" y="15"/>
                    </a:lnTo>
                    <a:lnTo>
                      <a:pt x="40" y="15"/>
                    </a:lnTo>
                    <a:lnTo>
                      <a:pt x="42" y="15"/>
                    </a:lnTo>
                    <a:lnTo>
                      <a:pt x="40" y="17"/>
                    </a:lnTo>
                    <a:lnTo>
                      <a:pt x="38" y="17"/>
                    </a:lnTo>
                    <a:lnTo>
                      <a:pt x="36" y="19"/>
                    </a:lnTo>
                    <a:lnTo>
                      <a:pt x="38" y="21"/>
                    </a:lnTo>
                    <a:lnTo>
                      <a:pt x="40" y="23"/>
                    </a:lnTo>
                    <a:lnTo>
                      <a:pt x="42" y="24"/>
                    </a:lnTo>
                    <a:lnTo>
                      <a:pt x="43" y="24"/>
                    </a:lnTo>
                    <a:lnTo>
                      <a:pt x="45" y="26"/>
                    </a:lnTo>
                    <a:lnTo>
                      <a:pt x="47" y="26"/>
                    </a:lnTo>
                    <a:lnTo>
                      <a:pt x="47" y="26"/>
                    </a:lnTo>
                    <a:lnTo>
                      <a:pt x="47" y="24"/>
                    </a:lnTo>
                    <a:lnTo>
                      <a:pt x="47" y="26"/>
                    </a:lnTo>
                    <a:lnTo>
                      <a:pt x="49" y="26"/>
                    </a:lnTo>
                    <a:lnTo>
                      <a:pt x="49" y="26"/>
                    </a:lnTo>
                    <a:lnTo>
                      <a:pt x="49" y="24"/>
                    </a:lnTo>
                    <a:lnTo>
                      <a:pt x="51" y="24"/>
                    </a:lnTo>
                    <a:lnTo>
                      <a:pt x="51" y="23"/>
                    </a:lnTo>
                    <a:lnTo>
                      <a:pt x="51" y="21"/>
                    </a:lnTo>
                    <a:lnTo>
                      <a:pt x="53" y="21"/>
                    </a:lnTo>
                    <a:lnTo>
                      <a:pt x="55" y="21"/>
                    </a:lnTo>
                    <a:lnTo>
                      <a:pt x="55" y="21"/>
                    </a:lnTo>
                    <a:lnTo>
                      <a:pt x="57" y="21"/>
                    </a:lnTo>
                    <a:lnTo>
                      <a:pt x="57" y="23"/>
                    </a:lnTo>
                    <a:lnTo>
                      <a:pt x="59" y="23"/>
                    </a:lnTo>
                    <a:lnTo>
                      <a:pt x="59" y="24"/>
                    </a:lnTo>
                    <a:lnTo>
                      <a:pt x="60" y="24"/>
                    </a:lnTo>
                    <a:lnTo>
                      <a:pt x="60" y="24"/>
                    </a:lnTo>
                    <a:lnTo>
                      <a:pt x="60" y="26"/>
                    </a:lnTo>
                    <a:lnTo>
                      <a:pt x="60" y="26"/>
                    </a:lnTo>
                    <a:lnTo>
                      <a:pt x="60" y="26"/>
                    </a:lnTo>
                    <a:lnTo>
                      <a:pt x="60" y="26"/>
                    </a:lnTo>
                    <a:lnTo>
                      <a:pt x="62" y="26"/>
                    </a:lnTo>
                    <a:lnTo>
                      <a:pt x="62" y="26"/>
                    </a:lnTo>
                    <a:lnTo>
                      <a:pt x="62" y="26"/>
                    </a:lnTo>
                    <a:lnTo>
                      <a:pt x="64" y="26"/>
                    </a:lnTo>
                    <a:lnTo>
                      <a:pt x="64" y="26"/>
                    </a:lnTo>
                    <a:lnTo>
                      <a:pt x="64" y="26"/>
                    </a:lnTo>
                    <a:lnTo>
                      <a:pt x="64" y="26"/>
                    </a:lnTo>
                    <a:lnTo>
                      <a:pt x="64" y="26"/>
                    </a:lnTo>
                    <a:lnTo>
                      <a:pt x="64" y="26"/>
                    </a:lnTo>
                    <a:lnTo>
                      <a:pt x="66" y="26"/>
                    </a:lnTo>
                    <a:lnTo>
                      <a:pt x="66" y="26"/>
                    </a:lnTo>
                    <a:lnTo>
                      <a:pt x="66" y="26"/>
                    </a:lnTo>
                    <a:lnTo>
                      <a:pt x="68" y="26"/>
                    </a:lnTo>
                    <a:lnTo>
                      <a:pt x="68" y="26"/>
                    </a:lnTo>
                    <a:lnTo>
                      <a:pt x="68" y="26"/>
                    </a:lnTo>
                    <a:lnTo>
                      <a:pt x="68" y="28"/>
                    </a:lnTo>
                    <a:lnTo>
                      <a:pt x="68" y="28"/>
                    </a:lnTo>
                    <a:lnTo>
                      <a:pt x="66" y="28"/>
                    </a:lnTo>
                    <a:lnTo>
                      <a:pt x="66" y="30"/>
                    </a:lnTo>
                    <a:lnTo>
                      <a:pt x="66" y="32"/>
                    </a:lnTo>
                    <a:lnTo>
                      <a:pt x="68" y="34"/>
                    </a:lnTo>
                    <a:lnTo>
                      <a:pt x="68" y="36"/>
                    </a:lnTo>
                    <a:lnTo>
                      <a:pt x="68" y="43"/>
                    </a:lnTo>
                    <a:lnTo>
                      <a:pt x="70" y="49"/>
                    </a:lnTo>
                    <a:lnTo>
                      <a:pt x="70" y="51"/>
                    </a:lnTo>
                    <a:lnTo>
                      <a:pt x="68" y="61"/>
                    </a:lnTo>
                    <a:lnTo>
                      <a:pt x="66" y="62"/>
                    </a:lnTo>
                    <a:lnTo>
                      <a:pt x="64" y="64"/>
                    </a:lnTo>
                    <a:lnTo>
                      <a:pt x="64" y="66"/>
                    </a:lnTo>
                    <a:lnTo>
                      <a:pt x="64" y="66"/>
                    </a:lnTo>
                    <a:lnTo>
                      <a:pt x="66" y="66"/>
                    </a:lnTo>
                    <a:lnTo>
                      <a:pt x="62" y="68"/>
                    </a:lnTo>
                    <a:lnTo>
                      <a:pt x="60" y="68"/>
                    </a:lnTo>
                    <a:lnTo>
                      <a:pt x="57" y="68"/>
                    </a:lnTo>
                    <a:lnTo>
                      <a:pt x="55" y="66"/>
                    </a:lnTo>
                    <a:lnTo>
                      <a:pt x="55" y="68"/>
                    </a:lnTo>
                    <a:lnTo>
                      <a:pt x="53" y="70"/>
                    </a:lnTo>
                    <a:lnTo>
                      <a:pt x="51" y="70"/>
                    </a:lnTo>
                    <a:lnTo>
                      <a:pt x="47" y="70"/>
                    </a:lnTo>
                    <a:lnTo>
                      <a:pt x="47" y="70"/>
                    </a:lnTo>
                    <a:lnTo>
                      <a:pt x="45" y="72"/>
                    </a:lnTo>
                    <a:lnTo>
                      <a:pt x="45" y="74"/>
                    </a:lnTo>
                    <a:lnTo>
                      <a:pt x="43" y="74"/>
                    </a:lnTo>
                    <a:lnTo>
                      <a:pt x="42" y="74"/>
                    </a:lnTo>
                    <a:lnTo>
                      <a:pt x="42" y="74"/>
                    </a:lnTo>
                    <a:lnTo>
                      <a:pt x="40" y="76"/>
                    </a:lnTo>
                    <a:lnTo>
                      <a:pt x="40" y="76"/>
                    </a:lnTo>
                    <a:lnTo>
                      <a:pt x="40" y="76"/>
                    </a:lnTo>
                    <a:lnTo>
                      <a:pt x="38" y="78"/>
                    </a:lnTo>
                    <a:lnTo>
                      <a:pt x="36" y="78"/>
                    </a:lnTo>
                    <a:lnTo>
                      <a:pt x="34" y="76"/>
                    </a:lnTo>
                    <a:lnTo>
                      <a:pt x="32" y="76"/>
                    </a:lnTo>
                    <a:lnTo>
                      <a:pt x="34" y="78"/>
                    </a:lnTo>
                    <a:lnTo>
                      <a:pt x="32" y="79"/>
                    </a:lnTo>
                    <a:lnTo>
                      <a:pt x="28" y="81"/>
                    </a:lnTo>
                    <a:lnTo>
                      <a:pt x="26" y="83"/>
                    </a:lnTo>
                    <a:lnTo>
                      <a:pt x="23" y="83"/>
                    </a:lnTo>
                    <a:lnTo>
                      <a:pt x="21" y="83"/>
                    </a:lnTo>
                    <a:lnTo>
                      <a:pt x="17" y="83"/>
                    </a:lnTo>
                    <a:lnTo>
                      <a:pt x="11" y="85"/>
                    </a:lnTo>
                    <a:lnTo>
                      <a:pt x="9" y="85"/>
                    </a:lnTo>
                    <a:lnTo>
                      <a:pt x="11" y="83"/>
                    </a:lnTo>
                    <a:lnTo>
                      <a:pt x="11" y="81"/>
                    </a:lnTo>
                    <a:lnTo>
                      <a:pt x="15" y="79"/>
                    </a:lnTo>
                    <a:lnTo>
                      <a:pt x="11" y="79"/>
                    </a:lnTo>
                    <a:lnTo>
                      <a:pt x="7" y="81"/>
                    </a:lnTo>
                    <a:lnTo>
                      <a:pt x="6" y="81"/>
                    </a:lnTo>
                    <a:lnTo>
                      <a:pt x="6" y="79"/>
                    </a:lnTo>
                    <a:lnTo>
                      <a:pt x="9" y="78"/>
                    </a:lnTo>
                    <a:lnTo>
                      <a:pt x="11" y="78"/>
                    </a:lnTo>
                    <a:lnTo>
                      <a:pt x="13" y="76"/>
                    </a:lnTo>
                    <a:lnTo>
                      <a:pt x="7" y="78"/>
                    </a:lnTo>
                    <a:lnTo>
                      <a:pt x="6" y="78"/>
                    </a:lnTo>
                    <a:lnTo>
                      <a:pt x="2" y="78"/>
                    </a:lnTo>
                    <a:lnTo>
                      <a:pt x="2" y="76"/>
                    </a:lnTo>
                    <a:lnTo>
                      <a:pt x="4" y="74"/>
                    </a:lnTo>
                    <a:lnTo>
                      <a:pt x="6" y="72"/>
                    </a:lnTo>
                    <a:lnTo>
                      <a:pt x="7" y="70"/>
                    </a:lnTo>
                    <a:lnTo>
                      <a:pt x="6" y="70"/>
                    </a:lnTo>
                    <a:lnTo>
                      <a:pt x="2" y="70"/>
                    </a:lnTo>
                    <a:close/>
                    <a:moveTo>
                      <a:pt x="6" y="30"/>
                    </a:moveTo>
                    <a:lnTo>
                      <a:pt x="7" y="30"/>
                    </a:lnTo>
                    <a:lnTo>
                      <a:pt x="7" y="30"/>
                    </a:lnTo>
                    <a:lnTo>
                      <a:pt x="7" y="30"/>
                    </a:lnTo>
                    <a:lnTo>
                      <a:pt x="7" y="30"/>
                    </a:lnTo>
                    <a:lnTo>
                      <a:pt x="7" y="28"/>
                    </a:lnTo>
                    <a:lnTo>
                      <a:pt x="7" y="28"/>
                    </a:lnTo>
                    <a:lnTo>
                      <a:pt x="6" y="28"/>
                    </a:lnTo>
                    <a:lnTo>
                      <a:pt x="6" y="28"/>
                    </a:lnTo>
                    <a:lnTo>
                      <a:pt x="4" y="28"/>
                    </a:lnTo>
                    <a:lnTo>
                      <a:pt x="2" y="28"/>
                    </a:lnTo>
                    <a:lnTo>
                      <a:pt x="4" y="28"/>
                    </a:lnTo>
                    <a:lnTo>
                      <a:pt x="6" y="3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86" name="Freeform 1731">
                <a:extLst>
                  <a:ext uri="{FF2B5EF4-FFF2-40B4-BE49-F238E27FC236}">
                    <a16:creationId xmlns:a16="http://schemas.microsoft.com/office/drawing/2014/main" id="{204605D7-BEE3-84CA-F67F-E906941476A6}"/>
                  </a:ext>
                </a:extLst>
              </p:cNvPr>
              <p:cNvSpPr>
                <a:spLocks noEditPoints="1"/>
              </p:cNvSpPr>
              <p:nvPr/>
            </p:nvSpPr>
            <p:spPr bwMode="auto">
              <a:xfrm>
                <a:off x="16558764" y="-1671473"/>
                <a:ext cx="1280916" cy="2007037"/>
              </a:xfrm>
              <a:custGeom>
                <a:avLst/>
                <a:gdLst>
                  <a:gd name="T0" fmla="*/ 112 w 157"/>
                  <a:gd name="T1" fmla="*/ 5 h 246"/>
                  <a:gd name="T2" fmla="*/ 108 w 157"/>
                  <a:gd name="T3" fmla="*/ 17 h 246"/>
                  <a:gd name="T4" fmla="*/ 110 w 157"/>
                  <a:gd name="T5" fmla="*/ 7 h 246"/>
                  <a:gd name="T6" fmla="*/ 104 w 157"/>
                  <a:gd name="T7" fmla="*/ 15 h 246"/>
                  <a:gd name="T8" fmla="*/ 112 w 157"/>
                  <a:gd name="T9" fmla="*/ 229 h 246"/>
                  <a:gd name="T10" fmla="*/ 78 w 157"/>
                  <a:gd name="T11" fmla="*/ 49 h 246"/>
                  <a:gd name="T12" fmla="*/ 57 w 157"/>
                  <a:gd name="T13" fmla="*/ 169 h 246"/>
                  <a:gd name="T14" fmla="*/ 78 w 157"/>
                  <a:gd name="T15" fmla="*/ 45 h 246"/>
                  <a:gd name="T16" fmla="*/ 89 w 157"/>
                  <a:gd name="T17" fmla="*/ 40 h 246"/>
                  <a:gd name="T18" fmla="*/ 85 w 157"/>
                  <a:gd name="T19" fmla="*/ 41 h 246"/>
                  <a:gd name="T20" fmla="*/ 4 w 157"/>
                  <a:gd name="T21" fmla="*/ 140 h 246"/>
                  <a:gd name="T22" fmla="*/ 11 w 157"/>
                  <a:gd name="T23" fmla="*/ 153 h 246"/>
                  <a:gd name="T24" fmla="*/ 21 w 157"/>
                  <a:gd name="T25" fmla="*/ 150 h 246"/>
                  <a:gd name="T26" fmla="*/ 28 w 157"/>
                  <a:gd name="T27" fmla="*/ 153 h 246"/>
                  <a:gd name="T28" fmla="*/ 36 w 157"/>
                  <a:gd name="T29" fmla="*/ 151 h 246"/>
                  <a:gd name="T30" fmla="*/ 40 w 157"/>
                  <a:gd name="T31" fmla="*/ 142 h 246"/>
                  <a:gd name="T32" fmla="*/ 21 w 157"/>
                  <a:gd name="T33" fmla="*/ 131 h 246"/>
                  <a:gd name="T34" fmla="*/ 26 w 157"/>
                  <a:gd name="T35" fmla="*/ 100 h 246"/>
                  <a:gd name="T36" fmla="*/ 40 w 157"/>
                  <a:gd name="T37" fmla="*/ 91 h 246"/>
                  <a:gd name="T38" fmla="*/ 43 w 157"/>
                  <a:gd name="T39" fmla="*/ 100 h 246"/>
                  <a:gd name="T40" fmla="*/ 38 w 157"/>
                  <a:gd name="T41" fmla="*/ 125 h 246"/>
                  <a:gd name="T42" fmla="*/ 47 w 157"/>
                  <a:gd name="T43" fmla="*/ 110 h 246"/>
                  <a:gd name="T44" fmla="*/ 53 w 157"/>
                  <a:gd name="T45" fmla="*/ 115 h 246"/>
                  <a:gd name="T46" fmla="*/ 51 w 157"/>
                  <a:gd name="T47" fmla="*/ 140 h 246"/>
                  <a:gd name="T48" fmla="*/ 72 w 157"/>
                  <a:gd name="T49" fmla="*/ 136 h 246"/>
                  <a:gd name="T50" fmla="*/ 83 w 157"/>
                  <a:gd name="T51" fmla="*/ 155 h 246"/>
                  <a:gd name="T52" fmla="*/ 79 w 157"/>
                  <a:gd name="T53" fmla="*/ 169 h 246"/>
                  <a:gd name="T54" fmla="*/ 64 w 157"/>
                  <a:gd name="T55" fmla="*/ 180 h 246"/>
                  <a:gd name="T56" fmla="*/ 47 w 157"/>
                  <a:gd name="T57" fmla="*/ 205 h 246"/>
                  <a:gd name="T58" fmla="*/ 64 w 157"/>
                  <a:gd name="T59" fmla="*/ 208 h 246"/>
                  <a:gd name="T60" fmla="*/ 85 w 157"/>
                  <a:gd name="T61" fmla="*/ 214 h 246"/>
                  <a:gd name="T62" fmla="*/ 57 w 157"/>
                  <a:gd name="T63" fmla="*/ 225 h 246"/>
                  <a:gd name="T64" fmla="*/ 49 w 157"/>
                  <a:gd name="T65" fmla="*/ 246 h 246"/>
                  <a:gd name="T66" fmla="*/ 74 w 157"/>
                  <a:gd name="T67" fmla="*/ 239 h 246"/>
                  <a:gd name="T68" fmla="*/ 97 w 157"/>
                  <a:gd name="T69" fmla="*/ 233 h 246"/>
                  <a:gd name="T70" fmla="*/ 127 w 157"/>
                  <a:gd name="T71" fmla="*/ 227 h 246"/>
                  <a:gd name="T72" fmla="*/ 150 w 157"/>
                  <a:gd name="T73" fmla="*/ 222 h 246"/>
                  <a:gd name="T74" fmla="*/ 138 w 157"/>
                  <a:gd name="T75" fmla="*/ 212 h 246"/>
                  <a:gd name="T76" fmla="*/ 150 w 157"/>
                  <a:gd name="T77" fmla="*/ 205 h 246"/>
                  <a:gd name="T78" fmla="*/ 155 w 157"/>
                  <a:gd name="T79" fmla="*/ 195 h 246"/>
                  <a:gd name="T80" fmla="*/ 133 w 157"/>
                  <a:gd name="T81" fmla="*/ 180 h 246"/>
                  <a:gd name="T82" fmla="*/ 119 w 157"/>
                  <a:gd name="T83" fmla="*/ 161 h 246"/>
                  <a:gd name="T84" fmla="*/ 108 w 157"/>
                  <a:gd name="T85" fmla="*/ 138 h 246"/>
                  <a:gd name="T86" fmla="*/ 76 w 157"/>
                  <a:gd name="T87" fmla="*/ 114 h 246"/>
                  <a:gd name="T88" fmla="*/ 85 w 157"/>
                  <a:gd name="T89" fmla="*/ 106 h 246"/>
                  <a:gd name="T90" fmla="*/ 93 w 157"/>
                  <a:gd name="T91" fmla="*/ 77 h 246"/>
                  <a:gd name="T92" fmla="*/ 72 w 157"/>
                  <a:gd name="T93" fmla="*/ 66 h 246"/>
                  <a:gd name="T94" fmla="*/ 59 w 157"/>
                  <a:gd name="T95" fmla="*/ 57 h 246"/>
                  <a:gd name="T96" fmla="*/ 47 w 157"/>
                  <a:gd name="T97" fmla="*/ 64 h 246"/>
                  <a:gd name="T98" fmla="*/ 38 w 157"/>
                  <a:gd name="T99" fmla="*/ 77 h 246"/>
                  <a:gd name="T100" fmla="*/ 32 w 157"/>
                  <a:gd name="T101" fmla="*/ 117 h 246"/>
                  <a:gd name="T102" fmla="*/ 28 w 157"/>
                  <a:gd name="T103" fmla="*/ 121 h 246"/>
                  <a:gd name="T104" fmla="*/ 32 w 157"/>
                  <a:gd name="T105" fmla="*/ 108 h 246"/>
                  <a:gd name="T106" fmla="*/ 13 w 157"/>
                  <a:gd name="T107" fmla="*/ 89 h 246"/>
                  <a:gd name="T108" fmla="*/ 28 w 157"/>
                  <a:gd name="T109" fmla="*/ 89 h 246"/>
                  <a:gd name="T110" fmla="*/ 30 w 157"/>
                  <a:gd name="T111" fmla="*/ 79 h 246"/>
                  <a:gd name="T112" fmla="*/ 23 w 157"/>
                  <a:gd name="T113" fmla="*/ 66 h 246"/>
                  <a:gd name="T114" fmla="*/ 17 w 157"/>
                  <a:gd name="T115" fmla="*/ 74 h 246"/>
                  <a:gd name="T116" fmla="*/ 30 w 157"/>
                  <a:gd name="T117" fmla="*/ 59 h 246"/>
                  <a:gd name="T118" fmla="*/ 34 w 157"/>
                  <a:gd name="T119" fmla="*/ 117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7" h="246">
                    <a:moveTo>
                      <a:pt x="115" y="3"/>
                    </a:moveTo>
                    <a:lnTo>
                      <a:pt x="115" y="2"/>
                    </a:lnTo>
                    <a:lnTo>
                      <a:pt x="115" y="0"/>
                    </a:lnTo>
                    <a:lnTo>
                      <a:pt x="117" y="2"/>
                    </a:lnTo>
                    <a:lnTo>
                      <a:pt x="117" y="2"/>
                    </a:lnTo>
                    <a:lnTo>
                      <a:pt x="117" y="3"/>
                    </a:lnTo>
                    <a:lnTo>
                      <a:pt x="117" y="3"/>
                    </a:lnTo>
                    <a:lnTo>
                      <a:pt x="115" y="3"/>
                    </a:lnTo>
                    <a:close/>
                    <a:moveTo>
                      <a:pt x="114" y="7"/>
                    </a:moveTo>
                    <a:lnTo>
                      <a:pt x="114" y="5"/>
                    </a:lnTo>
                    <a:lnTo>
                      <a:pt x="114" y="3"/>
                    </a:lnTo>
                    <a:lnTo>
                      <a:pt x="114" y="3"/>
                    </a:lnTo>
                    <a:lnTo>
                      <a:pt x="112" y="5"/>
                    </a:lnTo>
                    <a:lnTo>
                      <a:pt x="112" y="7"/>
                    </a:lnTo>
                    <a:lnTo>
                      <a:pt x="114" y="9"/>
                    </a:lnTo>
                    <a:lnTo>
                      <a:pt x="114" y="7"/>
                    </a:lnTo>
                    <a:close/>
                    <a:moveTo>
                      <a:pt x="104" y="15"/>
                    </a:moveTo>
                    <a:lnTo>
                      <a:pt x="104" y="15"/>
                    </a:lnTo>
                    <a:lnTo>
                      <a:pt x="104" y="15"/>
                    </a:lnTo>
                    <a:lnTo>
                      <a:pt x="104" y="15"/>
                    </a:lnTo>
                    <a:close/>
                    <a:moveTo>
                      <a:pt x="106" y="17"/>
                    </a:moveTo>
                    <a:lnTo>
                      <a:pt x="106" y="17"/>
                    </a:lnTo>
                    <a:lnTo>
                      <a:pt x="106" y="17"/>
                    </a:lnTo>
                    <a:lnTo>
                      <a:pt x="106" y="17"/>
                    </a:lnTo>
                    <a:lnTo>
                      <a:pt x="108" y="17"/>
                    </a:lnTo>
                    <a:lnTo>
                      <a:pt x="108" y="17"/>
                    </a:lnTo>
                    <a:lnTo>
                      <a:pt x="110" y="17"/>
                    </a:lnTo>
                    <a:lnTo>
                      <a:pt x="110" y="19"/>
                    </a:lnTo>
                    <a:lnTo>
                      <a:pt x="108" y="22"/>
                    </a:lnTo>
                    <a:lnTo>
                      <a:pt x="110" y="24"/>
                    </a:lnTo>
                    <a:lnTo>
                      <a:pt x="112" y="13"/>
                    </a:lnTo>
                    <a:lnTo>
                      <a:pt x="114" y="11"/>
                    </a:lnTo>
                    <a:lnTo>
                      <a:pt x="112" y="11"/>
                    </a:lnTo>
                    <a:lnTo>
                      <a:pt x="112" y="11"/>
                    </a:lnTo>
                    <a:lnTo>
                      <a:pt x="110" y="11"/>
                    </a:lnTo>
                    <a:lnTo>
                      <a:pt x="110" y="9"/>
                    </a:lnTo>
                    <a:lnTo>
                      <a:pt x="110" y="9"/>
                    </a:lnTo>
                    <a:lnTo>
                      <a:pt x="110" y="9"/>
                    </a:lnTo>
                    <a:lnTo>
                      <a:pt x="110" y="7"/>
                    </a:lnTo>
                    <a:lnTo>
                      <a:pt x="110" y="7"/>
                    </a:lnTo>
                    <a:lnTo>
                      <a:pt x="110" y="5"/>
                    </a:lnTo>
                    <a:lnTo>
                      <a:pt x="108" y="5"/>
                    </a:lnTo>
                    <a:lnTo>
                      <a:pt x="106" y="7"/>
                    </a:lnTo>
                    <a:lnTo>
                      <a:pt x="104" y="9"/>
                    </a:lnTo>
                    <a:lnTo>
                      <a:pt x="106" y="9"/>
                    </a:lnTo>
                    <a:lnTo>
                      <a:pt x="106" y="9"/>
                    </a:lnTo>
                    <a:lnTo>
                      <a:pt x="108" y="11"/>
                    </a:lnTo>
                    <a:lnTo>
                      <a:pt x="108" y="11"/>
                    </a:lnTo>
                    <a:lnTo>
                      <a:pt x="108" y="13"/>
                    </a:lnTo>
                    <a:lnTo>
                      <a:pt x="108" y="13"/>
                    </a:lnTo>
                    <a:lnTo>
                      <a:pt x="106" y="13"/>
                    </a:lnTo>
                    <a:lnTo>
                      <a:pt x="104" y="15"/>
                    </a:lnTo>
                    <a:lnTo>
                      <a:pt x="104" y="15"/>
                    </a:lnTo>
                    <a:lnTo>
                      <a:pt x="106" y="15"/>
                    </a:lnTo>
                    <a:lnTo>
                      <a:pt x="106" y="17"/>
                    </a:lnTo>
                    <a:close/>
                    <a:moveTo>
                      <a:pt x="47" y="125"/>
                    </a:moveTo>
                    <a:lnTo>
                      <a:pt x="47" y="125"/>
                    </a:lnTo>
                    <a:lnTo>
                      <a:pt x="47" y="121"/>
                    </a:lnTo>
                    <a:lnTo>
                      <a:pt x="47" y="121"/>
                    </a:lnTo>
                    <a:lnTo>
                      <a:pt x="45" y="119"/>
                    </a:lnTo>
                    <a:lnTo>
                      <a:pt x="45" y="119"/>
                    </a:lnTo>
                    <a:lnTo>
                      <a:pt x="43" y="121"/>
                    </a:lnTo>
                    <a:lnTo>
                      <a:pt x="45" y="123"/>
                    </a:lnTo>
                    <a:lnTo>
                      <a:pt x="47" y="125"/>
                    </a:lnTo>
                    <a:close/>
                    <a:moveTo>
                      <a:pt x="112" y="229"/>
                    </a:moveTo>
                    <a:lnTo>
                      <a:pt x="114" y="231"/>
                    </a:lnTo>
                    <a:lnTo>
                      <a:pt x="112" y="233"/>
                    </a:lnTo>
                    <a:lnTo>
                      <a:pt x="110" y="233"/>
                    </a:lnTo>
                    <a:lnTo>
                      <a:pt x="108" y="231"/>
                    </a:lnTo>
                    <a:lnTo>
                      <a:pt x="104" y="231"/>
                    </a:lnTo>
                    <a:lnTo>
                      <a:pt x="106" y="229"/>
                    </a:lnTo>
                    <a:lnTo>
                      <a:pt x="108" y="229"/>
                    </a:lnTo>
                    <a:lnTo>
                      <a:pt x="112" y="229"/>
                    </a:lnTo>
                    <a:close/>
                    <a:moveTo>
                      <a:pt x="78" y="51"/>
                    </a:moveTo>
                    <a:lnTo>
                      <a:pt x="79" y="51"/>
                    </a:lnTo>
                    <a:lnTo>
                      <a:pt x="79" y="49"/>
                    </a:lnTo>
                    <a:lnTo>
                      <a:pt x="78" y="49"/>
                    </a:lnTo>
                    <a:lnTo>
                      <a:pt x="78" y="49"/>
                    </a:lnTo>
                    <a:lnTo>
                      <a:pt x="76" y="47"/>
                    </a:lnTo>
                    <a:lnTo>
                      <a:pt x="76" y="49"/>
                    </a:lnTo>
                    <a:lnTo>
                      <a:pt x="76" y="51"/>
                    </a:lnTo>
                    <a:lnTo>
                      <a:pt x="78" y="51"/>
                    </a:lnTo>
                    <a:close/>
                    <a:moveTo>
                      <a:pt x="57" y="169"/>
                    </a:moveTo>
                    <a:lnTo>
                      <a:pt x="57" y="172"/>
                    </a:lnTo>
                    <a:lnTo>
                      <a:pt x="59" y="174"/>
                    </a:lnTo>
                    <a:lnTo>
                      <a:pt x="62" y="172"/>
                    </a:lnTo>
                    <a:lnTo>
                      <a:pt x="64" y="170"/>
                    </a:lnTo>
                    <a:lnTo>
                      <a:pt x="62" y="170"/>
                    </a:lnTo>
                    <a:lnTo>
                      <a:pt x="61" y="169"/>
                    </a:lnTo>
                    <a:lnTo>
                      <a:pt x="59" y="169"/>
                    </a:lnTo>
                    <a:lnTo>
                      <a:pt x="57" y="169"/>
                    </a:lnTo>
                    <a:close/>
                    <a:moveTo>
                      <a:pt x="81" y="51"/>
                    </a:moveTo>
                    <a:lnTo>
                      <a:pt x="81" y="51"/>
                    </a:lnTo>
                    <a:lnTo>
                      <a:pt x="81" y="51"/>
                    </a:lnTo>
                    <a:lnTo>
                      <a:pt x="81" y="51"/>
                    </a:lnTo>
                    <a:lnTo>
                      <a:pt x="83" y="51"/>
                    </a:lnTo>
                    <a:lnTo>
                      <a:pt x="83" y="53"/>
                    </a:lnTo>
                    <a:lnTo>
                      <a:pt x="83" y="51"/>
                    </a:lnTo>
                    <a:lnTo>
                      <a:pt x="83" y="51"/>
                    </a:lnTo>
                    <a:lnTo>
                      <a:pt x="83" y="51"/>
                    </a:lnTo>
                    <a:lnTo>
                      <a:pt x="83" y="51"/>
                    </a:lnTo>
                    <a:lnTo>
                      <a:pt x="83" y="51"/>
                    </a:lnTo>
                    <a:lnTo>
                      <a:pt x="81" y="51"/>
                    </a:lnTo>
                    <a:close/>
                    <a:moveTo>
                      <a:pt x="78" y="45"/>
                    </a:moveTo>
                    <a:lnTo>
                      <a:pt x="79" y="49"/>
                    </a:lnTo>
                    <a:lnTo>
                      <a:pt x="83" y="49"/>
                    </a:lnTo>
                    <a:lnTo>
                      <a:pt x="85" y="47"/>
                    </a:lnTo>
                    <a:lnTo>
                      <a:pt x="81" y="45"/>
                    </a:lnTo>
                    <a:lnTo>
                      <a:pt x="81" y="45"/>
                    </a:lnTo>
                    <a:lnTo>
                      <a:pt x="81" y="43"/>
                    </a:lnTo>
                    <a:lnTo>
                      <a:pt x="81" y="43"/>
                    </a:lnTo>
                    <a:lnTo>
                      <a:pt x="79" y="43"/>
                    </a:lnTo>
                    <a:lnTo>
                      <a:pt x="78" y="43"/>
                    </a:lnTo>
                    <a:lnTo>
                      <a:pt x="76" y="45"/>
                    </a:lnTo>
                    <a:lnTo>
                      <a:pt x="76" y="45"/>
                    </a:lnTo>
                    <a:lnTo>
                      <a:pt x="78" y="45"/>
                    </a:lnTo>
                    <a:close/>
                    <a:moveTo>
                      <a:pt x="89" y="40"/>
                    </a:moveTo>
                    <a:lnTo>
                      <a:pt x="91" y="40"/>
                    </a:lnTo>
                    <a:lnTo>
                      <a:pt x="91" y="40"/>
                    </a:lnTo>
                    <a:lnTo>
                      <a:pt x="91" y="38"/>
                    </a:lnTo>
                    <a:lnTo>
                      <a:pt x="89" y="40"/>
                    </a:lnTo>
                    <a:lnTo>
                      <a:pt x="89" y="40"/>
                    </a:lnTo>
                    <a:lnTo>
                      <a:pt x="87" y="40"/>
                    </a:lnTo>
                    <a:lnTo>
                      <a:pt x="89" y="40"/>
                    </a:lnTo>
                    <a:lnTo>
                      <a:pt x="89" y="40"/>
                    </a:lnTo>
                    <a:close/>
                    <a:moveTo>
                      <a:pt x="83" y="40"/>
                    </a:moveTo>
                    <a:lnTo>
                      <a:pt x="83" y="41"/>
                    </a:lnTo>
                    <a:lnTo>
                      <a:pt x="85" y="41"/>
                    </a:lnTo>
                    <a:lnTo>
                      <a:pt x="85" y="41"/>
                    </a:lnTo>
                    <a:lnTo>
                      <a:pt x="85" y="41"/>
                    </a:lnTo>
                    <a:lnTo>
                      <a:pt x="87" y="41"/>
                    </a:lnTo>
                    <a:lnTo>
                      <a:pt x="85" y="40"/>
                    </a:lnTo>
                    <a:lnTo>
                      <a:pt x="83" y="40"/>
                    </a:lnTo>
                    <a:lnTo>
                      <a:pt x="83" y="38"/>
                    </a:lnTo>
                    <a:lnTo>
                      <a:pt x="81" y="38"/>
                    </a:lnTo>
                    <a:lnTo>
                      <a:pt x="81" y="40"/>
                    </a:lnTo>
                    <a:lnTo>
                      <a:pt x="83" y="40"/>
                    </a:lnTo>
                    <a:close/>
                    <a:moveTo>
                      <a:pt x="11" y="136"/>
                    </a:moveTo>
                    <a:lnTo>
                      <a:pt x="9" y="140"/>
                    </a:lnTo>
                    <a:lnTo>
                      <a:pt x="6" y="140"/>
                    </a:lnTo>
                    <a:lnTo>
                      <a:pt x="6" y="140"/>
                    </a:lnTo>
                    <a:lnTo>
                      <a:pt x="6" y="140"/>
                    </a:lnTo>
                    <a:lnTo>
                      <a:pt x="4" y="140"/>
                    </a:lnTo>
                    <a:lnTo>
                      <a:pt x="4" y="142"/>
                    </a:lnTo>
                    <a:lnTo>
                      <a:pt x="4" y="142"/>
                    </a:lnTo>
                    <a:lnTo>
                      <a:pt x="6" y="142"/>
                    </a:lnTo>
                    <a:lnTo>
                      <a:pt x="4" y="144"/>
                    </a:lnTo>
                    <a:lnTo>
                      <a:pt x="2" y="144"/>
                    </a:lnTo>
                    <a:lnTo>
                      <a:pt x="0" y="146"/>
                    </a:lnTo>
                    <a:lnTo>
                      <a:pt x="2" y="148"/>
                    </a:lnTo>
                    <a:lnTo>
                      <a:pt x="4" y="150"/>
                    </a:lnTo>
                    <a:lnTo>
                      <a:pt x="6" y="151"/>
                    </a:lnTo>
                    <a:lnTo>
                      <a:pt x="7" y="151"/>
                    </a:lnTo>
                    <a:lnTo>
                      <a:pt x="9" y="153"/>
                    </a:lnTo>
                    <a:lnTo>
                      <a:pt x="11" y="153"/>
                    </a:lnTo>
                    <a:lnTo>
                      <a:pt x="11" y="153"/>
                    </a:lnTo>
                    <a:lnTo>
                      <a:pt x="11" y="151"/>
                    </a:lnTo>
                    <a:lnTo>
                      <a:pt x="11" y="153"/>
                    </a:lnTo>
                    <a:lnTo>
                      <a:pt x="13" y="153"/>
                    </a:lnTo>
                    <a:lnTo>
                      <a:pt x="13" y="153"/>
                    </a:lnTo>
                    <a:lnTo>
                      <a:pt x="13" y="151"/>
                    </a:lnTo>
                    <a:lnTo>
                      <a:pt x="15" y="151"/>
                    </a:lnTo>
                    <a:lnTo>
                      <a:pt x="15" y="150"/>
                    </a:lnTo>
                    <a:lnTo>
                      <a:pt x="15" y="148"/>
                    </a:lnTo>
                    <a:lnTo>
                      <a:pt x="17" y="148"/>
                    </a:lnTo>
                    <a:lnTo>
                      <a:pt x="19" y="148"/>
                    </a:lnTo>
                    <a:lnTo>
                      <a:pt x="19" y="148"/>
                    </a:lnTo>
                    <a:lnTo>
                      <a:pt x="21" y="148"/>
                    </a:lnTo>
                    <a:lnTo>
                      <a:pt x="21" y="150"/>
                    </a:lnTo>
                    <a:lnTo>
                      <a:pt x="23" y="150"/>
                    </a:lnTo>
                    <a:lnTo>
                      <a:pt x="23" y="151"/>
                    </a:lnTo>
                    <a:lnTo>
                      <a:pt x="24" y="151"/>
                    </a:lnTo>
                    <a:lnTo>
                      <a:pt x="24" y="151"/>
                    </a:lnTo>
                    <a:lnTo>
                      <a:pt x="24" y="153"/>
                    </a:lnTo>
                    <a:lnTo>
                      <a:pt x="24" y="153"/>
                    </a:lnTo>
                    <a:lnTo>
                      <a:pt x="24" y="153"/>
                    </a:lnTo>
                    <a:lnTo>
                      <a:pt x="24" y="153"/>
                    </a:lnTo>
                    <a:lnTo>
                      <a:pt x="26" y="153"/>
                    </a:lnTo>
                    <a:lnTo>
                      <a:pt x="26" y="153"/>
                    </a:lnTo>
                    <a:lnTo>
                      <a:pt x="26" y="153"/>
                    </a:lnTo>
                    <a:lnTo>
                      <a:pt x="28" y="153"/>
                    </a:lnTo>
                    <a:lnTo>
                      <a:pt x="28" y="153"/>
                    </a:lnTo>
                    <a:lnTo>
                      <a:pt x="28" y="153"/>
                    </a:lnTo>
                    <a:lnTo>
                      <a:pt x="28" y="153"/>
                    </a:lnTo>
                    <a:lnTo>
                      <a:pt x="28" y="153"/>
                    </a:lnTo>
                    <a:lnTo>
                      <a:pt x="28" y="153"/>
                    </a:lnTo>
                    <a:lnTo>
                      <a:pt x="30" y="153"/>
                    </a:lnTo>
                    <a:lnTo>
                      <a:pt x="30" y="153"/>
                    </a:lnTo>
                    <a:lnTo>
                      <a:pt x="30" y="153"/>
                    </a:lnTo>
                    <a:lnTo>
                      <a:pt x="32" y="153"/>
                    </a:lnTo>
                    <a:lnTo>
                      <a:pt x="32" y="153"/>
                    </a:lnTo>
                    <a:lnTo>
                      <a:pt x="34" y="153"/>
                    </a:lnTo>
                    <a:lnTo>
                      <a:pt x="34" y="153"/>
                    </a:lnTo>
                    <a:lnTo>
                      <a:pt x="36" y="151"/>
                    </a:lnTo>
                    <a:lnTo>
                      <a:pt x="36" y="151"/>
                    </a:lnTo>
                    <a:lnTo>
                      <a:pt x="38" y="150"/>
                    </a:lnTo>
                    <a:lnTo>
                      <a:pt x="40" y="150"/>
                    </a:lnTo>
                    <a:lnTo>
                      <a:pt x="40" y="150"/>
                    </a:lnTo>
                    <a:lnTo>
                      <a:pt x="42" y="148"/>
                    </a:lnTo>
                    <a:lnTo>
                      <a:pt x="40" y="148"/>
                    </a:lnTo>
                    <a:lnTo>
                      <a:pt x="40" y="146"/>
                    </a:lnTo>
                    <a:lnTo>
                      <a:pt x="40" y="144"/>
                    </a:lnTo>
                    <a:lnTo>
                      <a:pt x="40" y="144"/>
                    </a:lnTo>
                    <a:lnTo>
                      <a:pt x="42" y="144"/>
                    </a:lnTo>
                    <a:lnTo>
                      <a:pt x="42" y="146"/>
                    </a:lnTo>
                    <a:lnTo>
                      <a:pt x="42" y="146"/>
                    </a:lnTo>
                    <a:lnTo>
                      <a:pt x="42" y="144"/>
                    </a:lnTo>
                    <a:lnTo>
                      <a:pt x="40" y="142"/>
                    </a:lnTo>
                    <a:lnTo>
                      <a:pt x="38" y="142"/>
                    </a:lnTo>
                    <a:lnTo>
                      <a:pt x="36" y="142"/>
                    </a:lnTo>
                    <a:lnTo>
                      <a:pt x="38" y="140"/>
                    </a:lnTo>
                    <a:lnTo>
                      <a:pt x="38" y="138"/>
                    </a:lnTo>
                    <a:lnTo>
                      <a:pt x="38" y="138"/>
                    </a:lnTo>
                    <a:lnTo>
                      <a:pt x="34" y="134"/>
                    </a:lnTo>
                    <a:lnTo>
                      <a:pt x="34" y="132"/>
                    </a:lnTo>
                    <a:lnTo>
                      <a:pt x="32" y="131"/>
                    </a:lnTo>
                    <a:lnTo>
                      <a:pt x="30" y="131"/>
                    </a:lnTo>
                    <a:lnTo>
                      <a:pt x="28" y="129"/>
                    </a:lnTo>
                    <a:lnTo>
                      <a:pt x="24" y="129"/>
                    </a:lnTo>
                    <a:lnTo>
                      <a:pt x="23" y="131"/>
                    </a:lnTo>
                    <a:lnTo>
                      <a:pt x="21" y="131"/>
                    </a:lnTo>
                    <a:lnTo>
                      <a:pt x="21" y="131"/>
                    </a:lnTo>
                    <a:lnTo>
                      <a:pt x="19" y="131"/>
                    </a:lnTo>
                    <a:lnTo>
                      <a:pt x="19" y="131"/>
                    </a:lnTo>
                    <a:lnTo>
                      <a:pt x="19" y="131"/>
                    </a:lnTo>
                    <a:lnTo>
                      <a:pt x="19" y="132"/>
                    </a:lnTo>
                    <a:lnTo>
                      <a:pt x="17" y="132"/>
                    </a:lnTo>
                    <a:lnTo>
                      <a:pt x="17" y="132"/>
                    </a:lnTo>
                    <a:lnTo>
                      <a:pt x="17" y="132"/>
                    </a:lnTo>
                    <a:lnTo>
                      <a:pt x="15" y="132"/>
                    </a:lnTo>
                    <a:lnTo>
                      <a:pt x="15" y="132"/>
                    </a:lnTo>
                    <a:lnTo>
                      <a:pt x="13" y="134"/>
                    </a:lnTo>
                    <a:lnTo>
                      <a:pt x="11" y="136"/>
                    </a:lnTo>
                    <a:close/>
                    <a:moveTo>
                      <a:pt x="26" y="100"/>
                    </a:moveTo>
                    <a:lnTo>
                      <a:pt x="26" y="100"/>
                    </a:lnTo>
                    <a:lnTo>
                      <a:pt x="24" y="102"/>
                    </a:lnTo>
                    <a:lnTo>
                      <a:pt x="24" y="102"/>
                    </a:lnTo>
                    <a:lnTo>
                      <a:pt x="23" y="102"/>
                    </a:lnTo>
                    <a:lnTo>
                      <a:pt x="24" y="100"/>
                    </a:lnTo>
                    <a:lnTo>
                      <a:pt x="24" y="100"/>
                    </a:lnTo>
                    <a:lnTo>
                      <a:pt x="24" y="100"/>
                    </a:lnTo>
                    <a:lnTo>
                      <a:pt x="26" y="100"/>
                    </a:lnTo>
                    <a:close/>
                    <a:moveTo>
                      <a:pt x="38" y="85"/>
                    </a:moveTo>
                    <a:lnTo>
                      <a:pt x="38" y="85"/>
                    </a:lnTo>
                    <a:lnTo>
                      <a:pt x="40" y="87"/>
                    </a:lnTo>
                    <a:lnTo>
                      <a:pt x="40" y="89"/>
                    </a:lnTo>
                    <a:lnTo>
                      <a:pt x="40" y="91"/>
                    </a:lnTo>
                    <a:lnTo>
                      <a:pt x="38" y="95"/>
                    </a:lnTo>
                    <a:lnTo>
                      <a:pt x="36" y="95"/>
                    </a:lnTo>
                    <a:lnTo>
                      <a:pt x="36" y="96"/>
                    </a:lnTo>
                    <a:lnTo>
                      <a:pt x="38" y="96"/>
                    </a:lnTo>
                    <a:lnTo>
                      <a:pt x="38" y="96"/>
                    </a:lnTo>
                    <a:lnTo>
                      <a:pt x="36" y="96"/>
                    </a:lnTo>
                    <a:lnTo>
                      <a:pt x="34" y="98"/>
                    </a:lnTo>
                    <a:lnTo>
                      <a:pt x="32" y="100"/>
                    </a:lnTo>
                    <a:lnTo>
                      <a:pt x="34" y="100"/>
                    </a:lnTo>
                    <a:lnTo>
                      <a:pt x="36" y="102"/>
                    </a:lnTo>
                    <a:lnTo>
                      <a:pt x="38" y="102"/>
                    </a:lnTo>
                    <a:lnTo>
                      <a:pt x="42" y="102"/>
                    </a:lnTo>
                    <a:lnTo>
                      <a:pt x="43" y="100"/>
                    </a:lnTo>
                    <a:lnTo>
                      <a:pt x="45" y="100"/>
                    </a:lnTo>
                    <a:lnTo>
                      <a:pt x="47" y="98"/>
                    </a:lnTo>
                    <a:lnTo>
                      <a:pt x="43" y="104"/>
                    </a:lnTo>
                    <a:lnTo>
                      <a:pt x="43" y="106"/>
                    </a:lnTo>
                    <a:lnTo>
                      <a:pt x="42" y="108"/>
                    </a:lnTo>
                    <a:lnTo>
                      <a:pt x="42" y="112"/>
                    </a:lnTo>
                    <a:lnTo>
                      <a:pt x="40" y="114"/>
                    </a:lnTo>
                    <a:lnTo>
                      <a:pt x="40" y="117"/>
                    </a:lnTo>
                    <a:lnTo>
                      <a:pt x="42" y="117"/>
                    </a:lnTo>
                    <a:lnTo>
                      <a:pt x="40" y="119"/>
                    </a:lnTo>
                    <a:lnTo>
                      <a:pt x="40" y="121"/>
                    </a:lnTo>
                    <a:lnTo>
                      <a:pt x="38" y="123"/>
                    </a:lnTo>
                    <a:lnTo>
                      <a:pt x="38" y="125"/>
                    </a:lnTo>
                    <a:lnTo>
                      <a:pt x="38" y="127"/>
                    </a:lnTo>
                    <a:lnTo>
                      <a:pt x="40" y="127"/>
                    </a:lnTo>
                    <a:lnTo>
                      <a:pt x="40" y="127"/>
                    </a:lnTo>
                    <a:lnTo>
                      <a:pt x="42" y="127"/>
                    </a:lnTo>
                    <a:lnTo>
                      <a:pt x="42" y="125"/>
                    </a:lnTo>
                    <a:lnTo>
                      <a:pt x="43" y="123"/>
                    </a:lnTo>
                    <a:lnTo>
                      <a:pt x="43" y="119"/>
                    </a:lnTo>
                    <a:lnTo>
                      <a:pt x="43" y="117"/>
                    </a:lnTo>
                    <a:lnTo>
                      <a:pt x="43" y="115"/>
                    </a:lnTo>
                    <a:lnTo>
                      <a:pt x="43" y="115"/>
                    </a:lnTo>
                    <a:lnTo>
                      <a:pt x="43" y="114"/>
                    </a:lnTo>
                    <a:lnTo>
                      <a:pt x="45" y="112"/>
                    </a:lnTo>
                    <a:lnTo>
                      <a:pt x="47" y="110"/>
                    </a:lnTo>
                    <a:lnTo>
                      <a:pt x="49" y="110"/>
                    </a:lnTo>
                    <a:lnTo>
                      <a:pt x="49" y="110"/>
                    </a:lnTo>
                    <a:lnTo>
                      <a:pt x="47" y="112"/>
                    </a:lnTo>
                    <a:lnTo>
                      <a:pt x="45" y="114"/>
                    </a:lnTo>
                    <a:lnTo>
                      <a:pt x="45" y="115"/>
                    </a:lnTo>
                    <a:lnTo>
                      <a:pt x="51" y="112"/>
                    </a:lnTo>
                    <a:lnTo>
                      <a:pt x="53" y="110"/>
                    </a:lnTo>
                    <a:lnTo>
                      <a:pt x="53" y="112"/>
                    </a:lnTo>
                    <a:lnTo>
                      <a:pt x="53" y="114"/>
                    </a:lnTo>
                    <a:lnTo>
                      <a:pt x="55" y="114"/>
                    </a:lnTo>
                    <a:lnTo>
                      <a:pt x="57" y="115"/>
                    </a:lnTo>
                    <a:lnTo>
                      <a:pt x="55" y="115"/>
                    </a:lnTo>
                    <a:lnTo>
                      <a:pt x="53" y="115"/>
                    </a:lnTo>
                    <a:lnTo>
                      <a:pt x="53" y="115"/>
                    </a:lnTo>
                    <a:lnTo>
                      <a:pt x="51" y="117"/>
                    </a:lnTo>
                    <a:lnTo>
                      <a:pt x="51" y="119"/>
                    </a:lnTo>
                    <a:lnTo>
                      <a:pt x="53" y="121"/>
                    </a:lnTo>
                    <a:lnTo>
                      <a:pt x="53" y="121"/>
                    </a:lnTo>
                    <a:lnTo>
                      <a:pt x="55" y="123"/>
                    </a:lnTo>
                    <a:lnTo>
                      <a:pt x="55" y="125"/>
                    </a:lnTo>
                    <a:lnTo>
                      <a:pt x="53" y="129"/>
                    </a:lnTo>
                    <a:lnTo>
                      <a:pt x="49" y="134"/>
                    </a:lnTo>
                    <a:lnTo>
                      <a:pt x="47" y="134"/>
                    </a:lnTo>
                    <a:lnTo>
                      <a:pt x="47" y="136"/>
                    </a:lnTo>
                    <a:lnTo>
                      <a:pt x="49" y="138"/>
                    </a:lnTo>
                    <a:lnTo>
                      <a:pt x="51" y="140"/>
                    </a:lnTo>
                    <a:lnTo>
                      <a:pt x="53" y="138"/>
                    </a:lnTo>
                    <a:lnTo>
                      <a:pt x="53" y="138"/>
                    </a:lnTo>
                    <a:lnTo>
                      <a:pt x="57" y="138"/>
                    </a:lnTo>
                    <a:lnTo>
                      <a:pt x="59" y="138"/>
                    </a:lnTo>
                    <a:lnTo>
                      <a:pt x="59" y="138"/>
                    </a:lnTo>
                    <a:lnTo>
                      <a:pt x="61" y="138"/>
                    </a:lnTo>
                    <a:lnTo>
                      <a:pt x="62" y="138"/>
                    </a:lnTo>
                    <a:lnTo>
                      <a:pt x="62" y="138"/>
                    </a:lnTo>
                    <a:lnTo>
                      <a:pt x="64" y="138"/>
                    </a:lnTo>
                    <a:lnTo>
                      <a:pt x="64" y="138"/>
                    </a:lnTo>
                    <a:lnTo>
                      <a:pt x="66" y="138"/>
                    </a:lnTo>
                    <a:lnTo>
                      <a:pt x="68" y="138"/>
                    </a:lnTo>
                    <a:lnTo>
                      <a:pt x="72" y="136"/>
                    </a:lnTo>
                    <a:lnTo>
                      <a:pt x="74" y="136"/>
                    </a:lnTo>
                    <a:lnTo>
                      <a:pt x="76" y="134"/>
                    </a:lnTo>
                    <a:lnTo>
                      <a:pt x="79" y="134"/>
                    </a:lnTo>
                    <a:lnTo>
                      <a:pt x="81" y="134"/>
                    </a:lnTo>
                    <a:lnTo>
                      <a:pt x="76" y="138"/>
                    </a:lnTo>
                    <a:lnTo>
                      <a:pt x="74" y="142"/>
                    </a:lnTo>
                    <a:lnTo>
                      <a:pt x="74" y="148"/>
                    </a:lnTo>
                    <a:lnTo>
                      <a:pt x="78" y="151"/>
                    </a:lnTo>
                    <a:lnTo>
                      <a:pt x="79" y="151"/>
                    </a:lnTo>
                    <a:lnTo>
                      <a:pt x="81" y="151"/>
                    </a:lnTo>
                    <a:lnTo>
                      <a:pt x="83" y="151"/>
                    </a:lnTo>
                    <a:lnTo>
                      <a:pt x="85" y="153"/>
                    </a:lnTo>
                    <a:lnTo>
                      <a:pt x="83" y="155"/>
                    </a:lnTo>
                    <a:lnTo>
                      <a:pt x="81" y="157"/>
                    </a:lnTo>
                    <a:lnTo>
                      <a:pt x="81" y="159"/>
                    </a:lnTo>
                    <a:lnTo>
                      <a:pt x="83" y="161"/>
                    </a:lnTo>
                    <a:lnTo>
                      <a:pt x="81" y="165"/>
                    </a:lnTo>
                    <a:lnTo>
                      <a:pt x="81" y="167"/>
                    </a:lnTo>
                    <a:lnTo>
                      <a:pt x="83" y="169"/>
                    </a:lnTo>
                    <a:lnTo>
                      <a:pt x="85" y="170"/>
                    </a:lnTo>
                    <a:lnTo>
                      <a:pt x="83" y="170"/>
                    </a:lnTo>
                    <a:lnTo>
                      <a:pt x="83" y="170"/>
                    </a:lnTo>
                    <a:lnTo>
                      <a:pt x="83" y="169"/>
                    </a:lnTo>
                    <a:lnTo>
                      <a:pt x="81" y="169"/>
                    </a:lnTo>
                    <a:lnTo>
                      <a:pt x="79" y="169"/>
                    </a:lnTo>
                    <a:lnTo>
                      <a:pt x="79" y="169"/>
                    </a:lnTo>
                    <a:lnTo>
                      <a:pt x="79" y="170"/>
                    </a:lnTo>
                    <a:lnTo>
                      <a:pt x="79" y="172"/>
                    </a:lnTo>
                    <a:lnTo>
                      <a:pt x="76" y="170"/>
                    </a:lnTo>
                    <a:lnTo>
                      <a:pt x="72" y="170"/>
                    </a:lnTo>
                    <a:lnTo>
                      <a:pt x="68" y="170"/>
                    </a:lnTo>
                    <a:lnTo>
                      <a:pt x="64" y="172"/>
                    </a:lnTo>
                    <a:lnTo>
                      <a:pt x="62" y="174"/>
                    </a:lnTo>
                    <a:lnTo>
                      <a:pt x="59" y="176"/>
                    </a:lnTo>
                    <a:lnTo>
                      <a:pt x="57" y="180"/>
                    </a:lnTo>
                    <a:lnTo>
                      <a:pt x="55" y="182"/>
                    </a:lnTo>
                    <a:lnTo>
                      <a:pt x="57" y="182"/>
                    </a:lnTo>
                    <a:lnTo>
                      <a:pt x="62" y="180"/>
                    </a:lnTo>
                    <a:lnTo>
                      <a:pt x="64" y="180"/>
                    </a:lnTo>
                    <a:lnTo>
                      <a:pt x="64" y="182"/>
                    </a:lnTo>
                    <a:lnTo>
                      <a:pt x="64" y="184"/>
                    </a:lnTo>
                    <a:lnTo>
                      <a:pt x="64" y="186"/>
                    </a:lnTo>
                    <a:lnTo>
                      <a:pt x="66" y="188"/>
                    </a:lnTo>
                    <a:lnTo>
                      <a:pt x="62" y="193"/>
                    </a:lnTo>
                    <a:lnTo>
                      <a:pt x="61" y="195"/>
                    </a:lnTo>
                    <a:lnTo>
                      <a:pt x="57" y="197"/>
                    </a:lnTo>
                    <a:lnTo>
                      <a:pt x="51" y="199"/>
                    </a:lnTo>
                    <a:lnTo>
                      <a:pt x="47" y="201"/>
                    </a:lnTo>
                    <a:lnTo>
                      <a:pt x="45" y="203"/>
                    </a:lnTo>
                    <a:lnTo>
                      <a:pt x="47" y="203"/>
                    </a:lnTo>
                    <a:lnTo>
                      <a:pt x="47" y="205"/>
                    </a:lnTo>
                    <a:lnTo>
                      <a:pt x="47" y="205"/>
                    </a:lnTo>
                    <a:lnTo>
                      <a:pt x="47" y="206"/>
                    </a:lnTo>
                    <a:lnTo>
                      <a:pt x="49" y="208"/>
                    </a:lnTo>
                    <a:lnTo>
                      <a:pt x="51" y="208"/>
                    </a:lnTo>
                    <a:lnTo>
                      <a:pt x="53" y="208"/>
                    </a:lnTo>
                    <a:lnTo>
                      <a:pt x="55" y="206"/>
                    </a:lnTo>
                    <a:lnTo>
                      <a:pt x="55" y="206"/>
                    </a:lnTo>
                    <a:lnTo>
                      <a:pt x="57" y="206"/>
                    </a:lnTo>
                    <a:lnTo>
                      <a:pt x="57" y="206"/>
                    </a:lnTo>
                    <a:lnTo>
                      <a:pt x="59" y="206"/>
                    </a:lnTo>
                    <a:lnTo>
                      <a:pt x="61" y="206"/>
                    </a:lnTo>
                    <a:lnTo>
                      <a:pt x="62" y="206"/>
                    </a:lnTo>
                    <a:lnTo>
                      <a:pt x="64" y="208"/>
                    </a:lnTo>
                    <a:lnTo>
                      <a:pt x="64" y="208"/>
                    </a:lnTo>
                    <a:lnTo>
                      <a:pt x="62" y="210"/>
                    </a:lnTo>
                    <a:lnTo>
                      <a:pt x="64" y="210"/>
                    </a:lnTo>
                    <a:lnTo>
                      <a:pt x="66" y="210"/>
                    </a:lnTo>
                    <a:lnTo>
                      <a:pt x="68" y="210"/>
                    </a:lnTo>
                    <a:lnTo>
                      <a:pt x="70" y="210"/>
                    </a:lnTo>
                    <a:lnTo>
                      <a:pt x="72" y="212"/>
                    </a:lnTo>
                    <a:lnTo>
                      <a:pt x="72" y="212"/>
                    </a:lnTo>
                    <a:lnTo>
                      <a:pt x="74" y="214"/>
                    </a:lnTo>
                    <a:lnTo>
                      <a:pt x="78" y="214"/>
                    </a:lnTo>
                    <a:lnTo>
                      <a:pt x="78" y="214"/>
                    </a:lnTo>
                    <a:lnTo>
                      <a:pt x="81" y="212"/>
                    </a:lnTo>
                    <a:lnTo>
                      <a:pt x="91" y="206"/>
                    </a:lnTo>
                    <a:lnTo>
                      <a:pt x="85" y="214"/>
                    </a:lnTo>
                    <a:lnTo>
                      <a:pt x="81" y="218"/>
                    </a:lnTo>
                    <a:lnTo>
                      <a:pt x="78" y="218"/>
                    </a:lnTo>
                    <a:lnTo>
                      <a:pt x="76" y="218"/>
                    </a:lnTo>
                    <a:lnTo>
                      <a:pt x="70" y="218"/>
                    </a:lnTo>
                    <a:lnTo>
                      <a:pt x="68" y="218"/>
                    </a:lnTo>
                    <a:lnTo>
                      <a:pt x="64" y="218"/>
                    </a:lnTo>
                    <a:lnTo>
                      <a:pt x="64" y="220"/>
                    </a:lnTo>
                    <a:lnTo>
                      <a:pt x="62" y="220"/>
                    </a:lnTo>
                    <a:lnTo>
                      <a:pt x="61" y="222"/>
                    </a:lnTo>
                    <a:lnTo>
                      <a:pt x="61" y="224"/>
                    </a:lnTo>
                    <a:lnTo>
                      <a:pt x="59" y="224"/>
                    </a:lnTo>
                    <a:lnTo>
                      <a:pt x="57" y="225"/>
                    </a:lnTo>
                    <a:lnTo>
                      <a:pt x="57" y="225"/>
                    </a:lnTo>
                    <a:lnTo>
                      <a:pt x="57" y="227"/>
                    </a:lnTo>
                    <a:lnTo>
                      <a:pt x="57" y="229"/>
                    </a:lnTo>
                    <a:lnTo>
                      <a:pt x="55" y="231"/>
                    </a:lnTo>
                    <a:lnTo>
                      <a:pt x="51" y="235"/>
                    </a:lnTo>
                    <a:lnTo>
                      <a:pt x="45" y="241"/>
                    </a:lnTo>
                    <a:lnTo>
                      <a:pt x="45" y="241"/>
                    </a:lnTo>
                    <a:lnTo>
                      <a:pt x="42" y="243"/>
                    </a:lnTo>
                    <a:lnTo>
                      <a:pt x="40" y="244"/>
                    </a:lnTo>
                    <a:lnTo>
                      <a:pt x="40" y="246"/>
                    </a:lnTo>
                    <a:lnTo>
                      <a:pt x="42" y="244"/>
                    </a:lnTo>
                    <a:lnTo>
                      <a:pt x="43" y="246"/>
                    </a:lnTo>
                    <a:lnTo>
                      <a:pt x="45" y="246"/>
                    </a:lnTo>
                    <a:lnTo>
                      <a:pt x="49" y="246"/>
                    </a:lnTo>
                    <a:lnTo>
                      <a:pt x="49" y="246"/>
                    </a:lnTo>
                    <a:lnTo>
                      <a:pt x="51" y="243"/>
                    </a:lnTo>
                    <a:lnTo>
                      <a:pt x="53" y="243"/>
                    </a:lnTo>
                    <a:lnTo>
                      <a:pt x="53" y="241"/>
                    </a:lnTo>
                    <a:lnTo>
                      <a:pt x="57" y="241"/>
                    </a:lnTo>
                    <a:lnTo>
                      <a:pt x="61" y="239"/>
                    </a:lnTo>
                    <a:lnTo>
                      <a:pt x="62" y="239"/>
                    </a:lnTo>
                    <a:lnTo>
                      <a:pt x="62" y="239"/>
                    </a:lnTo>
                    <a:lnTo>
                      <a:pt x="66" y="239"/>
                    </a:lnTo>
                    <a:lnTo>
                      <a:pt x="68" y="241"/>
                    </a:lnTo>
                    <a:lnTo>
                      <a:pt x="70" y="243"/>
                    </a:lnTo>
                    <a:lnTo>
                      <a:pt x="72" y="241"/>
                    </a:lnTo>
                    <a:lnTo>
                      <a:pt x="74" y="239"/>
                    </a:lnTo>
                    <a:lnTo>
                      <a:pt x="74" y="235"/>
                    </a:lnTo>
                    <a:lnTo>
                      <a:pt x="76" y="231"/>
                    </a:lnTo>
                    <a:lnTo>
                      <a:pt x="79" y="231"/>
                    </a:lnTo>
                    <a:lnTo>
                      <a:pt x="81" y="231"/>
                    </a:lnTo>
                    <a:lnTo>
                      <a:pt x="83" y="231"/>
                    </a:lnTo>
                    <a:lnTo>
                      <a:pt x="87" y="231"/>
                    </a:lnTo>
                    <a:lnTo>
                      <a:pt x="87" y="231"/>
                    </a:lnTo>
                    <a:lnTo>
                      <a:pt x="89" y="233"/>
                    </a:lnTo>
                    <a:lnTo>
                      <a:pt x="91" y="233"/>
                    </a:lnTo>
                    <a:lnTo>
                      <a:pt x="91" y="233"/>
                    </a:lnTo>
                    <a:lnTo>
                      <a:pt x="93" y="233"/>
                    </a:lnTo>
                    <a:lnTo>
                      <a:pt x="93" y="233"/>
                    </a:lnTo>
                    <a:lnTo>
                      <a:pt x="97" y="233"/>
                    </a:lnTo>
                    <a:lnTo>
                      <a:pt x="98" y="233"/>
                    </a:lnTo>
                    <a:lnTo>
                      <a:pt x="97" y="229"/>
                    </a:lnTo>
                    <a:lnTo>
                      <a:pt x="100" y="231"/>
                    </a:lnTo>
                    <a:lnTo>
                      <a:pt x="104" y="229"/>
                    </a:lnTo>
                    <a:lnTo>
                      <a:pt x="106" y="229"/>
                    </a:lnTo>
                    <a:lnTo>
                      <a:pt x="108" y="227"/>
                    </a:lnTo>
                    <a:lnTo>
                      <a:pt x="108" y="227"/>
                    </a:lnTo>
                    <a:lnTo>
                      <a:pt x="108" y="225"/>
                    </a:lnTo>
                    <a:lnTo>
                      <a:pt x="108" y="225"/>
                    </a:lnTo>
                    <a:lnTo>
                      <a:pt x="112" y="227"/>
                    </a:lnTo>
                    <a:lnTo>
                      <a:pt x="115" y="227"/>
                    </a:lnTo>
                    <a:lnTo>
                      <a:pt x="125" y="227"/>
                    </a:lnTo>
                    <a:lnTo>
                      <a:pt x="127" y="227"/>
                    </a:lnTo>
                    <a:lnTo>
                      <a:pt x="133" y="229"/>
                    </a:lnTo>
                    <a:lnTo>
                      <a:pt x="134" y="229"/>
                    </a:lnTo>
                    <a:lnTo>
                      <a:pt x="136" y="227"/>
                    </a:lnTo>
                    <a:lnTo>
                      <a:pt x="140" y="225"/>
                    </a:lnTo>
                    <a:lnTo>
                      <a:pt x="142" y="225"/>
                    </a:lnTo>
                    <a:lnTo>
                      <a:pt x="142" y="225"/>
                    </a:lnTo>
                    <a:lnTo>
                      <a:pt x="144" y="225"/>
                    </a:lnTo>
                    <a:lnTo>
                      <a:pt x="146" y="225"/>
                    </a:lnTo>
                    <a:lnTo>
                      <a:pt x="146" y="225"/>
                    </a:lnTo>
                    <a:lnTo>
                      <a:pt x="146" y="224"/>
                    </a:lnTo>
                    <a:lnTo>
                      <a:pt x="146" y="224"/>
                    </a:lnTo>
                    <a:lnTo>
                      <a:pt x="146" y="224"/>
                    </a:lnTo>
                    <a:lnTo>
                      <a:pt x="150" y="222"/>
                    </a:lnTo>
                    <a:lnTo>
                      <a:pt x="151" y="220"/>
                    </a:lnTo>
                    <a:lnTo>
                      <a:pt x="151" y="218"/>
                    </a:lnTo>
                    <a:lnTo>
                      <a:pt x="153" y="216"/>
                    </a:lnTo>
                    <a:lnTo>
                      <a:pt x="153" y="214"/>
                    </a:lnTo>
                    <a:lnTo>
                      <a:pt x="151" y="214"/>
                    </a:lnTo>
                    <a:lnTo>
                      <a:pt x="148" y="214"/>
                    </a:lnTo>
                    <a:lnTo>
                      <a:pt x="146" y="214"/>
                    </a:lnTo>
                    <a:lnTo>
                      <a:pt x="144" y="214"/>
                    </a:lnTo>
                    <a:lnTo>
                      <a:pt x="142" y="214"/>
                    </a:lnTo>
                    <a:lnTo>
                      <a:pt x="140" y="212"/>
                    </a:lnTo>
                    <a:lnTo>
                      <a:pt x="138" y="212"/>
                    </a:lnTo>
                    <a:lnTo>
                      <a:pt x="136" y="212"/>
                    </a:lnTo>
                    <a:lnTo>
                      <a:pt x="138" y="212"/>
                    </a:lnTo>
                    <a:lnTo>
                      <a:pt x="142" y="210"/>
                    </a:lnTo>
                    <a:lnTo>
                      <a:pt x="144" y="210"/>
                    </a:lnTo>
                    <a:lnTo>
                      <a:pt x="144" y="208"/>
                    </a:lnTo>
                    <a:lnTo>
                      <a:pt x="144" y="208"/>
                    </a:lnTo>
                    <a:lnTo>
                      <a:pt x="144" y="206"/>
                    </a:lnTo>
                    <a:lnTo>
                      <a:pt x="142" y="206"/>
                    </a:lnTo>
                    <a:lnTo>
                      <a:pt x="144" y="205"/>
                    </a:lnTo>
                    <a:lnTo>
                      <a:pt x="144" y="205"/>
                    </a:lnTo>
                    <a:lnTo>
                      <a:pt x="146" y="205"/>
                    </a:lnTo>
                    <a:lnTo>
                      <a:pt x="148" y="205"/>
                    </a:lnTo>
                    <a:lnTo>
                      <a:pt x="148" y="205"/>
                    </a:lnTo>
                    <a:lnTo>
                      <a:pt x="150" y="205"/>
                    </a:lnTo>
                    <a:lnTo>
                      <a:pt x="150" y="205"/>
                    </a:lnTo>
                    <a:lnTo>
                      <a:pt x="150" y="203"/>
                    </a:lnTo>
                    <a:lnTo>
                      <a:pt x="150" y="203"/>
                    </a:lnTo>
                    <a:lnTo>
                      <a:pt x="150" y="201"/>
                    </a:lnTo>
                    <a:lnTo>
                      <a:pt x="150" y="201"/>
                    </a:lnTo>
                    <a:lnTo>
                      <a:pt x="150" y="201"/>
                    </a:lnTo>
                    <a:lnTo>
                      <a:pt x="150" y="201"/>
                    </a:lnTo>
                    <a:lnTo>
                      <a:pt x="150" y="201"/>
                    </a:lnTo>
                    <a:lnTo>
                      <a:pt x="151" y="201"/>
                    </a:lnTo>
                    <a:lnTo>
                      <a:pt x="151" y="199"/>
                    </a:lnTo>
                    <a:lnTo>
                      <a:pt x="153" y="199"/>
                    </a:lnTo>
                    <a:lnTo>
                      <a:pt x="155" y="199"/>
                    </a:lnTo>
                    <a:lnTo>
                      <a:pt x="155" y="197"/>
                    </a:lnTo>
                    <a:lnTo>
                      <a:pt x="155" y="195"/>
                    </a:lnTo>
                    <a:lnTo>
                      <a:pt x="157" y="189"/>
                    </a:lnTo>
                    <a:lnTo>
                      <a:pt x="157" y="184"/>
                    </a:lnTo>
                    <a:lnTo>
                      <a:pt x="153" y="180"/>
                    </a:lnTo>
                    <a:lnTo>
                      <a:pt x="150" y="178"/>
                    </a:lnTo>
                    <a:lnTo>
                      <a:pt x="142" y="178"/>
                    </a:lnTo>
                    <a:lnTo>
                      <a:pt x="140" y="178"/>
                    </a:lnTo>
                    <a:lnTo>
                      <a:pt x="140" y="178"/>
                    </a:lnTo>
                    <a:lnTo>
                      <a:pt x="138" y="178"/>
                    </a:lnTo>
                    <a:lnTo>
                      <a:pt x="138" y="180"/>
                    </a:lnTo>
                    <a:lnTo>
                      <a:pt x="136" y="180"/>
                    </a:lnTo>
                    <a:lnTo>
                      <a:pt x="134" y="180"/>
                    </a:lnTo>
                    <a:lnTo>
                      <a:pt x="134" y="182"/>
                    </a:lnTo>
                    <a:lnTo>
                      <a:pt x="133" y="180"/>
                    </a:lnTo>
                    <a:lnTo>
                      <a:pt x="131" y="180"/>
                    </a:lnTo>
                    <a:lnTo>
                      <a:pt x="134" y="174"/>
                    </a:lnTo>
                    <a:lnTo>
                      <a:pt x="136" y="174"/>
                    </a:lnTo>
                    <a:lnTo>
                      <a:pt x="134" y="172"/>
                    </a:lnTo>
                    <a:lnTo>
                      <a:pt x="134" y="170"/>
                    </a:lnTo>
                    <a:lnTo>
                      <a:pt x="133" y="169"/>
                    </a:lnTo>
                    <a:lnTo>
                      <a:pt x="133" y="167"/>
                    </a:lnTo>
                    <a:lnTo>
                      <a:pt x="129" y="165"/>
                    </a:lnTo>
                    <a:lnTo>
                      <a:pt x="127" y="163"/>
                    </a:lnTo>
                    <a:lnTo>
                      <a:pt x="125" y="163"/>
                    </a:lnTo>
                    <a:lnTo>
                      <a:pt x="125" y="163"/>
                    </a:lnTo>
                    <a:lnTo>
                      <a:pt x="121" y="161"/>
                    </a:lnTo>
                    <a:lnTo>
                      <a:pt x="119" y="161"/>
                    </a:lnTo>
                    <a:lnTo>
                      <a:pt x="123" y="161"/>
                    </a:lnTo>
                    <a:lnTo>
                      <a:pt x="125" y="161"/>
                    </a:lnTo>
                    <a:lnTo>
                      <a:pt x="129" y="163"/>
                    </a:lnTo>
                    <a:lnTo>
                      <a:pt x="133" y="163"/>
                    </a:lnTo>
                    <a:lnTo>
                      <a:pt x="129" y="157"/>
                    </a:lnTo>
                    <a:lnTo>
                      <a:pt x="127" y="155"/>
                    </a:lnTo>
                    <a:lnTo>
                      <a:pt x="129" y="153"/>
                    </a:lnTo>
                    <a:lnTo>
                      <a:pt x="127" y="151"/>
                    </a:lnTo>
                    <a:lnTo>
                      <a:pt x="121" y="146"/>
                    </a:lnTo>
                    <a:lnTo>
                      <a:pt x="119" y="144"/>
                    </a:lnTo>
                    <a:lnTo>
                      <a:pt x="114" y="142"/>
                    </a:lnTo>
                    <a:lnTo>
                      <a:pt x="112" y="142"/>
                    </a:lnTo>
                    <a:lnTo>
                      <a:pt x="108" y="138"/>
                    </a:lnTo>
                    <a:lnTo>
                      <a:pt x="106" y="132"/>
                    </a:lnTo>
                    <a:lnTo>
                      <a:pt x="106" y="129"/>
                    </a:lnTo>
                    <a:lnTo>
                      <a:pt x="104" y="123"/>
                    </a:lnTo>
                    <a:lnTo>
                      <a:pt x="102" y="121"/>
                    </a:lnTo>
                    <a:lnTo>
                      <a:pt x="97" y="117"/>
                    </a:lnTo>
                    <a:lnTo>
                      <a:pt x="93" y="115"/>
                    </a:lnTo>
                    <a:lnTo>
                      <a:pt x="89" y="114"/>
                    </a:lnTo>
                    <a:lnTo>
                      <a:pt x="87" y="114"/>
                    </a:lnTo>
                    <a:lnTo>
                      <a:pt x="85" y="114"/>
                    </a:lnTo>
                    <a:lnTo>
                      <a:pt x="83" y="114"/>
                    </a:lnTo>
                    <a:lnTo>
                      <a:pt x="81" y="115"/>
                    </a:lnTo>
                    <a:lnTo>
                      <a:pt x="78" y="115"/>
                    </a:lnTo>
                    <a:lnTo>
                      <a:pt x="76" y="114"/>
                    </a:lnTo>
                    <a:lnTo>
                      <a:pt x="72" y="114"/>
                    </a:lnTo>
                    <a:lnTo>
                      <a:pt x="70" y="112"/>
                    </a:lnTo>
                    <a:lnTo>
                      <a:pt x="72" y="112"/>
                    </a:lnTo>
                    <a:lnTo>
                      <a:pt x="74" y="114"/>
                    </a:lnTo>
                    <a:lnTo>
                      <a:pt x="76" y="114"/>
                    </a:lnTo>
                    <a:lnTo>
                      <a:pt x="78" y="114"/>
                    </a:lnTo>
                    <a:lnTo>
                      <a:pt x="78" y="112"/>
                    </a:lnTo>
                    <a:lnTo>
                      <a:pt x="81" y="112"/>
                    </a:lnTo>
                    <a:lnTo>
                      <a:pt x="81" y="110"/>
                    </a:lnTo>
                    <a:lnTo>
                      <a:pt x="83" y="110"/>
                    </a:lnTo>
                    <a:lnTo>
                      <a:pt x="85" y="110"/>
                    </a:lnTo>
                    <a:lnTo>
                      <a:pt x="87" y="108"/>
                    </a:lnTo>
                    <a:lnTo>
                      <a:pt x="85" y="106"/>
                    </a:lnTo>
                    <a:lnTo>
                      <a:pt x="78" y="106"/>
                    </a:lnTo>
                    <a:lnTo>
                      <a:pt x="81" y="104"/>
                    </a:lnTo>
                    <a:lnTo>
                      <a:pt x="85" y="104"/>
                    </a:lnTo>
                    <a:lnTo>
                      <a:pt x="89" y="100"/>
                    </a:lnTo>
                    <a:lnTo>
                      <a:pt x="93" y="96"/>
                    </a:lnTo>
                    <a:lnTo>
                      <a:pt x="95" y="95"/>
                    </a:lnTo>
                    <a:lnTo>
                      <a:pt x="97" y="89"/>
                    </a:lnTo>
                    <a:lnTo>
                      <a:pt x="98" y="87"/>
                    </a:lnTo>
                    <a:lnTo>
                      <a:pt x="100" y="85"/>
                    </a:lnTo>
                    <a:lnTo>
                      <a:pt x="100" y="83"/>
                    </a:lnTo>
                    <a:lnTo>
                      <a:pt x="100" y="81"/>
                    </a:lnTo>
                    <a:lnTo>
                      <a:pt x="98" y="77"/>
                    </a:lnTo>
                    <a:lnTo>
                      <a:pt x="93" y="77"/>
                    </a:lnTo>
                    <a:lnTo>
                      <a:pt x="83" y="77"/>
                    </a:lnTo>
                    <a:lnTo>
                      <a:pt x="76" y="77"/>
                    </a:lnTo>
                    <a:lnTo>
                      <a:pt x="74" y="77"/>
                    </a:lnTo>
                    <a:lnTo>
                      <a:pt x="66" y="79"/>
                    </a:lnTo>
                    <a:lnTo>
                      <a:pt x="64" y="79"/>
                    </a:lnTo>
                    <a:lnTo>
                      <a:pt x="64" y="77"/>
                    </a:lnTo>
                    <a:lnTo>
                      <a:pt x="66" y="77"/>
                    </a:lnTo>
                    <a:lnTo>
                      <a:pt x="66" y="76"/>
                    </a:lnTo>
                    <a:lnTo>
                      <a:pt x="68" y="74"/>
                    </a:lnTo>
                    <a:lnTo>
                      <a:pt x="66" y="74"/>
                    </a:lnTo>
                    <a:lnTo>
                      <a:pt x="66" y="74"/>
                    </a:lnTo>
                    <a:lnTo>
                      <a:pt x="68" y="70"/>
                    </a:lnTo>
                    <a:lnTo>
                      <a:pt x="72" y="66"/>
                    </a:lnTo>
                    <a:lnTo>
                      <a:pt x="76" y="64"/>
                    </a:lnTo>
                    <a:lnTo>
                      <a:pt x="79" y="60"/>
                    </a:lnTo>
                    <a:lnTo>
                      <a:pt x="79" y="59"/>
                    </a:lnTo>
                    <a:lnTo>
                      <a:pt x="81" y="57"/>
                    </a:lnTo>
                    <a:lnTo>
                      <a:pt x="81" y="57"/>
                    </a:lnTo>
                    <a:lnTo>
                      <a:pt x="81" y="55"/>
                    </a:lnTo>
                    <a:lnTo>
                      <a:pt x="79" y="55"/>
                    </a:lnTo>
                    <a:lnTo>
                      <a:pt x="76" y="55"/>
                    </a:lnTo>
                    <a:lnTo>
                      <a:pt x="62" y="57"/>
                    </a:lnTo>
                    <a:lnTo>
                      <a:pt x="59" y="57"/>
                    </a:lnTo>
                    <a:lnTo>
                      <a:pt x="59" y="57"/>
                    </a:lnTo>
                    <a:lnTo>
                      <a:pt x="59" y="57"/>
                    </a:lnTo>
                    <a:lnTo>
                      <a:pt x="59" y="57"/>
                    </a:lnTo>
                    <a:lnTo>
                      <a:pt x="59" y="57"/>
                    </a:lnTo>
                    <a:lnTo>
                      <a:pt x="57" y="57"/>
                    </a:lnTo>
                    <a:lnTo>
                      <a:pt x="55" y="59"/>
                    </a:lnTo>
                    <a:lnTo>
                      <a:pt x="55" y="59"/>
                    </a:lnTo>
                    <a:lnTo>
                      <a:pt x="53" y="57"/>
                    </a:lnTo>
                    <a:lnTo>
                      <a:pt x="51" y="57"/>
                    </a:lnTo>
                    <a:lnTo>
                      <a:pt x="51" y="57"/>
                    </a:lnTo>
                    <a:lnTo>
                      <a:pt x="49" y="57"/>
                    </a:lnTo>
                    <a:lnTo>
                      <a:pt x="49" y="59"/>
                    </a:lnTo>
                    <a:lnTo>
                      <a:pt x="49" y="60"/>
                    </a:lnTo>
                    <a:lnTo>
                      <a:pt x="49" y="62"/>
                    </a:lnTo>
                    <a:lnTo>
                      <a:pt x="49" y="64"/>
                    </a:lnTo>
                    <a:lnTo>
                      <a:pt x="47" y="64"/>
                    </a:lnTo>
                    <a:lnTo>
                      <a:pt x="45" y="64"/>
                    </a:lnTo>
                    <a:lnTo>
                      <a:pt x="45" y="64"/>
                    </a:lnTo>
                    <a:lnTo>
                      <a:pt x="43" y="66"/>
                    </a:lnTo>
                    <a:lnTo>
                      <a:pt x="43" y="68"/>
                    </a:lnTo>
                    <a:lnTo>
                      <a:pt x="45" y="70"/>
                    </a:lnTo>
                    <a:lnTo>
                      <a:pt x="45" y="72"/>
                    </a:lnTo>
                    <a:lnTo>
                      <a:pt x="47" y="74"/>
                    </a:lnTo>
                    <a:lnTo>
                      <a:pt x="45" y="72"/>
                    </a:lnTo>
                    <a:lnTo>
                      <a:pt x="43" y="72"/>
                    </a:lnTo>
                    <a:lnTo>
                      <a:pt x="42" y="74"/>
                    </a:lnTo>
                    <a:lnTo>
                      <a:pt x="40" y="74"/>
                    </a:lnTo>
                    <a:lnTo>
                      <a:pt x="38" y="76"/>
                    </a:lnTo>
                    <a:lnTo>
                      <a:pt x="38" y="77"/>
                    </a:lnTo>
                    <a:lnTo>
                      <a:pt x="40" y="79"/>
                    </a:lnTo>
                    <a:lnTo>
                      <a:pt x="40" y="81"/>
                    </a:lnTo>
                    <a:lnTo>
                      <a:pt x="40" y="81"/>
                    </a:lnTo>
                    <a:lnTo>
                      <a:pt x="38" y="81"/>
                    </a:lnTo>
                    <a:lnTo>
                      <a:pt x="38" y="83"/>
                    </a:lnTo>
                    <a:lnTo>
                      <a:pt x="38" y="83"/>
                    </a:lnTo>
                    <a:lnTo>
                      <a:pt x="38" y="85"/>
                    </a:lnTo>
                    <a:lnTo>
                      <a:pt x="38" y="85"/>
                    </a:lnTo>
                    <a:close/>
                    <a:moveTo>
                      <a:pt x="28" y="121"/>
                    </a:moveTo>
                    <a:lnTo>
                      <a:pt x="28" y="121"/>
                    </a:lnTo>
                    <a:lnTo>
                      <a:pt x="32" y="121"/>
                    </a:lnTo>
                    <a:lnTo>
                      <a:pt x="32" y="119"/>
                    </a:lnTo>
                    <a:lnTo>
                      <a:pt x="32" y="117"/>
                    </a:lnTo>
                    <a:lnTo>
                      <a:pt x="32" y="115"/>
                    </a:lnTo>
                    <a:lnTo>
                      <a:pt x="30" y="115"/>
                    </a:lnTo>
                    <a:lnTo>
                      <a:pt x="26" y="117"/>
                    </a:lnTo>
                    <a:lnTo>
                      <a:pt x="26" y="117"/>
                    </a:lnTo>
                    <a:lnTo>
                      <a:pt x="26" y="119"/>
                    </a:lnTo>
                    <a:lnTo>
                      <a:pt x="26" y="119"/>
                    </a:lnTo>
                    <a:lnTo>
                      <a:pt x="26" y="119"/>
                    </a:lnTo>
                    <a:lnTo>
                      <a:pt x="28" y="119"/>
                    </a:lnTo>
                    <a:lnTo>
                      <a:pt x="28" y="119"/>
                    </a:lnTo>
                    <a:lnTo>
                      <a:pt x="30" y="119"/>
                    </a:lnTo>
                    <a:lnTo>
                      <a:pt x="30" y="119"/>
                    </a:lnTo>
                    <a:lnTo>
                      <a:pt x="30" y="119"/>
                    </a:lnTo>
                    <a:lnTo>
                      <a:pt x="28" y="121"/>
                    </a:lnTo>
                    <a:close/>
                    <a:moveTo>
                      <a:pt x="36" y="108"/>
                    </a:moveTo>
                    <a:lnTo>
                      <a:pt x="38" y="106"/>
                    </a:lnTo>
                    <a:lnTo>
                      <a:pt x="38" y="104"/>
                    </a:lnTo>
                    <a:lnTo>
                      <a:pt x="36" y="102"/>
                    </a:lnTo>
                    <a:lnTo>
                      <a:pt x="32" y="100"/>
                    </a:lnTo>
                    <a:lnTo>
                      <a:pt x="32" y="100"/>
                    </a:lnTo>
                    <a:lnTo>
                      <a:pt x="28" y="100"/>
                    </a:lnTo>
                    <a:lnTo>
                      <a:pt x="30" y="102"/>
                    </a:lnTo>
                    <a:lnTo>
                      <a:pt x="32" y="104"/>
                    </a:lnTo>
                    <a:lnTo>
                      <a:pt x="30" y="106"/>
                    </a:lnTo>
                    <a:lnTo>
                      <a:pt x="28" y="108"/>
                    </a:lnTo>
                    <a:lnTo>
                      <a:pt x="30" y="108"/>
                    </a:lnTo>
                    <a:lnTo>
                      <a:pt x="32" y="108"/>
                    </a:lnTo>
                    <a:lnTo>
                      <a:pt x="36" y="108"/>
                    </a:lnTo>
                    <a:close/>
                    <a:moveTo>
                      <a:pt x="11" y="95"/>
                    </a:moveTo>
                    <a:lnTo>
                      <a:pt x="11" y="95"/>
                    </a:lnTo>
                    <a:lnTo>
                      <a:pt x="9" y="93"/>
                    </a:lnTo>
                    <a:lnTo>
                      <a:pt x="9" y="95"/>
                    </a:lnTo>
                    <a:lnTo>
                      <a:pt x="11" y="95"/>
                    </a:lnTo>
                    <a:close/>
                    <a:moveTo>
                      <a:pt x="11" y="85"/>
                    </a:moveTo>
                    <a:lnTo>
                      <a:pt x="11" y="87"/>
                    </a:lnTo>
                    <a:lnTo>
                      <a:pt x="11" y="89"/>
                    </a:lnTo>
                    <a:lnTo>
                      <a:pt x="11" y="91"/>
                    </a:lnTo>
                    <a:lnTo>
                      <a:pt x="13" y="91"/>
                    </a:lnTo>
                    <a:lnTo>
                      <a:pt x="13" y="91"/>
                    </a:lnTo>
                    <a:lnTo>
                      <a:pt x="13" y="89"/>
                    </a:lnTo>
                    <a:lnTo>
                      <a:pt x="13" y="85"/>
                    </a:lnTo>
                    <a:lnTo>
                      <a:pt x="11" y="85"/>
                    </a:lnTo>
                    <a:close/>
                    <a:moveTo>
                      <a:pt x="28" y="79"/>
                    </a:moveTo>
                    <a:lnTo>
                      <a:pt x="24" y="81"/>
                    </a:lnTo>
                    <a:lnTo>
                      <a:pt x="24" y="81"/>
                    </a:lnTo>
                    <a:lnTo>
                      <a:pt x="23" y="83"/>
                    </a:lnTo>
                    <a:lnTo>
                      <a:pt x="23" y="83"/>
                    </a:lnTo>
                    <a:lnTo>
                      <a:pt x="23" y="85"/>
                    </a:lnTo>
                    <a:lnTo>
                      <a:pt x="24" y="85"/>
                    </a:lnTo>
                    <a:lnTo>
                      <a:pt x="26" y="85"/>
                    </a:lnTo>
                    <a:lnTo>
                      <a:pt x="26" y="87"/>
                    </a:lnTo>
                    <a:lnTo>
                      <a:pt x="26" y="87"/>
                    </a:lnTo>
                    <a:lnTo>
                      <a:pt x="28" y="89"/>
                    </a:lnTo>
                    <a:lnTo>
                      <a:pt x="28" y="89"/>
                    </a:lnTo>
                    <a:lnTo>
                      <a:pt x="30" y="89"/>
                    </a:lnTo>
                    <a:lnTo>
                      <a:pt x="30" y="89"/>
                    </a:lnTo>
                    <a:lnTo>
                      <a:pt x="32" y="89"/>
                    </a:lnTo>
                    <a:lnTo>
                      <a:pt x="34" y="89"/>
                    </a:lnTo>
                    <a:lnTo>
                      <a:pt x="34" y="93"/>
                    </a:lnTo>
                    <a:lnTo>
                      <a:pt x="38" y="91"/>
                    </a:lnTo>
                    <a:lnTo>
                      <a:pt x="38" y="89"/>
                    </a:lnTo>
                    <a:lnTo>
                      <a:pt x="36" y="87"/>
                    </a:lnTo>
                    <a:lnTo>
                      <a:pt x="34" y="87"/>
                    </a:lnTo>
                    <a:lnTo>
                      <a:pt x="32" y="87"/>
                    </a:lnTo>
                    <a:lnTo>
                      <a:pt x="32" y="81"/>
                    </a:lnTo>
                    <a:lnTo>
                      <a:pt x="30" y="79"/>
                    </a:lnTo>
                    <a:lnTo>
                      <a:pt x="28" y="79"/>
                    </a:lnTo>
                    <a:close/>
                    <a:moveTo>
                      <a:pt x="28" y="95"/>
                    </a:moveTo>
                    <a:lnTo>
                      <a:pt x="30" y="95"/>
                    </a:lnTo>
                    <a:lnTo>
                      <a:pt x="30" y="93"/>
                    </a:lnTo>
                    <a:lnTo>
                      <a:pt x="28" y="93"/>
                    </a:lnTo>
                    <a:lnTo>
                      <a:pt x="28" y="93"/>
                    </a:lnTo>
                    <a:lnTo>
                      <a:pt x="26" y="93"/>
                    </a:lnTo>
                    <a:lnTo>
                      <a:pt x="28" y="95"/>
                    </a:lnTo>
                    <a:lnTo>
                      <a:pt x="28" y="95"/>
                    </a:lnTo>
                    <a:lnTo>
                      <a:pt x="28" y="95"/>
                    </a:lnTo>
                    <a:close/>
                    <a:moveTo>
                      <a:pt x="23" y="62"/>
                    </a:moveTo>
                    <a:lnTo>
                      <a:pt x="21" y="64"/>
                    </a:lnTo>
                    <a:lnTo>
                      <a:pt x="23" y="66"/>
                    </a:lnTo>
                    <a:lnTo>
                      <a:pt x="21" y="66"/>
                    </a:lnTo>
                    <a:lnTo>
                      <a:pt x="19" y="64"/>
                    </a:lnTo>
                    <a:lnTo>
                      <a:pt x="19" y="64"/>
                    </a:lnTo>
                    <a:lnTo>
                      <a:pt x="17" y="66"/>
                    </a:lnTo>
                    <a:lnTo>
                      <a:pt x="17" y="66"/>
                    </a:lnTo>
                    <a:lnTo>
                      <a:pt x="17" y="68"/>
                    </a:lnTo>
                    <a:lnTo>
                      <a:pt x="17" y="68"/>
                    </a:lnTo>
                    <a:lnTo>
                      <a:pt x="19" y="68"/>
                    </a:lnTo>
                    <a:lnTo>
                      <a:pt x="17" y="70"/>
                    </a:lnTo>
                    <a:lnTo>
                      <a:pt x="17" y="70"/>
                    </a:lnTo>
                    <a:lnTo>
                      <a:pt x="19" y="72"/>
                    </a:lnTo>
                    <a:lnTo>
                      <a:pt x="21" y="72"/>
                    </a:lnTo>
                    <a:lnTo>
                      <a:pt x="17" y="74"/>
                    </a:lnTo>
                    <a:lnTo>
                      <a:pt x="17" y="74"/>
                    </a:lnTo>
                    <a:lnTo>
                      <a:pt x="19" y="76"/>
                    </a:lnTo>
                    <a:lnTo>
                      <a:pt x="21" y="76"/>
                    </a:lnTo>
                    <a:lnTo>
                      <a:pt x="23" y="72"/>
                    </a:lnTo>
                    <a:lnTo>
                      <a:pt x="24" y="72"/>
                    </a:lnTo>
                    <a:lnTo>
                      <a:pt x="26" y="70"/>
                    </a:lnTo>
                    <a:lnTo>
                      <a:pt x="26" y="68"/>
                    </a:lnTo>
                    <a:lnTo>
                      <a:pt x="24" y="68"/>
                    </a:lnTo>
                    <a:lnTo>
                      <a:pt x="26" y="66"/>
                    </a:lnTo>
                    <a:lnTo>
                      <a:pt x="28" y="64"/>
                    </a:lnTo>
                    <a:lnTo>
                      <a:pt x="30" y="62"/>
                    </a:lnTo>
                    <a:lnTo>
                      <a:pt x="30" y="60"/>
                    </a:lnTo>
                    <a:lnTo>
                      <a:pt x="30" y="59"/>
                    </a:lnTo>
                    <a:lnTo>
                      <a:pt x="28" y="59"/>
                    </a:lnTo>
                    <a:lnTo>
                      <a:pt x="24" y="60"/>
                    </a:lnTo>
                    <a:lnTo>
                      <a:pt x="23" y="62"/>
                    </a:lnTo>
                    <a:lnTo>
                      <a:pt x="23" y="62"/>
                    </a:lnTo>
                    <a:close/>
                    <a:moveTo>
                      <a:pt x="38" y="114"/>
                    </a:moveTo>
                    <a:lnTo>
                      <a:pt x="38" y="114"/>
                    </a:lnTo>
                    <a:lnTo>
                      <a:pt x="38" y="112"/>
                    </a:lnTo>
                    <a:lnTo>
                      <a:pt x="38" y="112"/>
                    </a:lnTo>
                    <a:lnTo>
                      <a:pt x="36" y="112"/>
                    </a:lnTo>
                    <a:lnTo>
                      <a:pt x="34" y="114"/>
                    </a:lnTo>
                    <a:lnTo>
                      <a:pt x="36" y="114"/>
                    </a:lnTo>
                    <a:lnTo>
                      <a:pt x="34" y="115"/>
                    </a:lnTo>
                    <a:lnTo>
                      <a:pt x="34" y="117"/>
                    </a:lnTo>
                    <a:lnTo>
                      <a:pt x="34" y="117"/>
                    </a:lnTo>
                    <a:lnTo>
                      <a:pt x="38" y="114"/>
                    </a:lnTo>
                    <a:close/>
                    <a:moveTo>
                      <a:pt x="13" y="81"/>
                    </a:moveTo>
                    <a:lnTo>
                      <a:pt x="15" y="81"/>
                    </a:lnTo>
                    <a:lnTo>
                      <a:pt x="17" y="79"/>
                    </a:lnTo>
                    <a:lnTo>
                      <a:pt x="15" y="79"/>
                    </a:lnTo>
                    <a:lnTo>
                      <a:pt x="11" y="77"/>
                    </a:lnTo>
                    <a:lnTo>
                      <a:pt x="9" y="79"/>
                    </a:lnTo>
                    <a:lnTo>
                      <a:pt x="11" y="81"/>
                    </a:lnTo>
                    <a:lnTo>
                      <a:pt x="13" y="81"/>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87" name="Freeform 1732">
                <a:extLst>
                  <a:ext uri="{FF2B5EF4-FFF2-40B4-BE49-F238E27FC236}">
                    <a16:creationId xmlns:a16="http://schemas.microsoft.com/office/drawing/2014/main" id="{4E5EF716-97DD-D319-6BF0-D8A8681C23B1}"/>
                  </a:ext>
                </a:extLst>
              </p:cNvPr>
              <p:cNvSpPr>
                <a:spLocks noEditPoints="1"/>
              </p:cNvSpPr>
              <p:nvPr/>
            </p:nvSpPr>
            <p:spPr bwMode="auto">
              <a:xfrm>
                <a:off x="16648513" y="-1981502"/>
                <a:ext cx="138701" cy="187652"/>
              </a:xfrm>
              <a:custGeom>
                <a:avLst/>
                <a:gdLst>
                  <a:gd name="T0" fmla="*/ 13 w 17"/>
                  <a:gd name="T1" fmla="*/ 2 h 23"/>
                  <a:gd name="T2" fmla="*/ 13 w 17"/>
                  <a:gd name="T3" fmla="*/ 0 h 23"/>
                  <a:gd name="T4" fmla="*/ 15 w 17"/>
                  <a:gd name="T5" fmla="*/ 0 h 23"/>
                  <a:gd name="T6" fmla="*/ 17 w 17"/>
                  <a:gd name="T7" fmla="*/ 2 h 23"/>
                  <a:gd name="T8" fmla="*/ 15 w 17"/>
                  <a:gd name="T9" fmla="*/ 4 h 23"/>
                  <a:gd name="T10" fmla="*/ 15 w 17"/>
                  <a:gd name="T11" fmla="*/ 4 h 23"/>
                  <a:gd name="T12" fmla="*/ 13 w 17"/>
                  <a:gd name="T13" fmla="*/ 2 h 23"/>
                  <a:gd name="T14" fmla="*/ 8 w 17"/>
                  <a:gd name="T15" fmla="*/ 5 h 23"/>
                  <a:gd name="T16" fmla="*/ 10 w 17"/>
                  <a:gd name="T17" fmla="*/ 7 h 23"/>
                  <a:gd name="T18" fmla="*/ 12 w 17"/>
                  <a:gd name="T19" fmla="*/ 9 h 23"/>
                  <a:gd name="T20" fmla="*/ 12 w 17"/>
                  <a:gd name="T21" fmla="*/ 7 h 23"/>
                  <a:gd name="T22" fmla="*/ 10 w 17"/>
                  <a:gd name="T23" fmla="*/ 5 h 23"/>
                  <a:gd name="T24" fmla="*/ 10 w 17"/>
                  <a:gd name="T25" fmla="*/ 4 h 23"/>
                  <a:gd name="T26" fmla="*/ 12 w 17"/>
                  <a:gd name="T27" fmla="*/ 5 h 23"/>
                  <a:gd name="T28" fmla="*/ 13 w 17"/>
                  <a:gd name="T29" fmla="*/ 4 h 23"/>
                  <a:gd name="T30" fmla="*/ 13 w 17"/>
                  <a:gd name="T31" fmla="*/ 2 h 23"/>
                  <a:gd name="T32" fmla="*/ 8 w 17"/>
                  <a:gd name="T33" fmla="*/ 2 h 23"/>
                  <a:gd name="T34" fmla="*/ 6 w 17"/>
                  <a:gd name="T35" fmla="*/ 0 h 23"/>
                  <a:gd name="T36" fmla="*/ 4 w 17"/>
                  <a:gd name="T37" fmla="*/ 2 h 23"/>
                  <a:gd name="T38" fmla="*/ 6 w 17"/>
                  <a:gd name="T39" fmla="*/ 4 h 23"/>
                  <a:gd name="T40" fmla="*/ 8 w 17"/>
                  <a:gd name="T41" fmla="*/ 5 h 23"/>
                  <a:gd name="T42" fmla="*/ 10 w 17"/>
                  <a:gd name="T43" fmla="*/ 21 h 23"/>
                  <a:gd name="T44" fmla="*/ 10 w 17"/>
                  <a:gd name="T45" fmla="*/ 23 h 23"/>
                  <a:gd name="T46" fmla="*/ 12 w 17"/>
                  <a:gd name="T47" fmla="*/ 23 h 23"/>
                  <a:gd name="T48" fmla="*/ 12 w 17"/>
                  <a:gd name="T49" fmla="*/ 21 h 23"/>
                  <a:gd name="T50" fmla="*/ 12 w 17"/>
                  <a:gd name="T51" fmla="*/ 19 h 23"/>
                  <a:gd name="T52" fmla="*/ 10 w 17"/>
                  <a:gd name="T53" fmla="*/ 19 h 23"/>
                  <a:gd name="T54" fmla="*/ 8 w 17"/>
                  <a:gd name="T55" fmla="*/ 17 h 23"/>
                  <a:gd name="T56" fmla="*/ 8 w 17"/>
                  <a:gd name="T57" fmla="*/ 19 h 23"/>
                  <a:gd name="T58" fmla="*/ 10 w 17"/>
                  <a:gd name="T59" fmla="*/ 21 h 23"/>
                  <a:gd name="T60" fmla="*/ 2 w 17"/>
                  <a:gd name="T61" fmla="*/ 7 h 23"/>
                  <a:gd name="T62" fmla="*/ 4 w 17"/>
                  <a:gd name="T63" fmla="*/ 7 h 23"/>
                  <a:gd name="T64" fmla="*/ 6 w 17"/>
                  <a:gd name="T65" fmla="*/ 5 h 23"/>
                  <a:gd name="T66" fmla="*/ 6 w 17"/>
                  <a:gd name="T67" fmla="*/ 5 h 23"/>
                  <a:gd name="T68" fmla="*/ 4 w 17"/>
                  <a:gd name="T69" fmla="*/ 5 h 23"/>
                  <a:gd name="T70" fmla="*/ 4 w 17"/>
                  <a:gd name="T71" fmla="*/ 5 h 23"/>
                  <a:gd name="T72" fmla="*/ 4 w 17"/>
                  <a:gd name="T73" fmla="*/ 4 h 23"/>
                  <a:gd name="T74" fmla="*/ 2 w 17"/>
                  <a:gd name="T75" fmla="*/ 4 h 23"/>
                  <a:gd name="T76" fmla="*/ 0 w 17"/>
                  <a:gd name="T77" fmla="*/ 4 h 23"/>
                  <a:gd name="T78" fmla="*/ 0 w 17"/>
                  <a:gd name="T79" fmla="*/ 5 h 23"/>
                  <a:gd name="T80" fmla="*/ 2 w 17"/>
                  <a:gd name="T81" fmla="*/ 7 h 23"/>
                  <a:gd name="T82" fmla="*/ 12 w 17"/>
                  <a:gd name="T83" fmla="*/ 11 h 23"/>
                  <a:gd name="T84" fmla="*/ 10 w 17"/>
                  <a:gd name="T85" fmla="*/ 9 h 23"/>
                  <a:gd name="T86" fmla="*/ 8 w 17"/>
                  <a:gd name="T87" fmla="*/ 9 h 23"/>
                  <a:gd name="T88" fmla="*/ 10 w 17"/>
                  <a:gd name="T89" fmla="*/ 11 h 23"/>
                  <a:gd name="T90" fmla="*/ 12 w 17"/>
                  <a:gd name="T91" fmla="*/ 13 h 23"/>
                  <a:gd name="T92" fmla="*/ 12 w 17"/>
                  <a:gd name="T93" fmla="*/ 13 h 23"/>
                  <a:gd name="T94" fmla="*/ 13 w 17"/>
                  <a:gd name="T95" fmla="*/ 13 h 23"/>
                  <a:gd name="T96" fmla="*/ 12 w 17"/>
                  <a:gd name="T97" fmla="*/ 11 h 23"/>
                  <a:gd name="T98" fmla="*/ 12 w 17"/>
                  <a:gd name="T99"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 h="23">
                    <a:moveTo>
                      <a:pt x="13" y="2"/>
                    </a:moveTo>
                    <a:lnTo>
                      <a:pt x="13" y="0"/>
                    </a:lnTo>
                    <a:lnTo>
                      <a:pt x="15" y="0"/>
                    </a:lnTo>
                    <a:lnTo>
                      <a:pt x="17" y="2"/>
                    </a:lnTo>
                    <a:lnTo>
                      <a:pt x="15" y="4"/>
                    </a:lnTo>
                    <a:lnTo>
                      <a:pt x="15" y="4"/>
                    </a:lnTo>
                    <a:lnTo>
                      <a:pt x="13" y="2"/>
                    </a:lnTo>
                    <a:close/>
                    <a:moveTo>
                      <a:pt x="8" y="5"/>
                    </a:moveTo>
                    <a:lnTo>
                      <a:pt x="10" y="7"/>
                    </a:lnTo>
                    <a:lnTo>
                      <a:pt x="12" y="9"/>
                    </a:lnTo>
                    <a:lnTo>
                      <a:pt x="12" y="7"/>
                    </a:lnTo>
                    <a:lnTo>
                      <a:pt x="10" y="5"/>
                    </a:lnTo>
                    <a:lnTo>
                      <a:pt x="10" y="4"/>
                    </a:lnTo>
                    <a:lnTo>
                      <a:pt x="12" y="5"/>
                    </a:lnTo>
                    <a:lnTo>
                      <a:pt x="13" y="4"/>
                    </a:lnTo>
                    <a:lnTo>
                      <a:pt x="13" y="2"/>
                    </a:lnTo>
                    <a:lnTo>
                      <a:pt x="8" y="2"/>
                    </a:lnTo>
                    <a:lnTo>
                      <a:pt x="6" y="0"/>
                    </a:lnTo>
                    <a:lnTo>
                      <a:pt x="4" y="2"/>
                    </a:lnTo>
                    <a:lnTo>
                      <a:pt x="6" y="4"/>
                    </a:lnTo>
                    <a:lnTo>
                      <a:pt x="8" y="5"/>
                    </a:lnTo>
                    <a:close/>
                    <a:moveTo>
                      <a:pt x="10" y="21"/>
                    </a:moveTo>
                    <a:lnTo>
                      <a:pt x="10" y="23"/>
                    </a:lnTo>
                    <a:lnTo>
                      <a:pt x="12" y="23"/>
                    </a:lnTo>
                    <a:lnTo>
                      <a:pt x="12" y="21"/>
                    </a:lnTo>
                    <a:lnTo>
                      <a:pt x="12" y="19"/>
                    </a:lnTo>
                    <a:lnTo>
                      <a:pt x="10" y="19"/>
                    </a:lnTo>
                    <a:lnTo>
                      <a:pt x="8" y="17"/>
                    </a:lnTo>
                    <a:lnTo>
                      <a:pt x="8" y="19"/>
                    </a:lnTo>
                    <a:lnTo>
                      <a:pt x="10" y="21"/>
                    </a:lnTo>
                    <a:close/>
                    <a:moveTo>
                      <a:pt x="2" y="7"/>
                    </a:moveTo>
                    <a:lnTo>
                      <a:pt x="4" y="7"/>
                    </a:lnTo>
                    <a:lnTo>
                      <a:pt x="6" y="5"/>
                    </a:lnTo>
                    <a:lnTo>
                      <a:pt x="6" y="5"/>
                    </a:lnTo>
                    <a:lnTo>
                      <a:pt x="4" y="5"/>
                    </a:lnTo>
                    <a:lnTo>
                      <a:pt x="4" y="5"/>
                    </a:lnTo>
                    <a:lnTo>
                      <a:pt x="4" y="4"/>
                    </a:lnTo>
                    <a:lnTo>
                      <a:pt x="2" y="4"/>
                    </a:lnTo>
                    <a:lnTo>
                      <a:pt x="0" y="4"/>
                    </a:lnTo>
                    <a:lnTo>
                      <a:pt x="0" y="5"/>
                    </a:lnTo>
                    <a:lnTo>
                      <a:pt x="2" y="7"/>
                    </a:lnTo>
                    <a:close/>
                    <a:moveTo>
                      <a:pt x="12" y="11"/>
                    </a:moveTo>
                    <a:lnTo>
                      <a:pt x="10" y="9"/>
                    </a:lnTo>
                    <a:lnTo>
                      <a:pt x="8" y="9"/>
                    </a:lnTo>
                    <a:lnTo>
                      <a:pt x="10" y="11"/>
                    </a:lnTo>
                    <a:lnTo>
                      <a:pt x="12" y="13"/>
                    </a:lnTo>
                    <a:lnTo>
                      <a:pt x="12" y="13"/>
                    </a:lnTo>
                    <a:lnTo>
                      <a:pt x="13" y="13"/>
                    </a:lnTo>
                    <a:lnTo>
                      <a:pt x="12" y="11"/>
                    </a:lnTo>
                    <a:lnTo>
                      <a:pt x="12" y="11"/>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88" name="Freeform 1733">
                <a:extLst>
                  <a:ext uri="{FF2B5EF4-FFF2-40B4-BE49-F238E27FC236}">
                    <a16:creationId xmlns:a16="http://schemas.microsoft.com/office/drawing/2014/main" id="{3C87E7BF-B2AD-E7B0-559D-64573680C123}"/>
                  </a:ext>
                </a:extLst>
              </p:cNvPr>
              <p:cNvSpPr>
                <a:spLocks noEditPoints="1"/>
              </p:cNvSpPr>
              <p:nvPr/>
            </p:nvSpPr>
            <p:spPr bwMode="auto">
              <a:xfrm>
                <a:off x="18998212" y="-6640107"/>
                <a:ext cx="3018711" cy="1109579"/>
              </a:xfrm>
              <a:custGeom>
                <a:avLst/>
                <a:gdLst>
                  <a:gd name="T0" fmla="*/ 125 w 370"/>
                  <a:gd name="T1" fmla="*/ 17 h 136"/>
                  <a:gd name="T2" fmla="*/ 124 w 370"/>
                  <a:gd name="T3" fmla="*/ 26 h 136"/>
                  <a:gd name="T4" fmla="*/ 160 w 370"/>
                  <a:gd name="T5" fmla="*/ 34 h 136"/>
                  <a:gd name="T6" fmla="*/ 175 w 370"/>
                  <a:gd name="T7" fmla="*/ 43 h 136"/>
                  <a:gd name="T8" fmla="*/ 226 w 370"/>
                  <a:gd name="T9" fmla="*/ 45 h 136"/>
                  <a:gd name="T10" fmla="*/ 262 w 370"/>
                  <a:gd name="T11" fmla="*/ 28 h 136"/>
                  <a:gd name="T12" fmla="*/ 228 w 370"/>
                  <a:gd name="T13" fmla="*/ 5 h 136"/>
                  <a:gd name="T14" fmla="*/ 220 w 370"/>
                  <a:gd name="T15" fmla="*/ 4 h 136"/>
                  <a:gd name="T16" fmla="*/ 209 w 370"/>
                  <a:gd name="T17" fmla="*/ 11 h 136"/>
                  <a:gd name="T18" fmla="*/ 192 w 370"/>
                  <a:gd name="T19" fmla="*/ 2 h 136"/>
                  <a:gd name="T20" fmla="*/ 188 w 370"/>
                  <a:gd name="T21" fmla="*/ 17 h 136"/>
                  <a:gd name="T22" fmla="*/ 165 w 370"/>
                  <a:gd name="T23" fmla="*/ 7 h 136"/>
                  <a:gd name="T24" fmla="*/ 141 w 370"/>
                  <a:gd name="T25" fmla="*/ 4 h 136"/>
                  <a:gd name="T26" fmla="*/ 131 w 370"/>
                  <a:gd name="T27" fmla="*/ 11 h 136"/>
                  <a:gd name="T28" fmla="*/ 254 w 370"/>
                  <a:gd name="T29" fmla="*/ 66 h 136"/>
                  <a:gd name="T30" fmla="*/ 292 w 370"/>
                  <a:gd name="T31" fmla="*/ 62 h 136"/>
                  <a:gd name="T32" fmla="*/ 288 w 370"/>
                  <a:gd name="T33" fmla="*/ 60 h 136"/>
                  <a:gd name="T34" fmla="*/ 129 w 370"/>
                  <a:gd name="T35" fmla="*/ 7 h 136"/>
                  <a:gd name="T36" fmla="*/ 4 w 370"/>
                  <a:gd name="T37" fmla="*/ 70 h 136"/>
                  <a:gd name="T38" fmla="*/ 25 w 370"/>
                  <a:gd name="T39" fmla="*/ 85 h 136"/>
                  <a:gd name="T40" fmla="*/ 10 w 370"/>
                  <a:gd name="T41" fmla="*/ 70 h 136"/>
                  <a:gd name="T42" fmla="*/ 4 w 370"/>
                  <a:gd name="T43" fmla="*/ 36 h 136"/>
                  <a:gd name="T44" fmla="*/ 15 w 370"/>
                  <a:gd name="T45" fmla="*/ 53 h 136"/>
                  <a:gd name="T46" fmla="*/ 23 w 370"/>
                  <a:gd name="T47" fmla="*/ 53 h 136"/>
                  <a:gd name="T48" fmla="*/ 21 w 370"/>
                  <a:gd name="T49" fmla="*/ 64 h 136"/>
                  <a:gd name="T50" fmla="*/ 44 w 370"/>
                  <a:gd name="T51" fmla="*/ 85 h 136"/>
                  <a:gd name="T52" fmla="*/ 63 w 370"/>
                  <a:gd name="T53" fmla="*/ 74 h 136"/>
                  <a:gd name="T54" fmla="*/ 69 w 370"/>
                  <a:gd name="T55" fmla="*/ 70 h 136"/>
                  <a:gd name="T56" fmla="*/ 76 w 370"/>
                  <a:gd name="T57" fmla="*/ 74 h 136"/>
                  <a:gd name="T58" fmla="*/ 97 w 370"/>
                  <a:gd name="T59" fmla="*/ 74 h 136"/>
                  <a:gd name="T60" fmla="*/ 99 w 370"/>
                  <a:gd name="T61" fmla="*/ 81 h 136"/>
                  <a:gd name="T62" fmla="*/ 59 w 370"/>
                  <a:gd name="T63" fmla="*/ 93 h 136"/>
                  <a:gd name="T64" fmla="*/ 52 w 370"/>
                  <a:gd name="T65" fmla="*/ 98 h 136"/>
                  <a:gd name="T66" fmla="*/ 86 w 370"/>
                  <a:gd name="T67" fmla="*/ 100 h 136"/>
                  <a:gd name="T68" fmla="*/ 69 w 370"/>
                  <a:gd name="T69" fmla="*/ 108 h 136"/>
                  <a:gd name="T70" fmla="*/ 70 w 370"/>
                  <a:gd name="T71" fmla="*/ 121 h 136"/>
                  <a:gd name="T72" fmla="*/ 103 w 370"/>
                  <a:gd name="T73" fmla="*/ 134 h 136"/>
                  <a:gd name="T74" fmla="*/ 106 w 370"/>
                  <a:gd name="T75" fmla="*/ 125 h 136"/>
                  <a:gd name="T76" fmla="*/ 124 w 370"/>
                  <a:gd name="T77" fmla="*/ 108 h 136"/>
                  <a:gd name="T78" fmla="*/ 135 w 370"/>
                  <a:gd name="T79" fmla="*/ 87 h 136"/>
                  <a:gd name="T80" fmla="*/ 146 w 370"/>
                  <a:gd name="T81" fmla="*/ 74 h 136"/>
                  <a:gd name="T82" fmla="*/ 163 w 370"/>
                  <a:gd name="T83" fmla="*/ 57 h 136"/>
                  <a:gd name="T84" fmla="*/ 150 w 370"/>
                  <a:gd name="T85" fmla="*/ 57 h 136"/>
                  <a:gd name="T86" fmla="*/ 135 w 370"/>
                  <a:gd name="T87" fmla="*/ 53 h 136"/>
                  <a:gd name="T88" fmla="*/ 127 w 370"/>
                  <a:gd name="T89" fmla="*/ 36 h 136"/>
                  <a:gd name="T90" fmla="*/ 118 w 370"/>
                  <a:gd name="T91" fmla="*/ 32 h 136"/>
                  <a:gd name="T92" fmla="*/ 103 w 370"/>
                  <a:gd name="T93" fmla="*/ 22 h 136"/>
                  <a:gd name="T94" fmla="*/ 88 w 370"/>
                  <a:gd name="T95" fmla="*/ 24 h 136"/>
                  <a:gd name="T96" fmla="*/ 88 w 370"/>
                  <a:gd name="T97" fmla="*/ 57 h 136"/>
                  <a:gd name="T98" fmla="*/ 55 w 370"/>
                  <a:gd name="T99" fmla="*/ 41 h 136"/>
                  <a:gd name="T100" fmla="*/ 44 w 370"/>
                  <a:gd name="T101" fmla="*/ 36 h 136"/>
                  <a:gd name="T102" fmla="*/ 53 w 370"/>
                  <a:gd name="T103" fmla="*/ 30 h 136"/>
                  <a:gd name="T104" fmla="*/ 25 w 370"/>
                  <a:gd name="T105" fmla="*/ 30 h 136"/>
                  <a:gd name="T106" fmla="*/ 10 w 370"/>
                  <a:gd name="T107" fmla="*/ 32 h 136"/>
                  <a:gd name="T108" fmla="*/ 222 w 370"/>
                  <a:gd name="T109" fmla="*/ 98 h 136"/>
                  <a:gd name="T110" fmla="*/ 201 w 370"/>
                  <a:gd name="T111" fmla="*/ 91 h 136"/>
                  <a:gd name="T112" fmla="*/ 186 w 370"/>
                  <a:gd name="T113" fmla="*/ 83 h 136"/>
                  <a:gd name="T114" fmla="*/ 158 w 370"/>
                  <a:gd name="T115" fmla="*/ 79 h 136"/>
                  <a:gd name="T116" fmla="*/ 165 w 370"/>
                  <a:gd name="T117" fmla="*/ 89 h 136"/>
                  <a:gd name="T118" fmla="*/ 165 w 370"/>
                  <a:gd name="T119" fmla="*/ 110 h 136"/>
                  <a:gd name="T120" fmla="*/ 190 w 370"/>
                  <a:gd name="T121" fmla="*/ 114 h 136"/>
                  <a:gd name="T122" fmla="*/ 213 w 370"/>
                  <a:gd name="T123" fmla="*/ 11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0" h="136">
                    <a:moveTo>
                      <a:pt x="341" y="17"/>
                    </a:moveTo>
                    <a:lnTo>
                      <a:pt x="334" y="15"/>
                    </a:lnTo>
                    <a:lnTo>
                      <a:pt x="362" y="9"/>
                    </a:lnTo>
                    <a:lnTo>
                      <a:pt x="366" y="9"/>
                    </a:lnTo>
                    <a:lnTo>
                      <a:pt x="370" y="9"/>
                    </a:lnTo>
                    <a:lnTo>
                      <a:pt x="362" y="13"/>
                    </a:lnTo>
                    <a:lnTo>
                      <a:pt x="353" y="15"/>
                    </a:lnTo>
                    <a:lnTo>
                      <a:pt x="341" y="17"/>
                    </a:lnTo>
                    <a:close/>
                    <a:moveTo>
                      <a:pt x="125" y="17"/>
                    </a:moveTo>
                    <a:lnTo>
                      <a:pt x="129" y="19"/>
                    </a:lnTo>
                    <a:lnTo>
                      <a:pt x="133" y="19"/>
                    </a:lnTo>
                    <a:lnTo>
                      <a:pt x="131" y="21"/>
                    </a:lnTo>
                    <a:lnTo>
                      <a:pt x="129" y="21"/>
                    </a:lnTo>
                    <a:lnTo>
                      <a:pt x="129" y="21"/>
                    </a:lnTo>
                    <a:lnTo>
                      <a:pt x="127" y="22"/>
                    </a:lnTo>
                    <a:lnTo>
                      <a:pt x="124" y="22"/>
                    </a:lnTo>
                    <a:lnTo>
                      <a:pt x="124" y="24"/>
                    </a:lnTo>
                    <a:lnTo>
                      <a:pt x="124" y="26"/>
                    </a:lnTo>
                    <a:lnTo>
                      <a:pt x="125" y="28"/>
                    </a:lnTo>
                    <a:lnTo>
                      <a:pt x="129" y="30"/>
                    </a:lnTo>
                    <a:lnTo>
                      <a:pt x="133" y="30"/>
                    </a:lnTo>
                    <a:lnTo>
                      <a:pt x="135" y="30"/>
                    </a:lnTo>
                    <a:lnTo>
                      <a:pt x="142" y="30"/>
                    </a:lnTo>
                    <a:lnTo>
                      <a:pt x="156" y="30"/>
                    </a:lnTo>
                    <a:lnTo>
                      <a:pt x="163" y="30"/>
                    </a:lnTo>
                    <a:lnTo>
                      <a:pt x="161" y="32"/>
                    </a:lnTo>
                    <a:lnTo>
                      <a:pt x="160" y="34"/>
                    </a:lnTo>
                    <a:lnTo>
                      <a:pt x="158" y="34"/>
                    </a:lnTo>
                    <a:lnTo>
                      <a:pt x="156" y="34"/>
                    </a:lnTo>
                    <a:lnTo>
                      <a:pt x="150" y="34"/>
                    </a:lnTo>
                    <a:lnTo>
                      <a:pt x="148" y="34"/>
                    </a:lnTo>
                    <a:lnTo>
                      <a:pt x="146" y="36"/>
                    </a:lnTo>
                    <a:lnTo>
                      <a:pt x="152" y="38"/>
                    </a:lnTo>
                    <a:lnTo>
                      <a:pt x="165" y="43"/>
                    </a:lnTo>
                    <a:lnTo>
                      <a:pt x="167" y="43"/>
                    </a:lnTo>
                    <a:lnTo>
                      <a:pt x="175" y="43"/>
                    </a:lnTo>
                    <a:lnTo>
                      <a:pt x="197" y="43"/>
                    </a:lnTo>
                    <a:lnTo>
                      <a:pt x="196" y="47"/>
                    </a:lnTo>
                    <a:lnTo>
                      <a:pt x="199" y="51"/>
                    </a:lnTo>
                    <a:lnTo>
                      <a:pt x="205" y="51"/>
                    </a:lnTo>
                    <a:lnTo>
                      <a:pt x="213" y="51"/>
                    </a:lnTo>
                    <a:lnTo>
                      <a:pt x="215" y="51"/>
                    </a:lnTo>
                    <a:lnTo>
                      <a:pt x="216" y="51"/>
                    </a:lnTo>
                    <a:lnTo>
                      <a:pt x="224" y="45"/>
                    </a:lnTo>
                    <a:lnTo>
                      <a:pt x="226" y="45"/>
                    </a:lnTo>
                    <a:lnTo>
                      <a:pt x="230" y="45"/>
                    </a:lnTo>
                    <a:lnTo>
                      <a:pt x="235" y="45"/>
                    </a:lnTo>
                    <a:lnTo>
                      <a:pt x="237" y="45"/>
                    </a:lnTo>
                    <a:lnTo>
                      <a:pt x="241" y="43"/>
                    </a:lnTo>
                    <a:lnTo>
                      <a:pt x="243" y="41"/>
                    </a:lnTo>
                    <a:lnTo>
                      <a:pt x="245" y="38"/>
                    </a:lnTo>
                    <a:lnTo>
                      <a:pt x="247" y="36"/>
                    </a:lnTo>
                    <a:lnTo>
                      <a:pt x="251" y="32"/>
                    </a:lnTo>
                    <a:lnTo>
                      <a:pt x="262" y="28"/>
                    </a:lnTo>
                    <a:lnTo>
                      <a:pt x="266" y="24"/>
                    </a:lnTo>
                    <a:lnTo>
                      <a:pt x="266" y="19"/>
                    </a:lnTo>
                    <a:lnTo>
                      <a:pt x="264" y="15"/>
                    </a:lnTo>
                    <a:lnTo>
                      <a:pt x="260" y="13"/>
                    </a:lnTo>
                    <a:lnTo>
                      <a:pt x="254" y="11"/>
                    </a:lnTo>
                    <a:lnTo>
                      <a:pt x="249" y="11"/>
                    </a:lnTo>
                    <a:lnTo>
                      <a:pt x="245" y="11"/>
                    </a:lnTo>
                    <a:lnTo>
                      <a:pt x="232" y="7"/>
                    </a:lnTo>
                    <a:lnTo>
                      <a:pt x="228" y="5"/>
                    </a:lnTo>
                    <a:lnTo>
                      <a:pt x="228" y="5"/>
                    </a:lnTo>
                    <a:lnTo>
                      <a:pt x="226" y="5"/>
                    </a:lnTo>
                    <a:lnTo>
                      <a:pt x="226" y="5"/>
                    </a:lnTo>
                    <a:lnTo>
                      <a:pt x="224" y="5"/>
                    </a:lnTo>
                    <a:lnTo>
                      <a:pt x="224" y="5"/>
                    </a:lnTo>
                    <a:lnTo>
                      <a:pt x="222" y="4"/>
                    </a:lnTo>
                    <a:lnTo>
                      <a:pt x="222" y="4"/>
                    </a:lnTo>
                    <a:lnTo>
                      <a:pt x="220" y="4"/>
                    </a:lnTo>
                    <a:lnTo>
                      <a:pt x="220" y="4"/>
                    </a:lnTo>
                    <a:lnTo>
                      <a:pt x="220" y="4"/>
                    </a:lnTo>
                    <a:lnTo>
                      <a:pt x="218" y="5"/>
                    </a:lnTo>
                    <a:lnTo>
                      <a:pt x="218" y="5"/>
                    </a:lnTo>
                    <a:lnTo>
                      <a:pt x="215" y="5"/>
                    </a:lnTo>
                    <a:lnTo>
                      <a:pt x="215" y="5"/>
                    </a:lnTo>
                    <a:lnTo>
                      <a:pt x="213" y="5"/>
                    </a:lnTo>
                    <a:lnTo>
                      <a:pt x="213" y="7"/>
                    </a:lnTo>
                    <a:lnTo>
                      <a:pt x="211" y="9"/>
                    </a:lnTo>
                    <a:lnTo>
                      <a:pt x="209" y="11"/>
                    </a:lnTo>
                    <a:lnTo>
                      <a:pt x="207" y="11"/>
                    </a:lnTo>
                    <a:lnTo>
                      <a:pt x="203" y="11"/>
                    </a:lnTo>
                    <a:lnTo>
                      <a:pt x="201" y="11"/>
                    </a:lnTo>
                    <a:lnTo>
                      <a:pt x="203" y="2"/>
                    </a:lnTo>
                    <a:lnTo>
                      <a:pt x="203" y="0"/>
                    </a:lnTo>
                    <a:lnTo>
                      <a:pt x="201" y="0"/>
                    </a:lnTo>
                    <a:lnTo>
                      <a:pt x="199" y="0"/>
                    </a:lnTo>
                    <a:lnTo>
                      <a:pt x="194" y="2"/>
                    </a:lnTo>
                    <a:lnTo>
                      <a:pt x="192" y="2"/>
                    </a:lnTo>
                    <a:lnTo>
                      <a:pt x="192" y="2"/>
                    </a:lnTo>
                    <a:lnTo>
                      <a:pt x="190" y="2"/>
                    </a:lnTo>
                    <a:lnTo>
                      <a:pt x="190" y="4"/>
                    </a:lnTo>
                    <a:lnTo>
                      <a:pt x="190" y="5"/>
                    </a:lnTo>
                    <a:lnTo>
                      <a:pt x="190" y="9"/>
                    </a:lnTo>
                    <a:lnTo>
                      <a:pt x="190" y="11"/>
                    </a:lnTo>
                    <a:lnTo>
                      <a:pt x="190" y="13"/>
                    </a:lnTo>
                    <a:lnTo>
                      <a:pt x="190" y="15"/>
                    </a:lnTo>
                    <a:lnTo>
                      <a:pt x="188" y="17"/>
                    </a:lnTo>
                    <a:lnTo>
                      <a:pt x="186" y="17"/>
                    </a:lnTo>
                    <a:lnTo>
                      <a:pt x="180" y="13"/>
                    </a:lnTo>
                    <a:lnTo>
                      <a:pt x="178" y="13"/>
                    </a:lnTo>
                    <a:lnTo>
                      <a:pt x="178" y="11"/>
                    </a:lnTo>
                    <a:lnTo>
                      <a:pt x="177" y="9"/>
                    </a:lnTo>
                    <a:lnTo>
                      <a:pt x="175" y="7"/>
                    </a:lnTo>
                    <a:lnTo>
                      <a:pt x="171" y="7"/>
                    </a:lnTo>
                    <a:lnTo>
                      <a:pt x="169" y="9"/>
                    </a:lnTo>
                    <a:lnTo>
                      <a:pt x="165" y="7"/>
                    </a:lnTo>
                    <a:lnTo>
                      <a:pt x="156" y="2"/>
                    </a:lnTo>
                    <a:lnTo>
                      <a:pt x="150" y="0"/>
                    </a:lnTo>
                    <a:lnTo>
                      <a:pt x="144" y="0"/>
                    </a:lnTo>
                    <a:lnTo>
                      <a:pt x="148" y="4"/>
                    </a:lnTo>
                    <a:lnTo>
                      <a:pt x="148" y="5"/>
                    </a:lnTo>
                    <a:lnTo>
                      <a:pt x="146" y="9"/>
                    </a:lnTo>
                    <a:lnTo>
                      <a:pt x="144" y="7"/>
                    </a:lnTo>
                    <a:lnTo>
                      <a:pt x="142" y="5"/>
                    </a:lnTo>
                    <a:lnTo>
                      <a:pt x="141" y="4"/>
                    </a:lnTo>
                    <a:lnTo>
                      <a:pt x="139" y="4"/>
                    </a:lnTo>
                    <a:lnTo>
                      <a:pt x="137" y="5"/>
                    </a:lnTo>
                    <a:lnTo>
                      <a:pt x="139" y="9"/>
                    </a:lnTo>
                    <a:lnTo>
                      <a:pt x="141" y="11"/>
                    </a:lnTo>
                    <a:lnTo>
                      <a:pt x="144" y="13"/>
                    </a:lnTo>
                    <a:lnTo>
                      <a:pt x="141" y="15"/>
                    </a:lnTo>
                    <a:lnTo>
                      <a:pt x="137" y="13"/>
                    </a:lnTo>
                    <a:lnTo>
                      <a:pt x="135" y="13"/>
                    </a:lnTo>
                    <a:lnTo>
                      <a:pt x="131" y="11"/>
                    </a:lnTo>
                    <a:lnTo>
                      <a:pt x="129" y="11"/>
                    </a:lnTo>
                    <a:lnTo>
                      <a:pt x="125" y="11"/>
                    </a:lnTo>
                    <a:lnTo>
                      <a:pt x="122" y="11"/>
                    </a:lnTo>
                    <a:lnTo>
                      <a:pt x="118" y="13"/>
                    </a:lnTo>
                    <a:lnTo>
                      <a:pt x="122" y="15"/>
                    </a:lnTo>
                    <a:lnTo>
                      <a:pt x="125" y="17"/>
                    </a:lnTo>
                    <a:close/>
                    <a:moveTo>
                      <a:pt x="258" y="66"/>
                    </a:moveTo>
                    <a:lnTo>
                      <a:pt x="256" y="66"/>
                    </a:lnTo>
                    <a:lnTo>
                      <a:pt x="254" y="66"/>
                    </a:lnTo>
                    <a:lnTo>
                      <a:pt x="254" y="70"/>
                    </a:lnTo>
                    <a:lnTo>
                      <a:pt x="258" y="72"/>
                    </a:lnTo>
                    <a:lnTo>
                      <a:pt x="260" y="72"/>
                    </a:lnTo>
                    <a:lnTo>
                      <a:pt x="264" y="70"/>
                    </a:lnTo>
                    <a:lnTo>
                      <a:pt x="260" y="68"/>
                    </a:lnTo>
                    <a:lnTo>
                      <a:pt x="258" y="66"/>
                    </a:lnTo>
                    <a:close/>
                    <a:moveTo>
                      <a:pt x="285" y="64"/>
                    </a:moveTo>
                    <a:lnTo>
                      <a:pt x="288" y="64"/>
                    </a:lnTo>
                    <a:lnTo>
                      <a:pt x="292" y="62"/>
                    </a:lnTo>
                    <a:lnTo>
                      <a:pt x="300" y="64"/>
                    </a:lnTo>
                    <a:lnTo>
                      <a:pt x="302" y="62"/>
                    </a:lnTo>
                    <a:lnTo>
                      <a:pt x="305" y="62"/>
                    </a:lnTo>
                    <a:lnTo>
                      <a:pt x="305" y="62"/>
                    </a:lnTo>
                    <a:lnTo>
                      <a:pt x="300" y="62"/>
                    </a:lnTo>
                    <a:lnTo>
                      <a:pt x="296" y="62"/>
                    </a:lnTo>
                    <a:lnTo>
                      <a:pt x="292" y="60"/>
                    </a:lnTo>
                    <a:lnTo>
                      <a:pt x="290" y="60"/>
                    </a:lnTo>
                    <a:lnTo>
                      <a:pt x="288" y="60"/>
                    </a:lnTo>
                    <a:lnTo>
                      <a:pt x="285" y="60"/>
                    </a:lnTo>
                    <a:lnTo>
                      <a:pt x="281" y="62"/>
                    </a:lnTo>
                    <a:lnTo>
                      <a:pt x="277" y="64"/>
                    </a:lnTo>
                    <a:lnTo>
                      <a:pt x="281" y="64"/>
                    </a:lnTo>
                    <a:lnTo>
                      <a:pt x="285" y="64"/>
                    </a:lnTo>
                    <a:close/>
                    <a:moveTo>
                      <a:pt x="125" y="7"/>
                    </a:moveTo>
                    <a:lnTo>
                      <a:pt x="127" y="7"/>
                    </a:lnTo>
                    <a:lnTo>
                      <a:pt x="127" y="7"/>
                    </a:lnTo>
                    <a:lnTo>
                      <a:pt x="129" y="7"/>
                    </a:lnTo>
                    <a:lnTo>
                      <a:pt x="131" y="5"/>
                    </a:lnTo>
                    <a:lnTo>
                      <a:pt x="129" y="4"/>
                    </a:lnTo>
                    <a:lnTo>
                      <a:pt x="125" y="4"/>
                    </a:lnTo>
                    <a:lnTo>
                      <a:pt x="122" y="4"/>
                    </a:lnTo>
                    <a:lnTo>
                      <a:pt x="122" y="5"/>
                    </a:lnTo>
                    <a:lnTo>
                      <a:pt x="122" y="5"/>
                    </a:lnTo>
                    <a:lnTo>
                      <a:pt x="125" y="7"/>
                    </a:lnTo>
                    <a:close/>
                    <a:moveTo>
                      <a:pt x="0" y="66"/>
                    </a:moveTo>
                    <a:lnTo>
                      <a:pt x="4" y="70"/>
                    </a:lnTo>
                    <a:lnTo>
                      <a:pt x="8" y="77"/>
                    </a:lnTo>
                    <a:lnTo>
                      <a:pt x="10" y="77"/>
                    </a:lnTo>
                    <a:lnTo>
                      <a:pt x="10" y="79"/>
                    </a:lnTo>
                    <a:lnTo>
                      <a:pt x="15" y="79"/>
                    </a:lnTo>
                    <a:lnTo>
                      <a:pt x="17" y="81"/>
                    </a:lnTo>
                    <a:lnTo>
                      <a:pt x="19" y="83"/>
                    </a:lnTo>
                    <a:lnTo>
                      <a:pt x="21" y="85"/>
                    </a:lnTo>
                    <a:lnTo>
                      <a:pt x="23" y="85"/>
                    </a:lnTo>
                    <a:lnTo>
                      <a:pt x="25" y="85"/>
                    </a:lnTo>
                    <a:lnTo>
                      <a:pt x="23" y="81"/>
                    </a:lnTo>
                    <a:lnTo>
                      <a:pt x="19" y="79"/>
                    </a:lnTo>
                    <a:lnTo>
                      <a:pt x="15" y="76"/>
                    </a:lnTo>
                    <a:lnTo>
                      <a:pt x="12" y="76"/>
                    </a:lnTo>
                    <a:lnTo>
                      <a:pt x="12" y="74"/>
                    </a:lnTo>
                    <a:lnTo>
                      <a:pt x="10" y="74"/>
                    </a:lnTo>
                    <a:lnTo>
                      <a:pt x="10" y="72"/>
                    </a:lnTo>
                    <a:lnTo>
                      <a:pt x="10" y="72"/>
                    </a:lnTo>
                    <a:lnTo>
                      <a:pt x="10" y="70"/>
                    </a:lnTo>
                    <a:lnTo>
                      <a:pt x="10" y="68"/>
                    </a:lnTo>
                    <a:lnTo>
                      <a:pt x="8" y="68"/>
                    </a:lnTo>
                    <a:lnTo>
                      <a:pt x="8" y="66"/>
                    </a:lnTo>
                    <a:lnTo>
                      <a:pt x="6" y="64"/>
                    </a:lnTo>
                    <a:lnTo>
                      <a:pt x="2" y="62"/>
                    </a:lnTo>
                    <a:lnTo>
                      <a:pt x="0" y="62"/>
                    </a:lnTo>
                    <a:lnTo>
                      <a:pt x="0" y="64"/>
                    </a:lnTo>
                    <a:lnTo>
                      <a:pt x="0" y="66"/>
                    </a:lnTo>
                    <a:close/>
                    <a:moveTo>
                      <a:pt x="4" y="36"/>
                    </a:moveTo>
                    <a:lnTo>
                      <a:pt x="4" y="38"/>
                    </a:lnTo>
                    <a:lnTo>
                      <a:pt x="4" y="38"/>
                    </a:lnTo>
                    <a:lnTo>
                      <a:pt x="4" y="40"/>
                    </a:lnTo>
                    <a:lnTo>
                      <a:pt x="6" y="45"/>
                    </a:lnTo>
                    <a:lnTo>
                      <a:pt x="8" y="51"/>
                    </a:lnTo>
                    <a:lnTo>
                      <a:pt x="10" y="53"/>
                    </a:lnTo>
                    <a:lnTo>
                      <a:pt x="12" y="55"/>
                    </a:lnTo>
                    <a:lnTo>
                      <a:pt x="14" y="55"/>
                    </a:lnTo>
                    <a:lnTo>
                      <a:pt x="15" y="53"/>
                    </a:lnTo>
                    <a:lnTo>
                      <a:pt x="15" y="53"/>
                    </a:lnTo>
                    <a:lnTo>
                      <a:pt x="17" y="51"/>
                    </a:lnTo>
                    <a:lnTo>
                      <a:pt x="17" y="49"/>
                    </a:lnTo>
                    <a:lnTo>
                      <a:pt x="17" y="49"/>
                    </a:lnTo>
                    <a:lnTo>
                      <a:pt x="17" y="47"/>
                    </a:lnTo>
                    <a:lnTo>
                      <a:pt x="19" y="47"/>
                    </a:lnTo>
                    <a:lnTo>
                      <a:pt x="23" y="47"/>
                    </a:lnTo>
                    <a:lnTo>
                      <a:pt x="23" y="49"/>
                    </a:lnTo>
                    <a:lnTo>
                      <a:pt x="23" y="53"/>
                    </a:lnTo>
                    <a:lnTo>
                      <a:pt x="21" y="55"/>
                    </a:lnTo>
                    <a:lnTo>
                      <a:pt x="23" y="59"/>
                    </a:lnTo>
                    <a:lnTo>
                      <a:pt x="25" y="59"/>
                    </a:lnTo>
                    <a:lnTo>
                      <a:pt x="27" y="60"/>
                    </a:lnTo>
                    <a:lnTo>
                      <a:pt x="29" y="60"/>
                    </a:lnTo>
                    <a:lnTo>
                      <a:pt x="27" y="62"/>
                    </a:lnTo>
                    <a:lnTo>
                      <a:pt x="17" y="60"/>
                    </a:lnTo>
                    <a:lnTo>
                      <a:pt x="14" y="60"/>
                    </a:lnTo>
                    <a:lnTo>
                      <a:pt x="21" y="64"/>
                    </a:lnTo>
                    <a:lnTo>
                      <a:pt x="17" y="66"/>
                    </a:lnTo>
                    <a:lnTo>
                      <a:pt x="21" y="70"/>
                    </a:lnTo>
                    <a:lnTo>
                      <a:pt x="27" y="74"/>
                    </a:lnTo>
                    <a:lnTo>
                      <a:pt x="29" y="76"/>
                    </a:lnTo>
                    <a:lnTo>
                      <a:pt x="31" y="79"/>
                    </a:lnTo>
                    <a:lnTo>
                      <a:pt x="33" y="79"/>
                    </a:lnTo>
                    <a:lnTo>
                      <a:pt x="38" y="83"/>
                    </a:lnTo>
                    <a:lnTo>
                      <a:pt x="42" y="85"/>
                    </a:lnTo>
                    <a:lnTo>
                      <a:pt x="44" y="85"/>
                    </a:lnTo>
                    <a:lnTo>
                      <a:pt x="53" y="85"/>
                    </a:lnTo>
                    <a:lnTo>
                      <a:pt x="55" y="83"/>
                    </a:lnTo>
                    <a:lnTo>
                      <a:pt x="61" y="81"/>
                    </a:lnTo>
                    <a:lnTo>
                      <a:pt x="65" y="79"/>
                    </a:lnTo>
                    <a:lnTo>
                      <a:pt x="65" y="79"/>
                    </a:lnTo>
                    <a:lnTo>
                      <a:pt x="63" y="77"/>
                    </a:lnTo>
                    <a:lnTo>
                      <a:pt x="63" y="77"/>
                    </a:lnTo>
                    <a:lnTo>
                      <a:pt x="63" y="77"/>
                    </a:lnTo>
                    <a:lnTo>
                      <a:pt x="63" y="74"/>
                    </a:lnTo>
                    <a:lnTo>
                      <a:pt x="63" y="72"/>
                    </a:lnTo>
                    <a:lnTo>
                      <a:pt x="63" y="72"/>
                    </a:lnTo>
                    <a:lnTo>
                      <a:pt x="63" y="70"/>
                    </a:lnTo>
                    <a:lnTo>
                      <a:pt x="63" y="70"/>
                    </a:lnTo>
                    <a:lnTo>
                      <a:pt x="65" y="70"/>
                    </a:lnTo>
                    <a:lnTo>
                      <a:pt x="65" y="70"/>
                    </a:lnTo>
                    <a:lnTo>
                      <a:pt x="67" y="68"/>
                    </a:lnTo>
                    <a:lnTo>
                      <a:pt x="67" y="70"/>
                    </a:lnTo>
                    <a:lnTo>
                      <a:pt x="69" y="70"/>
                    </a:lnTo>
                    <a:lnTo>
                      <a:pt x="69" y="72"/>
                    </a:lnTo>
                    <a:lnTo>
                      <a:pt x="70" y="72"/>
                    </a:lnTo>
                    <a:lnTo>
                      <a:pt x="72" y="72"/>
                    </a:lnTo>
                    <a:lnTo>
                      <a:pt x="74" y="70"/>
                    </a:lnTo>
                    <a:lnTo>
                      <a:pt x="74" y="68"/>
                    </a:lnTo>
                    <a:lnTo>
                      <a:pt x="76" y="66"/>
                    </a:lnTo>
                    <a:lnTo>
                      <a:pt x="78" y="68"/>
                    </a:lnTo>
                    <a:lnTo>
                      <a:pt x="76" y="70"/>
                    </a:lnTo>
                    <a:lnTo>
                      <a:pt x="76" y="74"/>
                    </a:lnTo>
                    <a:lnTo>
                      <a:pt x="76" y="76"/>
                    </a:lnTo>
                    <a:lnTo>
                      <a:pt x="76" y="77"/>
                    </a:lnTo>
                    <a:lnTo>
                      <a:pt x="78" y="77"/>
                    </a:lnTo>
                    <a:lnTo>
                      <a:pt x="80" y="77"/>
                    </a:lnTo>
                    <a:lnTo>
                      <a:pt x="82" y="77"/>
                    </a:lnTo>
                    <a:lnTo>
                      <a:pt x="88" y="77"/>
                    </a:lnTo>
                    <a:lnTo>
                      <a:pt x="95" y="72"/>
                    </a:lnTo>
                    <a:lnTo>
                      <a:pt x="99" y="72"/>
                    </a:lnTo>
                    <a:lnTo>
                      <a:pt x="97" y="74"/>
                    </a:lnTo>
                    <a:lnTo>
                      <a:pt x="95" y="76"/>
                    </a:lnTo>
                    <a:lnTo>
                      <a:pt x="95" y="77"/>
                    </a:lnTo>
                    <a:lnTo>
                      <a:pt x="95" y="79"/>
                    </a:lnTo>
                    <a:lnTo>
                      <a:pt x="97" y="79"/>
                    </a:lnTo>
                    <a:lnTo>
                      <a:pt x="101" y="81"/>
                    </a:lnTo>
                    <a:lnTo>
                      <a:pt x="103" y="79"/>
                    </a:lnTo>
                    <a:lnTo>
                      <a:pt x="106" y="79"/>
                    </a:lnTo>
                    <a:lnTo>
                      <a:pt x="103" y="81"/>
                    </a:lnTo>
                    <a:lnTo>
                      <a:pt x="99" y="81"/>
                    </a:lnTo>
                    <a:lnTo>
                      <a:pt x="88" y="81"/>
                    </a:lnTo>
                    <a:lnTo>
                      <a:pt x="84" y="83"/>
                    </a:lnTo>
                    <a:lnTo>
                      <a:pt x="82" y="83"/>
                    </a:lnTo>
                    <a:lnTo>
                      <a:pt x="82" y="85"/>
                    </a:lnTo>
                    <a:lnTo>
                      <a:pt x="80" y="85"/>
                    </a:lnTo>
                    <a:lnTo>
                      <a:pt x="76" y="87"/>
                    </a:lnTo>
                    <a:lnTo>
                      <a:pt x="70" y="89"/>
                    </a:lnTo>
                    <a:lnTo>
                      <a:pt x="59" y="91"/>
                    </a:lnTo>
                    <a:lnTo>
                      <a:pt x="59" y="93"/>
                    </a:lnTo>
                    <a:lnTo>
                      <a:pt x="59" y="93"/>
                    </a:lnTo>
                    <a:lnTo>
                      <a:pt x="59" y="95"/>
                    </a:lnTo>
                    <a:lnTo>
                      <a:pt x="55" y="91"/>
                    </a:lnTo>
                    <a:lnTo>
                      <a:pt x="53" y="91"/>
                    </a:lnTo>
                    <a:lnTo>
                      <a:pt x="52" y="91"/>
                    </a:lnTo>
                    <a:lnTo>
                      <a:pt x="50" y="93"/>
                    </a:lnTo>
                    <a:lnTo>
                      <a:pt x="50" y="95"/>
                    </a:lnTo>
                    <a:lnTo>
                      <a:pt x="50" y="96"/>
                    </a:lnTo>
                    <a:lnTo>
                      <a:pt x="52" y="98"/>
                    </a:lnTo>
                    <a:lnTo>
                      <a:pt x="53" y="102"/>
                    </a:lnTo>
                    <a:lnTo>
                      <a:pt x="59" y="104"/>
                    </a:lnTo>
                    <a:lnTo>
                      <a:pt x="65" y="104"/>
                    </a:lnTo>
                    <a:lnTo>
                      <a:pt x="69" y="102"/>
                    </a:lnTo>
                    <a:lnTo>
                      <a:pt x="70" y="102"/>
                    </a:lnTo>
                    <a:lnTo>
                      <a:pt x="74" y="100"/>
                    </a:lnTo>
                    <a:lnTo>
                      <a:pt x="78" y="98"/>
                    </a:lnTo>
                    <a:lnTo>
                      <a:pt x="80" y="98"/>
                    </a:lnTo>
                    <a:lnTo>
                      <a:pt x="86" y="100"/>
                    </a:lnTo>
                    <a:lnTo>
                      <a:pt x="88" y="100"/>
                    </a:lnTo>
                    <a:lnTo>
                      <a:pt x="97" y="98"/>
                    </a:lnTo>
                    <a:lnTo>
                      <a:pt x="101" y="98"/>
                    </a:lnTo>
                    <a:lnTo>
                      <a:pt x="101" y="98"/>
                    </a:lnTo>
                    <a:lnTo>
                      <a:pt x="103" y="102"/>
                    </a:lnTo>
                    <a:lnTo>
                      <a:pt x="97" y="102"/>
                    </a:lnTo>
                    <a:lnTo>
                      <a:pt x="72" y="106"/>
                    </a:lnTo>
                    <a:lnTo>
                      <a:pt x="70" y="106"/>
                    </a:lnTo>
                    <a:lnTo>
                      <a:pt x="69" y="108"/>
                    </a:lnTo>
                    <a:lnTo>
                      <a:pt x="67" y="110"/>
                    </a:lnTo>
                    <a:lnTo>
                      <a:pt x="67" y="110"/>
                    </a:lnTo>
                    <a:lnTo>
                      <a:pt x="65" y="110"/>
                    </a:lnTo>
                    <a:lnTo>
                      <a:pt x="61" y="110"/>
                    </a:lnTo>
                    <a:lnTo>
                      <a:pt x="57" y="108"/>
                    </a:lnTo>
                    <a:lnTo>
                      <a:pt x="55" y="110"/>
                    </a:lnTo>
                    <a:lnTo>
                      <a:pt x="55" y="114"/>
                    </a:lnTo>
                    <a:lnTo>
                      <a:pt x="61" y="117"/>
                    </a:lnTo>
                    <a:lnTo>
                      <a:pt x="70" y="121"/>
                    </a:lnTo>
                    <a:lnTo>
                      <a:pt x="74" y="123"/>
                    </a:lnTo>
                    <a:lnTo>
                      <a:pt x="80" y="127"/>
                    </a:lnTo>
                    <a:lnTo>
                      <a:pt x="89" y="131"/>
                    </a:lnTo>
                    <a:lnTo>
                      <a:pt x="91" y="133"/>
                    </a:lnTo>
                    <a:lnTo>
                      <a:pt x="93" y="134"/>
                    </a:lnTo>
                    <a:lnTo>
                      <a:pt x="97" y="136"/>
                    </a:lnTo>
                    <a:lnTo>
                      <a:pt x="99" y="136"/>
                    </a:lnTo>
                    <a:lnTo>
                      <a:pt x="103" y="136"/>
                    </a:lnTo>
                    <a:lnTo>
                      <a:pt x="103" y="134"/>
                    </a:lnTo>
                    <a:lnTo>
                      <a:pt x="103" y="134"/>
                    </a:lnTo>
                    <a:lnTo>
                      <a:pt x="103" y="133"/>
                    </a:lnTo>
                    <a:lnTo>
                      <a:pt x="103" y="131"/>
                    </a:lnTo>
                    <a:lnTo>
                      <a:pt x="103" y="131"/>
                    </a:lnTo>
                    <a:lnTo>
                      <a:pt x="103" y="129"/>
                    </a:lnTo>
                    <a:lnTo>
                      <a:pt x="106" y="127"/>
                    </a:lnTo>
                    <a:lnTo>
                      <a:pt x="106" y="125"/>
                    </a:lnTo>
                    <a:lnTo>
                      <a:pt x="106" y="125"/>
                    </a:lnTo>
                    <a:lnTo>
                      <a:pt x="106" y="125"/>
                    </a:lnTo>
                    <a:lnTo>
                      <a:pt x="106" y="123"/>
                    </a:lnTo>
                    <a:lnTo>
                      <a:pt x="106" y="123"/>
                    </a:lnTo>
                    <a:lnTo>
                      <a:pt x="106" y="121"/>
                    </a:lnTo>
                    <a:lnTo>
                      <a:pt x="108" y="119"/>
                    </a:lnTo>
                    <a:lnTo>
                      <a:pt x="112" y="114"/>
                    </a:lnTo>
                    <a:lnTo>
                      <a:pt x="114" y="112"/>
                    </a:lnTo>
                    <a:lnTo>
                      <a:pt x="116" y="112"/>
                    </a:lnTo>
                    <a:lnTo>
                      <a:pt x="122" y="110"/>
                    </a:lnTo>
                    <a:lnTo>
                      <a:pt x="124" y="108"/>
                    </a:lnTo>
                    <a:lnTo>
                      <a:pt x="125" y="104"/>
                    </a:lnTo>
                    <a:lnTo>
                      <a:pt x="125" y="95"/>
                    </a:lnTo>
                    <a:lnTo>
                      <a:pt x="125" y="93"/>
                    </a:lnTo>
                    <a:lnTo>
                      <a:pt x="129" y="93"/>
                    </a:lnTo>
                    <a:lnTo>
                      <a:pt x="131" y="93"/>
                    </a:lnTo>
                    <a:lnTo>
                      <a:pt x="133" y="91"/>
                    </a:lnTo>
                    <a:lnTo>
                      <a:pt x="135" y="89"/>
                    </a:lnTo>
                    <a:lnTo>
                      <a:pt x="135" y="89"/>
                    </a:lnTo>
                    <a:lnTo>
                      <a:pt x="135" y="87"/>
                    </a:lnTo>
                    <a:lnTo>
                      <a:pt x="135" y="87"/>
                    </a:lnTo>
                    <a:lnTo>
                      <a:pt x="135" y="85"/>
                    </a:lnTo>
                    <a:lnTo>
                      <a:pt x="135" y="85"/>
                    </a:lnTo>
                    <a:lnTo>
                      <a:pt x="135" y="83"/>
                    </a:lnTo>
                    <a:lnTo>
                      <a:pt x="137" y="83"/>
                    </a:lnTo>
                    <a:lnTo>
                      <a:pt x="137" y="81"/>
                    </a:lnTo>
                    <a:lnTo>
                      <a:pt x="139" y="79"/>
                    </a:lnTo>
                    <a:lnTo>
                      <a:pt x="144" y="74"/>
                    </a:lnTo>
                    <a:lnTo>
                      <a:pt x="146" y="74"/>
                    </a:lnTo>
                    <a:lnTo>
                      <a:pt x="150" y="72"/>
                    </a:lnTo>
                    <a:lnTo>
                      <a:pt x="167" y="70"/>
                    </a:lnTo>
                    <a:lnTo>
                      <a:pt x="171" y="70"/>
                    </a:lnTo>
                    <a:lnTo>
                      <a:pt x="173" y="68"/>
                    </a:lnTo>
                    <a:lnTo>
                      <a:pt x="171" y="66"/>
                    </a:lnTo>
                    <a:lnTo>
                      <a:pt x="169" y="64"/>
                    </a:lnTo>
                    <a:lnTo>
                      <a:pt x="161" y="60"/>
                    </a:lnTo>
                    <a:lnTo>
                      <a:pt x="160" y="59"/>
                    </a:lnTo>
                    <a:lnTo>
                      <a:pt x="163" y="57"/>
                    </a:lnTo>
                    <a:lnTo>
                      <a:pt x="161" y="55"/>
                    </a:lnTo>
                    <a:lnTo>
                      <a:pt x="160" y="55"/>
                    </a:lnTo>
                    <a:lnTo>
                      <a:pt x="156" y="53"/>
                    </a:lnTo>
                    <a:lnTo>
                      <a:pt x="154" y="53"/>
                    </a:lnTo>
                    <a:lnTo>
                      <a:pt x="154" y="55"/>
                    </a:lnTo>
                    <a:lnTo>
                      <a:pt x="154" y="55"/>
                    </a:lnTo>
                    <a:lnTo>
                      <a:pt x="152" y="55"/>
                    </a:lnTo>
                    <a:lnTo>
                      <a:pt x="152" y="57"/>
                    </a:lnTo>
                    <a:lnTo>
                      <a:pt x="150" y="57"/>
                    </a:lnTo>
                    <a:lnTo>
                      <a:pt x="150" y="57"/>
                    </a:lnTo>
                    <a:lnTo>
                      <a:pt x="148" y="55"/>
                    </a:lnTo>
                    <a:lnTo>
                      <a:pt x="148" y="55"/>
                    </a:lnTo>
                    <a:lnTo>
                      <a:pt x="146" y="53"/>
                    </a:lnTo>
                    <a:lnTo>
                      <a:pt x="144" y="53"/>
                    </a:lnTo>
                    <a:lnTo>
                      <a:pt x="142" y="53"/>
                    </a:lnTo>
                    <a:lnTo>
                      <a:pt x="137" y="53"/>
                    </a:lnTo>
                    <a:lnTo>
                      <a:pt x="137" y="53"/>
                    </a:lnTo>
                    <a:lnTo>
                      <a:pt x="135" y="53"/>
                    </a:lnTo>
                    <a:lnTo>
                      <a:pt x="135" y="51"/>
                    </a:lnTo>
                    <a:lnTo>
                      <a:pt x="133" y="51"/>
                    </a:lnTo>
                    <a:lnTo>
                      <a:pt x="133" y="49"/>
                    </a:lnTo>
                    <a:lnTo>
                      <a:pt x="131" y="49"/>
                    </a:lnTo>
                    <a:lnTo>
                      <a:pt x="129" y="49"/>
                    </a:lnTo>
                    <a:lnTo>
                      <a:pt x="131" y="45"/>
                    </a:lnTo>
                    <a:lnTo>
                      <a:pt x="133" y="41"/>
                    </a:lnTo>
                    <a:lnTo>
                      <a:pt x="131" y="40"/>
                    </a:lnTo>
                    <a:lnTo>
                      <a:pt x="127" y="36"/>
                    </a:lnTo>
                    <a:lnTo>
                      <a:pt x="124" y="36"/>
                    </a:lnTo>
                    <a:lnTo>
                      <a:pt x="120" y="38"/>
                    </a:lnTo>
                    <a:lnTo>
                      <a:pt x="114" y="43"/>
                    </a:lnTo>
                    <a:lnTo>
                      <a:pt x="114" y="41"/>
                    </a:lnTo>
                    <a:lnTo>
                      <a:pt x="114" y="38"/>
                    </a:lnTo>
                    <a:lnTo>
                      <a:pt x="114" y="36"/>
                    </a:lnTo>
                    <a:lnTo>
                      <a:pt x="116" y="34"/>
                    </a:lnTo>
                    <a:lnTo>
                      <a:pt x="118" y="32"/>
                    </a:lnTo>
                    <a:lnTo>
                      <a:pt x="118" y="32"/>
                    </a:lnTo>
                    <a:lnTo>
                      <a:pt x="116" y="28"/>
                    </a:lnTo>
                    <a:lnTo>
                      <a:pt x="114" y="26"/>
                    </a:lnTo>
                    <a:lnTo>
                      <a:pt x="112" y="24"/>
                    </a:lnTo>
                    <a:lnTo>
                      <a:pt x="110" y="24"/>
                    </a:lnTo>
                    <a:lnTo>
                      <a:pt x="106" y="22"/>
                    </a:lnTo>
                    <a:lnTo>
                      <a:pt x="105" y="22"/>
                    </a:lnTo>
                    <a:lnTo>
                      <a:pt x="103" y="22"/>
                    </a:lnTo>
                    <a:lnTo>
                      <a:pt x="103" y="22"/>
                    </a:lnTo>
                    <a:lnTo>
                      <a:pt x="103" y="22"/>
                    </a:lnTo>
                    <a:lnTo>
                      <a:pt x="101" y="24"/>
                    </a:lnTo>
                    <a:lnTo>
                      <a:pt x="101" y="24"/>
                    </a:lnTo>
                    <a:lnTo>
                      <a:pt x="97" y="22"/>
                    </a:lnTo>
                    <a:lnTo>
                      <a:pt x="95" y="19"/>
                    </a:lnTo>
                    <a:lnTo>
                      <a:pt x="91" y="19"/>
                    </a:lnTo>
                    <a:lnTo>
                      <a:pt x="88" y="22"/>
                    </a:lnTo>
                    <a:lnTo>
                      <a:pt x="88" y="22"/>
                    </a:lnTo>
                    <a:lnTo>
                      <a:pt x="88" y="24"/>
                    </a:lnTo>
                    <a:lnTo>
                      <a:pt x="88" y="24"/>
                    </a:lnTo>
                    <a:lnTo>
                      <a:pt x="88" y="24"/>
                    </a:lnTo>
                    <a:lnTo>
                      <a:pt x="88" y="26"/>
                    </a:lnTo>
                    <a:lnTo>
                      <a:pt x="86" y="30"/>
                    </a:lnTo>
                    <a:lnTo>
                      <a:pt x="84" y="30"/>
                    </a:lnTo>
                    <a:lnTo>
                      <a:pt x="84" y="32"/>
                    </a:lnTo>
                    <a:lnTo>
                      <a:pt x="84" y="34"/>
                    </a:lnTo>
                    <a:lnTo>
                      <a:pt x="84" y="36"/>
                    </a:lnTo>
                    <a:lnTo>
                      <a:pt x="93" y="60"/>
                    </a:lnTo>
                    <a:lnTo>
                      <a:pt x="88" y="57"/>
                    </a:lnTo>
                    <a:lnTo>
                      <a:pt x="84" y="53"/>
                    </a:lnTo>
                    <a:lnTo>
                      <a:pt x="74" y="38"/>
                    </a:lnTo>
                    <a:lnTo>
                      <a:pt x="70" y="32"/>
                    </a:lnTo>
                    <a:lnTo>
                      <a:pt x="67" y="30"/>
                    </a:lnTo>
                    <a:lnTo>
                      <a:pt x="61" y="32"/>
                    </a:lnTo>
                    <a:lnTo>
                      <a:pt x="59" y="34"/>
                    </a:lnTo>
                    <a:lnTo>
                      <a:pt x="57" y="36"/>
                    </a:lnTo>
                    <a:lnTo>
                      <a:pt x="55" y="38"/>
                    </a:lnTo>
                    <a:lnTo>
                      <a:pt x="55" y="41"/>
                    </a:lnTo>
                    <a:lnTo>
                      <a:pt x="55" y="43"/>
                    </a:lnTo>
                    <a:lnTo>
                      <a:pt x="55" y="45"/>
                    </a:lnTo>
                    <a:lnTo>
                      <a:pt x="53" y="45"/>
                    </a:lnTo>
                    <a:lnTo>
                      <a:pt x="50" y="41"/>
                    </a:lnTo>
                    <a:lnTo>
                      <a:pt x="48" y="41"/>
                    </a:lnTo>
                    <a:lnTo>
                      <a:pt x="46" y="40"/>
                    </a:lnTo>
                    <a:lnTo>
                      <a:pt x="46" y="40"/>
                    </a:lnTo>
                    <a:lnTo>
                      <a:pt x="46" y="38"/>
                    </a:lnTo>
                    <a:lnTo>
                      <a:pt x="44" y="36"/>
                    </a:lnTo>
                    <a:lnTo>
                      <a:pt x="42" y="36"/>
                    </a:lnTo>
                    <a:lnTo>
                      <a:pt x="38" y="36"/>
                    </a:lnTo>
                    <a:lnTo>
                      <a:pt x="33" y="36"/>
                    </a:lnTo>
                    <a:lnTo>
                      <a:pt x="36" y="34"/>
                    </a:lnTo>
                    <a:lnTo>
                      <a:pt x="40" y="34"/>
                    </a:lnTo>
                    <a:lnTo>
                      <a:pt x="42" y="32"/>
                    </a:lnTo>
                    <a:lnTo>
                      <a:pt x="48" y="32"/>
                    </a:lnTo>
                    <a:lnTo>
                      <a:pt x="50" y="32"/>
                    </a:lnTo>
                    <a:lnTo>
                      <a:pt x="53" y="30"/>
                    </a:lnTo>
                    <a:lnTo>
                      <a:pt x="53" y="28"/>
                    </a:lnTo>
                    <a:lnTo>
                      <a:pt x="52" y="26"/>
                    </a:lnTo>
                    <a:lnTo>
                      <a:pt x="46" y="26"/>
                    </a:lnTo>
                    <a:lnTo>
                      <a:pt x="42" y="26"/>
                    </a:lnTo>
                    <a:lnTo>
                      <a:pt x="36" y="28"/>
                    </a:lnTo>
                    <a:lnTo>
                      <a:pt x="29" y="28"/>
                    </a:lnTo>
                    <a:lnTo>
                      <a:pt x="27" y="28"/>
                    </a:lnTo>
                    <a:lnTo>
                      <a:pt x="27" y="32"/>
                    </a:lnTo>
                    <a:lnTo>
                      <a:pt x="25" y="30"/>
                    </a:lnTo>
                    <a:lnTo>
                      <a:pt x="19" y="28"/>
                    </a:lnTo>
                    <a:lnTo>
                      <a:pt x="15" y="28"/>
                    </a:lnTo>
                    <a:lnTo>
                      <a:pt x="14" y="28"/>
                    </a:lnTo>
                    <a:lnTo>
                      <a:pt x="12" y="28"/>
                    </a:lnTo>
                    <a:lnTo>
                      <a:pt x="12" y="28"/>
                    </a:lnTo>
                    <a:lnTo>
                      <a:pt x="12" y="30"/>
                    </a:lnTo>
                    <a:lnTo>
                      <a:pt x="10" y="30"/>
                    </a:lnTo>
                    <a:lnTo>
                      <a:pt x="10" y="32"/>
                    </a:lnTo>
                    <a:lnTo>
                      <a:pt x="10" y="32"/>
                    </a:lnTo>
                    <a:lnTo>
                      <a:pt x="8" y="30"/>
                    </a:lnTo>
                    <a:lnTo>
                      <a:pt x="6" y="30"/>
                    </a:lnTo>
                    <a:lnTo>
                      <a:pt x="4" y="28"/>
                    </a:lnTo>
                    <a:lnTo>
                      <a:pt x="2" y="30"/>
                    </a:lnTo>
                    <a:lnTo>
                      <a:pt x="4" y="34"/>
                    </a:lnTo>
                    <a:lnTo>
                      <a:pt x="4" y="36"/>
                    </a:lnTo>
                    <a:close/>
                    <a:moveTo>
                      <a:pt x="220" y="106"/>
                    </a:moveTo>
                    <a:lnTo>
                      <a:pt x="230" y="104"/>
                    </a:lnTo>
                    <a:lnTo>
                      <a:pt x="222" y="98"/>
                    </a:lnTo>
                    <a:lnTo>
                      <a:pt x="220" y="98"/>
                    </a:lnTo>
                    <a:lnTo>
                      <a:pt x="218" y="98"/>
                    </a:lnTo>
                    <a:lnTo>
                      <a:pt x="213" y="98"/>
                    </a:lnTo>
                    <a:lnTo>
                      <a:pt x="211" y="98"/>
                    </a:lnTo>
                    <a:lnTo>
                      <a:pt x="205" y="96"/>
                    </a:lnTo>
                    <a:lnTo>
                      <a:pt x="203" y="95"/>
                    </a:lnTo>
                    <a:lnTo>
                      <a:pt x="201" y="95"/>
                    </a:lnTo>
                    <a:lnTo>
                      <a:pt x="201" y="93"/>
                    </a:lnTo>
                    <a:lnTo>
                      <a:pt x="201" y="91"/>
                    </a:lnTo>
                    <a:lnTo>
                      <a:pt x="207" y="89"/>
                    </a:lnTo>
                    <a:lnTo>
                      <a:pt x="203" y="87"/>
                    </a:lnTo>
                    <a:lnTo>
                      <a:pt x="201" y="85"/>
                    </a:lnTo>
                    <a:lnTo>
                      <a:pt x="197" y="85"/>
                    </a:lnTo>
                    <a:lnTo>
                      <a:pt x="194" y="85"/>
                    </a:lnTo>
                    <a:lnTo>
                      <a:pt x="190" y="87"/>
                    </a:lnTo>
                    <a:lnTo>
                      <a:pt x="190" y="85"/>
                    </a:lnTo>
                    <a:lnTo>
                      <a:pt x="188" y="85"/>
                    </a:lnTo>
                    <a:lnTo>
                      <a:pt x="186" y="83"/>
                    </a:lnTo>
                    <a:lnTo>
                      <a:pt x="186" y="77"/>
                    </a:lnTo>
                    <a:lnTo>
                      <a:pt x="184" y="76"/>
                    </a:lnTo>
                    <a:lnTo>
                      <a:pt x="182" y="74"/>
                    </a:lnTo>
                    <a:lnTo>
                      <a:pt x="178" y="74"/>
                    </a:lnTo>
                    <a:lnTo>
                      <a:pt x="175" y="74"/>
                    </a:lnTo>
                    <a:lnTo>
                      <a:pt x="158" y="76"/>
                    </a:lnTo>
                    <a:lnTo>
                      <a:pt x="154" y="77"/>
                    </a:lnTo>
                    <a:lnTo>
                      <a:pt x="156" y="79"/>
                    </a:lnTo>
                    <a:lnTo>
                      <a:pt x="158" y="79"/>
                    </a:lnTo>
                    <a:lnTo>
                      <a:pt x="158" y="79"/>
                    </a:lnTo>
                    <a:lnTo>
                      <a:pt x="160" y="79"/>
                    </a:lnTo>
                    <a:lnTo>
                      <a:pt x="160" y="81"/>
                    </a:lnTo>
                    <a:lnTo>
                      <a:pt x="160" y="83"/>
                    </a:lnTo>
                    <a:lnTo>
                      <a:pt x="161" y="83"/>
                    </a:lnTo>
                    <a:lnTo>
                      <a:pt x="163" y="85"/>
                    </a:lnTo>
                    <a:lnTo>
                      <a:pt x="163" y="85"/>
                    </a:lnTo>
                    <a:lnTo>
                      <a:pt x="165" y="89"/>
                    </a:lnTo>
                    <a:lnTo>
                      <a:pt x="165" y="89"/>
                    </a:lnTo>
                    <a:lnTo>
                      <a:pt x="169" y="93"/>
                    </a:lnTo>
                    <a:lnTo>
                      <a:pt x="171" y="95"/>
                    </a:lnTo>
                    <a:lnTo>
                      <a:pt x="177" y="96"/>
                    </a:lnTo>
                    <a:lnTo>
                      <a:pt x="177" y="98"/>
                    </a:lnTo>
                    <a:lnTo>
                      <a:pt x="175" y="100"/>
                    </a:lnTo>
                    <a:lnTo>
                      <a:pt x="171" y="106"/>
                    </a:lnTo>
                    <a:lnTo>
                      <a:pt x="169" y="108"/>
                    </a:lnTo>
                    <a:lnTo>
                      <a:pt x="167" y="108"/>
                    </a:lnTo>
                    <a:lnTo>
                      <a:pt x="165" y="110"/>
                    </a:lnTo>
                    <a:lnTo>
                      <a:pt x="167" y="112"/>
                    </a:lnTo>
                    <a:lnTo>
                      <a:pt x="173" y="112"/>
                    </a:lnTo>
                    <a:lnTo>
                      <a:pt x="192" y="110"/>
                    </a:lnTo>
                    <a:lnTo>
                      <a:pt x="196" y="110"/>
                    </a:lnTo>
                    <a:lnTo>
                      <a:pt x="194" y="110"/>
                    </a:lnTo>
                    <a:lnTo>
                      <a:pt x="192" y="112"/>
                    </a:lnTo>
                    <a:lnTo>
                      <a:pt x="190" y="112"/>
                    </a:lnTo>
                    <a:lnTo>
                      <a:pt x="190" y="114"/>
                    </a:lnTo>
                    <a:lnTo>
                      <a:pt x="190" y="114"/>
                    </a:lnTo>
                    <a:lnTo>
                      <a:pt x="190" y="114"/>
                    </a:lnTo>
                    <a:lnTo>
                      <a:pt x="190" y="115"/>
                    </a:lnTo>
                    <a:lnTo>
                      <a:pt x="192" y="117"/>
                    </a:lnTo>
                    <a:lnTo>
                      <a:pt x="196" y="115"/>
                    </a:lnTo>
                    <a:lnTo>
                      <a:pt x="199" y="114"/>
                    </a:lnTo>
                    <a:lnTo>
                      <a:pt x="203" y="114"/>
                    </a:lnTo>
                    <a:lnTo>
                      <a:pt x="207" y="114"/>
                    </a:lnTo>
                    <a:lnTo>
                      <a:pt x="211" y="112"/>
                    </a:lnTo>
                    <a:lnTo>
                      <a:pt x="213" y="110"/>
                    </a:lnTo>
                    <a:lnTo>
                      <a:pt x="216" y="108"/>
                    </a:lnTo>
                    <a:lnTo>
                      <a:pt x="216" y="106"/>
                    </a:lnTo>
                    <a:lnTo>
                      <a:pt x="220" y="106"/>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89" name="Freeform 1734">
                <a:extLst>
                  <a:ext uri="{FF2B5EF4-FFF2-40B4-BE49-F238E27FC236}">
                    <a16:creationId xmlns:a16="http://schemas.microsoft.com/office/drawing/2014/main" id="{9ED84D4F-F6EF-41AC-5AE4-90EBB4A4EDA8}"/>
                  </a:ext>
                </a:extLst>
              </p:cNvPr>
              <p:cNvSpPr>
                <a:spLocks noEditPoints="1"/>
              </p:cNvSpPr>
              <p:nvPr/>
            </p:nvSpPr>
            <p:spPr bwMode="auto">
              <a:xfrm>
                <a:off x="20515727" y="-113161"/>
                <a:ext cx="2333383" cy="1460407"/>
              </a:xfrm>
              <a:custGeom>
                <a:avLst/>
                <a:gdLst>
                  <a:gd name="T0" fmla="*/ 239 w 286"/>
                  <a:gd name="T1" fmla="*/ 126 h 179"/>
                  <a:gd name="T2" fmla="*/ 224 w 286"/>
                  <a:gd name="T3" fmla="*/ 131 h 179"/>
                  <a:gd name="T4" fmla="*/ 209 w 286"/>
                  <a:gd name="T5" fmla="*/ 139 h 179"/>
                  <a:gd name="T6" fmla="*/ 214 w 286"/>
                  <a:gd name="T7" fmla="*/ 160 h 179"/>
                  <a:gd name="T8" fmla="*/ 214 w 286"/>
                  <a:gd name="T9" fmla="*/ 163 h 179"/>
                  <a:gd name="T10" fmla="*/ 193 w 286"/>
                  <a:gd name="T11" fmla="*/ 177 h 179"/>
                  <a:gd name="T12" fmla="*/ 180 w 286"/>
                  <a:gd name="T13" fmla="*/ 163 h 179"/>
                  <a:gd name="T14" fmla="*/ 169 w 286"/>
                  <a:gd name="T15" fmla="*/ 154 h 179"/>
                  <a:gd name="T16" fmla="*/ 182 w 286"/>
                  <a:gd name="T17" fmla="*/ 143 h 179"/>
                  <a:gd name="T18" fmla="*/ 155 w 286"/>
                  <a:gd name="T19" fmla="*/ 139 h 179"/>
                  <a:gd name="T20" fmla="*/ 167 w 286"/>
                  <a:gd name="T21" fmla="*/ 131 h 179"/>
                  <a:gd name="T22" fmla="*/ 155 w 286"/>
                  <a:gd name="T23" fmla="*/ 127 h 179"/>
                  <a:gd name="T24" fmla="*/ 138 w 286"/>
                  <a:gd name="T25" fmla="*/ 135 h 179"/>
                  <a:gd name="T26" fmla="*/ 118 w 286"/>
                  <a:gd name="T27" fmla="*/ 158 h 179"/>
                  <a:gd name="T28" fmla="*/ 101 w 286"/>
                  <a:gd name="T29" fmla="*/ 156 h 179"/>
                  <a:gd name="T30" fmla="*/ 108 w 286"/>
                  <a:gd name="T31" fmla="*/ 144 h 179"/>
                  <a:gd name="T32" fmla="*/ 114 w 286"/>
                  <a:gd name="T33" fmla="*/ 135 h 179"/>
                  <a:gd name="T34" fmla="*/ 123 w 286"/>
                  <a:gd name="T35" fmla="*/ 129 h 179"/>
                  <a:gd name="T36" fmla="*/ 112 w 286"/>
                  <a:gd name="T37" fmla="*/ 114 h 179"/>
                  <a:gd name="T38" fmla="*/ 104 w 286"/>
                  <a:gd name="T39" fmla="*/ 99 h 179"/>
                  <a:gd name="T40" fmla="*/ 82 w 286"/>
                  <a:gd name="T41" fmla="*/ 93 h 179"/>
                  <a:gd name="T42" fmla="*/ 63 w 286"/>
                  <a:gd name="T43" fmla="*/ 101 h 179"/>
                  <a:gd name="T44" fmla="*/ 30 w 286"/>
                  <a:gd name="T45" fmla="*/ 105 h 179"/>
                  <a:gd name="T46" fmla="*/ 10 w 286"/>
                  <a:gd name="T47" fmla="*/ 101 h 179"/>
                  <a:gd name="T48" fmla="*/ 10 w 286"/>
                  <a:gd name="T49" fmla="*/ 80 h 179"/>
                  <a:gd name="T50" fmla="*/ 25 w 286"/>
                  <a:gd name="T51" fmla="*/ 48 h 179"/>
                  <a:gd name="T52" fmla="*/ 30 w 286"/>
                  <a:gd name="T53" fmla="*/ 36 h 179"/>
                  <a:gd name="T54" fmla="*/ 23 w 286"/>
                  <a:gd name="T55" fmla="*/ 21 h 179"/>
                  <a:gd name="T56" fmla="*/ 38 w 286"/>
                  <a:gd name="T57" fmla="*/ 12 h 179"/>
                  <a:gd name="T58" fmla="*/ 83 w 286"/>
                  <a:gd name="T59" fmla="*/ 17 h 179"/>
                  <a:gd name="T60" fmla="*/ 89 w 286"/>
                  <a:gd name="T61" fmla="*/ 21 h 179"/>
                  <a:gd name="T62" fmla="*/ 102 w 286"/>
                  <a:gd name="T63" fmla="*/ 19 h 179"/>
                  <a:gd name="T64" fmla="*/ 118 w 286"/>
                  <a:gd name="T65" fmla="*/ 23 h 179"/>
                  <a:gd name="T66" fmla="*/ 135 w 286"/>
                  <a:gd name="T67" fmla="*/ 21 h 179"/>
                  <a:gd name="T68" fmla="*/ 157 w 286"/>
                  <a:gd name="T69" fmla="*/ 8 h 179"/>
                  <a:gd name="T70" fmla="*/ 163 w 286"/>
                  <a:gd name="T71" fmla="*/ 2 h 179"/>
                  <a:gd name="T72" fmla="*/ 176 w 286"/>
                  <a:gd name="T73" fmla="*/ 0 h 179"/>
                  <a:gd name="T74" fmla="*/ 188 w 286"/>
                  <a:gd name="T75" fmla="*/ 2 h 179"/>
                  <a:gd name="T76" fmla="*/ 195 w 286"/>
                  <a:gd name="T77" fmla="*/ 15 h 179"/>
                  <a:gd name="T78" fmla="*/ 192 w 286"/>
                  <a:gd name="T79" fmla="*/ 19 h 179"/>
                  <a:gd name="T80" fmla="*/ 193 w 286"/>
                  <a:gd name="T81" fmla="*/ 27 h 179"/>
                  <a:gd name="T82" fmla="*/ 207 w 286"/>
                  <a:gd name="T83" fmla="*/ 29 h 179"/>
                  <a:gd name="T84" fmla="*/ 210 w 286"/>
                  <a:gd name="T85" fmla="*/ 33 h 179"/>
                  <a:gd name="T86" fmla="*/ 212 w 286"/>
                  <a:gd name="T87" fmla="*/ 40 h 179"/>
                  <a:gd name="T88" fmla="*/ 218 w 286"/>
                  <a:gd name="T89" fmla="*/ 46 h 179"/>
                  <a:gd name="T90" fmla="*/ 228 w 286"/>
                  <a:gd name="T91" fmla="*/ 50 h 179"/>
                  <a:gd name="T92" fmla="*/ 239 w 286"/>
                  <a:gd name="T93" fmla="*/ 48 h 179"/>
                  <a:gd name="T94" fmla="*/ 248 w 286"/>
                  <a:gd name="T95" fmla="*/ 53 h 179"/>
                  <a:gd name="T96" fmla="*/ 256 w 286"/>
                  <a:gd name="T97" fmla="*/ 57 h 179"/>
                  <a:gd name="T98" fmla="*/ 273 w 286"/>
                  <a:gd name="T99" fmla="*/ 61 h 179"/>
                  <a:gd name="T100" fmla="*/ 284 w 286"/>
                  <a:gd name="T101" fmla="*/ 67 h 179"/>
                  <a:gd name="T102" fmla="*/ 286 w 286"/>
                  <a:gd name="T103" fmla="*/ 72 h 179"/>
                  <a:gd name="T104" fmla="*/ 282 w 286"/>
                  <a:gd name="T105" fmla="*/ 78 h 179"/>
                  <a:gd name="T106" fmla="*/ 284 w 286"/>
                  <a:gd name="T107" fmla="*/ 84 h 179"/>
                  <a:gd name="T108" fmla="*/ 282 w 286"/>
                  <a:gd name="T109" fmla="*/ 89 h 179"/>
                  <a:gd name="T110" fmla="*/ 284 w 286"/>
                  <a:gd name="T111" fmla="*/ 97 h 179"/>
                  <a:gd name="T112" fmla="*/ 282 w 286"/>
                  <a:gd name="T113" fmla="*/ 105 h 179"/>
                  <a:gd name="T114" fmla="*/ 264 w 286"/>
                  <a:gd name="T115" fmla="*/ 108 h 179"/>
                  <a:gd name="T116" fmla="*/ 258 w 286"/>
                  <a:gd name="T117" fmla="*/ 116 h 179"/>
                  <a:gd name="T118" fmla="*/ 256 w 286"/>
                  <a:gd name="T119" fmla="*/ 12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6" h="179">
                    <a:moveTo>
                      <a:pt x="256" y="120"/>
                    </a:moveTo>
                    <a:lnTo>
                      <a:pt x="256" y="120"/>
                    </a:lnTo>
                    <a:lnTo>
                      <a:pt x="256" y="122"/>
                    </a:lnTo>
                    <a:lnTo>
                      <a:pt x="252" y="122"/>
                    </a:lnTo>
                    <a:lnTo>
                      <a:pt x="248" y="122"/>
                    </a:lnTo>
                    <a:lnTo>
                      <a:pt x="245" y="122"/>
                    </a:lnTo>
                    <a:lnTo>
                      <a:pt x="245" y="124"/>
                    </a:lnTo>
                    <a:lnTo>
                      <a:pt x="243" y="126"/>
                    </a:lnTo>
                    <a:lnTo>
                      <a:pt x="243" y="126"/>
                    </a:lnTo>
                    <a:lnTo>
                      <a:pt x="241" y="126"/>
                    </a:lnTo>
                    <a:lnTo>
                      <a:pt x="239" y="126"/>
                    </a:lnTo>
                    <a:lnTo>
                      <a:pt x="237" y="127"/>
                    </a:lnTo>
                    <a:lnTo>
                      <a:pt x="237" y="127"/>
                    </a:lnTo>
                    <a:lnTo>
                      <a:pt x="235" y="129"/>
                    </a:lnTo>
                    <a:lnTo>
                      <a:pt x="235" y="129"/>
                    </a:lnTo>
                    <a:lnTo>
                      <a:pt x="233" y="129"/>
                    </a:lnTo>
                    <a:lnTo>
                      <a:pt x="233" y="129"/>
                    </a:lnTo>
                    <a:lnTo>
                      <a:pt x="233" y="129"/>
                    </a:lnTo>
                    <a:lnTo>
                      <a:pt x="231" y="129"/>
                    </a:lnTo>
                    <a:lnTo>
                      <a:pt x="229" y="129"/>
                    </a:lnTo>
                    <a:lnTo>
                      <a:pt x="226" y="131"/>
                    </a:lnTo>
                    <a:lnTo>
                      <a:pt x="224" y="131"/>
                    </a:lnTo>
                    <a:lnTo>
                      <a:pt x="222" y="131"/>
                    </a:lnTo>
                    <a:lnTo>
                      <a:pt x="220" y="131"/>
                    </a:lnTo>
                    <a:lnTo>
                      <a:pt x="218" y="131"/>
                    </a:lnTo>
                    <a:lnTo>
                      <a:pt x="216" y="133"/>
                    </a:lnTo>
                    <a:lnTo>
                      <a:pt x="214" y="135"/>
                    </a:lnTo>
                    <a:lnTo>
                      <a:pt x="212" y="135"/>
                    </a:lnTo>
                    <a:lnTo>
                      <a:pt x="209" y="141"/>
                    </a:lnTo>
                    <a:lnTo>
                      <a:pt x="207" y="143"/>
                    </a:lnTo>
                    <a:lnTo>
                      <a:pt x="205" y="143"/>
                    </a:lnTo>
                    <a:lnTo>
                      <a:pt x="207" y="141"/>
                    </a:lnTo>
                    <a:lnTo>
                      <a:pt x="209" y="139"/>
                    </a:lnTo>
                    <a:lnTo>
                      <a:pt x="210" y="137"/>
                    </a:lnTo>
                    <a:lnTo>
                      <a:pt x="209" y="135"/>
                    </a:lnTo>
                    <a:lnTo>
                      <a:pt x="207" y="139"/>
                    </a:lnTo>
                    <a:lnTo>
                      <a:pt x="205" y="141"/>
                    </a:lnTo>
                    <a:lnTo>
                      <a:pt x="203" y="143"/>
                    </a:lnTo>
                    <a:lnTo>
                      <a:pt x="203" y="144"/>
                    </a:lnTo>
                    <a:lnTo>
                      <a:pt x="203" y="148"/>
                    </a:lnTo>
                    <a:lnTo>
                      <a:pt x="205" y="150"/>
                    </a:lnTo>
                    <a:lnTo>
                      <a:pt x="207" y="154"/>
                    </a:lnTo>
                    <a:lnTo>
                      <a:pt x="209" y="156"/>
                    </a:lnTo>
                    <a:lnTo>
                      <a:pt x="214" y="160"/>
                    </a:lnTo>
                    <a:lnTo>
                      <a:pt x="218" y="158"/>
                    </a:lnTo>
                    <a:lnTo>
                      <a:pt x="224" y="158"/>
                    </a:lnTo>
                    <a:lnTo>
                      <a:pt x="229" y="158"/>
                    </a:lnTo>
                    <a:lnTo>
                      <a:pt x="229" y="162"/>
                    </a:lnTo>
                    <a:lnTo>
                      <a:pt x="228" y="163"/>
                    </a:lnTo>
                    <a:lnTo>
                      <a:pt x="226" y="165"/>
                    </a:lnTo>
                    <a:lnTo>
                      <a:pt x="224" y="165"/>
                    </a:lnTo>
                    <a:lnTo>
                      <a:pt x="222" y="165"/>
                    </a:lnTo>
                    <a:lnTo>
                      <a:pt x="220" y="165"/>
                    </a:lnTo>
                    <a:lnTo>
                      <a:pt x="218" y="165"/>
                    </a:lnTo>
                    <a:lnTo>
                      <a:pt x="214" y="163"/>
                    </a:lnTo>
                    <a:lnTo>
                      <a:pt x="214" y="165"/>
                    </a:lnTo>
                    <a:lnTo>
                      <a:pt x="212" y="165"/>
                    </a:lnTo>
                    <a:lnTo>
                      <a:pt x="210" y="167"/>
                    </a:lnTo>
                    <a:lnTo>
                      <a:pt x="207" y="169"/>
                    </a:lnTo>
                    <a:lnTo>
                      <a:pt x="207" y="171"/>
                    </a:lnTo>
                    <a:lnTo>
                      <a:pt x="205" y="171"/>
                    </a:lnTo>
                    <a:lnTo>
                      <a:pt x="203" y="171"/>
                    </a:lnTo>
                    <a:lnTo>
                      <a:pt x="201" y="171"/>
                    </a:lnTo>
                    <a:lnTo>
                      <a:pt x="197" y="171"/>
                    </a:lnTo>
                    <a:lnTo>
                      <a:pt x="197" y="173"/>
                    </a:lnTo>
                    <a:lnTo>
                      <a:pt x="193" y="177"/>
                    </a:lnTo>
                    <a:lnTo>
                      <a:pt x="190" y="179"/>
                    </a:lnTo>
                    <a:lnTo>
                      <a:pt x="186" y="179"/>
                    </a:lnTo>
                    <a:lnTo>
                      <a:pt x="182" y="179"/>
                    </a:lnTo>
                    <a:lnTo>
                      <a:pt x="180" y="175"/>
                    </a:lnTo>
                    <a:lnTo>
                      <a:pt x="180" y="173"/>
                    </a:lnTo>
                    <a:lnTo>
                      <a:pt x="182" y="171"/>
                    </a:lnTo>
                    <a:lnTo>
                      <a:pt x="182" y="169"/>
                    </a:lnTo>
                    <a:lnTo>
                      <a:pt x="182" y="167"/>
                    </a:lnTo>
                    <a:lnTo>
                      <a:pt x="182" y="165"/>
                    </a:lnTo>
                    <a:lnTo>
                      <a:pt x="182" y="163"/>
                    </a:lnTo>
                    <a:lnTo>
                      <a:pt x="180" y="163"/>
                    </a:lnTo>
                    <a:lnTo>
                      <a:pt x="178" y="162"/>
                    </a:lnTo>
                    <a:lnTo>
                      <a:pt x="178" y="162"/>
                    </a:lnTo>
                    <a:lnTo>
                      <a:pt x="176" y="162"/>
                    </a:lnTo>
                    <a:lnTo>
                      <a:pt x="176" y="162"/>
                    </a:lnTo>
                    <a:lnTo>
                      <a:pt x="173" y="160"/>
                    </a:lnTo>
                    <a:lnTo>
                      <a:pt x="171" y="160"/>
                    </a:lnTo>
                    <a:lnTo>
                      <a:pt x="171" y="160"/>
                    </a:lnTo>
                    <a:lnTo>
                      <a:pt x="169" y="160"/>
                    </a:lnTo>
                    <a:lnTo>
                      <a:pt x="167" y="160"/>
                    </a:lnTo>
                    <a:lnTo>
                      <a:pt x="167" y="158"/>
                    </a:lnTo>
                    <a:lnTo>
                      <a:pt x="169" y="154"/>
                    </a:lnTo>
                    <a:lnTo>
                      <a:pt x="173" y="152"/>
                    </a:lnTo>
                    <a:lnTo>
                      <a:pt x="174" y="150"/>
                    </a:lnTo>
                    <a:lnTo>
                      <a:pt x="178" y="148"/>
                    </a:lnTo>
                    <a:lnTo>
                      <a:pt x="180" y="148"/>
                    </a:lnTo>
                    <a:lnTo>
                      <a:pt x="182" y="146"/>
                    </a:lnTo>
                    <a:lnTo>
                      <a:pt x="184" y="146"/>
                    </a:lnTo>
                    <a:lnTo>
                      <a:pt x="184" y="144"/>
                    </a:lnTo>
                    <a:lnTo>
                      <a:pt x="184" y="144"/>
                    </a:lnTo>
                    <a:lnTo>
                      <a:pt x="182" y="143"/>
                    </a:lnTo>
                    <a:lnTo>
                      <a:pt x="182" y="143"/>
                    </a:lnTo>
                    <a:lnTo>
                      <a:pt x="182" y="143"/>
                    </a:lnTo>
                    <a:lnTo>
                      <a:pt x="180" y="143"/>
                    </a:lnTo>
                    <a:lnTo>
                      <a:pt x="178" y="143"/>
                    </a:lnTo>
                    <a:lnTo>
                      <a:pt x="176" y="143"/>
                    </a:lnTo>
                    <a:lnTo>
                      <a:pt x="176" y="143"/>
                    </a:lnTo>
                    <a:lnTo>
                      <a:pt x="174" y="143"/>
                    </a:lnTo>
                    <a:lnTo>
                      <a:pt x="167" y="143"/>
                    </a:lnTo>
                    <a:lnTo>
                      <a:pt x="165" y="143"/>
                    </a:lnTo>
                    <a:lnTo>
                      <a:pt x="163" y="143"/>
                    </a:lnTo>
                    <a:lnTo>
                      <a:pt x="161" y="143"/>
                    </a:lnTo>
                    <a:lnTo>
                      <a:pt x="159" y="141"/>
                    </a:lnTo>
                    <a:lnTo>
                      <a:pt x="155" y="139"/>
                    </a:lnTo>
                    <a:lnTo>
                      <a:pt x="154" y="139"/>
                    </a:lnTo>
                    <a:lnTo>
                      <a:pt x="155" y="137"/>
                    </a:lnTo>
                    <a:lnTo>
                      <a:pt x="157" y="137"/>
                    </a:lnTo>
                    <a:lnTo>
                      <a:pt x="157" y="135"/>
                    </a:lnTo>
                    <a:lnTo>
                      <a:pt x="155" y="135"/>
                    </a:lnTo>
                    <a:lnTo>
                      <a:pt x="152" y="135"/>
                    </a:lnTo>
                    <a:lnTo>
                      <a:pt x="150" y="133"/>
                    </a:lnTo>
                    <a:lnTo>
                      <a:pt x="154" y="133"/>
                    </a:lnTo>
                    <a:lnTo>
                      <a:pt x="159" y="135"/>
                    </a:lnTo>
                    <a:lnTo>
                      <a:pt x="163" y="135"/>
                    </a:lnTo>
                    <a:lnTo>
                      <a:pt x="167" y="131"/>
                    </a:lnTo>
                    <a:lnTo>
                      <a:pt x="163" y="133"/>
                    </a:lnTo>
                    <a:lnTo>
                      <a:pt x="161" y="133"/>
                    </a:lnTo>
                    <a:lnTo>
                      <a:pt x="157" y="131"/>
                    </a:lnTo>
                    <a:lnTo>
                      <a:pt x="155" y="129"/>
                    </a:lnTo>
                    <a:lnTo>
                      <a:pt x="155" y="127"/>
                    </a:lnTo>
                    <a:lnTo>
                      <a:pt x="155" y="124"/>
                    </a:lnTo>
                    <a:lnTo>
                      <a:pt x="155" y="122"/>
                    </a:lnTo>
                    <a:lnTo>
                      <a:pt x="154" y="120"/>
                    </a:lnTo>
                    <a:lnTo>
                      <a:pt x="154" y="122"/>
                    </a:lnTo>
                    <a:lnTo>
                      <a:pt x="155" y="124"/>
                    </a:lnTo>
                    <a:lnTo>
                      <a:pt x="155" y="127"/>
                    </a:lnTo>
                    <a:lnTo>
                      <a:pt x="155" y="129"/>
                    </a:lnTo>
                    <a:lnTo>
                      <a:pt x="154" y="131"/>
                    </a:lnTo>
                    <a:lnTo>
                      <a:pt x="152" y="131"/>
                    </a:lnTo>
                    <a:lnTo>
                      <a:pt x="150" y="131"/>
                    </a:lnTo>
                    <a:lnTo>
                      <a:pt x="150" y="129"/>
                    </a:lnTo>
                    <a:lnTo>
                      <a:pt x="148" y="131"/>
                    </a:lnTo>
                    <a:lnTo>
                      <a:pt x="146" y="131"/>
                    </a:lnTo>
                    <a:lnTo>
                      <a:pt x="144" y="131"/>
                    </a:lnTo>
                    <a:lnTo>
                      <a:pt x="140" y="133"/>
                    </a:lnTo>
                    <a:lnTo>
                      <a:pt x="138" y="133"/>
                    </a:lnTo>
                    <a:lnTo>
                      <a:pt x="138" y="135"/>
                    </a:lnTo>
                    <a:lnTo>
                      <a:pt x="137" y="137"/>
                    </a:lnTo>
                    <a:lnTo>
                      <a:pt x="133" y="141"/>
                    </a:lnTo>
                    <a:lnTo>
                      <a:pt x="133" y="144"/>
                    </a:lnTo>
                    <a:lnTo>
                      <a:pt x="129" y="146"/>
                    </a:lnTo>
                    <a:lnTo>
                      <a:pt x="127" y="148"/>
                    </a:lnTo>
                    <a:lnTo>
                      <a:pt x="121" y="150"/>
                    </a:lnTo>
                    <a:lnTo>
                      <a:pt x="119" y="152"/>
                    </a:lnTo>
                    <a:lnTo>
                      <a:pt x="119" y="154"/>
                    </a:lnTo>
                    <a:lnTo>
                      <a:pt x="119" y="158"/>
                    </a:lnTo>
                    <a:lnTo>
                      <a:pt x="119" y="162"/>
                    </a:lnTo>
                    <a:lnTo>
                      <a:pt x="118" y="158"/>
                    </a:lnTo>
                    <a:lnTo>
                      <a:pt x="112" y="158"/>
                    </a:lnTo>
                    <a:lnTo>
                      <a:pt x="108" y="160"/>
                    </a:lnTo>
                    <a:lnTo>
                      <a:pt x="106" y="162"/>
                    </a:lnTo>
                    <a:lnTo>
                      <a:pt x="102" y="162"/>
                    </a:lnTo>
                    <a:lnTo>
                      <a:pt x="101" y="160"/>
                    </a:lnTo>
                    <a:lnTo>
                      <a:pt x="99" y="158"/>
                    </a:lnTo>
                    <a:lnTo>
                      <a:pt x="97" y="156"/>
                    </a:lnTo>
                    <a:lnTo>
                      <a:pt x="97" y="156"/>
                    </a:lnTo>
                    <a:lnTo>
                      <a:pt x="101" y="156"/>
                    </a:lnTo>
                    <a:lnTo>
                      <a:pt x="101" y="156"/>
                    </a:lnTo>
                    <a:lnTo>
                      <a:pt x="101" y="156"/>
                    </a:lnTo>
                    <a:lnTo>
                      <a:pt x="101" y="154"/>
                    </a:lnTo>
                    <a:lnTo>
                      <a:pt x="101" y="154"/>
                    </a:lnTo>
                    <a:lnTo>
                      <a:pt x="101" y="154"/>
                    </a:lnTo>
                    <a:lnTo>
                      <a:pt x="101" y="152"/>
                    </a:lnTo>
                    <a:lnTo>
                      <a:pt x="102" y="152"/>
                    </a:lnTo>
                    <a:lnTo>
                      <a:pt x="102" y="150"/>
                    </a:lnTo>
                    <a:lnTo>
                      <a:pt x="102" y="150"/>
                    </a:lnTo>
                    <a:lnTo>
                      <a:pt x="102" y="150"/>
                    </a:lnTo>
                    <a:lnTo>
                      <a:pt x="106" y="146"/>
                    </a:lnTo>
                    <a:lnTo>
                      <a:pt x="106" y="144"/>
                    </a:lnTo>
                    <a:lnTo>
                      <a:pt x="108" y="144"/>
                    </a:lnTo>
                    <a:lnTo>
                      <a:pt x="108" y="143"/>
                    </a:lnTo>
                    <a:lnTo>
                      <a:pt x="108" y="143"/>
                    </a:lnTo>
                    <a:lnTo>
                      <a:pt x="108" y="141"/>
                    </a:lnTo>
                    <a:lnTo>
                      <a:pt x="108" y="139"/>
                    </a:lnTo>
                    <a:lnTo>
                      <a:pt x="108" y="137"/>
                    </a:lnTo>
                    <a:lnTo>
                      <a:pt x="108" y="135"/>
                    </a:lnTo>
                    <a:lnTo>
                      <a:pt x="110" y="135"/>
                    </a:lnTo>
                    <a:lnTo>
                      <a:pt x="112" y="135"/>
                    </a:lnTo>
                    <a:lnTo>
                      <a:pt x="112" y="137"/>
                    </a:lnTo>
                    <a:lnTo>
                      <a:pt x="114" y="137"/>
                    </a:lnTo>
                    <a:lnTo>
                      <a:pt x="114" y="135"/>
                    </a:lnTo>
                    <a:lnTo>
                      <a:pt x="114" y="135"/>
                    </a:lnTo>
                    <a:lnTo>
                      <a:pt x="116" y="135"/>
                    </a:lnTo>
                    <a:lnTo>
                      <a:pt x="119" y="135"/>
                    </a:lnTo>
                    <a:lnTo>
                      <a:pt x="119" y="135"/>
                    </a:lnTo>
                    <a:lnTo>
                      <a:pt x="123" y="137"/>
                    </a:lnTo>
                    <a:lnTo>
                      <a:pt x="125" y="137"/>
                    </a:lnTo>
                    <a:lnTo>
                      <a:pt x="127" y="137"/>
                    </a:lnTo>
                    <a:lnTo>
                      <a:pt x="125" y="135"/>
                    </a:lnTo>
                    <a:lnTo>
                      <a:pt x="125" y="133"/>
                    </a:lnTo>
                    <a:lnTo>
                      <a:pt x="125" y="131"/>
                    </a:lnTo>
                    <a:lnTo>
                      <a:pt x="123" y="129"/>
                    </a:lnTo>
                    <a:lnTo>
                      <a:pt x="123" y="127"/>
                    </a:lnTo>
                    <a:lnTo>
                      <a:pt x="119" y="126"/>
                    </a:lnTo>
                    <a:lnTo>
                      <a:pt x="118" y="126"/>
                    </a:lnTo>
                    <a:lnTo>
                      <a:pt x="118" y="124"/>
                    </a:lnTo>
                    <a:lnTo>
                      <a:pt x="118" y="122"/>
                    </a:lnTo>
                    <a:lnTo>
                      <a:pt x="118" y="120"/>
                    </a:lnTo>
                    <a:lnTo>
                      <a:pt x="118" y="120"/>
                    </a:lnTo>
                    <a:lnTo>
                      <a:pt x="118" y="118"/>
                    </a:lnTo>
                    <a:lnTo>
                      <a:pt x="116" y="118"/>
                    </a:lnTo>
                    <a:lnTo>
                      <a:pt x="116" y="116"/>
                    </a:lnTo>
                    <a:lnTo>
                      <a:pt x="112" y="114"/>
                    </a:lnTo>
                    <a:lnTo>
                      <a:pt x="112" y="114"/>
                    </a:lnTo>
                    <a:lnTo>
                      <a:pt x="112" y="112"/>
                    </a:lnTo>
                    <a:lnTo>
                      <a:pt x="112" y="112"/>
                    </a:lnTo>
                    <a:lnTo>
                      <a:pt x="112" y="110"/>
                    </a:lnTo>
                    <a:lnTo>
                      <a:pt x="112" y="107"/>
                    </a:lnTo>
                    <a:lnTo>
                      <a:pt x="112" y="105"/>
                    </a:lnTo>
                    <a:lnTo>
                      <a:pt x="112" y="103"/>
                    </a:lnTo>
                    <a:lnTo>
                      <a:pt x="110" y="103"/>
                    </a:lnTo>
                    <a:lnTo>
                      <a:pt x="108" y="103"/>
                    </a:lnTo>
                    <a:lnTo>
                      <a:pt x="106" y="103"/>
                    </a:lnTo>
                    <a:lnTo>
                      <a:pt x="104" y="99"/>
                    </a:lnTo>
                    <a:lnTo>
                      <a:pt x="102" y="99"/>
                    </a:lnTo>
                    <a:lnTo>
                      <a:pt x="101" y="101"/>
                    </a:lnTo>
                    <a:lnTo>
                      <a:pt x="101" y="99"/>
                    </a:lnTo>
                    <a:lnTo>
                      <a:pt x="99" y="99"/>
                    </a:lnTo>
                    <a:lnTo>
                      <a:pt x="99" y="99"/>
                    </a:lnTo>
                    <a:lnTo>
                      <a:pt x="97" y="97"/>
                    </a:lnTo>
                    <a:lnTo>
                      <a:pt x="93" y="95"/>
                    </a:lnTo>
                    <a:lnTo>
                      <a:pt x="89" y="93"/>
                    </a:lnTo>
                    <a:lnTo>
                      <a:pt x="85" y="91"/>
                    </a:lnTo>
                    <a:lnTo>
                      <a:pt x="85" y="91"/>
                    </a:lnTo>
                    <a:lnTo>
                      <a:pt x="82" y="93"/>
                    </a:lnTo>
                    <a:lnTo>
                      <a:pt x="80" y="93"/>
                    </a:lnTo>
                    <a:lnTo>
                      <a:pt x="76" y="93"/>
                    </a:lnTo>
                    <a:lnTo>
                      <a:pt x="72" y="95"/>
                    </a:lnTo>
                    <a:lnTo>
                      <a:pt x="70" y="97"/>
                    </a:lnTo>
                    <a:lnTo>
                      <a:pt x="68" y="97"/>
                    </a:lnTo>
                    <a:lnTo>
                      <a:pt x="68" y="97"/>
                    </a:lnTo>
                    <a:lnTo>
                      <a:pt x="66" y="99"/>
                    </a:lnTo>
                    <a:lnTo>
                      <a:pt x="66" y="99"/>
                    </a:lnTo>
                    <a:lnTo>
                      <a:pt x="66" y="99"/>
                    </a:lnTo>
                    <a:lnTo>
                      <a:pt x="65" y="101"/>
                    </a:lnTo>
                    <a:lnTo>
                      <a:pt x="63" y="101"/>
                    </a:lnTo>
                    <a:lnTo>
                      <a:pt x="61" y="103"/>
                    </a:lnTo>
                    <a:lnTo>
                      <a:pt x="51" y="105"/>
                    </a:lnTo>
                    <a:lnTo>
                      <a:pt x="49" y="105"/>
                    </a:lnTo>
                    <a:lnTo>
                      <a:pt x="46" y="107"/>
                    </a:lnTo>
                    <a:lnTo>
                      <a:pt x="44" y="108"/>
                    </a:lnTo>
                    <a:lnTo>
                      <a:pt x="42" y="107"/>
                    </a:lnTo>
                    <a:lnTo>
                      <a:pt x="40" y="107"/>
                    </a:lnTo>
                    <a:lnTo>
                      <a:pt x="38" y="105"/>
                    </a:lnTo>
                    <a:lnTo>
                      <a:pt x="36" y="105"/>
                    </a:lnTo>
                    <a:lnTo>
                      <a:pt x="32" y="105"/>
                    </a:lnTo>
                    <a:lnTo>
                      <a:pt x="30" y="105"/>
                    </a:lnTo>
                    <a:lnTo>
                      <a:pt x="25" y="103"/>
                    </a:lnTo>
                    <a:lnTo>
                      <a:pt x="23" y="103"/>
                    </a:lnTo>
                    <a:lnTo>
                      <a:pt x="21" y="103"/>
                    </a:lnTo>
                    <a:lnTo>
                      <a:pt x="21" y="103"/>
                    </a:lnTo>
                    <a:lnTo>
                      <a:pt x="17" y="101"/>
                    </a:lnTo>
                    <a:lnTo>
                      <a:pt x="17" y="101"/>
                    </a:lnTo>
                    <a:lnTo>
                      <a:pt x="15" y="101"/>
                    </a:lnTo>
                    <a:lnTo>
                      <a:pt x="13" y="101"/>
                    </a:lnTo>
                    <a:lnTo>
                      <a:pt x="13" y="103"/>
                    </a:lnTo>
                    <a:lnTo>
                      <a:pt x="11" y="103"/>
                    </a:lnTo>
                    <a:lnTo>
                      <a:pt x="10" y="101"/>
                    </a:lnTo>
                    <a:lnTo>
                      <a:pt x="10" y="101"/>
                    </a:lnTo>
                    <a:lnTo>
                      <a:pt x="6" y="99"/>
                    </a:lnTo>
                    <a:lnTo>
                      <a:pt x="4" y="97"/>
                    </a:lnTo>
                    <a:lnTo>
                      <a:pt x="2" y="95"/>
                    </a:lnTo>
                    <a:lnTo>
                      <a:pt x="0" y="93"/>
                    </a:lnTo>
                    <a:lnTo>
                      <a:pt x="0" y="93"/>
                    </a:lnTo>
                    <a:lnTo>
                      <a:pt x="0" y="89"/>
                    </a:lnTo>
                    <a:lnTo>
                      <a:pt x="4" y="82"/>
                    </a:lnTo>
                    <a:lnTo>
                      <a:pt x="6" y="78"/>
                    </a:lnTo>
                    <a:lnTo>
                      <a:pt x="10" y="80"/>
                    </a:lnTo>
                    <a:lnTo>
                      <a:pt x="10" y="80"/>
                    </a:lnTo>
                    <a:lnTo>
                      <a:pt x="11" y="78"/>
                    </a:lnTo>
                    <a:lnTo>
                      <a:pt x="10" y="78"/>
                    </a:lnTo>
                    <a:lnTo>
                      <a:pt x="10" y="78"/>
                    </a:lnTo>
                    <a:lnTo>
                      <a:pt x="10" y="76"/>
                    </a:lnTo>
                    <a:lnTo>
                      <a:pt x="8" y="69"/>
                    </a:lnTo>
                    <a:lnTo>
                      <a:pt x="8" y="67"/>
                    </a:lnTo>
                    <a:lnTo>
                      <a:pt x="8" y="65"/>
                    </a:lnTo>
                    <a:lnTo>
                      <a:pt x="10" y="63"/>
                    </a:lnTo>
                    <a:lnTo>
                      <a:pt x="21" y="52"/>
                    </a:lnTo>
                    <a:lnTo>
                      <a:pt x="23" y="50"/>
                    </a:lnTo>
                    <a:lnTo>
                      <a:pt x="25" y="48"/>
                    </a:lnTo>
                    <a:lnTo>
                      <a:pt x="27" y="48"/>
                    </a:lnTo>
                    <a:lnTo>
                      <a:pt x="29" y="46"/>
                    </a:lnTo>
                    <a:lnTo>
                      <a:pt x="30" y="44"/>
                    </a:lnTo>
                    <a:lnTo>
                      <a:pt x="30" y="42"/>
                    </a:lnTo>
                    <a:lnTo>
                      <a:pt x="30" y="42"/>
                    </a:lnTo>
                    <a:lnTo>
                      <a:pt x="30" y="40"/>
                    </a:lnTo>
                    <a:lnTo>
                      <a:pt x="30" y="38"/>
                    </a:lnTo>
                    <a:lnTo>
                      <a:pt x="30" y="36"/>
                    </a:lnTo>
                    <a:lnTo>
                      <a:pt x="30" y="36"/>
                    </a:lnTo>
                    <a:lnTo>
                      <a:pt x="30" y="36"/>
                    </a:lnTo>
                    <a:lnTo>
                      <a:pt x="30" y="36"/>
                    </a:lnTo>
                    <a:lnTo>
                      <a:pt x="30" y="36"/>
                    </a:lnTo>
                    <a:lnTo>
                      <a:pt x="30" y="34"/>
                    </a:lnTo>
                    <a:lnTo>
                      <a:pt x="30" y="34"/>
                    </a:lnTo>
                    <a:lnTo>
                      <a:pt x="29" y="34"/>
                    </a:lnTo>
                    <a:lnTo>
                      <a:pt x="27" y="29"/>
                    </a:lnTo>
                    <a:lnTo>
                      <a:pt x="27" y="29"/>
                    </a:lnTo>
                    <a:lnTo>
                      <a:pt x="25" y="27"/>
                    </a:lnTo>
                    <a:lnTo>
                      <a:pt x="23" y="25"/>
                    </a:lnTo>
                    <a:lnTo>
                      <a:pt x="23" y="23"/>
                    </a:lnTo>
                    <a:lnTo>
                      <a:pt x="23" y="23"/>
                    </a:lnTo>
                    <a:lnTo>
                      <a:pt x="23" y="21"/>
                    </a:lnTo>
                    <a:lnTo>
                      <a:pt x="23" y="19"/>
                    </a:lnTo>
                    <a:lnTo>
                      <a:pt x="23" y="17"/>
                    </a:lnTo>
                    <a:lnTo>
                      <a:pt x="23" y="17"/>
                    </a:lnTo>
                    <a:lnTo>
                      <a:pt x="29" y="17"/>
                    </a:lnTo>
                    <a:lnTo>
                      <a:pt x="29" y="17"/>
                    </a:lnTo>
                    <a:lnTo>
                      <a:pt x="30" y="17"/>
                    </a:lnTo>
                    <a:lnTo>
                      <a:pt x="30" y="17"/>
                    </a:lnTo>
                    <a:lnTo>
                      <a:pt x="32" y="15"/>
                    </a:lnTo>
                    <a:lnTo>
                      <a:pt x="34" y="14"/>
                    </a:lnTo>
                    <a:lnTo>
                      <a:pt x="34" y="12"/>
                    </a:lnTo>
                    <a:lnTo>
                      <a:pt x="38" y="12"/>
                    </a:lnTo>
                    <a:lnTo>
                      <a:pt x="42" y="10"/>
                    </a:lnTo>
                    <a:lnTo>
                      <a:pt x="51" y="10"/>
                    </a:lnTo>
                    <a:lnTo>
                      <a:pt x="57" y="10"/>
                    </a:lnTo>
                    <a:lnTo>
                      <a:pt x="70" y="14"/>
                    </a:lnTo>
                    <a:lnTo>
                      <a:pt x="78" y="14"/>
                    </a:lnTo>
                    <a:lnTo>
                      <a:pt x="80" y="14"/>
                    </a:lnTo>
                    <a:lnTo>
                      <a:pt x="80" y="15"/>
                    </a:lnTo>
                    <a:lnTo>
                      <a:pt x="82" y="17"/>
                    </a:lnTo>
                    <a:lnTo>
                      <a:pt x="82" y="17"/>
                    </a:lnTo>
                    <a:lnTo>
                      <a:pt x="82" y="17"/>
                    </a:lnTo>
                    <a:lnTo>
                      <a:pt x="83" y="17"/>
                    </a:lnTo>
                    <a:lnTo>
                      <a:pt x="83" y="17"/>
                    </a:lnTo>
                    <a:lnTo>
                      <a:pt x="85" y="17"/>
                    </a:lnTo>
                    <a:lnTo>
                      <a:pt x="85" y="17"/>
                    </a:lnTo>
                    <a:lnTo>
                      <a:pt x="85" y="17"/>
                    </a:lnTo>
                    <a:lnTo>
                      <a:pt x="87" y="17"/>
                    </a:lnTo>
                    <a:lnTo>
                      <a:pt x="87" y="19"/>
                    </a:lnTo>
                    <a:lnTo>
                      <a:pt x="87" y="19"/>
                    </a:lnTo>
                    <a:lnTo>
                      <a:pt x="87" y="19"/>
                    </a:lnTo>
                    <a:lnTo>
                      <a:pt x="87" y="21"/>
                    </a:lnTo>
                    <a:lnTo>
                      <a:pt x="87" y="21"/>
                    </a:lnTo>
                    <a:lnTo>
                      <a:pt x="89" y="21"/>
                    </a:lnTo>
                    <a:lnTo>
                      <a:pt x="89" y="21"/>
                    </a:lnTo>
                    <a:lnTo>
                      <a:pt x="89" y="19"/>
                    </a:lnTo>
                    <a:lnTo>
                      <a:pt x="89" y="19"/>
                    </a:lnTo>
                    <a:lnTo>
                      <a:pt x="89" y="19"/>
                    </a:lnTo>
                    <a:lnTo>
                      <a:pt x="93" y="19"/>
                    </a:lnTo>
                    <a:lnTo>
                      <a:pt x="95" y="17"/>
                    </a:lnTo>
                    <a:lnTo>
                      <a:pt x="97" y="17"/>
                    </a:lnTo>
                    <a:lnTo>
                      <a:pt x="99" y="19"/>
                    </a:lnTo>
                    <a:lnTo>
                      <a:pt x="101" y="19"/>
                    </a:lnTo>
                    <a:lnTo>
                      <a:pt x="102" y="19"/>
                    </a:lnTo>
                    <a:lnTo>
                      <a:pt x="102" y="19"/>
                    </a:lnTo>
                    <a:lnTo>
                      <a:pt x="102" y="21"/>
                    </a:lnTo>
                    <a:lnTo>
                      <a:pt x="104" y="21"/>
                    </a:lnTo>
                    <a:lnTo>
                      <a:pt x="104" y="21"/>
                    </a:lnTo>
                    <a:lnTo>
                      <a:pt x="104" y="21"/>
                    </a:lnTo>
                    <a:lnTo>
                      <a:pt x="106" y="19"/>
                    </a:lnTo>
                    <a:lnTo>
                      <a:pt x="106" y="19"/>
                    </a:lnTo>
                    <a:lnTo>
                      <a:pt x="110" y="17"/>
                    </a:lnTo>
                    <a:lnTo>
                      <a:pt x="112" y="19"/>
                    </a:lnTo>
                    <a:lnTo>
                      <a:pt x="112" y="21"/>
                    </a:lnTo>
                    <a:lnTo>
                      <a:pt x="116" y="23"/>
                    </a:lnTo>
                    <a:lnTo>
                      <a:pt x="118" y="23"/>
                    </a:lnTo>
                    <a:lnTo>
                      <a:pt x="125" y="21"/>
                    </a:lnTo>
                    <a:lnTo>
                      <a:pt x="127" y="21"/>
                    </a:lnTo>
                    <a:lnTo>
                      <a:pt x="127" y="21"/>
                    </a:lnTo>
                    <a:lnTo>
                      <a:pt x="129" y="21"/>
                    </a:lnTo>
                    <a:lnTo>
                      <a:pt x="129" y="23"/>
                    </a:lnTo>
                    <a:lnTo>
                      <a:pt x="129" y="23"/>
                    </a:lnTo>
                    <a:lnTo>
                      <a:pt x="131" y="25"/>
                    </a:lnTo>
                    <a:lnTo>
                      <a:pt x="133" y="25"/>
                    </a:lnTo>
                    <a:lnTo>
                      <a:pt x="135" y="25"/>
                    </a:lnTo>
                    <a:lnTo>
                      <a:pt x="135" y="23"/>
                    </a:lnTo>
                    <a:lnTo>
                      <a:pt x="135" y="21"/>
                    </a:lnTo>
                    <a:lnTo>
                      <a:pt x="135" y="17"/>
                    </a:lnTo>
                    <a:lnTo>
                      <a:pt x="135" y="15"/>
                    </a:lnTo>
                    <a:lnTo>
                      <a:pt x="137" y="14"/>
                    </a:lnTo>
                    <a:lnTo>
                      <a:pt x="138" y="10"/>
                    </a:lnTo>
                    <a:lnTo>
                      <a:pt x="144" y="8"/>
                    </a:lnTo>
                    <a:lnTo>
                      <a:pt x="148" y="6"/>
                    </a:lnTo>
                    <a:lnTo>
                      <a:pt x="154" y="6"/>
                    </a:lnTo>
                    <a:lnTo>
                      <a:pt x="154" y="6"/>
                    </a:lnTo>
                    <a:lnTo>
                      <a:pt x="155" y="8"/>
                    </a:lnTo>
                    <a:lnTo>
                      <a:pt x="155" y="8"/>
                    </a:lnTo>
                    <a:lnTo>
                      <a:pt x="157" y="8"/>
                    </a:lnTo>
                    <a:lnTo>
                      <a:pt x="157" y="8"/>
                    </a:lnTo>
                    <a:lnTo>
                      <a:pt x="157" y="8"/>
                    </a:lnTo>
                    <a:lnTo>
                      <a:pt x="159" y="8"/>
                    </a:lnTo>
                    <a:lnTo>
                      <a:pt x="159" y="8"/>
                    </a:lnTo>
                    <a:lnTo>
                      <a:pt x="161" y="8"/>
                    </a:lnTo>
                    <a:lnTo>
                      <a:pt x="161" y="6"/>
                    </a:lnTo>
                    <a:lnTo>
                      <a:pt x="161" y="6"/>
                    </a:lnTo>
                    <a:lnTo>
                      <a:pt x="163" y="4"/>
                    </a:lnTo>
                    <a:lnTo>
                      <a:pt x="163" y="2"/>
                    </a:lnTo>
                    <a:lnTo>
                      <a:pt x="163" y="2"/>
                    </a:lnTo>
                    <a:lnTo>
                      <a:pt x="163" y="2"/>
                    </a:lnTo>
                    <a:lnTo>
                      <a:pt x="163" y="2"/>
                    </a:lnTo>
                    <a:lnTo>
                      <a:pt x="165" y="2"/>
                    </a:lnTo>
                    <a:lnTo>
                      <a:pt x="165" y="2"/>
                    </a:lnTo>
                    <a:lnTo>
                      <a:pt x="167" y="2"/>
                    </a:lnTo>
                    <a:lnTo>
                      <a:pt x="169" y="2"/>
                    </a:lnTo>
                    <a:lnTo>
                      <a:pt x="171" y="2"/>
                    </a:lnTo>
                    <a:lnTo>
                      <a:pt x="173" y="2"/>
                    </a:lnTo>
                    <a:lnTo>
                      <a:pt x="174" y="2"/>
                    </a:lnTo>
                    <a:lnTo>
                      <a:pt x="174" y="0"/>
                    </a:lnTo>
                    <a:lnTo>
                      <a:pt x="176" y="0"/>
                    </a:lnTo>
                    <a:lnTo>
                      <a:pt x="176" y="0"/>
                    </a:lnTo>
                    <a:lnTo>
                      <a:pt x="176" y="0"/>
                    </a:lnTo>
                    <a:lnTo>
                      <a:pt x="178" y="0"/>
                    </a:lnTo>
                    <a:lnTo>
                      <a:pt x="178" y="0"/>
                    </a:lnTo>
                    <a:lnTo>
                      <a:pt x="178" y="0"/>
                    </a:lnTo>
                    <a:lnTo>
                      <a:pt x="180" y="0"/>
                    </a:lnTo>
                    <a:lnTo>
                      <a:pt x="182" y="0"/>
                    </a:lnTo>
                    <a:lnTo>
                      <a:pt x="182" y="0"/>
                    </a:lnTo>
                    <a:lnTo>
                      <a:pt x="184" y="0"/>
                    </a:lnTo>
                    <a:lnTo>
                      <a:pt x="184" y="0"/>
                    </a:lnTo>
                    <a:lnTo>
                      <a:pt x="186" y="2"/>
                    </a:lnTo>
                    <a:lnTo>
                      <a:pt x="188" y="2"/>
                    </a:lnTo>
                    <a:lnTo>
                      <a:pt x="188" y="4"/>
                    </a:lnTo>
                    <a:lnTo>
                      <a:pt x="190" y="4"/>
                    </a:lnTo>
                    <a:lnTo>
                      <a:pt x="190" y="6"/>
                    </a:lnTo>
                    <a:lnTo>
                      <a:pt x="190" y="6"/>
                    </a:lnTo>
                    <a:lnTo>
                      <a:pt x="190" y="8"/>
                    </a:lnTo>
                    <a:lnTo>
                      <a:pt x="192" y="10"/>
                    </a:lnTo>
                    <a:lnTo>
                      <a:pt x="192" y="12"/>
                    </a:lnTo>
                    <a:lnTo>
                      <a:pt x="195" y="14"/>
                    </a:lnTo>
                    <a:lnTo>
                      <a:pt x="195" y="14"/>
                    </a:lnTo>
                    <a:lnTo>
                      <a:pt x="195" y="15"/>
                    </a:lnTo>
                    <a:lnTo>
                      <a:pt x="195" y="15"/>
                    </a:lnTo>
                    <a:lnTo>
                      <a:pt x="195" y="15"/>
                    </a:lnTo>
                    <a:lnTo>
                      <a:pt x="193" y="15"/>
                    </a:lnTo>
                    <a:lnTo>
                      <a:pt x="192" y="15"/>
                    </a:lnTo>
                    <a:lnTo>
                      <a:pt x="192" y="15"/>
                    </a:lnTo>
                    <a:lnTo>
                      <a:pt x="192" y="15"/>
                    </a:lnTo>
                    <a:lnTo>
                      <a:pt x="192" y="17"/>
                    </a:lnTo>
                    <a:lnTo>
                      <a:pt x="192" y="17"/>
                    </a:lnTo>
                    <a:lnTo>
                      <a:pt x="192" y="17"/>
                    </a:lnTo>
                    <a:lnTo>
                      <a:pt x="192" y="19"/>
                    </a:lnTo>
                    <a:lnTo>
                      <a:pt x="192" y="19"/>
                    </a:lnTo>
                    <a:lnTo>
                      <a:pt x="192" y="19"/>
                    </a:lnTo>
                    <a:lnTo>
                      <a:pt x="192" y="21"/>
                    </a:lnTo>
                    <a:lnTo>
                      <a:pt x="192" y="21"/>
                    </a:lnTo>
                    <a:lnTo>
                      <a:pt x="193" y="23"/>
                    </a:lnTo>
                    <a:lnTo>
                      <a:pt x="193" y="23"/>
                    </a:lnTo>
                    <a:lnTo>
                      <a:pt x="193" y="25"/>
                    </a:lnTo>
                    <a:lnTo>
                      <a:pt x="193" y="25"/>
                    </a:lnTo>
                    <a:lnTo>
                      <a:pt x="193" y="25"/>
                    </a:lnTo>
                    <a:lnTo>
                      <a:pt x="193" y="27"/>
                    </a:lnTo>
                    <a:lnTo>
                      <a:pt x="193" y="27"/>
                    </a:lnTo>
                    <a:lnTo>
                      <a:pt x="193" y="27"/>
                    </a:lnTo>
                    <a:lnTo>
                      <a:pt x="193" y="27"/>
                    </a:lnTo>
                    <a:lnTo>
                      <a:pt x="193" y="27"/>
                    </a:lnTo>
                    <a:lnTo>
                      <a:pt x="195" y="27"/>
                    </a:lnTo>
                    <a:lnTo>
                      <a:pt x="197" y="27"/>
                    </a:lnTo>
                    <a:lnTo>
                      <a:pt x="197" y="27"/>
                    </a:lnTo>
                    <a:lnTo>
                      <a:pt x="201" y="29"/>
                    </a:lnTo>
                    <a:lnTo>
                      <a:pt x="201" y="29"/>
                    </a:lnTo>
                    <a:lnTo>
                      <a:pt x="203" y="29"/>
                    </a:lnTo>
                    <a:lnTo>
                      <a:pt x="205" y="27"/>
                    </a:lnTo>
                    <a:lnTo>
                      <a:pt x="205" y="27"/>
                    </a:lnTo>
                    <a:lnTo>
                      <a:pt x="207" y="27"/>
                    </a:lnTo>
                    <a:lnTo>
                      <a:pt x="207" y="29"/>
                    </a:lnTo>
                    <a:lnTo>
                      <a:pt x="207" y="29"/>
                    </a:lnTo>
                    <a:lnTo>
                      <a:pt x="207" y="29"/>
                    </a:lnTo>
                    <a:lnTo>
                      <a:pt x="207" y="29"/>
                    </a:lnTo>
                    <a:lnTo>
                      <a:pt x="207" y="31"/>
                    </a:lnTo>
                    <a:lnTo>
                      <a:pt x="207" y="31"/>
                    </a:lnTo>
                    <a:lnTo>
                      <a:pt x="209" y="31"/>
                    </a:lnTo>
                    <a:lnTo>
                      <a:pt x="209" y="31"/>
                    </a:lnTo>
                    <a:lnTo>
                      <a:pt x="209" y="31"/>
                    </a:lnTo>
                    <a:lnTo>
                      <a:pt x="210" y="31"/>
                    </a:lnTo>
                    <a:lnTo>
                      <a:pt x="210" y="31"/>
                    </a:lnTo>
                    <a:lnTo>
                      <a:pt x="210" y="33"/>
                    </a:lnTo>
                    <a:lnTo>
                      <a:pt x="210" y="33"/>
                    </a:lnTo>
                    <a:lnTo>
                      <a:pt x="210" y="33"/>
                    </a:lnTo>
                    <a:lnTo>
                      <a:pt x="210" y="36"/>
                    </a:lnTo>
                    <a:lnTo>
                      <a:pt x="210" y="36"/>
                    </a:lnTo>
                    <a:lnTo>
                      <a:pt x="210" y="36"/>
                    </a:lnTo>
                    <a:lnTo>
                      <a:pt x="212" y="38"/>
                    </a:lnTo>
                    <a:lnTo>
                      <a:pt x="212" y="38"/>
                    </a:lnTo>
                    <a:lnTo>
                      <a:pt x="212" y="38"/>
                    </a:lnTo>
                    <a:lnTo>
                      <a:pt x="212" y="40"/>
                    </a:lnTo>
                    <a:lnTo>
                      <a:pt x="212" y="40"/>
                    </a:lnTo>
                    <a:lnTo>
                      <a:pt x="212" y="40"/>
                    </a:lnTo>
                    <a:lnTo>
                      <a:pt x="210" y="42"/>
                    </a:lnTo>
                    <a:lnTo>
                      <a:pt x="212" y="44"/>
                    </a:lnTo>
                    <a:lnTo>
                      <a:pt x="212" y="44"/>
                    </a:lnTo>
                    <a:lnTo>
                      <a:pt x="214" y="48"/>
                    </a:lnTo>
                    <a:lnTo>
                      <a:pt x="214" y="48"/>
                    </a:lnTo>
                    <a:lnTo>
                      <a:pt x="216" y="48"/>
                    </a:lnTo>
                    <a:lnTo>
                      <a:pt x="216" y="48"/>
                    </a:lnTo>
                    <a:lnTo>
                      <a:pt x="216" y="48"/>
                    </a:lnTo>
                    <a:lnTo>
                      <a:pt x="216" y="48"/>
                    </a:lnTo>
                    <a:lnTo>
                      <a:pt x="218" y="48"/>
                    </a:lnTo>
                    <a:lnTo>
                      <a:pt x="218" y="46"/>
                    </a:lnTo>
                    <a:lnTo>
                      <a:pt x="218" y="46"/>
                    </a:lnTo>
                    <a:lnTo>
                      <a:pt x="220" y="46"/>
                    </a:lnTo>
                    <a:lnTo>
                      <a:pt x="220" y="46"/>
                    </a:lnTo>
                    <a:lnTo>
                      <a:pt x="220" y="46"/>
                    </a:lnTo>
                    <a:lnTo>
                      <a:pt x="222" y="46"/>
                    </a:lnTo>
                    <a:lnTo>
                      <a:pt x="222" y="46"/>
                    </a:lnTo>
                    <a:lnTo>
                      <a:pt x="224" y="48"/>
                    </a:lnTo>
                    <a:lnTo>
                      <a:pt x="224" y="48"/>
                    </a:lnTo>
                    <a:lnTo>
                      <a:pt x="226" y="50"/>
                    </a:lnTo>
                    <a:lnTo>
                      <a:pt x="226" y="50"/>
                    </a:lnTo>
                    <a:lnTo>
                      <a:pt x="228" y="50"/>
                    </a:lnTo>
                    <a:lnTo>
                      <a:pt x="229" y="50"/>
                    </a:lnTo>
                    <a:lnTo>
                      <a:pt x="229" y="52"/>
                    </a:lnTo>
                    <a:lnTo>
                      <a:pt x="231" y="52"/>
                    </a:lnTo>
                    <a:lnTo>
                      <a:pt x="231" y="52"/>
                    </a:lnTo>
                    <a:lnTo>
                      <a:pt x="231" y="52"/>
                    </a:lnTo>
                    <a:lnTo>
                      <a:pt x="233" y="50"/>
                    </a:lnTo>
                    <a:lnTo>
                      <a:pt x="235" y="50"/>
                    </a:lnTo>
                    <a:lnTo>
                      <a:pt x="237" y="48"/>
                    </a:lnTo>
                    <a:lnTo>
                      <a:pt x="239" y="48"/>
                    </a:lnTo>
                    <a:lnTo>
                      <a:pt x="239" y="48"/>
                    </a:lnTo>
                    <a:lnTo>
                      <a:pt x="239" y="48"/>
                    </a:lnTo>
                    <a:lnTo>
                      <a:pt x="239" y="48"/>
                    </a:lnTo>
                    <a:lnTo>
                      <a:pt x="239" y="48"/>
                    </a:lnTo>
                    <a:lnTo>
                      <a:pt x="241" y="48"/>
                    </a:lnTo>
                    <a:lnTo>
                      <a:pt x="241" y="48"/>
                    </a:lnTo>
                    <a:lnTo>
                      <a:pt x="243" y="48"/>
                    </a:lnTo>
                    <a:lnTo>
                      <a:pt x="243" y="46"/>
                    </a:lnTo>
                    <a:lnTo>
                      <a:pt x="245" y="48"/>
                    </a:lnTo>
                    <a:lnTo>
                      <a:pt x="245" y="48"/>
                    </a:lnTo>
                    <a:lnTo>
                      <a:pt x="246" y="50"/>
                    </a:lnTo>
                    <a:lnTo>
                      <a:pt x="246" y="52"/>
                    </a:lnTo>
                    <a:lnTo>
                      <a:pt x="248" y="53"/>
                    </a:lnTo>
                    <a:lnTo>
                      <a:pt x="248" y="53"/>
                    </a:lnTo>
                    <a:lnTo>
                      <a:pt x="248" y="53"/>
                    </a:lnTo>
                    <a:lnTo>
                      <a:pt x="250" y="55"/>
                    </a:lnTo>
                    <a:lnTo>
                      <a:pt x="250" y="55"/>
                    </a:lnTo>
                    <a:lnTo>
                      <a:pt x="252" y="57"/>
                    </a:lnTo>
                    <a:lnTo>
                      <a:pt x="252" y="57"/>
                    </a:lnTo>
                    <a:lnTo>
                      <a:pt x="254" y="59"/>
                    </a:lnTo>
                    <a:lnTo>
                      <a:pt x="254" y="59"/>
                    </a:lnTo>
                    <a:lnTo>
                      <a:pt x="254" y="59"/>
                    </a:lnTo>
                    <a:lnTo>
                      <a:pt x="256" y="57"/>
                    </a:lnTo>
                    <a:lnTo>
                      <a:pt x="256" y="57"/>
                    </a:lnTo>
                    <a:lnTo>
                      <a:pt x="256" y="55"/>
                    </a:lnTo>
                    <a:lnTo>
                      <a:pt x="258" y="55"/>
                    </a:lnTo>
                    <a:lnTo>
                      <a:pt x="262" y="57"/>
                    </a:lnTo>
                    <a:lnTo>
                      <a:pt x="267" y="59"/>
                    </a:lnTo>
                    <a:lnTo>
                      <a:pt x="267" y="61"/>
                    </a:lnTo>
                    <a:lnTo>
                      <a:pt x="267" y="61"/>
                    </a:lnTo>
                    <a:lnTo>
                      <a:pt x="269" y="61"/>
                    </a:lnTo>
                    <a:lnTo>
                      <a:pt x="269" y="61"/>
                    </a:lnTo>
                    <a:lnTo>
                      <a:pt x="271" y="61"/>
                    </a:lnTo>
                    <a:lnTo>
                      <a:pt x="271" y="59"/>
                    </a:lnTo>
                    <a:lnTo>
                      <a:pt x="273" y="61"/>
                    </a:lnTo>
                    <a:lnTo>
                      <a:pt x="273" y="61"/>
                    </a:lnTo>
                    <a:lnTo>
                      <a:pt x="273" y="63"/>
                    </a:lnTo>
                    <a:lnTo>
                      <a:pt x="275" y="63"/>
                    </a:lnTo>
                    <a:lnTo>
                      <a:pt x="275" y="63"/>
                    </a:lnTo>
                    <a:lnTo>
                      <a:pt x="277" y="63"/>
                    </a:lnTo>
                    <a:lnTo>
                      <a:pt x="277" y="63"/>
                    </a:lnTo>
                    <a:lnTo>
                      <a:pt x="279" y="65"/>
                    </a:lnTo>
                    <a:lnTo>
                      <a:pt x="279" y="65"/>
                    </a:lnTo>
                    <a:lnTo>
                      <a:pt x="282" y="67"/>
                    </a:lnTo>
                    <a:lnTo>
                      <a:pt x="282" y="67"/>
                    </a:lnTo>
                    <a:lnTo>
                      <a:pt x="284" y="67"/>
                    </a:lnTo>
                    <a:lnTo>
                      <a:pt x="284" y="67"/>
                    </a:lnTo>
                    <a:lnTo>
                      <a:pt x="286" y="67"/>
                    </a:lnTo>
                    <a:lnTo>
                      <a:pt x="286" y="67"/>
                    </a:lnTo>
                    <a:lnTo>
                      <a:pt x="286" y="67"/>
                    </a:lnTo>
                    <a:lnTo>
                      <a:pt x="286" y="67"/>
                    </a:lnTo>
                    <a:lnTo>
                      <a:pt x="286" y="69"/>
                    </a:lnTo>
                    <a:lnTo>
                      <a:pt x="286" y="69"/>
                    </a:lnTo>
                    <a:lnTo>
                      <a:pt x="286" y="70"/>
                    </a:lnTo>
                    <a:lnTo>
                      <a:pt x="286" y="70"/>
                    </a:lnTo>
                    <a:lnTo>
                      <a:pt x="286" y="72"/>
                    </a:lnTo>
                    <a:lnTo>
                      <a:pt x="286" y="72"/>
                    </a:lnTo>
                    <a:lnTo>
                      <a:pt x="286" y="72"/>
                    </a:lnTo>
                    <a:lnTo>
                      <a:pt x="286" y="72"/>
                    </a:lnTo>
                    <a:lnTo>
                      <a:pt x="286" y="74"/>
                    </a:lnTo>
                    <a:lnTo>
                      <a:pt x="286" y="74"/>
                    </a:lnTo>
                    <a:lnTo>
                      <a:pt x="286" y="74"/>
                    </a:lnTo>
                    <a:lnTo>
                      <a:pt x="286" y="74"/>
                    </a:lnTo>
                    <a:lnTo>
                      <a:pt x="284" y="78"/>
                    </a:lnTo>
                    <a:lnTo>
                      <a:pt x="284" y="78"/>
                    </a:lnTo>
                    <a:lnTo>
                      <a:pt x="282" y="78"/>
                    </a:lnTo>
                    <a:lnTo>
                      <a:pt x="282" y="78"/>
                    </a:lnTo>
                    <a:lnTo>
                      <a:pt x="282" y="78"/>
                    </a:lnTo>
                    <a:lnTo>
                      <a:pt x="282" y="78"/>
                    </a:lnTo>
                    <a:lnTo>
                      <a:pt x="281" y="80"/>
                    </a:lnTo>
                    <a:lnTo>
                      <a:pt x="281" y="80"/>
                    </a:lnTo>
                    <a:lnTo>
                      <a:pt x="281" y="80"/>
                    </a:lnTo>
                    <a:lnTo>
                      <a:pt x="281" y="82"/>
                    </a:lnTo>
                    <a:lnTo>
                      <a:pt x="282" y="82"/>
                    </a:lnTo>
                    <a:lnTo>
                      <a:pt x="284" y="84"/>
                    </a:lnTo>
                    <a:lnTo>
                      <a:pt x="284" y="84"/>
                    </a:lnTo>
                    <a:lnTo>
                      <a:pt x="284" y="84"/>
                    </a:lnTo>
                    <a:lnTo>
                      <a:pt x="284" y="84"/>
                    </a:lnTo>
                    <a:lnTo>
                      <a:pt x="284" y="84"/>
                    </a:lnTo>
                    <a:lnTo>
                      <a:pt x="284" y="84"/>
                    </a:lnTo>
                    <a:lnTo>
                      <a:pt x="282" y="84"/>
                    </a:lnTo>
                    <a:lnTo>
                      <a:pt x="282" y="84"/>
                    </a:lnTo>
                    <a:lnTo>
                      <a:pt x="282" y="84"/>
                    </a:lnTo>
                    <a:lnTo>
                      <a:pt x="281" y="86"/>
                    </a:lnTo>
                    <a:lnTo>
                      <a:pt x="281" y="86"/>
                    </a:lnTo>
                    <a:lnTo>
                      <a:pt x="281" y="88"/>
                    </a:lnTo>
                    <a:lnTo>
                      <a:pt x="281" y="88"/>
                    </a:lnTo>
                    <a:lnTo>
                      <a:pt x="279" y="89"/>
                    </a:lnTo>
                    <a:lnTo>
                      <a:pt x="281" y="89"/>
                    </a:lnTo>
                    <a:lnTo>
                      <a:pt x="282" y="89"/>
                    </a:lnTo>
                    <a:lnTo>
                      <a:pt x="282" y="91"/>
                    </a:lnTo>
                    <a:lnTo>
                      <a:pt x="282" y="93"/>
                    </a:lnTo>
                    <a:lnTo>
                      <a:pt x="282" y="95"/>
                    </a:lnTo>
                    <a:lnTo>
                      <a:pt x="282" y="95"/>
                    </a:lnTo>
                    <a:lnTo>
                      <a:pt x="282" y="95"/>
                    </a:lnTo>
                    <a:lnTo>
                      <a:pt x="282" y="95"/>
                    </a:lnTo>
                    <a:lnTo>
                      <a:pt x="282" y="95"/>
                    </a:lnTo>
                    <a:lnTo>
                      <a:pt x="282" y="95"/>
                    </a:lnTo>
                    <a:lnTo>
                      <a:pt x="284" y="95"/>
                    </a:lnTo>
                    <a:lnTo>
                      <a:pt x="284" y="97"/>
                    </a:lnTo>
                    <a:lnTo>
                      <a:pt x="284" y="97"/>
                    </a:lnTo>
                    <a:lnTo>
                      <a:pt x="284" y="97"/>
                    </a:lnTo>
                    <a:lnTo>
                      <a:pt x="284" y="97"/>
                    </a:lnTo>
                    <a:lnTo>
                      <a:pt x="282" y="99"/>
                    </a:lnTo>
                    <a:lnTo>
                      <a:pt x="282" y="101"/>
                    </a:lnTo>
                    <a:lnTo>
                      <a:pt x="282" y="103"/>
                    </a:lnTo>
                    <a:lnTo>
                      <a:pt x="282" y="103"/>
                    </a:lnTo>
                    <a:lnTo>
                      <a:pt x="282" y="103"/>
                    </a:lnTo>
                    <a:lnTo>
                      <a:pt x="281" y="103"/>
                    </a:lnTo>
                    <a:lnTo>
                      <a:pt x="281" y="103"/>
                    </a:lnTo>
                    <a:lnTo>
                      <a:pt x="282" y="105"/>
                    </a:lnTo>
                    <a:lnTo>
                      <a:pt x="282" y="105"/>
                    </a:lnTo>
                    <a:lnTo>
                      <a:pt x="281" y="107"/>
                    </a:lnTo>
                    <a:lnTo>
                      <a:pt x="275" y="107"/>
                    </a:lnTo>
                    <a:lnTo>
                      <a:pt x="271" y="107"/>
                    </a:lnTo>
                    <a:lnTo>
                      <a:pt x="267" y="105"/>
                    </a:lnTo>
                    <a:lnTo>
                      <a:pt x="267" y="107"/>
                    </a:lnTo>
                    <a:lnTo>
                      <a:pt x="265" y="107"/>
                    </a:lnTo>
                    <a:lnTo>
                      <a:pt x="265" y="107"/>
                    </a:lnTo>
                    <a:lnTo>
                      <a:pt x="265" y="107"/>
                    </a:lnTo>
                    <a:lnTo>
                      <a:pt x="265" y="108"/>
                    </a:lnTo>
                    <a:lnTo>
                      <a:pt x="265" y="108"/>
                    </a:lnTo>
                    <a:lnTo>
                      <a:pt x="264" y="108"/>
                    </a:lnTo>
                    <a:lnTo>
                      <a:pt x="264" y="110"/>
                    </a:lnTo>
                    <a:lnTo>
                      <a:pt x="262" y="110"/>
                    </a:lnTo>
                    <a:lnTo>
                      <a:pt x="260" y="110"/>
                    </a:lnTo>
                    <a:lnTo>
                      <a:pt x="258" y="112"/>
                    </a:lnTo>
                    <a:lnTo>
                      <a:pt x="258" y="112"/>
                    </a:lnTo>
                    <a:lnTo>
                      <a:pt x="258" y="112"/>
                    </a:lnTo>
                    <a:lnTo>
                      <a:pt x="258" y="114"/>
                    </a:lnTo>
                    <a:lnTo>
                      <a:pt x="258" y="114"/>
                    </a:lnTo>
                    <a:lnTo>
                      <a:pt x="258" y="114"/>
                    </a:lnTo>
                    <a:lnTo>
                      <a:pt x="258" y="116"/>
                    </a:lnTo>
                    <a:lnTo>
                      <a:pt x="258" y="116"/>
                    </a:lnTo>
                    <a:lnTo>
                      <a:pt x="256" y="116"/>
                    </a:lnTo>
                    <a:lnTo>
                      <a:pt x="256" y="116"/>
                    </a:lnTo>
                    <a:lnTo>
                      <a:pt x="256" y="118"/>
                    </a:lnTo>
                    <a:lnTo>
                      <a:pt x="256" y="118"/>
                    </a:lnTo>
                    <a:lnTo>
                      <a:pt x="258" y="118"/>
                    </a:lnTo>
                    <a:lnTo>
                      <a:pt x="258" y="118"/>
                    </a:lnTo>
                    <a:lnTo>
                      <a:pt x="258" y="118"/>
                    </a:lnTo>
                    <a:lnTo>
                      <a:pt x="258" y="120"/>
                    </a:lnTo>
                    <a:lnTo>
                      <a:pt x="256" y="120"/>
                    </a:lnTo>
                    <a:lnTo>
                      <a:pt x="256" y="120"/>
                    </a:lnTo>
                    <a:lnTo>
                      <a:pt x="256" y="120"/>
                    </a:lnTo>
                    <a:close/>
                    <a:moveTo>
                      <a:pt x="154" y="141"/>
                    </a:moveTo>
                    <a:lnTo>
                      <a:pt x="157" y="141"/>
                    </a:lnTo>
                    <a:lnTo>
                      <a:pt x="159" y="143"/>
                    </a:lnTo>
                    <a:lnTo>
                      <a:pt x="157" y="141"/>
                    </a:lnTo>
                    <a:lnTo>
                      <a:pt x="154" y="141"/>
                    </a:lnTo>
                    <a:lnTo>
                      <a:pt x="152" y="139"/>
                    </a:lnTo>
                    <a:lnTo>
                      <a:pt x="150" y="137"/>
                    </a:lnTo>
                    <a:lnTo>
                      <a:pt x="150" y="139"/>
                    </a:lnTo>
                    <a:lnTo>
                      <a:pt x="154" y="141"/>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90" name="Freeform 1735">
                <a:extLst>
                  <a:ext uri="{FF2B5EF4-FFF2-40B4-BE49-F238E27FC236}">
                    <a16:creationId xmlns:a16="http://schemas.microsoft.com/office/drawing/2014/main" id="{5A9940CA-7373-BC6E-8CC5-3FFECCFD49E8}"/>
                  </a:ext>
                </a:extLst>
              </p:cNvPr>
              <p:cNvSpPr>
                <a:spLocks/>
              </p:cNvSpPr>
              <p:nvPr/>
            </p:nvSpPr>
            <p:spPr bwMode="auto">
              <a:xfrm>
                <a:off x="21829270" y="2717897"/>
                <a:ext cx="293712" cy="171334"/>
              </a:xfrm>
              <a:custGeom>
                <a:avLst/>
                <a:gdLst>
                  <a:gd name="T0" fmla="*/ 29 w 36"/>
                  <a:gd name="T1" fmla="*/ 6 h 21"/>
                  <a:gd name="T2" fmla="*/ 34 w 36"/>
                  <a:gd name="T3" fmla="*/ 2 h 21"/>
                  <a:gd name="T4" fmla="*/ 36 w 36"/>
                  <a:gd name="T5" fmla="*/ 0 h 21"/>
                  <a:gd name="T6" fmla="*/ 34 w 36"/>
                  <a:gd name="T7" fmla="*/ 2 h 21"/>
                  <a:gd name="T8" fmla="*/ 25 w 36"/>
                  <a:gd name="T9" fmla="*/ 6 h 21"/>
                  <a:gd name="T10" fmla="*/ 21 w 36"/>
                  <a:gd name="T11" fmla="*/ 6 h 21"/>
                  <a:gd name="T12" fmla="*/ 17 w 36"/>
                  <a:gd name="T13" fmla="*/ 8 h 21"/>
                  <a:gd name="T14" fmla="*/ 15 w 36"/>
                  <a:gd name="T15" fmla="*/ 6 h 21"/>
                  <a:gd name="T16" fmla="*/ 12 w 36"/>
                  <a:gd name="T17" fmla="*/ 6 h 21"/>
                  <a:gd name="T18" fmla="*/ 12 w 36"/>
                  <a:gd name="T19" fmla="*/ 8 h 21"/>
                  <a:gd name="T20" fmla="*/ 10 w 36"/>
                  <a:gd name="T21" fmla="*/ 10 h 21"/>
                  <a:gd name="T22" fmla="*/ 10 w 36"/>
                  <a:gd name="T23" fmla="*/ 10 h 21"/>
                  <a:gd name="T24" fmla="*/ 8 w 36"/>
                  <a:gd name="T25" fmla="*/ 10 h 21"/>
                  <a:gd name="T26" fmla="*/ 4 w 36"/>
                  <a:gd name="T27" fmla="*/ 12 h 21"/>
                  <a:gd name="T28" fmla="*/ 2 w 36"/>
                  <a:gd name="T29" fmla="*/ 12 h 21"/>
                  <a:gd name="T30" fmla="*/ 0 w 36"/>
                  <a:gd name="T31" fmla="*/ 12 h 21"/>
                  <a:gd name="T32" fmla="*/ 2 w 36"/>
                  <a:gd name="T33" fmla="*/ 16 h 21"/>
                  <a:gd name="T34" fmla="*/ 2 w 36"/>
                  <a:gd name="T35" fmla="*/ 18 h 21"/>
                  <a:gd name="T36" fmla="*/ 4 w 36"/>
                  <a:gd name="T37" fmla="*/ 19 h 21"/>
                  <a:gd name="T38" fmla="*/ 6 w 36"/>
                  <a:gd name="T39" fmla="*/ 19 h 21"/>
                  <a:gd name="T40" fmla="*/ 12 w 36"/>
                  <a:gd name="T41" fmla="*/ 21 h 21"/>
                  <a:gd name="T42" fmla="*/ 12 w 36"/>
                  <a:gd name="T43" fmla="*/ 21 h 21"/>
                  <a:gd name="T44" fmla="*/ 12 w 36"/>
                  <a:gd name="T45" fmla="*/ 21 h 21"/>
                  <a:gd name="T46" fmla="*/ 13 w 36"/>
                  <a:gd name="T47" fmla="*/ 19 h 21"/>
                  <a:gd name="T48" fmla="*/ 13 w 36"/>
                  <a:gd name="T49" fmla="*/ 19 h 21"/>
                  <a:gd name="T50" fmla="*/ 13 w 36"/>
                  <a:gd name="T51" fmla="*/ 19 h 21"/>
                  <a:gd name="T52" fmla="*/ 15 w 36"/>
                  <a:gd name="T53" fmla="*/ 19 h 21"/>
                  <a:gd name="T54" fmla="*/ 19 w 36"/>
                  <a:gd name="T55" fmla="*/ 18 h 21"/>
                  <a:gd name="T56" fmla="*/ 19 w 36"/>
                  <a:gd name="T57" fmla="*/ 18 h 21"/>
                  <a:gd name="T58" fmla="*/ 21 w 36"/>
                  <a:gd name="T59" fmla="*/ 18 h 21"/>
                  <a:gd name="T60" fmla="*/ 23 w 36"/>
                  <a:gd name="T61" fmla="*/ 16 h 21"/>
                  <a:gd name="T62" fmla="*/ 23 w 36"/>
                  <a:gd name="T63" fmla="*/ 14 h 21"/>
                  <a:gd name="T64" fmla="*/ 25 w 36"/>
                  <a:gd name="T65" fmla="*/ 14 h 21"/>
                  <a:gd name="T66" fmla="*/ 27 w 36"/>
                  <a:gd name="T67" fmla="*/ 14 h 21"/>
                  <a:gd name="T68" fmla="*/ 29 w 36"/>
                  <a:gd name="T69" fmla="*/ 14 h 21"/>
                  <a:gd name="T70" fmla="*/ 27 w 36"/>
                  <a:gd name="T71" fmla="*/ 10 h 21"/>
                  <a:gd name="T72" fmla="*/ 27 w 36"/>
                  <a:gd name="T73" fmla="*/ 10 h 21"/>
                  <a:gd name="T74" fmla="*/ 29 w 36"/>
                  <a:gd name="T75" fmla="*/ 8 h 21"/>
                  <a:gd name="T76" fmla="*/ 29 w 36"/>
                  <a:gd name="T77"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 h="21">
                    <a:moveTo>
                      <a:pt x="29" y="6"/>
                    </a:moveTo>
                    <a:lnTo>
                      <a:pt x="34" y="2"/>
                    </a:lnTo>
                    <a:lnTo>
                      <a:pt x="36" y="0"/>
                    </a:lnTo>
                    <a:lnTo>
                      <a:pt x="34" y="2"/>
                    </a:lnTo>
                    <a:lnTo>
                      <a:pt x="25" y="6"/>
                    </a:lnTo>
                    <a:lnTo>
                      <a:pt x="21" y="6"/>
                    </a:lnTo>
                    <a:lnTo>
                      <a:pt x="17" y="8"/>
                    </a:lnTo>
                    <a:lnTo>
                      <a:pt x="15" y="6"/>
                    </a:lnTo>
                    <a:lnTo>
                      <a:pt x="12" y="6"/>
                    </a:lnTo>
                    <a:lnTo>
                      <a:pt x="12" y="8"/>
                    </a:lnTo>
                    <a:lnTo>
                      <a:pt x="10" y="10"/>
                    </a:lnTo>
                    <a:lnTo>
                      <a:pt x="10" y="10"/>
                    </a:lnTo>
                    <a:lnTo>
                      <a:pt x="8" y="10"/>
                    </a:lnTo>
                    <a:lnTo>
                      <a:pt x="4" y="12"/>
                    </a:lnTo>
                    <a:lnTo>
                      <a:pt x="2" y="12"/>
                    </a:lnTo>
                    <a:lnTo>
                      <a:pt x="0" y="12"/>
                    </a:lnTo>
                    <a:lnTo>
                      <a:pt x="2" y="16"/>
                    </a:lnTo>
                    <a:lnTo>
                      <a:pt x="2" y="18"/>
                    </a:lnTo>
                    <a:lnTo>
                      <a:pt x="4" y="19"/>
                    </a:lnTo>
                    <a:lnTo>
                      <a:pt x="6" y="19"/>
                    </a:lnTo>
                    <a:lnTo>
                      <a:pt x="12" y="21"/>
                    </a:lnTo>
                    <a:lnTo>
                      <a:pt x="12" y="21"/>
                    </a:lnTo>
                    <a:lnTo>
                      <a:pt x="12" y="21"/>
                    </a:lnTo>
                    <a:lnTo>
                      <a:pt x="13" y="19"/>
                    </a:lnTo>
                    <a:lnTo>
                      <a:pt x="13" y="19"/>
                    </a:lnTo>
                    <a:lnTo>
                      <a:pt x="13" y="19"/>
                    </a:lnTo>
                    <a:lnTo>
                      <a:pt x="15" y="19"/>
                    </a:lnTo>
                    <a:lnTo>
                      <a:pt x="19" y="18"/>
                    </a:lnTo>
                    <a:lnTo>
                      <a:pt x="19" y="18"/>
                    </a:lnTo>
                    <a:lnTo>
                      <a:pt x="21" y="18"/>
                    </a:lnTo>
                    <a:lnTo>
                      <a:pt x="23" y="16"/>
                    </a:lnTo>
                    <a:lnTo>
                      <a:pt x="23" y="14"/>
                    </a:lnTo>
                    <a:lnTo>
                      <a:pt x="25" y="14"/>
                    </a:lnTo>
                    <a:lnTo>
                      <a:pt x="27" y="14"/>
                    </a:lnTo>
                    <a:lnTo>
                      <a:pt x="29" y="14"/>
                    </a:lnTo>
                    <a:lnTo>
                      <a:pt x="27" y="10"/>
                    </a:lnTo>
                    <a:lnTo>
                      <a:pt x="27" y="10"/>
                    </a:lnTo>
                    <a:lnTo>
                      <a:pt x="29" y="8"/>
                    </a:lnTo>
                    <a:lnTo>
                      <a:pt x="29" y="6"/>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91" name="Freeform 1736">
                <a:extLst>
                  <a:ext uri="{FF2B5EF4-FFF2-40B4-BE49-F238E27FC236}">
                    <a16:creationId xmlns:a16="http://schemas.microsoft.com/office/drawing/2014/main" id="{86E2B05C-1FB5-3FD0-F88C-C4CEC62F01F0}"/>
                  </a:ext>
                </a:extLst>
              </p:cNvPr>
              <p:cNvSpPr>
                <a:spLocks noEditPoints="1"/>
              </p:cNvSpPr>
              <p:nvPr/>
            </p:nvSpPr>
            <p:spPr bwMode="auto">
              <a:xfrm>
                <a:off x="18059961" y="-341606"/>
                <a:ext cx="489521" cy="538472"/>
              </a:xfrm>
              <a:custGeom>
                <a:avLst/>
                <a:gdLst>
                  <a:gd name="T0" fmla="*/ 45 w 60"/>
                  <a:gd name="T1" fmla="*/ 4 h 66"/>
                  <a:gd name="T2" fmla="*/ 38 w 60"/>
                  <a:gd name="T3" fmla="*/ 4 h 66"/>
                  <a:gd name="T4" fmla="*/ 40 w 60"/>
                  <a:gd name="T5" fmla="*/ 4 h 66"/>
                  <a:gd name="T6" fmla="*/ 38 w 60"/>
                  <a:gd name="T7" fmla="*/ 4 h 66"/>
                  <a:gd name="T8" fmla="*/ 53 w 60"/>
                  <a:gd name="T9" fmla="*/ 2 h 66"/>
                  <a:gd name="T10" fmla="*/ 32 w 60"/>
                  <a:gd name="T11" fmla="*/ 6 h 66"/>
                  <a:gd name="T12" fmla="*/ 28 w 60"/>
                  <a:gd name="T13" fmla="*/ 6 h 66"/>
                  <a:gd name="T14" fmla="*/ 3 w 60"/>
                  <a:gd name="T15" fmla="*/ 51 h 66"/>
                  <a:gd name="T16" fmla="*/ 0 w 60"/>
                  <a:gd name="T17" fmla="*/ 53 h 66"/>
                  <a:gd name="T18" fmla="*/ 11 w 60"/>
                  <a:gd name="T19" fmla="*/ 55 h 66"/>
                  <a:gd name="T20" fmla="*/ 9 w 60"/>
                  <a:gd name="T21" fmla="*/ 51 h 66"/>
                  <a:gd name="T22" fmla="*/ 11 w 60"/>
                  <a:gd name="T23" fmla="*/ 43 h 66"/>
                  <a:gd name="T24" fmla="*/ 5 w 60"/>
                  <a:gd name="T25" fmla="*/ 43 h 66"/>
                  <a:gd name="T26" fmla="*/ 53 w 60"/>
                  <a:gd name="T27" fmla="*/ 4 h 66"/>
                  <a:gd name="T28" fmla="*/ 28 w 60"/>
                  <a:gd name="T29" fmla="*/ 13 h 66"/>
                  <a:gd name="T30" fmla="*/ 22 w 60"/>
                  <a:gd name="T31" fmla="*/ 17 h 66"/>
                  <a:gd name="T32" fmla="*/ 21 w 60"/>
                  <a:gd name="T33" fmla="*/ 23 h 66"/>
                  <a:gd name="T34" fmla="*/ 15 w 60"/>
                  <a:gd name="T35" fmla="*/ 34 h 66"/>
                  <a:gd name="T36" fmla="*/ 11 w 60"/>
                  <a:gd name="T37" fmla="*/ 42 h 66"/>
                  <a:gd name="T38" fmla="*/ 11 w 60"/>
                  <a:gd name="T39" fmla="*/ 45 h 66"/>
                  <a:gd name="T40" fmla="*/ 15 w 60"/>
                  <a:gd name="T41" fmla="*/ 49 h 66"/>
                  <a:gd name="T42" fmla="*/ 2 w 60"/>
                  <a:gd name="T43" fmla="*/ 47 h 66"/>
                  <a:gd name="T44" fmla="*/ 15 w 60"/>
                  <a:gd name="T45" fmla="*/ 51 h 66"/>
                  <a:gd name="T46" fmla="*/ 17 w 60"/>
                  <a:gd name="T47" fmla="*/ 49 h 66"/>
                  <a:gd name="T48" fmla="*/ 19 w 60"/>
                  <a:gd name="T49" fmla="*/ 49 h 66"/>
                  <a:gd name="T50" fmla="*/ 22 w 60"/>
                  <a:gd name="T51" fmla="*/ 49 h 66"/>
                  <a:gd name="T52" fmla="*/ 26 w 60"/>
                  <a:gd name="T53" fmla="*/ 49 h 66"/>
                  <a:gd name="T54" fmla="*/ 26 w 60"/>
                  <a:gd name="T55" fmla="*/ 51 h 66"/>
                  <a:gd name="T56" fmla="*/ 30 w 60"/>
                  <a:gd name="T57" fmla="*/ 53 h 66"/>
                  <a:gd name="T58" fmla="*/ 34 w 60"/>
                  <a:gd name="T59" fmla="*/ 53 h 66"/>
                  <a:gd name="T60" fmla="*/ 36 w 60"/>
                  <a:gd name="T61" fmla="*/ 62 h 66"/>
                  <a:gd name="T62" fmla="*/ 38 w 60"/>
                  <a:gd name="T63" fmla="*/ 66 h 66"/>
                  <a:gd name="T64" fmla="*/ 41 w 60"/>
                  <a:gd name="T65" fmla="*/ 66 h 66"/>
                  <a:gd name="T66" fmla="*/ 41 w 60"/>
                  <a:gd name="T67" fmla="*/ 62 h 66"/>
                  <a:gd name="T68" fmla="*/ 40 w 60"/>
                  <a:gd name="T69" fmla="*/ 61 h 66"/>
                  <a:gd name="T70" fmla="*/ 40 w 60"/>
                  <a:gd name="T71" fmla="*/ 59 h 66"/>
                  <a:gd name="T72" fmla="*/ 43 w 60"/>
                  <a:gd name="T73" fmla="*/ 57 h 66"/>
                  <a:gd name="T74" fmla="*/ 45 w 60"/>
                  <a:gd name="T75" fmla="*/ 49 h 66"/>
                  <a:gd name="T76" fmla="*/ 41 w 60"/>
                  <a:gd name="T77" fmla="*/ 42 h 66"/>
                  <a:gd name="T78" fmla="*/ 53 w 60"/>
                  <a:gd name="T79" fmla="*/ 40 h 66"/>
                  <a:gd name="T80" fmla="*/ 53 w 60"/>
                  <a:gd name="T81" fmla="*/ 36 h 66"/>
                  <a:gd name="T82" fmla="*/ 57 w 60"/>
                  <a:gd name="T83" fmla="*/ 34 h 66"/>
                  <a:gd name="T84" fmla="*/ 53 w 60"/>
                  <a:gd name="T85" fmla="*/ 23 h 66"/>
                  <a:gd name="T86" fmla="*/ 58 w 60"/>
                  <a:gd name="T87" fmla="*/ 21 h 66"/>
                  <a:gd name="T88" fmla="*/ 22 w 60"/>
                  <a:gd name="T89" fmla="*/ 13 h 66"/>
                  <a:gd name="T90" fmla="*/ 22 w 60"/>
                  <a:gd name="T91" fmla="*/ 11 h 66"/>
                  <a:gd name="T92" fmla="*/ 26 w 60"/>
                  <a:gd name="T93" fmla="*/ 7 h 66"/>
                  <a:gd name="T94" fmla="*/ 24 w 60"/>
                  <a:gd name="T95" fmla="*/ 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 h="66">
                    <a:moveTo>
                      <a:pt x="45" y="4"/>
                    </a:moveTo>
                    <a:lnTo>
                      <a:pt x="45" y="4"/>
                    </a:lnTo>
                    <a:lnTo>
                      <a:pt x="45" y="4"/>
                    </a:lnTo>
                    <a:lnTo>
                      <a:pt x="45" y="4"/>
                    </a:lnTo>
                    <a:lnTo>
                      <a:pt x="47" y="4"/>
                    </a:lnTo>
                    <a:lnTo>
                      <a:pt x="45" y="4"/>
                    </a:lnTo>
                    <a:lnTo>
                      <a:pt x="45" y="4"/>
                    </a:lnTo>
                    <a:close/>
                    <a:moveTo>
                      <a:pt x="38" y="4"/>
                    </a:moveTo>
                    <a:lnTo>
                      <a:pt x="40" y="4"/>
                    </a:lnTo>
                    <a:lnTo>
                      <a:pt x="41" y="4"/>
                    </a:lnTo>
                    <a:lnTo>
                      <a:pt x="40" y="4"/>
                    </a:lnTo>
                    <a:lnTo>
                      <a:pt x="40" y="4"/>
                    </a:lnTo>
                    <a:lnTo>
                      <a:pt x="38" y="4"/>
                    </a:lnTo>
                    <a:lnTo>
                      <a:pt x="36" y="4"/>
                    </a:lnTo>
                    <a:lnTo>
                      <a:pt x="38" y="4"/>
                    </a:lnTo>
                    <a:lnTo>
                      <a:pt x="38" y="4"/>
                    </a:lnTo>
                    <a:close/>
                    <a:moveTo>
                      <a:pt x="53" y="2"/>
                    </a:moveTo>
                    <a:lnTo>
                      <a:pt x="55" y="0"/>
                    </a:lnTo>
                    <a:lnTo>
                      <a:pt x="53" y="0"/>
                    </a:lnTo>
                    <a:lnTo>
                      <a:pt x="53" y="2"/>
                    </a:lnTo>
                    <a:lnTo>
                      <a:pt x="53" y="2"/>
                    </a:lnTo>
                    <a:lnTo>
                      <a:pt x="53" y="2"/>
                    </a:lnTo>
                    <a:lnTo>
                      <a:pt x="53" y="2"/>
                    </a:lnTo>
                    <a:close/>
                    <a:moveTo>
                      <a:pt x="32" y="6"/>
                    </a:moveTo>
                    <a:lnTo>
                      <a:pt x="36" y="4"/>
                    </a:lnTo>
                    <a:lnTo>
                      <a:pt x="34" y="4"/>
                    </a:lnTo>
                    <a:lnTo>
                      <a:pt x="32" y="6"/>
                    </a:lnTo>
                    <a:lnTo>
                      <a:pt x="28" y="6"/>
                    </a:lnTo>
                    <a:lnTo>
                      <a:pt x="30" y="6"/>
                    </a:lnTo>
                    <a:lnTo>
                      <a:pt x="32" y="6"/>
                    </a:lnTo>
                    <a:close/>
                    <a:moveTo>
                      <a:pt x="9" y="51"/>
                    </a:moveTo>
                    <a:lnTo>
                      <a:pt x="3" y="51"/>
                    </a:lnTo>
                    <a:lnTo>
                      <a:pt x="3" y="51"/>
                    </a:lnTo>
                    <a:lnTo>
                      <a:pt x="2" y="51"/>
                    </a:lnTo>
                    <a:lnTo>
                      <a:pt x="0" y="51"/>
                    </a:lnTo>
                    <a:lnTo>
                      <a:pt x="0" y="53"/>
                    </a:lnTo>
                    <a:lnTo>
                      <a:pt x="2" y="55"/>
                    </a:lnTo>
                    <a:lnTo>
                      <a:pt x="5" y="55"/>
                    </a:lnTo>
                    <a:lnTo>
                      <a:pt x="7" y="55"/>
                    </a:lnTo>
                    <a:lnTo>
                      <a:pt x="11" y="55"/>
                    </a:lnTo>
                    <a:lnTo>
                      <a:pt x="13" y="53"/>
                    </a:lnTo>
                    <a:lnTo>
                      <a:pt x="13" y="51"/>
                    </a:lnTo>
                    <a:lnTo>
                      <a:pt x="11" y="51"/>
                    </a:lnTo>
                    <a:lnTo>
                      <a:pt x="9" y="51"/>
                    </a:lnTo>
                    <a:close/>
                    <a:moveTo>
                      <a:pt x="9" y="45"/>
                    </a:moveTo>
                    <a:lnTo>
                      <a:pt x="11" y="45"/>
                    </a:lnTo>
                    <a:lnTo>
                      <a:pt x="11" y="43"/>
                    </a:lnTo>
                    <a:lnTo>
                      <a:pt x="11" y="43"/>
                    </a:lnTo>
                    <a:lnTo>
                      <a:pt x="9" y="43"/>
                    </a:lnTo>
                    <a:lnTo>
                      <a:pt x="9" y="43"/>
                    </a:lnTo>
                    <a:lnTo>
                      <a:pt x="5" y="43"/>
                    </a:lnTo>
                    <a:lnTo>
                      <a:pt x="5" y="43"/>
                    </a:lnTo>
                    <a:lnTo>
                      <a:pt x="9" y="45"/>
                    </a:lnTo>
                    <a:close/>
                    <a:moveTo>
                      <a:pt x="58" y="7"/>
                    </a:moveTo>
                    <a:lnTo>
                      <a:pt x="55" y="6"/>
                    </a:lnTo>
                    <a:lnTo>
                      <a:pt x="53" y="4"/>
                    </a:lnTo>
                    <a:lnTo>
                      <a:pt x="51" y="4"/>
                    </a:lnTo>
                    <a:lnTo>
                      <a:pt x="43" y="6"/>
                    </a:lnTo>
                    <a:lnTo>
                      <a:pt x="38" y="7"/>
                    </a:lnTo>
                    <a:lnTo>
                      <a:pt x="28" y="13"/>
                    </a:lnTo>
                    <a:lnTo>
                      <a:pt x="24" y="17"/>
                    </a:lnTo>
                    <a:lnTo>
                      <a:pt x="22" y="17"/>
                    </a:lnTo>
                    <a:lnTo>
                      <a:pt x="22" y="17"/>
                    </a:lnTo>
                    <a:lnTo>
                      <a:pt x="22" y="17"/>
                    </a:lnTo>
                    <a:lnTo>
                      <a:pt x="21" y="17"/>
                    </a:lnTo>
                    <a:lnTo>
                      <a:pt x="21" y="19"/>
                    </a:lnTo>
                    <a:lnTo>
                      <a:pt x="21" y="21"/>
                    </a:lnTo>
                    <a:lnTo>
                      <a:pt x="21" y="23"/>
                    </a:lnTo>
                    <a:lnTo>
                      <a:pt x="19" y="28"/>
                    </a:lnTo>
                    <a:lnTo>
                      <a:pt x="17" y="30"/>
                    </a:lnTo>
                    <a:lnTo>
                      <a:pt x="17" y="32"/>
                    </a:lnTo>
                    <a:lnTo>
                      <a:pt x="15" y="34"/>
                    </a:lnTo>
                    <a:lnTo>
                      <a:pt x="11" y="38"/>
                    </a:lnTo>
                    <a:lnTo>
                      <a:pt x="11" y="40"/>
                    </a:lnTo>
                    <a:lnTo>
                      <a:pt x="9" y="42"/>
                    </a:lnTo>
                    <a:lnTo>
                      <a:pt x="11" y="42"/>
                    </a:lnTo>
                    <a:lnTo>
                      <a:pt x="11" y="43"/>
                    </a:lnTo>
                    <a:lnTo>
                      <a:pt x="13" y="45"/>
                    </a:lnTo>
                    <a:lnTo>
                      <a:pt x="13" y="45"/>
                    </a:lnTo>
                    <a:lnTo>
                      <a:pt x="11" y="45"/>
                    </a:lnTo>
                    <a:lnTo>
                      <a:pt x="9" y="45"/>
                    </a:lnTo>
                    <a:lnTo>
                      <a:pt x="11" y="47"/>
                    </a:lnTo>
                    <a:lnTo>
                      <a:pt x="13" y="49"/>
                    </a:lnTo>
                    <a:lnTo>
                      <a:pt x="15" y="49"/>
                    </a:lnTo>
                    <a:lnTo>
                      <a:pt x="11" y="49"/>
                    </a:lnTo>
                    <a:lnTo>
                      <a:pt x="7" y="47"/>
                    </a:lnTo>
                    <a:lnTo>
                      <a:pt x="3" y="45"/>
                    </a:lnTo>
                    <a:lnTo>
                      <a:pt x="2" y="47"/>
                    </a:lnTo>
                    <a:lnTo>
                      <a:pt x="3" y="49"/>
                    </a:lnTo>
                    <a:lnTo>
                      <a:pt x="5" y="49"/>
                    </a:lnTo>
                    <a:lnTo>
                      <a:pt x="13" y="51"/>
                    </a:lnTo>
                    <a:lnTo>
                      <a:pt x="15" y="51"/>
                    </a:lnTo>
                    <a:lnTo>
                      <a:pt x="17" y="51"/>
                    </a:lnTo>
                    <a:lnTo>
                      <a:pt x="17" y="51"/>
                    </a:lnTo>
                    <a:lnTo>
                      <a:pt x="17" y="49"/>
                    </a:lnTo>
                    <a:lnTo>
                      <a:pt x="17" y="49"/>
                    </a:lnTo>
                    <a:lnTo>
                      <a:pt x="19" y="49"/>
                    </a:lnTo>
                    <a:lnTo>
                      <a:pt x="19" y="49"/>
                    </a:lnTo>
                    <a:lnTo>
                      <a:pt x="19" y="49"/>
                    </a:lnTo>
                    <a:lnTo>
                      <a:pt x="19" y="49"/>
                    </a:lnTo>
                    <a:lnTo>
                      <a:pt x="21" y="49"/>
                    </a:lnTo>
                    <a:lnTo>
                      <a:pt x="22" y="49"/>
                    </a:lnTo>
                    <a:lnTo>
                      <a:pt x="22" y="49"/>
                    </a:lnTo>
                    <a:lnTo>
                      <a:pt x="22" y="49"/>
                    </a:lnTo>
                    <a:lnTo>
                      <a:pt x="24" y="51"/>
                    </a:lnTo>
                    <a:lnTo>
                      <a:pt x="24" y="51"/>
                    </a:lnTo>
                    <a:lnTo>
                      <a:pt x="24" y="51"/>
                    </a:lnTo>
                    <a:lnTo>
                      <a:pt x="26" y="49"/>
                    </a:lnTo>
                    <a:lnTo>
                      <a:pt x="26" y="49"/>
                    </a:lnTo>
                    <a:lnTo>
                      <a:pt x="26" y="49"/>
                    </a:lnTo>
                    <a:lnTo>
                      <a:pt x="26" y="51"/>
                    </a:lnTo>
                    <a:lnTo>
                      <a:pt x="26" y="51"/>
                    </a:lnTo>
                    <a:lnTo>
                      <a:pt x="28" y="51"/>
                    </a:lnTo>
                    <a:lnTo>
                      <a:pt x="28" y="51"/>
                    </a:lnTo>
                    <a:lnTo>
                      <a:pt x="28" y="53"/>
                    </a:lnTo>
                    <a:lnTo>
                      <a:pt x="30" y="53"/>
                    </a:lnTo>
                    <a:lnTo>
                      <a:pt x="30" y="53"/>
                    </a:lnTo>
                    <a:lnTo>
                      <a:pt x="32" y="55"/>
                    </a:lnTo>
                    <a:lnTo>
                      <a:pt x="32" y="53"/>
                    </a:lnTo>
                    <a:lnTo>
                      <a:pt x="34" y="53"/>
                    </a:lnTo>
                    <a:lnTo>
                      <a:pt x="38" y="57"/>
                    </a:lnTo>
                    <a:lnTo>
                      <a:pt x="40" y="59"/>
                    </a:lnTo>
                    <a:lnTo>
                      <a:pt x="38" y="61"/>
                    </a:lnTo>
                    <a:lnTo>
                      <a:pt x="36" y="62"/>
                    </a:lnTo>
                    <a:lnTo>
                      <a:pt x="36" y="64"/>
                    </a:lnTo>
                    <a:lnTo>
                      <a:pt x="38" y="66"/>
                    </a:lnTo>
                    <a:lnTo>
                      <a:pt x="38" y="66"/>
                    </a:lnTo>
                    <a:lnTo>
                      <a:pt x="38" y="66"/>
                    </a:lnTo>
                    <a:lnTo>
                      <a:pt x="38" y="66"/>
                    </a:lnTo>
                    <a:lnTo>
                      <a:pt x="40" y="66"/>
                    </a:lnTo>
                    <a:lnTo>
                      <a:pt x="40" y="66"/>
                    </a:lnTo>
                    <a:lnTo>
                      <a:pt x="41" y="66"/>
                    </a:lnTo>
                    <a:lnTo>
                      <a:pt x="43" y="64"/>
                    </a:lnTo>
                    <a:lnTo>
                      <a:pt x="43" y="62"/>
                    </a:lnTo>
                    <a:lnTo>
                      <a:pt x="43" y="62"/>
                    </a:lnTo>
                    <a:lnTo>
                      <a:pt x="41" y="62"/>
                    </a:lnTo>
                    <a:lnTo>
                      <a:pt x="41" y="61"/>
                    </a:lnTo>
                    <a:lnTo>
                      <a:pt x="41" y="61"/>
                    </a:lnTo>
                    <a:lnTo>
                      <a:pt x="41" y="61"/>
                    </a:lnTo>
                    <a:lnTo>
                      <a:pt x="40" y="61"/>
                    </a:lnTo>
                    <a:lnTo>
                      <a:pt x="40" y="61"/>
                    </a:lnTo>
                    <a:lnTo>
                      <a:pt x="40" y="61"/>
                    </a:lnTo>
                    <a:lnTo>
                      <a:pt x="40" y="59"/>
                    </a:lnTo>
                    <a:lnTo>
                      <a:pt x="40" y="59"/>
                    </a:lnTo>
                    <a:lnTo>
                      <a:pt x="41" y="59"/>
                    </a:lnTo>
                    <a:lnTo>
                      <a:pt x="41" y="59"/>
                    </a:lnTo>
                    <a:lnTo>
                      <a:pt x="41" y="59"/>
                    </a:lnTo>
                    <a:lnTo>
                      <a:pt x="43" y="57"/>
                    </a:lnTo>
                    <a:lnTo>
                      <a:pt x="43" y="57"/>
                    </a:lnTo>
                    <a:lnTo>
                      <a:pt x="43" y="55"/>
                    </a:lnTo>
                    <a:lnTo>
                      <a:pt x="45" y="49"/>
                    </a:lnTo>
                    <a:lnTo>
                      <a:pt x="45" y="49"/>
                    </a:lnTo>
                    <a:lnTo>
                      <a:pt x="43" y="47"/>
                    </a:lnTo>
                    <a:lnTo>
                      <a:pt x="43" y="45"/>
                    </a:lnTo>
                    <a:lnTo>
                      <a:pt x="41" y="42"/>
                    </a:lnTo>
                    <a:lnTo>
                      <a:pt x="41" y="42"/>
                    </a:lnTo>
                    <a:lnTo>
                      <a:pt x="43" y="40"/>
                    </a:lnTo>
                    <a:lnTo>
                      <a:pt x="45" y="40"/>
                    </a:lnTo>
                    <a:lnTo>
                      <a:pt x="51" y="40"/>
                    </a:lnTo>
                    <a:lnTo>
                      <a:pt x="53" y="40"/>
                    </a:lnTo>
                    <a:lnTo>
                      <a:pt x="55" y="38"/>
                    </a:lnTo>
                    <a:lnTo>
                      <a:pt x="55" y="38"/>
                    </a:lnTo>
                    <a:lnTo>
                      <a:pt x="53" y="36"/>
                    </a:lnTo>
                    <a:lnTo>
                      <a:pt x="53" y="36"/>
                    </a:lnTo>
                    <a:lnTo>
                      <a:pt x="55" y="34"/>
                    </a:lnTo>
                    <a:lnTo>
                      <a:pt x="55" y="34"/>
                    </a:lnTo>
                    <a:lnTo>
                      <a:pt x="55" y="34"/>
                    </a:lnTo>
                    <a:lnTo>
                      <a:pt x="57" y="34"/>
                    </a:lnTo>
                    <a:lnTo>
                      <a:pt x="58" y="28"/>
                    </a:lnTo>
                    <a:lnTo>
                      <a:pt x="57" y="26"/>
                    </a:lnTo>
                    <a:lnTo>
                      <a:pt x="53" y="25"/>
                    </a:lnTo>
                    <a:lnTo>
                      <a:pt x="53" y="23"/>
                    </a:lnTo>
                    <a:lnTo>
                      <a:pt x="55" y="23"/>
                    </a:lnTo>
                    <a:lnTo>
                      <a:pt x="57" y="23"/>
                    </a:lnTo>
                    <a:lnTo>
                      <a:pt x="58" y="23"/>
                    </a:lnTo>
                    <a:lnTo>
                      <a:pt x="58" y="21"/>
                    </a:lnTo>
                    <a:lnTo>
                      <a:pt x="60" y="13"/>
                    </a:lnTo>
                    <a:lnTo>
                      <a:pt x="60" y="7"/>
                    </a:lnTo>
                    <a:lnTo>
                      <a:pt x="58" y="7"/>
                    </a:lnTo>
                    <a:close/>
                    <a:moveTo>
                      <a:pt x="22" y="13"/>
                    </a:moveTo>
                    <a:lnTo>
                      <a:pt x="24" y="13"/>
                    </a:lnTo>
                    <a:lnTo>
                      <a:pt x="24" y="9"/>
                    </a:lnTo>
                    <a:lnTo>
                      <a:pt x="22" y="11"/>
                    </a:lnTo>
                    <a:lnTo>
                      <a:pt x="22" y="11"/>
                    </a:lnTo>
                    <a:lnTo>
                      <a:pt x="22" y="13"/>
                    </a:lnTo>
                    <a:lnTo>
                      <a:pt x="22" y="13"/>
                    </a:lnTo>
                    <a:close/>
                    <a:moveTo>
                      <a:pt x="26" y="7"/>
                    </a:moveTo>
                    <a:lnTo>
                      <a:pt x="26" y="7"/>
                    </a:lnTo>
                    <a:lnTo>
                      <a:pt x="28" y="7"/>
                    </a:lnTo>
                    <a:lnTo>
                      <a:pt x="26" y="7"/>
                    </a:lnTo>
                    <a:lnTo>
                      <a:pt x="26" y="7"/>
                    </a:lnTo>
                    <a:lnTo>
                      <a:pt x="24" y="7"/>
                    </a:lnTo>
                    <a:lnTo>
                      <a:pt x="24" y="9"/>
                    </a:lnTo>
                    <a:lnTo>
                      <a:pt x="24" y="9"/>
                    </a:lnTo>
                    <a:lnTo>
                      <a:pt x="26" y="7"/>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92" name="Freeform 1737">
                <a:extLst>
                  <a:ext uri="{FF2B5EF4-FFF2-40B4-BE49-F238E27FC236}">
                    <a16:creationId xmlns:a16="http://schemas.microsoft.com/office/drawing/2014/main" id="{DFFE2B1E-EDAC-A214-DFAB-087F86CF592B}"/>
                  </a:ext>
                </a:extLst>
              </p:cNvPr>
              <p:cNvSpPr>
                <a:spLocks noEditPoints="1"/>
              </p:cNvSpPr>
              <p:nvPr/>
            </p:nvSpPr>
            <p:spPr bwMode="auto">
              <a:xfrm>
                <a:off x="19389829" y="971939"/>
                <a:ext cx="758761" cy="693490"/>
              </a:xfrm>
              <a:custGeom>
                <a:avLst/>
                <a:gdLst>
                  <a:gd name="T0" fmla="*/ 62 w 93"/>
                  <a:gd name="T1" fmla="*/ 78 h 85"/>
                  <a:gd name="T2" fmla="*/ 76 w 93"/>
                  <a:gd name="T3" fmla="*/ 82 h 85"/>
                  <a:gd name="T4" fmla="*/ 58 w 93"/>
                  <a:gd name="T5" fmla="*/ 74 h 85"/>
                  <a:gd name="T6" fmla="*/ 79 w 93"/>
                  <a:gd name="T7" fmla="*/ 85 h 85"/>
                  <a:gd name="T8" fmla="*/ 58 w 93"/>
                  <a:gd name="T9" fmla="*/ 72 h 85"/>
                  <a:gd name="T10" fmla="*/ 49 w 93"/>
                  <a:gd name="T11" fmla="*/ 68 h 85"/>
                  <a:gd name="T12" fmla="*/ 51 w 93"/>
                  <a:gd name="T13" fmla="*/ 67 h 85"/>
                  <a:gd name="T14" fmla="*/ 49 w 93"/>
                  <a:gd name="T15" fmla="*/ 74 h 85"/>
                  <a:gd name="T16" fmla="*/ 53 w 93"/>
                  <a:gd name="T17" fmla="*/ 76 h 85"/>
                  <a:gd name="T18" fmla="*/ 57 w 93"/>
                  <a:gd name="T19" fmla="*/ 68 h 85"/>
                  <a:gd name="T20" fmla="*/ 40 w 93"/>
                  <a:gd name="T21" fmla="*/ 63 h 85"/>
                  <a:gd name="T22" fmla="*/ 26 w 93"/>
                  <a:gd name="T23" fmla="*/ 51 h 85"/>
                  <a:gd name="T24" fmla="*/ 30 w 93"/>
                  <a:gd name="T25" fmla="*/ 48 h 85"/>
                  <a:gd name="T26" fmla="*/ 21 w 93"/>
                  <a:gd name="T27" fmla="*/ 32 h 85"/>
                  <a:gd name="T28" fmla="*/ 11 w 93"/>
                  <a:gd name="T29" fmla="*/ 29 h 85"/>
                  <a:gd name="T30" fmla="*/ 0 w 93"/>
                  <a:gd name="T31" fmla="*/ 29 h 85"/>
                  <a:gd name="T32" fmla="*/ 4 w 93"/>
                  <a:gd name="T33" fmla="*/ 25 h 85"/>
                  <a:gd name="T34" fmla="*/ 7 w 93"/>
                  <a:gd name="T35" fmla="*/ 23 h 85"/>
                  <a:gd name="T36" fmla="*/ 13 w 93"/>
                  <a:gd name="T37" fmla="*/ 23 h 85"/>
                  <a:gd name="T38" fmla="*/ 17 w 93"/>
                  <a:gd name="T39" fmla="*/ 19 h 85"/>
                  <a:gd name="T40" fmla="*/ 21 w 93"/>
                  <a:gd name="T41" fmla="*/ 23 h 85"/>
                  <a:gd name="T42" fmla="*/ 28 w 93"/>
                  <a:gd name="T43" fmla="*/ 23 h 85"/>
                  <a:gd name="T44" fmla="*/ 28 w 93"/>
                  <a:gd name="T45" fmla="*/ 21 h 85"/>
                  <a:gd name="T46" fmla="*/ 28 w 93"/>
                  <a:gd name="T47" fmla="*/ 17 h 85"/>
                  <a:gd name="T48" fmla="*/ 34 w 93"/>
                  <a:gd name="T49" fmla="*/ 13 h 85"/>
                  <a:gd name="T50" fmla="*/ 40 w 93"/>
                  <a:gd name="T51" fmla="*/ 4 h 85"/>
                  <a:gd name="T52" fmla="*/ 43 w 93"/>
                  <a:gd name="T53" fmla="*/ 4 h 85"/>
                  <a:gd name="T54" fmla="*/ 45 w 93"/>
                  <a:gd name="T55" fmla="*/ 0 h 85"/>
                  <a:gd name="T56" fmla="*/ 68 w 93"/>
                  <a:gd name="T57" fmla="*/ 15 h 85"/>
                  <a:gd name="T58" fmla="*/ 79 w 93"/>
                  <a:gd name="T59" fmla="*/ 15 h 85"/>
                  <a:gd name="T60" fmla="*/ 85 w 93"/>
                  <a:gd name="T61" fmla="*/ 13 h 85"/>
                  <a:gd name="T62" fmla="*/ 87 w 93"/>
                  <a:gd name="T63" fmla="*/ 25 h 85"/>
                  <a:gd name="T64" fmla="*/ 91 w 93"/>
                  <a:gd name="T65" fmla="*/ 30 h 85"/>
                  <a:gd name="T66" fmla="*/ 85 w 93"/>
                  <a:gd name="T67" fmla="*/ 36 h 85"/>
                  <a:gd name="T68" fmla="*/ 77 w 93"/>
                  <a:gd name="T69" fmla="*/ 30 h 85"/>
                  <a:gd name="T70" fmla="*/ 55 w 93"/>
                  <a:gd name="T71" fmla="*/ 29 h 85"/>
                  <a:gd name="T72" fmla="*/ 49 w 93"/>
                  <a:gd name="T73" fmla="*/ 29 h 85"/>
                  <a:gd name="T74" fmla="*/ 45 w 93"/>
                  <a:gd name="T75" fmla="*/ 32 h 85"/>
                  <a:gd name="T76" fmla="*/ 38 w 93"/>
                  <a:gd name="T77" fmla="*/ 29 h 85"/>
                  <a:gd name="T78" fmla="*/ 38 w 93"/>
                  <a:gd name="T79" fmla="*/ 40 h 85"/>
                  <a:gd name="T80" fmla="*/ 43 w 93"/>
                  <a:gd name="T81" fmla="*/ 51 h 85"/>
                  <a:gd name="T82" fmla="*/ 60 w 93"/>
                  <a:gd name="T83" fmla="*/ 68 h 85"/>
                  <a:gd name="T84" fmla="*/ 28 w 93"/>
                  <a:gd name="T85" fmla="*/ 55 h 85"/>
                  <a:gd name="T86" fmla="*/ 30 w 93"/>
                  <a:gd name="T87" fmla="*/ 57 h 85"/>
                  <a:gd name="T88" fmla="*/ 17 w 93"/>
                  <a:gd name="T89" fmla="*/ 34 h 85"/>
                  <a:gd name="T90" fmla="*/ 15 w 93"/>
                  <a:gd name="T91" fmla="*/ 30 h 85"/>
                  <a:gd name="T92" fmla="*/ 13 w 93"/>
                  <a:gd name="T93" fmla="*/ 30 h 85"/>
                  <a:gd name="T94" fmla="*/ 13 w 93"/>
                  <a:gd name="T95" fmla="*/ 36 h 85"/>
                  <a:gd name="T96" fmla="*/ 13 w 93"/>
                  <a:gd name="T97" fmla="*/ 30 h 85"/>
                  <a:gd name="T98" fmla="*/ 19 w 93"/>
                  <a:gd name="T99" fmla="*/ 36 h 85"/>
                  <a:gd name="T100" fmla="*/ 22 w 93"/>
                  <a:gd name="T101" fmla="*/ 44 h 85"/>
                  <a:gd name="T102" fmla="*/ 19 w 93"/>
                  <a:gd name="T103" fmla="*/ 40 h 85"/>
                  <a:gd name="T104" fmla="*/ 24 w 93"/>
                  <a:gd name="T105" fmla="*/ 51 h 85"/>
                  <a:gd name="T106" fmla="*/ 26 w 93"/>
                  <a:gd name="T107" fmla="*/ 53 h 85"/>
                  <a:gd name="T108" fmla="*/ 24 w 93"/>
                  <a:gd name="T109" fmla="*/ 55 h 85"/>
                  <a:gd name="T110" fmla="*/ 22 w 93"/>
                  <a:gd name="T111" fmla="*/ 5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85">
                    <a:moveTo>
                      <a:pt x="64" y="80"/>
                    </a:moveTo>
                    <a:lnTo>
                      <a:pt x="66" y="80"/>
                    </a:lnTo>
                    <a:lnTo>
                      <a:pt x="66" y="80"/>
                    </a:lnTo>
                    <a:lnTo>
                      <a:pt x="60" y="78"/>
                    </a:lnTo>
                    <a:lnTo>
                      <a:pt x="62" y="78"/>
                    </a:lnTo>
                    <a:lnTo>
                      <a:pt x="64" y="80"/>
                    </a:lnTo>
                    <a:close/>
                    <a:moveTo>
                      <a:pt x="79" y="85"/>
                    </a:moveTo>
                    <a:lnTo>
                      <a:pt x="77" y="84"/>
                    </a:lnTo>
                    <a:lnTo>
                      <a:pt x="77" y="84"/>
                    </a:lnTo>
                    <a:lnTo>
                      <a:pt x="76" y="82"/>
                    </a:lnTo>
                    <a:lnTo>
                      <a:pt x="68" y="78"/>
                    </a:lnTo>
                    <a:lnTo>
                      <a:pt x="66" y="76"/>
                    </a:lnTo>
                    <a:lnTo>
                      <a:pt x="66" y="78"/>
                    </a:lnTo>
                    <a:lnTo>
                      <a:pt x="62" y="74"/>
                    </a:lnTo>
                    <a:lnTo>
                      <a:pt x="58" y="74"/>
                    </a:lnTo>
                    <a:lnTo>
                      <a:pt x="57" y="74"/>
                    </a:lnTo>
                    <a:lnTo>
                      <a:pt x="62" y="76"/>
                    </a:lnTo>
                    <a:lnTo>
                      <a:pt x="68" y="80"/>
                    </a:lnTo>
                    <a:lnTo>
                      <a:pt x="79" y="85"/>
                    </a:lnTo>
                    <a:lnTo>
                      <a:pt x="79" y="85"/>
                    </a:lnTo>
                    <a:lnTo>
                      <a:pt x="79" y="85"/>
                    </a:lnTo>
                    <a:close/>
                    <a:moveTo>
                      <a:pt x="45" y="70"/>
                    </a:moveTo>
                    <a:lnTo>
                      <a:pt x="49" y="70"/>
                    </a:lnTo>
                    <a:lnTo>
                      <a:pt x="51" y="70"/>
                    </a:lnTo>
                    <a:lnTo>
                      <a:pt x="58" y="72"/>
                    </a:lnTo>
                    <a:lnTo>
                      <a:pt x="55" y="72"/>
                    </a:lnTo>
                    <a:lnTo>
                      <a:pt x="51" y="72"/>
                    </a:lnTo>
                    <a:lnTo>
                      <a:pt x="47" y="72"/>
                    </a:lnTo>
                    <a:lnTo>
                      <a:pt x="45" y="70"/>
                    </a:lnTo>
                    <a:close/>
                    <a:moveTo>
                      <a:pt x="49" y="68"/>
                    </a:moveTo>
                    <a:lnTo>
                      <a:pt x="47" y="68"/>
                    </a:lnTo>
                    <a:lnTo>
                      <a:pt x="45" y="68"/>
                    </a:lnTo>
                    <a:lnTo>
                      <a:pt x="47" y="67"/>
                    </a:lnTo>
                    <a:lnTo>
                      <a:pt x="49" y="67"/>
                    </a:lnTo>
                    <a:lnTo>
                      <a:pt x="51" y="67"/>
                    </a:lnTo>
                    <a:lnTo>
                      <a:pt x="53" y="68"/>
                    </a:lnTo>
                    <a:lnTo>
                      <a:pt x="51" y="68"/>
                    </a:lnTo>
                    <a:lnTo>
                      <a:pt x="49" y="68"/>
                    </a:lnTo>
                    <a:close/>
                    <a:moveTo>
                      <a:pt x="51" y="76"/>
                    </a:moveTo>
                    <a:lnTo>
                      <a:pt x="49" y="74"/>
                    </a:lnTo>
                    <a:lnTo>
                      <a:pt x="51" y="74"/>
                    </a:lnTo>
                    <a:lnTo>
                      <a:pt x="55" y="74"/>
                    </a:lnTo>
                    <a:lnTo>
                      <a:pt x="57" y="76"/>
                    </a:lnTo>
                    <a:lnTo>
                      <a:pt x="58" y="76"/>
                    </a:lnTo>
                    <a:lnTo>
                      <a:pt x="53" y="76"/>
                    </a:lnTo>
                    <a:lnTo>
                      <a:pt x="51" y="76"/>
                    </a:lnTo>
                    <a:close/>
                    <a:moveTo>
                      <a:pt x="66" y="74"/>
                    </a:moveTo>
                    <a:lnTo>
                      <a:pt x="64" y="76"/>
                    </a:lnTo>
                    <a:lnTo>
                      <a:pt x="62" y="74"/>
                    </a:lnTo>
                    <a:lnTo>
                      <a:pt x="57" y="68"/>
                    </a:lnTo>
                    <a:lnTo>
                      <a:pt x="53" y="67"/>
                    </a:lnTo>
                    <a:lnTo>
                      <a:pt x="53" y="67"/>
                    </a:lnTo>
                    <a:lnTo>
                      <a:pt x="47" y="65"/>
                    </a:lnTo>
                    <a:lnTo>
                      <a:pt x="41" y="65"/>
                    </a:lnTo>
                    <a:lnTo>
                      <a:pt x="40" y="63"/>
                    </a:lnTo>
                    <a:lnTo>
                      <a:pt x="38" y="63"/>
                    </a:lnTo>
                    <a:lnTo>
                      <a:pt x="36" y="61"/>
                    </a:lnTo>
                    <a:lnTo>
                      <a:pt x="36" y="59"/>
                    </a:lnTo>
                    <a:lnTo>
                      <a:pt x="30" y="55"/>
                    </a:lnTo>
                    <a:lnTo>
                      <a:pt x="26" y="51"/>
                    </a:lnTo>
                    <a:lnTo>
                      <a:pt x="24" y="49"/>
                    </a:lnTo>
                    <a:lnTo>
                      <a:pt x="26" y="48"/>
                    </a:lnTo>
                    <a:lnTo>
                      <a:pt x="28" y="48"/>
                    </a:lnTo>
                    <a:lnTo>
                      <a:pt x="30" y="48"/>
                    </a:lnTo>
                    <a:lnTo>
                      <a:pt x="30" y="48"/>
                    </a:lnTo>
                    <a:lnTo>
                      <a:pt x="24" y="44"/>
                    </a:lnTo>
                    <a:lnTo>
                      <a:pt x="22" y="40"/>
                    </a:lnTo>
                    <a:lnTo>
                      <a:pt x="21" y="36"/>
                    </a:lnTo>
                    <a:lnTo>
                      <a:pt x="21" y="34"/>
                    </a:lnTo>
                    <a:lnTo>
                      <a:pt x="21" y="32"/>
                    </a:lnTo>
                    <a:lnTo>
                      <a:pt x="19" y="30"/>
                    </a:lnTo>
                    <a:lnTo>
                      <a:pt x="15" y="27"/>
                    </a:lnTo>
                    <a:lnTo>
                      <a:pt x="13" y="27"/>
                    </a:lnTo>
                    <a:lnTo>
                      <a:pt x="11" y="27"/>
                    </a:lnTo>
                    <a:lnTo>
                      <a:pt x="11" y="29"/>
                    </a:lnTo>
                    <a:lnTo>
                      <a:pt x="9" y="32"/>
                    </a:lnTo>
                    <a:lnTo>
                      <a:pt x="7" y="36"/>
                    </a:lnTo>
                    <a:lnTo>
                      <a:pt x="5" y="36"/>
                    </a:lnTo>
                    <a:lnTo>
                      <a:pt x="2" y="34"/>
                    </a:lnTo>
                    <a:lnTo>
                      <a:pt x="0" y="29"/>
                    </a:lnTo>
                    <a:lnTo>
                      <a:pt x="0" y="25"/>
                    </a:lnTo>
                    <a:lnTo>
                      <a:pt x="0" y="23"/>
                    </a:lnTo>
                    <a:lnTo>
                      <a:pt x="2" y="23"/>
                    </a:lnTo>
                    <a:lnTo>
                      <a:pt x="4" y="23"/>
                    </a:lnTo>
                    <a:lnTo>
                      <a:pt x="4" y="25"/>
                    </a:lnTo>
                    <a:lnTo>
                      <a:pt x="5" y="25"/>
                    </a:lnTo>
                    <a:lnTo>
                      <a:pt x="5" y="23"/>
                    </a:lnTo>
                    <a:lnTo>
                      <a:pt x="5" y="23"/>
                    </a:lnTo>
                    <a:lnTo>
                      <a:pt x="7" y="23"/>
                    </a:lnTo>
                    <a:lnTo>
                      <a:pt x="7" y="23"/>
                    </a:lnTo>
                    <a:lnTo>
                      <a:pt x="7" y="23"/>
                    </a:lnTo>
                    <a:lnTo>
                      <a:pt x="7" y="23"/>
                    </a:lnTo>
                    <a:lnTo>
                      <a:pt x="9" y="23"/>
                    </a:lnTo>
                    <a:lnTo>
                      <a:pt x="13" y="23"/>
                    </a:lnTo>
                    <a:lnTo>
                      <a:pt x="13" y="23"/>
                    </a:lnTo>
                    <a:lnTo>
                      <a:pt x="15" y="21"/>
                    </a:lnTo>
                    <a:lnTo>
                      <a:pt x="15" y="21"/>
                    </a:lnTo>
                    <a:lnTo>
                      <a:pt x="15" y="19"/>
                    </a:lnTo>
                    <a:lnTo>
                      <a:pt x="17" y="19"/>
                    </a:lnTo>
                    <a:lnTo>
                      <a:pt x="17" y="19"/>
                    </a:lnTo>
                    <a:lnTo>
                      <a:pt x="19" y="21"/>
                    </a:lnTo>
                    <a:lnTo>
                      <a:pt x="19" y="23"/>
                    </a:lnTo>
                    <a:lnTo>
                      <a:pt x="21" y="23"/>
                    </a:lnTo>
                    <a:lnTo>
                      <a:pt x="21" y="23"/>
                    </a:lnTo>
                    <a:lnTo>
                      <a:pt x="21" y="23"/>
                    </a:lnTo>
                    <a:lnTo>
                      <a:pt x="22" y="23"/>
                    </a:lnTo>
                    <a:lnTo>
                      <a:pt x="24" y="23"/>
                    </a:lnTo>
                    <a:lnTo>
                      <a:pt x="24" y="23"/>
                    </a:lnTo>
                    <a:lnTo>
                      <a:pt x="26" y="25"/>
                    </a:lnTo>
                    <a:lnTo>
                      <a:pt x="28" y="23"/>
                    </a:lnTo>
                    <a:lnTo>
                      <a:pt x="28" y="23"/>
                    </a:lnTo>
                    <a:lnTo>
                      <a:pt x="28" y="23"/>
                    </a:lnTo>
                    <a:lnTo>
                      <a:pt x="28" y="21"/>
                    </a:lnTo>
                    <a:lnTo>
                      <a:pt x="28" y="21"/>
                    </a:lnTo>
                    <a:lnTo>
                      <a:pt x="28" y="21"/>
                    </a:lnTo>
                    <a:lnTo>
                      <a:pt x="28" y="19"/>
                    </a:lnTo>
                    <a:lnTo>
                      <a:pt x="28" y="19"/>
                    </a:lnTo>
                    <a:lnTo>
                      <a:pt x="28" y="19"/>
                    </a:lnTo>
                    <a:lnTo>
                      <a:pt x="28" y="19"/>
                    </a:lnTo>
                    <a:lnTo>
                      <a:pt x="28" y="17"/>
                    </a:lnTo>
                    <a:lnTo>
                      <a:pt x="28" y="17"/>
                    </a:lnTo>
                    <a:lnTo>
                      <a:pt x="28" y="17"/>
                    </a:lnTo>
                    <a:lnTo>
                      <a:pt x="32" y="15"/>
                    </a:lnTo>
                    <a:lnTo>
                      <a:pt x="34" y="15"/>
                    </a:lnTo>
                    <a:lnTo>
                      <a:pt x="34" y="13"/>
                    </a:lnTo>
                    <a:lnTo>
                      <a:pt x="34" y="11"/>
                    </a:lnTo>
                    <a:lnTo>
                      <a:pt x="32" y="10"/>
                    </a:lnTo>
                    <a:lnTo>
                      <a:pt x="34" y="8"/>
                    </a:lnTo>
                    <a:lnTo>
                      <a:pt x="34" y="8"/>
                    </a:lnTo>
                    <a:lnTo>
                      <a:pt x="40" y="4"/>
                    </a:lnTo>
                    <a:lnTo>
                      <a:pt x="41" y="4"/>
                    </a:lnTo>
                    <a:lnTo>
                      <a:pt x="41" y="4"/>
                    </a:lnTo>
                    <a:lnTo>
                      <a:pt x="41" y="4"/>
                    </a:lnTo>
                    <a:lnTo>
                      <a:pt x="43" y="4"/>
                    </a:lnTo>
                    <a:lnTo>
                      <a:pt x="43" y="4"/>
                    </a:lnTo>
                    <a:lnTo>
                      <a:pt x="43" y="2"/>
                    </a:lnTo>
                    <a:lnTo>
                      <a:pt x="43" y="2"/>
                    </a:lnTo>
                    <a:lnTo>
                      <a:pt x="43" y="0"/>
                    </a:lnTo>
                    <a:lnTo>
                      <a:pt x="45" y="0"/>
                    </a:lnTo>
                    <a:lnTo>
                      <a:pt x="45" y="0"/>
                    </a:lnTo>
                    <a:lnTo>
                      <a:pt x="47" y="2"/>
                    </a:lnTo>
                    <a:lnTo>
                      <a:pt x="53" y="4"/>
                    </a:lnTo>
                    <a:lnTo>
                      <a:pt x="60" y="11"/>
                    </a:lnTo>
                    <a:lnTo>
                      <a:pt x="66" y="15"/>
                    </a:lnTo>
                    <a:lnTo>
                      <a:pt x="68" y="15"/>
                    </a:lnTo>
                    <a:lnTo>
                      <a:pt x="72" y="17"/>
                    </a:lnTo>
                    <a:lnTo>
                      <a:pt x="74" y="17"/>
                    </a:lnTo>
                    <a:lnTo>
                      <a:pt x="77" y="17"/>
                    </a:lnTo>
                    <a:lnTo>
                      <a:pt x="79" y="17"/>
                    </a:lnTo>
                    <a:lnTo>
                      <a:pt x="79" y="15"/>
                    </a:lnTo>
                    <a:lnTo>
                      <a:pt x="79" y="15"/>
                    </a:lnTo>
                    <a:lnTo>
                      <a:pt x="81" y="13"/>
                    </a:lnTo>
                    <a:lnTo>
                      <a:pt x="83" y="13"/>
                    </a:lnTo>
                    <a:lnTo>
                      <a:pt x="85" y="13"/>
                    </a:lnTo>
                    <a:lnTo>
                      <a:pt x="85" y="13"/>
                    </a:lnTo>
                    <a:lnTo>
                      <a:pt x="85" y="15"/>
                    </a:lnTo>
                    <a:lnTo>
                      <a:pt x="85" y="19"/>
                    </a:lnTo>
                    <a:lnTo>
                      <a:pt x="87" y="21"/>
                    </a:lnTo>
                    <a:lnTo>
                      <a:pt x="89" y="23"/>
                    </a:lnTo>
                    <a:lnTo>
                      <a:pt x="87" y="25"/>
                    </a:lnTo>
                    <a:lnTo>
                      <a:pt x="89" y="25"/>
                    </a:lnTo>
                    <a:lnTo>
                      <a:pt x="93" y="27"/>
                    </a:lnTo>
                    <a:lnTo>
                      <a:pt x="93" y="29"/>
                    </a:lnTo>
                    <a:lnTo>
                      <a:pt x="93" y="30"/>
                    </a:lnTo>
                    <a:lnTo>
                      <a:pt x="91" y="30"/>
                    </a:lnTo>
                    <a:lnTo>
                      <a:pt x="89" y="29"/>
                    </a:lnTo>
                    <a:lnTo>
                      <a:pt x="89" y="30"/>
                    </a:lnTo>
                    <a:lnTo>
                      <a:pt x="87" y="34"/>
                    </a:lnTo>
                    <a:lnTo>
                      <a:pt x="87" y="36"/>
                    </a:lnTo>
                    <a:lnTo>
                      <a:pt x="85" y="36"/>
                    </a:lnTo>
                    <a:lnTo>
                      <a:pt x="85" y="36"/>
                    </a:lnTo>
                    <a:lnTo>
                      <a:pt x="81" y="32"/>
                    </a:lnTo>
                    <a:lnTo>
                      <a:pt x="81" y="32"/>
                    </a:lnTo>
                    <a:lnTo>
                      <a:pt x="79" y="32"/>
                    </a:lnTo>
                    <a:lnTo>
                      <a:pt x="77" y="30"/>
                    </a:lnTo>
                    <a:lnTo>
                      <a:pt x="70" y="30"/>
                    </a:lnTo>
                    <a:lnTo>
                      <a:pt x="58" y="30"/>
                    </a:lnTo>
                    <a:lnTo>
                      <a:pt x="57" y="29"/>
                    </a:lnTo>
                    <a:lnTo>
                      <a:pt x="57" y="29"/>
                    </a:lnTo>
                    <a:lnTo>
                      <a:pt x="55" y="29"/>
                    </a:lnTo>
                    <a:lnTo>
                      <a:pt x="53" y="27"/>
                    </a:lnTo>
                    <a:lnTo>
                      <a:pt x="53" y="29"/>
                    </a:lnTo>
                    <a:lnTo>
                      <a:pt x="51" y="29"/>
                    </a:lnTo>
                    <a:lnTo>
                      <a:pt x="49" y="29"/>
                    </a:lnTo>
                    <a:lnTo>
                      <a:pt x="49" y="29"/>
                    </a:lnTo>
                    <a:lnTo>
                      <a:pt x="47" y="29"/>
                    </a:lnTo>
                    <a:lnTo>
                      <a:pt x="47" y="29"/>
                    </a:lnTo>
                    <a:lnTo>
                      <a:pt x="47" y="30"/>
                    </a:lnTo>
                    <a:lnTo>
                      <a:pt x="45" y="32"/>
                    </a:lnTo>
                    <a:lnTo>
                      <a:pt x="45" y="32"/>
                    </a:lnTo>
                    <a:lnTo>
                      <a:pt x="43" y="32"/>
                    </a:lnTo>
                    <a:lnTo>
                      <a:pt x="41" y="32"/>
                    </a:lnTo>
                    <a:lnTo>
                      <a:pt x="41" y="30"/>
                    </a:lnTo>
                    <a:lnTo>
                      <a:pt x="40" y="30"/>
                    </a:lnTo>
                    <a:lnTo>
                      <a:pt x="38" y="29"/>
                    </a:lnTo>
                    <a:lnTo>
                      <a:pt x="36" y="30"/>
                    </a:lnTo>
                    <a:lnTo>
                      <a:pt x="36" y="32"/>
                    </a:lnTo>
                    <a:lnTo>
                      <a:pt x="36" y="34"/>
                    </a:lnTo>
                    <a:lnTo>
                      <a:pt x="36" y="38"/>
                    </a:lnTo>
                    <a:lnTo>
                      <a:pt x="38" y="40"/>
                    </a:lnTo>
                    <a:lnTo>
                      <a:pt x="40" y="42"/>
                    </a:lnTo>
                    <a:lnTo>
                      <a:pt x="41" y="46"/>
                    </a:lnTo>
                    <a:lnTo>
                      <a:pt x="41" y="46"/>
                    </a:lnTo>
                    <a:lnTo>
                      <a:pt x="43" y="49"/>
                    </a:lnTo>
                    <a:lnTo>
                      <a:pt x="43" y="51"/>
                    </a:lnTo>
                    <a:lnTo>
                      <a:pt x="45" y="53"/>
                    </a:lnTo>
                    <a:lnTo>
                      <a:pt x="57" y="63"/>
                    </a:lnTo>
                    <a:lnTo>
                      <a:pt x="58" y="67"/>
                    </a:lnTo>
                    <a:lnTo>
                      <a:pt x="60" y="67"/>
                    </a:lnTo>
                    <a:lnTo>
                      <a:pt x="60" y="68"/>
                    </a:lnTo>
                    <a:lnTo>
                      <a:pt x="60" y="68"/>
                    </a:lnTo>
                    <a:lnTo>
                      <a:pt x="60" y="70"/>
                    </a:lnTo>
                    <a:lnTo>
                      <a:pt x="66" y="74"/>
                    </a:lnTo>
                    <a:lnTo>
                      <a:pt x="66" y="74"/>
                    </a:lnTo>
                    <a:close/>
                    <a:moveTo>
                      <a:pt x="28" y="55"/>
                    </a:moveTo>
                    <a:lnTo>
                      <a:pt x="28" y="53"/>
                    </a:lnTo>
                    <a:lnTo>
                      <a:pt x="28" y="55"/>
                    </a:lnTo>
                    <a:lnTo>
                      <a:pt x="28" y="55"/>
                    </a:lnTo>
                    <a:lnTo>
                      <a:pt x="30" y="55"/>
                    </a:lnTo>
                    <a:lnTo>
                      <a:pt x="30" y="57"/>
                    </a:lnTo>
                    <a:lnTo>
                      <a:pt x="30" y="55"/>
                    </a:lnTo>
                    <a:lnTo>
                      <a:pt x="28" y="55"/>
                    </a:lnTo>
                    <a:lnTo>
                      <a:pt x="28" y="55"/>
                    </a:lnTo>
                    <a:close/>
                    <a:moveTo>
                      <a:pt x="17" y="32"/>
                    </a:moveTo>
                    <a:lnTo>
                      <a:pt x="17" y="34"/>
                    </a:lnTo>
                    <a:lnTo>
                      <a:pt x="19" y="34"/>
                    </a:lnTo>
                    <a:lnTo>
                      <a:pt x="21" y="34"/>
                    </a:lnTo>
                    <a:lnTo>
                      <a:pt x="19" y="30"/>
                    </a:lnTo>
                    <a:lnTo>
                      <a:pt x="17" y="29"/>
                    </a:lnTo>
                    <a:lnTo>
                      <a:pt x="15" y="30"/>
                    </a:lnTo>
                    <a:lnTo>
                      <a:pt x="15" y="32"/>
                    </a:lnTo>
                    <a:lnTo>
                      <a:pt x="15" y="32"/>
                    </a:lnTo>
                    <a:lnTo>
                      <a:pt x="17" y="32"/>
                    </a:lnTo>
                    <a:close/>
                    <a:moveTo>
                      <a:pt x="13" y="30"/>
                    </a:moveTo>
                    <a:lnTo>
                      <a:pt x="13" y="30"/>
                    </a:lnTo>
                    <a:lnTo>
                      <a:pt x="13" y="30"/>
                    </a:lnTo>
                    <a:lnTo>
                      <a:pt x="13" y="30"/>
                    </a:lnTo>
                    <a:lnTo>
                      <a:pt x="11" y="30"/>
                    </a:lnTo>
                    <a:lnTo>
                      <a:pt x="13" y="32"/>
                    </a:lnTo>
                    <a:lnTo>
                      <a:pt x="13" y="36"/>
                    </a:lnTo>
                    <a:lnTo>
                      <a:pt x="13" y="38"/>
                    </a:lnTo>
                    <a:lnTo>
                      <a:pt x="15" y="42"/>
                    </a:lnTo>
                    <a:lnTo>
                      <a:pt x="15" y="38"/>
                    </a:lnTo>
                    <a:lnTo>
                      <a:pt x="15" y="36"/>
                    </a:lnTo>
                    <a:lnTo>
                      <a:pt x="13" y="30"/>
                    </a:lnTo>
                    <a:close/>
                    <a:moveTo>
                      <a:pt x="19" y="38"/>
                    </a:moveTo>
                    <a:lnTo>
                      <a:pt x="21" y="38"/>
                    </a:lnTo>
                    <a:lnTo>
                      <a:pt x="21" y="40"/>
                    </a:lnTo>
                    <a:lnTo>
                      <a:pt x="21" y="38"/>
                    </a:lnTo>
                    <a:lnTo>
                      <a:pt x="19" y="36"/>
                    </a:lnTo>
                    <a:lnTo>
                      <a:pt x="19" y="36"/>
                    </a:lnTo>
                    <a:lnTo>
                      <a:pt x="17" y="38"/>
                    </a:lnTo>
                    <a:lnTo>
                      <a:pt x="19" y="38"/>
                    </a:lnTo>
                    <a:lnTo>
                      <a:pt x="19" y="38"/>
                    </a:lnTo>
                    <a:close/>
                    <a:moveTo>
                      <a:pt x="22" y="44"/>
                    </a:moveTo>
                    <a:lnTo>
                      <a:pt x="24" y="46"/>
                    </a:lnTo>
                    <a:lnTo>
                      <a:pt x="26" y="48"/>
                    </a:lnTo>
                    <a:lnTo>
                      <a:pt x="26" y="48"/>
                    </a:lnTo>
                    <a:lnTo>
                      <a:pt x="22" y="44"/>
                    </a:lnTo>
                    <a:lnTo>
                      <a:pt x="19" y="40"/>
                    </a:lnTo>
                    <a:lnTo>
                      <a:pt x="21" y="42"/>
                    </a:lnTo>
                    <a:lnTo>
                      <a:pt x="22" y="44"/>
                    </a:lnTo>
                    <a:close/>
                    <a:moveTo>
                      <a:pt x="26" y="53"/>
                    </a:moveTo>
                    <a:lnTo>
                      <a:pt x="26" y="51"/>
                    </a:lnTo>
                    <a:lnTo>
                      <a:pt x="24" y="51"/>
                    </a:lnTo>
                    <a:lnTo>
                      <a:pt x="24" y="51"/>
                    </a:lnTo>
                    <a:lnTo>
                      <a:pt x="24" y="51"/>
                    </a:lnTo>
                    <a:lnTo>
                      <a:pt x="24" y="53"/>
                    </a:lnTo>
                    <a:lnTo>
                      <a:pt x="26" y="53"/>
                    </a:lnTo>
                    <a:lnTo>
                      <a:pt x="26" y="53"/>
                    </a:lnTo>
                    <a:lnTo>
                      <a:pt x="26" y="53"/>
                    </a:lnTo>
                    <a:close/>
                    <a:moveTo>
                      <a:pt x="22" y="53"/>
                    </a:moveTo>
                    <a:lnTo>
                      <a:pt x="24" y="55"/>
                    </a:lnTo>
                    <a:lnTo>
                      <a:pt x="26" y="57"/>
                    </a:lnTo>
                    <a:lnTo>
                      <a:pt x="24" y="55"/>
                    </a:lnTo>
                    <a:lnTo>
                      <a:pt x="24" y="53"/>
                    </a:lnTo>
                    <a:lnTo>
                      <a:pt x="22" y="51"/>
                    </a:lnTo>
                    <a:lnTo>
                      <a:pt x="21" y="51"/>
                    </a:lnTo>
                    <a:lnTo>
                      <a:pt x="22" y="51"/>
                    </a:lnTo>
                    <a:lnTo>
                      <a:pt x="22" y="53"/>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93" name="Freeform 1738">
                <a:extLst>
                  <a:ext uri="{FF2B5EF4-FFF2-40B4-BE49-F238E27FC236}">
                    <a16:creationId xmlns:a16="http://schemas.microsoft.com/office/drawing/2014/main" id="{9CCADD29-5705-D0C1-82CC-752A31D78077}"/>
                  </a:ext>
                </a:extLst>
              </p:cNvPr>
              <p:cNvSpPr>
                <a:spLocks noEditPoints="1"/>
              </p:cNvSpPr>
              <p:nvPr/>
            </p:nvSpPr>
            <p:spPr bwMode="auto">
              <a:xfrm>
                <a:off x="18239452" y="-3996693"/>
                <a:ext cx="3418490" cy="2880017"/>
              </a:xfrm>
              <a:custGeom>
                <a:avLst/>
                <a:gdLst>
                  <a:gd name="T0" fmla="*/ 217 w 419"/>
                  <a:gd name="T1" fmla="*/ 46 h 353"/>
                  <a:gd name="T2" fmla="*/ 232 w 419"/>
                  <a:gd name="T3" fmla="*/ 27 h 353"/>
                  <a:gd name="T4" fmla="*/ 251 w 419"/>
                  <a:gd name="T5" fmla="*/ 30 h 353"/>
                  <a:gd name="T6" fmla="*/ 275 w 419"/>
                  <a:gd name="T7" fmla="*/ 13 h 353"/>
                  <a:gd name="T8" fmla="*/ 296 w 419"/>
                  <a:gd name="T9" fmla="*/ 17 h 353"/>
                  <a:gd name="T10" fmla="*/ 160 w 419"/>
                  <a:gd name="T11" fmla="*/ 65 h 353"/>
                  <a:gd name="T12" fmla="*/ 160 w 419"/>
                  <a:gd name="T13" fmla="*/ 61 h 353"/>
                  <a:gd name="T14" fmla="*/ 135 w 419"/>
                  <a:gd name="T15" fmla="*/ 78 h 353"/>
                  <a:gd name="T16" fmla="*/ 133 w 419"/>
                  <a:gd name="T17" fmla="*/ 84 h 353"/>
                  <a:gd name="T18" fmla="*/ 105 w 419"/>
                  <a:gd name="T19" fmla="*/ 177 h 353"/>
                  <a:gd name="T20" fmla="*/ 118 w 419"/>
                  <a:gd name="T21" fmla="*/ 307 h 353"/>
                  <a:gd name="T22" fmla="*/ 120 w 419"/>
                  <a:gd name="T23" fmla="*/ 262 h 353"/>
                  <a:gd name="T24" fmla="*/ 127 w 419"/>
                  <a:gd name="T25" fmla="*/ 205 h 353"/>
                  <a:gd name="T26" fmla="*/ 158 w 419"/>
                  <a:gd name="T27" fmla="*/ 142 h 353"/>
                  <a:gd name="T28" fmla="*/ 190 w 419"/>
                  <a:gd name="T29" fmla="*/ 89 h 353"/>
                  <a:gd name="T30" fmla="*/ 218 w 419"/>
                  <a:gd name="T31" fmla="*/ 67 h 353"/>
                  <a:gd name="T32" fmla="*/ 268 w 419"/>
                  <a:gd name="T33" fmla="*/ 51 h 353"/>
                  <a:gd name="T34" fmla="*/ 334 w 419"/>
                  <a:gd name="T35" fmla="*/ 59 h 353"/>
                  <a:gd name="T36" fmla="*/ 362 w 419"/>
                  <a:gd name="T37" fmla="*/ 32 h 353"/>
                  <a:gd name="T38" fmla="*/ 395 w 419"/>
                  <a:gd name="T39" fmla="*/ 49 h 353"/>
                  <a:gd name="T40" fmla="*/ 408 w 419"/>
                  <a:gd name="T41" fmla="*/ 44 h 353"/>
                  <a:gd name="T42" fmla="*/ 417 w 419"/>
                  <a:gd name="T43" fmla="*/ 40 h 353"/>
                  <a:gd name="T44" fmla="*/ 385 w 419"/>
                  <a:gd name="T45" fmla="*/ 30 h 353"/>
                  <a:gd name="T46" fmla="*/ 406 w 419"/>
                  <a:gd name="T47" fmla="*/ 13 h 353"/>
                  <a:gd name="T48" fmla="*/ 374 w 419"/>
                  <a:gd name="T49" fmla="*/ 12 h 353"/>
                  <a:gd name="T50" fmla="*/ 351 w 419"/>
                  <a:gd name="T51" fmla="*/ 21 h 353"/>
                  <a:gd name="T52" fmla="*/ 325 w 419"/>
                  <a:gd name="T53" fmla="*/ 29 h 353"/>
                  <a:gd name="T54" fmla="*/ 319 w 419"/>
                  <a:gd name="T55" fmla="*/ 4 h 353"/>
                  <a:gd name="T56" fmla="*/ 296 w 419"/>
                  <a:gd name="T57" fmla="*/ 34 h 353"/>
                  <a:gd name="T58" fmla="*/ 268 w 419"/>
                  <a:gd name="T59" fmla="*/ 25 h 353"/>
                  <a:gd name="T60" fmla="*/ 253 w 419"/>
                  <a:gd name="T61" fmla="*/ 38 h 353"/>
                  <a:gd name="T62" fmla="*/ 234 w 419"/>
                  <a:gd name="T63" fmla="*/ 40 h 353"/>
                  <a:gd name="T64" fmla="*/ 211 w 419"/>
                  <a:gd name="T65" fmla="*/ 53 h 353"/>
                  <a:gd name="T66" fmla="*/ 182 w 419"/>
                  <a:gd name="T67" fmla="*/ 74 h 353"/>
                  <a:gd name="T68" fmla="*/ 167 w 419"/>
                  <a:gd name="T69" fmla="*/ 82 h 353"/>
                  <a:gd name="T70" fmla="*/ 173 w 419"/>
                  <a:gd name="T71" fmla="*/ 97 h 353"/>
                  <a:gd name="T72" fmla="*/ 143 w 419"/>
                  <a:gd name="T73" fmla="*/ 110 h 353"/>
                  <a:gd name="T74" fmla="*/ 145 w 419"/>
                  <a:gd name="T75" fmla="*/ 131 h 353"/>
                  <a:gd name="T76" fmla="*/ 122 w 419"/>
                  <a:gd name="T77" fmla="*/ 167 h 353"/>
                  <a:gd name="T78" fmla="*/ 110 w 419"/>
                  <a:gd name="T79" fmla="*/ 178 h 353"/>
                  <a:gd name="T80" fmla="*/ 99 w 419"/>
                  <a:gd name="T81" fmla="*/ 205 h 353"/>
                  <a:gd name="T82" fmla="*/ 84 w 419"/>
                  <a:gd name="T83" fmla="*/ 220 h 353"/>
                  <a:gd name="T84" fmla="*/ 57 w 419"/>
                  <a:gd name="T85" fmla="*/ 218 h 353"/>
                  <a:gd name="T86" fmla="*/ 33 w 419"/>
                  <a:gd name="T87" fmla="*/ 237 h 353"/>
                  <a:gd name="T88" fmla="*/ 35 w 419"/>
                  <a:gd name="T89" fmla="*/ 239 h 353"/>
                  <a:gd name="T90" fmla="*/ 10 w 419"/>
                  <a:gd name="T91" fmla="*/ 251 h 353"/>
                  <a:gd name="T92" fmla="*/ 10 w 419"/>
                  <a:gd name="T93" fmla="*/ 256 h 353"/>
                  <a:gd name="T94" fmla="*/ 25 w 419"/>
                  <a:gd name="T95" fmla="*/ 277 h 353"/>
                  <a:gd name="T96" fmla="*/ 36 w 419"/>
                  <a:gd name="T97" fmla="*/ 283 h 353"/>
                  <a:gd name="T98" fmla="*/ 12 w 419"/>
                  <a:gd name="T99" fmla="*/ 288 h 353"/>
                  <a:gd name="T100" fmla="*/ 36 w 419"/>
                  <a:gd name="T101" fmla="*/ 294 h 353"/>
                  <a:gd name="T102" fmla="*/ 21 w 419"/>
                  <a:gd name="T103" fmla="*/ 311 h 353"/>
                  <a:gd name="T104" fmla="*/ 19 w 419"/>
                  <a:gd name="T105" fmla="*/ 323 h 353"/>
                  <a:gd name="T106" fmla="*/ 12 w 419"/>
                  <a:gd name="T107" fmla="*/ 336 h 353"/>
                  <a:gd name="T108" fmla="*/ 42 w 419"/>
                  <a:gd name="T109" fmla="*/ 353 h 353"/>
                  <a:gd name="T110" fmla="*/ 90 w 419"/>
                  <a:gd name="T111" fmla="*/ 326 h 353"/>
                  <a:gd name="T112" fmla="*/ 108 w 419"/>
                  <a:gd name="T113" fmla="*/ 334 h 353"/>
                  <a:gd name="T114" fmla="*/ 50 w 419"/>
                  <a:gd name="T115" fmla="*/ 220 h 353"/>
                  <a:gd name="T116" fmla="*/ 163 w 419"/>
                  <a:gd name="T117" fmla="*/ 70 h 353"/>
                  <a:gd name="T118" fmla="*/ 177 w 419"/>
                  <a:gd name="T119" fmla="*/ 67 h 353"/>
                  <a:gd name="T120" fmla="*/ 175 w 419"/>
                  <a:gd name="T121" fmla="*/ 72 h 353"/>
                  <a:gd name="T122" fmla="*/ 201 w 419"/>
                  <a:gd name="T123" fmla="*/ 48 h 353"/>
                  <a:gd name="T124" fmla="*/ 211 w 419"/>
                  <a:gd name="T125" fmla="*/ 51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9" h="353">
                    <a:moveTo>
                      <a:pt x="308" y="13"/>
                    </a:moveTo>
                    <a:lnTo>
                      <a:pt x="309" y="15"/>
                    </a:lnTo>
                    <a:lnTo>
                      <a:pt x="308" y="17"/>
                    </a:lnTo>
                    <a:lnTo>
                      <a:pt x="306" y="17"/>
                    </a:lnTo>
                    <a:lnTo>
                      <a:pt x="304" y="15"/>
                    </a:lnTo>
                    <a:lnTo>
                      <a:pt x="302" y="13"/>
                    </a:lnTo>
                    <a:lnTo>
                      <a:pt x="304" y="12"/>
                    </a:lnTo>
                    <a:lnTo>
                      <a:pt x="306" y="12"/>
                    </a:lnTo>
                    <a:lnTo>
                      <a:pt x="308" y="13"/>
                    </a:lnTo>
                    <a:close/>
                    <a:moveTo>
                      <a:pt x="334" y="0"/>
                    </a:moveTo>
                    <a:lnTo>
                      <a:pt x="334" y="0"/>
                    </a:lnTo>
                    <a:lnTo>
                      <a:pt x="332" y="0"/>
                    </a:lnTo>
                    <a:lnTo>
                      <a:pt x="330" y="2"/>
                    </a:lnTo>
                    <a:lnTo>
                      <a:pt x="328" y="4"/>
                    </a:lnTo>
                    <a:lnTo>
                      <a:pt x="336" y="6"/>
                    </a:lnTo>
                    <a:lnTo>
                      <a:pt x="340" y="6"/>
                    </a:lnTo>
                    <a:lnTo>
                      <a:pt x="342" y="4"/>
                    </a:lnTo>
                    <a:lnTo>
                      <a:pt x="342" y="2"/>
                    </a:lnTo>
                    <a:lnTo>
                      <a:pt x="338" y="0"/>
                    </a:lnTo>
                    <a:lnTo>
                      <a:pt x="334" y="0"/>
                    </a:lnTo>
                    <a:close/>
                    <a:moveTo>
                      <a:pt x="217" y="46"/>
                    </a:moveTo>
                    <a:lnTo>
                      <a:pt x="218" y="46"/>
                    </a:lnTo>
                    <a:lnTo>
                      <a:pt x="222" y="46"/>
                    </a:lnTo>
                    <a:lnTo>
                      <a:pt x="224" y="44"/>
                    </a:lnTo>
                    <a:lnTo>
                      <a:pt x="224" y="44"/>
                    </a:lnTo>
                    <a:lnTo>
                      <a:pt x="226" y="42"/>
                    </a:lnTo>
                    <a:lnTo>
                      <a:pt x="228" y="40"/>
                    </a:lnTo>
                    <a:lnTo>
                      <a:pt x="232" y="40"/>
                    </a:lnTo>
                    <a:lnTo>
                      <a:pt x="234" y="38"/>
                    </a:lnTo>
                    <a:lnTo>
                      <a:pt x="234" y="38"/>
                    </a:lnTo>
                    <a:lnTo>
                      <a:pt x="235" y="36"/>
                    </a:lnTo>
                    <a:lnTo>
                      <a:pt x="237" y="34"/>
                    </a:lnTo>
                    <a:lnTo>
                      <a:pt x="237" y="32"/>
                    </a:lnTo>
                    <a:lnTo>
                      <a:pt x="235" y="32"/>
                    </a:lnTo>
                    <a:lnTo>
                      <a:pt x="235" y="32"/>
                    </a:lnTo>
                    <a:lnTo>
                      <a:pt x="235" y="32"/>
                    </a:lnTo>
                    <a:lnTo>
                      <a:pt x="234" y="32"/>
                    </a:lnTo>
                    <a:lnTo>
                      <a:pt x="234" y="32"/>
                    </a:lnTo>
                    <a:lnTo>
                      <a:pt x="234" y="32"/>
                    </a:lnTo>
                    <a:lnTo>
                      <a:pt x="232" y="30"/>
                    </a:lnTo>
                    <a:lnTo>
                      <a:pt x="232" y="30"/>
                    </a:lnTo>
                    <a:lnTo>
                      <a:pt x="232" y="27"/>
                    </a:lnTo>
                    <a:lnTo>
                      <a:pt x="232" y="27"/>
                    </a:lnTo>
                    <a:lnTo>
                      <a:pt x="230" y="27"/>
                    </a:lnTo>
                    <a:lnTo>
                      <a:pt x="230" y="29"/>
                    </a:lnTo>
                    <a:lnTo>
                      <a:pt x="228" y="29"/>
                    </a:lnTo>
                    <a:lnTo>
                      <a:pt x="230" y="30"/>
                    </a:lnTo>
                    <a:lnTo>
                      <a:pt x="228" y="32"/>
                    </a:lnTo>
                    <a:lnTo>
                      <a:pt x="228" y="32"/>
                    </a:lnTo>
                    <a:lnTo>
                      <a:pt x="226" y="34"/>
                    </a:lnTo>
                    <a:lnTo>
                      <a:pt x="224" y="34"/>
                    </a:lnTo>
                    <a:lnTo>
                      <a:pt x="224" y="36"/>
                    </a:lnTo>
                    <a:lnTo>
                      <a:pt x="222" y="38"/>
                    </a:lnTo>
                    <a:lnTo>
                      <a:pt x="222" y="40"/>
                    </a:lnTo>
                    <a:lnTo>
                      <a:pt x="220" y="40"/>
                    </a:lnTo>
                    <a:lnTo>
                      <a:pt x="218" y="40"/>
                    </a:lnTo>
                    <a:lnTo>
                      <a:pt x="215" y="42"/>
                    </a:lnTo>
                    <a:lnTo>
                      <a:pt x="213" y="44"/>
                    </a:lnTo>
                    <a:lnTo>
                      <a:pt x="215" y="44"/>
                    </a:lnTo>
                    <a:lnTo>
                      <a:pt x="217" y="46"/>
                    </a:lnTo>
                    <a:close/>
                    <a:moveTo>
                      <a:pt x="254" y="27"/>
                    </a:moveTo>
                    <a:lnTo>
                      <a:pt x="251" y="27"/>
                    </a:lnTo>
                    <a:lnTo>
                      <a:pt x="251" y="30"/>
                    </a:lnTo>
                    <a:lnTo>
                      <a:pt x="253" y="30"/>
                    </a:lnTo>
                    <a:lnTo>
                      <a:pt x="254" y="30"/>
                    </a:lnTo>
                    <a:lnTo>
                      <a:pt x="256" y="30"/>
                    </a:lnTo>
                    <a:lnTo>
                      <a:pt x="256" y="29"/>
                    </a:lnTo>
                    <a:lnTo>
                      <a:pt x="256" y="27"/>
                    </a:lnTo>
                    <a:lnTo>
                      <a:pt x="254" y="27"/>
                    </a:lnTo>
                    <a:close/>
                    <a:moveTo>
                      <a:pt x="296" y="13"/>
                    </a:moveTo>
                    <a:lnTo>
                      <a:pt x="298" y="12"/>
                    </a:lnTo>
                    <a:lnTo>
                      <a:pt x="298" y="12"/>
                    </a:lnTo>
                    <a:lnTo>
                      <a:pt x="298" y="10"/>
                    </a:lnTo>
                    <a:lnTo>
                      <a:pt x="296" y="10"/>
                    </a:lnTo>
                    <a:lnTo>
                      <a:pt x="290" y="12"/>
                    </a:lnTo>
                    <a:lnTo>
                      <a:pt x="289" y="12"/>
                    </a:lnTo>
                    <a:lnTo>
                      <a:pt x="285" y="12"/>
                    </a:lnTo>
                    <a:lnTo>
                      <a:pt x="283" y="12"/>
                    </a:lnTo>
                    <a:lnTo>
                      <a:pt x="283" y="13"/>
                    </a:lnTo>
                    <a:lnTo>
                      <a:pt x="281" y="13"/>
                    </a:lnTo>
                    <a:lnTo>
                      <a:pt x="279" y="13"/>
                    </a:lnTo>
                    <a:lnTo>
                      <a:pt x="277" y="13"/>
                    </a:lnTo>
                    <a:lnTo>
                      <a:pt x="277" y="13"/>
                    </a:lnTo>
                    <a:lnTo>
                      <a:pt x="275" y="13"/>
                    </a:lnTo>
                    <a:lnTo>
                      <a:pt x="279" y="17"/>
                    </a:lnTo>
                    <a:lnTo>
                      <a:pt x="281" y="17"/>
                    </a:lnTo>
                    <a:lnTo>
                      <a:pt x="285" y="17"/>
                    </a:lnTo>
                    <a:lnTo>
                      <a:pt x="287" y="17"/>
                    </a:lnTo>
                    <a:lnTo>
                      <a:pt x="289" y="17"/>
                    </a:lnTo>
                    <a:lnTo>
                      <a:pt x="290" y="17"/>
                    </a:lnTo>
                    <a:lnTo>
                      <a:pt x="290" y="17"/>
                    </a:lnTo>
                    <a:lnTo>
                      <a:pt x="292" y="15"/>
                    </a:lnTo>
                    <a:lnTo>
                      <a:pt x="296" y="13"/>
                    </a:lnTo>
                    <a:close/>
                    <a:moveTo>
                      <a:pt x="292" y="23"/>
                    </a:moveTo>
                    <a:lnTo>
                      <a:pt x="292" y="23"/>
                    </a:lnTo>
                    <a:lnTo>
                      <a:pt x="294" y="21"/>
                    </a:lnTo>
                    <a:lnTo>
                      <a:pt x="294" y="25"/>
                    </a:lnTo>
                    <a:lnTo>
                      <a:pt x="298" y="23"/>
                    </a:lnTo>
                    <a:lnTo>
                      <a:pt x="300" y="21"/>
                    </a:lnTo>
                    <a:lnTo>
                      <a:pt x="302" y="19"/>
                    </a:lnTo>
                    <a:lnTo>
                      <a:pt x="302" y="15"/>
                    </a:lnTo>
                    <a:lnTo>
                      <a:pt x="300" y="15"/>
                    </a:lnTo>
                    <a:lnTo>
                      <a:pt x="300" y="17"/>
                    </a:lnTo>
                    <a:lnTo>
                      <a:pt x="298" y="17"/>
                    </a:lnTo>
                    <a:lnTo>
                      <a:pt x="296" y="17"/>
                    </a:lnTo>
                    <a:lnTo>
                      <a:pt x="294" y="19"/>
                    </a:lnTo>
                    <a:lnTo>
                      <a:pt x="292" y="19"/>
                    </a:lnTo>
                    <a:lnTo>
                      <a:pt x="290" y="21"/>
                    </a:lnTo>
                    <a:lnTo>
                      <a:pt x="290" y="21"/>
                    </a:lnTo>
                    <a:lnTo>
                      <a:pt x="292" y="23"/>
                    </a:lnTo>
                    <a:close/>
                    <a:moveTo>
                      <a:pt x="241" y="27"/>
                    </a:moveTo>
                    <a:lnTo>
                      <a:pt x="239" y="25"/>
                    </a:lnTo>
                    <a:lnTo>
                      <a:pt x="237" y="27"/>
                    </a:lnTo>
                    <a:lnTo>
                      <a:pt x="239" y="29"/>
                    </a:lnTo>
                    <a:lnTo>
                      <a:pt x="241" y="30"/>
                    </a:lnTo>
                    <a:lnTo>
                      <a:pt x="241" y="30"/>
                    </a:lnTo>
                    <a:lnTo>
                      <a:pt x="243" y="30"/>
                    </a:lnTo>
                    <a:lnTo>
                      <a:pt x="245" y="30"/>
                    </a:lnTo>
                    <a:lnTo>
                      <a:pt x="245" y="30"/>
                    </a:lnTo>
                    <a:lnTo>
                      <a:pt x="245" y="29"/>
                    </a:lnTo>
                    <a:lnTo>
                      <a:pt x="243" y="27"/>
                    </a:lnTo>
                    <a:lnTo>
                      <a:pt x="241" y="27"/>
                    </a:lnTo>
                    <a:close/>
                    <a:moveTo>
                      <a:pt x="158" y="65"/>
                    </a:moveTo>
                    <a:lnTo>
                      <a:pt x="158" y="65"/>
                    </a:lnTo>
                    <a:lnTo>
                      <a:pt x="160" y="65"/>
                    </a:lnTo>
                    <a:lnTo>
                      <a:pt x="160" y="65"/>
                    </a:lnTo>
                    <a:lnTo>
                      <a:pt x="162" y="65"/>
                    </a:lnTo>
                    <a:lnTo>
                      <a:pt x="162" y="65"/>
                    </a:lnTo>
                    <a:lnTo>
                      <a:pt x="163" y="65"/>
                    </a:lnTo>
                    <a:lnTo>
                      <a:pt x="165" y="67"/>
                    </a:lnTo>
                    <a:lnTo>
                      <a:pt x="167" y="65"/>
                    </a:lnTo>
                    <a:lnTo>
                      <a:pt x="169" y="65"/>
                    </a:lnTo>
                    <a:lnTo>
                      <a:pt x="171" y="61"/>
                    </a:lnTo>
                    <a:lnTo>
                      <a:pt x="169" y="59"/>
                    </a:lnTo>
                    <a:lnTo>
                      <a:pt x="167" y="57"/>
                    </a:lnTo>
                    <a:lnTo>
                      <a:pt x="165" y="57"/>
                    </a:lnTo>
                    <a:lnTo>
                      <a:pt x="165" y="59"/>
                    </a:lnTo>
                    <a:lnTo>
                      <a:pt x="163" y="59"/>
                    </a:lnTo>
                    <a:lnTo>
                      <a:pt x="162" y="59"/>
                    </a:lnTo>
                    <a:lnTo>
                      <a:pt x="162" y="59"/>
                    </a:lnTo>
                    <a:lnTo>
                      <a:pt x="162" y="59"/>
                    </a:lnTo>
                    <a:lnTo>
                      <a:pt x="162" y="59"/>
                    </a:lnTo>
                    <a:lnTo>
                      <a:pt x="162" y="61"/>
                    </a:lnTo>
                    <a:lnTo>
                      <a:pt x="162" y="61"/>
                    </a:lnTo>
                    <a:lnTo>
                      <a:pt x="162" y="61"/>
                    </a:lnTo>
                    <a:lnTo>
                      <a:pt x="160" y="61"/>
                    </a:lnTo>
                    <a:lnTo>
                      <a:pt x="160" y="61"/>
                    </a:lnTo>
                    <a:lnTo>
                      <a:pt x="160" y="61"/>
                    </a:lnTo>
                    <a:lnTo>
                      <a:pt x="158" y="61"/>
                    </a:lnTo>
                    <a:lnTo>
                      <a:pt x="158" y="61"/>
                    </a:lnTo>
                    <a:lnTo>
                      <a:pt x="158" y="61"/>
                    </a:lnTo>
                    <a:lnTo>
                      <a:pt x="156" y="61"/>
                    </a:lnTo>
                    <a:lnTo>
                      <a:pt x="154" y="63"/>
                    </a:lnTo>
                    <a:lnTo>
                      <a:pt x="154" y="63"/>
                    </a:lnTo>
                    <a:lnTo>
                      <a:pt x="154" y="65"/>
                    </a:lnTo>
                    <a:lnTo>
                      <a:pt x="156" y="65"/>
                    </a:lnTo>
                    <a:lnTo>
                      <a:pt x="158" y="65"/>
                    </a:lnTo>
                    <a:close/>
                    <a:moveTo>
                      <a:pt x="148" y="74"/>
                    </a:moveTo>
                    <a:lnTo>
                      <a:pt x="150" y="74"/>
                    </a:lnTo>
                    <a:lnTo>
                      <a:pt x="148" y="76"/>
                    </a:lnTo>
                    <a:lnTo>
                      <a:pt x="145" y="78"/>
                    </a:lnTo>
                    <a:lnTo>
                      <a:pt x="141" y="78"/>
                    </a:lnTo>
                    <a:lnTo>
                      <a:pt x="139" y="78"/>
                    </a:lnTo>
                    <a:lnTo>
                      <a:pt x="139" y="80"/>
                    </a:lnTo>
                    <a:lnTo>
                      <a:pt x="137" y="80"/>
                    </a:lnTo>
                    <a:lnTo>
                      <a:pt x="135" y="80"/>
                    </a:lnTo>
                    <a:lnTo>
                      <a:pt x="135" y="78"/>
                    </a:lnTo>
                    <a:lnTo>
                      <a:pt x="135" y="78"/>
                    </a:lnTo>
                    <a:lnTo>
                      <a:pt x="137" y="76"/>
                    </a:lnTo>
                    <a:lnTo>
                      <a:pt x="137" y="76"/>
                    </a:lnTo>
                    <a:lnTo>
                      <a:pt x="139" y="76"/>
                    </a:lnTo>
                    <a:lnTo>
                      <a:pt x="141" y="74"/>
                    </a:lnTo>
                    <a:lnTo>
                      <a:pt x="143" y="74"/>
                    </a:lnTo>
                    <a:lnTo>
                      <a:pt x="145" y="74"/>
                    </a:lnTo>
                    <a:lnTo>
                      <a:pt x="146" y="74"/>
                    </a:lnTo>
                    <a:lnTo>
                      <a:pt x="148" y="74"/>
                    </a:lnTo>
                    <a:close/>
                    <a:moveTo>
                      <a:pt x="124" y="139"/>
                    </a:moveTo>
                    <a:lnTo>
                      <a:pt x="122" y="139"/>
                    </a:lnTo>
                    <a:lnTo>
                      <a:pt x="122" y="137"/>
                    </a:lnTo>
                    <a:lnTo>
                      <a:pt x="122" y="135"/>
                    </a:lnTo>
                    <a:lnTo>
                      <a:pt x="124" y="133"/>
                    </a:lnTo>
                    <a:lnTo>
                      <a:pt x="126" y="133"/>
                    </a:lnTo>
                    <a:lnTo>
                      <a:pt x="126" y="135"/>
                    </a:lnTo>
                    <a:lnTo>
                      <a:pt x="126" y="137"/>
                    </a:lnTo>
                    <a:lnTo>
                      <a:pt x="124" y="139"/>
                    </a:lnTo>
                    <a:close/>
                    <a:moveTo>
                      <a:pt x="129" y="84"/>
                    </a:moveTo>
                    <a:lnTo>
                      <a:pt x="129" y="85"/>
                    </a:lnTo>
                    <a:lnTo>
                      <a:pt x="131" y="84"/>
                    </a:lnTo>
                    <a:lnTo>
                      <a:pt x="133" y="84"/>
                    </a:lnTo>
                    <a:lnTo>
                      <a:pt x="133" y="82"/>
                    </a:lnTo>
                    <a:lnTo>
                      <a:pt x="133" y="80"/>
                    </a:lnTo>
                    <a:lnTo>
                      <a:pt x="133" y="80"/>
                    </a:lnTo>
                    <a:lnTo>
                      <a:pt x="131" y="80"/>
                    </a:lnTo>
                    <a:lnTo>
                      <a:pt x="129" y="84"/>
                    </a:lnTo>
                    <a:close/>
                    <a:moveTo>
                      <a:pt x="126" y="142"/>
                    </a:moveTo>
                    <a:lnTo>
                      <a:pt x="127" y="141"/>
                    </a:lnTo>
                    <a:lnTo>
                      <a:pt x="127" y="139"/>
                    </a:lnTo>
                    <a:lnTo>
                      <a:pt x="126" y="139"/>
                    </a:lnTo>
                    <a:lnTo>
                      <a:pt x="124" y="141"/>
                    </a:lnTo>
                    <a:lnTo>
                      <a:pt x="124" y="142"/>
                    </a:lnTo>
                    <a:lnTo>
                      <a:pt x="124" y="142"/>
                    </a:lnTo>
                    <a:lnTo>
                      <a:pt x="124" y="142"/>
                    </a:lnTo>
                    <a:lnTo>
                      <a:pt x="126" y="142"/>
                    </a:lnTo>
                    <a:close/>
                    <a:moveTo>
                      <a:pt x="101" y="175"/>
                    </a:moveTo>
                    <a:lnTo>
                      <a:pt x="97" y="177"/>
                    </a:lnTo>
                    <a:lnTo>
                      <a:pt x="95" y="178"/>
                    </a:lnTo>
                    <a:lnTo>
                      <a:pt x="97" y="178"/>
                    </a:lnTo>
                    <a:lnTo>
                      <a:pt x="101" y="178"/>
                    </a:lnTo>
                    <a:lnTo>
                      <a:pt x="103" y="178"/>
                    </a:lnTo>
                    <a:lnTo>
                      <a:pt x="105" y="177"/>
                    </a:lnTo>
                    <a:lnTo>
                      <a:pt x="103" y="175"/>
                    </a:lnTo>
                    <a:lnTo>
                      <a:pt x="101" y="175"/>
                    </a:lnTo>
                    <a:close/>
                    <a:moveTo>
                      <a:pt x="114" y="150"/>
                    </a:moveTo>
                    <a:lnTo>
                      <a:pt x="112" y="152"/>
                    </a:lnTo>
                    <a:lnTo>
                      <a:pt x="112" y="152"/>
                    </a:lnTo>
                    <a:lnTo>
                      <a:pt x="114" y="154"/>
                    </a:lnTo>
                    <a:lnTo>
                      <a:pt x="114" y="154"/>
                    </a:lnTo>
                    <a:lnTo>
                      <a:pt x="116" y="152"/>
                    </a:lnTo>
                    <a:lnTo>
                      <a:pt x="116" y="152"/>
                    </a:lnTo>
                    <a:lnTo>
                      <a:pt x="114" y="150"/>
                    </a:lnTo>
                    <a:lnTo>
                      <a:pt x="114" y="150"/>
                    </a:lnTo>
                    <a:close/>
                    <a:moveTo>
                      <a:pt x="108" y="332"/>
                    </a:moveTo>
                    <a:lnTo>
                      <a:pt x="110" y="330"/>
                    </a:lnTo>
                    <a:lnTo>
                      <a:pt x="112" y="328"/>
                    </a:lnTo>
                    <a:lnTo>
                      <a:pt x="112" y="325"/>
                    </a:lnTo>
                    <a:lnTo>
                      <a:pt x="110" y="321"/>
                    </a:lnTo>
                    <a:lnTo>
                      <a:pt x="110" y="317"/>
                    </a:lnTo>
                    <a:lnTo>
                      <a:pt x="112" y="315"/>
                    </a:lnTo>
                    <a:lnTo>
                      <a:pt x="114" y="311"/>
                    </a:lnTo>
                    <a:lnTo>
                      <a:pt x="116" y="309"/>
                    </a:lnTo>
                    <a:lnTo>
                      <a:pt x="118" y="307"/>
                    </a:lnTo>
                    <a:lnTo>
                      <a:pt x="120" y="307"/>
                    </a:lnTo>
                    <a:lnTo>
                      <a:pt x="122" y="306"/>
                    </a:lnTo>
                    <a:lnTo>
                      <a:pt x="124" y="304"/>
                    </a:lnTo>
                    <a:lnTo>
                      <a:pt x="126" y="300"/>
                    </a:lnTo>
                    <a:lnTo>
                      <a:pt x="126" y="294"/>
                    </a:lnTo>
                    <a:lnTo>
                      <a:pt x="124" y="290"/>
                    </a:lnTo>
                    <a:lnTo>
                      <a:pt x="122" y="283"/>
                    </a:lnTo>
                    <a:lnTo>
                      <a:pt x="120" y="281"/>
                    </a:lnTo>
                    <a:lnTo>
                      <a:pt x="122" y="281"/>
                    </a:lnTo>
                    <a:lnTo>
                      <a:pt x="122" y="279"/>
                    </a:lnTo>
                    <a:lnTo>
                      <a:pt x="124" y="279"/>
                    </a:lnTo>
                    <a:lnTo>
                      <a:pt x="126" y="279"/>
                    </a:lnTo>
                    <a:lnTo>
                      <a:pt x="126" y="279"/>
                    </a:lnTo>
                    <a:lnTo>
                      <a:pt x="127" y="279"/>
                    </a:lnTo>
                    <a:lnTo>
                      <a:pt x="129" y="277"/>
                    </a:lnTo>
                    <a:lnTo>
                      <a:pt x="129" y="273"/>
                    </a:lnTo>
                    <a:lnTo>
                      <a:pt x="129" y="273"/>
                    </a:lnTo>
                    <a:lnTo>
                      <a:pt x="129" y="270"/>
                    </a:lnTo>
                    <a:lnTo>
                      <a:pt x="127" y="268"/>
                    </a:lnTo>
                    <a:lnTo>
                      <a:pt x="120" y="264"/>
                    </a:lnTo>
                    <a:lnTo>
                      <a:pt x="120" y="262"/>
                    </a:lnTo>
                    <a:lnTo>
                      <a:pt x="120" y="260"/>
                    </a:lnTo>
                    <a:lnTo>
                      <a:pt x="120" y="252"/>
                    </a:lnTo>
                    <a:lnTo>
                      <a:pt x="120" y="249"/>
                    </a:lnTo>
                    <a:lnTo>
                      <a:pt x="120" y="247"/>
                    </a:lnTo>
                    <a:lnTo>
                      <a:pt x="118" y="239"/>
                    </a:lnTo>
                    <a:lnTo>
                      <a:pt x="118" y="232"/>
                    </a:lnTo>
                    <a:lnTo>
                      <a:pt x="118" y="232"/>
                    </a:lnTo>
                    <a:lnTo>
                      <a:pt x="120" y="230"/>
                    </a:lnTo>
                    <a:lnTo>
                      <a:pt x="120" y="230"/>
                    </a:lnTo>
                    <a:lnTo>
                      <a:pt x="120" y="230"/>
                    </a:lnTo>
                    <a:lnTo>
                      <a:pt x="118" y="228"/>
                    </a:lnTo>
                    <a:lnTo>
                      <a:pt x="118" y="228"/>
                    </a:lnTo>
                    <a:lnTo>
                      <a:pt x="116" y="224"/>
                    </a:lnTo>
                    <a:lnTo>
                      <a:pt x="116" y="222"/>
                    </a:lnTo>
                    <a:lnTo>
                      <a:pt x="118" y="218"/>
                    </a:lnTo>
                    <a:lnTo>
                      <a:pt x="120" y="214"/>
                    </a:lnTo>
                    <a:lnTo>
                      <a:pt x="120" y="214"/>
                    </a:lnTo>
                    <a:lnTo>
                      <a:pt x="120" y="213"/>
                    </a:lnTo>
                    <a:lnTo>
                      <a:pt x="122" y="211"/>
                    </a:lnTo>
                    <a:lnTo>
                      <a:pt x="126" y="207"/>
                    </a:lnTo>
                    <a:lnTo>
                      <a:pt x="127" y="205"/>
                    </a:lnTo>
                    <a:lnTo>
                      <a:pt x="129" y="203"/>
                    </a:lnTo>
                    <a:lnTo>
                      <a:pt x="131" y="203"/>
                    </a:lnTo>
                    <a:lnTo>
                      <a:pt x="133" y="201"/>
                    </a:lnTo>
                    <a:lnTo>
                      <a:pt x="135" y="201"/>
                    </a:lnTo>
                    <a:lnTo>
                      <a:pt x="139" y="201"/>
                    </a:lnTo>
                    <a:lnTo>
                      <a:pt x="143" y="203"/>
                    </a:lnTo>
                    <a:lnTo>
                      <a:pt x="146" y="203"/>
                    </a:lnTo>
                    <a:lnTo>
                      <a:pt x="148" y="203"/>
                    </a:lnTo>
                    <a:lnTo>
                      <a:pt x="150" y="201"/>
                    </a:lnTo>
                    <a:lnTo>
                      <a:pt x="150" y="197"/>
                    </a:lnTo>
                    <a:lnTo>
                      <a:pt x="150" y="196"/>
                    </a:lnTo>
                    <a:lnTo>
                      <a:pt x="150" y="192"/>
                    </a:lnTo>
                    <a:lnTo>
                      <a:pt x="148" y="190"/>
                    </a:lnTo>
                    <a:lnTo>
                      <a:pt x="146" y="188"/>
                    </a:lnTo>
                    <a:lnTo>
                      <a:pt x="143" y="186"/>
                    </a:lnTo>
                    <a:lnTo>
                      <a:pt x="150" y="175"/>
                    </a:lnTo>
                    <a:lnTo>
                      <a:pt x="154" y="169"/>
                    </a:lnTo>
                    <a:lnTo>
                      <a:pt x="156" y="163"/>
                    </a:lnTo>
                    <a:lnTo>
                      <a:pt x="158" y="156"/>
                    </a:lnTo>
                    <a:lnTo>
                      <a:pt x="158" y="150"/>
                    </a:lnTo>
                    <a:lnTo>
                      <a:pt x="158" y="142"/>
                    </a:lnTo>
                    <a:lnTo>
                      <a:pt x="156" y="135"/>
                    </a:lnTo>
                    <a:lnTo>
                      <a:pt x="165" y="133"/>
                    </a:lnTo>
                    <a:lnTo>
                      <a:pt x="169" y="131"/>
                    </a:lnTo>
                    <a:lnTo>
                      <a:pt x="171" y="129"/>
                    </a:lnTo>
                    <a:lnTo>
                      <a:pt x="171" y="127"/>
                    </a:lnTo>
                    <a:lnTo>
                      <a:pt x="171" y="125"/>
                    </a:lnTo>
                    <a:lnTo>
                      <a:pt x="171" y="123"/>
                    </a:lnTo>
                    <a:lnTo>
                      <a:pt x="171" y="123"/>
                    </a:lnTo>
                    <a:lnTo>
                      <a:pt x="171" y="122"/>
                    </a:lnTo>
                    <a:lnTo>
                      <a:pt x="173" y="122"/>
                    </a:lnTo>
                    <a:lnTo>
                      <a:pt x="179" y="114"/>
                    </a:lnTo>
                    <a:lnTo>
                      <a:pt x="182" y="110"/>
                    </a:lnTo>
                    <a:lnTo>
                      <a:pt x="186" y="106"/>
                    </a:lnTo>
                    <a:lnTo>
                      <a:pt x="186" y="104"/>
                    </a:lnTo>
                    <a:lnTo>
                      <a:pt x="186" y="101"/>
                    </a:lnTo>
                    <a:lnTo>
                      <a:pt x="184" y="99"/>
                    </a:lnTo>
                    <a:lnTo>
                      <a:pt x="182" y="95"/>
                    </a:lnTo>
                    <a:lnTo>
                      <a:pt x="184" y="93"/>
                    </a:lnTo>
                    <a:lnTo>
                      <a:pt x="188" y="91"/>
                    </a:lnTo>
                    <a:lnTo>
                      <a:pt x="188" y="91"/>
                    </a:lnTo>
                    <a:lnTo>
                      <a:pt x="190" y="89"/>
                    </a:lnTo>
                    <a:lnTo>
                      <a:pt x="190" y="87"/>
                    </a:lnTo>
                    <a:lnTo>
                      <a:pt x="192" y="84"/>
                    </a:lnTo>
                    <a:lnTo>
                      <a:pt x="192" y="84"/>
                    </a:lnTo>
                    <a:lnTo>
                      <a:pt x="194" y="82"/>
                    </a:lnTo>
                    <a:lnTo>
                      <a:pt x="196" y="82"/>
                    </a:lnTo>
                    <a:lnTo>
                      <a:pt x="201" y="78"/>
                    </a:lnTo>
                    <a:lnTo>
                      <a:pt x="201" y="78"/>
                    </a:lnTo>
                    <a:lnTo>
                      <a:pt x="203" y="78"/>
                    </a:lnTo>
                    <a:lnTo>
                      <a:pt x="209" y="80"/>
                    </a:lnTo>
                    <a:lnTo>
                      <a:pt x="211" y="80"/>
                    </a:lnTo>
                    <a:lnTo>
                      <a:pt x="213" y="80"/>
                    </a:lnTo>
                    <a:lnTo>
                      <a:pt x="213" y="78"/>
                    </a:lnTo>
                    <a:lnTo>
                      <a:pt x="215" y="78"/>
                    </a:lnTo>
                    <a:lnTo>
                      <a:pt x="215" y="76"/>
                    </a:lnTo>
                    <a:lnTo>
                      <a:pt x="215" y="74"/>
                    </a:lnTo>
                    <a:lnTo>
                      <a:pt x="215" y="72"/>
                    </a:lnTo>
                    <a:lnTo>
                      <a:pt x="215" y="70"/>
                    </a:lnTo>
                    <a:lnTo>
                      <a:pt x="215" y="68"/>
                    </a:lnTo>
                    <a:lnTo>
                      <a:pt x="215" y="67"/>
                    </a:lnTo>
                    <a:lnTo>
                      <a:pt x="217" y="67"/>
                    </a:lnTo>
                    <a:lnTo>
                      <a:pt x="218" y="67"/>
                    </a:lnTo>
                    <a:lnTo>
                      <a:pt x="232" y="68"/>
                    </a:lnTo>
                    <a:lnTo>
                      <a:pt x="237" y="70"/>
                    </a:lnTo>
                    <a:lnTo>
                      <a:pt x="241" y="70"/>
                    </a:lnTo>
                    <a:lnTo>
                      <a:pt x="245" y="70"/>
                    </a:lnTo>
                    <a:lnTo>
                      <a:pt x="249" y="68"/>
                    </a:lnTo>
                    <a:lnTo>
                      <a:pt x="243" y="67"/>
                    </a:lnTo>
                    <a:lnTo>
                      <a:pt x="247" y="65"/>
                    </a:lnTo>
                    <a:lnTo>
                      <a:pt x="249" y="63"/>
                    </a:lnTo>
                    <a:lnTo>
                      <a:pt x="249" y="59"/>
                    </a:lnTo>
                    <a:lnTo>
                      <a:pt x="245" y="57"/>
                    </a:lnTo>
                    <a:lnTo>
                      <a:pt x="254" y="55"/>
                    </a:lnTo>
                    <a:lnTo>
                      <a:pt x="256" y="55"/>
                    </a:lnTo>
                    <a:lnTo>
                      <a:pt x="260" y="55"/>
                    </a:lnTo>
                    <a:lnTo>
                      <a:pt x="262" y="55"/>
                    </a:lnTo>
                    <a:lnTo>
                      <a:pt x="262" y="53"/>
                    </a:lnTo>
                    <a:lnTo>
                      <a:pt x="262" y="53"/>
                    </a:lnTo>
                    <a:lnTo>
                      <a:pt x="262" y="53"/>
                    </a:lnTo>
                    <a:lnTo>
                      <a:pt x="262" y="51"/>
                    </a:lnTo>
                    <a:lnTo>
                      <a:pt x="264" y="51"/>
                    </a:lnTo>
                    <a:lnTo>
                      <a:pt x="264" y="51"/>
                    </a:lnTo>
                    <a:lnTo>
                      <a:pt x="268" y="51"/>
                    </a:lnTo>
                    <a:lnTo>
                      <a:pt x="270" y="51"/>
                    </a:lnTo>
                    <a:lnTo>
                      <a:pt x="271" y="51"/>
                    </a:lnTo>
                    <a:lnTo>
                      <a:pt x="279" y="59"/>
                    </a:lnTo>
                    <a:lnTo>
                      <a:pt x="281" y="59"/>
                    </a:lnTo>
                    <a:lnTo>
                      <a:pt x="281" y="61"/>
                    </a:lnTo>
                    <a:lnTo>
                      <a:pt x="283" y="63"/>
                    </a:lnTo>
                    <a:lnTo>
                      <a:pt x="283" y="63"/>
                    </a:lnTo>
                    <a:lnTo>
                      <a:pt x="285" y="63"/>
                    </a:lnTo>
                    <a:lnTo>
                      <a:pt x="298" y="65"/>
                    </a:lnTo>
                    <a:lnTo>
                      <a:pt x="300" y="65"/>
                    </a:lnTo>
                    <a:lnTo>
                      <a:pt x="302" y="63"/>
                    </a:lnTo>
                    <a:lnTo>
                      <a:pt x="306" y="63"/>
                    </a:lnTo>
                    <a:lnTo>
                      <a:pt x="306" y="61"/>
                    </a:lnTo>
                    <a:lnTo>
                      <a:pt x="308" y="61"/>
                    </a:lnTo>
                    <a:lnTo>
                      <a:pt x="323" y="65"/>
                    </a:lnTo>
                    <a:lnTo>
                      <a:pt x="325" y="65"/>
                    </a:lnTo>
                    <a:lnTo>
                      <a:pt x="325" y="65"/>
                    </a:lnTo>
                    <a:lnTo>
                      <a:pt x="326" y="63"/>
                    </a:lnTo>
                    <a:lnTo>
                      <a:pt x="328" y="61"/>
                    </a:lnTo>
                    <a:lnTo>
                      <a:pt x="332" y="59"/>
                    </a:lnTo>
                    <a:lnTo>
                      <a:pt x="334" y="59"/>
                    </a:lnTo>
                    <a:lnTo>
                      <a:pt x="336" y="57"/>
                    </a:lnTo>
                    <a:lnTo>
                      <a:pt x="336" y="55"/>
                    </a:lnTo>
                    <a:lnTo>
                      <a:pt x="336" y="53"/>
                    </a:lnTo>
                    <a:lnTo>
                      <a:pt x="336" y="49"/>
                    </a:lnTo>
                    <a:lnTo>
                      <a:pt x="338" y="48"/>
                    </a:lnTo>
                    <a:lnTo>
                      <a:pt x="338" y="46"/>
                    </a:lnTo>
                    <a:lnTo>
                      <a:pt x="340" y="44"/>
                    </a:lnTo>
                    <a:lnTo>
                      <a:pt x="342" y="42"/>
                    </a:lnTo>
                    <a:lnTo>
                      <a:pt x="342" y="42"/>
                    </a:lnTo>
                    <a:lnTo>
                      <a:pt x="344" y="40"/>
                    </a:lnTo>
                    <a:lnTo>
                      <a:pt x="345" y="40"/>
                    </a:lnTo>
                    <a:lnTo>
                      <a:pt x="345" y="38"/>
                    </a:lnTo>
                    <a:lnTo>
                      <a:pt x="347" y="36"/>
                    </a:lnTo>
                    <a:lnTo>
                      <a:pt x="349" y="36"/>
                    </a:lnTo>
                    <a:lnTo>
                      <a:pt x="351" y="36"/>
                    </a:lnTo>
                    <a:lnTo>
                      <a:pt x="353" y="36"/>
                    </a:lnTo>
                    <a:lnTo>
                      <a:pt x="355" y="36"/>
                    </a:lnTo>
                    <a:lnTo>
                      <a:pt x="357" y="36"/>
                    </a:lnTo>
                    <a:lnTo>
                      <a:pt x="359" y="36"/>
                    </a:lnTo>
                    <a:lnTo>
                      <a:pt x="361" y="34"/>
                    </a:lnTo>
                    <a:lnTo>
                      <a:pt x="362" y="32"/>
                    </a:lnTo>
                    <a:lnTo>
                      <a:pt x="366" y="32"/>
                    </a:lnTo>
                    <a:lnTo>
                      <a:pt x="368" y="30"/>
                    </a:lnTo>
                    <a:lnTo>
                      <a:pt x="370" y="32"/>
                    </a:lnTo>
                    <a:lnTo>
                      <a:pt x="372" y="32"/>
                    </a:lnTo>
                    <a:lnTo>
                      <a:pt x="376" y="36"/>
                    </a:lnTo>
                    <a:lnTo>
                      <a:pt x="378" y="38"/>
                    </a:lnTo>
                    <a:lnTo>
                      <a:pt x="380" y="40"/>
                    </a:lnTo>
                    <a:lnTo>
                      <a:pt x="383" y="40"/>
                    </a:lnTo>
                    <a:lnTo>
                      <a:pt x="387" y="42"/>
                    </a:lnTo>
                    <a:lnTo>
                      <a:pt x="389" y="42"/>
                    </a:lnTo>
                    <a:lnTo>
                      <a:pt x="391" y="44"/>
                    </a:lnTo>
                    <a:lnTo>
                      <a:pt x="393" y="48"/>
                    </a:lnTo>
                    <a:lnTo>
                      <a:pt x="385" y="53"/>
                    </a:lnTo>
                    <a:lnTo>
                      <a:pt x="387" y="55"/>
                    </a:lnTo>
                    <a:lnTo>
                      <a:pt x="389" y="55"/>
                    </a:lnTo>
                    <a:lnTo>
                      <a:pt x="389" y="55"/>
                    </a:lnTo>
                    <a:lnTo>
                      <a:pt x="391" y="55"/>
                    </a:lnTo>
                    <a:lnTo>
                      <a:pt x="391" y="55"/>
                    </a:lnTo>
                    <a:lnTo>
                      <a:pt x="391" y="53"/>
                    </a:lnTo>
                    <a:lnTo>
                      <a:pt x="393" y="51"/>
                    </a:lnTo>
                    <a:lnTo>
                      <a:pt x="395" y="49"/>
                    </a:lnTo>
                    <a:lnTo>
                      <a:pt x="397" y="49"/>
                    </a:lnTo>
                    <a:lnTo>
                      <a:pt x="402" y="48"/>
                    </a:lnTo>
                    <a:lnTo>
                      <a:pt x="404" y="48"/>
                    </a:lnTo>
                    <a:lnTo>
                      <a:pt x="404" y="48"/>
                    </a:lnTo>
                    <a:lnTo>
                      <a:pt x="404" y="48"/>
                    </a:lnTo>
                    <a:lnTo>
                      <a:pt x="406" y="48"/>
                    </a:lnTo>
                    <a:lnTo>
                      <a:pt x="406" y="48"/>
                    </a:lnTo>
                    <a:lnTo>
                      <a:pt x="406" y="48"/>
                    </a:lnTo>
                    <a:lnTo>
                      <a:pt x="406" y="48"/>
                    </a:lnTo>
                    <a:lnTo>
                      <a:pt x="406" y="46"/>
                    </a:lnTo>
                    <a:lnTo>
                      <a:pt x="406" y="46"/>
                    </a:lnTo>
                    <a:lnTo>
                      <a:pt x="406" y="46"/>
                    </a:lnTo>
                    <a:lnTo>
                      <a:pt x="406" y="46"/>
                    </a:lnTo>
                    <a:lnTo>
                      <a:pt x="406" y="46"/>
                    </a:lnTo>
                    <a:lnTo>
                      <a:pt x="408" y="44"/>
                    </a:lnTo>
                    <a:lnTo>
                      <a:pt x="408" y="44"/>
                    </a:lnTo>
                    <a:lnTo>
                      <a:pt x="406" y="44"/>
                    </a:lnTo>
                    <a:lnTo>
                      <a:pt x="406" y="44"/>
                    </a:lnTo>
                    <a:lnTo>
                      <a:pt x="406" y="44"/>
                    </a:lnTo>
                    <a:lnTo>
                      <a:pt x="406" y="44"/>
                    </a:lnTo>
                    <a:lnTo>
                      <a:pt x="408" y="44"/>
                    </a:lnTo>
                    <a:lnTo>
                      <a:pt x="408" y="44"/>
                    </a:lnTo>
                    <a:lnTo>
                      <a:pt x="410" y="44"/>
                    </a:lnTo>
                    <a:lnTo>
                      <a:pt x="410" y="44"/>
                    </a:lnTo>
                    <a:lnTo>
                      <a:pt x="412" y="44"/>
                    </a:lnTo>
                    <a:lnTo>
                      <a:pt x="414" y="46"/>
                    </a:lnTo>
                    <a:lnTo>
                      <a:pt x="414" y="46"/>
                    </a:lnTo>
                    <a:lnTo>
                      <a:pt x="416" y="46"/>
                    </a:lnTo>
                    <a:lnTo>
                      <a:pt x="417" y="46"/>
                    </a:lnTo>
                    <a:lnTo>
                      <a:pt x="417" y="46"/>
                    </a:lnTo>
                    <a:lnTo>
                      <a:pt x="417" y="46"/>
                    </a:lnTo>
                    <a:lnTo>
                      <a:pt x="417" y="46"/>
                    </a:lnTo>
                    <a:lnTo>
                      <a:pt x="417" y="46"/>
                    </a:lnTo>
                    <a:lnTo>
                      <a:pt x="417" y="44"/>
                    </a:lnTo>
                    <a:lnTo>
                      <a:pt x="419" y="44"/>
                    </a:lnTo>
                    <a:lnTo>
                      <a:pt x="419" y="44"/>
                    </a:lnTo>
                    <a:lnTo>
                      <a:pt x="419" y="44"/>
                    </a:lnTo>
                    <a:lnTo>
                      <a:pt x="419" y="44"/>
                    </a:lnTo>
                    <a:lnTo>
                      <a:pt x="419" y="42"/>
                    </a:lnTo>
                    <a:lnTo>
                      <a:pt x="419" y="42"/>
                    </a:lnTo>
                    <a:lnTo>
                      <a:pt x="419" y="42"/>
                    </a:lnTo>
                    <a:lnTo>
                      <a:pt x="417" y="40"/>
                    </a:lnTo>
                    <a:lnTo>
                      <a:pt x="416" y="40"/>
                    </a:lnTo>
                    <a:lnTo>
                      <a:pt x="412" y="40"/>
                    </a:lnTo>
                    <a:lnTo>
                      <a:pt x="412" y="42"/>
                    </a:lnTo>
                    <a:lnTo>
                      <a:pt x="410" y="40"/>
                    </a:lnTo>
                    <a:lnTo>
                      <a:pt x="410" y="38"/>
                    </a:lnTo>
                    <a:lnTo>
                      <a:pt x="408" y="38"/>
                    </a:lnTo>
                    <a:lnTo>
                      <a:pt x="408" y="38"/>
                    </a:lnTo>
                    <a:lnTo>
                      <a:pt x="408" y="38"/>
                    </a:lnTo>
                    <a:lnTo>
                      <a:pt x="408" y="40"/>
                    </a:lnTo>
                    <a:lnTo>
                      <a:pt x="406" y="40"/>
                    </a:lnTo>
                    <a:lnTo>
                      <a:pt x="404" y="42"/>
                    </a:lnTo>
                    <a:lnTo>
                      <a:pt x="402" y="42"/>
                    </a:lnTo>
                    <a:lnTo>
                      <a:pt x="400" y="40"/>
                    </a:lnTo>
                    <a:lnTo>
                      <a:pt x="398" y="40"/>
                    </a:lnTo>
                    <a:lnTo>
                      <a:pt x="397" y="38"/>
                    </a:lnTo>
                    <a:lnTo>
                      <a:pt x="398" y="36"/>
                    </a:lnTo>
                    <a:lnTo>
                      <a:pt x="398" y="34"/>
                    </a:lnTo>
                    <a:lnTo>
                      <a:pt x="397" y="34"/>
                    </a:lnTo>
                    <a:lnTo>
                      <a:pt x="393" y="32"/>
                    </a:lnTo>
                    <a:lnTo>
                      <a:pt x="389" y="32"/>
                    </a:lnTo>
                    <a:lnTo>
                      <a:pt x="385" y="30"/>
                    </a:lnTo>
                    <a:lnTo>
                      <a:pt x="385" y="29"/>
                    </a:lnTo>
                    <a:lnTo>
                      <a:pt x="400" y="30"/>
                    </a:lnTo>
                    <a:lnTo>
                      <a:pt x="404" y="30"/>
                    </a:lnTo>
                    <a:lnTo>
                      <a:pt x="406" y="29"/>
                    </a:lnTo>
                    <a:lnTo>
                      <a:pt x="408" y="29"/>
                    </a:lnTo>
                    <a:lnTo>
                      <a:pt x="412" y="27"/>
                    </a:lnTo>
                    <a:lnTo>
                      <a:pt x="417" y="25"/>
                    </a:lnTo>
                    <a:lnTo>
                      <a:pt x="419" y="23"/>
                    </a:lnTo>
                    <a:lnTo>
                      <a:pt x="417" y="21"/>
                    </a:lnTo>
                    <a:lnTo>
                      <a:pt x="417" y="19"/>
                    </a:lnTo>
                    <a:lnTo>
                      <a:pt x="416" y="19"/>
                    </a:lnTo>
                    <a:lnTo>
                      <a:pt x="414" y="17"/>
                    </a:lnTo>
                    <a:lnTo>
                      <a:pt x="412" y="17"/>
                    </a:lnTo>
                    <a:lnTo>
                      <a:pt x="410" y="17"/>
                    </a:lnTo>
                    <a:lnTo>
                      <a:pt x="408" y="17"/>
                    </a:lnTo>
                    <a:lnTo>
                      <a:pt x="408" y="15"/>
                    </a:lnTo>
                    <a:lnTo>
                      <a:pt x="408" y="15"/>
                    </a:lnTo>
                    <a:lnTo>
                      <a:pt x="408" y="15"/>
                    </a:lnTo>
                    <a:lnTo>
                      <a:pt x="406" y="13"/>
                    </a:lnTo>
                    <a:lnTo>
                      <a:pt x="406" y="13"/>
                    </a:lnTo>
                    <a:lnTo>
                      <a:pt x="406" y="13"/>
                    </a:lnTo>
                    <a:lnTo>
                      <a:pt x="404" y="13"/>
                    </a:lnTo>
                    <a:lnTo>
                      <a:pt x="404" y="13"/>
                    </a:lnTo>
                    <a:lnTo>
                      <a:pt x="404" y="13"/>
                    </a:lnTo>
                    <a:lnTo>
                      <a:pt x="402" y="13"/>
                    </a:lnTo>
                    <a:lnTo>
                      <a:pt x="400" y="13"/>
                    </a:lnTo>
                    <a:lnTo>
                      <a:pt x="400" y="13"/>
                    </a:lnTo>
                    <a:lnTo>
                      <a:pt x="397" y="12"/>
                    </a:lnTo>
                    <a:lnTo>
                      <a:pt x="393" y="10"/>
                    </a:lnTo>
                    <a:lnTo>
                      <a:pt x="389" y="8"/>
                    </a:lnTo>
                    <a:lnTo>
                      <a:pt x="387" y="8"/>
                    </a:lnTo>
                    <a:lnTo>
                      <a:pt x="383" y="10"/>
                    </a:lnTo>
                    <a:lnTo>
                      <a:pt x="381" y="12"/>
                    </a:lnTo>
                    <a:lnTo>
                      <a:pt x="376" y="23"/>
                    </a:lnTo>
                    <a:lnTo>
                      <a:pt x="376" y="25"/>
                    </a:lnTo>
                    <a:lnTo>
                      <a:pt x="374" y="23"/>
                    </a:lnTo>
                    <a:lnTo>
                      <a:pt x="374" y="21"/>
                    </a:lnTo>
                    <a:lnTo>
                      <a:pt x="376" y="13"/>
                    </a:lnTo>
                    <a:lnTo>
                      <a:pt x="376" y="13"/>
                    </a:lnTo>
                    <a:lnTo>
                      <a:pt x="374" y="13"/>
                    </a:lnTo>
                    <a:lnTo>
                      <a:pt x="370" y="13"/>
                    </a:lnTo>
                    <a:lnTo>
                      <a:pt x="374" y="12"/>
                    </a:lnTo>
                    <a:lnTo>
                      <a:pt x="378" y="10"/>
                    </a:lnTo>
                    <a:lnTo>
                      <a:pt x="378" y="6"/>
                    </a:lnTo>
                    <a:lnTo>
                      <a:pt x="376" y="4"/>
                    </a:lnTo>
                    <a:lnTo>
                      <a:pt x="372" y="2"/>
                    </a:lnTo>
                    <a:lnTo>
                      <a:pt x="368" y="2"/>
                    </a:lnTo>
                    <a:lnTo>
                      <a:pt x="364" y="2"/>
                    </a:lnTo>
                    <a:lnTo>
                      <a:pt x="361" y="4"/>
                    </a:lnTo>
                    <a:lnTo>
                      <a:pt x="361" y="6"/>
                    </a:lnTo>
                    <a:lnTo>
                      <a:pt x="361" y="6"/>
                    </a:lnTo>
                    <a:lnTo>
                      <a:pt x="362" y="8"/>
                    </a:lnTo>
                    <a:lnTo>
                      <a:pt x="364" y="8"/>
                    </a:lnTo>
                    <a:lnTo>
                      <a:pt x="364" y="10"/>
                    </a:lnTo>
                    <a:lnTo>
                      <a:pt x="362" y="10"/>
                    </a:lnTo>
                    <a:lnTo>
                      <a:pt x="362" y="10"/>
                    </a:lnTo>
                    <a:lnTo>
                      <a:pt x="361" y="10"/>
                    </a:lnTo>
                    <a:lnTo>
                      <a:pt x="359" y="12"/>
                    </a:lnTo>
                    <a:lnTo>
                      <a:pt x="357" y="15"/>
                    </a:lnTo>
                    <a:lnTo>
                      <a:pt x="357" y="17"/>
                    </a:lnTo>
                    <a:lnTo>
                      <a:pt x="355" y="19"/>
                    </a:lnTo>
                    <a:lnTo>
                      <a:pt x="353" y="19"/>
                    </a:lnTo>
                    <a:lnTo>
                      <a:pt x="351" y="21"/>
                    </a:lnTo>
                    <a:lnTo>
                      <a:pt x="349" y="21"/>
                    </a:lnTo>
                    <a:lnTo>
                      <a:pt x="349" y="19"/>
                    </a:lnTo>
                    <a:lnTo>
                      <a:pt x="351" y="17"/>
                    </a:lnTo>
                    <a:lnTo>
                      <a:pt x="351" y="15"/>
                    </a:lnTo>
                    <a:lnTo>
                      <a:pt x="349" y="13"/>
                    </a:lnTo>
                    <a:lnTo>
                      <a:pt x="349" y="12"/>
                    </a:lnTo>
                    <a:lnTo>
                      <a:pt x="351" y="12"/>
                    </a:lnTo>
                    <a:lnTo>
                      <a:pt x="351" y="10"/>
                    </a:lnTo>
                    <a:lnTo>
                      <a:pt x="351" y="8"/>
                    </a:lnTo>
                    <a:lnTo>
                      <a:pt x="351" y="6"/>
                    </a:lnTo>
                    <a:lnTo>
                      <a:pt x="349" y="6"/>
                    </a:lnTo>
                    <a:lnTo>
                      <a:pt x="347" y="8"/>
                    </a:lnTo>
                    <a:lnTo>
                      <a:pt x="344" y="12"/>
                    </a:lnTo>
                    <a:lnTo>
                      <a:pt x="334" y="21"/>
                    </a:lnTo>
                    <a:lnTo>
                      <a:pt x="330" y="25"/>
                    </a:lnTo>
                    <a:lnTo>
                      <a:pt x="330" y="27"/>
                    </a:lnTo>
                    <a:lnTo>
                      <a:pt x="328" y="29"/>
                    </a:lnTo>
                    <a:lnTo>
                      <a:pt x="326" y="29"/>
                    </a:lnTo>
                    <a:lnTo>
                      <a:pt x="325" y="29"/>
                    </a:lnTo>
                    <a:lnTo>
                      <a:pt x="325" y="29"/>
                    </a:lnTo>
                    <a:lnTo>
                      <a:pt x="325" y="29"/>
                    </a:lnTo>
                    <a:lnTo>
                      <a:pt x="325" y="27"/>
                    </a:lnTo>
                    <a:lnTo>
                      <a:pt x="325" y="25"/>
                    </a:lnTo>
                    <a:lnTo>
                      <a:pt x="326" y="23"/>
                    </a:lnTo>
                    <a:lnTo>
                      <a:pt x="326" y="23"/>
                    </a:lnTo>
                    <a:lnTo>
                      <a:pt x="326" y="21"/>
                    </a:lnTo>
                    <a:lnTo>
                      <a:pt x="326" y="19"/>
                    </a:lnTo>
                    <a:lnTo>
                      <a:pt x="326" y="19"/>
                    </a:lnTo>
                    <a:lnTo>
                      <a:pt x="328" y="17"/>
                    </a:lnTo>
                    <a:lnTo>
                      <a:pt x="334" y="12"/>
                    </a:lnTo>
                    <a:lnTo>
                      <a:pt x="336" y="10"/>
                    </a:lnTo>
                    <a:lnTo>
                      <a:pt x="336" y="8"/>
                    </a:lnTo>
                    <a:lnTo>
                      <a:pt x="336" y="8"/>
                    </a:lnTo>
                    <a:lnTo>
                      <a:pt x="334" y="8"/>
                    </a:lnTo>
                    <a:lnTo>
                      <a:pt x="334" y="8"/>
                    </a:lnTo>
                    <a:lnTo>
                      <a:pt x="332" y="8"/>
                    </a:lnTo>
                    <a:lnTo>
                      <a:pt x="332" y="8"/>
                    </a:lnTo>
                    <a:lnTo>
                      <a:pt x="330" y="8"/>
                    </a:lnTo>
                    <a:lnTo>
                      <a:pt x="330" y="8"/>
                    </a:lnTo>
                    <a:lnTo>
                      <a:pt x="326" y="8"/>
                    </a:lnTo>
                    <a:lnTo>
                      <a:pt x="321" y="4"/>
                    </a:lnTo>
                    <a:lnTo>
                      <a:pt x="319" y="4"/>
                    </a:lnTo>
                    <a:lnTo>
                      <a:pt x="313" y="8"/>
                    </a:lnTo>
                    <a:lnTo>
                      <a:pt x="313" y="8"/>
                    </a:lnTo>
                    <a:lnTo>
                      <a:pt x="313" y="10"/>
                    </a:lnTo>
                    <a:lnTo>
                      <a:pt x="313" y="12"/>
                    </a:lnTo>
                    <a:lnTo>
                      <a:pt x="313" y="12"/>
                    </a:lnTo>
                    <a:lnTo>
                      <a:pt x="315" y="12"/>
                    </a:lnTo>
                    <a:lnTo>
                      <a:pt x="313" y="13"/>
                    </a:lnTo>
                    <a:lnTo>
                      <a:pt x="313" y="13"/>
                    </a:lnTo>
                    <a:lnTo>
                      <a:pt x="311" y="15"/>
                    </a:lnTo>
                    <a:lnTo>
                      <a:pt x="309" y="17"/>
                    </a:lnTo>
                    <a:lnTo>
                      <a:pt x="308" y="17"/>
                    </a:lnTo>
                    <a:lnTo>
                      <a:pt x="306" y="19"/>
                    </a:lnTo>
                    <a:lnTo>
                      <a:pt x="304" y="21"/>
                    </a:lnTo>
                    <a:lnTo>
                      <a:pt x="300" y="23"/>
                    </a:lnTo>
                    <a:lnTo>
                      <a:pt x="298" y="27"/>
                    </a:lnTo>
                    <a:lnTo>
                      <a:pt x="296" y="29"/>
                    </a:lnTo>
                    <a:lnTo>
                      <a:pt x="298" y="30"/>
                    </a:lnTo>
                    <a:lnTo>
                      <a:pt x="298" y="32"/>
                    </a:lnTo>
                    <a:lnTo>
                      <a:pt x="298" y="32"/>
                    </a:lnTo>
                    <a:lnTo>
                      <a:pt x="298" y="34"/>
                    </a:lnTo>
                    <a:lnTo>
                      <a:pt x="296" y="34"/>
                    </a:lnTo>
                    <a:lnTo>
                      <a:pt x="294" y="32"/>
                    </a:lnTo>
                    <a:lnTo>
                      <a:pt x="294" y="30"/>
                    </a:lnTo>
                    <a:lnTo>
                      <a:pt x="292" y="30"/>
                    </a:lnTo>
                    <a:lnTo>
                      <a:pt x="290" y="25"/>
                    </a:lnTo>
                    <a:lnTo>
                      <a:pt x="289" y="23"/>
                    </a:lnTo>
                    <a:lnTo>
                      <a:pt x="285" y="23"/>
                    </a:lnTo>
                    <a:lnTo>
                      <a:pt x="285" y="23"/>
                    </a:lnTo>
                    <a:lnTo>
                      <a:pt x="283" y="23"/>
                    </a:lnTo>
                    <a:lnTo>
                      <a:pt x="283" y="25"/>
                    </a:lnTo>
                    <a:lnTo>
                      <a:pt x="281" y="25"/>
                    </a:lnTo>
                    <a:lnTo>
                      <a:pt x="281" y="25"/>
                    </a:lnTo>
                    <a:lnTo>
                      <a:pt x="279" y="25"/>
                    </a:lnTo>
                    <a:lnTo>
                      <a:pt x="279" y="25"/>
                    </a:lnTo>
                    <a:lnTo>
                      <a:pt x="275" y="25"/>
                    </a:lnTo>
                    <a:lnTo>
                      <a:pt x="275" y="25"/>
                    </a:lnTo>
                    <a:lnTo>
                      <a:pt x="273" y="27"/>
                    </a:lnTo>
                    <a:lnTo>
                      <a:pt x="273" y="27"/>
                    </a:lnTo>
                    <a:lnTo>
                      <a:pt x="271" y="27"/>
                    </a:lnTo>
                    <a:lnTo>
                      <a:pt x="270" y="25"/>
                    </a:lnTo>
                    <a:lnTo>
                      <a:pt x="270" y="25"/>
                    </a:lnTo>
                    <a:lnTo>
                      <a:pt x="268" y="25"/>
                    </a:lnTo>
                    <a:lnTo>
                      <a:pt x="266" y="27"/>
                    </a:lnTo>
                    <a:lnTo>
                      <a:pt x="266" y="27"/>
                    </a:lnTo>
                    <a:lnTo>
                      <a:pt x="266" y="29"/>
                    </a:lnTo>
                    <a:lnTo>
                      <a:pt x="270" y="30"/>
                    </a:lnTo>
                    <a:lnTo>
                      <a:pt x="271" y="30"/>
                    </a:lnTo>
                    <a:lnTo>
                      <a:pt x="273" y="32"/>
                    </a:lnTo>
                    <a:lnTo>
                      <a:pt x="275" y="36"/>
                    </a:lnTo>
                    <a:lnTo>
                      <a:pt x="275" y="38"/>
                    </a:lnTo>
                    <a:lnTo>
                      <a:pt x="275" y="38"/>
                    </a:lnTo>
                    <a:lnTo>
                      <a:pt x="271" y="36"/>
                    </a:lnTo>
                    <a:lnTo>
                      <a:pt x="270" y="34"/>
                    </a:lnTo>
                    <a:lnTo>
                      <a:pt x="268" y="34"/>
                    </a:lnTo>
                    <a:lnTo>
                      <a:pt x="266" y="32"/>
                    </a:lnTo>
                    <a:lnTo>
                      <a:pt x="264" y="34"/>
                    </a:lnTo>
                    <a:lnTo>
                      <a:pt x="264" y="36"/>
                    </a:lnTo>
                    <a:lnTo>
                      <a:pt x="262" y="36"/>
                    </a:lnTo>
                    <a:lnTo>
                      <a:pt x="262" y="36"/>
                    </a:lnTo>
                    <a:lnTo>
                      <a:pt x="256" y="36"/>
                    </a:lnTo>
                    <a:lnTo>
                      <a:pt x="254" y="36"/>
                    </a:lnTo>
                    <a:lnTo>
                      <a:pt x="254" y="36"/>
                    </a:lnTo>
                    <a:lnTo>
                      <a:pt x="253" y="38"/>
                    </a:lnTo>
                    <a:lnTo>
                      <a:pt x="253" y="40"/>
                    </a:lnTo>
                    <a:lnTo>
                      <a:pt x="253" y="42"/>
                    </a:lnTo>
                    <a:lnTo>
                      <a:pt x="254" y="44"/>
                    </a:lnTo>
                    <a:lnTo>
                      <a:pt x="254" y="44"/>
                    </a:lnTo>
                    <a:lnTo>
                      <a:pt x="256" y="46"/>
                    </a:lnTo>
                    <a:lnTo>
                      <a:pt x="253" y="46"/>
                    </a:lnTo>
                    <a:lnTo>
                      <a:pt x="251" y="48"/>
                    </a:lnTo>
                    <a:lnTo>
                      <a:pt x="249" y="48"/>
                    </a:lnTo>
                    <a:lnTo>
                      <a:pt x="245" y="49"/>
                    </a:lnTo>
                    <a:lnTo>
                      <a:pt x="249" y="42"/>
                    </a:lnTo>
                    <a:lnTo>
                      <a:pt x="251" y="38"/>
                    </a:lnTo>
                    <a:lnTo>
                      <a:pt x="249" y="36"/>
                    </a:lnTo>
                    <a:lnTo>
                      <a:pt x="247" y="36"/>
                    </a:lnTo>
                    <a:lnTo>
                      <a:pt x="243" y="40"/>
                    </a:lnTo>
                    <a:lnTo>
                      <a:pt x="237" y="48"/>
                    </a:lnTo>
                    <a:lnTo>
                      <a:pt x="239" y="46"/>
                    </a:lnTo>
                    <a:lnTo>
                      <a:pt x="239" y="44"/>
                    </a:lnTo>
                    <a:lnTo>
                      <a:pt x="239" y="42"/>
                    </a:lnTo>
                    <a:lnTo>
                      <a:pt x="239" y="40"/>
                    </a:lnTo>
                    <a:lnTo>
                      <a:pt x="237" y="40"/>
                    </a:lnTo>
                    <a:lnTo>
                      <a:pt x="234" y="40"/>
                    </a:lnTo>
                    <a:lnTo>
                      <a:pt x="232" y="42"/>
                    </a:lnTo>
                    <a:lnTo>
                      <a:pt x="228" y="42"/>
                    </a:lnTo>
                    <a:lnTo>
                      <a:pt x="228" y="44"/>
                    </a:lnTo>
                    <a:lnTo>
                      <a:pt x="228" y="44"/>
                    </a:lnTo>
                    <a:lnTo>
                      <a:pt x="228" y="44"/>
                    </a:lnTo>
                    <a:lnTo>
                      <a:pt x="228" y="46"/>
                    </a:lnTo>
                    <a:lnTo>
                      <a:pt x="224" y="46"/>
                    </a:lnTo>
                    <a:lnTo>
                      <a:pt x="224" y="46"/>
                    </a:lnTo>
                    <a:lnTo>
                      <a:pt x="222" y="48"/>
                    </a:lnTo>
                    <a:lnTo>
                      <a:pt x="222" y="48"/>
                    </a:lnTo>
                    <a:lnTo>
                      <a:pt x="224" y="49"/>
                    </a:lnTo>
                    <a:lnTo>
                      <a:pt x="226" y="49"/>
                    </a:lnTo>
                    <a:lnTo>
                      <a:pt x="222" y="49"/>
                    </a:lnTo>
                    <a:lnTo>
                      <a:pt x="218" y="48"/>
                    </a:lnTo>
                    <a:lnTo>
                      <a:pt x="217" y="48"/>
                    </a:lnTo>
                    <a:lnTo>
                      <a:pt x="213" y="49"/>
                    </a:lnTo>
                    <a:lnTo>
                      <a:pt x="213" y="49"/>
                    </a:lnTo>
                    <a:lnTo>
                      <a:pt x="215" y="51"/>
                    </a:lnTo>
                    <a:lnTo>
                      <a:pt x="215" y="53"/>
                    </a:lnTo>
                    <a:lnTo>
                      <a:pt x="213" y="53"/>
                    </a:lnTo>
                    <a:lnTo>
                      <a:pt x="211" y="53"/>
                    </a:lnTo>
                    <a:lnTo>
                      <a:pt x="211" y="53"/>
                    </a:lnTo>
                    <a:lnTo>
                      <a:pt x="209" y="53"/>
                    </a:lnTo>
                    <a:lnTo>
                      <a:pt x="207" y="55"/>
                    </a:lnTo>
                    <a:lnTo>
                      <a:pt x="205" y="57"/>
                    </a:lnTo>
                    <a:lnTo>
                      <a:pt x="203" y="59"/>
                    </a:lnTo>
                    <a:lnTo>
                      <a:pt x="201" y="61"/>
                    </a:lnTo>
                    <a:lnTo>
                      <a:pt x="199" y="63"/>
                    </a:lnTo>
                    <a:lnTo>
                      <a:pt x="194" y="65"/>
                    </a:lnTo>
                    <a:lnTo>
                      <a:pt x="190" y="65"/>
                    </a:lnTo>
                    <a:lnTo>
                      <a:pt x="188" y="67"/>
                    </a:lnTo>
                    <a:lnTo>
                      <a:pt x="188" y="68"/>
                    </a:lnTo>
                    <a:lnTo>
                      <a:pt x="192" y="70"/>
                    </a:lnTo>
                    <a:lnTo>
                      <a:pt x="201" y="68"/>
                    </a:lnTo>
                    <a:lnTo>
                      <a:pt x="205" y="68"/>
                    </a:lnTo>
                    <a:lnTo>
                      <a:pt x="201" y="70"/>
                    </a:lnTo>
                    <a:lnTo>
                      <a:pt x="198" y="70"/>
                    </a:lnTo>
                    <a:lnTo>
                      <a:pt x="188" y="70"/>
                    </a:lnTo>
                    <a:lnTo>
                      <a:pt x="186" y="70"/>
                    </a:lnTo>
                    <a:lnTo>
                      <a:pt x="184" y="70"/>
                    </a:lnTo>
                    <a:lnTo>
                      <a:pt x="182" y="72"/>
                    </a:lnTo>
                    <a:lnTo>
                      <a:pt x="182" y="74"/>
                    </a:lnTo>
                    <a:lnTo>
                      <a:pt x="184" y="76"/>
                    </a:lnTo>
                    <a:lnTo>
                      <a:pt x="184" y="78"/>
                    </a:lnTo>
                    <a:lnTo>
                      <a:pt x="186" y="78"/>
                    </a:lnTo>
                    <a:lnTo>
                      <a:pt x="184" y="80"/>
                    </a:lnTo>
                    <a:lnTo>
                      <a:pt x="184" y="80"/>
                    </a:lnTo>
                    <a:lnTo>
                      <a:pt x="184" y="82"/>
                    </a:lnTo>
                    <a:lnTo>
                      <a:pt x="184" y="84"/>
                    </a:lnTo>
                    <a:lnTo>
                      <a:pt x="182" y="82"/>
                    </a:lnTo>
                    <a:lnTo>
                      <a:pt x="182" y="76"/>
                    </a:lnTo>
                    <a:lnTo>
                      <a:pt x="181" y="74"/>
                    </a:lnTo>
                    <a:lnTo>
                      <a:pt x="179" y="74"/>
                    </a:lnTo>
                    <a:lnTo>
                      <a:pt x="175" y="76"/>
                    </a:lnTo>
                    <a:lnTo>
                      <a:pt x="171" y="78"/>
                    </a:lnTo>
                    <a:lnTo>
                      <a:pt x="169" y="80"/>
                    </a:lnTo>
                    <a:lnTo>
                      <a:pt x="169" y="80"/>
                    </a:lnTo>
                    <a:lnTo>
                      <a:pt x="173" y="80"/>
                    </a:lnTo>
                    <a:lnTo>
                      <a:pt x="173" y="82"/>
                    </a:lnTo>
                    <a:lnTo>
                      <a:pt x="173" y="82"/>
                    </a:lnTo>
                    <a:lnTo>
                      <a:pt x="171" y="82"/>
                    </a:lnTo>
                    <a:lnTo>
                      <a:pt x="169" y="82"/>
                    </a:lnTo>
                    <a:lnTo>
                      <a:pt x="167" y="82"/>
                    </a:lnTo>
                    <a:lnTo>
                      <a:pt x="165" y="82"/>
                    </a:lnTo>
                    <a:lnTo>
                      <a:pt x="163" y="82"/>
                    </a:lnTo>
                    <a:lnTo>
                      <a:pt x="163" y="84"/>
                    </a:lnTo>
                    <a:lnTo>
                      <a:pt x="162" y="85"/>
                    </a:lnTo>
                    <a:lnTo>
                      <a:pt x="162" y="85"/>
                    </a:lnTo>
                    <a:lnTo>
                      <a:pt x="162" y="87"/>
                    </a:lnTo>
                    <a:lnTo>
                      <a:pt x="160" y="89"/>
                    </a:lnTo>
                    <a:lnTo>
                      <a:pt x="163" y="89"/>
                    </a:lnTo>
                    <a:lnTo>
                      <a:pt x="167" y="87"/>
                    </a:lnTo>
                    <a:lnTo>
                      <a:pt x="169" y="87"/>
                    </a:lnTo>
                    <a:lnTo>
                      <a:pt x="167" y="89"/>
                    </a:lnTo>
                    <a:lnTo>
                      <a:pt x="167" y="89"/>
                    </a:lnTo>
                    <a:lnTo>
                      <a:pt x="169" y="91"/>
                    </a:lnTo>
                    <a:lnTo>
                      <a:pt x="169" y="93"/>
                    </a:lnTo>
                    <a:lnTo>
                      <a:pt x="171" y="93"/>
                    </a:lnTo>
                    <a:lnTo>
                      <a:pt x="173" y="93"/>
                    </a:lnTo>
                    <a:lnTo>
                      <a:pt x="175" y="93"/>
                    </a:lnTo>
                    <a:lnTo>
                      <a:pt x="175" y="93"/>
                    </a:lnTo>
                    <a:lnTo>
                      <a:pt x="173" y="95"/>
                    </a:lnTo>
                    <a:lnTo>
                      <a:pt x="173" y="97"/>
                    </a:lnTo>
                    <a:lnTo>
                      <a:pt x="173" y="97"/>
                    </a:lnTo>
                    <a:lnTo>
                      <a:pt x="173" y="97"/>
                    </a:lnTo>
                    <a:lnTo>
                      <a:pt x="171" y="95"/>
                    </a:lnTo>
                    <a:lnTo>
                      <a:pt x="171" y="95"/>
                    </a:lnTo>
                    <a:lnTo>
                      <a:pt x="171" y="95"/>
                    </a:lnTo>
                    <a:lnTo>
                      <a:pt x="167" y="93"/>
                    </a:lnTo>
                    <a:lnTo>
                      <a:pt x="163" y="91"/>
                    </a:lnTo>
                    <a:lnTo>
                      <a:pt x="162" y="93"/>
                    </a:lnTo>
                    <a:lnTo>
                      <a:pt x="160" y="95"/>
                    </a:lnTo>
                    <a:lnTo>
                      <a:pt x="158" y="97"/>
                    </a:lnTo>
                    <a:lnTo>
                      <a:pt x="156" y="99"/>
                    </a:lnTo>
                    <a:lnTo>
                      <a:pt x="156" y="99"/>
                    </a:lnTo>
                    <a:lnTo>
                      <a:pt x="156" y="101"/>
                    </a:lnTo>
                    <a:lnTo>
                      <a:pt x="167" y="101"/>
                    </a:lnTo>
                    <a:lnTo>
                      <a:pt x="171" y="101"/>
                    </a:lnTo>
                    <a:lnTo>
                      <a:pt x="169" y="103"/>
                    </a:lnTo>
                    <a:lnTo>
                      <a:pt x="152" y="104"/>
                    </a:lnTo>
                    <a:lnTo>
                      <a:pt x="150" y="104"/>
                    </a:lnTo>
                    <a:lnTo>
                      <a:pt x="148" y="106"/>
                    </a:lnTo>
                    <a:lnTo>
                      <a:pt x="145" y="108"/>
                    </a:lnTo>
                    <a:lnTo>
                      <a:pt x="145" y="110"/>
                    </a:lnTo>
                    <a:lnTo>
                      <a:pt x="143" y="110"/>
                    </a:lnTo>
                    <a:lnTo>
                      <a:pt x="143" y="110"/>
                    </a:lnTo>
                    <a:lnTo>
                      <a:pt x="143" y="112"/>
                    </a:lnTo>
                    <a:lnTo>
                      <a:pt x="145" y="112"/>
                    </a:lnTo>
                    <a:lnTo>
                      <a:pt x="146" y="114"/>
                    </a:lnTo>
                    <a:lnTo>
                      <a:pt x="146" y="114"/>
                    </a:lnTo>
                    <a:lnTo>
                      <a:pt x="143" y="114"/>
                    </a:lnTo>
                    <a:lnTo>
                      <a:pt x="141" y="116"/>
                    </a:lnTo>
                    <a:lnTo>
                      <a:pt x="137" y="116"/>
                    </a:lnTo>
                    <a:lnTo>
                      <a:pt x="137" y="118"/>
                    </a:lnTo>
                    <a:lnTo>
                      <a:pt x="137" y="118"/>
                    </a:lnTo>
                    <a:lnTo>
                      <a:pt x="135" y="122"/>
                    </a:lnTo>
                    <a:lnTo>
                      <a:pt x="135" y="122"/>
                    </a:lnTo>
                    <a:lnTo>
                      <a:pt x="133" y="122"/>
                    </a:lnTo>
                    <a:lnTo>
                      <a:pt x="133" y="123"/>
                    </a:lnTo>
                    <a:lnTo>
                      <a:pt x="133" y="125"/>
                    </a:lnTo>
                    <a:lnTo>
                      <a:pt x="133" y="131"/>
                    </a:lnTo>
                    <a:lnTo>
                      <a:pt x="139" y="131"/>
                    </a:lnTo>
                    <a:lnTo>
                      <a:pt x="145" y="129"/>
                    </a:lnTo>
                    <a:lnTo>
                      <a:pt x="148" y="129"/>
                    </a:lnTo>
                    <a:lnTo>
                      <a:pt x="146" y="131"/>
                    </a:lnTo>
                    <a:lnTo>
                      <a:pt x="145" y="131"/>
                    </a:lnTo>
                    <a:lnTo>
                      <a:pt x="143" y="133"/>
                    </a:lnTo>
                    <a:lnTo>
                      <a:pt x="135" y="133"/>
                    </a:lnTo>
                    <a:lnTo>
                      <a:pt x="131" y="135"/>
                    </a:lnTo>
                    <a:lnTo>
                      <a:pt x="129" y="137"/>
                    </a:lnTo>
                    <a:lnTo>
                      <a:pt x="129" y="137"/>
                    </a:lnTo>
                    <a:lnTo>
                      <a:pt x="133" y="141"/>
                    </a:lnTo>
                    <a:lnTo>
                      <a:pt x="133" y="141"/>
                    </a:lnTo>
                    <a:lnTo>
                      <a:pt x="131" y="142"/>
                    </a:lnTo>
                    <a:lnTo>
                      <a:pt x="131" y="142"/>
                    </a:lnTo>
                    <a:lnTo>
                      <a:pt x="129" y="142"/>
                    </a:lnTo>
                    <a:lnTo>
                      <a:pt x="129" y="142"/>
                    </a:lnTo>
                    <a:lnTo>
                      <a:pt x="127" y="142"/>
                    </a:lnTo>
                    <a:lnTo>
                      <a:pt x="127" y="144"/>
                    </a:lnTo>
                    <a:lnTo>
                      <a:pt x="127" y="144"/>
                    </a:lnTo>
                    <a:lnTo>
                      <a:pt x="126" y="146"/>
                    </a:lnTo>
                    <a:lnTo>
                      <a:pt x="120" y="154"/>
                    </a:lnTo>
                    <a:lnTo>
                      <a:pt x="118" y="159"/>
                    </a:lnTo>
                    <a:lnTo>
                      <a:pt x="118" y="163"/>
                    </a:lnTo>
                    <a:lnTo>
                      <a:pt x="118" y="165"/>
                    </a:lnTo>
                    <a:lnTo>
                      <a:pt x="122" y="167"/>
                    </a:lnTo>
                    <a:lnTo>
                      <a:pt x="122" y="167"/>
                    </a:lnTo>
                    <a:lnTo>
                      <a:pt x="126" y="167"/>
                    </a:lnTo>
                    <a:lnTo>
                      <a:pt x="127" y="165"/>
                    </a:lnTo>
                    <a:lnTo>
                      <a:pt x="129" y="163"/>
                    </a:lnTo>
                    <a:lnTo>
                      <a:pt x="131" y="163"/>
                    </a:lnTo>
                    <a:lnTo>
                      <a:pt x="127" y="167"/>
                    </a:lnTo>
                    <a:lnTo>
                      <a:pt x="126" y="169"/>
                    </a:lnTo>
                    <a:lnTo>
                      <a:pt x="124" y="171"/>
                    </a:lnTo>
                    <a:lnTo>
                      <a:pt x="122" y="171"/>
                    </a:lnTo>
                    <a:lnTo>
                      <a:pt x="120" y="171"/>
                    </a:lnTo>
                    <a:lnTo>
                      <a:pt x="120" y="169"/>
                    </a:lnTo>
                    <a:lnTo>
                      <a:pt x="118" y="169"/>
                    </a:lnTo>
                    <a:lnTo>
                      <a:pt x="116" y="169"/>
                    </a:lnTo>
                    <a:lnTo>
                      <a:pt x="112" y="171"/>
                    </a:lnTo>
                    <a:lnTo>
                      <a:pt x="108" y="175"/>
                    </a:lnTo>
                    <a:lnTo>
                      <a:pt x="107" y="177"/>
                    </a:lnTo>
                    <a:lnTo>
                      <a:pt x="105" y="177"/>
                    </a:lnTo>
                    <a:lnTo>
                      <a:pt x="105" y="178"/>
                    </a:lnTo>
                    <a:lnTo>
                      <a:pt x="105" y="180"/>
                    </a:lnTo>
                    <a:lnTo>
                      <a:pt x="107" y="180"/>
                    </a:lnTo>
                    <a:lnTo>
                      <a:pt x="108" y="180"/>
                    </a:lnTo>
                    <a:lnTo>
                      <a:pt x="110" y="178"/>
                    </a:lnTo>
                    <a:lnTo>
                      <a:pt x="108" y="182"/>
                    </a:lnTo>
                    <a:lnTo>
                      <a:pt x="105" y="184"/>
                    </a:lnTo>
                    <a:lnTo>
                      <a:pt x="103" y="184"/>
                    </a:lnTo>
                    <a:lnTo>
                      <a:pt x="99" y="186"/>
                    </a:lnTo>
                    <a:lnTo>
                      <a:pt x="93" y="192"/>
                    </a:lnTo>
                    <a:lnTo>
                      <a:pt x="86" y="201"/>
                    </a:lnTo>
                    <a:lnTo>
                      <a:pt x="84" y="203"/>
                    </a:lnTo>
                    <a:lnTo>
                      <a:pt x="78" y="207"/>
                    </a:lnTo>
                    <a:lnTo>
                      <a:pt x="78" y="211"/>
                    </a:lnTo>
                    <a:lnTo>
                      <a:pt x="78" y="213"/>
                    </a:lnTo>
                    <a:lnTo>
                      <a:pt x="80" y="213"/>
                    </a:lnTo>
                    <a:lnTo>
                      <a:pt x="80" y="213"/>
                    </a:lnTo>
                    <a:lnTo>
                      <a:pt x="82" y="214"/>
                    </a:lnTo>
                    <a:lnTo>
                      <a:pt x="82" y="216"/>
                    </a:lnTo>
                    <a:lnTo>
                      <a:pt x="84" y="216"/>
                    </a:lnTo>
                    <a:lnTo>
                      <a:pt x="86" y="216"/>
                    </a:lnTo>
                    <a:lnTo>
                      <a:pt x="88" y="216"/>
                    </a:lnTo>
                    <a:lnTo>
                      <a:pt x="93" y="214"/>
                    </a:lnTo>
                    <a:lnTo>
                      <a:pt x="97" y="211"/>
                    </a:lnTo>
                    <a:lnTo>
                      <a:pt x="99" y="209"/>
                    </a:lnTo>
                    <a:lnTo>
                      <a:pt x="99" y="205"/>
                    </a:lnTo>
                    <a:lnTo>
                      <a:pt x="101" y="205"/>
                    </a:lnTo>
                    <a:lnTo>
                      <a:pt x="103" y="203"/>
                    </a:lnTo>
                    <a:lnTo>
                      <a:pt x="105" y="203"/>
                    </a:lnTo>
                    <a:lnTo>
                      <a:pt x="107" y="203"/>
                    </a:lnTo>
                    <a:lnTo>
                      <a:pt x="105" y="205"/>
                    </a:lnTo>
                    <a:lnTo>
                      <a:pt x="103" y="207"/>
                    </a:lnTo>
                    <a:lnTo>
                      <a:pt x="105" y="207"/>
                    </a:lnTo>
                    <a:lnTo>
                      <a:pt x="105" y="209"/>
                    </a:lnTo>
                    <a:lnTo>
                      <a:pt x="103" y="211"/>
                    </a:lnTo>
                    <a:lnTo>
                      <a:pt x="101" y="211"/>
                    </a:lnTo>
                    <a:lnTo>
                      <a:pt x="99" y="213"/>
                    </a:lnTo>
                    <a:lnTo>
                      <a:pt x="95" y="214"/>
                    </a:lnTo>
                    <a:lnTo>
                      <a:pt x="95" y="214"/>
                    </a:lnTo>
                    <a:lnTo>
                      <a:pt x="95" y="218"/>
                    </a:lnTo>
                    <a:lnTo>
                      <a:pt x="93" y="218"/>
                    </a:lnTo>
                    <a:lnTo>
                      <a:pt x="90" y="218"/>
                    </a:lnTo>
                    <a:lnTo>
                      <a:pt x="86" y="218"/>
                    </a:lnTo>
                    <a:lnTo>
                      <a:pt x="86" y="218"/>
                    </a:lnTo>
                    <a:lnTo>
                      <a:pt x="84" y="220"/>
                    </a:lnTo>
                    <a:lnTo>
                      <a:pt x="84" y="220"/>
                    </a:lnTo>
                    <a:lnTo>
                      <a:pt x="84" y="220"/>
                    </a:lnTo>
                    <a:lnTo>
                      <a:pt x="84" y="218"/>
                    </a:lnTo>
                    <a:lnTo>
                      <a:pt x="80" y="214"/>
                    </a:lnTo>
                    <a:lnTo>
                      <a:pt x="80" y="214"/>
                    </a:lnTo>
                    <a:lnTo>
                      <a:pt x="78" y="214"/>
                    </a:lnTo>
                    <a:lnTo>
                      <a:pt x="78" y="214"/>
                    </a:lnTo>
                    <a:lnTo>
                      <a:pt x="76" y="214"/>
                    </a:lnTo>
                    <a:lnTo>
                      <a:pt x="74" y="214"/>
                    </a:lnTo>
                    <a:lnTo>
                      <a:pt x="72" y="216"/>
                    </a:lnTo>
                    <a:lnTo>
                      <a:pt x="72" y="216"/>
                    </a:lnTo>
                    <a:lnTo>
                      <a:pt x="71" y="218"/>
                    </a:lnTo>
                    <a:lnTo>
                      <a:pt x="71" y="218"/>
                    </a:lnTo>
                    <a:lnTo>
                      <a:pt x="69" y="218"/>
                    </a:lnTo>
                    <a:lnTo>
                      <a:pt x="69" y="216"/>
                    </a:lnTo>
                    <a:lnTo>
                      <a:pt x="71" y="216"/>
                    </a:lnTo>
                    <a:lnTo>
                      <a:pt x="71" y="216"/>
                    </a:lnTo>
                    <a:lnTo>
                      <a:pt x="71" y="214"/>
                    </a:lnTo>
                    <a:lnTo>
                      <a:pt x="69" y="213"/>
                    </a:lnTo>
                    <a:lnTo>
                      <a:pt x="65" y="213"/>
                    </a:lnTo>
                    <a:lnTo>
                      <a:pt x="61" y="214"/>
                    </a:lnTo>
                    <a:lnTo>
                      <a:pt x="59" y="214"/>
                    </a:lnTo>
                    <a:lnTo>
                      <a:pt x="57" y="218"/>
                    </a:lnTo>
                    <a:lnTo>
                      <a:pt x="59" y="218"/>
                    </a:lnTo>
                    <a:lnTo>
                      <a:pt x="61" y="218"/>
                    </a:lnTo>
                    <a:lnTo>
                      <a:pt x="63" y="220"/>
                    </a:lnTo>
                    <a:lnTo>
                      <a:pt x="61" y="222"/>
                    </a:lnTo>
                    <a:lnTo>
                      <a:pt x="57" y="222"/>
                    </a:lnTo>
                    <a:lnTo>
                      <a:pt x="55" y="224"/>
                    </a:lnTo>
                    <a:lnTo>
                      <a:pt x="55" y="226"/>
                    </a:lnTo>
                    <a:lnTo>
                      <a:pt x="55" y="228"/>
                    </a:lnTo>
                    <a:lnTo>
                      <a:pt x="61" y="232"/>
                    </a:lnTo>
                    <a:lnTo>
                      <a:pt x="61" y="233"/>
                    </a:lnTo>
                    <a:lnTo>
                      <a:pt x="55" y="230"/>
                    </a:lnTo>
                    <a:lnTo>
                      <a:pt x="52" y="228"/>
                    </a:lnTo>
                    <a:lnTo>
                      <a:pt x="48" y="228"/>
                    </a:lnTo>
                    <a:lnTo>
                      <a:pt x="44" y="228"/>
                    </a:lnTo>
                    <a:lnTo>
                      <a:pt x="40" y="230"/>
                    </a:lnTo>
                    <a:lnTo>
                      <a:pt x="38" y="230"/>
                    </a:lnTo>
                    <a:lnTo>
                      <a:pt x="35" y="232"/>
                    </a:lnTo>
                    <a:lnTo>
                      <a:pt x="35" y="233"/>
                    </a:lnTo>
                    <a:lnTo>
                      <a:pt x="33" y="235"/>
                    </a:lnTo>
                    <a:lnTo>
                      <a:pt x="33" y="237"/>
                    </a:lnTo>
                    <a:lnTo>
                      <a:pt x="33" y="237"/>
                    </a:lnTo>
                    <a:lnTo>
                      <a:pt x="33" y="237"/>
                    </a:lnTo>
                    <a:lnTo>
                      <a:pt x="35" y="237"/>
                    </a:lnTo>
                    <a:lnTo>
                      <a:pt x="36" y="237"/>
                    </a:lnTo>
                    <a:lnTo>
                      <a:pt x="38" y="237"/>
                    </a:lnTo>
                    <a:lnTo>
                      <a:pt x="44" y="237"/>
                    </a:lnTo>
                    <a:lnTo>
                      <a:pt x="46" y="237"/>
                    </a:lnTo>
                    <a:lnTo>
                      <a:pt x="50" y="235"/>
                    </a:lnTo>
                    <a:lnTo>
                      <a:pt x="52" y="235"/>
                    </a:lnTo>
                    <a:lnTo>
                      <a:pt x="54" y="237"/>
                    </a:lnTo>
                    <a:lnTo>
                      <a:pt x="50" y="237"/>
                    </a:lnTo>
                    <a:lnTo>
                      <a:pt x="48" y="237"/>
                    </a:lnTo>
                    <a:lnTo>
                      <a:pt x="46" y="237"/>
                    </a:lnTo>
                    <a:lnTo>
                      <a:pt x="44" y="239"/>
                    </a:lnTo>
                    <a:lnTo>
                      <a:pt x="44" y="239"/>
                    </a:lnTo>
                    <a:lnTo>
                      <a:pt x="46" y="241"/>
                    </a:lnTo>
                    <a:lnTo>
                      <a:pt x="48" y="241"/>
                    </a:lnTo>
                    <a:lnTo>
                      <a:pt x="46" y="241"/>
                    </a:lnTo>
                    <a:lnTo>
                      <a:pt x="44" y="241"/>
                    </a:lnTo>
                    <a:lnTo>
                      <a:pt x="38" y="239"/>
                    </a:lnTo>
                    <a:lnTo>
                      <a:pt x="36" y="239"/>
                    </a:lnTo>
                    <a:lnTo>
                      <a:pt x="35" y="239"/>
                    </a:lnTo>
                    <a:lnTo>
                      <a:pt x="31" y="239"/>
                    </a:lnTo>
                    <a:lnTo>
                      <a:pt x="29" y="239"/>
                    </a:lnTo>
                    <a:lnTo>
                      <a:pt x="27" y="241"/>
                    </a:lnTo>
                    <a:lnTo>
                      <a:pt x="25" y="241"/>
                    </a:lnTo>
                    <a:lnTo>
                      <a:pt x="23" y="243"/>
                    </a:lnTo>
                    <a:lnTo>
                      <a:pt x="21" y="245"/>
                    </a:lnTo>
                    <a:lnTo>
                      <a:pt x="23" y="245"/>
                    </a:lnTo>
                    <a:lnTo>
                      <a:pt x="27" y="245"/>
                    </a:lnTo>
                    <a:lnTo>
                      <a:pt x="31" y="243"/>
                    </a:lnTo>
                    <a:lnTo>
                      <a:pt x="29" y="245"/>
                    </a:lnTo>
                    <a:lnTo>
                      <a:pt x="27" y="245"/>
                    </a:lnTo>
                    <a:lnTo>
                      <a:pt x="25" y="247"/>
                    </a:lnTo>
                    <a:lnTo>
                      <a:pt x="23" y="247"/>
                    </a:lnTo>
                    <a:lnTo>
                      <a:pt x="23" y="247"/>
                    </a:lnTo>
                    <a:lnTo>
                      <a:pt x="19" y="245"/>
                    </a:lnTo>
                    <a:lnTo>
                      <a:pt x="19" y="245"/>
                    </a:lnTo>
                    <a:lnTo>
                      <a:pt x="18" y="245"/>
                    </a:lnTo>
                    <a:lnTo>
                      <a:pt x="16" y="247"/>
                    </a:lnTo>
                    <a:lnTo>
                      <a:pt x="14" y="247"/>
                    </a:lnTo>
                    <a:lnTo>
                      <a:pt x="12" y="249"/>
                    </a:lnTo>
                    <a:lnTo>
                      <a:pt x="10" y="251"/>
                    </a:lnTo>
                    <a:lnTo>
                      <a:pt x="10" y="251"/>
                    </a:lnTo>
                    <a:lnTo>
                      <a:pt x="10" y="251"/>
                    </a:lnTo>
                    <a:lnTo>
                      <a:pt x="8" y="251"/>
                    </a:lnTo>
                    <a:lnTo>
                      <a:pt x="8" y="251"/>
                    </a:lnTo>
                    <a:lnTo>
                      <a:pt x="8" y="251"/>
                    </a:lnTo>
                    <a:lnTo>
                      <a:pt x="4" y="252"/>
                    </a:lnTo>
                    <a:lnTo>
                      <a:pt x="8" y="254"/>
                    </a:lnTo>
                    <a:lnTo>
                      <a:pt x="12" y="256"/>
                    </a:lnTo>
                    <a:lnTo>
                      <a:pt x="16" y="256"/>
                    </a:lnTo>
                    <a:lnTo>
                      <a:pt x="21" y="258"/>
                    </a:lnTo>
                    <a:lnTo>
                      <a:pt x="23" y="258"/>
                    </a:lnTo>
                    <a:lnTo>
                      <a:pt x="25" y="258"/>
                    </a:lnTo>
                    <a:lnTo>
                      <a:pt x="29" y="258"/>
                    </a:lnTo>
                    <a:lnTo>
                      <a:pt x="31" y="258"/>
                    </a:lnTo>
                    <a:lnTo>
                      <a:pt x="29" y="258"/>
                    </a:lnTo>
                    <a:lnTo>
                      <a:pt x="27" y="260"/>
                    </a:lnTo>
                    <a:lnTo>
                      <a:pt x="23" y="260"/>
                    </a:lnTo>
                    <a:lnTo>
                      <a:pt x="19" y="260"/>
                    </a:lnTo>
                    <a:lnTo>
                      <a:pt x="18" y="260"/>
                    </a:lnTo>
                    <a:lnTo>
                      <a:pt x="12" y="258"/>
                    </a:lnTo>
                    <a:lnTo>
                      <a:pt x="10" y="256"/>
                    </a:lnTo>
                    <a:lnTo>
                      <a:pt x="6" y="256"/>
                    </a:lnTo>
                    <a:lnTo>
                      <a:pt x="4" y="258"/>
                    </a:lnTo>
                    <a:lnTo>
                      <a:pt x="2" y="258"/>
                    </a:lnTo>
                    <a:lnTo>
                      <a:pt x="2" y="262"/>
                    </a:lnTo>
                    <a:lnTo>
                      <a:pt x="4" y="264"/>
                    </a:lnTo>
                    <a:lnTo>
                      <a:pt x="6" y="266"/>
                    </a:lnTo>
                    <a:lnTo>
                      <a:pt x="8" y="268"/>
                    </a:lnTo>
                    <a:lnTo>
                      <a:pt x="10" y="268"/>
                    </a:lnTo>
                    <a:lnTo>
                      <a:pt x="4" y="270"/>
                    </a:lnTo>
                    <a:lnTo>
                      <a:pt x="4" y="271"/>
                    </a:lnTo>
                    <a:lnTo>
                      <a:pt x="4" y="273"/>
                    </a:lnTo>
                    <a:lnTo>
                      <a:pt x="4" y="275"/>
                    </a:lnTo>
                    <a:lnTo>
                      <a:pt x="6" y="277"/>
                    </a:lnTo>
                    <a:lnTo>
                      <a:pt x="8" y="277"/>
                    </a:lnTo>
                    <a:lnTo>
                      <a:pt x="12" y="279"/>
                    </a:lnTo>
                    <a:lnTo>
                      <a:pt x="14" y="277"/>
                    </a:lnTo>
                    <a:lnTo>
                      <a:pt x="19" y="277"/>
                    </a:lnTo>
                    <a:lnTo>
                      <a:pt x="21" y="277"/>
                    </a:lnTo>
                    <a:lnTo>
                      <a:pt x="23" y="277"/>
                    </a:lnTo>
                    <a:lnTo>
                      <a:pt x="23" y="277"/>
                    </a:lnTo>
                    <a:lnTo>
                      <a:pt x="25" y="277"/>
                    </a:lnTo>
                    <a:lnTo>
                      <a:pt x="27" y="277"/>
                    </a:lnTo>
                    <a:lnTo>
                      <a:pt x="27" y="277"/>
                    </a:lnTo>
                    <a:lnTo>
                      <a:pt x="29" y="275"/>
                    </a:lnTo>
                    <a:lnTo>
                      <a:pt x="29" y="273"/>
                    </a:lnTo>
                    <a:lnTo>
                      <a:pt x="29" y="273"/>
                    </a:lnTo>
                    <a:lnTo>
                      <a:pt x="31" y="275"/>
                    </a:lnTo>
                    <a:lnTo>
                      <a:pt x="33" y="275"/>
                    </a:lnTo>
                    <a:lnTo>
                      <a:pt x="35" y="277"/>
                    </a:lnTo>
                    <a:lnTo>
                      <a:pt x="38" y="277"/>
                    </a:lnTo>
                    <a:lnTo>
                      <a:pt x="40" y="275"/>
                    </a:lnTo>
                    <a:lnTo>
                      <a:pt x="40" y="273"/>
                    </a:lnTo>
                    <a:lnTo>
                      <a:pt x="40" y="271"/>
                    </a:lnTo>
                    <a:lnTo>
                      <a:pt x="42" y="270"/>
                    </a:lnTo>
                    <a:lnTo>
                      <a:pt x="42" y="273"/>
                    </a:lnTo>
                    <a:lnTo>
                      <a:pt x="42" y="275"/>
                    </a:lnTo>
                    <a:lnTo>
                      <a:pt x="46" y="275"/>
                    </a:lnTo>
                    <a:lnTo>
                      <a:pt x="42" y="277"/>
                    </a:lnTo>
                    <a:lnTo>
                      <a:pt x="40" y="277"/>
                    </a:lnTo>
                    <a:lnTo>
                      <a:pt x="36" y="279"/>
                    </a:lnTo>
                    <a:lnTo>
                      <a:pt x="36" y="281"/>
                    </a:lnTo>
                    <a:lnTo>
                      <a:pt x="36" y="283"/>
                    </a:lnTo>
                    <a:lnTo>
                      <a:pt x="35" y="279"/>
                    </a:lnTo>
                    <a:lnTo>
                      <a:pt x="33" y="277"/>
                    </a:lnTo>
                    <a:lnTo>
                      <a:pt x="31" y="277"/>
                    </a:lnTo>
                    <a:lnTo>
                      <a:pt x="27" y="279"/>
                    </a:lnTo>
                    <a:lnTo>
                      <a:pt x="25" y="279"/>
                    </a:lnTo>
                    <a:lnTo>
                      <a:pt x="21" y="277"/>
                    </a:lnTo>
                    <a:lnTo>
                      <a:pt x="19" y="277"/>
                    </a:lnTo>
                    <a:lnTo>
                      <a:pt x="18" y="279"/>
                    </a:lnTo>
                    <a:lnTo>
                      <a:pt x="12" y="279"/>
                    </a:lnTo>
                    <a:lnTo>
                      <a:pt x="10" y="279"/>
                    </a:lnTo>
                    <a:lnTo>
                      <a:pt x="6" y="279"/>
                    </a:lnTo>
                    <a:lnTo>
                      <a:pt x="6" y="279"/>
                    </a:lnTo>
                    <a:lnTo>
                      <a:pt x="4" y="279"/>
                    </a:lnTo>
                    <a:lnTo>
                      <a:pt x="4" y="281"/>
                    </a:lnTo>
                    <a:lnTo>
                      <a:pt x="4" y="287"/>
                    </a:lnTo>
                    <a:lnTo>
                      <a:pt x="4" y="288"/>
                    </a:lnTo>
                    <a:lnTo>
                      <a:pt x="6" y="290"/>
                    </a:lnTo>
                    <a:lnTo>
                      <a:pt x="6" y="290"/>
                    </a:lnTo>
                    <a:lnTo>
                      <a:pt x="8" y="292"/>
                    </a:lnTo>
                    <a:lnTo>
                      <a:pt x="10" y="292"/>
                    </a:lnTo>
                    <a:lnTo>
                      <a:pt x="12" y="288"/>
                    </a:lnTo>
                    <a:lnTo>
                      <a:pt x="14" y="288"/>
                    </a:lnTo>
                    <a:lnTo>
                      <a:pt x="12" y="290"/>
                    </a:lnTo>
                    <a:lnTo>
                      <a:pt x="8" y="292"/>
                    </a:lnTo>
                    <a:lnTo>
                      <a:pt x="6" y="294"/>
                    </a:lnTo>
                    <a:lnTo>
                      <a:pt x="6" y="298"/>
                    </a:lnTo>
                    <a:lnTo>
                      <a:pt x="8" y="300"/>
                    </a:lnTo>
                    <a:lnTo>
                      <a:pt x="10" y="302"/>
                    </a:lnTo>
                    <a:lnTo>
                      <a:pt x="14" y="302"/>
                    </a:lnTo>
                    <a:lnTo>
                      <a:pt x="16" y="304"/>
                    </a:lnTo>
                    <a:lnTo>
                      <a:pt x="14" y="304"/>
                    </a:lnTo>
                    <a:lnTo>
                      <a:pt x="10" y="304"/>
                    </a:lnTo>
                    <a:lnTo>
                      <a:pt x="8" y="304"/>
                    </a:lnTo>
                    <a:lnTo>
                      <a:pt x="8" y="306"/>
                    </a:lnTo>
                    <a:lnTo>
                      <a:pt x="6" y="309"/>
                    </a:lnTo>
                    <a:lnTo>
                      <a:pt x="6" y="313"/>
                    </a:lnTo>
                    <a:lnTo>
                      <a:pt x="6" y="315"/>
                    </a:lnTo>
                    <a:lnTo>
                      <a:pt x="10" y="313"/>
                    </a:lnTo>
                    <a:lnTo>
                      <a:pt x="12" y="311"/>
                    </a:lnTo>
                    <a:lnTo>
                      <a:pt x="21" y="300"/>
                    </a:lnTo>
                    <a:lnTo>
                      <a:pt x="27" y="296"/>
                    </a:lnTo>
                    <a:lnTo>
                      <a:pt x="36" y="294"/>
                    </a:lnTo>
                    <a:lnTo>
                      <a:pt x="35" y="294"/>
                    </a:lnTo>
                    <a:lnTo>
                      <a:pt x="33" y="296"/>
                    </a:lnTo>
                    <a:lnTo>
                      <a:pt x="31" y="296"/>
                    </a:lnTo>
                    <a:lnTo>
                      <a:pt x="31" y="298"/>
                    </a:lnTo>
                    <a:lnTo>
                      <a:pt x="29" y="300"/>
                    </a:lnTo>
                    <a:lnTo>
                      <a:pt x="29" y="302"/>
                    </a:lnTo>
                    <a:lnTo>
                      <a:pt x="29" y="298"/>
                    </a:lnTo>
                    <a:lnTo>
                      <a:pt x="29" y="296"/>
                    </a:lnTo>
                    <a:lnTo>
                      <a:pt x="25" y="298"/>
                    </a:lnTo>
                    <a:lnTo>
                      <a:pt x="23" y="298"/>
                    </a:lnTo>
                    <a:lnTo>
                      <a:pt x="23" y="300"/>
                    </a:lnTo>
                    <a:lnTo>
                      <a:pt x="21" y="304"/>
                    </a:lnTo>
                    <a:lnTo>
                      <a:pt x="19" y="306"/>
                    </a:lnTo>
                    <a:lnTo>
                      <a:pt x="18" y="307"/>
                    </a:lnTo>
                    <a:lnTo>
                      <a:pt x="16" y="309"/>
                    </a:lnTo>
                    <a:lnTo>
                      <a:pt x="16" y="311"/>
                    </a:lnTo>
                    <a:lnTo>
                      <a:pt x="18" y="311"/>
                    </a:lnTo>
                    <a:lnTo>
                      <a:pt x="19" y="311"/>
                    </a:lnTo>
                    <a:lnTo>
                      <a:pt x="23" y="311"/>
                    </a:lnTo>
                    <a:lnTo>
                      <a:pt x="21" y="311"/>
                    </a:lnTo>
                    <a:lnTo>
                      <a:pt x="21" y="311"/>
                    </a:lnTo>
                    <a:lnTo>
                      <a:pt x="18" y="313"/>
                    </a:lnTo>
                    <a:lnTo>
                      <a:pt x="18" y="313"/>
                    </a:lnTo>
                    <a:lnTo>
                      <a:pt x="18" y="313"/>
                    </a:lnTo>
                    <a:lnTo>
                      <a:pt x="16" y="315"/>
                    </a:lnTo>
                    <a:lnTo>
                      <a:pt x="16" y="315"/>
                    </a:lnTo>
                    <a:lnTo>
                      <a:pt x="14" y="315"/>
                    </a:lnTo>
                    <a:lnTo>
                      <a:pt x="14" y="313"/>
                    </a:lnTo>
                    <a:lnTo>
                      <a:pt x="12" y="313"/>
                    </a:lnTo>
                    <a:lnTo>
                      <a:pt x="10" y="315"/>
                    </a:lnTo>
                    <a:lnTo>
                      <a:pt x="8" y="317"/>
                    </a:lnTo>
                    <a:lnTo>
                      <a:pt x="6" y="321"/>
                    </a:lnTo>
                    <a:lnTo>
                      <a:pt x="6" y="325"/>
                    </a:lnTo>
                    <a:lnTo>
                      <a:pt x="8" y="326"/>
                    </a:lnTo>
                    <a:lnTo>
                      <a:pt x="10" y="326"/>
                    </a:lnTo>
                    <a:lnTo>
                      <a:pt x="21" y="319"/>
                    </a:lnTo>
                    <a:lnTo>
                      <a:pt x="23" y="319"/>
                    </a:lnTo>
                    <a:lnTo>
                      <a:pt x="27" y="317"/>
                    </a:lnTo>
                    <a:lnTo>
                      <a:pt x="25" y="319"/>
                    </a:lnTo>
                    <a:lnTo>
                      <a:pt x="23" y="319"/>
                    </a:lnTo>
                    <a:lnTo>
                      <a:pt x="21" y="321"/>
                    </a:lnTo>
                    <a:lnTo>
                      <a:pt x="19" y="323"/>
                    </a:lnTo>
                    <a:lnTo>
                      <a:pt x="19" y="325"/>
                    </a:lnTo>
                    <a:lnTo>
                      <a:pt x="19" y="326"/>
                    </a:lnTo>
                    <a:lnTo>
                      <a:pt x="19" y="328"/>
                    </a:lnTo>
                    <a:lnTo>
                      <a:pt x="18" y="328"/>
                    </a:lnTo>
                    <a:lnTo>
                      <a:pt x="19" y="330"/>
                    </a:lnTo>
                    <a:lnTo>
                      <a:pt x="19" y="330"/>
                    </a:lnTo>
                    <a:lnTo>
                      <a:pt x="21" y="332"/>
                    </a:lnTo>
                    <a:lnTo>
                      <a:pt x="23" y="332"/>
                    </a:lnTo>
                    <a:lnTo>
                      <a:pt x="25" y="330"/>
                    </a:lnTo>
                    <a:lnTo>
                      <a:pt x="25" y="330"/>
                    </a:lnTo>
                    <a:lnTo>
                      <a:pt x="25" y="332"/>
                    </a:lnTo>
                    <a:lnTo>
                      <a:pt x="23" y="332"/>
                    </a:lnTo>
                    <a:lnTo>
                      <a:pt x="21" y="334"/>
                    </a:lnTo>
                    <a:lnTo>
                      <a:pt x="21" y="334"/>
                    </a:lnTo>
                    <a:lnTo>
                      <a:pt x="19" y="332"/>
                    </a:lnTo>
                    <a:lnTo>
                      <a:pt x="18" y="332"/>
                    </a:lnTo>
                    <a:lnTo>
                      <a:pt x="16" y="330"/>
                    </a:lnTo>
                    <a:lnTo>
                      <a:pt x="14" y="330"/>
                    </a:lnTo>
                    <a:lnTo>
                      <a:pt x="12" y="332"/>
                    </a:lnTo>
                    <a:lnTo>
                      <a:pt x="12" y="334"/>
                    </a:lnTo>
                    <a:lnTo>
                      <a:pt x="12" y="336"/>
                    </a:lnTo>
                    <a:lnTo>
                      <a:pt x="12" y="338"/>
                    </a:lnTo>
                    <a:lnTo>
                      <a:pt x="14" y="340"/>
                    </a:lnTo>
                    <a:lnTo>
                      <a:pt x="16" y="342"/>
                    </a:lnTo>
                    <a:lnTo>
                      <a:pt x="19" y="345"/>
                    </a:lnTo>
                    <a:lnTo>
                      <a:pt x="23" y="347"/>
                    </a:lnTo>
                    <a:lnTo>
                      <a:pt x="25" y="347"/>
                    </a:lnTo>
                    <a:lnTo>
                      <a:pt x="27" y="349"/>
                    </a:lnTo>
                    <a:lnTo>
                      <a:pt x="27" y="349"/>
                    </a:lnTo>
                    <a:lnTo>
                      <a:pt x="29" y="349"/>
                    </a:lnTo>
                    <a:lnTo>
                      <a:pt x="31" y="349"/>
                    </a:lnTo>
                    <a:lnTo>
                      <a:pt x="31" y="349"/>
                    </a:lnTo>
                    <a:lnTo>
                      <a:pt x="31" y="351"/>
                    </a:lnTo>
                    <a:lnTo>
                      <a:pt x="29" y="351"/>
                    </a:lnTo>
                    <a:lnTo>
                      <a:pt x="29" y="353"/>
                    </a:lnTo>
                    <a:lnTo>
                      <a:pt x="31" y="353"/>
                    </a:lnTo>
                    <a:lnTo>
                      <a:pt x="33" y="353"/>
                    </a:lnTo>
                    <a:lnTo>
                      <a:pt x="33" y="353"/>
                    </a:lnTo>
                    <a:lnTo>
                      <a:pt x="33" y="351"/>
                    </a:lnTo>
                    <a:lnTo>
                      <a:pt x="35" y="351"/>
                    </a:lnTo>
                    <a:lnTo>
                      <a:pt x="36" y="353"/>
                    </a:lnTo>
                    <a:lnTo>
                      <a:pt x="42" y="353"/>
                    </a:lnTo>
                    <a:lnTo>
                      <a:pt x="50" y="353"/>
                    </a:lnTo>
                    <a:lnTo>
                      <a:pt x="55" y="351"/>
                    </a:lnTo>
                    <a:lnTo>
                      <a:pt x="59" y="349"/>
                    </a:lnTo>
                    <a:lnTo>
                      <a:pt x="67" y="342"/>
                    </a:lnTo>
                    <a:lnTo>
                      <a:pt x="72" y="338"/>
                    </a:lnTo>
                    <a:lnTo>
                      <a:pt x="74" y="336"/>
                    </a:lnTo>
                    <a:lnTo>
                      <a:pt x="72" y="334"/>
                    </a:lnTo>
                    <a:lnTo>
                      <a:pt x="76" y="334"/>
                    </a:lnTo>
                    <a:lnTo>
                      <a:pt x="78" y="332"/>
                    </a:lnTo>
                    <a:lnTo>
                      <a:pt x="78" y="330"/>
                    </a:lnTo>
                    <a:lnTo>
                      <a:pt x="76" y="328"/>
                    </a:lnTo>
                    <a:lnTo>
                      <a:pt x="78" y="328"/>
                    </a:lnTo>
                    <a:lnTo>
                      <a:pt x="78" y="328"/>
                    </a:lnTo>
                    <a:lnTo>
                      <a:pt x="82" y="330"/>
                    </a:lnTo>
                    <a:lnTo>
                      <a:pt x="82" y="332"/>
                    </a:lnTo>
                    <a:lnTo>
                      <a:pt x="82" y="332"/>
                    </a:lnTo>
                    <a:lnTo>
                      <a:pt x="84" y="332"/>
                    </a:lnTo>
                    <a:lnTo>
                      <a:pt x="86" y="330"/>
                    </a:lnTo>
                    <a:lnTo>
                      <a:pt x="88" y="330"/>
                    </a:lnTo>
                    <a:lnTo>
                      <a:pt x="88" y="328"/>
                    </a:lnTo>
                    <a:lnTo>
                      <a:pt x="90" y="326"/>
                    </a:lnTo>
                    <a:lnTo>
                      <a:pt x="91" y="325"/>
                    </a:lnTo>
                    <a:lnTo>
                      <a:pt x="91" y="323"/>
                    </a:lnTo>
                    <a:lnTo>
                      <a:pt x="91" y="323"/>
                    </a:lnTo>
                    <a:lnTo>
                      <a:pt x="90" y="321"/>
                    </a:lnTo>
                    <a:lnTo>
                      <a:pt x="91" y="319"/>
                    </a:lnTo>
                    <a:lnTo>
                      <a:pt x="91" y="319"/>
                    </a:lnTo>
                    <a:lnTo>
                      <a:pt x="91" y="319"/>
                    </a:lnTo>
                    <a:lnTo>
                      <a:pt x="93" y="317"/>
                    </a:lnTo>
                    <a:lnTo>
                      <a:pt x="93" y="315"/>
                    </a:lnTo>
                    <a:lnTo>
                      <a:pt x="93" y="315"/>
                    </a:lnTo>
                    <a:lnTo>
                      <a:pt x="93" y="313"/>
                    </a:lnTo>
                    <a:lnTo>
                      <a:pt x="93" y="313"/>
                    </a:lnTo>
                    <a:lnTo>
                      <a:pt x="93" y="315"/>
                    </a:lnTo>
                    <a:lnTo>
                      <a:pt x="93" y="319"/>
                    </a:lnTo>
                    <a:lnTo>
                      <a:pt x="95" y="323"/>
                    </a:lnTo>
                    <a:lnTo>
                      <a:pt x="97" y="326"/>
                    </a:lnTo>
                    <a:lnTo>
                      <a:pt x="99" y="326"/>
                    </a:lnTo>
                    <a:lnTo>
                      <a:pt x="103" y="326"/>
                    </a:lnTo>
                    <a:lnTo>
                      <a:pt x="105" y="328"/>
                    </a:lnTo>
                    <a:lnTo>
                      <a:pt x="107" y="330"/>
                    </a:lnTo>
                    <a:lnTo>
                      <a:pt x="108" y="334"/>
                    </a:lnTo>
                    <a:lnTo>
                      <a:pt x="108" y="332"/>
                    </a:lnTo>
                    <a:close/>
                    <a:moveTo>
                      <a:pt x="6" y="300"/>
                    </a:moveTo>
                    <a:lnTo>
                      <a:pt x="6" y="302"/>
                    </a:lnTo>
                    <a:lnTo>
                      <a:pt x="4" y="302"/>
                    </a:lnTo>
                    <a:lnTo>
                      <a:pt x="2" y="300"/>
                    </a:lnTo>
                    <a:lnTo>
                      <a:pt x="2" y="298"/>
                    </a:lnTo>
                    <a:lnTo>
                      <a:pt x="2" y="296"/>
                    </a:lnTo>
                    <a:lnTo>
                      <a:pt x="4" y="296"/>
                    </a:lnTo>
                    <a:lnTo>
                      <a:pt x="4" y="298"/>
                    </a:lnTo>
                    <a:lnTo>
                      <a:pt x="6" y="300"/>
                    </a:lnTo>
                    <a:close/>
                    <a:moveTo>
                      <a:pt x="59" y="213"/>
                    </a:moveTo>
                    <a:lnTo>
                      <a:pt x="57" y="213"/>
                    </a:lnTo>
                    <a:lnTo>
                      <a:pt x="59" y="211"/>
                    </a:lnTo>
                    <a:lnTo>
                      <a:pt x="61" y="209"/>
                    </a:lnTo>
                    <a:lnTo>
                      <a:pt x="63" y="209"/>
                    </a:lnTo>
                    <a:lnTo>
                      <a:pt x="65" y="211"/>
                    </a:lnTo>
                    <a:lnTo>
                      <a:pt x="63" y="213"/>
                    </a:lnTo>
                    <a:lnTo>
                      <a:pt x="61" y="213"/>
                    </a:lnTo>
                    <a:lnTo>
                      <a:pt x="59" y="213"/>
                    </a:lnTo>
                    <a:close/>
                    <a:moveTo>
                      <a:pt x="50" y="220"/>
                    </a:moveTo>
                    <a:lnTo>
                      <a:pt x="50" y="220"/>
                    </a:lnTo>
                    <a:lnTo>
                      <a:pt x="50" y="218"/>
                    </a:lnTo>
                    <a:lnTo>
                      <a:pt x="52" y="218"/>
                    </a:lnTo>
                    <a:lnTo>
                      <a:pt x="54" y="218"/>
                    </a:lnTo>
                    <a:lnTo>
                      <a:pt x="54" y="220"/>
                    </a:lnTo>
                    <a:lnTo>
                      <a:pt x="54" y="222"/>
                    </a:lnTo>
                    <a:lnTo>
                      <a:pt x="52" y="222"/>
                    </a:lnTo>
                    <a:lnTo>
                      <a:pt x="50" y="220"/>
                    </a:lnTo>
                    <a:close/>
                    <a:moveTo>
                      <a:pt x="0" y="279"/>
                    </a:moveTo>
                    <a:lnTo>
                      <a:pt x="0" y="277"/>
                    </a:lnTo>
                    <a:lnTo>
                      <a:pt x="0" y="277"/>
                    </a:lnTo>
                    <a:lnTo>
                      <a:pt x="2" y="275"/>
                    </a:lnTo>
                    <a:lnTo>
                      <a:pt x="2" y="275"/>
                    </a:lnTo>
                    <a:lnTo>
                      <a:pt x="2" y="277"/>
                    </a:lnTo>
                    <a:lnTo>
                      <a:pt x="2" y="279"/>
                    </a:lnTo>
                    <a:lnTo>
                      <a:pt x="2" y="279"/>
                    </a:lnTo>
                    <a:lnTo>
                      <a:pt x="0" y="279"/>
                    </a:lnTo>
                    <a:close/>
                    <a:moveTo>
                      <a:pt x="154" y="72"/>
                    </a:moveTo>
                    <a:lnTo>
                      <a:pt x="156" y="72"/>
                    </a:lnTo>
                    <a:lnTo>
                      <a:pt x="158" y="70"/>
                    </a:lnTo>
                    <a:lnTo>
                      <a:pt x="160" y="70"/>
                    </a:lnTo>
                    <a:lnTo>
                      <a:pt x="163" y="70"/>
                    </a:lnTo>
                    <a:lnTo>
                      <a:pt x="167" y="68"/>
                    </a:lnTo>
                    <a:lnTo>
                      <a:pt x="169" y="67"/>
                    </a:lnTo>
                    <a:lnTo>
                      <a:pt x="169" y="65"/>
                    </a:lnTo>
                    <a:lnTo>
                      <a:pt x="171" y="63"/>
                    </a:lnTo>
                    <a:lnTo>
                      <a:pt x="173" y="61"/>
                    </a:lnTo>
                    <a:lnTo>
                      <a:pt x="173" y="59"/>
                    </a:lnTo>
                    <a:lnTo>
                      <a:pt x="173" y="59"/>
                    </a:lnTo>
                    <a:lnTo>
                      <a:pt x="171" y="57"/>
                    </a:lnTo>
                    <a:lnTo>
                      <a:pt x="171" y="57"/>
                    </a:lnTo>
                    <a:lnTo>
                      <a:pt x="173" y="55"/>
                    </a:lnTo>
                    <a:lnTo>
                      <a:pt x="175" y="53"/>
                    </a:lnTo>
                    <a:lnTo>
                      <a:pt x="179" y="51"/>
                    </a:lnTo>
                    <a:lnTo>
                      <a:pt x="182" y="51"/>
                    </a:lnTo>
                    <a:lnTo>
                      <a:pt x="181" y="53"/>
                    </a:lnTo>
                    <a:lnTo>
                      <a:pt x="179" y="55"/>
                    </a:lnTo>
                    <a:lnTo>
                      <a:pt x="179" y="57"/>
                    </a:lnTo>
                    <a:lnTo>
                      <a:pt x="179" y="59"/>
                    </a:lnTo>
                    <a:lnTo>
                      <a:pt x="179" y="61"/>
                    </a:lnTo>
                    <a:lnTo>
                      <a:pt x="179" y="63"/>
                    </a:lnTo>
                    <a:lnTo>
                      <a:pt x="177" y="65"/>
                    </a:lnTo>
                    <a:lnTo>
                      <a:pt x="177" y="67"/>
                    </a:lnTo>
                    <a:lnTo>
                      <a:pt x="181" y="65"/>
                    </a:lnTo>
                    <a:lnTo>
                      <a:pt x="181" y="65"/>
                    </a:lnTo>
                    <a:lnTo>
                      <a:pt x="181" y="63"/>
                    </a:lnTo>
                    <a:lnTo>
                      <a:pt x="182" y="61"/>
                    </a:lnTo>
                    <a:lnTo>
                      <a:pt x="182" y="61"/>
                    </a:lnTo>
                    <a:lnTo>
                      <a:pt x="184" y="59"/>
                    </a:lnTo>
                    <a:lnTo>
                      <a:pt x="188" y="61"/>
                    </a:lnTo>
                    <a:lnTo>
                      <a:pt x="188" y="63"/>
                    </a:lnTo>
                    <a:lnTo>
                      <a:pt x="188" y="65"/>
                    </a:lnTo>
                    <a:lnTo>
                      <a:pt x="188" y="67"/>
                    </a:lnTo>
                    <a:lnTo>
                      <a:pt x="186" y="67"/>
                    </a:lnTo>
                    <a:lnTo>
                      <a:pt x="184" y="67"/>
                    </a:lnTo>
                    <a:lnTo>
                      <a:pt x="182" y="68"/>
                    </a:lnTo>
                    <a:lnTo>
                      <a:pt x="179" y="70"/>
                    </a:lnTo>
                    <a:lnTo>
                      <a:pt x="179" y="70"/>
                    </a:lnTo>
                    <a:lnTo>
                      <a:pt x="179" y="70"/>
                    </a:lnTo>
                    <a:lnTo>
                      <a:pt x="177" y="70"/>
                    </a:lnTo>
                    <a:lnTo>
                      <a:pt x="177" y="70"/>
                    </a:lnTo>
                    <a:lnTo>
                      <a:pt x="177" y="70"/>
                    </a:lnTo>
                    <a:lnTo>
                      <a:pt x="175" y="72"/>
                    </a:lnTo>
                    <a:lnTo>
                      <a:pt x="175" y="72"/>
                    </a:lnTo>
                    <a:lnTo>
                      <a:pt x="173" y="72"/>
                    </a:lnTo>
                    <a:lnTo>
                      <a:pt x="171" y="72"/>
                    </a:lnTo>
                    <a:lnTo>
                      <a:pt x="169" y="72"/>
                    </a:lnTo>
                    <a:lnTo>
                      <a:pt x="169" y="70"/>
                    </a:lnTo>
                    <a:lnTo>
                      <a:pt x="160" y="74"/>
                    </a:lnTo>
                    <a:lnTo>
                      <a:pt x="154" y="76"/>
                    </a:lnTo>
                    <a:lnTo>
                      <a:pt x="152" y="74"/>
                    </a:lnTo>
                    <a:lnTo>
                      <a:pt x="154" y="72"/>
                    </a:lnTo>
                    <a:close/>
                    <a:moveTo>
                      <a:pt x="213" y="49"/>
                    </a:moveTo>
                    <a:lnTo>
                      <a:pt x="213" y="48"/>
                    </a:lnTo>
                    <a:lnTo>
                      <a:pt x="213" y="46"/>
                    </a:lnTo>
                    <a:lnTo>
                      <a:pt x="211" y="46"/>
                    </a:lnTo>
                    <a:lnTo>
                      <a:pt x="211" y="46"/>
                    </a:lnTo>
                    <a:lnTo>
                      <a:pt x="209" y="44"/>
                    </a:lnTo>
                    <a:lnTo>
                      <a:pt x="207" y="44"/>
                    </a:lnTo>
                    <a:lnTo>
                      <a:pt x="203" y="44"/>
                    </a:lnTo>
                    <a:lnTo>
                      <a:pt x="201" y="46"/>
                    </a:lnTo>
                    <a:lnTo>
                      <a:pt x="199" y="46"/>
                    </a:lnTo>
                    <a:lnTo>
                      <a:pt x="201" y="46"/>
                    </a:lnTo>
                    <a:lnTo>
                      <a:pt x="201" y="48"/>
                    </a:lnTo>
                    <a:lnTo>
                      <a:pt x="201" y="48"/>
                    </a:lnTo>
                    <a:lnTo>
                      <a:pt x="201" y="48"/>
                    </a:lnTo>
                    <a:lnTo>
                      <a:pt x="199" y="49"/>
                    </a:lnTo>
                    <a:lnTo>
                      <a:pt x="199" y="48"/>
                    </a:lnTo>
                    <a:lnTo>
                      <a:pt x="198" y="48"/>
                    </a:lnTo>
                    <a:lnTo>
                      <a:pt x="196" y="49"/>
                    </a:lnTo>
                    <a:lnTo>
                      <a:pt x="196" y="49"/>
                    </a:lnTo>
                    <a:lnTo>
                      <a:pt x="196" y="51"/>
                    </a:lnTo>
                    <a:lnTo>
                      <a:pt x="196" y="53"/>
                    </a:lnTo>
                    <a:lnTo>
                      <a:pt x="196" y="53"/>
                    </a:lnTo>
                    <a:lnTo>
                      <a:pt x="194" y="55"/>
                    </a:lnTo>
                    <a:lnTo>
                      <a:pt x="194" y="55"/>
                    </a:lnTo>
                    <a:lnTo>
                      <a:pt x="194" y="55"/>
                    </a:lnTo>
                    <a:lnTo>
                      <a:pt x="196" y="55"/>
                    </a:lnTo>
                    <a:lnTo>
                      <a:pt x="198" y="55"/>
                    </a:lnTo>
                    <a:lnTo>
                      <a:pt x="198" y="55"/>
                    </a:lnTo>
                    <a:lnTo>
                      <a:pt x="199" y="55"/>
                    </a:lnTo>
                    <a:lnTo>
                      <a:pt x="199" y="55"/>
                    </a:lnTo>
                    <a:lnTo>
                      <a:pt x="201" y="53"/>
                    </a:lnTo>
                    <a:lnTo>
                      <a:pt x="203" y="53"/>
                    </a:lnTo>
                    <a:lnTo>
                      <a:pt x="209" y="53"/>
                    </a:lnTo>
                    <a:lnTo>
                      <a:pt x="211" y="51"/>
                    </a:lnTo>
                    <a:lnTo>
                      <a:pt x="211" y="51"/>
                    </a:lnTo>
                    <a:lnTo>
                      <a:pt x="211" y="49"/>
                    </a:lnTo>
                    <a:lnTo>
                      <a:pt x="213" y="49"/>
                    </a:lnTo>
                    <a:close/>
                    <a:moveTo>
                      <a:pt x="400" y="38"/>
                    </a:moveTo>
                    <a:lnTo>
                      <a:pt x="402" y="40"/>
                    </a:lnTo>
                    <a:lnTo>
                      <a:pt x="404" y="38"/>
                    </a:lnTo>
                    <a:lnTo>
                      <a:pt x="402" y="36"/>
                    </a:lnTo>
                    <a:lnTo>
                      <a:pt x="400" y="38"/>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94" name="Freeform 1739">
                <a:extLst>
                  <a:ext uri="{FF2B5EF4-FFF2-40B4-BE49-F238E27FC236}">
                    <a16:creationId xmlns:a16="http://schemas.microsoft.com/office/drawing/2014/main" id="{DD67B9AF-247C-A644-6D18-3421D4D3C042}"/>
                  </a:ext>
                </a:extLst>
              </p:cNvPr>
              <p:cNvSpPr>
                <a:spLocks noEditPoints="1"/>
              </p:cNvSpPr>
              <p:nvPr/>
            </p:nvSpPr>
            <p:spPr bwMode="auto">
              <a:xfrm>
                <a:off x="20466775" y="-1426714"/>
                <a:ext cx="824029" cy="416095"/>
              </a:xfrm>
              <a:custGeom>
                <a:avLst/>
                <a:gdLst>
                  <a:gd name="T0" fmla="*/ 44 w 101"/>
                  <a:gd name="T1" fmla="*/ 34 h 51"/>
                  <a:gd name="T2" fmla="*/ 40 w 101"/>
                  <a:gd name="T3" fmla="*/ 30 h 51"/>
                  <a:gd name="T4" fmla="*/ 38 w 101"/>
                  <a:gd name="T5" fmla="*/ 32 h 51"/>
                  <a:gd name="T6" fmla="*/ 33 w 101"/>
                  <a:gd name="T7" fmla="*/ 30 h 51"/>
                  <a:gd name="T8" fmla="*/ 29 w 101"/>
                  <a:gd name="T9" fmla="*/ 23 h 51"/>
                  <a:gd name="T10" fmla="*/ 27 w 101"/>
                  <a:gd name="T11" fmla="*/ 17 h 51"/>
                  <a:gd name="T12" fmla="*/ 33 w 101"/>
                  <a:gd name="T13" fmla="*/ 10 h 51"/>
                  <a:gd name="T14" fmla="*/ 38 w 101"/>
                  <a:gd name="T15" fmla="*/ 6 h 51"/>
                  <a:gd name="T16" fmla="*/ 44 w 101"/>
                  <a:gd name="T17" fmla="*/ 4 h 51"/>
                  <a:gd name="T18" fmla="*/ 50 w 101"/>
                  <a:gd name="T19" fmla="*/ 4 h 51"/>
                  <a:gd name="T20" fmla="*/ 74 w 101"/>
                  <a:gd name="T21" fmla="*/ 2 h 51"/>
                  <a:gd name="T22" fmla="*/ 99 w 101"/>
                  <a:gd name="T23" fmla="*/ 4 h 51"/>
                  <a:gd name="T24" fmla="*/ 101 w 101"/>
                  <a:gd name="T25" fmla="*/ 8 h 51"/>
                  <a:gd name="T26" fmla="*/ 99 w 101"/>
                  <a:gd name="T27" fmla="*/ 8 h 51"/>
                  <a:gd name="T28" fmla="*/ 97 w 101"/>
                  <a:gd name="T29" fmla="*/ 10 h 51"/>
                  <a:gd name="T30" fmla="*/ 95 w 101"/>
                  <a:gd name="T31" fmla="*/ 15 h 51"/>
                  <a:gd name="T32" fmla="*/ 91 w 101"/>
                  <a:gd name="T33" fmla="*/ 19 h 51"/>
                  <a:gd name="T34" fmla="*/ 91 w 101"/>
                  <a:gd name="T35" fmla="*/ 19 h 51"/>
                  <a:gd name="T36" fmla="*/ 89 w 101"/>
                  <a:gd name="T37" fmla="*/ 21 h 51"/>
                  <a:gd name="T38" fmla="*/ 91 w 101"/>
                  <a:gd name="T39" fmla="*/ 32 h 51"/>
                  <a:gd name="T40" fmla="*/ 91 w 101"/>
                  <a:gd name="T41" fmla="*/ 36 h 51"/>
                  <a:gd name="T42" fmla="*/ 93 w 101"/>
                  <a:gd name="T43" fmla="*/ 42 h 51"/>
                  <a:gd name="T44" fmla="*/ 95 w 101"/>
                  <a:gd name="T45" fmla="*/ 44 h 51"/>
                  <a:gd name="T46" fmla="*/ 91 w 101"/>
                  <a:gd name="T47" fmla="*/ 47 h 51"/>
                  <a:gd name="T48" fmla="*/ 89 w 101"/>
                  <a:gd name="T49" fmla="*/ 49 h 51"/>
                  <a:gd name="T50" fmla="*/ 88 w 101"/>
                  <a:gd name="T51" fmla="*/ 51 h 51"/>
                  <a:gd name="T52" fmla="*/ 76 w 101"/>
                  <a:gd name="T53" fmla="*/ 51 h 51"/>
                  <a:gd name="T54" fmla="*/ 69 w 101"/>
                  <a:gd name="T55" fmla="*/ 46 h 51"/>
                  <a:gd name="T56" fmla="*/ 55 w 101"/>
                  <a:gd name="T57" fmla="*/ 40 h 51"/>
                  <a:gd name="T58" fmla="*/ 42 w 101"/>
                  <a:gd name="T59" fmla="*/ 42 h 51"/>
                  <a:gd name="T60" fmla="*/ 8 w 101"/>
                  <a:gd name="T61" fmla="*/ 19 h 51"/>
                  <a:gd name="T62" fmla="*/ 10 w 101"/>
                  <a:gd name="T63" fmla="*/ 23 h 51"/>
                  <a:gd name="T64" fmla="*/ 16 w 101"/>
                  <a:gd name="T65" fmla="*/ 21 h 51"/>
                  <a:gd name="T66" fmla="*/ 19 w 101"/>
                  <a:gd name="T67" fmla="*/ 21 h 51"/>
                  <a:gd name="T68" fmla="*/ 16 w 101"/>
                  <a:gd name="T69" fmla="*/ 15 h 51"/>
                  <a:gd name="T70" fmla="*/ 12 w 101"/>
                  <a:gd name="T71" fmla="*/ 15 h 51"/>
                  <a:gd name="T72" fmla="*/ 10 w 101"/>
                  <a:gd name="T73" fmla="*/ 17 h 51"/>
                  <a:gd name="T74" fmla="*/ 25 w 101"/>
                  <a:gd name="T75" fmla="*/ 27 h 51"/>
                  <a:gd name="T76" fmla="*/ 19 w 101"/>
                  <a:gd name="T77" fmla="*/ 25 h 51"/>
                  <a:gd name="T78" fmla="*/ 0 w 101"/>
                  <a:gd name="T79" fmla="*/ 29 h 51"/>
                  <a:gd name="T80" fmla="*/ 0 w 101"/>
                  <a:gd name="T81" fmla="*/ 32 h 51"/>
                  <a:gd name="T82" fmla="*/ 4 w 101"/>
                  <a:gd name="T83" fmla="*/ 40 h 51"/>
                  <a:gd name="T84" fmla="*/ 8 w 101"/>
                  <a:gd name="T85" fmla="*/ 36 h 51"/>
                  <a:gd name="T86" fmla="*/ 14 w 101"/>
                  <a:gd name="T87" fmla="*/ 34 h 51"/>
                  <a:gd name="T88" fmla="*/ 25 w 101"/>
                  <a:gd name="T89" fmla="*/ 29 h 51"/>
                  <a:gd name="T90" fmla="*/ 16 w 101"/>
                  <a:gd name="T91" fmla="*/ 25 h 51"/>
                  <a:gd name="T92" fmla="*/ 8 w 101"/>
                  <a:gd name="T93" fmla="*/ 27 h 51"/>
                  <a:gd name="T94" fmla="*/ 2 w 101"/>
                  <a:gd name="T95"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1" h="51">
                    <a:moveTo>
                      <a:pt x="42" y="42"/>
                    </a:moveTo>
                    <a:lnTo>
                      <a:pt x="40" y="44"/>
                    </a:lnTo>
                    <a:lnTo>
                      <a:pt x="44" y="36"/>
                    </a:lnTo>
                    <a:lnTo>
                      <a:pt x="44" y="34"/>
                    </a:lnTo>
                    <a:lnTo>
                      <a:pt x="44" y="32"/>
                    </a:lnTo>
                    <a:lnTo>
                      <a:pt x="42" y="30"/>
                    </a:lnTo>
                    <a:lnTo>
                      <a:pt x="42" y="30"/>
                    </a:lnTo>
                    <a:lnTo>
                      <a:pt x="40" y="30"/>
                    </a:lnTo>
                    <a:lnTo>
                      <a:pt x="40" y="32"/>
                    </a:lnTo>
                    <a:lnTo>
                      <a:pt x="40" y="32"/>
                    </a:lnTo>
                    <a:lnTo>
                      <a:pt x="38" y="32"/>
                    </a:lnTo>
                    <a:lnTo>
                      <a:pt x="38" y="32"/>
                    </a:lnTo>
                    <a:lnTo>
                      <a:pt x="36" y="32"/>
                    </a:lnTo>
                    <a:lnTo>
                      <a:pt x="35" y="32"/>
                    </a:lnTo>
                    <a:lnTo>
                      <a:pt x="35" y="32"/>
                    </a:lnTo>
                    <a:lnTo>
                      <a:pt x="33" y="30"/>
                    </a:lnTo>
                    <a:lnTo>
                      <a:pt x="31" y="30"/>
                    </a:lnTo>
                    <a:lnTo>
                      <a:pt x="31" y="29"/>
                    </a:lnTo>
                    <a:lnTo>
                      <a:pt x="27" y="25"/>
                    </a:lnTo>
                    <a:lnTo>
                      <a:pt x="29" y="23"/>
                    </a:lnTo>
                    <a:lnTo>
                      <a:pt x="31" y="21"/>
                    </a:lnTo>
                    <a:lnTo>
                      <a:pt x="27" y="21"/>
                    </a:lnTo>
                    <a:lnTo>
                      <a:pt x="27" y="19"/>
                    </a:lnTo>
                    <a:lnTo>
                      <a:pt x="27" y="17"/>
                    </a:lnTo>
                    <a:lnTo>
                      <a:pt x="27" y="15"/>
                    </a:lnTo>
                    <a:lnTo>
                      <a:pt x="27" y="11"/>
                    </a:lnTo>
                    <a:lnTo>
                      <a:pt x="29" y="10"/>
                    </a:lnTo>
                    <a:lnTo>
                      <a:pt x="33" y="10"/>
                    </a:lnTo>
                    <a:lnTo>
                      <a:pt x="36" y="10"/>
                    </a:lnTo>
                    <a:lnTo>
                      <a:pt x="36" y="8"/>
                    </a:lnTo>
                    <a:lnTo>
                      <a:pt x="38" y="8"/>
                    </a:lnTo>
                    <a:lnTo>
                      <a:pt x="38" y="6"/>
                    </a:lnTo>
                    <a:lnTo>
                      <a:pt x="40" y="6"/>
                    </a:lnTo>
                    <a:lnTo>
                      <a:pt x="42" y="4"/>
                    </a:lnTo>
                    <a:lnTo>
                      <a:pt x="42" y="4"/>
                    </a:lnTo>
                    <a:lnTo>
                      <a:pt x="44" y="4"/>
                    </a:lnTo>
                    <a:lnTo>
                      <a:pt x="44" y="4"/>
                    </a:lnTo>
                    <a:lnTo>
                      <a:pt x="46" y="4"/>
                    </a:lnTo>
                    <a:lnTo>
                      <a:pt x="48" y="4"/>
                    </a:lnTo>
                    <a:lnTo>
                      <a:pt x="50" y="4"/>
                    </a:lnTo>
                    <a:lnTo>
                      <a:pt x="55" y="4"/>
                    </a:lnTo>
                    <a:lnTo>
                      <a:pt x="59" y="2"/>
                    </a:lnTo>
                    <a:lnTo>
                      <a:pt x="59" y="0"/>
                    </a:lnTo>
                    <a:lnTo>
                      <a:pt x="74" y="2"/>
                    </a:lnTo>
                    <a:lnTo>
                      <a:pt x="84" y="6"/>
                    </a:lnTo>
                    <a:lnTo>
                      <a:pt x="89" y="6"/>
                    </a:lnTo>
                    <a:lnTo>
                      <a:pt x="95" y="6"/>
                    </a:lnTo>
                    <a:lnTo>
                      <a:pt x="99" y="4"/>
                    </a:lnTo>
                    <a:lnTo>
                      <a:pt x="101" y="6"/>
                    </a:lnTo>
                    <a:lnTo>
                      <a:pt x="101" y="6"/>
                    </a:lnTo>
                    <a:lnTo>
                      <a:pt x="101" y="6"/>
                    </a:lnTo>
                    <a:lnTo>
                      <a:pt x="101" y="8"/>
                    </a:lnTo>
                    <a:lnTo>
                      <a:pt x="101" y="8"/>
                    </a:lnTo>
                    <a:lnTo>
                      <a:pt x="99" y="8"/>
                    </a:lnTo>
                    <a:lnTo>
                      <a:pt x="99" y="8"/>
                    </a:lnTo>
                    <a:lnTo>
                      <a:pt x="99" y="8"/>
                    </a:lnTo>
                    <a:lnTo>
                      <a:pt x="99" y="10"/>
                    </a:lnTo>
                    <a:lnTo>
                      <a:pt x="99" y="10"/>
                    </a:lnTo>
                    <a:lnTo>
                      <a:pt x="99" y="10"/>
                    </a:lnTo>
                    <a:lnTo>
                      <a:pt x="97" y="10"/>
                    </a:lnTo>
                    <a:lnTo>
                      <a:pt x="97" y="10"/>
                    </a:lnTo>
                    <a:lnTo>
                      <a:pt x="95" y="13"/>
                    </a:lnTo>
                    <a:lnTo>
                      <a:pt x="95" y="13"/>
                    </a:lnTo>
                    <a:lnTo>
                      <a:pt x="95" y="15"/>
                    </a:lnTo>
                    <a:lnTo>
                      <a:pt x="95" y="15"/>
                    </a:lnTo>
                    <a:lnTo>
                      <a:pt x="93" y="15"/>
                    </a:lnTo>
                    <a:lnTo>
                      <a:pt x="93" y="17"/>
                    </a:lnTo>
                    <a:lnTo>
                      <a:pt x="91" y="19"/>
                    </a:lnTo>
                    <a:lnTo>
                      <a:pt x="91" y="19"/>
                    </a:lnTo>
                    <a:lnTo>
                      <a:pt x="91" y="19"/>
                    </a:lnTo>
                    <a:lnTo>
                      <a:pt x="91" y="19"/>
                    </a:lnTo>
                    <a:lnTo>
                      <a:pt x="91" y="19"/>
                    </a:lnTo>
                    <a:lnTo>
                      <a:pt x="91" y="19"/>
                    </a:lnTo>
                    <a:lnTo>
                      <a:pt x="89" y="21"/>
                    </a:lnTo>
                    <a:lnTo>
                      <a:pt x="89" y="21"/>
                    </a:lnTo>
                    <a:lnTo>
                      <a:pt x="89" y="21"/>
                    </a:lnTo>
                    <a:lnTo>
                      <a:pt x="89" y="23"/>
                    </a:lnTo>
                    <a:lnTo>
                      <a:pt x="91" y="29"/>
                    </a:lnTo>
                    <a:lnTo>
                      <a:pt x="91" y="30"/>
                    </a:lnTo>
                    <a:lnTo>
                      <a:pt x="91" y="32"/>
                    </a:lnTo>
                    <a:lnTo>
                      <a:pt x="91" y="34"/>
                    </a:lnTo>
                    <a:lnTo>
                      <a:pt x="91" y="34"/>
                    </a:lnTo>
                    <a:lnTo>
                      <a:pt x="91" y="34"/>
                    </a:lnTo>
                    <a:lnTo>
                      <a:pt x="91" y="36"/>
                    </a:lnTo>
                    <a:lnTo>
                      <a:pt x="93" y="38"/>
                    </a:lnTo>
                    <a:lnTo>
                      <a:pt x="93" y="38"/>
                    </a:lnTo>
                    <a:lnTo>
                      <a:pt x="93" y="40"/>
                    </a:lnTo>
                    <a:lnTo>
                      <a:pt x="93" y="42"/>
                    </a:lnTo>
                    <a:lnTo>
                      <a:pt x="95" y="42"/>
                    </a:lnTo>
                    <a:lnTo>
                      <a:pt x="95" y="44"/>
                    </a:lnTo>
                    <a:lnTo>
                      <a:pt x="95" y="44"/>
                    </a:lnTo>
                    <a:lnTo>
                      <a:pt x="95" y="44"/>
                    </a:lnTo>
                    <a:lnTo>
                      <a:pt x="93" y="44"/>
                    </a:lnTo>
                    <a:lnTo>
                      <a:pt x="91" y="46"/>
                    </a:lnTo>
                    <a:lnTo>
                      <a:pt x="91" y="46"/>
                    </a:lnTo>
                    <a:lnTo>
                      <a:pt x="91" y="47"/>
                    </a:lnTo>
                    <a:lnTo>
                      <a:pt x="89" y="47"/>
                    </a:lnTo>
                    <a:lnTo>
                      <a:pt x="89" y="47"/>
                    </a:lnTo>
                    <a:lnTo>
                      <a:pt x="89" y="49"/>
                    </a:lnTo>
                    <a:lnTo>
                      <a:pt x="89" y="49"/>
                    </a:lnTo>
                    <a:lnTo>
                      <a:pt x="89" y="51"/>
                    </a:lnTo>
                    <a:lnTo>
                      <a:pt x="89" y="51"/>
                    </a:lnTo>
                    <a:lnTo>
                      <a:pt x="89" y="51"/>
                    </a:lnTo>
                    <a:lnTo>
                      <a:pt x="88" y="51"/>
                    </a:lnTo>
                    <a:lnTo>
                      <a:pt x="84" y="49"/>
                    </a:lnTo>
                    <a:lnTo>
                      <a:pt x="82" y="49"/>
                    </a:lnTo>
                    <a:lnTo>
                      <a:pt x="80" y="49"/>
                    </a:lnTo>
                    <a:lnTo>
                      <a:pt x="76" y="51"/>
                    </a:lnTo>
                    <a:lnTo>
                      <a:pt x="74" y="51"/>
                    </a:lnTo>
                    <a:lnTo>
                      <a:pt x="72" y="49"/>
                    </a:lnTo>
                    <a:lnTo>
                      <a:pt x="71" y="49"/>
                    </a:lnTo>
                    <a:lnTo>
                      <a:pt x="69" y="46"/>
                    </a:lnTo>
                    <a:lnTo>
                      <a:pt x="67" y="44"/>
                    </a:lnTo>
                    <a:lnTo>
                      <a:pt x="65" y="44"/>
                    </a:lnTo>
                    <a:lnTo>
                      <a:pt x="65" y="44"/>
                    </a:lnTo>
                    <a:lnTo>
                      <a:pt x="55" y="40"/>
                    </a:lnTo>
                    <a:lnTo>
                      <a:pt x="53" y="40"/>
                    </a:lnTo>
                    <a:lnTo>
                      <a:pt x="50" y="40"/>
                    </a:lnTo>
                    <a:lnTo>
                      <a:pt x="48" y="40"/>
                    </a:lnTo>
                    <a:lnTo>
                      <a:pt x="42" y="42"/>
                    </a:lnTo>
                    <a:close/>
                    <a:moveTo>
                      <a:pt x="4" y="17"/>
                    </a:moveTo>
                    <a:lnTo>
                      <a:pt x="6" y="19"/>
                    </a:lnTo>
                    <a:lnTo>
                      <a:pt x="6" y="19"/>
                    </a:lnTo>
                    <a:lnTo>
                      <a:pt x="8" y="19"/>
                    </a:lnTo>
                    <a:lnTo>
                      <a:pt x="10" y="19"/>
                    </a:lnTo>
                    <a:lnTo>
                      <a:pt x="10" y="21"/>
                    </a:lnTo>
                    <a:lnTo>
                      <a:pt x="10" y="21"/>
                    </a:lnTo>
                    <a:lnTo>
                      <a:pt x="10" y="23"/>
                    </a:lnTo>
                    <a:lnTo>
                      <a:pt x="12" y="23"/>
                    </a:lnTo>
                    <a:lnTo>
                      <a:pt x="14" y="23"/>
                    </a:lnTo>
                    <a:lnTo>
                      <a:pt x="14" y="23"/>
                    </a:lnTo>
                    <a:lnTo>
                      <a:pt x="16" y="21"/>
                    </a:lnTo>
                    <a:lnTo>
                      <a:pt x="16" y="21"/>
                    </a:lnTo>
                    <a:lnTo>
                      <a:pt x="17" y="21"/>
                    </a:lnTo>
                    <a:lnTo>
                      <a:pt x="17" y="21"/>
                    </a:lnTo>
                    <a:lnTo>
                      <a:pt x="19" y="21"/>
                    </a:lnTo>
                    <a:lnTo>
                      <a:pt x="19" y="19"/>
                    </a:lnTo>
                    <a:lnTo>
                      <a:pt x="17" y="17"/>
                    </a:lnTo>
                    <a:lnTo>
                      <a:pt x="17" y="15"/>
                    </a:lnTo>
                    <a:lnTo>
                      <a:pt x="16" y="15"/>
                    </a:lnTo>
                    <a:lnTo>
                      <a:pt x="16" y="15"/>
                    </a:lnTo>
                    <a:lnTo>
                      <a:pt x="14" y="15"/>
                    </a:lnTo>
                    <a:lnTo>
                      <a:pt x="14" y="13"/>
                    </a:lnTo>
                    <a:lnTo>
                      <a:pt x="12" y="15"/>
                    </a:lnTo>
                    <a:lnTo>
                      <a:pt x="12" y="15"/>
                    </a:lnTo>
                    <a:lnTo>
                      <a:pt x="12" y="15"/>
                    </a:lnTo>
                    <a:lnTo>
                      <a:pt x="10" y="17"/>
                    </a:lnTo>
                    <a:lnTo>
                      <a:pt x="10" y="17"/>
                    </a:lnTo>
                    <a:lnTo>
                      <a:pt x="4" y="17"/>
                    </a:lnTo>
                    <a:lnTo>
                      <a:pt x="4" y="17"/>
                    </a:lnTo>
                    <a:close/>
                    <a:moveTo>
                      <a:pt x="23" y="27"/>
                    </a:moveTo>
                    <a:lnTo>
                      <a:pt x="25" y="27"/>
                    </a:lnTo>
                    <a:lnTo>
                      <a:pt x="25" y="25"/>
                    </a:lnTo>
                    <a:lnTo>
                      <a:pt x="23" y="25"/>
                    </a:lnTo>
                    <a:lnTo>
                      <a:pt x="21" y="25"/>
                    </a:lnTo>
                    <a:lnTo>
                      <a:pt x="19" y="25"/>
                    </a:lnTo>
                    <a:lnTo>
                      <a:pt x="21" y="27"/>
                    </a:lnTo>
                    <a:lnTo>
                      <a:pt x="23" y="27"/>
                    </a:lnTo>
                    <a:lnTo>
                      <a:pt x="23" y="27"/>
                    </a:lnTo>
                    <a:close/>
                    <a:moveTo>
                      <a:pt x="0" y="29"/>
                    </a:moveTo>
                    <a:lnTo>
                      <a:pt x="2" y="29"/>
                    </a:lnTo>
                    <a:lnTo>
                      <a:pt x="2" y="30"/>
                    </a:lnTo>
                    <a:lnTo>
                      <a:pt x="2" y="32"/>
                    </a:lnTo>
                    <a:lnTo>
                      <a:pt x="0" y="32"/>
                    </a:lnTo>
                    <a:lnTo>
                      <a:pt x="2" y="34"/>
                    </a:lnTo>
                    <a:lnTo>
                      <a:pt x="2" y="34"/>
                    </a:lnTo>
                    <a:lnTo>
                      <a:pt x="6" y="36"/>
                    </a:lnTo>
                    <a:lnTo>
                      <a:pt x="4" y="40"/>
                    </a:lnTo>
                    <a:lnTo>
                      <a:pt x="2" y="42"/>
                    </a:lnTo>
                    <a:lnTo>
                      <a:pt x="4" y="42"/>
                    </a:lnTo>
                    <a:lnTo>
                      <a:pt x="6" y="40"/>
                    </a:lnTo>
                    <a:lnTo>
                      <a:pt x="8" y="36"/>
                    </a:lnTo>
                    <a:lnTo>
                      <a:pt x="10" y="34"/>
                    </a:lnTo>
                    <a:lnTo>
                      <a:pt x="10" y="34"/>
                    </a:lnTo>
                    <a:lnTo>
                      <a:pt x="14" y="34"/>
                    </a:lnTo>
                    <a:lnTo>
                      <a:pt x="14" y="34"/>
                    </a:lnTo>
                    <a:lnTo>
                      <a:pt x="16" y="34"/>
                    </a:lnTo>
                    <a:lnTo>
                      <a:pt x="21" y="30"/>
                    </a:lnTo>
                    <a:lnTo>
                      <a:pt x="21" y="29"/>
                    </a:lnTo>
                    <a:lnTo>
                      <a:pt x="25" y="29"/>
                    </a:lnTo>
                    <a:lnTo>
                      <a:pt x="23" y="29"/>
                    </a:lnTo>
                    <a:lnTo>
                      <a:pt x="21" y="27"/>
                    </a:lnTo>
                    <a:lnTo>
                      <a:pt x="19" y="25"/>
                    </a:lnTo>
                    <a:lnTo>
                      <a:pt x="16" y="25"/>
                    </a:lnTo>
                    <a:lnTo>
                      <a:pt x="14" y="25"/>
                    </a:lnTo>
                    <a:lnTo>
                      <a:pt x="12" y="25"/>
                    </a:lnTo>
                    <a:lnTo>
                      <a:pt x="8" y="27"/>
                    </a:lnTo>
                    <a:lnTo>
                      <a:pt x="8" y="27"/>
                    </a:lnTo>
                    <a:lnTo>
                      <a:pt x="6" y="27"/>
                    </a:lnTo>
                    <a:lnTo>
                      <a:pt x="6" y="29"/>
                    </a:lnTo>
                    <a:lnTo>
                      <a:pt x="4" y="29"/>
                    </a:lnTo>
                    <a:lnTo>
                      <a:pt x="2" y="29"/>
                    </a:lnTo>
                    <a:lnTo>
                      <a:pt x="0" y="29"/>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95" name="Freeform 1740">
                <a:extLst>
                  <a:ext uri="{FF2B5EF4-FFF2-40B4-BE49-F238E27FC236}">
                    <a16:creationId xmlns:a16="http://schemas.microsoft.com/office/drawing/2014/main" id="{AD2EB784-DF38-FB48-3926-2CBE2A0DA50E}"/>
                  </a:ext>
                </a:extLst>
              </p:cNvPr>
              <p:cNvSpPr>
                <a:spLocks noEditPoints="1"/>
              </p:cNvSpPr>
              <p:nvPr/>
            </p:nvSpPr>
            <p:spPr bwMode="auto">
              <a:xfrm>
                <a:off x="20173061" y="-3751934"/>
                <a:ext cx="1566469" cy="2292591"/>
              </a:xfrm>
              <a:custGeom>
                <a:avLst/>
                <a:gdLst>
                  <a:gd name="T0" fmla="*/ 143 w 192"/>
                  <a:gd name="T1" fmla="*/ 253 h 281"/>
                  <a:gd name="T2" fmla="*/ 154 w 192"/>
                  <a:gd name="T3" fmla="*/ 243 h 281"/>
                  <a:gd name="T4" fmla="*/ 182 w 192"/>
                  <a:gd name="T5" fmla="*/ 217 h 281"/>
                  <a:gd name="T6" fmla="*/ 192 w 192"/>
                  <a:gd name="T7" fmla="*/ 205 h 281"/>
                  <a:gd name="T8" fmla="*/ 184 w 192"/>
                  <a:gd name="T9" fmla="*/ 194 h 281"/>
                  <a:gd name="T10" fmla="*/ 171 w 192"/>
                  <a:gd name="T11" fmla="*/ 179 h 281"/>
                  <a:gd name="T12" fmla="*/ 175 w 192"/>
                  <a:gd name="T13" fmla="*/ 171 h 281"/>
                  <a:gd name="T14" fmla="*/ 169 w 192"/>
                  <a:gd name="T15" fmla="*/ 162 h 281"/>
                  <a:gd name="T16" fmla="*/ 169 w 192"/>
                  <a:gd name="T17" fmla="*/ 154 h 281"/>
                  <a:gd name="T18" fmla="*/ 161 w 192"/>
                  <a:gd name="T19" fmla="*/ 143 h 281"/>
                  <a:gd name="T20" fmla="*/ 161 w 192"/>
                  <a:gd name="T21" fmla="*/ 137 h 281"/>
                  <a:gd name="T22" fmla="*/ 161 w 192"/>
                  <a:gd name="T23" fmla="*/ 133 h 281"/>
                  <a:gd name="T24" fmla="*/ 163 w 192"/>
                  <a:gd name="T25" fmla="*/ 126 h 281"/>
                  <a:gd name="T26" fmla="*/ 169 w 192"/>
                  <a:gd name="T27" fmla="*/ 120 h 281"/>
                  <a:gd name="T28" fmla="*/ 158 w 192"/>
                  <a:gd name="T29" fmla="*/ 92 h 281"/>
                  <a:gd name="T30" fmla="*/ 154 w 192"/>
                  <a:gd name="T31" fmla="*/ 76 h 281"/>
                  <a:gd name="T32" fmla="*/ 167 w 192"/>
                  <a:gd name="T33" fmla="*/ 59 h 281"/>
                  <a:gd name="T34" fmla="*/ 154 w 192"/>
                  <a:gd name="T35" fmla="*/ 48 h 281"/>
                  <a:gd name="T36" fmla="*/ 148 w 192"/>
                  <a:gd name="T37" fmla="*/ 31 h 281"/>
                  <a:gd name="T38" fmla="*/ 150 w 192"/>
                  <a:gd name="T39" fmla="*/ 27 h 281"/>
                  <a:gd name="T40" fmla="*/ 139 w 192"/>
                  <a:gd name="T41" fmla="*/ 6 h 281"/>
                  <a:gd name="T42" fmla="*/ 116 w 192"/>
                  <a:gd name="T43" fmla="*/ 6 h 281"/>
                  <a:gd name="T44" fmla="*/ 101 w 192"/>
                  <a:gd name="T45" fmla="*/ 16 h 281"/>
                  <a:gd name="T46" fmla="*/ 88 w 192"/>
                  <a:gd name="T47" fmla="*/ 35 h 281"/>
                  <a:gd name="T48" fmla="*/ 46 w 192"/>
                  <a:gd name="T49" fmla="*/ 33 h 281"/>
                  <a:gd name="T50" fmla="*/ 25 w 192"/>
                  <a:gd name="T51" fmla="*/ 21 h 281"/>
                  <a:gd name="T52" fmla="*/ 40 w 192"/>
                  <a:gd name="T53" fmla="*/ 38 h 281"/>
                  <a:gd name="T54" fmla="*/ 61 w 192"/>
                  <a:gd name="T55" fmla="*/ 48 h 281"/>
                  <a:gd name="T56" fmla="*/ 63 w 192"/>
                  <a:gd name="T57" fmla="*/ 65 h 281"/>
                  <a:gd name="T58" fmla="*/ 65 w 192"/>
                  <a:gd name="T59" fmla="*/ 74 h 281"/>
                  <a:gd name="T60" fmla="*/ 67 w 192"/>
                  <a:gd name="T61" fmla="*/ 95 h 281"/>
                  <a:gd name="T62" fmla="*/ 71 w 192"/>
                  <a:gd name="T63" fmla="*/ 109 h 281"/>
                  <a:gd name="T64" fmla="*/ 82 w 192"/>
                  <a:gd name="T65" fmla="*/ 122 h 281"/>
                  <a:gd name="T66" fmla="*/ 91 w 192"/>
                  <a:gd name="T67" fmla="*/ 141 h 281"/>
                  <a:gd name="T68" fmla="*/ 91 w 192"/>
                  <a:gd name="T69" fmla="*/ 147 h 281"/>
                  <a:gd name="T70" fmla="*/ 67 w 192"/>
                  <a:gd name="T71" fmla="*/ 169 h 281"/>
                  <a:gd name="T72" fmla="*/ 48 w 192"/>
                  <a:gd name="T73" fmla="*/ 183 h 281"/>
                  <a:gd name="T74" fmla="*/ 44 w 192"/>
                  <a:gd name="T75" fmla="*/ 190 h 281"/>
                  <a:gd name="T76" fmla="*/ 31 w 192"/>
                  <a:gd name="T77" fmla="*/ 200 h 281"/>
                  <a:gd name="T78" fmla="*/ 27 w 192"/>
                  <a:gd name="T79" fmla="*/ 224 h 281"/>
                  <a:gd name="T80" fmla="*/ 31 w 192"/>
                  <a:gd name="T81" fmla="*/ 238 h 281"/>
                  <a:gd name="T82" fmla="*/ 33 w 192"/>
                  <a:gd name="T83" fmla="*/ 262 h 281"/>
                  <a:gd name="T84" fmla="*/ 42 w 192"/>
                  <a:gd name="T85" fmla="*/ 266 h 281"/>
                  <a:gd name="T86" fmla="*/ 48 w 192"/>
                  <a:gd name="T87" fmla="*/ 272 h 281"/>
                  <a:gd name="T88" fmla="*/ 53 w 192"/>
                  <a:gd name="T89" fmla="*/ 272 h 281"/>
                  <a:gd name="T90" fmla="*/ 61 w 192"/>
                  <a:gd name="T91" fmla="*/ 277 h 281"/>
                  <a:gd name="T92" fmla="*/ 99 w 192"/>
                  <a:gd name="T93" fmla="*/ 268 h 281"/>
                  <a:gd name="T94" fmla="*/ 105 w 192"/>
                  <a:gd name="T95" fmla="*/ 264 h 281"/>
                  <a:gd name="T96" fmla="*/ 114 w 192"/>
                  <a:gd name="T97" fmla="*/ 266 h 281"/>
                  <a:gd name="T98" fmla="*/ 127 w 192"/>
                  <a:gd name="T99" fmla="*/ 264 h 281"/>
                  <a:gd name="T100" fmla="*/ 36 w 192"/>
                  <a:gd name="T101" fmla="*/ 274 h 281"/>
                  <a:gd name="T102" fmla="*/ 27 w 192"/>
                  <a:gd name="T103" fmla="*/ 194 h 281"/>
                  <a:gd name="T104" fmla="*/ 38 w 192"/>
                  <a:gd name="T105" fmla="*/ 268 h 281"/>
                  <a:gd name="T106" fmla="*/ 44 w 192"/>
                  <a:gd name="T107" fmla="*/ 270 h 281"/>
                  <a:gd name="T108" fmla="*/ 46 w 192"/>
                  <a:gd name="T109" fmla="*/ 268 h 281"/>
                  <a:gd name="T110" fmla="*/ 27 w 192"/>
                  <a:gd name="T111" fmla="*/ 260 h 281"/>
                  <a:gd name="T112" fmla="*/ 2 w 192"/>
                  <a:gd name="T113" fmla="*/ 272 h 281"/>
                  <a:gd name="T114" fmla="*/ 12 w 192"/>
                  <a:gd name="T115" fmla="*/ 270 h 281"/>
                  <a:gd name="T116" fmla="*/ 2 w 192"/>
                  <a:gd name="T117" fmla="*/ 270 h 281"/>
                  <a:gd name="T118" fmla="*/ 16 w 192"/>
                  <a:gd name="T119" fmla="*/ 27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2" h="281">
                    <a:moveTo>
                      <a:pt x="82" y="145"/>
                    </a:moveTo>
                    <a:lnTo>
                      <a:pt x="80" y="145"/>
                    </a:lnTo>
                    <a:lnTo>
                      <a:pt x="80" y="143"/>
                    </a:lnTo>
                    <a:lnTo>
                      <a:pt x="82" y="141"/>
                    </a:lnTo>
                    <a:lnTo>
                      <a:pt x="84" y="141"/>
                    </a:lnTo>
                    <a:lnTo>
                      <a:pt x="86" y="141"/>
                    </a:lnTo>
                    <a:lnTo>
                      <a:pt x="88" y="143"/>
                    </a:lnTo>
                    <a:lnTo>
                      <a:pt x="82" y="145"/>
                    </a:lnTo>
                    <a:close/>
                    <a:moveTo>
                      <a:pt x="141" y="253"/>
                    </a:moveTo>
                    <a:lnTo>
                      <a:pt x="143" y="253"/>
                    </a:lnTo>
                    <a:lnTo>
                      <a:pt x="143" y="253"/>
                    </a:lnTo>
                    <a:lnTo>
                      <a:pt x="144" y="251"/>
                    </a:lnTo>
                    <a:lnTo>
                      <a:pt x="144" y="251"/>
                    </a:lnTo>
                    <a:lnTo>
                      <a:pt x="146" y="251"/>
                    </a:lnTo>
                    <a:lnTo>
                      <a:pt x="146" y="251"/>
                    </a:lnTo>
                    <a:lnTo>
                      <a:pt x="146" y="249"/>
                    </a:lnTo>
                    <a:lnTo>
                      <a:pt x="146" y="249"/>
                    </a:lnTo>
                    <a:lnTo>
                      <a:pt x="148" y="247"/>
                    </a:lnTo>
                    <a:lnTo>
                      <a:pt x="154" y="245"/>
                    </a:lnTo>
                    <a:lnTo>
                      <a:pt x="154" y="243"/>
                    </a:lnTo>
                    <a:lnTo>
                      <a:pt x="156" y="243"/>
                    </a:lnTo>
                    <a:lnTo>
                      <a:pt x="158" y="241"/>
                    </a:lnTo>
                    <a:lnTo>
                      <a:pt x="161" y="236"/>
                    </a:lnTo>
                    <a:lnTo>
                      <a:pt x="163" y="234"/>
                    </a:lnTo>
                    <a:lnTo>
                      <a:pt x="167" y="232"/>
                    </a:lnTo>
                    <a:lnTo>
                      <a:pt x="173" y="224"/>
                    </a:lnTo>
                    <a:lnTo>
                      <a:pt x="175" y="222"/>
                    </a:lnTo>
                    <a:lnTo>
                      <a:pt x="177" y="222"/>
                    </a:lnTo>
                    <a:lnTo>
                      <a:pt x="179" y="221"/>
                    </a:lnTo>
                    <a:lnTo>
                      <a:pt x="182" y="217"/>
                    </a:lnTo>
                    <a:lnTo>
                      <a:pt x="184" y="215"/>
                    </a:lnTo>
                    <a:lnTo>
                      <a:pt x="186" y="213"/>
                    </a:lnTo>
                    <a:lnTo>
                      <a:pt x="186" y="213"/>
                    </a:lnTo>
                    <a:lnTo>
                      <a:pt x="186" y="213"/>
                    </a:lnTo>
                    <a:lnTo>
                      <a:pt x="188" y="211"/>
                    </a:lnTo>
                    <a:lnTo>
                      <a:pt x="188" y="211"/>
                    </a:lnTo>
                    <a:lnTo>
                      <a:pt x="190" y="205"/>
                    </a:lnTo>
                    <a:lnTo>
                      <a:pt x="190" y="205"/>
                    </a:lnTo>
                    <a:lnTo>
                      <a:pt x="190" y="205"/>
                    </a:lnTo>
                    <a:lnTo>
                      <a:pt x="192" y="205"/>
                    </a:lnTo>
                    <a:lnTo>
                      <a:pt x="192" y="203"/>
                    </a:lnTo>
                    <a:lnTo>
                      <a:pt x="192" y="203"/>
                    </a:lnTo>
                    <a:lnTo>
                      <a:pt x="192" y="202"/>
                    </a:lnTo>
                    <a:lnTo>
                      <a:pt x="190" y="202"/>
                    </a:lnTo>
                    <a:lnTo>
                      <a:pt x="188" y="198"/>
                    </a:lnTo>
                    <a:lnTo>
                      <a:pt x="186" y="196"/>
                    </a:lnTo>
                    <a:lnTo>
                      <a:pt x="186" y="196"/>
                    </a:lnTo>
                    <a:lnTo>
                      <a:pt x="186" y="194"/>
                    </a:lnTo>
                    <a:lnTo>
                      <a:pt x="184" y="194"/>
                    </a:lnTo>
                    <a:lnTo>
                      <a:pt x="184" y="194"/>
                    </a:lnTo>
                    <a:lnTo>
                      <a:pt x="177" y="190"/>
                    </a:lnTo>
                    <a:lnTo>
                      <a:pt x="173" y="186"/>
                    </a:lnTo>
                    <a:lnTo>
                      <a:pt x="173" y="186"/>
                    </a:lnTo>
                    <a:lnTo>
                      <a:pt x="167" y="183"/>
                    </a:lnTo>
                    <a:lnTo>
                      <a:pt x="167" y="181"/>
                    </a:lnTo>
                    <a:lnTo>
                      <a:pt x="167" y="181"/>
                    </a:lnTo>
                    <a:lnTo>
                      <a:pt x="167" y="181"/>
                    </a:lnTo>
                    <a:lnTo>
                      <a:pt x="169" y="179"/>
                    </a:lnTo>
                    <a:lnTo>
                      <a:pt x="169" y="179"/>
                    </a:lnTo>
                    <a:lnTo>
                      <a:pt x="171" y="179"/>
                    </a:lnTo>
                    <a:lnTo>
                      <a:pt x="171" y="177"/>
                    </a:lnTo>
                    <a:lnTo>
                      <a:pt x="173" y="177"/>
                    </a:lnTo>
                    <a:lnTo>
                      <a:pt x="175" y="173"/>
                    </a:lnTo>
                    <a:lnTo>
                      <a:pt x="175" y="173"/>
                    </a:lnTo>
                    <a:lnTo>
                      <a:pt x="175" y="173"/>
                    </a:lnTo>
                    <a:lnTo>
                      <a:pt x="175" y="173"/>
                    </a:lnTo>
                    <a:lnTo>
                      <a:pt x="175" y="171"/>
                    </a:lnTo>
                    <a:lnTo>
                      <a:pt x="175" y="171"/>
                    </a:lnTo>
                    <a:lnTo>
                      <a:pt x="175" y="171"/>
                    </a:lnTo>
                    <a:lnTo>
                      <a:pt x="175" y="171"/>
                    </a:lnTo>
                    <a:lnTo>
                      <a:pt x="175" y="171"/>
                    </a:lnTo>
                    <a:lnTo>
                      <a:pt x="175" y="171"/>
                    </a:lnTo>
                    <a:lnTo>
                      <a:pt x="175" y="169"/>
                    </a:lnTo>
                    <a:lnTo>
                      <a:pt x="175" y="169"/>
                    </a:lnTo>
                    <a:lnTo>
                      <a:pt x="175" y="167"/>
                    </a:lnTo>
                    <a:lnTo>
                      <a:pt x="175" y="167"/>
                    </a:lnTo>
                    <a:lnTo>
                      <a:pt x="175" y="166"/>
                    </a:lnTo>
                    <a:lnTo>
                      <a:pt x="173" y="166"/>
                    </a:lnTo>
                    <a:lnTo>
                      <a:pt x="169" y="164"/>
                    </a:lnTo>
                    <a:lnTo>
                      <a:pt x="169" y="162"/>
                    </a:lnTo>
                    <a:lnTo>
                      <a:pt x="167" y="160"/>
                    </a:lnTo>
                    <a:lnTo>
                      <a:pt x="167" y="160"/>
                    </a:lnTo>
                    <a:lnTo>
                      <a:pt x="167" y="160"/>
                    </a:lnTo>
                    <a:lnTo>
                      <a:pt x="167" y="158"/>
                    </a:lnTo>
                    <a:lnTo>
                      <a:pt x="167" y="158"/>
                    </a:lnTo>
                    <a:lnTo>
                      <a:pt x="167" y="156"/>
                    </a:lnTo>
                    <a:lnTo>
                      <a:pt x="169" y="156"/>
                    </a:lnTo>
                    <a:lnTo>
                      <a:pt x="169" y="154"/>
                    </a:lnTo>
                    <a:lnTo>
                      <a:pt x="169" y="154"/>
                    </a:lnTo>
                    <a:lnTo>
                      <a:pt x="169" y="154"/>
                    </a:lnTo>
                    <a:lnTo>
                      <a:pt x="169" y="152"/>
                    </a:lnTo>
                    <a:lnTo>
                      <a:pt x="167" y="150"/>
                    </a:lnTo>
                    <a:lnTo>
                      <a:pt x="163" y="150"/>
                    </a:lnTo>
                    <a:lnTo>
                      <a:pt x="161" y="148"/>
                    </a:lnTo>
                    <a:lnTo>
                      <a:pt x="161" y="147"/>
                    </a:lnTo>
                    <a:lnTo>
                      <a:pt x="161" y="145"/>
                    </a:lnTo>
                    <a:lnTo>
                      <a:pt x="161" y="145"/>
                    </a:lnTo>
                    <a:lnTo>
                      <a:pt x="161" y="143"/>
                    </a:lnTo>
                    <a:lnTo>
                      <a:pt x="161" y="143"/>
                    </a:lnTo>
                    <a:lnTo>
                      <a:pt x="161" y="143"/>
                    </a:lnTo>
                    <a:lnTo>
                      <a:pt x="163" y="141"/>
                    </a:lnTo>
                    <a:lnTo>
                      <a:pt x="163" y="141"/>
                    </a:lnTo>
                    <a:lnTo>
                      <a:pt x="163" y="139"/>
                    </a:lnTo>
                    <a:lnTo>
                      <a:pt x="163" y="139"/>
                    </a:lnTo>
                    <a:lnTo>
                      <a:pt x="163" y="139"/>
                    </a:lnTo>
                    <a:lnTo>
                      <a:pt x="163" y="137"/>
                    </a:lnTo>
                    <a:lnTo>
                      <a:pt x="163" y="137"/>
                    </a:lnTo>
                    <a:lnTo>
                      <a:pt x="163" y="137"/>
                    </a:lnTo>
                    <a:lnTo>
                      <a:pt x="163" y="137"/>
                    </a:lnTo>
                    <a:lnTo>
                      <a:pt x="161" y="137"/>
                    </a:lnTo>
                    <a:lnTo>
                      <a:pt x="161" y="137"/>
                    </a:lnTo>
                    <a:lnTo>
                      <a:pt x="161" y="135"/>
                    </a:lnTo>
                    <a:lnTo>
                      <a:pt x="161" y="135"/>
                    </a:lnTo>
                    <a:lnTo>
                      <a:pt x="161" y="135"/>
                    </a:lnTo>
                    <a:lnTo>
                      <a:pt x="161" y="135"/>
                    </a:lnTo>
                    <a:lnTo>
                      <a:pt x="161" y="135"/>
                    </a:lnTo>
                    <a:lnTo>
                      <a:pt x="161" y="135"/>
                    </a:lnTo>
                    <a:lnTo>
                      <a:pt x="161" y="135"/>
                    </a:lnTo>
                    <a:lnTo>
                      <a:pt x="161" y="135"/>
                    </a:lnTo>
                    <a:lnTo>
                      <a:pt x="161" y="133"/>
                    </a:lnTo>
                    <a:lnTo>
                      <a:pt x="161" y="133"/>
                    </a:lnTo>
                    <a:lnTo>
                      <a:pt x="161" y="133"/>
                    </a:lnTo>
                    <a:lnTo>
                      <a:pt x="163" y="131"/>
                    </a:lnTo>
                    <a:lnTo>
                      <a:pt x="163" y="131"/>
                    </a:lnTo>
                    <a:lnTo>
                      <a:pt x="163" y="129"/>
                    </a:lnTo>
                    <a:lnTo>
                      <a:pt x="163" y="129"/>
                    </a:lnTo>
                    <a:lnTo>
                      <a:pt x="163" y="128"/>
                    </a:lnTo>
                    <a:lnTo>
                      <a:pt x="163" y="126"/>
                    </a:lnTo>
                    <a:lnTo>
                      <a:pt x="163" y="126"/>
                    </a:lnTo>
                    <a:lnTo>
                      <a:pt x="163" y="126"/>
                    </a:lnTo>
                    <a:lnTo>
                      <a:pt x="163" y="124"/>
                    </a:lnTo>
                    <a:lnTo>
                      <a:pt x="163" y="124"/>
                    </a:lnTo>
                    <a:lnTo>
                      <a:pt x="163" y="122"/>
                    </a:lnTo>
                    <a:lnTo>
                      <a:pt x="165" y="122"/>
                    </a:lnTo>
                    <a:lnTo>
                      <a:pt x="167" y="122"/>
                    </a:lnTo>
                    <a:lnTo>
                      <a:pt x="167" y="122"/>
                    </a:lnTo>
                    <a:lnTo>
                      <a:pt x="169" y="122"/>
                    </a:lnTo>
                    <a:lnTo>
                      <a:pt x="169" y="120"/>
                    </a:lnTo>
                    <a:lnTo>
                      <a:pt x="169" y="120"/>
                    </a:lnTo>
                    <a:lnTo>
                      <a:pt x="169" y="120"/>
                    </a:lnTo>
                    <a:lnTo>
                      <a:pt x="169" y="118"/>
                    </a:lnTo>
                    <a:lnTo>
                      <a:pt x="169" y="116"/>
                    </a:lnTo>
                    <a:lnTo>
                      <a:pt x="167" y="112"/>
                    </a:lnTo>
                    <a:lnTo>
                      <a:pt x="165" y="105"/>
                    </a:lnTo>
                    <a:lnTo>
                      <a:pt x="163" y="103"/>
                    </a:lnTo>
                    <a:lnTo>
                      <a:pt x="161" y="99"/>
                    </a:lnTo>
                    <a:lnTo>
                      <a:pt x="160" y="97"/>
                    </a:lnTo>
                    <a:lnTo>
                      <a:pt x="160" y="95"/>
                    </a:lnTo>
                    <a:lnTo>
                      <a:pt x="160" y="93"/>
                    </a:lnTo>
                    <a:lnTo>
                      <a:pt x="158" y="92"/>
                    </a:lnTo>
                    <a:lnTo>
                      <a:pt x="158" y="90"/>
                    </a:lnTo>
                    <a:lnTo>
                      <a:pt x="156" y="88"/>
                    </a:lnTo>
                    <a:lnTo>
                      <a:pt x="154" y="84"/>
                    </a:lnTo>
                    <a:lnTo>
                      <a:pt x="154" y="84"/>
                    </a:lnTo>
                    <a:lnTo>
                      <a:pt x="152" y="82"/>
                    </a:lnTo>
                    <a:lnTo>
                      <a:pt x="152" y="82"/>
                    </a:lnTo>
                    <a:lnTo>
                      <a:pt x="152" y="80"/>
                    </a:lnTo>
                    <a:lnTo>
                      <a:pt x="152" y="80"/>
                    </a:lnTo>
                    <a:lnTo>
                      <a:pt x="152" y="78"/>
                    </a:lnTo>
                    <a:lnTo>
                      <a:pt x="154" y="76"/>
                    </a:lnTo>
                    <a:lnTo>
                      <a:pt x="154" y="76"/>
                    </a:lnTo>
                    <a:lnTo>
                      <a:pt x="156" y="73"/>
                    </a:lnTo>
                    <a:lnTo>
                      <a:pt x="160" y="71"/>
                    </a:lnTo>
                    <a:lnTo>
                      <a:pt x="160" y="69"/>
                    </a:lnTo>
                    <a:lnTo>
                      <a:pt x="165" y="63"/>
                    </a:lnTo>
                    <a:lnTo>
                      <a:pt x="165" y="63"/>
                    </a:lnTo>
                    <a:lnTo>
                      <a:pt x="165" y="63"/>
                    </a:lnTo>
                    <a:lnTo>
                      <a:pt x="167" y="61"/>
                    </a:lnTo>
                    <a:lnTo>
                      <a:pt x="167" y="61"/>
                    </a:lnTo>
                    <a:lnTo>
                      <a:pt x="167" y="59"/>
                    </a:lnTo>
                    <a:lnTo>
                      <a:pt x="167" y="59"/>
                    </a:lnTo>
                    <a:lnTo>
                      <a:pt x="167" y="59"/>
                    </a:lnTo>
                    <a:lnTo>
                      <a:pt x="167" y="59"/>
                    </a:lnTo>
                    <a:lnTo>
                      <a:pt x="165" y="57"/>
                    </a:lnTo>
                    <a:lnTo>
                      <a:pt x="163" y="57"/>
                    </a:lnTo>
                    <a:lnTo>
                      <a:pt x="161" y="54"/>
                    </a:lnTo>
                    <a:lnTo>
                      <a:pt x="160" y="52"/>
                    </a:lnTo>
                    <a:lnTo>
                      <a:pt x="158" y="50"/>
                    </a:lnTo>
                    <a:lnTo>
                      <a:pt x="156" y="50"/>
                    </a:lnTo>
                    <a:lnTo>
                      <a:pt x="154" y="48"/>
                    </a:lnTo>
                    <a:lnTo>
                      <a:pt x="150" y="46"/>
                    </a:lnTo>
                    <a:lnTo>
                      <a:pt x="148" y="46"/>
                    </a:lnTo>
                    <a:lnTo>
                      <a:pt x="146" y="46"/>
                    </a:lnTo>
                    <a:lnTo>
                      <a:pt x="144" y="42"/>
                    </a:lnTo>
                    <a:lnTo>
                      <a:pt x="143" y="40"/>
                    </a:lnTo>
                    <a:lnTo>
                      <a:pt x="143" y="37"/>
                    </a:lnTo>
                    <a:lnTo>
                      <a:pt x="146" y="31"/>
                    </a:lnTo>
                    <a:lnTo>
                      <a:pt x="148" y="31"/>
                    </a:lnTo>
                    <a:lnTo>
                      <a:pt x="148" y="31"/>
                    </a:lnTo>
                    <a:lnTo>
                      <a:pt x="148" y="31"/>
                    </a:lnTo>
                    <a:lnTo>
                      <a:pt x="146" y="31"/>
                    </a:lnTo>
                    <a:lnTo>
                      <a:pt x="146" y="29"/>
                    </a:lnTo>
                    <a:lnTo>
                      <a:pt x="146" y="29"/>
                    </a:lnTo>
                    <a:lnTo>
                      <a:pt x="144" y="29"/>
                    </a:lnTo>
                    <a:lnTo>
                      <a:pt x="143" y="29"/>
                    </a:lnTo>
                    <a:lnTo>
                      <a:pt x="143" y="29"/>
                    </a:lnTo>
                    <a:lnTo>
                      <a:pt x="143" y="29"/>
                    </a:lnTo>
                    <a:lnTo>
                      <a:pt x="144" y="27"/>
                    </a:lnTo>
                    <a:lnTo>
                      <a:pt x="148" y="27"/>
                    </a:lnTo>
                    <a:lnTo>
                      <a:pt x="150" y="27"/>
                    </a:lnTo>
                    <a:lnTo>
                      <a:pt x="150" y="25"/>
                    </a:lnTo>
                    <a:lnTo>
                      <a:pt x="148" y="23"/>
                    </a:lnTo>
                    <a:lnTo>
                      <a:pt x="156" y="18"/>
                    </a:lnTo>
                    <a:lnTo>
                      <a:pt x="154" y="14"/>
                    </a:lnTo>
                    <a:lnTo>
                      <a:pt x="152" y="12"/>
                    </a:lnTo>
                    <a:lnTo>
                      <a:pt x="150" y="12"/>
                    </a:lnTo>
                    <a:lnTo>
                      <a:pt x="146" y="10"/>
                    </a:lnTo>
                    <a:lnTo>
                      <a:pt x="143" y="10"/>
                    </a:lnTo>
                    <a:lnTo>
                      <a:pt x="141" y="8"/>
                    </a:lnTo>
                    <a:lnTo>
                      <a:pt x="139" y="6"/>
                    </a:lnTo>
                    <a:lnTo>
                      <a:pt x="135" y="2"/>
                    </a:lnTo>
                    <a:lnTo>
                      <a:pt x="133" y="2"/>
                    </a:lnTo>
                    <a:lnTo>
                      <a:pt x="131" y="0"/>
                    </a:lnTo>
                    <a:lnTo>
                      <a:pt x="129" y="2"/>
                    </a:lnTo>
                    <a:lnTo>
                      <a:pt x="125" y="2"/>
                    </a:lnTo>
                    <a:lnTo>
                      <a:pt x="124" y="4"/>
                    </a:lnTo>
                    <a:lnTo>
                      <a:pt x="122" y="6"/>
                    </a:lnTo>
                    <a:lnTo>
                      <a:pt x="120" y="6"/>
                    </a:lnTo>
                    <a:lnTo>
                      <a:pt x="118" y="6"/>
                    </a:lnTo>
                    <a:lnTo>
                      <a:pt x="116" y="6"/>
                    </a:lnTo>
                    <a:lnTo>
                      <a:pt x="114" y="6"/>
                    </a:lnTo>
                    <a:lnTo>
                      <a:pt x="112" y="6"/>
                    </a:lnTo>
                    <a:lnTo>
                      <a:pt x="110" y="6"/>
                    </a:lnTo>
                    <a:lnTo>
                      <a:pt x="108" y="8"/>
                    </a:lnTo>
                    <a:lnTo>
                      <a:pt x="108" y="10"/>
                    </a:lnTo>
                    <a:lnTo>
                      <a:pt x="107" y="10"/>
                    </a:lnTo>
                    <a:lnTo>
                      <a:pt x="105" y="12"/>
                    </a:lnTo>
                    <a:lnTo>
                      <a:pt x="105" y="12"/>
                    </a:lnTo>
                    <a:lnTo>
                      <a:pt x="103" y="14"/>
                    </a:lnTo>
                    <a:lnTo>
                      <a:pt x="101" y="16"/>
                    </a:lnTo>
                    <a:lnTo>
                      <a:pt x="101" y="18"/>
                    </a:lnTo>
                    <a:lnTo>
                      <a:pt x="99" y="19"/>
                    </a:lnTo>
                    <a:lnTo>
                      <a:pt x="99" y="23"/>
                    </a:lnTo>
                    <a:lnTo>
                      <a:pt x="99" y="25"/>
                    </a:lnTo>
                    <a:lnTo>
                      <a:pt x="99" y="27"/>
                    </a:lnTo>
                    <a:lnTo>
                      <a:pt x="97" y="29"/>
                    </a:lnTo>
                    <a:lnTo>
                      <a:pt x="95" y="29"/>
                    </a:lnTo>
                    <a:lnTo>
                      <a:pt x="91" y="31"/>
                    </a:lnTo>
                    <a:lnTo>
                      <a:pt x="89" y="33"/>
                    </a:lnTo>
                    <a:lnTo>
                      <a:pt x="88" y="35"/>
                    </a:lnTo>
                    <a:lnTo>
                      <a:pt x="88" y="35"/>
                    </a:lnTo>
                    <a:lnTo>
                      <a:pt x="86" y="35"/>
                    </a:lnTo>
                    <a:lnTo>
                      <a:pt x="71" y="31"/>
                    </a:lnTo>
                    <a:lnTo>
                      <a:pt x="69" y="31"/>
                    </a:lnTo>
                    <a:lnTo>
                      <a:pt x="69" y="33"/>
                    </a:lnTo>
                    <a:lnTo>
                      <a:pt x="65" y="33"/>
                    </a:lnTo>
                    <a:lnTo>
                      <a:pt x="63" y="35"/>
                    </a:lnTo>
                    <a:lnTo>
                      <a:pt x="61" y="35"/>
                    </a:lnTo>
                    <a:lnTo>
                      <a:pt x="48" y="33"/>
                    </a:lnTo>
                    <a:lnTo>
                      <a:pt x="46" y="33"/>
                    </a:lnTo>
                    <a:lnTo>
                      <a:pt x="46" y="33"/>
                    </a:lnTo>
                    <a:lnTo>
                      <a:pt x="44" y="31"/>
                    </a:lnTo>
                    <a:lnTo>
                      <a:pt x="44" y="29"/>
                    </a:lnTo>
                    <a:lnTo>
                      <a:pt x="42" y="29"/>
                    </a:lnTo>
                    <a:lnTo>
                      <a:pt x="34" y="21"/>
                    </a:lnTo>
                    <a:lnTo>
                      <a:pt x="33" y="21"/>
                    </a:lnTo>
                    <a:lnTo>
                      <a:pt x="31" y="21"/>
                    </a:lnTo>
                    <a:lnTo>
                      <a:pt x="27" y="21"/>
                    </a:lnTo>
                    <a:lnTo>
                      <a:pt x="27" y="21"/>
                    </a:lnTo>
                    <a:lnTo>
                      <a:pt x="25" y="21"/>
                    </a:lnTo>
                    <a:lnTo>
                      <a:pt x="25" y="23"/>
                    </a:lnTo>
                    <a:lnTo>
                      <a:pt x="25" y="23"/>
                    </a:lnTo>
                    <a:lnTo>
                      <a:pt x="25" y="23"/>
                    </a:lnTo>
                    <a:lnTo>
                      <a:pt x="25" y="25"/>
                    </a:lnTo>
                    <a:lnTo>
                      <a:pt x="23" y="25"/>
                    </a:lnTo>
                    <a:lnTo>
                      <a:pt x="19" y="25"/>
                    </a:lnTo>
                    <a:lnTo>
                      <a:pt x="17" y="25"/>
                    </a:lnTo>
                    <a:lnTo>
                      <a:pt x="21" y="27"/>
                    </a:lnTo>
                    <a:lnTo>
                      <a:pt x="36" y="37"/>
                    </a:lnTo>
                    <a:lnTo>
                      <a:pt x="40" y="38"/>
                    </a:lnTo>
                    <a:lnTo>
                      <a:pt x="52" y="40"/>
                    </a:lnTo>
                    <a:lnTo>
                      <a:pt x="53" y="42"/>
                    </a:lnTo>
                    <a:lnTo>
                      <a:pt x="57" y="44"/>
                    </a:lnTo>
                    <a:lnTo>
                      <a:pt x="57" y="44"/>
                    </a:lnTo>
                    <a:lnTo>
                      <a:pt x="57" y="46"/>
                    </a:lnTo>
                    <a:lnTo>
                      <a:pt x="57" y="46"/>
                    </a:lnTo>
                    <a:lnTo>
                      <a:pt x="59" y="48"/>
                    </a:lnTo>
                    <a:lnTo>
                      <a:pt x="59" y="48"/>
                    </a:lnTo>
                    <a:lnTo>
                      <a:pt x="59" y="48"/>
                    </a:lnTo>
                    <a:lnTo>
                      <a:pt x="61" y="48"/>
                    </a:lnTo>
                    <a:lnTo>
                      <a:pt x="63" y="50"/>
                    </a:lnTo>
                    <a:lnTo>
                      <a:pt x="65" y="52"/>
                    </a:lnTo>
                    <a:lnTo>
                      <a:pt x="65" y="52"/>
                    </a:lnTo>
                    <a:lnTo>
                      <a:pt x="65" y="52"/>
                    </a:lnTo>
                    <a:lnTo>
                      <a:pt x="63" y="54"/>
                    </a:lnTo>
                    <a:lnTo>
                      <a:pt x="63" y="55"/>
                    </a:lnTo>
                    <a:lnTo>
                      <a:pt x="63" y="55"/>
                    </a:lnTo>
                    <a:lnTo>
                      <a:pt x="63" y="57"/>
                    </a:lnTo>
                    <a:lnTo>
                      <a:pt x="63" y="61"/>
                    </a:lnTo>
                    <a:lnTo>
                      <a:pt x="63" y="65"/>
                    </a:lnTo>
                    <a:lnTo>
                      <a:pt x="63" y="65"/>
                    </a:lnTo>
                    <a:lnTo>
                      <a:pt x="63" y="65"/>
                    </a:lnTo>
                    <a:lnTo>
                      <a:pt x="65" y="65"/>
                    </a:lnTo>
                    <a:lnTo>
                      <a:pt x="67" y="67"/>
                    </a:lnTo>
                    <a:lnTo>
                      <a:pt x="67" y="67"/>
                    </a:lnTo>
                    <a:lnTo>
                      <a:pt x="67" y="69"/>
                    </a:lnTo>
                    <a:lnTo>
                      <a:pt x="67" y="71"/>
                    </a:lnTo>
                    <a:lnTo>
                      <a:pt x="67" y="71"/>
                    </a:lnTo>
                    <a:lnTo>
                      <a:pt x="65" y="73"/>
                    </a:lnTo>
                    <a:lnTo>
                      <a:pt x="65" y="74"/>
                    </a:lnTo>
                    <a:lnTo>
                      <a:pt x="67" y="76"/>
                    </a:lnTo>
                    <a:lnTo>
                      <a:pt x="67" y="76"/>
                    </a:lnTo>
                    <a:lnTo>
                      <a:pt x="69" y="80"/>
                    </a:lnTo>
                    <a:lnTo>
                      <a:pt x="71" y="82"/>
                    </a:lnTo>
                    <a:lnTo>
                      <a:pt x="71" y="86"/>
                    </a:lnTo>
                    <a:lnTo>
                      <a:pt x="71" y="88"/>
                    </a:lnTo>
                    <a:lnTo>
                      <a:pt x="69" y="92"/>
                    </a:lnTo>
                    <a:lnTo>
                      <a:pt x="69" y="92"/>
                    </a:lnTo>
                    <a:lnTo>
                      <a:pt x="67" y="93"/>
                    </a:lnTo>
                    <a:lnTo>
                      <a:pt x="67" y="95"/>
                    </a:lnTo>
                    <a:lnTo>
                      <a:pt x="67" y="97"/>
                    </a:lnTo>
                    <a:lnTo>
                      <a:pt x="67" y="99"/>
                    </a:lnTo>
                    <a:lnTo>
                      <a:pt x="67" y="99"/>
                    </a:lnTo>
                    <a:lnTo>
                      <a:pt x="67" y="101"/>
                    </a:lnTo>
                    <a:lnTo>
                      <a:pt x="67" y="103"/>
                    </a:lnTo>
                    <a:lnTo>
                      <a:pt x="67" y="103"/>
                    </a:lnTo>
                    <a:lnTo>
                      <a:pt x="69" y="105"/>
                    </a:lnTo>
                    <a:lnTo>
                      <a:pt x="71" y="105"/>
                    </a:lnTo>
                    <a:lnTo>
                      <a:pt x="71" y="107"/>
                    </a:lnTo>
                    <a:lnTo>
                      <a:pt x="71" y="109"/>
                    </a:lnTo>
                    <a:lnTo>
                      <a:pt x="74" y="116"/>
                    </a:lnTo>
                    <a:lnTo>
                      <a:pt x="74" y="116"/>
                    </a:lnTo>
                    <a:lnTo>
                      <a:pt x="76" y="118"/>
                    </a:lnTo>
                    <a:lnTo>
                      <a:pt x="78" y="116"/>
                    </a:lnTo>
                    <a:lnTo>
                      <a:pt x="78" y="116"/>
                    </a:lnTo>
                    <a:lnTo>
                      <a:pt x="82" y="114"/>
                    </a:lnTo>
                    <a:lnTo>
                      <a:pt x="80" y="118"/>
                    </a:lnTo>
                    <a:lnTo>
                      <a:pt x="80" y="118"/>
                    </a:lnTo>
                    <a:lnTo>
                      <a:pt x="82" y="120"/>
                    </a:lnTo>
                    <a:lnTo>
                      <a:pt x="82" y="122"/>
                    </a:lnTo>
                    <a:lnTo>
                      <a:pt x="84" y="122"/>
                    </a:lnTo>
                    <a:lnTo>
                      <a:pt x="84" y="122"/>
                    </a:lnTo>
                    <a:lnTo>
                      <a:pt x="88" y="124"/>
                    </a:lnTo>
                    <a:lnTo>
                      <a:pt x="89" y="124"/>
                    </a:lnTo>
                    <a:lnTo>
                      <a:pt x="91" y="126"/>
                    </a:lnTo>
                    <a:lnTo>
                      <a:pt x="93" y="129"/>
                    </a:lnTo>
                    <a:lnTo>
                      <a:pt x="93" y="131"/>
                    </a:lnTo>
                    <a:lnTo>
                      <a:pt x="91" y="137"/>
                    </a:lnTo>
                    <a:lnTo>
                      <a:pt x="91" y="139"/>
                    </a:lnTo>
                    <a:lnTo>
                      <a:pt x="91" y="141"/>
                    </a:lnTo>
                    <a:lnTo>
                      <a:pt x="93" y="141"/>
                    </a:lnTo>
                    <a:lnTo>
                      <a:pt x="93" y="141"/>
                    </a:lnTo>
                    <a:lnTo>
                      <a:pt x="93" y="143"/>
                    </a:lnTo>
                    <a:lnTo>
                      <a:pt x="93" y="143"/>
                    </a:lnTo>
                    <a:lnTo>
                      <a:pt x="93" y="143"/>
                    </a:lnTo>
                    <a:lnTo>
                      <a:pt x="91" y="143"/>
                    </a:lnTo>
                    <a:lnTo>
                      <a:pt x="91" y="145"/>
                    </a:lnTo>
                    <a:lnTo>
                      <a:pt x="91" y="147"/>
                    </a:lnTo>
                    <a:lnTo>
                      <a:pt x="91" y="147"/>
                    </a:lnTo>
                    <a:lnTo>
                      <a:pt x="91" y="147"/>
                    </a:lnTo>
                    <a:lnTo>
                      <a:pt x="91" y="148"/>
                    </a:lnTo>
                    <a:lnTo>
                      <a:pt x="89" y="148"/>
                    </a:lnTo>
                    <a:lnTo>
                      <a:pt x="86" y="148"/>
                    </a:lnTo>
                    <a:lnTo>
                      <a:pt x="82" y="148"/>
                    </a:lnTo>
                    <a:lnTo>
                      <a:pt x="80" y="150"/>
                    </a:lnTo>
                    <a:lnTo>
                      <a:pt x="80" y="152"/>
                    </a:lnTo>
                    <a:lnTo>
                      <a:pt x="76" y="156"/>
                    </a:lnTo>
                    <a:lnTo>
                      <a:pt x="71" y="166"/>
                    </a:lnTo>
                    <a:lnTo>
                      <a:pt x="69" y="167"/>
                    </a:lnTo>
                    <a:lnTo>
                      <a:pt x="67" y="169"/>
                    </a:lnTo>
                    <a:lnTo>
                      <a:pt x="65" y="169"/>
                    </a:lnTo>
                    <a:lnTo>
                      <a:pt x="65" y="169"/>
                    </a:lnTo>
                    <a:lnTo>
                      <a:pt x="65" y="171"/>
                    </a:lnTo>
                    <a:lnTo>
                      <a:pt x="65" y="171"/>
                    </a:lnTo>
                    <a:lnTo>
                      <a:pt x="65" y="173"/>
                    </a:lnTo>
                    <a:lnTo>
                      <a:pt x="63" y="173"/>
                    </a:lnTo>
                    <a:lnTo>
                      <a:pt x="63" y="173"/>
                    </a:lnTo>
                    <a:lnTo>
                      <a:pt x="53" y="181"/>
                    </a:lnTo>
                    <a:lnTo>
                      <a:pt x="52" y="181"/>
                    </a:lnTo>
                    <a:lnTo>
                      <a:pt x="48" y="183"/>
                    </a:lnTo>
                    <a:lnTo>
                      <a:pt x="48" y="184"/>
                    </a:lnTo>
                    <a:lnTo>
                      <a:pt x="48" y="184"/>
                    </a:lnTo>
                    <a:lnTo>
                      <a:pt x="46" y="186"/>
                    </a:lnTo>
                    <a:lnTo>
                      <a:pt x="46" y="186"/>
                    </a:lnTo>
                    <a:lnTo>
                      <a:pt x="44" y="186"/>
                    </a:lnTo>
                    <a:lnTo>
                      <a:pt x="44" y="188"/>
                    </a:lnTo>
                    <a:lnTo>
                      <a:pt x="44" y="188"/>
                    </a:lnTo>
                    <a:lnTo>
                      <a:pt x="44" y="188"/>
                    </a:lnTo>
                    <a:lnTo>
                      <a:pt x="44" y="188"/>
                    </a:lnTo>
                    <a:lnTo>
                      <a:pt x="44" y="190"/>
                    </a:lnTo>
                    <a:lnTo>
                      <a:pt x="44" y="190"/>
                    </a:lnTo>
                    <a:lnTo>
                      <a:pt x="44" y="192"/>
                    </a:lnTo>
                    <a:lnTo>
                      <a:pt x="44" y="192"/>
                    </a:lnTo>
                    <a:lnTo>
                      <a:pt x="42" y="194"/>
                    </a:lnTo>
                    <a:lnTo>
                      <a:pt x="40" y="194"/>
                    </a:lnTo>
                    <a:lnTo>
                      <a:pt x="38" y="194"/>
                    </a:lnTo>
                    <a:lnTo>
                      <a:pt x="33" y="196"/>
                    </a:lnTo>
                    <a:lnTo>
                      <a:pt x="33" y="196"/>
                    </a:lnTo>
                    <a:lnTo>
                      <a:pt x="33" y="200"/>
                    </a:lnTo>
                    <a:lnTo>
                      <a:pt x="31" y="200"/>
                    </a:lnTo>
                    <a:lnTo>
                      <a:pt x="29" y="202"/>
                    </a:lnTo>
                    <a:lnTo>
                      <a:pt x="27" y="205"/>
                    </a:lnTo>
                    <a:lnTo>
                      <a:pt x="25" y="209"/>
                    </a:lnTo>
                    <a:lnTo>
                      <a:pt x="25" y="211"/>
                    </a:lnTo>
                    <a:lnTo>
                      <a:pt x="29" y="217"/>
                    </a:lnTo>
                    <a:lnTo>
                      <a:pt x="29" y="221"/>
                    </a:lnTo>
                    <a:lnTo>
                      <a:pt x="29" y="221"/>
                    </a:lnTo>
                    <a:lnTo>
                      <a:pt x="27" y="222"/>
                    </a:lnTo>
                    <a:lnTo>
                      <a:pt x="27" y="224"/>
                    </a:lnTo>
                    <a:lnTo>
                      <a:pt x="27" y="224"/>
                    </a:lnTo>
                    <a:lnTo>
                      <a:pt x="29" y="226"/>
                    </a:lnTo>
                    <a:lnTo>
                      <a:pt x="29" y="226"/>
                    </a:lnTo>
                    <a:lnTo>
                      <a:pt x="29" y="226"/>
                    </a:lnTo>
                    <a:lnTo>
                      <a:pt x="31" y="230"/>
                    </a:lnTo>
                    <a:lnTo>
                      <a:pt x="33" y="232"/>
                    </a:lnTo>
                    <a:lnTo>
                      <a:pt x="33" y="234"/>
                    </a:lnTo>
                    <a:lnTo>
                      <a:pt x="33" y="234"/>
                    </a:lnTo>
                    <a:lnTo>
                      <a:pt x="31" y="236"/>
                    </a:lnTo>
                    <a:lnTo>
                      <a:pt x="31" y="238"/>
                    </a:lnTo>
                    <a:lnTo>
                      <a:pt x="31" y="238"/>
                    </a:lnTo>
                    <a:lnTo>
                      <a:pt x="33" y="238"/>
                    </a:lnTo>
                    <a:lnTo>
                      <a:pt x="31" y="240"/>
                    </a:lnTo>
                    <a:lnTo>
                      <a:pt x="31" y="245"/>
                    </a:lnTo>
                    <a:lnTo>
                      <a:pt x="29" y="251"/>
                    </a:lnTo>
                    <a:lnTo>
                      <a:pt x="29" y="253"/>
                    </a:lnTo>
                    <a:lnTo>
                      <a:pt x="29" y="257"/>
                    </a:lnTo>
                    <a:lnTo>
                      <a:pt x="29" y="260"/>
                    </a:lnTo>
                    <a:lnTo>
                      <a:pt x="31" y="260"/>
                    </a:lnTo>
                    <a:lnTo>
                      <a:pt x="31" y="262"/>
                    </a:lnTo>
                    <a:lnTo>
                      <a:pt x="33" y="262"/>
                    </a:lnTo>
                    <a:lnTo>
                      <a:pt x="33" y="262"/>
                    </a:lnTo>
                    <a:lnTo>
                      <a:pt x="34" y="262"/>
                    </a:lnTo>
                    <a:lnTo>
                      <a:pt x="34" y="262"/>
                    </a:lnTo>
                    <a:lnTo>
                      <a:pt x="34" y="262"/>
                    </a:lnTo>
                    <a:lnTo>
                      <a:pt x="36" y="262"/>
                    </a:lnTo>
                    <a:lnTo>
                      <a:pt x="36" y="262"/>
                    </a:lnTo>
                    <a:lnTo>
                      <a:pt x="36" y="262"/>
                    </a:lnTo>
                    <a:lnTo>
                      <a:pt x="36" y="264"/>
                    </a:lnTo>
                    <a:lnTo>
                      <a:pt x="40" y="264"/>
                    </a:lnTo>
                    <a:lnTo>
                      <a:pt x="42" y="266"/>
                    </a:lnTo>
                    <a:lnTo>
                      <a:pt x="46" y="266"/>
                    </a:lnTo>
                    <a:lnTo>
                      <a:pt x="48" y="266"/>
                    </a:lnTo>
                    <a:lnTo>
                      <a:pt x="48" y="268"/>
                    </a:lnTo>
                    <a:lnTo>
                      <a:pt x="48" y="270"/>
                    </a:lnTo>
                    <a:lnTo>
                      <a:pt x="48" y="270"/>
                    </a:lnTo>
                    <a:lnTo>
                      <a:pt x="48" y="270"/>
                    </a:lnTo>
                    <a:lnTo>
                      <a:pt x="48" y="270"/>
                    </a:lnTo>
                    <a:lnTo>
                      <a:pt x="48" y="272"/>
                    </a:lnTo>
                    <a:lnTo>
                      <a:pt x="48" y="272"/>
                    </a:lnTo>
                    <a:lnTo>
                      <a:pt x="48" y="272"/>
                    </a:lnTo>
                    <a:lnTo>
                      <a:pt x="46" y="274"/>
                    </a:lnTo>
                    <a:lnTo>
                      <a:pt x="46" y="276"/>
                    </a:lnTo>
                    <a:lnTo>
                      <a:pt x="48" y="276"/>
                    </a:lnTo>
                    <a:lnTo>
                      <a:pt x="50" y="276"/>
                    </a:lnTo>
                    <a:lnTo>
                      <a:pt x="52" y="274"/>
                    </a:lnTo>
                    <a:lnTo>
                      <a:pt x="52" y="274"/>
                    </a:lnTo>
                    <a:lnTo>
                      <a:pt x="52" y="274"/>
                    </a:lnTo>
                    <a:lnTo>
                      <a:pt x="52" y="272"/>
                    </a:lnTo>
                    <a:lnTo>
                      <a:pt x="53" y="272"/>
                    </a:lnTo>
                    <a:lnTo>
                      <a:pt x="53" y="272"/>
                    </a:lnTo>
                    <a:lnTo>
                      <a:pt x="53" y="272"/>
                    </a:lnTo>
                    <a:lnTo>
                      <a:pt x="55" y="274"/>
                    </a:lnTo>
                    <a:lnTo>
                      <a:pt x="57" y="276"/>
                    </a:lnTo>
                    <a:lnTo>
                      <a:pt x="57" y="277"/>
                    </a:lnTo>
                    <a:lnTo>
                      <a:pt x="57" y="277"/>
                    </a:lnTo>
                    <a:lnTo>
                      <a:pt x="55" y="281"/>
                    </a:lnTo>
                    <a:lnTo>
                      <a:pt x="55" y="281"/>
                    </a:lnTo>
                    <a:lnTo>
                      <a:pt x="57" y="279"/>
                    </a:lnTo>
                    <a:lnTo>
                      <a:pt x="59" y="277"/>
                    </a:lnTo>
                    <a:lnTo>
                      <a:pt x="61" y="277"/>
                    </a:lnTo>
                    <a:lnTo>
                      <a:pt x="63" y="277"/>
                    </a:lnTo>
                    <a:lnTo>
                      <a:pt x="72" y="276"/>
                    </a:lnTo>
                    <a:lnTo>
                      <a:pt x="76" y="276"/>
                    </a:lnTo>
                    <a:lnTo>
                      <a:pt x="80" y="276"/>
                    </a:lnTo>
                    <a:lnTo>
                      <a:pt x="84" y="274"/>
                    </a:lnTo>
                    <a:lnTo>
                      <a:pt x="88" y="272"/>
                    </a:lnTo>
                    <a:lnTo>
                      <a:pt x="91" y="270"/>
                    </a:lnTo>
                    <a:lnTo>
                      <a:pt x="91" y="270"/>
                    </a:lnTo>
                    <a:lnTo>
                      <a:pt x="99" y="268"/>
                    </a:lnTo>
                    <a:lnTo>
                      <a:pt x="99" y="268"/>
                    </a:lnTo>
                    <a:lnTo>
                      <a:pt x="101" y="268"/>
                    </a:lnTo>
                    <a:lnTo>
                      <a:pt x="101" y="268"/>
                    </a:lnTo>
                    <a:lnTo>
                      <a:pt x="103" y="268"/>
                    </a:lnTo>
                    <a:lnTo>
                      <a:pt x="103" y="268"/>
                    </a:lnTo>
                    <a:lnTo>
                      <a:pt x="103" y="268"/>
                    </a:lnTo>
                    <a:lnTo>
                      <a:pt x="103" y="266"/>
                    </a:lnTo>
                    <a:lnTo>
                      <a:pt x="103" y="266"/>
                    </a:lnTo>
                    <a:lnTo>
                      <a:pt x="103" y="266"/>
                    </a:lnTo>
                    <a:lnTo>
                      <a:pt x="103" y="264"/>
                    </a:lnTo>
                    <a:lnTo>
                      <a:pt x="105" y="264"/>
                    </a:lnTo>
                    <a:lnTo>
                      <a:pt x="107" y="266"/>
                    </a:lnTo>
                    <a:lnTo>
                      <a:pt x="108" y="266"/>
                    </a:lnTo>
                    <a:lnTo>
                      <a:pt x="110" y="266"/>
                    </a:lnTo>
                    <a:lnTo>
                      <a:pt x="110" y="264"/>
                    </a:lnTo>
                    <a:lnTo>
                      <a:pt x="112" y="262"/>
                    </a:lnTo>
                    <a:lnTo>
                      <a:pt x="112" y="260"/>
                    </a:lnTo>
                    <a:lnTo>
                      <a:pt x="112" y="262"/>
                    </a:lnTo>
                    <a:lnTo>
                      <a:pt x="112" y="264"/>
                    </a:lnTo>
                    <a:lnTo>
                      <a:pt x="112" y="266"/>
                    </a:lnTo>
                    <a:lnTo>
                      <a:pt x="114" y="266"/>
                    </a:lnTo>
                    <a:lnTo>
                      <a:pt x="114" y="264"/>
                    </a:lnTo>
                    <a:lnTo>
                      <a:pt x="116" y="264"/>
                    </a:lnTo>
                    <a:lnTo>
                      <a:pt x="118" y="264"/>
                    </a:lnTo>
                    <a:lnTo>
                      <a:pt x="120" y="264"/>
                    </a:lnTo>
                    <a:lnTo>
                      <a:pt x="120" y="264"/>
                    </a:lnTo>
                    <a:lnTo>
                      <a:pt x="122" y="262"/>
                    </a:lnTo>
                    <a:lnTo>
                      <a:pt x="124" y="262"/>
                    </a:lnTo>
                    <a:lnTo>
                      <a:pt x="124" y="262"/>
                    </a:lnTo>
                    <a:lnTo>
                      <a:pt x="125" y="264"/>
                    </a:lnTo>
                    <a:lnTo>
                      <a:pt x="127" y="264"/>
                    </a:lnTo>
                    <a:lnTo>
                      <a:pt x="127" y="264"/>
                    </a:lnTo>
                    <a:lnTo>
                      <a:pt x="129" y="264"/>
                    </a:lnTo>
                    <a:lnTo>
                      <a:pt x="131" y="262"/>
                    </a:lnTo>
                    <a:lnTo>
                      <a:pt x="131" y="262"/>
                    </a:lnTo>
                    <a:lnTo>
                      <a:pt x="133" y="262"/>
                    </a:lnTo>
                    <a:lnTo>
                      <a:pt x="137" y="257"/>
                    </a:lnTo>
                    <a:lnTo>
                      <a:pt x="141" y="253"/>
                    </a:lnTo>
                    <a:close/>
                    <a:moveTo>
                      <a:pt x="34" y="272"/>
                    </a:moveTo>
                    <a:lnTo>
                      <a:pt x="36" y="272"/>
                    </a:lnTo>
                    <a:lnTo>
                      <a:pt x="36" y="274"/>
                    </a:lnTo>
                    <a:lnTo>
                      <a:pt x="34" y="274"/>
                    </a:lnTo>
                    <a:lnTo>
                      <a:pt x="34" y="274"/>
                    </a:lnTo>
                    <a:lnTo>
                      <a:pt x="34" y="272"/>
                    </a:lnTo>
                    <a:close/>
                    <a:moveTo>
                      <a:pt x="25" y="196"/>
                    </a:moveTo>
                    <a:lnTo>
                      <a:pt x="25" y="194"/>
                    </a:lnTo>
                    <a:lnTo>
                      <a:pt x="25" y="192"/>
                    </a:lnTo>
                    <a:lnTo>
                      <a:pt x="25" y="192"/>
                    </a:lnTo>
                    <a:lnTo>
                      <a:pt x="27" y="192"/>
                    </a:lnTo>
                    <a:lnTo>
                      <a:pt x="27" y="192"/>
                    </a:lnTo>
                    <a:lnTo>
                      <a:pt x="27" y="194"/>
                    </a:lnTo>
                    <a:lnTo>
                      <a:pt x="27" y="194"/>
                    </a:lnTo>
                    <a:lnTo>
                      <a:pt x="31" y="194"/>
                    </a:lnTo>
                    <a:lnTo>
                      <a:pt x="29" y="196"/>
                    </a:lnTo>
                    <a:lnTo>
                      <a:pt x="29" y="196"/>
                    </a:lnTo>
                    <a:lnTo>
                      <a:pt x="27" y="196"/>
                    </a:lnTo>
                    <a:lnTo>
                      <a:pt x="25" y="196"/>
                    </a:lnTo>
                    <a:close/>
                    <a:moveTo>
                      <a:pt x="38" y="266"/>
                    </a:moveTo>
                    <a:lnTo>
                      <a:pt x="38" y="266"/>
                    </a:lnTo>
                    <a:lnTo>
                      <a:pt x="38" y="266"/>
                    </a:lnTo>
                    <a:lnTo>
                      <a:pt x="38" y="268"/>
                    </a:lnTo>
                    <a:lnTo>
                      <a:pt x="38" y="268"/>
                    </a:lnTo>
                    <a:lnTo>
                      <a:pt x="38" y="268"/>
                    </a:lnTo>
                    <a:lnTo>
                      <a:pt x="36" y="266"/>
                    </a:lnTo>
                    <a:lnTo>
                      <a:pt x="36" y="266"/>
                    </a:lnTo>
                    <a:lnTo>
                      <a:pt x="36" y="264"/>
                    </a:lnTo>
                    <a:lnTo>
                      <a:pt x="36" y="264"/>
                    </a:lnTo>
                    <a:lnTo>
                      <a:pt x="38" y="266"/>
                    </a:lnTo>
                    <a:lnTo>
                      <a:pt x="38" y="266"/>
                    </a:lnTo>
                    <a:close/>
                    <a:moveTo>
                      <a:pt x="44" y="270"/>
                    </a:moveTo>
                    <a:lnTo>
                      <a:pt x="44" y="270"/>
                    </a:lnTo>
                    <a:lnTo>
                      <a:pt x="44" y="272"/>
                    </a:lnTo>
                    <a:lnTo>
                      <a:pt x="44" y="272"/>
                    </a:lnTo>
                    <a:lnTo>
                      <a:pt x="44" y="272"/>
                    </a:lnTo>
                    <a:lnTo>
                      <a:pt x="42" y="272"/>
                    </a:lnTo>
                    <a:lnTo>
                      <a:pt x="42" y="270"/>
                    </a:lnTo>
                    <a:lnTo>
                      <a:pt x="40" y="270"/>
                    </a:lnTo>
                    <a:lnTo>
                      <a:pt x="42" y="268"/>
                    </a:lnTo>
                    <a:lnTo>
                      <a:pt x="42" y="268"/>
                    </a:lnTo>
                    <a:lnTo>
                      <a:pt x="44" y="268"/>
                    </a:lnTo>
                    <a:lnTo>
                      <a:pt x="46" y="268"/>
                    </a:lnTo>
                    <a:lnTo>
                      <a:pt x="44" y="270"/>
                    </a:lnTo>
                    <a:close/>
                    <a:moveTo>
                      <a:pt x="33" y="274"/>
                    </a:moveTo>
                    <a:lnTo>
                      <a:pt x="33" y="274"/>
                    </a:lnTo>
                    <a:lnTo>
                      <a:pt x="31" y="274"/>
                    </a:lnTo>
                    <a:lnTo>
                      <a:pt x="33" y="272"/>
                    </a:lnTo>
                    <a:lnTo>
                      <a:pt x="33" y="274"/>
                    </a:lnTo>
                    <a:close/>
                    <a:moveTo>
                      <a:pt x="27" y="264"/>
                    </a:moveTo>
                    <a:lnTo>
                      <a:pt x="27" y="262"/>
                    </a:lnTo>
                    <a:lnTo>
                      <a:pt x="27" y="260"/>
                    </a:lnTo>
                    <a:lnTo>
                      <a:pt x="27" y="260"/>
                    </a:lnTo>
                    <a:lnTo>
                      <a:pt x="29" y="262"/>
                    </a:lnTo>
                    <a:lnTo>
                      <a:pt x="29" y="262"/>
                    </a:lnTo>
                    <a:lnTo>
                      <a:pt x="31" y="262"/>
                    </a:lnTo>
                    <a:lnTo>
                      <a:pt x="29" y="264"/>
                    </a:lnTo>
                    <a:lnTo>
                      <a:pt x="27" y="264"/>
                    </a:lnTo>
                    <a:close/>
                    <a:moveTo>
                      <a:pt x="2" y="272"/>
                    </a:moveTo>
                    <a:lnTo>
                      <a:pt x="0" y="272"/>
                    </a:lnTo>
                    <a:lnTo>
                      <a:pt x="0" y="272"/>
                    </a:lnTo>
                    <a:lnTo>
                      <a:pt x="0" y="270"/>
                    </a:lnTo>
                    <a:lnTo>
                      <a:pt x="2" y="272"/>
                    </a:lnTo>
                    <a:close/>
                    <a:moveTo>
                      <a:pt x="4" y="272"/>
                    </a:moveTo>
                    <a:lnTo>
                      <a:pt x="4" y="270"/>
                    </a:lnTo>
                    <a:lnTo>
                      <a:pt x="4" y="268"/>
                    </a:lnTo>
                    <a:lnTo>
                      <a:pt x="6" y="266"/>
                    </a:lnTo>
                    <a:lnTo>
                      <a:pt x="6" y="266"/>
                    </a:lnTo>
                    <a:lnTo>
                      <a:pt x="6" y="268"/>
                    </a:lnTo>
                    <a:lnTo>
                      <a:pt x="8" y="268"/>
                    </a:lnTo>
                    <a:lnTo>
                      <a:pt x="8" y="268"/>
                    </a:lnTo>
                    <a:lnTo>
                      <a:pt x="10" y="268"/>
                    </a:lnTo>
                    <a:lnTo>
                      <a:pt x="12" y="270"/>
                    </a:lnTo>
                    <a:lnTo>
                      <a:pt x="10" y="272"/>
                    </a:lnTo>
                    <a:lnTo>
                      <a:pt x="10" y="272"/>
                    </a:lnTo>
                    <a:lnTo>
                      <a:pt x="10" y="272"/>
                    </a:lnTo>
                    <a:lnTo>
                      <a:pt x="8" y="272"/>
                    </a:lnTo>
                    <a:lnTo>
                      <a:pt x="8" y="272"/>
                    </a:lnTo>
                    <a:lnTo>
                      <a:pt x="8" y="274"/>
                    </a:lnTo>
                    <a:lnTo>
                      <a:pt x="6" y="274"/>
                    </a:lnTo>
                    <a:lnTo>
                      <a:pt x="4" y="274"/>
                    </a:lnTo>
                    <a:lnTo>
                      <a:pt x="2" y="272"/>
                    </a:lnTo>
                    <a:lnTo>
                      <a:pt x="2" y="270"/>
                    </a:lnTo>
                    <a:lnTo>
                      <a:pt x="4" y="270"/>
                    </a:lnTo>
                    <a:lnTo>
                      <a:pt x="4" y="272"/>
                    </a:lnTo>
                    <a:close/>
                    <a:moveTo>
                      <a:pt x="14" y="276"/>
                    </a:moveTo>
                    <a:lnTo>
                      <a:pt x="14" y="276"/>
                    </a:lnTo>
                    <a:lnTo>
                      <a:pt x="14" y="276"/>
                    </a:lnTo>
                    <a:lnTo>
                      <a:pt x="16" y="274"/>
                    </a:lnTo>
                    <a:lnTo>
                      <a:pt x="16" y="276"/>
                    </a:lnTo>
                    <a:lnTo>
                      <a:pt x="17" y="276"/>
                    </a:lnTo>
                    <a:lnTo>
                      <a:pt x="16" y="276"/>
                    </a:lnTo>
                    <a:lnTo>
                      <a:pt x="16" y="276"/>
                    </a:lnTo>
                    <a:lnTo>
                      <a:pt x="14" y="276"/>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96" name="Freeform 1741">
                <a:extLst>
                  <a:ext uri="{FF2B5EF4-FFF2-40B4-BE49-F238E27FC236}">
                    <a16:creationId xmlns:a16="http://schemas.microsoft.com/office/drawing/2014/main" id="{E5C200DC-3A31-5A69-7DDF-E79134AC66B9}"/>
                  </a:ext>
                </a:extLst>
              </p:cNvPr>
              <p:cNvSpPr>
                <a:spLocks noEditPoints="1"/>
              </p:cNvSpPr>
              <p:nvPr/>
            </p:nvSpPr>
            <p:spPr bwMode="auto">
              <a:xfrm>
                <a:off x="18680020" y="-1051412"/>
                <a:ext cx="905616" cy="538472"/>
              </a:xfrm>
              <a:custGeom>
                <a:avLst/>
                <a:gdLst>
                  <a:gd name="T0" fmla="*/ 72 w 111"/>
                  <a:gd name="T1" fmla="*/ 45 h 66"/>
                  <a:gd name="T2" fmla="*/ 24 w 111"/>
                  <a:gd name="T3" fmla="*/ 62 h 66"/>
                  <a:gd name="T4" fmla="*/ 24 w 111"/>
                  <a:gd name="T5" fmla="*/ 56 h 66"/>
                  <a:gd name="T6" fmla="*/ 24 w 111"/>
                  <a:gd name="T7" fmla="*/ 53 h 66"/>
                  <a:gd name="T8" fmla="*/ 24 w 111"/>
                  <a:gd name="T9" fmla="*/ 49 h 66"/>
                  <a:gd name="T10" fmla="*/ 30 w 111"/>
                  <a:gd name="T11" fmla="*/ 43 h 66"/>
                  <a:gd name="T12" fmla="*/ 32 w 111"/>
                  <a:gd name="T13" fmla="*/ 39 h 66"/>
                  <a:gd name="T14" fmla="*/ 36 w 111"/>
                  <a:gd name="T15" fmla="*/ 34 h 66"/>
                  <a:gd name="T16" fmla="*/ 37 w 111"/>
                  <a:gd name="T17" fmla="*/ 34 h 66"/>
                  <a:gd name="T18" fmla="*/ 45 w 111"/>
                  <a:gd name="T19" fmla="*/ 30 h 66"/>
                  <a:gd name="T20" fmla="*/ 37 w 111"/>
                  <a:gd name="T21" fmla="*/ 28 h 66"/>
                  <a:gd name="T22" fmla="*/ 36 w 111"/>
                  <a:gd name="T23" fmla="*/ 15 h 66"/>
                  <a:gd name="T24" fmla="*/ 39 w 111"/>
                  <a:gd name="T25" fmla="*/ 7 h 66"/>
                  <a:gd name="T26" fmla="*/ 37 w 111"/>
                  <a:gd name="T27" fmla="*/ 1 h 66"/>
                  <a:gd name="T28" fmla="*/ 24 w 111"/>
                  <a:gd name="T29" fmla="*/ 11 h 66"/>
                  <a:gd name="T30" fmla="*/ 9 w 111"/>
                  <a:gd name="T31" fmla="*/ 15 h 66"/>
                  <a:gd name="T32" fmla="*/ 1 w 111"/>
                  <a:gd name="T33" fmla="*/ 22 h 66"/>
                  <a:gd name="T34" fmla="*/ 9 w 111"/>
                  <a:gd name="T35" fmla="*/ 22 h 66"/>
                  <a:gd name="T36" fmla="*/ 15 w 111"/>
                  <a:gd name="T37" fmla="*/ 17 h 66"/>
                  <a:gd name="T38" fmla="*/ 15 w 111"/>
                  <a:gd name="T39" fmla="*/ 22 h 66"/>
                  <a:gd name="T40" fmla="*/ 7 w 111"/>
                  <a:gd name="T41" fmla="*/ 26 h 66"/>
                  <a:gd name="T42" fmla="*/ 0 w 111"/>
                  <a:gd name="T43" fmla="*/ 26 h 66"/>
                  <a:gd name="T44" fmla="*/ 1 w 111"/>
                  <a:gd name="T45" fmla="*/ 39 h 66"/>
                  <a:gd name="T46" fmla="*/ 5 w 111"/>
                  <a:gd name="T47" fmla="*/ 49 h 66"/>
                  <a:gd name="T48" fmla="*/ 9 w 111"/>
                  <a:gd name="T49" fmla="*/ 55 h 66"/>
                  <a:gd name="T50" fmla="*/ 9 w 111"/>
                  <a:gd name="T51" fmla="*/ 58 h 66"/>
                  <a:gd name="T52" fmla="*/ 41 w 111"/>
                  <a:gd name="T53" fmla="*/ 62 h 66"/>
                  <a:gd name="T54" fmla="*/ 45 w 111"/>
                  <a:gd name="T55" fmla="*/ 55 h 66"/>
                  <a:gd name="T56" fmla="*/ 47 w 111"/>
                  <a:gd name="T57" fmla="*/ 11 h 66"/>
                  <a:gd name="T58" fmla="*/ 45 w 111"/>
                  <a:gd name="T59" fmla="*/ 13 h 66"/>
                  <a:gd name="T60" fmla="*/ 47 w 111"/>
                  <a:gd name="T61" fmla="*/ 11 h 66"/>
                  <a:gd name="T62" fmla="*/ 37 w 111"/>
                  <a:gd name="T63" fmla="*/ 62 h 66"/>
                  <a:gd name="T64" fmla="*/ 30 w 111"/>
                  <a:gd name="T65" fmla="*/ 58 h 66"/>
                  <a:gd name="T66" fmla="*/ 28 w 111"/>
                  <a:gd name="T67" fmla="*/ 60 h 66"/>
                  <a:gd name="T68" fmla="*/ 26 w 111"/>
                  <a:gd name="T69" fmla="*/ 58 h 66"/>
                  <a:gd name="T70" fmla="*/ 30 w 111"/>
                  <a:gd name="T71" fmla="*/ 58 h 66"/>
                  <a:gd name="T72" fmla="*/ 39 w 111"/>
                  <a:gd name="T73" fmla="*/ 38 h 66"/>
                  <a:gd name="T74" fmla="*/ 39 w 111"/>
                  <a:gd name="T75" fmla="*/ 41 h 66"/>
                  <a:gd name="T76" fmla="*/ 30 w 111"/>
                  <a:gd name="T77" fmla="*/ 55 h 66"/>
                  <a:gd name="T78" fmla="*/ 30 w 111"/>
                  <a:gd name="T79" fmla="*/ 47 h 66"/>
                  <a:gd name="T80" fmla="*/ 43 w 111"/>
                  <a:gd name="T81" fmla="*/ 55 h 66"/>
                  <a:gd name="T82" fmla="*/ 60 w 111"/>
                  <a:gd name="T83" fmla="*/ 41 h 66"/>
                  <a:gd name="T84" fmla="*/ 66 w 111"/>
                  <a:gd name="T85" fmla="*/ 36 h 66"/>
                  <a:gd name="T86" fmla="*/ 72 w 111"/>
                  <a:gd name="T87" fmla="*/ 43 h 66"/>
                  <a:gd name="T88" fmla="*/ 66 w 111"/>
                  <a:gd name="T89" fmla="*/ 47 h 66"/>
                  <a:gd name="T90" fmla="*/ 68 w 111"/>
                  <a:gd name="T91" fmla="*/ 51 h 66"/>
                  <a:gd name="T92" fmla="*/ 64 w 111"/>
                  <a:gd name="T93" fmla="*/ 55 h 66"/>
                  <a:gd name="T94" fmla="*/ 64 w 111"/>
                  <a:gd name="T95" fmla="*/ 60 h 66"/>
                  <a:gd name="T96" fmla="*/ 58 w 111"/>
                  <a:gd name="T97" fmla="*/ 58 h 66"/>
                  <a:gd name="T98" fmla="*/ 54 w 111"/>
                  <a:gd name="T99" fmla="*/ 55 h 66"/>
                  <a:gd name="T100" fmla="*/ 49 w 111"/>
                  <a:gd name="T101" fmla="*/ 53 h 66"/>
                  <a:gd name="T102" fmla="*/ 47 w 111"/>
                  <a:gd name="T103" fmla="*/ 45 h 66"/>
                  <a:gd name="T104" fmla="*/ 47 w 111"/>
                  <a:gd name="T105" fmla="*/ 43 h 66"/>
                  <a:gd name="T106" fmla="*/ 53 w 111"/>
                  <a:gd name="T107" fmla="*/ 41 h 66"/>
                  <a:gd name="T108" fmla="*/ 56 w 111"/>
                  <a:gd name="T109" fmla="*/ 41 h 66"/>
                  <a:gd name="T110" fmla="*/ 53 w 111"/>
                  <a:gd name="T111" fmla="*/ 66 h 66"/>
                  <a:gd name="T112" fmla="*/ 47 w 111"/>
                  <a:gd name="T113" fmla="*/ 60 h 66"/>
                  <a:gd name="T114" fmla="*/ 56 w 111"/>
                  <a:gd name="T115" fmla="*/ 62 h 66"/>
                  <a:gd name="T116" fmla="*/ 54 w 111"/>
                  <a:gd name="T117" fmla="*/ 66 h 66"/>
                  <a:gd name="T118" fmla="*/ 66 w 111"/>
                  <a:gd name="T119" fmla="*/ 58 h 66"/>
                  <a:gd name="T120" fmla="*/ 70 w 111"/>
                  <a:gd name="T121" fmla="*/ 58 h 66"/>
                  <a:gd name="T122" fmla="*/ 111 w 111"/>
                  <a:gd name="T123" fmla="*/ 55 h 66"/>
                  <a:gd name="T124" fmla="*/ 106 w 111"/>
                  <a:gd name="T125" fmla="*/ 5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1" h="66">
                    <a:moveTo>
                      <a:pt x="73" y="45"/>
                    </a:moveTo>
                    <a:lnTo>
                      <a:pt x="72" y="47"/>
                    </a:lnTo>
                    <a:lnTo>
                      <a:pt x="72" y="45"/>
                    </a:lnTo>
                    <a:lnTo>
                      <a:pt x="72" y="45"/>
                    </a:lnTo>
                    <a:lnTo>
                      <a:pt x="73" y="45"/>
                    </a:lnTo>
                    <a:close/>
                    <a:moveTo>
                      <a:pt x="18" y="62"/>
                    </a:moveTo>
                    <a:lnTo>
                      <a:pt x="20" y="62"/>
                    </a:lnTo>
                    <a:lnTo>
                      <a:pt x="24" y="62"/>
                    </a:lnTo>
                    <a:lnTo>
                      <a:pt x="26" y="62"/>
                    </a:lnTo>
                    <a:lnTo>
                      <a:pt x="26" y="60"/>
                    </a:lnTo>
                    <a:lnTo>
                      <a:pt x="24" y="58"/>
                    </a:lnTo>
                    <a:lnTo>
                      <a:pt x="24" y="56"/>
                    </a:lnTo>
                    <a:lnTo>
                      <a:pt x="20" y="56"/>
                    </a:lnTo>
                    <a:lnTo>
                      <a:pt x="22" y="56"/>
                    </a:lnTo>
                    <a:lnTo>
                      <a:pt x="22" y="55"/>
                    </a:lnTo>
                    <a:lnTo>
                      <a:pt x="24" y="53"/>
                    </a:lnTo>
                    <a:lnTo>
                      <a:pt x="24" y="53"/>
                    </a:lnTo>
                    <a:lnTo>
                      <a:pt x="24" y="51"/>
                    </a:lnTo>
                    <a:lnTo>
                      <a:pt x="24" y="49"/>
                    </a:lnTo>
                    <a:lnTo>
                      <a:pt x="24" y="49"/>
                    </a:lnTo>
                    <a:lnTo>
                      <a:pt x="24" y="47"/>
                    </a:lnTo>
                    <a:lnTo>
                      <a:pt x="26" y="45"/>
                    </a:lnTo>
                    <a:lnTo>
                      <a:pt x="28" y="43"/>
                    </a:lnTo>
                    <a:lnTo>
                      <a:pt x="30" y="43"/>
                    </a:lnTo>
                    <a:lnTo>
                      <a:pt x="28" y="41"/>
                    </a:lnTo>
                    <a:lnTo>
                      <a:pt x="30" y="39"/>
                    </a:lnTo>
                    <a:lnTo>
                      <a:pt x="32" y="39"/>
                    </a:lnTo>
                    <a:lnTo>
                      <a:pt x="32" y="39"/>
                    </a:lnTo>
                    <a:lnTo>
                      <a:pt x="34" y="38"/>
                    </a:lnTo>
                    <a:lnTo>
                      <a:pt x="34" y="36"/>
                    </a:lnTo>
                    <a:lnTo>
                      <a:pt x="36" y="34"/>
                    </a:lnTo>
                    <a:lnTo>
                      <a:pt x="36" y="34"/>
                    </a:lnTo>
                    <a:lnTo>
                      <a:pt x="37" y="32"/>
                    </a:lnTo>
                    <a:lnTo>
                      <a:pt x="37" y="32"/>
                    </a:lnTo>
                    <a:lnTo>
                      <a:pt x="37" y="34"/>
                    </a:lnTo>
                    <a:lnTo>
                      <a:pt x="37" y="34"/>
                    </a:lnTo>
                    <a:lnTo>
                      <a:pt x="39" y="34"/>
                    </a:lnTo>
                    <a:lnTo>
                      <a:pt x="41" y="34"/>
                    </a:lnTo>
                    <a:lnTo>
                      <a:pt x="43" y="32"/>
                    </a:lnTo>
                    <a:lnTo>
                      <a:pt x="45" y="30"/>
                    </a:lnTo>
                    <a:lnTo>
                      <a:pt x="45" y="28"/>
                    </a:lnTo>
                    <a:lnTo>
                      <a:pt x="43" y="28"/>
                    </a:lnTo>
                    <a:lnTo>
                      <a:pt x="41" y="28"/>
                    </a:lnTo>
                    <a:lnTo>
                      <a:pt x="37" y="28"/>
                    </a:lnTo>
                    <a:lnTo>
                      <a:pt x="36" y="26"/>
                    </a:lnTo>
                    <a:lnTo>
                      <a:pt x="34" y="22"/>
                    </a:lnTo>
                    <a:lnTo>
                      <a:pt x="36" y="19"/>
                    </a:lnTo>
                    <a:lnTo>
                      <a:pt x="36" y="15"/>
                    </a:lnTo>
                    <a:lnTo>
                      <a:pt x="37" y="13"/>
                    </a:lnTo>
                    <a:lnTo>
                      <a:pt x="37" y="11"/>
                    </a:lnTo>
                    <a:lnTo>
                      <a:pt x="39" y="9"/>
                    </a:lnTo>
                    <a:lnTo>
                      <a:pt x="39" y="7"/>
                    </a:lnTo>
                    <a:lnTo>
                      <a:pt x="37" y="3"/>
                    </a:lnTo>
                    <a:lnTo>
                      <a:pt x="37" y="1"/>
                    </a:lnTo>
                    <a:lnTo>
                      <a:pt x="39" y="0"/>
                    </a:lnTo>
                    <a:lnTo>
                      <a:pt x="37" y="1"/>
                    </a:lnTo>
                    <a:lnTo>
                      <a:pt x="32" y="3"/>
                    </a:lnTo>
                    <a:lnTo>
                      <a:pt x="28" y="5"/>
                    </a:lnTo>
                    <a:lnTo>
                      <a:pt x="28" y="7"/>
                    </a:lnTo>
                    <a:lnTo>
                      <a:pt x="24" y="11"/>
                    </a:lnTo>
                    <a:lnTo>
                      <a:pt x="20" y="13"/>
                    </a:lnTo>
                    <a:lnTo>
                      <a:pt x="17" y="15"/>
                    </a:lnTo>
                    <a:lnTo>
                      <a:pt x="13" y="15"/>
                    </a:lnTo>
                    <a:lnTo>
                      <a:pt x="9" y="15"/>
                    </a:lnTo>
                    <a:lnTo>
                      <a:pt x="7" y="17"/>
                    </a:lnTo>
                    <a:lnTo>
                      <a:pt x="5" y="19"/>
                    </a:lnTo>
                    <a:lnTo>
                      <a:pt x="3" y="20"/>
                    </a:lnTo>
                    <a:lnTo>
                      <a:pt x="1" y="22"/>
                    </a:lnTo>
                    <a:lnTo>
                      <a:pt x="3" y="22"/>
                    </a:lnTo>
                    <a:lnTo>
                      <a:pt x="5" y="24"/>
                    </a:lnTo>
                    <a:lnTo>
                      <a:pt x="7" y="24"/>
                    </a:lnTo>
                    <a:lnTo>
                      <a:pt x="9" y="22"/>
                    </a:lnTo>
                    <a:lnTo>
                      <a:pt x="11" y="22"/>
                    </a:lnTo>
                    <a:lnTo>
                      <a:pt x="11" y="20"/>
                    </a:lnTo>
                    <a:lnTo>
                      <a:pt x="13" y="19"/>
                    </a:lnTo>
                    <a:lnTo>
                      <a:pt x="15" y="17"/>
                    </a:lnTo>
                    <a:lnTo>
                      <a:pt x="17" y="17"/>
                    </a:lnTo>
                    <a:lnTo>
                      <a:pt x="18" y="19"/>
                    </a:lnTo>
                    <a:lnTo>
                      <a:pt x="17" y="24"/>
                    </a:lnTo>
                    <a:lnTo>
                      <a:pt x="15" y="22"/>
                    </a:lnTo>
                    <a:lnTo>
                      <a:pt x="13" y="22"/>
                    </a:lnTo>
                    <a:lnTo>
                      <a:pt x="9" y="26"/>
                    </a:lnTo>
                    <a:lnTo>
                      <a:pt x="7" y="28"/>
                    </a:lnTo>
                    <a:lnTo>
                      <a:pt x="7" y="26"/>
                    </a:lnTo>
                    <a:lnTo>
                      <a:pt x="3" y="26"/>
                    </a:lnTo>
                    <a:lnTo>
                      <a:pt x="3" y="26"/>
                    </a:lnTo>
                    <a:lnTo>
                      <a:pt x="1" y="26"/>
                    </a:lnTo>
                    <a:lnTo>
                      <a:pt x="0" y="26"/>
                    </a:lnTo>
                    <a:lnTo>
                      <a:pt x="0" y="30"/>
                    </a:lnTo>
                    <a:lnTo>
                      <a:pt x="0" y="32"/>
                    </a:lnTo>
                    <a:lnTo>
                      <a:pt x="1" y="38"/>
                    </a:lnTo>
                    <a:lnTo>
                      <a:pt x="1" y="39"/>
                    </a:lnTo>
                    <a:lnTo>
                      <a:pt x="0" y="43"/>
                    </a:lnTo>
                    <a:lnTo>
                      <a:pt x="0" y="45"/>
                    </a:lnTo>
                    <a:lnTo>
                      <a:pt x="1" y="47"/>
                    </a:lnTo>
                    <a:lnTo>
                      <a:pt x="5" y="49"/>
                    </a:lnTo>
                    <a:lnTo>
                      <a:pt x="7" y="49"/>
                    </a:lnTo>
                    <a:lnTo>
                      <a:pt x="9" y="51"/>
                    </a:lnTo>
                    <a:lnTo>
                      <a:pt x="9" y="53"/>
                    </a:lnTo>
                    <a:lnTo>
                      <a:pt x="9" y="55"/>
                    </a:lnTo>
                    <a:lnTo>
                      <a:pt x="7" y="55"/>
                    </a:lnTo>
                    <a:lnTo>
                      <a:pt x="7" y="56"/>
                    </a:lnTo>
                    <a:lnTo>
                      <a:pt x="9" y="58"/>
                    </a:lnTo>
                    <a:lnTo>
                      <a:pt x="9" y="58"/>
                    </a:lnTo>
                    <a:lnTo>
                      <a:pt x="9" y="60"/>
                    </a:lnTo>
                    <a:lnTo>
                      <a:pt x="11" y="60"/>
                    </a:lnTo>
                    <a:lnTo>
                      <a:pt x="18" y="62"/>
                    </a:lnTo>
                    <a:close/>
                    <a:moveTo>
                      <a:pt x="41" y="62"/>
                    </a:moveTo>
                    <a:lnTo>
                      <a:pt x="41" y="62"/>
                    </a:lnTo>
                    <a:lnTo>
                      <a:pt x="41" y="60"/>
                    </a:lnTo>
                    <a:lnTo>
                      <a:pt x="41" y="58"/>
                    </a:lnTo>
                    <a:lnTo>
                      <a:pt x="45" y="55"/>
                    </a:lnTo>
                    <a:lnTo>
                      <a:pt x="45" y="56"/>
                    </a:lnTo>
                    <a:lnTo>
                      <a:pt x="43" y="60"/>
                    </a:lnTo>
                    <a:lnTo>
                      <a:pt x="41" y="62"/>
                    </a:lnTo>
                    <a:close/>
                    <a:moveTo>
                      <a:pt x="47" y="11"/>
                    </a:moveTo>
                    <a:lnTo>
                      <a:pt x="49" y="11"/>
                    </a:lnTo>
                    <a:lnTo>
                      <a:pt x="47" y="11"/>
                    </a:lnTo>
                    <a:lnTo>
                      <a:pt x="47" y="13"/>
                    </a:lnTo>
                    <a:lnTo>
                      <a:pt x="45" y="13"/>
                    </a:lnTo>
                    <a:lnTo>
                      <a:pt x="43" y="11"/>
                    </a:lnTo>
                    <a:lnTo>
                      <a:pt x="45" y="11"/>
                    </a:lnTo>
                    <a:lnTo>
                      <a:pt x="45" y="11"/>
                    </a:lnTo>
                    <a:lnTo>
                      <a:pt x="47" y="11"/>
                    </a:lnTo>
                    <a:lnTo>
                      <a:pt x="47" y="11"/>
                    </a:lnTo>
                    <a:close/>
                    <a:moveTo>
                      <a:pt x="34" y="58"/>
                    </a:moveTo>
                    <a:lnTo>
                      <a:pt x="37" y="60"/>
                    </a:lnTo>
                    <a:lnTo>
                      <a:pt x="37" y="62"/>
                    </a:lnTo>
                    <a:lnTo>
                      <a:pt x="36" y="60"/>
                    </a:lnTo>
                    <a:lnTo>
                      <a:pt x="34" y="60"/>
                    </a:lnTo>
                    <a:lnTo>
                      <a:pt x="34" y="58"/>
                    </a:lnTo>
                    <a:close/>
                    <a:moveTo>
                      <a:pt x="30" y="58"/>
                    </a:moveTo>
                    <a:lnTo>
                      <a:pt x="30" y="60"/>
                    </a:lnTo>
                    <a:lnTo>
                      <a:pt x="32" y="60"/>
                    </a:lnTo>
                    <a:lnTo>
                      <a:pt x="30" y="60"/>
                    </a:lnTo>
                    <a:lnTo>
                      <a:pt x="28" y="60"/>
                    </a:lnTo>
                    <a:lnTo>
                      <a:pt x="28" y="60"/>
                    </a:lnTo>
                    <a:lnTo>
                      <a:pt x="26" y="60"/>
                    </a:lnTo>
                    <a:lnTo>
                      <a:pt x="26" y="58"/>
                    </a:lnTo>
                    <a:lnTo>
                      <a:pt x="26" y="58"/>
                    </a:lnTo>
                    <a:lnTo>
                      <a:pt x="26" y="56"/>
                    </a:lnTo>
                    <a:lnTo>
                      <a:pt x="28" y="56"/>
                    </a:lnTo>
                    <a:lnTo>
                      <a:pt x="28" y="58"/>
                    </a:lnTo>
                    <a:lnTo>
                      <a:pt x="30" y="58"/>
                    </a:lnTo>
                    <a:close/>
                    <a:moveTo>
                      <a:pt x="39" y="41"/>
                    </a:moveTo>
                    <a:lnTo>
                      <a:pt x="39" y="41"/>
                    </a:lnTo>
                    <a:lnTo>
                      <a:pt x="39" y="39"/>
                    </a:lnTo>
                    <a:lnTo>
                      <a:pt x="39" y="38"/>
                    </a:lnTo>
                    <a:lnTo>
                      <a:pt x="39" y="39"/>
                    </a:lnTo>
                    <a:lnTo>
                      <a:pt x="39" y="39"/>
                    </a:lnTo>
                    <a:lnTo>
                      <a:pt x="41" y="39"/>
                    </a:lnTo>
                    <a:lnTo>
                      <a:pt x="39" y="41"/>
                    </a:lnTo>
                    <a:close/>
                    <a:moveTo>
                      <a:pt x="39" y="56"/>
                    </a:moveTo>
                    <a:lnTo>
                      <a:pt x="36" y="56"/>
                    </a:lnTo>
                    <a:lnTo>
                      <a:pt x="34" y="56"/>
                    </a:lnTo>
                    <a:lnTo>
                      <a:pt x="30" y="55"/>
                    </a:lnTo>
                    <a:lnTo>
                      <a:pt x="28" y="53"/>
                    </a:lnTo>
                    <a:lnTo>
                      <a:pt x="28" y="51"/>
                    </a:lnTo>
                    <a:lnTo>
                      <a:pt x="28" y="47"/>
                    </a:lnTo>
                    <a:lnTo>
                      <a:pt x="30" y="47"/>
                    </a:lnTo>
                    <a:lnTo>
                      <a:pt x="39" y="47"/>
                    </a:lnTo>
                    <a:lnTo>
                      <a:pt x="41" y="47"/>
                    </a:lnTo>
                    <a:lnTo>
                      <a:pt x="43" y="51"/>
                    </a:lnTo>
                    <a:lnTo>
                      <a:pt x="43" y="55"/>
                    </a:lnTo>
                    <a:lnTo>
                      <a:pt x="41" y="56"/>
                    </a:lnTo>
                    <a:lnTo>
                      <a:pt x="39" y="56"/>
                    </a:lnTo>
                    <a:close/>
                    <a:moveTo>
                      <a:pt x="60" y="43"/>
                    </a:moveTo>
                    <a:lnTo>
                      <a:pt x="60" y="41"/>
                    </a:lnTo>
                    <a:lnTo>
                      <a:pt x="60" y="39"/>
                    </a:lnTo>
                    <a:lnTo>
                      <a:pt x="60" y="38"/>
                    </a:lnTo>
                    <a:lnTo>
                      <a:pt x="62" y="38"/>
                    </a:lnTo>
                    <a:lnTo>
                      <a:pt x="66" y="36"/>
                    </a:lnTo>
                    <a:lnTo>
                      <a:pt x="70" y="36"/>
                    </a:lnTo>
                    <a:lnTo>
                      <a:pt x="72" y="38"/>
                    </a:lnTo>
                    <a:lnTo>
                      <a:pt x="70" y="39"/>
                    </a:lnTo>
                    <a:lnTo>
                      <a:pt x="72" y="43"/>
                    </a:lnTo>
                    <a:lnTo>
                      <a:pt x="70" y="45"/>
                    </a:lnTo>
                    <a:lnTo>
                      <a:pt x="68" y="45"/>
                    </a:lnTo>
                    <a:lnTo>
                      <a:pt x="68" y="47"/>
                    </a:lnTo>
                    <a:lnTo>
                      <a:pt x="66" y="47"/>
                    </a:lnTo>
                    <a:lnTo>
                      <a:pt x="66" y="49"/>
                    </a:lnTo>
                    <a:lnTo>
                      <a:pt x="66" y="49"/>
                    </a:lnTo>
                    <a:lnTo>
                      <a:pt x="68" y="51"/>
                    </a:lnTo>
                    <a:lnTo>
                      <a:pt x="68" y="51"/>
                    </a:lnTo>
                    <a:lnTo>
                      <a:pt x="68" y="53"/>
                    </a:lnTo>
                    <a:lnTo>
                      <a:pt x="68" y="53"/>
                    </a:lnTo>
                    <a:lnTo>
                      <a:pt x="64" y="55"/>
                    </a:lnTo>
                    <a:lnTo>
                      <a:pt x="64" y="55"/>
                    </a:lnTo>
                    <a:lnTo>
                      <a:pt x="62" y="56"/>
                    </a:lnTo>
                    <a:lnTo>
                      <a:pt x="62" y="56"/>
                    </a:lnTo>
                    <a:lnTo>
                      <a:pt x="64" y="58"/>
                    </a:lnTo>
                    <a:lnTo>
                      <a:pt x="64" y="60"/>
                    </a:lnTo>
                    <a:lnTo>
                      <a:pt x="62" y="62"/>
                    </a:lnTo>
                    <a:lnTo>
                      <a:pt x="60" y="62"/>
                    </a:lnTo>
                    <a:lnTo>
                      <a:pt x="58" y="60"/>
                    </a:lnTo>
                    <a:lnTo>
                      <a:pt x="58" y="58"/>
                    </a:lnTo>
                    <a:lnTo>
                      <a:pt x="56" y="56"/>
                    </a:lnTo>
                    <a:lnTo>
                      <a:pt x="56" y="55"/>
                    </a:lnTo>
                    <a:lnTo>
                      <a:pt x="56" y="55"/>
                    </a:lnTo>
                    <a:lnTo>
                      <a:pt x="54" y="55"/>
                    </a:lnTo>
                    <a:lnTo>
                      <a:pt x="53" y="55"/>
                    </a:lnTo>
                    <a:lnTo>
                      <a:pt x="53" y="55"/>
                    </a:lnTo>
                    <a:lnTo>
                      <a:pt x="51" y="55"/>
                    </a:lnTo>
                    <a:lnTo>
                      <a:pt x="49" y="53"/>
                    </a:lnTo>
                    <a:lnTo>
                      <a:pt x="49" y="51"/>
                    </a:lnTo>
                    <a:lnTo>
                      <a:pt x="49" y="49"/>
                    </a:lnTo>
                    <a:lnTo>
                      <a:pt x="49" y="47"/>
                    </a:lnTo>
                    <a:lnTo>
                      <a:pt x="47" y="45"/>
                    </a:lnTo>
                    <a:lnTo>
                      <a:pt x="47" y="45"/>
                    </a:lnTo>
                    <a:lnTo>
                      <a:pt x="45" y="43"/>
                    </a:lnTo>
                    <a:lnTo>
                      <a:pt x="47" y="43"/>
                    </a:lnTo>
                    <a:lnTo>
                      <a:pt x="47" y="43"/>
                    </a:lnTo>
                    <a:lnTo>
                      <a:pt x="49" y="43"/>
                    </a:lnTo>
                    <a:lnTo>
                      <a:pt x="49" y="43"/>
                    </a:lnTo>
                    <a:lnTo>
                      <a:pt x="51" y="41"/>
                    </a:lnTo>
                    <a:lnTo>
                      <a:pt x="53" y="41"/>
                    </a:lnTo>
                    <a:lnTo>
                      <a:pt x="53" y="39"/>
                    </a:lnTo>
                    <a:lnTo>
                      <a:pt x="54" y="39"/>
                    </a:lnTo>
                    <a:lnTo>
                      <a:pt x="56" y="39"/>
                    </a:lnTo>
                    <a:lnTo>
                      <a:pt x="56" y="41"/>
                    </a:lnTo>
                    <a:lnTo>
                      <a:pt x="56" y="43"/>
                    </a:lnTo>
                    <a:lnTo>
                      <a:pt x="58" y="43"/>
                    </a:lnTo>
                    <a:lnTo>
                      <a:pt x="60" y="43"/>
                    </a:lnTo>
                    <a:close/>
                    <a:moveTo>
                      <a:pt x="53" y="66"/>
                    </a:moveTo>
                    <a:lnTo>
                      <a:pt x="49" y="64"/>
                    </a:lnTo>
                    <a:lnTo>
                      <a:pt x="47" y="62"/>
                    </a:lnTo>
                    <a:lnTo>
                      <a:pt x="47" y="60"/>
                    </a:lnTo>
                    <a:lnTo>
                      <a:pt x="47" y="60"/>
                    </a:lnTo>
                    <a:lnTo>
                      <a:pt x="49" y="58"/>
                    </a:lnTo>
                    <a:lnTo>
                      <a:pt x="51" y="60"/>
                    </a:lnTo>
                    <a:lnTo>
                      <a:pt x="51" y="60"/>
                    </a:lnTo>
                    <a:lnTo>
                      <a:pt x="56" y="62"/>
                    </a:lnTo>
                    <a:lnTo>
                      <a:pt x="58" y="62"/>
                    </a:lnTo>
                    <a:lnTo>
                      <a:pt x="58" y="64"/>
                    </a:lnTo>
                    <a:lnTo>
                      <a:pt x="56" y="66"/>
                    </a:lnTo>
                    <a:lnTo>
                      <a:pt x="54" y="66"/>
                    </a:lnTo>
                    <a:lnTo>
                      <a:pt x="53" y="66"/>
                    </a:lnTo>
                    <a:close/>
                    <a:moveTo>
                      <a:pt x="68" y="58"/>
                    </a:moveTo>
                    <a:lnTo>
                      <a:pt x="66" y="56"/>
                    </a:lnTo>
                    <a:lnTo>
                      <a:pt x="66" y="58"/>
                    </a:lnTo>
                    <a:lnTo>
                      <a:pt x="64" y="60"/>
                    </a:lnTo>
                    <a:lnTo>
                      <a:pt x="66" y="60"/>
                    </a:lnTo>
                    <a:lnTo>
                      <a:pt x="72" y="58"/>
                    </a:lnTo>
                    <a:lnTo>
                      <a:pt x="70" y="58"/>
                    </a:lnTo>
                    <a:lnTo>
                      <a:pt x="68" y="58"/>
                    </a:lnTo>
                    <a:close/>
                    <a:moveTo>
                      <a:pt x="111" y="58"/>
                    </a:moveTo>
                    <a:lnTo>
                      <a:pt x="111" y="56"/>
                    </a:lnTo>
                    <a:lnTo>
                      <a:pt x="111" y="55"/>
                    </a:lnTo>
                    <a:lnTo>
                      <a:pt x="109" y="53"/>
                    </a:lnTo>
                    <a:lnTo>
                      <a:pt x="106" y="53"/>
                    </a:lnTo>
                    <a:lnTo>
                      <a:pt x="106" y="55"/>
                    </a:lnTo>
                    <a:lnTo>
                      <a:pt x="106" y="56"/>
                    </a:lnTo>
                    <a:lnTo>
                      <a:pt x="108" y="58"/>
                    </a:lnTo>
                    <a:lnTo>
                      <a:pt x="111" y="58"/>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97" name="Freeform 1742">
                <a:extLst>
                  <a:ext uri="{FF2B5EF4-FFF2-40B4-BE49-F238E27FC236}">
                    <a16:creationId xmlns:a16="http://schemas.microsoft.com/office/drawing/2014/main" id="{C18D5A32-51EA-AED7-EEFD-3B650710E09E}"/>
                  </a:ext>
                </a:extLst>
              </p:cNvPr>
              <p:cNvSpPr>
                <a:spLocks noEditPoints="1"/>
              </p:cNvSpPr>
              <p:nvPr/>
            </p:nvSpPr>
            <p:spPr bwMode="auto">
              <a:xfrm>
                <a:off x="18386308" y="-594528"/>
                <a:ext cx="1183011" cy="1444091"/>
              </a:xfrm>
              <a:custGeom>
                <a:avLst/>
                <a:gdLst>
                  <a:gd name="T0" fmla="*/ 134 w 145"/>
                  <a:gd name="T1" fmla="*/ 25 h 177"/>
                  <a:gd name="T2" fmla="*/ 85 w 145"/>
                  <a:gd name="T3" fmla="*/ 14 h 177"/>
                  <a:gd name="T4" fmla="*/ 20 w 145"/>
                  <a:gd name="T5" fmla="*/ 38 h 177"/>
                  <a:gd name="T6" fmla="*/ 36 w 145"/>
                  <a:gd name="T7" fmla="*/ 33 h 177"/>
                  <a:gd name="T8" fmla="*/ 41 w 145"/>
                  <a:gd name="T9" fmla="*/ 33 h 177"/>
                  <a:gd name="T10" fmla="*/ 45 w 145"/>
                  <a:gd name="T11" fmla="*/ 27 h 177"/>
                  <a:gd name="T12" fmla="*/ 60 w 145"/>
                  <a:gd name="T13" fmla="*/ 33 h 177"/>
                  <a:gd name="T14" fmla="*/ 53 w 145"/>
                  <a:gd name="T15" fmla="*/ 25 h 177"/>
                  <a:gd name="T16" fmla="*/ 45 w 145"/>
                  <a:gd name="T17" fmla="*/ 18 h 177"/>
                  <a:gd name="T18" fmla="*/ 47 w 145"/>
                  <a:gd name="T19" fmla="*/ 10 h 177"/>
                  <a:gd name="T20" fmla="*/ 62 w 145"/>
                  <a:gd name="T21" fmla="*/ 6 h 177"/>
                  <a:gd name="T22" fmla="*/ 75 w 145"/>
                  <a:gd name="T23" fmla="*/ 16 h 177"/>
                  <a:gd name="T24" fmla="*/ 83 w 145"/>
                  <a:gd name="T25" fmla="*/ 16 h 177"/>
                  <a:gd name="T26" fmla="*/ 85 w 145"/>
                  <a:gd name="T27" fmla="*/ 23 h 177"/>
                  <a:gd name="T28" fmla="*/ 98 w 145"/>
                  <a:gd name="T29" fmla="*/ 19 h 177"/>
                  <a:gd name="T30" fmla="*/ 113 w 145"/>
                  <a:gd name="T31" fmla="*/ 16 h 177"/>
                  <a:gd name="T32" fmla="*/ 127 w 145"/>
                  <a:gd name="T33" fmla="*/ 23 h 177"/>
                  <a:gd name="T34" fmla="*/ 136 w 145"/>
                  <a:gd name="T35" fmla="*/ 40 h 177"/>
                  <a:gd name="T36" fmla="*/ 140 w 145"/>
                  <a:gd name="T37" fmla="*/ 57 h 177"/>
                  <a:gd name="T38" fmla="*/ 142 w 145"/>
                  <a:gd name="T39" fmla="*/ 67 h 177"/>
                  <a:gd name="T40" fmla="*/ 144 w 145"/>
                  <a:gd name="T41" fmla="*/ 80 h 177"/>
                  <a:gd name="T42" fmla="*/ 138 w 145"/>
                  <a:gd name="T43" fmla="*/ 90 h 177"/>
                  <a:gd name="T44" fmla="*/ 136 w 145"/>
                  <a:gd name="T45" fmla="*/ 93 h 177"/>
                  <a:gd name="T46" fmla="*/ 127 w 145"/>
                  <a:gd name="T47" fmla="*/ 97 h 177"/>
                  <a:gd name="T48" fmla="*/ 121 w 145"/>
                  <a:gd name="T49" fmla="*/ 101 h 177"/>
                  <a:gd name="T50" fmla="*/ 109 w 145"/>
                  <a:gd name="T51" fmla="*/ 105 h 177"/>
                  <a:gd name="T52" fmla="*/ 100 w 145"/>
                  <a:gd name="T53" fmla="*/ 109 h 177"/>
                  <a:gd name="T54" fmla="*/ 106 w 145"/>
                  <a:gd name="T55" fmla="*/ 118 h 177"/>
                  <a:gd name="T56" fmla="*/ 106 w 145"/>
                  <a:gd name="T57" fmla="*/ 124 h 177"/>
                  <a:gd name="T58" fmla="*/ 123 w 145"/>
                  <a:gd name="T59" fmla="*/ 141 h 177"/>
                  <a:gd name="T60" fmla="*/ 125 w 145"/>
                  <a:gd name="T61" fmla="*/ 148 h 177"/>
                  <a:gd name="T62" fmla="*/ 121 w 145"/>
                  <a:gd name="T63" fmla="*/ 150 h 177"/>
                  <a:gd name="T64" fmla="*/ 111 w 145"/>
                  <a:gd name="T65" fmla="*/ 158 h 177"/>
                  <a:gd name="T66" fmla="*/ 115 w 145"/>
                  <a:gd name="T67" fmla="*/ 169 h 177"/>
                  <a:gd name="T68" fmla="*/ 108 w 145"/>
                  <a:gd name="T69" fmla="*/ 169 h 177"/>
                  <a:gd name="T70" fmla="*/ 102 w 145"/>
                  <a:gd name="T71" fmla="*/ 167 h 177"/>
                  <a:gd name="T72" fmla="*/ 92 w 145"/>
                  <a:gd name="T73" fmla="*/ 171 h 177"/>
                  <a:gd name="T74" fmla="*/ 77 w 145"/>
                  <a:gd name="T75" fmla="*/ 171 h 177"/>
                  <a:gd name="T76" fmla="*/ 70 w 145"/>
                  <a:gd name="T77" fmla="*/ 177 h 177"/>
                  <a:gd name="T78" fmla="*/ 60 w 145"/>
                  <a:gd name="T79" fmla="*/ 171 h 177"/>
                  <a:gd name="T80" fmla="*/ 43 w 145"/>
                  <a:gd name="T81" fmla="*/ 167 h 177"/>
                  <a:gd name="T82" fmla="*/ 39 w 145"/>
                  <a:gd name="T83" fmla="*/ 171 h 177"/>
                  <a:gd name="T84" fmla="*/ 32 w 145"/>
                  <a:gd name="T85" fmla="*/ 148 h 177"/>
                  <a:gd name="T86" fmla="*/ 34 w 145"/>
                  <a:gd name="T87" fmla="*/ 139 h 177"/>
                  <a:gd name="T88" fmla="*/ 22 w 145"/>
                  <a:gd name="T89" fmla="*/ 135 h 177"/>
                  <a:gd name="T90" fmla="*/ 17 w 145"/>
                  <a:gd name="T91" fmla="*/ 135 h 177"/>
                  <a:gd name="T92" fmla="*/ 7 w 145"/>
                  <a:gd name="T93" fmla="*/ 128 h 177"/>
                  <a:gd name="T94" fmla="*/ 5 w 145"/>
                  <a:gd name="T95" fmla="*/ 116 h 177"/>
                  <a:gd name="T96" fmla="*/ 7 w 145"/>
                  <a:gd name="T97" fmla="*/ 105 h 177"/>
                  <a:gd name="T98" fmla="*/ 3 w 145"/>
                  <a:gd name="T99" fmla="*/ 93 h 177"/>
                  <a:gd name="T100" fmla="*/ 0 w 145"/>
                  <a:gd name="T101" fmla="*/ 92 h 177"/>
                  <a:gd name="T102" fmla="*/ 3 w 145"/>
                  <a:gd name="T103" fmla="*/ 88 h 177"/>
                  <a:gd name="T104" fmla="*/ 1 w 145"/>
                  <a:gd name="T105" fmla="*/ 73 h 177"/>
                  <a:gd name="T106" fmla="*/ 15 w 145"/>
                  <a:gd name="T107" fmla="*/ 69 h 177"/>
                  <a:gd name="T108" fmla="*/ 18 w 145"/>
                  <a:gd name="T109" fmla="*/ 59 h 177"/>
                  <a:gd name="T110" fmla="*/ 18 w 145"/>
                  <a:gd name="T111" fmla="*/ 52 h 177"/>
                  <a:gd name="T112" fmla="*/ 41 w 145"/>
                  <a:gd name="T113" fmla="*/ 6 h 177"/>
                  <a:gd name="T114" fmla="*/ 39 w 145"/>
                  <a:gd name="T115" fmla="*/ 2 h 177"/>
                  <a:gd name="T116" fmla="*/ 123 w 145"/>
                  <a:gd name="T117" fmla="*/ 14 h 177"/>
                  <a:gd name="T118" fmla="*/ 121 w 145"/>
                  <a:gd name="T119" fmla="*/ 18 h 177"/>
                  <a:gd name="T120" fmla="*/ 119 w 145"/>
                  <a:gd name="T121" fmla="*/ 10 h 177"/>
                  <a:gd name="T122" fmla="*/ 125 w 145"/>
                  <a:gd name="T123" fmla="*/ 1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5" h="177">
                    <a:moveTo>
                      <a:pt x="134" y="25"/>
                    </a:moveTo>
                    <a:lnTo>
                      <a:pt x="134" y="27"/>
                    </a:lnTo>
                    <a:lnTo>
                      <a:pt x="130" y="25"/>
                    </a:lnTo>
                    <a:lnTo>
                      <a:pt x="128" y="25"/>
                    </a:lnTo>
                    <a:lnTo>
                      <a:pt x="128" y="23"/>
                    </a:lnTo>
                    <a:lnTo>
                      <a:pt x="127" y="21"/>
                    </a:lnTo>
                    <a:lnTo>
                      <a:pt x="134" y="25"/>
                    </a:lnTo>
                    <a:lnTo>
                      <a:pt x="134" y="25"/>
                    </a:lnTo>
                    <a:lnTo>
                      <a:pt x="134" y="25"/>
                    </a:lnTo>
                    <a:lnTo>
                      <a:pt x="134" y="25"/>
                    </a:lnTo>
                    <a:close/>
                    <a:moveTo>
                      <a:pt x="83" y="12"/>
                    </a:moveTo>
                    <a:lnTo>
                      <a:pt x="83" y="14"/>
                    </a:lnTo>
                    <a:lnTo>
                      <a:pt x="83" y="14"/>
                    </a:lnTo>
                    <a:lnTo>
                      <a:pt x="85" y="14"/>
                    </a:lnTo>
                    <a:lnTo>
                      <a:pt x="85" y="14"/>
                    </a:lnTo>
                    <a:lnTo>
                      <a:pt x="87" y="14"/>
                    </a:lnTo>
                    <a:lnTo>
                      <a:pt x="87" y="14"/>
                    </a:lnTo>
                    <a:lnTo>
                      <a:pt x="85" y="12"/>
                    </a:lnTo>
                    <a:lnTo>
                      <a:pt x="83" y="12"/>
                    </a:lnTo>
                    <a:close/>
                    <a:moveTo>
                      <a:pt x="20" y="44"/>
                    </a:moveTo>
                    <a:lnTo>
                      <a:pt x="20" y="38"/>
                    </a:lnTo>
                    <a:lnTo>
                      <a:pt x="18" y="37"/>
                    </a:lnTo>
                    <a:lnTo>
                      <a:pt x="20" y="33"/>
                    </a:lnTo>
                    <a:lnTo>
                      <a:pt x="22" y="31"/>
                    </a:lnTo>
                    <a:lnTo>
                      <a:pt x="26" y="31"/>
                    </a:lnTo>
                    <a:lnTo>
                      <a:pt x="28" y="31"/>
                    </a:lnTo>
                    <a:lnTo>
                      <a:pt x="34" y="31"/>
                    </a:lnTo>
                    <a:lnTo>
                      <a:pt x="36" y="33"/>
                    </a:lnTo>
                    <a:lnTo>
                      <a:pt x="36" y="35"/>
                    </a:lnTo>
                    <a:lnTo>
                      <a:pt x="37" y="35"/>
                    </a:lnTo>
                    <a:lnTo>
                      <a:pt x="37" y="35"/>
                    </a:lnTo>
                    <a:lnTo>
                      <a:pt x="37" y="33"/>
                    </a:lnTo>
                    <a:lnTo>
                      <a:pt x="39" y="33"/>
                    </a:lnTo>
                    <a:lnTo>
                      <a:pt x="41" y="33"/>
                    </a:lnTo>
                    <a:lnTo>
                      <a:pt x="41" y="33"/>
                    </a:lnTo>
                    <a:lnTo>
                      <a:pt x="41" y="35"/>
                    </a:lnTo>
                    <a:lnTo>
                      <a:pt x="41" y="37"/>
                    </a:lnTo>
                    <a:lnTo>
                      <a:pt x="43" y="35"/>
                    </a:lnTo>
                    <a:lnTo>
                      <a:pt x="41" y="31"/>
                    </a:lnTo>
                    <a:lnTo>
                      <a:pt x="43" y="29"/>
                    </a:lnTo>
                    <a:lnTo>
                      <a:pt x="43" y="27"/>
                    </a:lnTo>
                    <a:lnTo>
                      <a:pt x="45" y="27"/>
                    </a:lnTo>
                    <a:lnTo>
                      <a:pt x="49" y="27"/>
                    </a:lnTo>
                    <a:lnTo>
                      <a:pt x="53" y="27"/>
                    </a:lnTo>
                    <a:lnTo>
                      <a:pt x="54" y="27"/>
                    </a:lnTo>
                    <a:lnTo>
                      <a:pt x="54" y="27"/>
                    </a:lnTo>
                    <a:lnTo>
                      <a:pt x="56" y="29"/>
                    </a:lnTo>
                    <a:lnTo>
                      <a:pt x="58" y="31"/>
                    </a:lnTo>
                    <a:lnTo>
                      <a:pt x="60" y="33"/>
                    </a:lnTo>
                    <a:lnTo>
                      <a:pt x="62" y="33"/>
                    </a:lnTo>
                    <a:lnTo>
                      <a:pt x="60" y="33"/>
                    </a:lnTo>
                    <a:lnTo>
                      <a:pt x="58" y="31"/>
                    </a:lnTo>
                    <a:lnTo>
                      <a:pt x="56" y="29"/>
                    </a:lnTo>
                    <a:lnTo>
                      <a:pt x="54" y="27"/>
                    </a:lnTo>
                    <a:lnTo>
                      <a:pt x="54" y="27"/>
                    </a:lnTo>
                    <a:lnTo>
                      <a:pt x="53" y="25"/>
                    </a:lnTo>
                    <a:lnTo>
                      <a:pt x="49" y="23"/>
                    </a:lnTo>
                    <a:lnTo>
                      <a:pt x="49" y="21"/>
                    </a:lnTo>
                    <a:lnTo>
                      <a:pt x="49" y="19"/>
                    </a:lnTo>
                    <a:lnTo>
                      <a:pt x="47" y="18"/>
                    </a:lnTo>
                    <a:lnTo>
                      <a:pt x="47" y="18"/>
                    </a:lnTo>
                    <a:lnTo>
                      <a:pt x="45" y="18"/>
                    </a:lnTo>
                    <a:lnTo>
                      <a:pt x="45" y="18"/>
                    </a:lnTo>
                    <a:lnTo>
                      <a:pt x="45" y="16"/>
                    </a:lnTo>
                    <a:lnTo>
                      <a:pt x="45" y="16"/>
                    </a:lnTo>
                    <a:lnTo>
                      <a:pt x="45" y="14"/>
                    </a:lnTo>
                    <a:lnTo>
                      <a:pt x="47" y="14"/>
                    </a:lnTo>
                    <a:lnTo>
                      <a:pt x="47" y="14"/>
                    </a:lnTo>
                    <a:lnTo>
                      <a:pt x="49" y="12"/>
                    </a:lnTo>
                    <a:lnTo>
                      <a:pt x="47" y="10"/>
                    </a:lnTo>
                    <a:lnTo>
                      <a:pt x="45" y="8"/>
                    </a:lnTo>
                    <a:lnTo>
                      <a:pt x="45" y="4"/>
                    </a:lnTo>
                    <a:lnTo>
                      <a:pt x="47" y="4"/>
                    </a:lnTo>
                    <a:lnTo>
                      <a:pt x="54" y="6"/>
                    </a:lnTo>
                    <a:lnTo>
                      <a:pt x="56" y="6"/>
                    </a:lnTo>
                    <a:lnTo>
                      <a:pt x="60" y="6"/>
                    </a:lnTo>
                    <a:lnTo>
                      <a:pt x="62" y="6"/>
                    </a:lnTo>
                    <a:lnTo>
                      <a:pt x="64" y="6"/>
                    </a:lnTo>
                    <a:lnTo>
                      <a:pt x="66" y="8"/>
                    </a:lnTo>
                    <a:lnTo>
                      <a:pt x="66" y="12"/>
                    </a:lnTo>
                    <a:lnTo>
                      <a:pt x="64" y="14"/>
                    </a:lnTo>
                    <a:lnTo>
                      <a:pt x="66" y="14"/>
                    </a:lnTo>
                    <a:lnTo>
                      <a:pt x="73" y="16"/>
                    </a:lnTo>
                    <a:lnTo>
                      <a:pt x="75" y="16"/>
                    </a:lnTo>
                    <a:lnTo>
                      <a:pt x="77" y="16"/>
                    </a:lnTo>
                    <a:lnTo>
                      <a:pt x="77" y="16"/>
                    </a:lnTo>
                    <a:lnTo>
                      <a:pt x="77" y="16"/>
                    </a:lnTo>
                    <a:lnTo>
                      <a:pt x="79" y="16"/>
                    </a:lnTo>
                    <a:lnTo>
                      <a:pt x="81" y="16"/>
                    </a:lnTo>
                    <a:lnTo>
                      <a:pt x="83" y="16"/>
                    </a:lnTo>
                    <a:lnTo>
                      <a:pt x="83" y="16"/>
                    </a:lnTo>
                    <a:lnTo>
                      <a:pt x="83" y="18"/>
                    </a:lnTo>
                    <a:lnTo>
                      <a:pt x="83" y="19"/>
                    </a:lnTo>
                    <a:lnTo>
                      <a:pt x="79" y="21"/>
                    </a:lnTo>
                    <a:lnTo>
                      <a:pt x="79" y="23"/>
                    </a:lnTo>
                    <a:lnTo>
                      <a:pt x="81" y="23"/>
                    </a:lnTo>
                    <a:lnTo>
                      <a:pt x="81" y="23"/>
                    </a:lnTo>
                    <a:lnTo>
                      <a:pt x="85" y="23"/>
                    </a:lnTo>
                    <a:lnTo>
                      <a:pt x="87" y="23"/>
                    </a:lnTo>
                    <a:lnTo>
                      <a:pt x="89" y="23"/>
                    </a:lnTo>
                    <a:lnTo>
                      <a:pt x="90" y="23"/>
                    </a:lnTo>
                    <a:lnTo>
                      <a:pt x="90" y="23"/>
                    </a:lnTo>
                    <a:lnTo>
                      <a:pt x="94" y="21"/>
                    </a:lnTo>
                    <a:lnTo>
                      <a:pt x="96" y="19"/>
                    </a:lnTo>
                    <a:lnTo>
                      <a:pt x="98" y="19"/>
                    </a:lnTo>
                    <a:lnTo>
                      <a:pt x="100" y="19"/>
                    </a:lnTo>
                    <a:lnTo>
                      <a:pt x="102" y="18"/>
                    </a:lnTo>
                    <a:lnTo>
                      <a:pt x="106" y="16"/>
                    </a:lnTo>
                    <a:lnTo>
                      <a:pt x="106" y="14"/>
                    </a:lnTo>
                    <a:lnTo>
                      <a:pt x="109" y="14"/>
                    </a:lnTo>
                    <a:lnTo>
                      <a:pt x="111" y="14"/>
                    </a:lnTo>
                    <a:lnTo>
                      <a:pt x="113" y="16"/>
                    </a:lnTo>
                    <a:lnTo>
                      <a:pt x="119" y="19"/>
                    </a:lnTo>
                    <a:lnTo>
                      <a:pt x="121" y="19"/>
                    </a:lnTo>
                    <a:lnTo>
                      <a:pt x="123" y="21"/>
                    </a:lnTo>
                    <a:lnTo>
                      <a:pt x="125" y="19"/>
                    </a:lnTo>
                    <a:lnTo>
                      <a:pt x="125" y="21"/>
                    </a:lnTo>
                    <a:lnTo>
                      <a:pt x="127" y="21"/>
                    </a:lnTo>
                    <a:lnTo>
                      <a:pt x="127" y="23"/>
                    </a:lnTo>
                    <a:lnTo>
                      <a:pt x="128" y="25"/>
                    </a:lnTo>
                    <a:lnTo>
                      <a:pt x="128" y="27"/>
                    </a:lnTo>
                    <a:lnTo>
                      <a:pt x="130" y="27"/>
                    </a:lnTo>
                    <a:lnTo>
                      <a:pt x="130" y="29"/>
                    </a:lnTo>
                    <a:lnTo>
                      <a:pt x="134" y="29"/>
                    </a:lnTo>
                    <a:lnTo>
                      <a:pt x="136" y="37"/>
                    </a:lnTo>
                    <a:lnTo>
                      <a:pt x="136" y="40"/>
                    </a:lnTo>
                    <a:lnTo>
                      <a:pt x="136" y="42"/>
                    </a:lnTo>
                    <a:lnTo>
                      <a:pt x="132" y="46"/>
                    </a:lnTo>
                    <a:lnTo>
                      <a:pt x="132" y="48"/>
                    </a:lnTo>
                    <a:lnTo>
                      <a:pt x="134" y="50"/>
                    </a:lnTo>
                    <a:lnTo>
                      <a:pt x="138" y="54"/>
                    </a:lnTo>
                    <a:lnTo>
                      <a:pt x="140" y="56"/>
                    </a:lnTo>
                    <a:lnTo>
                      <a:pt x="140" y="57"/>
                    </a:lnTo>
                    <a:lnTo>
                      <a:pt x="140" y="59"/>
                    </a:lnTo>
                    <a:lnTo>
                      <a:pt x="140" y="59"/>
                    </a:lnTo>
                    <a:lnTo>
                      <a:pt x="140" y="61"/>
                    </a:lnTo>
                    <a:lnTo>
                      <a:pt x="140" y="61"/>
                    </a:lnTo>
                    <a:lnTo>
                      <a:pt x="142" y="63"/>
                    </a:lnTo>
                    <a:lnTo>
                      <a:pt x="142" y="65"/>
                    </a:lnTo>
                    <a:lnTo>
                      <a:pt x="142" y="67"/>
                    </a:lnTo>
                    <a:lnTo>
                      <a:pt x="140" y="73"/>
                    </a:lnTo>
                    <a:lnTo>
                      <a:pt x="140" y="73"/>
                    </a:lnTo>
                    <a:lnTo>
                      <a:pt x="140" y="74"/>
                    </a:lnTo>
                    <a:lnTo>
                      <a:pt x="142" y="78"/>
                    </a:lnTo>
                    <a:lnTo>
                      <a:pt x="142" y="78"/>
                    </a:lnTo>
                    <a:lnTo>
                      <a:pt x="144" y="80"/>
                    </a:lnTo>
                    <a:lnTo>
                      <a:pt x="144" y="80"/>
                    </a:lnTo>
                    <a:lnTo>
                      <a:pt x="145" y="82"/>
                    </a:lnTo>
                    <a:lnTo>
                      <a:pt x="145" y="84"/>
                    </a:lnTo>
                    <a:lnTo>
                      <a:pt x="145" y="88"/>
                    </a:lnTo>
                    <a:lnTo>
                      <a:pt x="145" y="90"/>
                    </a:lnTo>
                    <a:lnTo>
                      <a:pt x="144" y="95"/>
                    </a:lnTo>
                    <a:lnTo>
                      <a:pt x="142" y="95"/>
                    </a:lnTo>
                    <a:lnTo>
                      <a:pt x="138" y="90"/>
                    </a:lnTo>
                    <a:lnTo>
                      <a:pt x="134" y="90"/>
                    </a:lnTo>
                    <a:lnTo>
                      <a:pt x="134" y="92"/>
                    </a:lnTo>
                    <a:lnTo>
                      <a:pt x="134" y="92"/>
                    </a:lnTo>
                    <a:lnTo>
                      <a:pt x="134" y="92"/>
                    </a:lnTo>
                    <a:lnTo>
                      <a:pt x="134" y="92"/>
                    </a:lnTo>
                    <a:lnTo>
                      <a:pt x="134" y="93"/>
                    </a:lnTo>
                    <a:lnTo>
                      <a:pt x="136" y="93"/>
                    </a:lnTo>
                    <a:lnTo>
                      <a:pt x="136" y="93"/>
                    </a:lnTo>
                    <a:lnTo>
                      <a:pt x="136" y="93"/>
                    </a:lnTo>
                    <a:lnTo>
                      <a:pt x="136" y="93"/>
                    </a:lnTo>
                    <a:lnTo>
                      <a:pt x="134" y="95"/>
                    </a:lnTo>
                    <a:lnTo>
                      <a:pt x="134" y="95"/>
                    </a:lnTo>
                    <a:lnTo>
                      <a:pt x="130" y="95"/>
                    </a:lnTo>
                    <a:lnTo>
                      <a:pt x="127" y="97"/>
                    </a:lnTo>
                    <a:lnTo>
                      <a:pt x="123" y="99"/>
                    </a:lnTo>
                    <a:lnTo>
                      <a:pt x="123" y="99"/>
                    </a:lnTo>
                    <a:lnTo>
                      <a:pt x="123" y="101"/>
                    </a:lnTo>
                    <a:lnTo>
                      <a:pt x="121" y="101"/>
                    </a:lnTo>
                    <a:lnTo>
                      <a:pt x="121" y="101"/>
                    </a:lnTo>
                    <a:lnTo>
                      <a:pt x="121" y="101"/>
                    </a:lnTo>
                    <a:lnTo>
                      <a:pt x="121" y="101"/>
                    </a:lnTo>
                    <a:lnTo>
                      <a:pt x="121" y="101"/>
                    </a:lnTo>
                    <a:lnTo>
                      <a:pt x="119" y="101"/>
                    </a:lnTo>
                    <a:lnTo>
                      <a:pt x="117" y="103"/>
                    </a:lnTo>
                    <a:lnTo>
                      <a:pt x="113" y="105"/>
                    </a:lnTo>
                    <a:lnTo>
                      <a:pt x="113" y="105"/>
                    </a:lnTo>
                    <a:lnTo>
                      <a:pt x="111" y="105"/>
                    </a:lnTo>
                    <a:lnTo>
                      <a:pt x="109" y="105"/>
                    </a:lnTo>
                    <a:lnTo>
                      <a:pt x="108" y="107"/>
                    </a:lnTo>
                    <a:lnTo>
                      <a:pt x="106" y="107"/>
                    </a:lnTo>
                    <a:lnTo>
                      <a:pt x="104" y="109"/>
                    </a:lnTo>
                    <a:lnTo>
                      <a:pt x="102" y="111"/>
                    </a:lnTo>
                    <a:lnTo>
                      <a:pt x="102" y="111"/>
                    </a:lnTo>
                    <a:lnTo>
                      <a:pt x="102" y="109"/>
                    </a:lnTo>
                    <a:lnTo>
                      <a:pt x="100" y="109"/>
                    </a:lnTo>
                    <a:lnTo>
                      <a:pt x="100" y="109"/>
                    </a:lnTo>
                    <a:lnTo>
                      <a:pt x="100" y="111"/>
                    </a:lnTo>
                    <a:lnTo>
                      <a:pt x="100" y="112"/>
                    </a:lnTo>
                    <a:lnTo>
                      <a:pt x="102" y="114"/>
                    </a:lnTo>
                    <a:lnTo>
                      <a:pt x="104" y="116"/>
                    </a:lnTo>
                    <a:lnTo>
                      <a:pt x="104" y="116"/>
                    </a:lnTo>
                    <a:lnTo>
                      <a:pt x="106" y="118"/>
                    </a:lnTo>
                    <a:lnTo>
                      <a:pt x="106" y="120"/>
                    </a:lnTo>
                    <a:lnTo>
                      <a:pt x="106" y="120"/>
                    </a:lnTo>
                    <a:lnTo>
                      <a:pt x="104" y="122"/>
                    </a:lnTo>
                    <a:lnTo>
                      <a:pt x="104" y="122"/>
                    </a:lnTo>
                    <a:lnTo>
                      <a:pt x="104" y="122"/>
                    </a:lnTo>
                    <a:lnTo>
                      <a:pt x="106" y="122"/>
                    </a:lnTo>
                    <a:lnTo>
                      <a:pt x="106" y="124"/>
                    </a:lnTo>
                    <a:lnTo>
                      <a:pt x="106" y="124"/>
                    </a:lnTo>
                    <a:lnTo>
                      <a:pt x="108" y="128"/>
                    </a:lnTo>
                    <a:lnTo>
                      <a:pt x="109" y="129"/>
                    </a:lnTo>
                    <a:lnTo>
                      <a:pt x="117" y="135"/>
                    </a:lnTo>
                    <a:lnTo>
                      <a:pt x="119" y="139"/>
                    </a:lnTo>
                    <a:lnTo>
                      <a:pt x="121" y="139"/>
                    </a:lnTo>
                    <a:lnTo>
                      <a:pt x="123" y="141"/>
                    </a:lnTo>
                    <a:lnTo>
                      <a:pt x="125" y="141"/>
                    </a:lnTo>
                    <a:lnTo>
                      <a:pt x="125" y="143"/>
                    </a:lnTo>
                    <a:lnTo>
                      <a:pt x="127" y="145"/>
                    </a:lnTo>
                    <a:lnTo>
                      <a:pt x="127" y="147"/>
                    </a:lnTo>
                    <a:lnTo>
                      <a:pt x="127" y="148"/>
                    </a:lnTo>
                    <a:lnTo>
                      <a:pt x="125" y="148"/>
                    </a:lnTo>
                    <a:lnTo>
                      <a:pt x="125" y="148"/>
                    </a:lnTo>
                    <a:lnTo>
                      <a:pt x="125" y="148"/>
                    </a:lnTo>
                    <a:lnTo>
                      <a:pt x="123" y="148"/>
                    </a:lnTo>
                    <a:lnTo>
                      <a:pt x="123" y="148"/>
                    </a:lnTo>
                    <a:lnTo>
                      <a:pt x="121" y="148"/>
                    </a:lnTo>
                    <a:lnTo>
                      <a:pt x="121" y="148"/>
                    </a:lnTo>
                    <a:lnTo>
                      <a:pt x="121" y="150"/>
                    </a:lnTo>
                    <a:lnTo>
                      <a:pt x="121" y="150"/>
                    </a:lnTo>
                    <a:lnTo>
                      <a:pt x="121" y="150"/>
                    </a:lnTo>
                    <a:lnTo>
                      <a:pt x="119" y="152"/>
                    </a:lnTo>
                    <a:lnTo>
                      <a:pt x="119" y="154"/>
                    </a:lnTo>
                    <a:lnTo>
                      <a:pt x="119" y="154"/>
                    </a:lnTo>
                    <a:lnTo>
                      <a:pt x="117" y="154"/>
                    </a:lnTo>
                    <a:lnTo>
                      <a:pt x="113" y="156"/>
                    </a:lnTo>
                    <a:lnTo>
                      <a:pt x="111" y="158"/>
                    </a:lnTo>
                    <a:lnTo>
                      <a:pt x="109" y="158"/>
                    </a:lnTo>
                    <a:lnTo>
                      <a:pt x="111" y="162"/>
                    </a:lnTo>
                    <a:lnTo>
                      <a:pt x="111" y="164"/>
                    </a:lnTo>
                    <a:lnTo>
                      <a:pt x="113" y="166"/>
                    </a:lnTo>
                    <a:lnTo>
                      <a:pt x="113" y="167"/>
                    </a:lnTo>
                    <a:lnTo>
                      <a:pt x="113" y="167"/>
                    </a:lnTo>
                    <a:lnTo>
                      <a:pt x="115" y="169"/>
                    </a:lnTo>
                    <a:lnTo>
                      <a:pt x="115" y="171"/>
                    </a:lnTo>
                    <a:lnTo>
                      <a:pt x="115" y="173"/>
                    </a:lnTo>
                    <a:lnTo>
                      <a:pt x="113" y="173"/>
                    </a:lnTo>
                    <a:lnTo>
                      <a:pt x="111" y="171"/>
                    </a:lnTo>
                    <a:lnTo>
                      <a:pt x="111" y="169"/>
                    </a:lnTo>
                    <a:lnTo>
                      <a:pt x="109" y="169"/>
                    </a:lnTo>
                    <a:lnTo>
                      <a:pt x="108" y="169"/>
                    </a:lnTo>
                    <a:lnTo>
                      <a:pt x="108" y="169"/>
                    </a:lnTo>
                    <a:lnTo>
                      <a:pt x="106" y="169"/>
                    </a:lnTo>
                    <a:lnTo>
                      <a:pt x="106" y="169"/>
                    </a:lnTo>
                    <a:lnTo>
                      <a:pt x="104" y="167"/>
                    </a:lnTo>
                    <a:lnTo>
                      <a:pt x="104" y="167"/>
                    </a:lnTo>
                    <a:lnTo>
                      <a:pt x="102" y="167"/>
                    </a:lnTo>
                    <a:lnTo>
                      <a:pt x="102" y="167"/>
                    </a:lnTo>
                    <a:lnTo>
                      <a:pt x="102" y="167"/>
                    </a:lnTo>
                    <a:lnTo>
                      <a:pt x="102" y="167"/>
                    </a:lnTo>
                    <a:lnTo>
                      <a:pt x="102" y="169"/>
                    </a:lnTo>
                    <a:lnTo>
                      <a:pt x="102" y="169"/>
                    </a:lnTo>
                    <a:lnTo>
                      <a:pt x="100" y="169"/>
                    </a:lnTo>
                    <a:lnTo>
                      <a:pt x="96" y="169"/>
                    </a:lnTo>
                    <a:lnTo>
                      <a:pt x="92" y="171"/>
                    </a:lnTo>
                    <a:lnTo>
                      <a:pt x="89" y="173"/>
                    </a:lnTo>
                    <a:lnTo>
                      <a:pt x="85" y="173"/>
                    </a:lnTo>
                    <a:lnTo>
                      <a:pt x="81" y="173"/>
                    </a:lnTo>
                    <a:lnTo>
                      <a:pt x="79" y="173"/>
                    </a:lnTo>
                    <a:lnTo>
                      <a:pt x="79" y="171"/>
                    </a:lnTo>
                    <a:lnTo>
                      <a:pt x="79" y="171"/>
                    </a:lnTo>
                    <a:lnTo>
                      <a:pt x="77" y="171"/>
                    </a:lnTo>
                    <a:lnTo>
                      <a:pt x="75" y="171"/>
                    </a:lnTo>
                    <a:lnTo>
                      <a:pt x="73" y="171"/>
                    </a:lnTo>
                    <a:lnTo>
                      <a:pt x="73" y="171"/>
                    </a:lnTo>
                    <a:lnTo>
                      <a:pt x="72" y="173"/>
                    </a:lnTo>
                    <a:lnTo>
                      <a:pt x="72" y="175"/>
                    </a:lnTo>
                    <a:lnTo>
                      <a:pt x="72" y="177"/>
                    </a:lnTo>
                    <a:lnTo>
                      <a:pt x="70" y="177"/>
                    </a:lnTo>
                    <a:lnTo>
                      <a:pt x="70" y="175"/>
                    </a:lnTo>
                    <a:lnTo>
                      <a:pt x="68" y="175"/>
                    </a:lnTo>
                    <a:lnTo>
                      <a:pt x="68" y="173"/>
                    </a:lnTo>
                    <a:lnTo>
                      <a:pt x="66" y="173"/>
                    </a:lnTo>
                    <a:lnTo>
                      <a:pt x="64" y="171"/>
                    </a:lnTo>
                    <a:lnTo>
                      <a:pt x="62" y="171"/>
                    </a:lnTo>
                    <a:lnTo>
                      <a:pt x="60" y="171"/>
                    </a:lnTo>
                    <a:lnTo>
                      <a:pt x="58" y="171"/>
                    </a:lnTo>
                    <a:lnTo>
                      <a:pt x="54" y="169"/>
                    </a:lnTo>
                    <a:lnTo>
                      <a:pt x="53" y="169"/>
                    </a:lnTo>
                    <a:lnTo>
                      <a:pt x="51" y="167"/>
                    </a:lnTo>
                    <a:lnTo>
                      <a:pt x="49" y="167"/>
                    </a:lnTo>
                    <a:lnTo>
                      <a:pt x="47" y="167"/>
                    </a:lnTo>
                    <a:lnTo>
                      <a:pt x="43" y="167"/>
                    </a:lnTo>
                    <a:lnTo>
                      <a:pt x="41" y="166"/>
                    </a:lnTo>
                    <a:lnTo>
                      <a:pt x="41" y="167"/>
                    </a:lnTo>
                    <a:lnTo>
                      <a:pt x="41" y="169"/>
                    </a:lnTo>
                    <a:lnTo>
                      <a:pt x="43" y="169"/>
                    </a:lnTo>
                    <a:lnTo>
                      <a:pt x="43" y="169"/>
                    </a:lnTo>
                    <a:lnTo>
                      <a:pt x="41" y="169"/>
                    </a:lnTo>
                    <a:lnTo>
                      <a:pt x="39" y="171"/>
                    </a:lnTo>
                    <a:lnTo>
                      <a:pt x="32" y="171"/>
                    </a:lnTo>
                    <a:lnTo>
                      <a:pt x="30" y="171"/>
                    </a:lnTo>
                    <a:lnTo>
                      <a:pt x="28" y="169"/>
                    </a:lnTo>
                    <a:lnTo>
                      <a:pt x="26" y="167"/>
                    </a:lnTo>
                    <a:lnTo>
                      <a:pt x="28" y="162"/>
                    </a:lnTo>
                    <a:lnTo>
                      <a:pt x="30" y="152"/>
                    </a:lnTo>
                    <a:lnTo>
                      <a:pt x="32" y="148"/>
                    </a:lnTo>
                    <a:lnTo>
                      <a:pt x="32" y="148"/>
                    </a:lnTo>
                    <a:lnTo>
                      <a:pt x="32" y="147"/>
                    </a:lnTo>
                    <a:lnTo>
                      <a:pt x="34" y="145"/>
                    </a:lnTo>
                    <a:lnTo>
                      <a:pt x="36" y="143"/>
                    </a:lnTo>
                    <a:lnTo>
                      <a:pt x="36" y="141"/>
                    </a:lnTo>
                    <a:lnTo>
                      <a:pt x="36" y="139"/>
                    </a:lnTo>
                    <a:lnTo>
                      <a:pt x="34" y="139"/>
                    </a:lnTo>
                    <a:lnTo>
                      <a:pt x="26" y="137"/>
                    </a:lnTo>
                    <a:lnTo>
                      <a:pt x="26" y="137"/>
                    </a:lnTo>
                    <a:lnTo>
                      <a:pt x="26" y="135"/>
                    </a:lnTo>
                    <a:lnTo>
                      <a:pt x="24" y="135"/>
                    </a:lnTo>
                    <a:lnTo>
                      <a:pt x="24" y="135"/>
                    </a:lnTo>
                    <a:lnTo>
                      <a:pt x="24" y="135"/>
                    </a:lnTo>
                    <a:lnTo>
                      <a:pt x="22" y="135"/>
                    </a:lnTo>
                    <a:lnTo>
                      <a:pt x="22" y="135"/>
                    </a:lnTo>
                    <a:lnTo>
                      <a:pt x="20" y="137"/>
                    </a:lnTo>
                    <a:lnTo>
                      <a:pt x="18" y="135"/>
                    </a:lnTo>
                    <a:lnTo>
                      <a:pt x="18" y="135"/>
                    </a:lnTo>
                    <a:lnTo>
                      <a:pt x="18" y="135"/>
                    </a:lnTo>
                    <a:lnTo>
                      <a:pt x="18" y="135"/>
                    </a:lnTo>
                    <a:lnTo>
                      <a:pt x="17" y="135"/>
                    </a:lnTo>
                    <a:lnTo>
                      <a:pt x="15" y="135"/>
                    </a:lnTo>
                    <a:lnTo>
                      <a:pt x="15" y="135"/>
                    </a:lnTo>
                    <a:lnTo>
                      <a:pt x="13" y="135"/>
                    </a:lnTo>
                    <a:lnTo>
                      <a:pt x="13" y="133"/>
                    </a:lnTo>
                    <a:lnTo>
                      <a:pt x="11" y="129"/>
                    </a:lnTo>
                    <a:lnTo>
                      <a:pt x="9" y="129"/>
                    </a:lnTo>
                    <a:lnTo>
                      <a:pt x="7" y="128"/>
                    </a:lnTo>
                    <a:lnTo>
                      <a:pt x="7" y="126"/>
                    </a:lnTo>
                    <a:lnTo>
                      <a:pt x="9" y="122"/>
                    </a:lnTo>
                    <a:lnTo>
                      <a:pt x="9" y="120"/>
                    </a:lnTo>
                    <a:lnTo>
                      <a:pt x="9" y="120"/>
                    </a:lnTo>
                    <a:lnTo>
                      <a:pt x="7" y="118"/>
                    </a:lnTo>
                    <a:lnTo>
                      <a:pt x="5" y="118"/>
                    </a:lnTo>
                    <a:lnTo>
                      <a:pt x="5" y="116"/>
                    </a:lnTo>
                    <a:lnTo>
                      <a:pt x="3" y="116"/>
                    </a:lnTo>
                    <a:lnTo>
                      <a:pt x="3" y="114"/>
                    </a:lnTo>
                    <a:lnTo>
                      <a:pt x="3" y="112"/>
                    </a:lnTo>
                    <a:lnTo>
                      <a:pt x="5" y="111"/>
                    </a:lnTo>
                    <a:lnTo>
                      <a:pt x="7" y="109"/>
                    </a:lnTo>
                    <a:lnTo>
                      <a:pt x="7" y="109"/>
                    </a:lnTo>
                    <a:lnTo>
                      <a:pt x="7" y="105"/>
                    </a:lnTo>
                    <a:lnTo>
                      <a:pt x="7" y="105"/>
                    </a:lnTo>
                    <a:lnTo>
                      <a:pt x="5" y="103"/>
                    </a:lnTo>
                    <a:lnTo>
                      <a:pt x="5" y="103"/>
                    </a:lnTo>
                    <a:lnTo>
                      <a:pt x="5" y="101"/>
                    </a:lnTo>
                    <a:lnTo>
                      <a:pt x="1" y="97"/>
                    </a:lnTo>
                    <a:lnTo>
                      <a:pt x="3" y="95"/>
                    </a:lnTo>
                    <a:lnTo>
                      <a:pt x="3" y="93"/>
                    </a:lnTo>
                    <a:lnTo>
                      <a:pt x="3" y="93"/>
                    </a:lnTo>
                    <a:lnTo>
                      <a:pt x="1" y="93"/>
                    </a:lnTo>
                    <a:lnTo>
                      <a:pt x="1" y="92"/>
                    </a:lnTo>
                    <a:lnTo>
                      <a:pt x="1" y="92"/>
                    </a:lnTo>
                    <a:lnTo>
                      <a:pt x="1" y="92"/>
                    </a:lnTo>
                    <a:lnTo>
                      <a:pt x="0" y="92"/>
                    </a:lnTo>
                    <a:lnTo>
                      <a:pt x="0" y="92"/>
                    </a:lnTo>
                    <a:lnTo>
                      <a:pt x="0" y="92"/>
                    </a:lnTo>
                    <a:lnTo>
                      <a:pt x="0" y="90"/>
                    </a:lnTo>
                    <a:lnTo>
                      <a:pt x="0" y="90"/>
                    </a:lnTo>
                    <a:lnTo>
                      <a:pt x="1" y="90"/>
                    </a:lnTo>
                    <a:lnTo>
                      <a:pt x="1" y="90"/>
                    </a:lnTo>
                    <a:lnTo>
                      <a:pt x="1" y="90"/>
                    </a:lnTo>
                    <a:lnTo>
                      <a:pt x="3" y="88"/>
                    </a:lnTo>
                    <a:lnTo>
                      <a:pt x="3" y="88"/>
                    </a:lnTo>
                    <a:lnTo>
                      <a:pt x="3" y="86"/>
                    </a:lnTo>
                    <a:lnTo>
                      <a:pt x="5" y="80"/>
                    </a:lnTo>
                    <a:lnTo>
                      <a:pt x="5" y="80"/>
                    </a:lnTo>
                    <a:lnTo>
                      <a:pt x="3" y="78"/>
                    </a:lnTo>
                    <a:lnTo>
                      <a:pt x="3" y="76"/>
                    </a:lnTo>
                    <a:lnTo>
                      <a:pt x="1" y="73"/>
                    </a:lnTo>
                    <a:lnTo>
                      <a:pt x="1" y="73"/>
                    </a:lnTo>
                    <a:lnTo>
                      <a:pt x="3" y="71"/>
                    </a:lnTo>
                    <a:lnTo>
                      <a:pt x="5" y="71"/>
                    </a:lnTo>
                    <a:lnTo>
                      <a:pt x="11" y="71"/>
                    </a:lnTo>
                    <a:lnTo>
                      <a:pt x="13" y="71"/>
                    </a:lnTo>
                    <a:lnTo>
                      <a:pt x="15" y="69"/>
                    </a:lnTo>
                    <a:lnTo>
                      <a:pt x="15" y="69"/>
                    </a:lnTo>
                    <a:lnTo>
                      <a:pt x="13" y="67"/>
                    </a:lnTo>
                    <a:lnTo>
                      <a:pt x="13" y="67"/>
                    </a:lnTo>
                    <a:lnTo>
                      <a:pt x="15" y="65"/>
                    </a:lnTo>
                    <a:lnTo>
                      <a:pt x="15" y="65"/>
                    </a:lnTo>
                    <a:lnTo>
                      <a:pt x="15" y="65"/>
                    </a:lnTo>
                    <a:lnTo>
                      <a:pt x="17" y="65"/>
                    </a:lnTo>
                    <a:lnTo>
                      <a:pt x="18" y="59"/>
                    </a:lnTo>
                    <a:lnTo>
                      <a:pt x="17" y="57"/>
                    </a:lnTo>
                    <a:lnTo>
                      <a:pt x="13" y="56"/>
                    </a:lnTo>
                    <a:lnTo>
                      <a:pt x="13" y="54"/>
                    </a:lnTo>
                    <a:lnTo>
                      <a:pt x="15" y="54"/>
                    </a:lnTo>
                    <a:lnTo>
                      <a:pt x="17" y="54"/>
                    </a:lnTo>
                    <a:lnTo>
                      <a:pt x="18" y="54"/>
                    </a:lnTo>
                    <a:lnTo>
                      <a:pt x="18" y="52"/>
                    </a:lnTo>
                    <a:lnTo>
                      <a:pt x="20" y="44"/>
                    </a:lnTo>
                    <a:close/>
                    <a:moveTo>
                      <a:pt x="39" y="2"/>
                    </a:moveTo>
                    <a:lnTo>
                      <a:pt x="39" y="4"/>
                    </a:lnTo>
                    <a:lnTo>
                      <a:pt x="39" y="6"/>
                    </a:lnTo>
                    <a:lnTo>
                      <a:pt x="39" y="6"/>
                    </a:lnTo>
                    <a:lnTo>
                      <a:pt x="39" y="6"/>
                    </a:lnTo>
                    <a:lnTo>
                      <a:pt x="41" y="6"/>
                    </a:lnTo>
                    <a:lnTo>
                      <a:pt x="43" y="4"/>
                    </a:lnTo>
                    <a:lnTo>
                      <a:pt x="43" y="4"/>
                    </a:lnTo>
                    <a:lnTo>
                      <a:pt x="41" y="4"/>
                    </a:lnTo>
                    <a:lnTo>
                      <a:pt x="41" y="4"/>
                    </a:lnTo>
                    <a:lnTo>
                      <a:pt x="39" y="2"/>
                    </a:lnTo>
                    <a:lnTo>
                      <a:pt x="41" y="0"/>
                    </a:lnTo>
                    <a:lnTo>
                      <a:pt x="39" y="2"/>
                    </a:lnTo>
                    <a:close/>
                    <a:moveTo>
                      <a:pt x="41" y="8"/>
                    </a:moveTo>
                    <a:lnTo>
                      <a:pt x="43" y="8"/>
                    </a:lnTo>
                    <a:lnTo>
                      <a:pt x="43" y="8"/>
                    </a:lnTo>
                    <a:lnTo>
                      <a:pt x="41" y="8"/>
                    </a:lnTo>
                    <a:lnTo>
                      <a:pt x="41" y="8"/>
                    </a:lnTo>
                    <a:close/>
                    <a:moveTo>
                      <a:pt x="123" y="14"/>
                    </a:moveTo>
                    <a:lnTo>
                      <a:pt x="123" y="14"/>
                    </a:lnTo>
                    <a:lnTo>
                      <a:pt x="125" y="16"/>
                    </a:lnTo>
                    <a:lnTo>
                      <a:pt x="127" y="18"/>
                    </a:lnTo>
                    <a:lnTo>
                      <a:pt x="125" y="18"/>
                    </a:lnTo>
                    <a:lnTo>
                      <a:pt x="123" y="16"/>
                    </a:lnTo>
                    <a:lnTo>
                      <a:pt x="121" y="16"/>
                    </a:lnTo>
                    <a:lnTo>
                      <a:pt x="121" y="16"/>
                    </a:lnTo>
                    <a:lnTo>
                      <a:pt x="121" y="18"/>
                    </a:lnTo>
                    <a:lnTo>
                      <a:pt x="121" y="18"/>
                    </a:lnTo>
                    <a:lnTo>
                      <a:pt x="119" y="18"/>
                    </a:lnTo>
                    <a:lnTo>
                      <a:pt x="117" y="16"/>
                    </a:lnTo>
                    <a:lnTo>
                      <a:pt x="117" y="16"/>
                    </a:lnTo>
                    <a:lnTo>
                      <a:pt x="117" y="14"/>
                    </a:lnTo>
                    <a:lnTo>
                      <a:pt x="117" y="12"/>
                    </a:lnTo>
                    <a:lnTo>
                      <a:pt x="119" y="10"/>
                    </a:lnTo>
                    <a:lnTo>
                      <a:pt x="119" y="10"/>
                    </a:lnTo>
                    <a:lnTo>
                      <a:pt x="119" y="8"/>
                    </a:lnTo>
                    <a:lnTo>
                      <a:pt x="121" y="8"/>
                    </a:lnTo>
                    <a:lnTo>
                      <a:pt x="121" y="10"/>
                    </a:lnTo>
                    <a:lnTo>
                      <a:pt x="123" y="10"/>
                    </a:lnTo>
                    <a:lnTo>
                      <a:pt x="125" y="12"/>
                    </a:lnTo>
                    <a:lnTo>
                      <a:pt x="125" y="12"/>
                    </a:lnTo>
                    <a:lnTo>
                      <a:pt x="125" y="12"/>
                    </a:lnTo>
                    <a:lnTo>
                      <a:pt x="125" y="12"/>
                    </a:lnTo>
                    <a:lnTo>
                      <a:pt x="123" y="14"/>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98" name="Freeform 1743">
                <a:extLst>
                  <a:ext uri="{FF2B5EF4-FFF2-40B4-BE49-F238E27FC236}">
                    <a16:creationId xmlns:a16="http://schemas.microsoft.com/office/drawing/2014/main" id="{26F8855C-D351-BFCF-A20D-2111BCB30450}"/>
                  </a:ext>
                </a:extLst>
              </p:cNvPr>
              <p:cNvSpPr>
                <a:spLocks noEditPoints="1"/>
              </p:cNvSpPr>
              <p:nvPr/>
            </p:nvSpPr>
            <p:spPr bwMode="auto">
              <a:xfrm>
                <a:off x="19079797" y="-3547969"/>
                <a:ext cx="1697006" cy="2912652"/>
              </a:xfrm>
              <a:custGeom>
                <a:avLst/>
                <a:gdLst>
                  <a:gd name="T0" fmla="*/ 127 w 208"/>
                  <a:gd name="T1" fmla="*/ 304 h 357"/>
                  <a:gd name="T2" fmla="*/ 115 w 208"/>
                  <a:gd name="T3" fmla="*/ 275 h 357"/>
                  <a:gd name="T4" fmla="*/ 208 w 208"/>
                  <a:gd name="T5" fmla="*/ 91 h 357"/>
                  <a:gd name="T6" fmla="*/ 186 w 208"/>
                  <a:gd name="T7" fmla="*/ 89 h 357"/>
                  <a:gd name="T8" fmla="*/ 176 w 208"/>
                  <a:gd name="T9" fmla="*/ 101 h 357"/>
                  <a:gd name="T10" fmla="*/ 168 w 208"/>
                  <a:gd name="T11" fmla="*/ 104 h 357"/>
                  <a:gd name="T12" fmla="*/ 167 w 208"/>
                  <a:gd name="T13" fmla="*/ 108 h 357"/>
                  <a:gd name="T14" fmla="*/ 161 w 208"/>
                  <a:gd name="T15" fmla="*/ 122 h 357"/>
                  <a:gd name="T16" fmla="*/ 153 w 208"/>
                  <a:gd name="T17" fmla="*/ 152 h 357"/>
                  <a:gd name="T18" fmla="*/ 136 w 208"/>
                  <a:gd name="T19" fmla="*/ 161 h 357"/>
                  <a:gd name="T20" fmla="*/ 127 w 208"/>
                  <a:gd name="T21" fmla="*/ 169 h 357"/>
                  <a:gd name="T22" fmla="*/ 119 w 208"/>
                  <a:gd name="T23" fmla="*/ 171 h 357"/>
                  <a:gd name="T24" fmla="*/ 115 w 208"/>
                  <a:gd name="T25" fmla="*/ 177 h 357"/>
                  <a:gd name="T26" fmla="*/ 108 w 208"/>
                  <a:gd name="T27" fmla="*/ 178 h 357"/>
                  <a:gd name="T28" fmla="*/ 108 w 208"/>
                  <a:gd name="T29" fmla="*/ 186 h 357"/>
                  <a:gd name="T30" fmla="*/ 100 w 208"/>
                  <a:gd name="T31" fmla="*/ 188 h 357"/>
                  <a:gd name="T32" fmla="*/ 100 w 208"/>
                  <a:gd name="T33" fmla="*/ 196 h 357"/>
                  <a:gd name="T34" fmla="*/ 96 w 208"/>
                  <a:gd name="T35" fmla="*/ 211 h 357"/>
                  <a:gd name="T36" fmla="*/ 98 w 208"/>
                  <a:gd name="T37" fmla="*/ 233 h 357"/>
                  <a:gd name="T38" fmla="*/ 108 w 208"/>
                  <a:gd name="T39" fmla="*/ 237 h 357"/>
                  <a:gd name="T40" fmla="*/ 117 w 208"/>
                  <a:gd name="T41" fmla="*/ 247 h 357"/>
                  <a:gd name="T42" fmla="*/ 119 w 208"/>
                  <a:gd name="T43" fmla="*/ 262 h 357"/>
                  <a:gd name="T44" fmla="*/ 102 w 208"/>
                  <a:gd name="T45" fmla="*/ 262 h 357"/>
                  <a:gd name="T46" fmla="*/ 93 w 208"/>
                  <a:gd name="T47" fmla="*/ 262 h 357"/>
                  <a:gd name="T48" fmla="*/ 87 w 208"/>
                  <a:gd name="T49" fmla="*/ 266 h 357"/>
                  <a:gd name="T50" fmla="*/ 115 w 208"/>
                  <a:gd name="T51" fmla="*/ 266 h 357"/>
                  <a:gd name="T52" fmla="*/ 110 w 208"/>
                  <a:gd name="T53" fmla="*/ 275 h 357"/>
                  <a:gd name="T54" fmla="*/ 93 w 208"/>
                  <a:gd name="T55" fmla="*/ 289 h 357"/>
                  <a:gd name="T56" fmla="*/ 89 w 208"/>
                  <a:gd name="T57" fmla="*/ 300 h 357"/>
                  <a:gd name="T58" fmla="*/ 87 w 208"/>
                  <a:gd name="T59" fmla="*/ 307 h 357"/>
                  <a:gd name="T60" fmla="*/ 83 w 208"/>
                  <a:gd name="T61" fmla="*/ 326 h 357"/>
                  <a:gd name="T62" fmla="*/ 59 w 208"/>
                  <a:gd name="T63" fmla="*/ 340 h 357"/>
                  <a:gd name="T64" fmla="*/ 49 w 208"/>
                  <a:gd name="T65" fmla="*/ 353 h 357"/>
                  <a:gd name="T66" fmla="*/ 28 w 208"/>
                  <a:gd name="T67" fmla="*/ 351 h 357"/>
                  <a:gd name="T68" fmla="*/ 26 w 208"/>
                  <a:gd name="T69" fmla="*/ 334 h 357"/>
                  <a:gd name="T70" fmla="*/ 11 w 208"/>
                  <a:gd name="T71" fmla="*/ 309 h 357"/>
                  <a:gd name="T72" fmla="*/ 5 w 208"/>
                  <a:gd name="T73" fmla="*/ 300 h 357"/>
                  <a:gd name="T74" fmla="*/ 2 w 208"/>
                  <a:gd name="T75" fmla="*/ 289 h 357"/>
                  <a:gd name="T76" fmla="*/ 9 w 208"/>
                  <a:gd name="T77" fmla="*/ 273 h 357"/>
                  <a:gd name="T78" fmla="*/ 19 w 208"/>
                  <a:gd name="T79" fmla="*/ 251 h 357"/>
                  <a:gd name="T80" fmla="*/ 21 w 208"/>
                  <a:gd name="T81" fmla="*/ 224 h 357"/>
                  <a:gd name="T82" fmla="*/ 17 w 208"/>
                  <a:gd name="T83" fmla="*/ 209 h 357"/>
                  <a:gd name="T84" fmla="*/ 17 w 208"/>
                  <a:gd name="T85" fmla="*/ 175 h 357"/>
                  <a:gd name="T86" fmla="*/ 17 w 208"/>
                  <a:gd name="T87" fmla="*/ 159 h 357"/>
                  <a:gd name="T88" fmla="*/ 36 w 208"/>
                  <a:gd name="T89" fmla="*/ 146 h 357"/>
                  <a:gd name="T90" fmla="*/ 43 w 208"/>
                  <a:gd name="T91" fmla="*/ 133 h 357"/>
                  <a:gd name="T92" fmla="*/ 62 w 208"/>
                  <a:gd name="T93" fmla="*/ 78 h 357"/>
                  <a:gd name="T94" fmla="*/ 76 w 208"/>
                  <a:gd name="T95" fmla="*/ 59 h 357"/>
                  <a:gd name="T96" fmla="*/ 85 w 208"/>
                  <a:gd name="T97" fmla="*/ 36 h 357"/>
                  <a:gd name="T98" fmla="*/ 100 w 208"/>
                  <a:gd name="T99" fmla="*/ 23 h 357"/>
                  <a:gd name="T100" fmla="*/ 112 w 208"/>
                  <a:gd name="T101" fmla="*/ 15 h 357"/>
                  <a:gd name="T102" fmla="*/ 146 w 208"/>
                  <a:gd name="T103" fmla="*/ 13 h 357"/>
                  <a:gd name="T104" fmla="*/ 174 w 208"/>
                  <a:gd name="T105" fmla="*/ 13 h 357"/>
                  <a:gd name="T106" fmla="*/ 193 w 208"/>
                  <a:gd name="T107" fmla="*/ 23 h 357"/>
                  <a:gd name="T108" fmla="*/ 197 w 208"/>
                  <a:gd name="T109" fmla="*/ 32 h 357"/>
                  <a:gd name="T110" fmla="*/ 201 w 208"/>
                  <a:gd name="T111" fmla="*/ 46 h 357"/>
                  <a:gd name="T112" fmla="*/ 205 w 208"/>
                  <a:gd name="T113" fmla="*/ 63 h 357"/>
                  <a:gd name="T114" fmla="*/ 201 w 208"/>
                  <a:gd name="T115" fmla="*/ 78 h 357"/>
                  <a:gd name="T116" fmla="*/ 95 w 208"/>
                  <a:gd name="T117" fmla="*/ 317 h 357"/>
                  <a:gd name="T118" fmla="*/ 112 w 208"/>
                  <a:gd name="T119" fmla="*/ 309 h 357"/>
                  <a:gd name="T120" fmla="*/ 114 w 208"/>
                  <a:gd name="T121" fmla="*/ 325 h 357"/>
                  <a:gd name="T122" fmla="*/ 121 w 208"/>
                  <a:gd name="T123" fmla="*/ 317 h 357"/>
                  <a:gd name="T124" fmla="*/ 125 w 208"/>
                  <a:gd name="T125" fmla="*/ 302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357">
                    <a:moveTo>
                      <a:pt x="127" y="304"/>
                    </a:moveTo>
                    <a:lnTo>
                      <a:pt x="127" y="302"/>
                    </a:lnTo>
                    <a:lnTo>
                      <a:pt x="127" y="302"/>
                    </a:lnTo>
                    <a:lnTo>
                      <a:pt x="129" y="300"/>
                    </a:lnTo>
                    <a:lnTo>
                      <a:pt x="131" y="302"/>
                    </a:lnTo>
                    <a:lnTo>
                      <a:pt x="129" y="302"/>
                    </a:lnTo>
                    <a:lnTo>
                      <a:pt x="129" y="302"/>
                    </a:lnTo>
                    <a:lnTo>
                      <a:pt x="127" y="302"/>
                    </a:lnTo>
                    <a:lnTo>
                      <a:pt x="127" y="304"/>
                    </a:lnTo>
                    <a:close/>
                    <a:moveTo>
                      <a:pt x="117" y="264"/>
                    </a:moveTo>
                    <a:lnTo>
                      <a:pt x="117" y="264"/>
                    </a:lnTo>
                    <a:lnTo>
                      <a:pt x="117" y="266"/>
                    </a:lnTo>
                    <a:lnTo>
                      <a:pt x="119" y="264"/>
                    </a:lnTo>
                    <a:lnTo>
                      <a:pt x="121" y="264"/>
                    </a:lnTo>
                    <a:lnTo>
                      <a:pt x="119" y="262"/>
                    </a:lnTo>
                    <a:lnTo>
                      <a:pt x="117" y="264"/>
                    </a:lnTo>
                    <a:close/>
                    <a:moveTo>
                      <a:pt x="115" y="275"/>
                    </a:moveTo>
                    <a:lnTo>
                      <a:pt x="115" y="275"/>
                    </a:lnTo>
                    <a:lnTo>
                      <a:pt x="115" y="275"/>
                    </a:lnTo>
                    <a:lnTo>
                      <a:pt x="115" y="275"/>
                    </a:lnTo>
                    <a:lnTo>
                      <a:pt x="115" y="273"/>
                    </a:lnTo>
                    <a:lnTo>
                      <a:pt x="115" y="273"/>
                    </a:lnTo>
                    <a:lnTo>
                      <a:pt x="117" y="273"/>
                    </a:lnTo>
                    <a:lnTo>
                      <a:pt x="115" y="273"/>
                    </a:lnTo>
                    <a:lnTo>
                      <a:pt x="115" y="275"/>
                    </a:lnTo>
                    <a:close/>
                    <a:moveTo>
                      <a:pt x="205" y="84"/>
                    </a:moveTo>
                    <a:lnTo>
                      <a:pt x="208" y="91"/>
                    </a:lnTo>
                    <a:lnTo>
                      <a:pt x="205" y="91"/>
                    </a:lnTo>
                    <a:lnTo>
                      <a:pt x="199" y="91"/>
                    </a:lnTo>
                    <a:lnTo>
                      <a:pt x="195" y="91"/>
                    </a:lnTo>
                    <a:lnTo>
                      <a:pt x="193" y="93"/>
                    </a:lnTo>
                    <a:lnTo>
                      <a:pt x="191" y="93"/>
                    </a:lnTo>
                    <a:lnTo>
                      <a:pt x="189" y="93"/>
                    </a:lnTo>
                    <a:lnTo>
                      <a:pt x="189" y="93"/>
                    </a:lnTo>
                    <a:lnTo>
                      <a:pt x="187" y="91"/>
                    </a:lnTo>
                    <a:lnTo>
                      <a:pt x="186" y="89"/>
                    </a:lnTo>
                    <a:lnTo>
                      <a:pt x="184" y="91"/>
                    </a:lnTo>
                    <a:lnTo>
                      <a:pt x="182" y="91"/>
                    </a:lnTo>
                    <a:lnTo>
                      <a:pt x="180" y="91"/>
                    </a:lnTo>
                    <a:lnTo>
                      <a:pt x="178" y="91"/>
                    </a:lnTo>
                    <a:lnTo>
                      <a:pt x="178" y="93"/>
                    </a:lnTo>
                    <a:lnTo>
                      <a:pt x="178" y="97"/>
                    </a:lnTo>
                    <a:lnTo>
                      <a:pt x="176" y="99"/>
                    </a:lnTo>
                    <a:lnTo>
                      <a:pt x="174" y="99"/>
                    </a:lnTo>
                    <a:lnTo>
                      <a:pt x="176" y="101"/>
                    </a:lnTo>
                    <a:lnTo>
                      <a:pt x="174" y="101"/>
                    </a:lnTo>
                    <a:lnTo>
                      <a:pt x="172" y="101"/>
                    </a:lnTo>
                    <a:lnTo>
                      <a:pt x="172" y="101"/>
                    </a:lnTo>
                    <a:lnTo>
                      <a:pt x="172" y="103"/>
                    </a:lnTo>
                    <a:lnTo>
                      <a:pt x="172" y="103"/>
                    </a:lnTo>
                    <a:lnTo>
                      <a:pt x="172" y="104"/>
                    </a:lnTo>
                    <a:lnTo>
                      <a:pt x="170" y="104"/>
                    </a:lnTo>
                    <a:lnTo>
                      <a:pt x="170" y="104"/>
                    </a:lnTo>
                    <a:lnTo>
                      <a:pt x="168" y="104"/>
                    </a:lnTo>
                    <a:lnTo>
                      <a:pt x="168" y="104"/>
                    </a:lnTo>
                    <a:lnTo>
                      <a:pt x="167" y="104"/>
                    </a:lnTo>
                    <a:lnTo>
                      <a:pt x="167" y="104"/>
                    </a:lnTo>
                    <a:lnTo>
                      <a:pt x="167" y="106"/>
                    </a:lnTo>
                    <a:lnTo>
                      <a:pt x="165" y="106"/>
                    </a:lnTo>
                    <a:lnTo>
                      <a:pt x="165" y="106"/>
                    </a:lnTo>
                    <a:lnTo>
                      <a:pt x="167" y="108"/>
                    </a:lnTo>
                    <a:lnTo>
                      <a:pt x="167" y="108"/>
                    </a:lnTo>
                    <a:lnTo>
                      <a:pt x="167" y="108"/>
                    </a:lnTo>
                    <a:lnTo>
                      <a:pt x="167" y="110"/>
                    </a:lnTo>
                    <a:lnTo>
                      <a:pt x="167" y="110"/>
                    </a:lnTo>
                    <a:lnTo>
                      <a:pt x="165" y="108"/>
                    </a:lnTo>
                    <a:lnTo>
                      <a:pt x="163" y="108"/>
                    </a:lnTo>
                    <a:lnTo>
                      <a:pt x="165" y="112"/>
                    </a:lnTo>
                    <a:lnTo>
                      <a:pt x="167" y="114"/>
                    </a:lnTo>
                    <a:lnTo>
                      <a:pt x="165" y="116"/>
                    </a:lnTo>
                    <a:lnTo>
                      <a:pt x="165" y="118"/>
                    </a:lnTo>
                    <a:lnTo>
                      <a:pt x="161" y="122"/>
                    </a:lnTo>
                    <a:lnTo>
                      <a:pt x="159" y="123"/>
                    </a:lnTo>
                    <a:lnTo>
                      <a:pt x="161" y="125"/>
                    </a:lnTo>
                    <a:lnTo>
                      <a:pt x="165" y="135"/>
                    </a:lnTo>
                    <a:lnTo>
                      <a:pt x="165" y="137"/>
                    </a:lnTo>
                    <a:lnTo>
                      <a:pt x="165" y="137"/>
                    </a:lnTo>
                    <a:lnTo>
                      <a:pt x="159" y="142"/>
                    </a:lnTo>
                    <a:lnTo>
                      <a:pt x="157" y="144"/>
                    </a:lnTo>
                    <a:lnTo>
                      <a:pt x="155" y="150"/>
                    </a:lnTo>
                    <a:lnTo>
                      <a:pt x="153" y="152"/>
                    </a:lnTo>
                    <a:lnTo>
                      <a:pt x="151" y="154"/>
                    </a:lnTo>
                    <a:lnTo>
                      <a:pt x="148" y="156"/>
                    </a:lnTo>
                    <a:lnTo>
                      <a:pt x="146" y="158"/>
                    </a:lnTo>
                    <a:lnTo>
                      <a:pt x="144" y="158"/>
                    </a:lnTo>
                    <a:lnTo>
                      <a:pt x="144" y="158"/>
                    </a:lnTo>
                    <a:lnTo>
                      <a:pt x="140" y="159"/>
                    </a:lnTo>
                    <a:lnTo>
                      <a:pt x="140" y="159"/>
                    </a:lnTo>
                    <a:lnTo>
                      <a:pt x="138" y="161"/>
                    </a:lnTo>
                    <a:lnTo>
                      <a:pt x="136" y="161"/>
                    </a:lnTo>
                    <a:lnTo>
                      <a:pt x="134" y="163"/>
                    </a:lnTo>
                    <a:lnTo>
                      <a:pt x="132" y="161"/>
                    </a:lnTo>
                    <a:lnTo>
                      <a:pt x="132" y="163"/>
                    </a:lnTo>
                    <a:lnTo>
                      <a:pt x="132" y="163"/>
                    </a:lnTo>
                    <a:lnTo>
                      <a:pt x="132" y="163"/>
                    </a:lnTo>
                    <a:lnTo>
                      <a:pt x="131" y="163"/>
                    </a:lnTo>
                    <a:lnTo>
                      <a:pt x="131" y="163"/>
                    </a:lnTo>
                    <a:lnTo>
                      <a:pt x="129" y="167"/>
                    </a:lnTo>
                    <a:lnTo>
                      <a:pt x="127" y="169"/>
                    </a:lnTo>
                    <a:lnTo>
                      <a:pt x="125" y="169"/>
                    </a:lnTo>
                    <a:lnTo>
                      <a:pt x="123" y="169"/>
                    </a:lnTo>
                    <a:lnTo>
                      <a:pt x="121" y="169"/>
                    </a:lnTo>
                    <a:lnTo>
                      <a:pt x="121" y="169"/>
                    </a:lnTo>
                    <a:lnTo>
                      <a:pt x="123" y="169"/>
                    </a:lnTo>
                    <a:lnTo>
                      <a:pt x="123" y="169"/>
                    </a:lnTo>
                    <a:lnTo>
                      <a:pt x="121" y="171"/>
                    </a:lnTo>
                    <a:lnTo>
                      <a:pt x="121" y="171"/>
                    </a:lnTo>
                    <a:lnTo>
                      <a:pt x="119" y="171"/>
                    </a:lnTo>
                    <a:lnTo>
                      <a:pt x="119" y="171"/>
                    </a:lnTo>
                    <a:lnTo>
                      <a:pt x="115" y="175"/>
                    </a:lnTo>
                    <a:lnTo>
                      <a:pt x="115" y="175"/>
                    </a:lnTo>
                    <a:lnTo>
                      <a:pt x="114" y="175"/>
                    </a:lnTo>
                    <a:lnTo>
                      <a:pt x="114" y="175"/>
                    </a:lnTo>
                    <a:lnTo>
                      <a:pt x="115" y="175"/>
                    </a:lnTo>
                    <a:lnTo>
                      <a:pt x="115" y="175"/>
                    </a:lnTo>
                    <a:lnTo>
                      <a:pt x="117" y="175"/>
                    </a:lnTo>
                    <a:lnTo>
                      <a:pt x="115" y="177"/>
                    </a:lnTo>
                    <a:lnTo>
                      <a:pt x="114" y="178"/>
                    </a:lnTo>
                    <a:lnTo>
                      <a:pt x="112" y="180"/>
                    </a:lnTo>
                    <a:lnTo>
                      <a:pt x="110" y="180"/>
                    </a:lnTo>
                    <a:lnTo>
                      <a:pt x="110" y="180"/>
                    </a:lnTo>
                    <a:lnTo>
                      <a:pt x="110" y="180"/>
                    </a:lnTo>
                    <a:lnTo>
                      <a:pt x="110" y="178"/>
                    </a:lnTo>
                    <a:lnTo>
                      <a:pt x="110" y="180"/>
                    </a:lnTo>
                    <a:lnTo>
                      <a:pt x="108" y="178"/>
                    </a:lnTo>
                    <a:lnTo>
                      <a:pt x="108" y="178"/>
                    </a:lnTo>
                    <a:lnTo>
                      <a:pt x="108" y="178"/>
                    </a:lnTo>
                    <a:lnTo>
                      <a:pt x="108" y="180"/>
                    </a:lnTo>
                    <a:lnTo>
                      <a:pt x="108" y="180"/>
                    </a:lnTo>
                    <a:lnTo>
                      <a:pt x="108" y="182"/>
                    </a:lnTo>
                    <a:lnTo>
                      <a:pt x="108" y="184"/>
                    </a:lnTo>
                    <a:lnTo>
                      <a:pt x="108" y="184"/>
                    </a:lnTo>
                    <a:lnTo>
                      <a:pt x="110" y="184"/>
                    </a:lnTo>
                    <a:lnTo>
                      <a:pt x="110" y="186"/>
                    </a:lnTo>
                    <a:lnTo>
                      <a:pt x="108" y="186"/>
                    </a:lnTo>
                    <a:lnTo>
                      <a:pt x="106" y="188"/>
                    </a:lnTo>
                    <a:lnTo>
                      <a:pt x="104" y="188"/>
                    </a:lnTo>
                    <a:lnTo>
                      <a:pt x="104" y="188"/>
                    </a:lnTo>
                    <a:lnTo>
                      <a:pt x="104" y="188"/>
                    </a:lnTo>
                    <a:lnTo>
                      <a:pt x="104" y="188"/>
                    </a:lnTo>
                    <a:lnTo>
                      <a:pt x="102" y="188"/>
                    </a:lnTo>
                    <a:lnTo>
                      <a:pt x="102" y="188"/>
                    </a:lnTo>
                    <a:lnTo>
                      <a:pt x="100" y="188"/>
                    </a:lnTo>
                    <a:lnTo>
                      <a:pt x="100" y="188"/>
                    </a:lnTo>
                    <a:lnTo>
                      <a:pt x="100" y="188"/>
                    </a:lnTo>
                    <a:lnTo>
                      <a:pt x="100" y="188"/>
                    </a:lnTo>
                    <a:lnTo>
                      <a:pt x="98" y="188"/>
                    </a:lnTo>
                    <a:lnTo>
                      <a:pt x="98" y="190"/>
                    </a:lnTo>
                    <a:lnTo>
                      <a:pt x="100" y="192"/>
                    </a:lnTo>
                    <a:lnTo>
                      <a:pt x="100" y="192"/>
                    </a:lnTo>
                    <a:lnTo>
                      <a:pt x="102" y="194"/>
                    </a:lnTo>
                    <a:lnTo>
                      <a:pt x="104" y="194"/>
                    </a:lnTo>
                    <a:lnTo>
                      <a:pt x="100" y="196"/>
                    </a:lnTo>
                    <a:lnTo>
                      <a:pt x="100" y="199"/>
                    </a:lnTo>
                    <a:lnTo>
                      <a:pt x="100" y="205"/>
                    </a:lnTo>
                    <a:lnTo>
                      <a:pt x="100" y="207"/>
                    </a:lnTo>
                    <a:lnTo>
                      <a:pt x="100" y="207"/>
                    </a:lnTo>
                    <a:lnTo>
                      <a:pt x="98" y="207"/>
                    </a:lnTo>
                    <a:lnTo>
                      <a:pt x="96" y="207"/>
                    </a:lnTo>
                    <a:lnTo>
                      <a:pt x="96" y="207"/>
                    </a:lnTo>
                    <a:lnTo>
                      <a:pt x="96" y="209"/>
                    </a:lnTo>
                    <a:lnTo>
                      <a:pt x="96" y="211"/>
                    </a:lnTo>
                    <a:lnTo>
                      <a:pt x="96" y="211"/>
                    </a:lnTo>
                    <a:lnTo>
                      <a:pt x="95" y="213"/>
                    </a:lnTo>
                    <a:lnTo>
                      <a:pt x="96" y="215"/>
                    </a:lnTo>
                    <a:lnTo>
                      <a:pt x="96" y="216"/>
                    </a:lnTo>
                    <a:lnTo>
                      <a:pt x="96" y="216"/>
                    </a:lnTo>
                    <a:lnTo>
                      <a:pt x="96" y="224"/>
                    </a:lnTo>
                    <a:lnTo>
                      <a:pt x="96" y="232"/>
                    </a:lnTo>
                    <a:lnTo>
                      <a:pt x="96" y="233"/>
                    </a:lnTo>
                    <a:lnTo>
                      <a:pt x="98" y="233"/>
                    </a:lnTo>
                    <a:lnTo>
                      <a:pt x="98" y="235"/>
                    </a:lnTo>
                    <a:lnTo>
                      <a:pt x="100" y="235"/>
                    </a:lnTo>
                    <a:lnTo>
                      <a:pt x="100" y="235"/>
                    </a:lnTo>
                    <a:lnTo>
                      <a:pt x="104" y="237"/>
                    </a:lnTo>
                    <a:lnTo>
                      <a:pt x="104" y="237"/>
                    </a:lnTo>
                    <a:lnTo>
                      <a:pt x="104" y="237"/>
                    </a:lnTo>
                    <a:lnTo>
                      <a:pt x="106" y="237"/>
                    </a:lnTo>
                    <a:lnTo>
                      <a:pt x="108" y="237"/>
                    </a:lnTo>
                    <a:lnTo>
                      <a:pt x="108" y="237"/>
                    </a:lnTo>
                    <a:lnTo>
                      <a:pt x="110" y="239"/>
                    </a:lnTo>
                    <a:lnTo>
                      <a:pt x="112" y="241"/>
                    </a:lnTo>
                    <a:lnTo>
                      <a:pt x="112" y="241"/>
                    </a:lnTo>
                    <a:lnTo>
                      <a:pt x="115" y="243"/>
                    </a:lnTo>
                    <a:lnTo>
                      <a:pt x="115" y="243"/>
                    </a:lnTo>
                    <a:lnTo>
                      <a:pt x="117" y="245"/>
                    </a:lnTo>
                    <a:lnTo>
                      <a:pt x="117" y="245"/>
                    </a:lnTo>
                    <a:lnTo>
                      <a:pt x="117" y="247"/>
                    </a:lnTo>
                    <a:lnTo>
                      <a:pt x="117" y="247"/>
                    </a:lnTo>
                    <a:lnTo>
                      <a:pt x="119" y="249"/>
                    </a:lnTo>
                    <a:lnTo>
                      <a:pt x="121" y="249"/>
                    </a:lnTo>
                    <a:lnTo>
                      <a:pt x="121" y="251"/>
                    </a:lnTo>
                    <a:lnTo>
                      <a:pt x="123" y="252"/>
                    </a:lnTo>
                    <a:lnTo>
                      <a:pt x="125" y="254"/>
                    </a:lnTo>
                    <a:lnTo>
                      <a:pt x="125" y="256"/>
                    </a:lnTo>
                    <a:lnTo>
                      <a:pt x="123" y="258"/>
                    </a:lnTo>
                    <a:lnTo>
                      <a:pt x="121" y="260"/>
                    </a:lnTo>
                    <a:lnTo>
                      <a:pt x="119" y="262"/>
                    </a:lnTo>
                    <a:lnTo>
                      <a:pt x="114" y="264"/>
                    </a:lnTo>
                    <a:lnTo>
                      <a:pt x="110" y="266"/>
                    </a:lnTo>
                    <a:lnTo>
                      <a:pt x="108" y="268"/>
                    </a:lnTo>
                    <a:lnTo>
                      <a:pt x="106" y="266"/>
                    </a:lnTo>
                    <a:lnTo>
                      <a:pt x="106" y="266"/>
                    </a:lnTo>
                    <a:lnTo>
                      <a:pt x="106" y="262"/>
                    </a:lnTo>
                    <a:lnTo>
                      <a:pt x="104" y="260"/>
                    </a:lnTo>
                    <a:lnTo>
                      <a:pt x="104" y="262"/>
                    </a:lnTo>
                    <a:lnTo>
                      <a:pt x="102" y="262"/>
                    </a:lnTo>
                    <a:lnTo>
                      <a:pt x="102" y="262"/>
                    </a:lnTo>
                    <a:lnTo>
                      <a:pt x="100" y="262"/>
                    </a:lnTo>
                    <a:lnTo>
                      <a:pt x="98" y="262"/>
                    </a:lnTo>
                    <a:lnTo>
                      <a:pt x="98" y="262"/>
                    </a:lnTo>
                    <a:lnTo>
                      <a:pt x="98" y="264"/>
                    </a:lnTo>
                    <a:lnTo>
                      <a:pt x="98" y="264"/>
                    </a:lnTo>
                    <a:lnTo>
                      <a:pt x="96" y="262"/>
                    </a:lnTo>
                    <a:lnTo>
                      <a:pt x="95" y="262"/>
                    </a:lnTo>
                    <a:lnTo>
                      <a:pt x="93" y="262"/>
                    </a:lnTo>
                    <a:lnTo>
                      <a:pt x="89" y="262"/>
                    </a:lnTo>
                    <a:lnTo>
                      <a:pt x="87" y="262"/>
                    </a:lnTo>
                    <a:lnTo>
                      <a:pt x="87" y="262"/>
                    </a:lnTo>
                    <a:lnTo>
                      <a:pt x="85" y="262"/>
                    </a:lnTo>
                    <a:lnTo>
                      <a:pt x="83" y="264"/>
                    </a:lnTo>
                    <a:lnTo>
                      <a:pt x="79" y="264"/>
                    </a:lnTo>
                    <a:lnTo>
                      <a:pt x="78" y="264"/>
                    </a:lnTo>
                    <a:lnTo>
                      <a:pt x="81" y="266"/>
                    </a:lnTo>
                    <a:lnTo>
                      <a:pt x="87" y="266"/>
                    </a:lnTo>
                    <a:lnTo>
                      <a:pt x="91" y="266"/>
                    </a:lnTo>
                    <a:lnTo>
                      <a:pt x="91" y="266"/>
                    </a:lnTo>
                    <a:lnTo>
                      <a:pt x="98" y="270"/>
                    </a:lnTo>
                    <a:lnTo>
                      <a:pt x="100" y="270"/>
                    </a:lnTo>
                    <a:lnTo>
                      <a:pt x="100" y="270"/>
                    </a:lnTo>
                    <a:lnTo>
                      <a:pt x="104" y="270"/>
                    </a:lnTo>
                    <a:lnTo>
                      <a:pt x="106" y="270"/>
                    </a:lnTo>
                    <a:lnTo>
                      <a:pt x="112" y="268"/>
                    </a:lnTo>
                    <a:lnTo>
                      <a:pt x="115" y="266"/>
                    </a:lnTo>
                    <a:lnTo>
                      <a:pt x="117" y="266"/>
                    </a:lnTo>
                    <a:lnTo>
                      <a:pt x="119" y="268"/>
                    </a:lnTo>
                    <a:lnTo>
                      <a:pt x="117" y="270"/>
                    </a:lnTo>
                    <a:lnTo>
                      <a:pt x="115" y="270"/>
                    </a:lnTo>
                    <a:lnTo>
                      <a:pt x="115" y="271"/>
                    </a:lnTo>
                    <a:lnTo>
                      <a:pt x="115" y="271"/>
                    </a:lnTo>
                    <a:lnTo>
                      <a:pt x="114" y="273"/>
                    </a:lnTo>
                    <a:lnTo>
                      <a:pt x="112" y="273"/>
                    </a:lnTo>
                    <a:lnTo>
                      <a:pt x="110" y="275"/>
                    </a:lnTo>
                    <a:lnTo>
                      <a:pt x="102" y="279"/>
                    </a:lnTo>
                    <a:lnTo>
                      <a:pt x="95" y="283"/>
                    </a:lnTo>
                    <a:lnTo>
                      <a:pt x="93" y="285"/>
                    </a:lnTo>
                    <a:lnTo>
                      <a:pt x="89" y="285"/>
                    </a:lnTo>
                    <a:lnTo>
                      <a:pt x="83" y="285"/>
                    </a:lnTo>
                    <a:lnTo>
                      <a:pt x="81" y="285"/>
                    </a:lnTo>
                    <a:lnTo>
                      <a:pt x="87" y="285"/>
                    </a:lnTo>
                    <a:lnTo>
                      <a:pt x="89" y="287"/>
                    </a:lnTo>
                    <a:lnTo>
                      <a:pt x="93" y="289"/>
                    </a:lnTo>
                    <a:lnTo>
                      <a:pt x="91" y="289"/>
                    </a:lnTo>
                    <a:lnTo>
                      <a:pt x="89" y="289"/>
                    </a:lnTo>
                    <a:lnTo>
                      <a:pt x="89" y="289"/>
                    </a:lnTo>
                    <a:lnTo>
                      <a:pt x="87" y="290"/>
                    </a:lnTo>
                    <a:lnTo>
                      <a:pt x="89" y="292"/>
                    </a:lnTo>
                    <a:lnTo>
                      <a:pt x="89" y="294"/>
                    </a:lnTo>
                    <a:lnTo>
                      <a:pt x="89" y="296"/>
                    </a:lnTo>
                    <a:lnTo>
                      <a:pt x="89" y="300"/>
                    </a:lnTo>
                    <a:lnTo>
                      <a:pt x="89" y="300"/>
                    </a:lnTo>
                    <a:lnTo>
                      <a:pt x="89" y="302"/>
                    </a:lnTo>
                    <a:lnTo>
                      <a:pt x="89" y="302"/>
                    </a:lnTo>
                    <a:lnTo>
                      <a:pt x="87" y="302"/>
                    </a:lnTo>
                    <a:lnTo>
                      <a:pt x="87" y="302"/>
                    </a:lnTo>
                    <a:lnTo>
                      <a:pt x="87" y="302"/>
                    </a:lnTo>
                    <a:lnTo>
                      <a:pt x="87" y="304"/>
                    </a:lnTo>
                    <a:lnTo>
                      <a:pt x="87" y="304"/>
                    </a:lnTo>
                    <a:lnTo>
                      <a:pt x="87" y="306"/>
                    </a:lnTo>
                    <a:lnTo>
                      <a:pt x="87" y="307"/>
                    </a:lnTo>
                    <a:lnTo>
                      <a:pt x="87" y="307"/>
                    </a:lnTo>
                    <a:lnTo>
                      <a:pt x="87" y="311"/>
                    </a:lnTo>
                    <a:lnTo>
                      <a:pt x="87" y="313"/>
                    </a:lnTo>
                    <a:lnTo>
                      <a:pt x="87" y="315"/>
                    </a:lnTo>
                    <a:lnTo>
                      <a:pt x="85" y="317"/>
                    </a:lnTo>
                    <a:lnTo>
                      <a:pt x="85" y="317"/>
                    </a:lnTo>
                    <a:lnTo>
                      <a:pt x="85" y="319"/>
                    </a:lnTo>
                    <a:lnTo>
                      <a:pt x="85" y="323"/>
                    </a:lnTo>
                    <a:lnTo>
                      <a:pt x="83" y="326"/>
                    </a:lnTo>
                    <a:lnTo>
                      <a:pt x="79" y="334"/>
                    </a:lnTo>
                    <a:lnTo>
                      <a:pt x="78" y="340"/>
                    </a:lnTo>
                    <a:lnTo>
                      <a:pt x="74" y="342"/>
                    </a:lnTo>
                    <a:lnTo>
                      <a:pt x="74" y="342"/>
                    </a:lnTo>
                    <a:lnTo>
                      <a:pt x="70" y="340"/>
                    </a:lnTo>
                    <a:lnTo>
                      <a:pt x="70" y="340"/>
                    </a:lnTo>
                    <a:lnTo>
                      <a:pt x="64" y="340"/>
                    </a:lnTo>
                    <a:lnTo>
                      <a:pt x="60" y="340"/>
                    </a:lnTo>
                    <a:lnTo>
                      <a:pt x="59" y="340"/>
                    </a:lnTo>
                    <a:lnTo>
                      <a:pt x="57" y="342"/>
                    </a:lnTo>
                    <a:lnTo>
                      <a:pt x="57" y="344"/>
                    </a:lnTo>
                    <a:lnTo>
                      <a:pt x="55" y="344"/>
                    </a:lnTo>
                    <a:lnTo>
                      <a:pt x="53" y="344"/>
                    </a:lnTo>
                    <a:lnTo>
                      <a:pt x="51" y="345"/>
                    </a:lnTo>
                    <a:lnTo>
                      <a:pt x="49" y="347"/>
                    </a:lnTo>
                    <a:lnTo>
                      <a:pt x="49" y="349"/>
                    </a:lnTo>
                    <a:lnTo>
                      <a:pt x="49" y="351"/>
                    </a:lnTo>
                    <a:lnTo>
                      <a:pt x="49" y="353"/>
                    </a:lnTo>
                    <a:lnTo>
                      <a:pt x="49" y="355"/>
                    </a:lnTo>
                    <a:lnTo>
                      <a:pt x="47" y="357"/>
                    </a:lnTo>
                    <a:lnTo>
                      <a:pt x="43" y="357"/>
                    </a:lnTo>
                    <a:lnTo>
                      <a:pt x="42" y="357"/>
                    </a:lnTo>
                    <a:lnTo>
                      <a:pt x="38" y="357"/>
                    </a:lnTo>
                    <a:lnTo>
                      <a:pt x="36" y="357"/>
                    </a:lnTo>
                    <a:lnTo>
                      <a:pt x="32" y="357"/>
                    </a:lnTo>
                    <a:lnTo>
                      <a:pt x="26" y="355"/>
                    </a:lnTo>
                    <a:lnTo>
                      <a:pt x="28" y="351"/>
                    </a:lnTo>
                    <a:lnTo>
                      <a:pt x="26" y="345"/>
                    </a:lnTo>
                    <a:lnTo>
                      <a:pt x="24" y="342"/>
                    </a:lnTo>
                    <a:lnTo>
                      <a:pt x="21" y="338"/>
                    </a:lnTo>
                    <a:lnTo>
                      <a:pt x="23" y="338"/>
                    </a:lnTo>
                    <a:lnTo>
                      <a:pt x="23" y="338"/>
                    </a:lnTo>
                    <a:lnTo>
                      <a:pt x="24" y="338"/>
                    </a:lnTo>
                    <a:lnTo>
                      <a:pt x="26" y="338"/>
                    </a:lnTo>
                    <a:lnTo>
                      <a:pt x="23" y="334"/>
                    </a:lnTo>
                    <a:lnTo>
                      <a:pt x="26" y="334"/>
                    </a:lnTo>
                    <a:lnTo>
                      <a:pt x="26" y="332"/>
                    </a:lnTo>
                    <a:lnTo>
                      <a:pt x="24" y="330"/>
                    </a:lnTo>
                    <a:lnTo>
                      <a:pt x="23" y="326"/>
                    </a:lnTo>
                    <a:lnTo>
                      <a:pt x="19" y="325"/>
                    </a:lnTo>
                    <a:lnTo>
                      <a:pt x="17" y="321"/>
                    </a:lnTo>
                    <a:lnTo>
                      <a:pt x="15" y="317"/>
                    </a:lnTo>
                    <a:lnTo>
                      <a:pt x="13" y="313"/>
                    </a:lnTo>
                    <a:lnTo>
                      <a:pt x="13" y="313"/>
                    </a:lnTo>
                    <a:lnTo>
                      <a:pt x="11" y="309"/>
                    </a:lnTo>
                    <a:lnTo>
                      <a:pt x="11" y="307"/>
                    </a:lnTo>
                    <a:lnTo>
                      <a:pt x="9" y="307"/>
                    </a:lnTo>
                    <a:lnTo>
                      <a:pt x="9" y="306"/>
                    </a:lnTo>
                    <a:lnTo>
                      <a:pt x="9" y="306"/>
                    </a:lnTo>
                    <a:lnTo>
                      <a:pt x="9" y="304"/>
                    </a:lnTo>
                    <a:lnTo>
                      <a:pt x="9" y="302"/>
                    </a:lnTo>
                    <a:lnTo>
                      <a:pt x="7" y="302"/>
                    </a:lnTo>
                    <a:lnTo>
                      <a:pt x="7" y="300"/>
                    </a:lnTo>
                    <a:lnTo>
                      <a:pt x="5" y="300"/>
                    </a:lnTo>
                    <a:lnTo>
                      <a:pt x="5" y="300"/>
                    </a:lnTo>
                    <a:lnTo>
                      <a:pt x="5" y="298"/>
                    </a:lnTo>
                    <a:lnTo>
                      <a:pt x="5" y="298"/>
                    </a:lnTo>
                    <a:lnTo>
                      <a:pt x="4" y="298"/>
                    </a:lnTo>
                    <a:lnTo>
                      <a:pt x="4" y="296"/>
                    </a:lnTo>
                    <a:lnTo>
                      <a:pt x="4" y="292"/>
                    </a:lnTo>
                    <a:lnTo>
                      <a:pt x="4" y="290"/>
                    </a:lnTo>
                    <a:lnTo>
                      <a:pt x="2" y="290"/>
                    </a:lnTo>
                    <a:lnTo>
                      <a:pt x="2" y="289"/>
                    </a:lnTo>
                    <a:lnTo>
                      <a:pt x="2" y="285"/>
                    </a:lnTo>
                    <a:lnTo>
                      <a:pt x="0" y="277"/>
                    </a:lnTo>
                    <a:lnTo>
                      <a:pt x="0" y="275"/>
                    </a:lnTo>
                    <a:lnTo>
                      <a:pt x="2" y="273"/>
                    </a:lnTo>
                    <a:lnTo>
                      <a:pt x="4" y="275"/>
                    </a:lnTo>
                    <a:lnTo>
                      <a:pt x="5" y="279"/>
                    </a:lnTo>
                    <a:lnTo>
                      <a:pt x="5" y="277"/>
                    </a:lnTo>
                    <a:lnTo>
                      <a:pt x="7" y="275"/>
                    </a:lnTo>
                    <a:lnTo>
                      <a:pt x="9" y="273"/>
                    </a:lnTo>
                    <a:lnTo>
                      <a:pt x="9" y="270"/>
                    </a:lnTo>
                    <a:lnTo>
                      <a:pt x="7" y="266"/>
                    </a:lnTo>
                    <a:lnTo>
                      <a:pt x="7" y="262"/>
                    </a:lnTo>
                    <a:lnTo>
                      <a:pt x="9" y="260"/>
                    </a:lnTo>
                    <a:lnTo>
                      <a:pt x="11" y="256"/>
                    </a:lnTo>
                    <a:lnTo>
                      <a:pt x="13" y="254"/>
                    </a:lnTo>
                    <a:lnTo>
                      <a:pt x="15" y="252"/>
                    </a:lnTo>
                    <a:lnTo>
                      <a:pt x="17" y="252"/>
                    </a:lnTo>
                    <a:lnTo>
                      <a:pt x="19" y="251"/>
                    </a:lnTo>
                    <a:lnTo>
                      <a:pt x="21" y="249"/>
                    </a:lnTo>
                    <a:lnTo>
                      <a:pt x="23" y="245"/>
                    </a:lnTo>
                    <a:lnTo>
                      <a:pt x="23" y="239"/>
                    </a:lnTo>
                    <a:lnTo>
                      <a:pt x="21" y="235"/>
                    </a:lnTo>
                    <a:lnTo>
                      <a:pt x="19" y="228"/>
                    </a:lnTo>
                    <a:lnTo>
                      <a:pt x="17" y="226"/>
                    </a:lnTo>
                    <a:lnTo>
                      <a:pt x="19" y="226"/>
                    </a:lnTo>
                    <a:lnTo>
                      <a:pt x="19" y="224"/>
                    </a:lnTo>
                    <a:lnTo>
                      <a:pt x="21" y="224"/>
                    </a:lnTo>
                    <a:lnTo>
                      <a:pt x="23" y="224"/>
                    </a:lnTo>
                    <a:lnTo>
                      <a:pt x="23" y="224"/>
                    </a:lnTo>
                    <a:lnTo>
                      <a:pt x="24" y="224"/>
                    </a:lnTo>
                    <a:lnTo>
                      <a:pt x="26" y="222"/>
                    </a:lnTo>
                    <a:lnTo>
                      <a:pt x="26" y="218"/>
                    </a:lnTo>
                    <a:lnTo>
                      <a:pt x="26" y="218"/>
                    </a:lnTo>
                    <a:lnTo>
                      <a:pt x="26" y="215"/>
                    </a:lnTo>
                    <a:lnTo>
                      <a:pt x="24" y="213"/>
                    </a:lnTo>
                    <a:lnTo>
                      <a:pt x="17" y="209"/>
                    </a:lnTo>
                    <a:lnTo>
                      <a:pt x="17" y="207"/>
                    </a:lnTo>
                    <a:lnTo>
                      <a:pt x="17" y="205"/>
                    </a:lnTo>
                    <a:lnTo>
                      <a:pt x="17" y="197"/>
                    </a:lnTo>
                    <a:lnTo>
                      <a:pt x="17" y="194"/>
                    </a:lnTo>
                    <a:lnTo>
                      <a:pt x="17" y="192"/>
                    </a:lnTo>
                    <a:lnTo>
                      <a:pt x="15" y="184"/>
                    </a:lnTo>
                    <a:lnTo>
                      <a:pt x="15" y="177"/>
                    </a:lnTo>
                    <a:lnTo>
                      <a:pt x="15" y="177"/>
                    </a:lnTo>
                    <a:lnTo>
                      <a:pt x="17" y="175"/>
                    </a:lnTo>
                    <a:lnTo>
                      <a:pt x="17" y="175"/>
                    </a:lnTo>
                    <a:lnTo>
                      <a:pt x="17" y="175"/>
                    </a:lnTo>
                    <a:lnTo>
                      <a:pt x="15" y="173"/>
                    </a:lnTo>
                    <a:lnTo>
                      <a:pt x="15" y="173"/>
                    </a:lnTo>
                    <a:lnTo>
                      <a:pt x="13" y="169"/>
                    </a:lnTo>
                    <a:lnTo>
                      <a:pt x="13" y="167"/>
                    </a:lnTo>
                    <a:lnTo>
                      <a:pt x="15" y="163"/>
                    </a:lnTo>
                    <a:lnTo>
                      <a:pt x="17" y="159"/>
                    </a:lnTo>
                    <a:lnTo>
                      <a:pt x="17" y="159"/>
                    </a:lnTo>
                    <a:lnTo>
                      <a:pt x="17" y="158"/>
                    </a:lnTo>
                    <a:lnTo>
                      <a:pt x="19" y="156"/>
                    </a:lnTo>
                    <a:lnTo>
                      <a:pt x="23" y="152"/>
                    </a:lnTo>
                    <a:lnTo>
                      <a:pt x="24" y="150"/>
                    </a:lnTo>
                    <a:lnTo>
                      <a:pt x="26" y="148"/>
                    </a:lnTo>
                    <a:lnTo>
                      <a:pt x="28" y="148"/>
                    </a:lnTo>
                    <a:lnTo>
                      <a:pt x="30" y="146"/>
                    </a:lnTo>
                    <a:lnTo>
                      <a:pt x="32" y="146"/>
                    </a:lnTo>
                    <a:lnTo>
                      <a:pt x="36" y="146"/>
                    </a:lnTo>
                    <a:lnTo>
                      <a:pt x="40" y="148"/>
                    </a:lnTo>
                    <a:lnTo>
                      <a:pt x="43" y="148"/>
                    </a:lnTo>
                    <a:lnTo>
                      <a:pt x="45" y="148"/>
                    </a:lnTo>
                    <a:lnTo>
                      <a:pt x="47" y="146"/>
                    </a:lnTo>
                    <a:lnTo>
                      <a:pt x="47" y="142"/>
                    </a:lnTo>
                    <a:lnTo>
                      <a:pt x="47" y="141"/>
                    </a:lnTo>
                    <a:lnTo>
                      <a:pt x="47" y="137"/>
                    </a:lnTo>
                    <a:lnTo>
                      <a:pt x="45" y="135"/>
                    </a:lnTo>
                    <a:lnTo>
                      <a:pt x="43" y="133"/>
                    </a:lnTo>
                    <a:lnTo>
                      <a:pt x="40" y="131"/>
                    </a:lnTo>
                    <a:lnTo>
                      <a:pt x="47" y="120"/>
                    </a:lnTo>
                    <a:lnTo>
                      <a:pt x="51" y="114"/>
                    </a:lnTo>
                    <a:lnTo>
                      <a:pt x="53" y="108"/>
                    </a:lnTo>
                    <a:lnTo>
                      <a:pt x="55" y="101"/>
                    </a:lnTo>
                    <a:lnTo>
                      <a:pt x="55" y="95"/>
                    </a:lnTo>
                    <a:lnTo>
                      <a:pt x="55" y="87"/>
                    </a:lnTo>
                    <a:lnTo>
                      <a:pt x="53" y="80"/>
                    </a:lnTo>
                    <a:lnTo>
                      <a:pt x="62" y="78"/>
                    </a:lnTo>
                    <a:lnTo>
                      <a:pt x="66" y="76"/>
                    </a:lnTo>
                    <a:lnTo>
                      <a:pt x="68" y="74"/>
                    </a:lnTo>
                    <a:lnTo>
                      <a:pt x="68" y="72"/>
                    </a:lnTo>
                    <a:lnTo>
                      <a:pt x="68" y="70"/>
                    </a:lnTo>
                    <a:lnTo>
                      <a:pt x="68" y="68"/>
                    </a:lnTo>
                    <a:lnTo>
                      <a:pt x="68" y="68"/>
                    </a:lnTo>
                    <a:lnTo>
                      <a:pt x="68" y="67"/>
                    </a:lnTo>
                    <a:lnTo>
                      <a:pt x="70" y="67"/>
                    </a:lnTo>
                    <a:lnTo>
                      <a:pt x="76" y="59"/>
                    </a:lnTo>
                    <a:lnTo>
                      <a:pt x="79" y="55"/>
                    </a:lnTo>
                    <a:lnTo>
                      <a:pt x="83" y="51"/>
                    </a:lnTo>
                    <a:lnTo>
                      <a:pt x="83" y="49"/>
                    </a:lnTo>
                    <a:lnTo>
                      <a:pt x="83" y="46"/>
                    </a:lnTo>
                    <a:lnTo>
                      <a:pt x="81" y="44"/>
                    </a:lnTo>
                    <a:lnTo>
                      <a:pt x="79" y="40"/>
                    </a:lnTo>
                    <a:lnTo>
                      <a:pt x="81" y="38"/>
                    </a:lnTo>
                    <a:lnTo>
                      <a:pt x="85" y="36"/>
                    </a:lnTo>
                    <a:lnTo>
                      <a:pt x="85" y="36"/>
                    </a:lnTo>
                    <a:lnTo>
                      <a:pt x="87" y="34"/>
                    </a:lnTo>
                    <a:lnTo>
                      <a:pt x="87" y="32"/>
                    </a:lnTo>
                    <a:lnTo>
                      <a:pt x="89" y="29"/>
                    </a:lnTo>
                    <a:lnTo>
                      <a:pt x="89" y="29"/>
                    </a:lnTo>
                    <a:lnTo>
                      <a:pt x="91" y="27"/>
                    </a:lnTo>
                    <a:lnTo>
                      <a:pt x="93" y="27"/>
                    </a:lnTo>
                    <a:lnTo>
                      <a:pt x="98" y="23"/>
                    </a:lnTo>
                    <a:lnTo>
                      <a:pt x="98" y="23"/>
                    </a:lnTo>
                    <a:lnTo>
                      <a:pt x="100" y="23"/>
                    </a:lnTo>
                    <a:lnTo>
                      <a:pt x="106" y="25"/>
                    </a:lnTo>
                    <a:lnTo>
                      <a:pt x="108" y="25"/>
                    </a:lnTo>
                    <a:lnTo>
                      <a:pt x="110" y="25"/>
                    </a:lnTo>
                    <a:lnTo>
                      <a:pt x="110" y="23"/>
                    </a:lnTo>
                    <a:lnTo>
                      <a:pt x="112" y="23"/>
                    </a:lnTo>
                    <a:lnTo>
                      <a:pt x="112" y="21"/>
                    </a:lnTo>
                    <a:lnTo>
                      <a:pt x="112" y="19"/>
                    </a:lnTo>
                    <a:lnTo>
                      <a:pt x="112" y="17"/>
                    </a:lnTo>
                    <a:lnTo>
                      <a:pt x="112" y="15"/>
                    </a:lnTo>
                    <a:lnTo>
                      <a:pt x="112" y="13"/>
                    </a:lnTo>
                    <a:lnTo>
                      <a:pt x="112" y="12"/>
                    </a:lnTo>
                    <a:lnTo>
                      <a:pt x="114" y="12"/>
                    </a:lnTo>
                    <a:lnTo>
                      <a:pt x="115" y="12"/>
                    </a:lnTo>
                    <a:lnTo>
                      <a:pt x="129" y="13"/>
                    </a:lnTo>
                    <a:lnTo>
                      <a:pt x="134" y="15"/>
                    </a:lnTo>
                    <a:lnTo>
                      <a:pt x="138" y="15"/>
                    </a:lnTo>
                    <a:lnTo>
                      <a:pt x="142" y="15"/>
                    </a:lnTo>
                    <a:lnTo>
                      <a:pt x="146" y="13"/>
                    </a:lnTo>
                    <a:lnTo>
                      <a:pt x="140" y="12"/>
                    </a:lnTo>
                    <a:lnTo>
                      <a:pt x="144" y="10"/>
                    </a:lnTo>
                    <a:lnTo>
                      <a:pt x="146" y="8"/>
                    </a:lnTo>
                    <a:lnTo>
                      <a:pt x="146" y="4"/>
                    </a:lnTo>
                    <a:lnTo>
                      <a:pt x="142" y="2"/>
                    </a:lnTo>
                    <a:lnTo>
                      <a:pt x="151" y="0"/>
                    </a:lnTo>
                    <a:lnTo>
                      <a:pt x="155" y="2"/>
                    </a:lnTo>
                    <a:lnTo>
                      <a:pt x="170" y="12"/>
                    </a:lnTo>
                    <a:lnTo>
                      <a:pt x="174" y="13"/>
                    </a:lnTo>
                    <a:lnTo>
                      <a:pt x="186" y="15"/>
                    </a:lnTo>
                    <a:lnTo>
                      <a:pt x="187" y="17"/>
                    </a:lnTo>
                    <a:lnTo>
                      <a:pt x="191" y="19"/>
                    </a:lnTo>
                    <a:lnTo>
                      <a:pt x="191" y="19"/>
                    </a:lnTo>
                    <a:lnTo>
                      <a:pt x="191" y="21"/>
                    </a:lnTo>
                    <a:lnTo>
                      <a:pt x="191" y="21"/>
                    </a:lnTo>
                    <a:lnTo>
                      <a:pt x="193" y="23"/>
                    </a:lnTo>
                    <a:lnTo>
                      <a:pt x="193" y="23"/>
                    </a:lnTo>
                    <a:lnTo>
                      <a:pt x="193" y="23"/>
                    </a:lnTo>
                    <a:lnTo>
                      <a:pt x="195" y="23"/>
                    </a:lnTo>
                    <a:lnTo>
                      <a:pt x="197" y="25"/>
                    </a:lnTo>
                    <a:lnTo>
                      <a:pt x="199" y="27"/>
                    </a:lnTo>
                    <a:lnTo>
                      <a:pt x="199" y="27"/>
                    </a:lnTo>
                    <a:lnTo>
                      <a:pt x="199" y="27"/>
                    </a:lnTo>
                    <a:lnTo>
                      <a:pt x="197" y="29"/>
                    </a:lnTo>
                    <a:lnTo>
                      <a:pt x="197" y="30"/>
                    </a:lnTo>
                    <a:lnTo>
                      <a:pt x="197" y="30"/>
                    </a:lnTo>
                    <a:lnTo>
                      <a:pt x="197" y="32"/>
                    </a:lnTo>
                    <a:lnTo>
                      <a:pt x="197" y="36"/>
                    </a:lnTo>
                    <a:lnTo>
                      <a:pt x="197" y="40"/>
                    </a:lnTo>
                    <a:lnTo>
                      <a:pt x="197" y="40"/>
                    </a:lnTo>
                    <a:lnTo>
                      <a:pt x="197" y="40"/>
                    </a:lnTo>
                    <a:lnTo>
                      <a:pt x="199" y="40"/>
                    </a:lnTo>
                    <a:lnTo>
                      <a:pt x="201" y="42"/>
                    </a:lnTo>
                    <a:lnTo>
                      <a:pt x="201" y="42"/>
                    </a:lnTo>
                    <a:lnTo>
                      <a:pt x="201" y="44"/>
                    </a:lnTo>
                    <a:lnTo>
                      <a:pt x="201" y="46"/>
                    </a:lnTo>
                    <a:lnTo>
                      <a:pt x="201" y="46"/>
                    </a:lnTo>
                    <a:lnTo>
                      <a:pt x="199" y="48"/>
                    </a:lnTo>
                    <a:lnTo>
                      <a:pt x="199" y="49"/>
                    </a:lnTo>
                    <a:lnTo>
                      <a:pt x="201" y="51"/>
                    </a:lnTo>
                    <a:lnTo>
                      <a:pt x="201" y="51"/>
                    </a:lnTo>
                    <a:lnTo>
                      <a:pt x="203" y="55"/>
                    </a:lnTo>
                    <a:lnTo>
                      <a:pt x="205" y="57"/>
                    </a:lnTo>
                    <a:lnTo>
                      <a:pt x="205" y="61"/>
                    </a:lnTo>
                    <a:lnTo>
                      <a:pt x="205" y="63"/>
                    </a:lnTo>
                    <a:lnTo>
                      <a:pt x="203" y="67"/>
                    </a:lnTo>
                    <a:lnTo>
                      <a:pt x="203" y="67"/>
                    </a:lnTo>
                    <a:lnTo>
                      <a:pt x="201" y="68"/>
                    </a:lnTo>
                    <a:lnTo>
                      <a:pt x="201" y="70"/>
                    </a:lnTo>
                    <a:lnTo>
                      <a:pt x="201" y="72"/>
                    </a:lnTo>
                    <a:lnTo>
                      <a:pt x="201" y="74"/>
                    </a:lnTo>
                    <a:lnTo>
                      <a:pt x="201" y="74"/>
                    </a:lnTo>
                    <a:lnTo>
                      <a:pt x="201" y="76"/>
                    </a:lnTo>
                    <a:lnTo>
                      <a:pt x="201" y="78"/>
                    </a:lnTo>
                    <a:lnTo>
                      <a:pt x="201" y="78"/>
                    </a:lnTo>
                    <a:lnTo>
                      <a:pt x="203" y="80"/>
                    </a:lnTo>
                    <a:lnTo>
                      <a:pt x="205" y="80"/>
                    </a:lnTo>
                    <a:lnTo>
                      <a:pt x="205" y="82"/>
                    </a:lnTo>
                    <a:lnTo>
                      <a:pt x="205" y="84"/>
                    </a:lnTo>
                    <a:close/>
                    <a:moveTo>
                      <a:pt x="87" y="334"/>
                    </a:moveTo>
                    <a:lnTo>
                      <a:pt x="89" y="328"/>
                    </a:lnTo>
                    <a:lnTo>
                      <a:pt x="93" y="319"/>
                    </a:lnTo>
                    <a:lnTo>
                      <a:pt x="95" y="317"/>
                    </a:lnTo>
                    <a:lnTo>
                      <a:pt x="93" y="317"/>
                    </a:lnTo>
                    <a:lnTo>
                      <a:pt x="91" y="319"/>
                    </a:lnTo>
                    <a:lnTo>
                      <a:pt x="89" y="325"/>
                    </a:lnTo>
                    <a:lnTo>
                      <a:pt x="85" y="330"/>
                    </a:lnTo>
                    <a:lnTo>
                      <a:pt x="83" y="334"/>
                    </a:lnTo>
                    <a:lnTo>
                      <a:pt x="83" y="338"/>
                    </a:lnTo>
                    <a:lnTo>
                      <a:pt x="85" y="338"/>
                    </a:lnTo>
                    <a:lnTo>
                      <a:pt x="87" y="334"/>
                    </a:lnTo>
                    <a:close/>
                    <a:moveTo>
                      <a:pt x="112" y="309"/>
                    </a:moveTo>
                    <a:lnTo>
                      <a:pt x="112" y="313"/>
                    </a:lnTo>
                    <a:lnTo>
                      <a:pt x="112" y="317"/>
                    </a:lnTo>
                    <a:lnTo>
                      <a:pt x="112" y="319"/>
                    </a:lnTo>
                    <a:lnTo>
                      <a:pt x="114" y="323"/>
                    </a:lnTo>
                    <a:lnTo>
                      <a:pt x="114" y="323"/>
                    </a:lnTo>
                    <a:lnTo>
                      <a:pt x="112" y="323"/>
                    </a:lnTo>
                    <a:lnTo>
                      <a:pt x="112" y="325"/>
                    </a:lnTo>
                    <a:lnTo>
                      <a:pt x="112" y="325"/>
                    </a:lnTo>
                    <a:lnTo>
                      <a:pt x="114" y="325"/>
                    </a:lnTo>
                    <a:lnTo>
                      <a:pt x="115" y="323"/>
                    </a:lnTo>
                    <a:lnTo>
                      <a:pt x="115" y="321"/>
                    </a:lnTo>
                    <a:lnTo>
                      <a:pt x="117" y="319"/>
                    </a:lnTo>
                    <a:lnTo>
                      <a:pt x="117" y="319"/>
                    </a:lnTo>
                    <a:lnTo>
                      <a:pt x="119" y="319"/>
                    </a:lnTo>
                    <a:lnTo>
                      <a:pt x="121" y="319"/>
                    </a:lnTo>
                    <a:lnTo>
                      <a:pt x="121" y="317"/>
                    </a:lnTo>
                    <a:lnTo>
                      <a:pt x="121" y="317"/>
                    </a:lnTo>
                    <a:lnTo>
                      <a:pt x="121" y="317"/>
                    </a:lnTo>
                    <a:lnTo>
                      <a:pt x="121" y="315"/>
                    </a:lnTo>
                    <a:lnTo>
                      <a:pt x="123" y="315"/>
                    </a:lnTo>
                    <a:lnTo>
                      <a:pt x="123" y="315"/>
                    </a:lnTo>
                    <a:lnTo>
                      <a:pt x="121" y="311"/>
                    </a:lnTo>
                    <a:lnTo>
                      <a:pt x="121" y="309"/>
                    </a:lnTo>
                    <a:lnTo>
                      <a:pt x="123" y="306"/>
                    </a:lnTo>
                    <a:lnTo>
                      <a:pt x="127" y="304"/>
                    </a:lnTo>
                    <a:lnTo>
                      <a:pt x="125" y="304"/>
                    </a:lnTo>
                    <a:lnTo>
                      <a:pt x="125" y="302"/>
                    </a:lnTo>
                    <a:lnTo>
                      <a:pt x="123" y="302"/>
                    </a:lnTo>
                    <a:lnTo>
                      <a:pt x="123" y="302"/>
                    </a:lnTo>
                    <a:lnTo>
                      <a:pt x="123" y="304"/>
                    </a:lnTo>
                    <a:lnTo>
                      <a:pt x="121" y="304"/>
                    </a:lnTo>
                    <a:lnTo>
                      <a:pt x="119" y="304"/>
                    </a:lnTo>
                    <a:lnTo>
                      <a:pt x="115" y="306"/>
                    </a:lnTo>
                    <a:lnTo>
                      <a:pt x="114" y="307"/>
                    </a:lnTo>
                    <a:lnTo>
                      <a:pt x="112" y="309"/>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699" name="Freeform 1744">
                <a:extLst>
                  <a:ext uri="{FF2B5EF4-FFF2-40B4-BE49-F238E27FC236}">
                    <a16:creationId xmlns:a16="http://schemas.microsoft.com/office/drawing/2014/main" id="{D154CCDD-E22F-B6EA-8211-FBE3C823DD28}"/>
                  </a:ext>
                </a:extLst>
              </p:cNvPr>
              <p:cNvSpPr>
                <a:spLocks/>
              </p:cNvSpPr>
              <p:nvPr/>
            </p:nvSpPr>
            <p:spPr bwMode="auto">
              <a:xfrm>
                <a:off x="19234811" y="1420670"/>
                <a:ext cx="16318" cy="0"/>
              </a:xfrm>
              <a:custGeom>
                <a:avLst/>
                <a:gdLst>
                  <a:gd name="T0" fmla="*/ 2 w 2"/>
                  <a:gd name="T1" fmla="*/ 2 w 2"/>
                  <a:gd name="T2" fmla="*/ 2 w 2"/>
                  <a:gd name="T3" fmla="*/ 2 w 2"/>
                  <a:gd name="T4" fmla="*/ 2 w 2"/>
                  <a:gd name="T5" fmla="*/ 0 w 2"/>
                  <a:gd name="T6" fmla="*/ 2 w 2"/>
                  <a:gd name="T7" fmla="*/ 2 w 2"/>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2">
                    <a:moveTo>
                      <a:pt x="2" y="0"/>
                    </a:moveTo>
                    <a:lnTo>
                      <a:pt x="2" y="0"/>
                    </a:lnTo>
                    <a:lnTo>
                      <a:pt x="2" y="0"/>
                    </a:lnTo>
                    <a:lnTo>
                      <a:pt x="2" y="0"/>
                    </a:lnTo>
                    <a:lnTo>
                      <a:pt x="2" y="0"/>
                    </a:lnTo>
                    <a:lnTo>
                      <a:pt x="0" y="0"/>
                    </a:lnTo>
                    <a:lnTo>
                      <a:pt x="2" y="0"/>
                    </a:lnTo>
                    <a:lnTo>
                      <a:pt x="2" y="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00" name="Freeform 1745">
                <a:extLst>
                  <a:ext uri="{FF2B5EF4-FFF2-40B4-BE49-F238E27FC236}">
                    <a16:creationId xmlns:a16="http://schemas.microsoft.com/office/drawing/2014/main" id="{3B6809B6-A5A5-81EC-287B-8C096626AAA1}"/>
                  </a:ext>
                </a:extLst>
              </p:cNvPr>
              <p:cNvSpPr>
                <a:spLocks noEditPoints="1"/>
              </p:cNvSpPr>
              <p:nvPr/>
            </p:nvSpPr>
            <p:spPr bwMode="auto">
              <a:xfrm>
                <a:off x="16991177" y="139753"/>
                <a:ext cx="1868339" cy="1697006"/>
              </a:xfrm>
              <a:custGeom>
                <a:avLst/>
                <a:gdLst>
                  <a:gd name="T0" fmla="*/ 197 w 229"/>
                  <a:gd name="T1" fmla="*/ 159 h 208"/>
                  <a:gd name="T2" fmla="*/ 182 w 229"/>
                  <a:gd name="T3" fmla="*/ 172 h 208"/>
                  <a:gd name="T4" fmla="*/ 161 w 229"/>
                  <a:gd name="T5" fmla="*/ 170 h 208"/>
                  <a:gd name="T6" fmla="*/ 150 w 229"/>
                  <a:gd name="T7" fmla="*/ 169 h 208"/>
                  <a:gd name="T8" fmla="*/ 129 w 229"/>
                  <a:gd name="T9" fmla="*/ 172 h 208"/>
                  <a:gd name="T10" fmla="*/ 121 w 229"/>
                  <a:gd name="T11" fmla="*/ 187 h 208"/>
                  <a:gd name="T12" fmla="*/ 112 w 229"/>
                  <a:gd name="T13" fmla="*/ 189 h 208"/>
                  <a:gd name="T14" fmla="*/ 100 w 229"/>
                  <a:gd name="T15" fmla="*/ 184 h 208"/>
                  <a:gd name="T16" fmla="*/ 87 w 229"/>
                  <a:gd name="T17" fmla="*/ 184 h 208"/>
                  <a:gd name="T18" fmla="*/ 72 w 229"/>
                  <a:gd name="T19" fmla="*/ 180 h 208"/>
                  <a:gd name="T20" fmla="*/ 62 w 229"/>
                  <a:gd name="T21" fmla="*/ 178 h 208"/>
                  <a:gd name="T22" fmla="*/ 53 w 229"/>
                  <a:gd name="T23" fmla="*/ 176 h 208"/>
                  <a:gd name="T24" fmla="*/ 47 w 229"/>
                  <a:gd name="T25" fmla="*/ 169 h 208"/>
                  <a:gd name="T26" fmla="*/ 57 w 229"/>
                  <a:gd name="T27" fmla="*/ 142 h 208"/>
                  <a:gd name="T28" fmla="*/ 66 w 229"/>
                  <a:gd name="T29" fmla="*/ 132 h 208"/>
                  <a:gd name="T30" fmla="*/ 59 w 229"/>
                  <a:gd name="T31" fmla="*/ 121 h 208"/>
                  <a:gd name="T32" fmla="*/ 59 w 229"/>
                  <a:gd name="T33" fmla="*/ 108 h 208"/>
                  <a:gd name="T34" fmla="*/ 44 w 229"/>
                  <a:gd name="T35" fmla="*/ 98 h 208"/>
                  <a:gd name="T36" fmla="*/ 42 w 229"/>
                  <a:gd name="T37" fmla="*/ 89 h 208"/>
                  <a:gd name="T38" fmla="*/ 38 w 229"/>
                  <a:gd name="T39" fmla="*/ 87 h 208"/>
                  <a:gd name="T40" fmla="*/ 34 w 229"/>
                  <a:gd name="T41" fmla="*/ 81 h 208"/>
                  <a:gd name="T42" fmla="*/ 26 w 229"/>
                  <a:gd name="T43" fmla="*/ 77 h 208"/>
                  <a:gd name="T44" fmla="*/ 8 w 229"/>
                  <a:gd name="T45" fmla="*/ 74 h 208"/>
                  <a:gd name="T46" fmla="*/ 6 w 229"/>
                  <a:gd name="T47" fmla="*/ 66 h 208"/>
                  <a:gd name="T48" fmla="*/ 2 w 229"/>
                  <a:gd name="T49" fmla="*/ 62 h 208"/>
                  <a:gd name="T50" fmla="*/ 26 w 229"/>
                  <a:gd name="T51" fmla="*/ 53 h 208"/>
                  <a:gd name="T52" fmla="*/ 42 w 229"/>
                  <a:gd name="T53" fmla="*/ 57 h 208"/>
                  <a:gd name="T54" fmla="*/ 55 w 229"/>
                  <a:gd name="T55" fmla="*/ 57 h 208"/>
                  <a:gd name="T56" fmla="*/ 47 w 229"/>
                  <a:gd name="T57" fmla="*/ 34 h 208"/>
                  <a:gd name="T58" fmla="*/ 72 w 229"/>
                  <a:gd name="T59" fmla="*/ 41 h 208"/>
                  <a:gd name="T60" fmla="*/ 80 w 229"/>
                  <a:gd name="T61" fmla="*/ 38 h 208"/>
                  <a:gd name="T62" fmla="*/ 100 w 229"/>
                  <a:gd name="T63" fmla="*/ 21 h 208"/>
                  <a:gd name="T64" fmla="*/ 117 w 229"/>
                  <a:gd name="T65" fmla="*/ 0 h 208"/>
                  <a:gd name="T66" fmla="*/ 127 w 229"/>
                  <a:gd name="T67" fmla="*/ 7 h 208"/>
                  <a:gd name="T68" fmla="*/ 136 w 229"/>
                  <a:gd name="T69" fmla="*/ 17 h 208"/>
                  <a:gd name="T70" fmla="*/ 144 w 229"/>
                  <a:gd name="T71" fmla="*/ 21 h 208"/>
                  <a:gd name="T72" fmla="*/ 153 w 229"/>
                  <a:gd name="T73" fmla="*/ 22 h 208"/>
                  <a:gd name="T74" fmla="*/ 161 w 229"/>
                  <a:gd name="T75" fmla="*/ 32 h 208"/>
                  <a:gd name="T76" fmla="*/ 174 w 229"/>
                  <a:gd name="T77" fmla="*/ 38 h 208"/>
                  <a:gd name="T78" fmla="*/ 186 w 229"/>
                  <a:gd name="T79" fmla="*/ 45 h 208"/>
                  <a:gd name="T80" fmla="*/ 193 w 229"/>
                  <a:gd name="T81" fmla="*/ 45 h 208"/>
                  <a:gd name="T82" fmla="*/ 205 w 229"/>
                  <a:gd name="T83" fmla="*/ 49 h 208"/>
                  <a:gd name="T84" fmla="*/ 201 w 229"/>
                  <a:gd name="T85" fmla="*/ 62 h 208"/>
                  <a:gd name="T86" fmla="*/ 193 w 229"/>
                  <a:gd name="T87" fmla="*/ 83 h 208"/>
                  <a:gd name="T88" fmla="*/ 189 w 229"/>
                  <a:gd name="T89" fmla="*/ 85 h 208"/>
                  <a:gd name="T90" fmla="*/ 180 w 229"/>
                  <a:gd name="T91" fmla="*/ 95 h 208"/>
                  <a:gd name="T92" fmla="*/ 174 w 229"/>
                  <a:gd name="T93" fmla="*/ 104 h 208"/>
                  <a:gd name="T94" fmla="*/ 172 w 229"/>
                  <a:gd name="T95" fmla="*/ 112 h 208"/>
                  <a:gd name="T96" fmla="*/ 180 w 229"/>
                  <a:gd name="T97" fmla="*/ 106 h 208"/>
                  <a:gd name="T98" fmla="*/ 186 w 229"/>
                  <a:gd name="T99" fmla="*/ 112 h 208"/>
                  <a:gd name="T100" fmla="*/ 189 w 229"/>
                  <a:gd name="T101" fmla="*/ 125 h 208"/>
                  <a:gd name="T102" fmla="*/ 186 w 229"/>
                  <a:gd name="T103" fmla="*/ 132 h 208"/>
                  <a:gd name="T104" fmla="*/ 188 w 229"/>
                  <a:gd name="T105" fmla="*/ 142 h 208"/>
                  <a:gd name="T106" fmla="*/ 195 w 229"/>
                  <a:gd name="T107" fmla="*/ 153 h 208"/>
                  <a:gd name="T108" fmla="*/ 218 w 229"/>
                  <a:gd name="T109" fmla="*/ 205 h 208"/>
                  <a:gd name="T110" fmla="*/ 227 w 229"/>
                  <a:gd name="T111" fmla="*/ 205 h 208"/>
                  <a:gd name="T112" fmla="*/ 225 w 229"/>
                  <a:gd name="T113" fmla="*/ 180 h 208"/>
                  <a:gd name="T114" fmla="*/ 214 w 229"/>
                  <a:gd name="T115" fmla="*/ 189 h 208"/>
                  <a:gd name="T116" fmla="*/ 216 w 229"/>
                  <a:gd name="T117" fmla="*/ 195 h 208"/>
                  <a:gd name="T118" fmla="*/ 216 w 229"/>
                  <a:gd name="T119" fmla="*/ 199 h 208"/>
                  <a:gd name="T120" fmla="*/ 218 w 229"/>
                  <a:gd name="T121" fmla="*/ 203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 h="208">
                    <a:moveTo>
                      <a:pt x="55" y="115"/>
                    </a:moveTo>
                    <a:lnTo>
                      <a:pt x="55" y="113"/>
                    </a:lnTo>
                    <a:lnTo>
                      <a:pt x="57" y="113"/>
                    </a:lnTo>
                    <a:lnTo>
                      <a:pt x="57" y="115"/>
                    </a:lnTo>
                    <a:lnTo>
                      <a:pt x="59" y="115"/>
                    </a:lnTo>
                    <a:lnTo>
                      <a:pt x="57" y="117"/>
                    </a:lnTo>
                    <a:lnTo>
                      <a:pt x="55" y="115"/>
                    </a:lnTo>
                    <a:close/>
                    <a:moveTo>
                      <a:pt x="197" y="159"/>
                    </a:moveTo>
                    <a:lnTo>
                      <a:pt x="197" y="161"/>
                    </a:lnTo>
                    <a:lnTo>
                      <a:pt x="195" y="161"/>
                    </a:lnTo>
                    <a:lnTo>
                      <a:pt x="195" y="161"/>
                    </a:lnTo>
                    <a:lnTo>
                      <a:pt x="195" y="161"/>
                    </a:lnTo>
                    <a:lnTo>
                      <a:pt x="195" y="161"/>
                    </a:lnTo>
                    <a:lnTo>
                      <a:pt x="195" y="161"/>
                    </a:lnTo>
                    <a:lnTo>
                      <a:pt x="189" y="165"/>
                    </a:lnTo>
                    <a:lnTo>
                      <a:pt x="182" y="172"/>
                    </a:lnTo>
                    <a:lnTo>
                      <a:pt x="176" y="174"/>
                    </a:lnTo>
                    <a:lnTo>
                      <a:pt x="172" y="174"/>
                    </a:lnTo>
                    <a:lnTo>
                      <a:pt x="171" y="174"/>
                    </a:lnTo>
                    <a:lnTo>
                      <a:pt x="167" y="174"/>
                    </a:lnTo>
                    <a:lnTo>
                      <a:pt x="165" y="172"/>
                    </a:lnTo>
                    <a:lnTo>
                      <a:pt x="165" y="172"/>
                    </a:lnTo>
                    <a:lnTo>
                      <a:pt x="163" y="170"/>
                    </a:lnTo>
                    <a:lnTo>
                      <a:pt x="161" y="170"/>
                    </a:lnTo>
                    <a:lnTo>
                      <a:pt x="159" y="169"/>
                    </a:lnTo>
                    <a:lnTo>
                      <a:pt x="159" y="169"/>
                    </a:lnTo>
                    <a:lnTo>
                      <a:pt x="157" y="169"/>
                    </a:lnTo>
                    <a:lnTo>
                      <a:pt x="157" y="167"/>
                    </a:lnTo>
                    <a:lnTo>
                      <a:pt x="155" y="169"/>
                    </a:lnTo>
                    <a:lnTo>
                      <a:pt x="153" y="169"/>
                    </a:lnTo>
                    <a:lnTo>
                      <a:pt x="152" y="169"/>
                    </a:lnTo>
                    <a:lnTo>
                      <a:pt x="150" y="169"/>
                    </a:lnTo>
                    <a:lnTo>
                      <a:pt x="148" y="167"/>
                    </a:lnTo>
                    <a:lnTo>
                      <a:pt x="144" y="167"/>
                    </a:lnTo>
                    <a:lnTo>
                      <a:pt x="142" y="165"/>
                    </a:lnTo>
                    <a:lnTo>
                      <a:pt x="140" y="165"/>
                    </a:lnTo>
                    <a:lnTo>
                      <a:pt x="138" y="167"/>
                    </a:lnTo>
                    <a:lnTo>
                      <a:pt x="134" y="169"/>
                    </a:lnTo>
                    <a:lnTo>
                      <a:pt x="131" y="172"/>
                    </a:lnTo>
                    <a:lnTo>
                      <a:pt x="129" y="172"/>
                    </a:lnTo>
                    <a:lnTo>
                      <a:pt x="127" y="174"/>
                    </a:lnTo>
                    <a:lnTo>
                      <a:pt x="127" y="178"/>
                    </a:lnTo>
                    <a:lnTo>
                      <a:pt x="125" y="182"/>
                    </a:lnTo>
                    <a:lnTo>
                      <a:pt x="127" y="186"/>
                    </a:lnTo>
                    <a:lnTo>
                      <a:pt x="129" y="187"/>
                    </a:lnTo>
                    <a:lnTo>
                      <a:pt x="125" y="187"/>
                    </a:lnTo>
                    <a:lnTo>
                      <a:pt x="123" y="187"/>
                    </a:lnTo>
                    <a:lnTo>
                      <a:pt x="121" y="187"/>
                    </a:lnTo>
                    <a:lnTo>
                      <a:pt x="121" y="189"/>
                    </a:lnTo>
                    <a:lnTo>
                      <a:pt x="119" y="189"/>
                    </a:lnTo>
                    <a:lnTo>
                      <a:pt x="119" y="189"/>
                    </a:lnTo>
                    <a:lnTo>
                      <a:pt x="117" y="189"/>
                    </a:lnTo>
                    <a:lnTo>
                      <a:pt x="117" y="189"/>
                    </a:lnTo>
                    <a:lnTo>
                      <a:pt x="114" y="189"/>
                    </a:lnTo>
                    <a:lnTo>
                      <a:pt x="114" y="187"/>
                    </a:lnTo>
                    <a:lnTo>
                      <a:pt x="112" y="189"/>
                    </a:lnTo>
                    <a:lnTo>
                      <a:pt x="110" y="189"/>
                    </a:lnTo>
                    <a:lnTo>
                      <a:pt x="110" y="189"/>
                    </a:lnTo>
                    <a:lnTo>
                      <a:pt x="108" y="189"/>
                    </a:lnTo>
                    <a:lnTo>
                      <a:pt x="106" y="187"/>
                    </a:lnTo>
                    <a:lnTo>
                      <a:pt x="104" y="187"/>
                    </a:lnTo>
                    <a:lnTo>
                      <a:pt x="104" y="186"/>
                    </a:lnTo>
                    <a:lnTo>
                      <a:pt x="102" y="184"/>
                    </a:lnTo>
                    <a:lnTo>
                      <a:pt x="100" y="184"/>
                    </a:lnTo>
                    <a:lnTo>
                      <a:pt x="100" y="186"/>
                    </a:lnTo>
                    <a:lnTo>
                      <a:pt x="98" y="182"/>
                    </a:lnTo>
                    <a:lnTo>
                      <a:pt x="95" y="182"/>
                    </a:lnTo>
                    <a:lnTo>
                      <a:pt x="91" y="180"/>
                    </a:lnTo>
                    <a:lnTo>
                      <a:pt x="87" y="180"/>
                    </a:lnTo>
                    <a:lnTo>
                      <a:pt x="87" y="180"/>
                    </a:lnTo>
                    <a:lnTo>
                      <a:pt x="87" y="182"/>
                    </a:lnTo>
                    <a:lnTo>
                      <a:pt x="87" y="184"/>
                    </a:lnTo>
                    <a:lnTo>
                      <a:pt x="85" y="184"/>
                    </a:lnTo>
                    <a:lnTo>
                      <a:pt x="85" y="184"/>
                    </a:lnTo>
                    <a:lnTo>
                      <a:pt x="83" y="182"/>
                    </a:lnTo>
                    <a:lnTo>
                      <a:pt x="78" y="184"/>
                    </a:lnTo>
                    <a:lnTo>
                      <a:pt x="76" y="184"/>
                    </a:lnTo>
                    <a:lnTo>
                      <a:pt x="76" y="182"/>
                    </a:lnTo>
                    <a:lnTo>
                      <a:pt x="74" y="180"/>
                    </a:lnTo>
                    <a:lnTo>
                      <a:pt x="72" y="180"/>
                    </a:lnTo>
                    <a:lnTo>
                      <a:pt x="72" y="180"/>
                    </a:lnTo>
                    <a:lnTo>
                      <a:pt x="68" y="180"/>
                    </a:lnTo>
                    <a:lnTo>
                      <a:pt x="68" y="180"/>
                    </a:lnTo>
                    <a:lnTo>
                      <a:pt x="66" y="180"/>
                    </a:lnTo>
                    <a:lnTo>
                      <a:pt x="66" y="178"/>
                    </a:lnTo>
                    <a:lnTo>
                      <a:pt x="64" y="178"/>
                    </a:lnTo>
                    <a:lnTo>
                      <a:pt x="64" y="178"/>
                    </a:lnTo>
                    <a:lnTo>
                      <a:pt x="62" y="178"/>
                    </a:lnTo>
                    <a:lnTo>
                      <a:pt x="62" y="178"/>
                    </a:lnTo>
                    <a:lnTo>
                      <a:pt x="59" y="176"/>
                    </a:lnTo>
                    <a:lnTo>
                      <a:pt x="57" y="176"/>
                    </a:lnTo>
                    <a:lnTo>
                      <a:pt x="57" y="174"/>
                    </a:lnTo>
                    <a:lnTo>
                      <a:pt x="55" y="174"/>
                    </a:lnTo>
                    <a:lnTo>
                      <a:pt x="55" y="176"/>
                    </a:lnTo>
                    <a:lnTo>
                      <a:pt x="55" y="176"/>
                    </a:lnTo>
                    <a:lnTo>
                      <a:pt x="53" y="176"/>
                    </a:lnTo>
                    <a:lnTo>
                      <a:pt x="53" y="174"/>
                    </a:lnTo>
                    <a:lnTo>
                      <a:pt x="53" y="174"/>
                    </a:lnTo>
                    <a:lnTo>
                      <a:pt x="55" y="174"/>
                    </a:lnTo>
                    <a:lnTo>
                      <a:pt x="55" y="172"/>
                    </a:lnTo>
                    <a:lnTo>
                      <a:pt x="53" y="172"/>
                    </a:lnTo>
                    <a:lnTo>
                      <a:pt x="51" y="170"/>
                    </a:lnTo>
                    <a:lnTo>
                      <a:pt x="49" y="170"/>
                    </a:lnTo>
                    <a:lnTo>
                      <a:pt x="47" y="169"/>
                    </a:lnTo>
                    <a:lnTo>
                      <a:pt x="53" y="165"/>
                    </a:lnTo>
                    <a:lnTo>
                      <a:pt x="55" y="155"/>
                    </a:lnTo>
                    <a:lnTo>
                      <a:pt x="57" y="148"/>
                    </a:lnTo>
                    <a:lnTo>
                      <a:pt x="61" y="142"/>
                    </a:lnTo>
                    <a:lnTo>
                      <a:pt x="59" y="140"/>
                    </a:lnTo>
                    <a:lnTo>
                      <a:pt x="59" y="140"/>
                    </a:lnTo>
                    <a:lnTo>
                      <a:pt x="57" y="142"/>
                    </a:lnTo>
                    <a:lnTo>
                      <a:pt x="57" y="142"/>
                    </a:lnTo>
                    <a:lnTo>
                      <a:pt x="59" y="132"/>
                    </a:lnTo>
                    <a:lnTo>
                      <a:pt x="59" y="123"/>
                    </a:lnTo>
                    <a:lnTo>
                      <a:pt x="61" y="125"/>
                    </a:lnTo>
                    <a:lnTo>
                      <a:pt x="62" y="127"/>
                    </a:lnTo>
                    <a:lnTo>
                      <a:pt x="64" y="127"/>
                    </a:lnTo>
                    <a:lnTo>
                      <a:pt x="64" y="129"/>
                    </a:lnTo>
                    <a:lnTo>
                      <a:pt x="66" y="131"/>
                    </a:lnTo>
                    <a:lnTo>
                      <a:pt x="66" y="132"/>
                    </a:lnTo>
                    <a:lnTo>
                      <a:pt x="66" y="134"/>
                    </a:lnTo>
                    <a:lnTo>
                      <a:pt x="68" y="134"/>
                    </a:lnTo>
                    <a:lnTo>
                      <a:pt x="66" y="132"/>
                    </a:lnTo>
                    <a:lnTo>
                      <a:pt x="66" y="127"/>
                    </a:lnTo>
                    <a:lnTo>
                      <a:pt x="64" y="125"/>
                    </a:lnTo>
                    <a:lnTo>
                      <a:pt x="62" y="123"/>
                    </a:lnTo>
                    <a:lnTo>
                      <a:pt x="61" y="123"/>
                    </a:lnTo>
                    <a:lnTo>
                      <a:pt x="59" y="121"/>
                    </a:lnTo>
                    <a:lnTo>
                      <a:pt x="57" y="119"/>
                    </a:lnTo>
                    <a:lnTo>
                      <a:pt x="59" y="119"/>
                    </a:lnTo>
                    <a:lnTo>
                      <a:pt x="59" y="119"/>
                    </a:lnTo>
                    <a:lnTo>
                      <a:pt x="61" y="119"/>
                    </a:lnTo>
                    <a:lnTo>
                      <a:pt x="61" y="119"/>
                    </a:lnTo>
                    <a:lnTo>
                      <a:pt x="61" y="117"/>
                    </a:lnTo>
                    <a:lnTo>
                      <a:pt x="59" y="110"/>
                    </a:lnTo>
                    <a:lnTo>
                      <a:pt x="59" y="108"/>
                    </a:lnTo>
                    <a:lnTo>
                      <a:pt x="59" y="108"/>
                    </a:lnTo>
                    <a:lnTo>
                      <a:pt x="55" y="106"/>
                    </a:lnTo>
                    <a:lnTo>
                      <a:pt x="53" y="106"/>
                    </a:lnTo>
                    <a:lnTo>
                      <a:pt x="51" y="104"/>
                    </a:lnTo>
                    <a:lnTo>
                      <a:pt x="49" y="104"/>
                    </a:lnTo>
                    <a:lnTo>
                      <a:pt x="47" y="102"/>
                    </a:lnTo>
                    <a:lnTo>
                      <a:pt x="47" y="100"/>
                    </a:lnTo>
                    <a:lnTo>
                      <a:pt x="44" y="98"/>
                    </a:lnTo>
                    <a:lnTo>
                      <a:pt x="44" y="96"/>
                    </a:lnTo>
                    <a:lnTo>
                      <a:pt x="44" y="96"/>
                    </a:lnTo>
                    <a:lnTo>
                      <a:pt x="44" y="95"/>
                    </a:lnTo>
                    <a:lnTo>
                      <a:pt x="44" y="91"/>
                    </a:lnTo>
                    <a:lnTo>
                      <a:pt x="44" y="91"/>
                    </a:lnTo>
                    <a:lnTo>
                      <a:pt x="44" y="91"/>
                    </a:lnTo>
                    <a:lnTo>
                      <a:pt x="42" y="89"/>
                    </a:lnTo>
                    <a:lnTo>
                      <a:pt x="42" y="89"/>
                    </a:lnTo>
                    <a:lnTo>
                      <a:pt x="44" y="87"/>
                    </a:lnTo>
                    <a:lnTo>
                      <a:pt x="45" y="87"/>
                    </a:lnTo>
                    <a:lnTo>
                      <a:pt x="45" y="87"/>
                    </a:lnTo>
                    <a:lnTo>
                      <a:pt x="49" y="89"/>
                    </a:lnTo>
                    <a:lnTo>
                      <a:pt x="47" y="87"/>
                    </a:lnTo>
                    <a:lnTo>
                      <a:pt x="45" y="87"/>
                    </a:lnTo>
                    <a:lnTo>
                      <a:pt x="44" y="87"/>
                    </a:lnTo>
                    <a:lnTo>
                      <a:pt x="38" y="87"/>
                    </a:lnTo>
                    <a:lnTo>
                      <a:pt x="38" y="87"/>
                    </a:lnTo>
                    <a:lnTo>
                      <a:pt x="36" y="85"/>
                    </a:lnTo>
                    <a:lnTo>
                      <a:pt x="36" y="85"/>
                    </a:lnTo>
                    <a:lnTo>
                      <a:pt x="38" y="83"/>
                    </a:lnTo>
                    <a:lnTo>
                      <a:pt x="38" y="83"/>
                    </a:lnTo>
                    <a:lnTo>
                      <a:pt x="36" y="81"/>
                    </a:lnTo>
                    <a:lnTo>
                      <a:pt x="34" y="81"/>
                    </a:lnTo>
                    <a:lnTo>
                      <a:pt x="34" y="81"/>
                    </a:lnTo>
                    <a:lnTo>
                      <a:pt x="32" y="81"/>
                    </a:lnTo>
                    <a:lnTo>
                      <a:pt x="34" y="79"/>
                    </a:lnTo>
                    <a:lnTo>
                      <a:pt x="32" y="79"/>
                    </a:lnTo>
                    <a:lnTo>
                      <a:pt x="30" y="79"/>
                    </a:lnTo>
                    <a:lnTo>
                      <a:pt x="28" y="79"/>
                    </a:lnTo>
                    <a:lnTo>
                      <a:pt x="28" y="79"/>
                    </a:lnTo>
                    <a:lnTo>
                      <a:pt x="26" y="77"/>
                    </a:lnTo>
                    <a:lnTo>
                      <a:pt x="26" y="77"/>
                    </a:lnTo>
                    <a:lnTo>
                      <a:pt x="15" y="76"/>
                    </a:lnTo>
                    <a:lnTo>
                      <a:pt x="15" y="76"/>
                    </a:lnTo>
                    <a:lnTo>
                      <a:pt x="13" y="76"/>
                    </a:lnTo>
                    <a:lnTo>
                      <a:pt x="11" y="76"/>
                    </a:lnTo>
                    <a:lnTo>
                      <a:pt x="9" y="76"/>
                    </a:lnTo>
                    <a:lnTo>
                      <a:pt x="8" y="76"/>
                    </a:lnTo>
                    <a:lnTo>
                      <a:pt x="8" y="74"/>
                    </a:lnTo>
                    <a:lnTo>
                      <a:pt x="8" y="74"/>
                    </a:lnTo>
                    <a:lnTo>
                      <a:pt x="6" y="72"/>
                    </a:lnTo>
                    <a:lnTo>
                      <a:pt x="6" y="72"/>
                    </a:lnTo>
                    <a:lnTo>
                      <a:pt x="4" y="72"/>
                    </a:lnTo>
                    <a:lnTo>
                      <a:pt x="2" y="70"/>
                    </a:lnTo>
                    <a:lnTo>
                      <a:pt x="4" y="70"/>
                    </a:lnTo>
                    <a:lnTo>
                      <a:pt x="6" y="68"/>
                    </a:lnTo>
                    <a:lnTo>
                      <a:pt x="8" y="68"/>
                    </a:lnTo>
                    <a:lnTo>
                      <a:pt x="6" y="66"/>
                    </a:lnTo>
                    <a:lnTo>
                      <a:pt x="4" y="66"/>
                    </a:lnTo>
                    <a:lnTo>
                      <a:pt x="4" y="64"/>
                    </a:lnTo>
                    <a:lnTo>
                      <a:pt x="6" y="64"/>
                    </a:lnTo>
                    <a:lnTo>
                      <a:pt x="8" y="64"/>
                    </a:lnTo>
                    <a:lnTo>
                      <a:pt x="9" y="64"/>
                    </a:lnTo>
                    <a:lnTo>
                      <a:pt x="8" y="64"/>
                    </a:lnTo>
                    <a:lnTo>
                      <a:pt x="4" y="64"/>
                    </a:lnTo>
                    <a:lnTo>
                      <a:pt x="2" y="62"/>
                    </a:lnTo>
                    <a:lnTo>
                      <a:pt x="0" y="60"/>
                    </a:lnTo>
                    <a:lnTo>
                      <a:pt x="4" y="58"/>
                    </a:lnTo>
                    <a:lnTo>
                      <a:pt x="8" y="57"/>
                    </a:lnTo>
                    <a:lnTo>
                      <a:pt x="15" y="57"/>
                    </a:lnTo>
                    <a:lnTo>
                      <a:pt x="17" y="55"/>
                    </a:lnTo>
                    <a:lnTo>
                      <a:pt x="21" y="53"/>
                    </a:lnTo>
                    <a:lnTo>
                      <a:pt x="23" y="53"/>
                    </a:lnTo>
                    <a:lnTo>
                      <a:pt x="26" y="53"/>
                    </a:lnTo>
                    <a:lnTo>
                      <a:pt x="28" y="53"/>
                    </a:lnTo>
                    <a:lnTo>
                      <a:pt x="28" y="55"/>
                    </a:lnTo>
                    <a:lnTo>
                      <a:pt x="32" y="58"/>
                    </a:lnTo>
                    <a:lnTo>
                      <a:pt x="34" y="58"/>
                    </a:lnTo>
                    <a:lnTo>
                      <a:pt x="34" y="58"/>
                    </a:lnTo>
                    <a:lnTo>
                      <a:pt x="36" y="57"/>
                    </a:lnTo>
                    <a:lnTo>
                      <a:pt x="40" y="57"/>
                    </a:lnTo>
                    <a:lnTo>
                      <a:pt x="42" y="57"/>
                    </a:lnTo>
                    <a:lnTo>
                      <a:pt x="44" y="57"/>
                    </a:lnTo>
                    <a:lnTo>
                      <a:pt x="45" y="58"/>
                    </a:lnTo>
                    <a:lnTo>
                      <a:pt x="45" y="57"/>
                    </a:lnTo>
                    <a:lnTo>
                      <a:pt x="45" y="57"/>
                    </a:lnTo>
                    <a:lnTo>
                      <a:pt x="47" y="57"/>
                    </a:lnTo>
                    <a:lnTo>
                      <a:pt x="47" y="57"/>
                    </a:lnTo>
                    <a:lnTo>
                      <a:pt x="53" y="57"/>
                    </a:lnTo>
                    <a:lnTo>
                      <a:pt x="55" y="57"/>
                    </a:lnTo>
                    <a:lnTo>
                      <a:pt x="53" y="55"/>
                    </a:lnTo>
                    <a:lnTo>
                      <a:pt x="51" y="53"/>
                    </a:lnTo>
                    <a:lnTo>
                      <a:pt x="51" y="47"/>
                    </a:lnTo>
                    <a:lnTo>
                      <a:pt x="51" y="45"/>
                    </a:lnTo>
                    <a:lnTo>
                      <a:pt x="51" y="43"/>
                    </a:lnTo>
                    <a:lnTo>
                      <a:pt x="47" y="36"/>
                    </a:lnTo>
                    <a:lnTo>
                      <a:pt x="47" y="34"/>
                    </a:lnTo>
                    <a:lnTo>
                      <a:pt x="47" y="34"/>
                    </a:lnTo>
                    <a:lnTo>
                      <a:pt x="49" y="32"/>
                    </a:lnTo>
                    <a:lnTo>
                      <a:pt x="57" y="32"/>
                    </a:lnTo>
                    <a:lnTo>
                      <a:pt x="57" y="34"/>
                    </a:lnTo>
                    <a:lnTo>
                      <a:pt x="57" y="38"/>
                    </a:lnTo>
                    <a:lnTo>
                      <a:pt x="59" y="39"/>
                    </a:lnTo>
                    <a:lnTo>
                      <a:pt x="61" y="39"/>
                    </a:lnTo>
                    <a:lnTo>
                      <a:pt x="68" y="41"/>
                    </a:lnTo>
                    <a:lnTo>
                      <a:pt x="72" y="41"/>
                    </a:lnTo>
                    <a:lnTo>
                      <a:pt x="74" y="41"/>
                    </a:lnTo>
                    <a:lnTo>
                      <a:pt x="78" y="41"/>
                    </a:lnTo>
                    <a:lnTo>
                      <a:pt x="78" y="41"/>
                    </a:lnTo>
                    <a:lnTo>
                      <a:pt x="83" y="39"/>
                    </a:lnTo>
                    <a:lnTo>
                      <a:pt x="83" y="38"/>
                    </a:lnTo>
                    <a:lnTo>
                      <a:pt x="81" y="38"/>
                    </a:lnTo>
                    <a:lnTo>
                      <a:pt x="80" y="38"/>
                    </a:lnTo>
                    <a:lnTo>
                      <a:pt x="80" y="38"/>
                    </a:lnTo>
                    <a:lnTo>
                      <a:pt x="80" y="36"/>
                    </a:lnTo>
                    <a:lnTo>
                      <a:pt x="80" y="32"/>
                    </a:lnTo>
                    <a:lnTo>
                      <a:pt x="81" y="32"/>
                    </a:lnTo>
                    <a:lnTo>
                      <a:pt x="85" y="30"/>
                    </a:lnTo>
                    <a:lnTo>
                      <a:pt x="87" y="28"/>
                    </a:lnTo>
                    <a:lnTo>
                      <a:pt x="95" y="26"/>
                    </a:lnTo>
                    <a:lnTo>
                      <a:pt x="98" y="24"/>
                    </a:lnTo>
                    <a:lnTo>
                      <a:pt x="100" y="21"/>
                    </a:lnTo>
                    <a:lnTo>
                      <a:pt x="102" y="21"/>
                    </a:lnTo>
                    <a:lnTo>
                      <a:pt x="102" y="19"/>
                    </a:lnTo>
                    <a:lnTo>
                      <a:pt x="102" y="9"/>
                    </a:lnTo>
                    <a:lnTo>
                      <a:pt x="102" y="7"/>
                    </a:lnTo>
                    <a:lnTo>
                      <a:pt x="104" y="3"/>
                    </a:lnTo>
                    <a:lnTo>
                      <a:pt x="108" y="2"/>
                    </a:lnTo>
                    <a:lnTo>
                      <a:pt x="114" y="0"/>
                    </a:lnTo>
                    <a:lnTo>
                      <a:pt x="117" y="0"/>
                    </a:lnTo>
                    <a:lnTo>
                      <a:pt x="117" y="2"/>
                    </a:lnTo>
                    <a:lnTo>
                      <a:pt x="117" y="3"/>
                    </a:lnTo>
                    <a:lnTo>
                      <a:pt x="119" y="3"/>
                    </a:lnTo>
                    <a:lnTo>
                      <a:pt x="119" y="5"/>
                    </a:lnTo>
                    <a:lnTo>
                      <a:pt x="121" y="7"/>
                    </a:lnTo>
                    <a:lnTo>
                      <a:pt x="123" y="7"/>
                    </a:lnTo>
                    <a:lnTo>
                      <a:pt x="125" y="7"/>
                    </a:lnTo>
                    <a:lnTo>
                      <a:pt x="127" y="7"/>
                    </a:lnTo>
                    <a:lnTo>
                      <a:pt x="129" y="7"/>
                    </a:lnTo>
                    <a:lnTo>
                      <a:pt x="129" y="11"/>
                    </a:lnTo>
                    <a:lnTo>
                      <a:pt x="131" y="13"/>
                    </a:lnTo>
                    <a:lnTo>
                      <a:pt x="131" y="13"/>
                    </a:lnTo>
                    <a:lnTo>
                      <a:pt x="134" y="13"/>
                    </a:lnTo>
                    <a:lnTo>
                      <a:pt x="134" y="15"/>
                    </a:lnTo>
                    <a:lnTo>
                      <a:pt x="134" y="15"/>
                    </a:lnTo>
                    <a:lnTo>
                      <a:pt x="136" y="17"/>
                    </a:lnTo>
                    <a:lnTo>
                      <a:pt x="136" y="19"/>
                    </a:lnTo>
                    <a:lnTo>
                      <a:pt x="136" y="17"/>
                    </a:lnTo>
                    <a:lnTo>
                      <a:pt x="138" y="17"/>
                    </a:lnTo>
                    <a:lnTo>
                      <a:pt x="140" y="17"/>
                    </a:lnTo>
                    <a:lnTo>
                      <a:pt x="142" y="19"/>
                    </a:lnTo>
                    <a:lnTo>
                      <a:pt x="142" y="19"/>
                    </a:lnTo>
                    <a:lnTo>
                      <a:pt x="144" y="21"/>
                    </a:lnTo>
                    <a:lnTo>
                      <a:pt x="144" y="21"/>
                    </a:lnTo>
                    <a:lnTo>
                      <a:pt x="144" y="22"/>
                    </a:lnTo>
                    <a:lnTo>
                      <a:pt x="144" y="24"/>
                    </a:lnTo>
                    <a:lnTo>
                      <a:pt x="144" y="26"/>
                    </a:lnTo>
                    <a:lnTo>
                      <a:pt x="144" y="26"/>
                    </a:lnTo>
                    <a:lnTo>
                      <a:pt x="148" y="28"/>
                    </a:lnTo>
                    <a:lnTo>
                      <a:pt x="150" y="26"/>
                    </a:lnTo>
                    <a:lnTo>
                      <a:pt x="153" y="22"/>
                    </a:lnTo>
                    <a:lnTo>
                      <a:pt x="153" y="22"/>
                    </a:lnTo>
                    <a:lnTo>
                      <a:pt x="153" y="24"/>
                    </a:lnTo>
                    <a:lnTo>
                      <a:pt x="153" y="26"/>
                    </a:lnTo>
                    <a:lnTo>
                      <a:pt x="153" y="30"/>
                    </a:lnTo>
                    <a:lnTo>
                      <a:pt x="155" y="30"/>
                    </a:lnTo>
                    <a:lnTo>
                      <a:pt x="155" y="30"/>
                    </a:lnTo>
                    <a:lnTo>
                      <a:pt x="157" y="30"/>
                    </a:lnTo>
                    <a:lnTo>
                      <a:pt x="157" y="32"/>
                    </a:lnTo>
                    <a:lnTo>
                      <a:pt x="161" y="32"/>
                    </a:lnTo>
                    <a:lnTo>
                      <a:pt x="165" y="36"/>
                    </a:lnTo>
                    <a:lnTo>
                      <a:pt x="167" y="36"/>
                    </a:lnTo>
                    <a:lnTo>
                      <a:pt x="171" y="36"/>
                    </a:lnTo>
                    <a:lnTo>
                      <a:pt x="171" y="38"/>
                    </a:lnTo>
                    <a:lnTo>
                      <a:pt x="171" y="38"/>
                    </a:lnTo>
                    <a:lnTo>
                      <a:pt x="172" y="38"/>
                    </a:lnTo>
                    <a:lnTo>
                      <a:pt x="174" y="38"/>
                    </a:lnTo>
                    <a:lnTo>
                      <a:pt x="174" y="38"/>
                    </a:lnTo>
                    <a:lnTo>
                      <a:pt x="176" y="38"/>
                    </a:lnTo>
                    <a:lnTo>
                      <a:pt x="176" y="38"/>
                    </a:lnTo>
                    <a:lnTo>
                      <a:pt x="178" y="38"/>
                    </a:lnTo>
                    <a:lnTo>
                      <a:pt x="180" y="39"/>
                    </a:lnTo>
                    <a:lnTo>
                      <a:pt x="182" y="39"/>
                    </a:lnTo>
                    <a:lnTo>
                      <a:pt x="184" y="43"/>
                    </a:lnTo>
                    <a:lnTo>
                      <a:pt x="184" y="45"/>
                    </a:lnTo>
                    <a:lnTo>
                      <a:pt x="186" y="45"/>
                    </a:lnTo>
                    <a:lnTo>
                      <a:pt x="186" y="45"/>
                    </a:lnTo>
                    <a:lnTo>
                      <a:pt x="188" y="45"/>
                    </a:lnTo>
                    <a:lnTo>
                      <a:pt x="189" y="45"/>
                    </a:lnTo>
                    <a:lnTo>
                      <a:pt x="189" y="45"/>
                    </a:lnTo>
                    <a:lnTo>
                      <a:pt x="189" y="45"/>
                    </a:lnTo>
                    <a:lnTo>
                      <a:pt x="189" y="45"/>
                    </a:lnTo>
                    <a:lnTo>
                      <a:pt x="191" y="47"/>
                    </a:lnTo>
                    <a:lnTo>
                      <a:pt x="193" y="45"/>
                    </a:lnTo>
                    <a:lnTo>
                      <a:pt x="193" y="45"/>
                    </a:lnTo>
                    <a:lnTo>
                      <a:pt x="195" y="45"/>
                    </a:lnTo>
                    <a:lnTo>
                      <a:pt x="195" y="45"/>
                    </a:lnTo>
                    <a:lnTo>
                      <a:pt x="195" y="45"/>
                    </a:lnTo>
                    <a:lnTo>
                      <a:pt x="197" y="45"/>
                    </a:lnTo>
                    <a:lnTo>
                      <a:pt x="197" y="47"/>
                    </a:lnTo>
                    <a:lnTo>
                      <a:pt x="197" y="47"/>
                    </a:lnTo>
                    <a:lnTo>
                      <a:pt x="205" y="49"/>
                    </a:lnTo>
                    <a:lnTo>
                      <a:pt x="207" y="49"/>
                    </a:lnTo>
                    <a:lnTo>
                      <a:pt x="207" y="51"/>
                    </a:lnTo>
                    <a:lnTo>
                      <a:pt x="207" y="53"/>
                    </a:lnTo>
                    <a:lnTo>
                      <a:pt x="205" y="55"/>
                    </a:lnTo>
                    <a:lnTo>
                      <a:pt x="203" y="57"/>
                    </a:lnTo>
                    <a:lnTo>
                      <a:pt x="203" y="58"/>
                    </a:lnTo>
                    <a:lnTo>
                      <a:pt x="203" y="58"/>
                    </a:lnTo>
                    <a:lnTo>
                      <a:pt x="201" y="62"/>
                    </a:lnTo>
                    <a:lnTo>
                      <a:pt x="199" y="72"/>
                    </a:lnTo>
                    <a:lnTo>
                      <a:pt x="197" y="77"/>
                    </a:lnTo>
                    <a:lnTo>
                      <a:pt x="199" y="79"/>
                    </a:lnTo>
                    <a:lnTo>
                      <a:pt x="197" y="81"/>
                    </a:lnTo>
                    <a:lnTo>
                      <a:pt x="195" y="83"/>
                    </a:lnTo>
                    <a:lnTo>
                      <a:pt x="195" y="83"/>
                    </a:lnTo>
                    <a:lnTo>
                      <a:pt x="193" y="83"/>
                    </a:lnTo>
                    <a:lnTo>
                      <a:pt x="193" y="83"/>
                    </a:lnTo>
                    <a:lnTo>
                      <a:pt x="191" y="83"/>
                    </a:lnTo>
                    <a:lnTo>
                      <a:pt x="191" y="83"/>
                    </a:lnTo>
                    <a:lnTo>
                      <a:pt x="189" y="83"/>
                    </a:lnTo>
                    <a:lnTo>
                      <a:pt x="188" y="83"/>
                    </a:lnTo>
                    <a:lnTo>
                      <a:pt x="188" y="85"/>
                    </a:lnTo>
                    <a:lnTo>
                      <a:pt x="188" y="85"/>
                    </a:lnTo>
                    <a:lnTo>
                      <a:pt x="188" y="85"/>
                    </a:lnTo>
                    <a:lnTo>
                      <a:pt x="189" y="85"/>
                    </a:lnTo>
                    <a:lnTo>
                      <a:pt x="189" y="87"/>
                    </a:lnTo>
                    <a:lnTo>
                      <a:pt x="188" y="89"/>
                    </a:lnTo>
                    <a:lnTo>
                      <a:pt x="186" y="91"/>
                    </a:lnTo>
                    <a:lnTo>
                      <a:pt x="182" y="93"/>
                    </a:lnTo>
                    <a:lnTo>
                      <a:pt x="182" y="93"/>
                    </a:lnTo>
                    <a:lnTo>
                      <a:pt x="180" y="95"/>
                    </a:lnTo>
                    <a:lnTo>
                      <a:pt x="180" y="95"/>
                    </a:lnTo>
                    <a:lnTo>
                      <a:pt x="180" y="95"/>
                    </a:lnTo>
                    <a:lnTo>
                      <a:pt x="180" y="96"/>
                    </a:lnTo>
                    <a:lnTo>
                      <a:pt x="180" y="98"/>
                    </a:lnTo>
                    <a:lnTo>
                      <a:pt x="178" y="98"/>
                    </a:lnTo>
                    <a:lnTo>
                      <a:pt x="176" y="100"/>
                    </a:lnTo>
                    <a:lnTo>
                      <a:pt x="174" y="102"/>
                    </a:lnTo>
                    <a:lnTo>
                      <a:pt x="174" y="104"/>
                    </a:lnTo>
                    <a:lnTo>
                      <a:pt x="174" y="104"/>
                    </a:lnTo>
                    <a:lnTo>
                      <a:pt x="174" y="104"/>
                    </a:lnTo>
                    <a:lnTo>
                      <a:pt x="174" y="106"/>
                    </a:lnTo>
                    <a:lnTo>
                      <a:pt x="174" y="106"/>
                    </a:lnTo>
                    <a:lnTo>
                      <a:pt x="174" y="106"/>
                    </a:lnTo>
                    <a:lnTo>
                      <a:pt x="174" y="108"/>
                    </a:lnTo>
                    <a:lnTo>
                      <a:pt x="172" y="110"/>
                    </a:lnTo>
                    <a:lnTo>
                      <a:pt x="172" y="110"/>
                    </a:lnTo>
                    <a:lnTo>
                      <a:pt x="172" y="110"/>
                    </a:lnTo>
                    <a:lnTo>
                      <a:pt x="172" y="112"/>
                    </a:lnTo>
                    <a:lnTo>
                      <a:pt x="174" y="112"/>
                    </a:lnTo>
                    <a:lnTo>
                      <a:pt x="174" y="110"/>
                    </a:lnTo>
                    <a:lnTo>
                      <a:pt x="176" y="110"/>
                    </a:lnTo>
                    <a:lnTo>
                      <a:pt x="176" y="110"/>
                    </a:lnTo>
                    <a:lnTo>
                      <a:pt x="176" y="108"/>
                    </a:lnTo>
                    <a:lnTo>
                      <a:pt x="176" y="108"/>
                    </a:lnTo>
                    <a:lnTo>
                      <a:pt x="178" y="106"/>
                    </a:lnTo>
                    <a:lnTo>
                      <a:pt x="180" y="106"/>
                    </a:lnTo>
                    <a:lnTo>
                      <a:pt x="182" y="104"/>
                    </a:lnTo>
                    <a:lnTo>
                      <a:pt x="184" y="104"/>
                    </a:lnTo>
                    <a:lnTo>
                      <a:pt x="184" y="106"/>
                    </a:lnTo>
                    <a:lnTo>
                      <a:pt x="186" y="106"/>
                    </a:lnTo>
                    <a:lnTo>
                      <a:pt x="186" y="106"/>
                    </a:lnTo>
                    <a:lnTo>
                      <a:pt x="186" y="110"/>
                    </a:lnTo>
                    <a:lnTo>
                      <a:pt x="186" y="110"/>
                    </a:lnTo>
                    <a:lnTo>
                      <a:pt x="186" y="112"/>
                    </a:lnTo>
                    <a:lnTo>
                      <a:pt x="188" y="112"/>
                    </a:lnTo>
                    <a:lnTo>
                      <a:pt x="188" y="113"/>
                    </a:lnTo>
                    <a:lnTo>
                      <a:pt x="189" y="115"/>
                    </a:lnTo>
                    <a:lnTo>
                      <a:pt x="189" y="115"/>
                    </a:lnTo>
                    <a:lnTo>
                      <a:pt x="186" y="117"/>
                    </a:lnTo>
                    <a:lnTo>
                      <a:pt x="186" y="119"/>
                    </a:lnTo>
                    <a:lnTo>
                      <a:pt x="188" y="121"/>
                    </a:lnTo>
                    <a:lnTo>
                      <a:pt x="189" y="125"/>
                    </a:lnTo>
                    <a:lnTo>
                      <a:pt x="191" y="127"/>
                    </a:lnTo>
                    <a:lnTo>
                      <a:pt x="189" y="129"/>
                    </a:lnTo>
                    <a:lnTo>
                      <a:pt x="189" y="131"/>
                    </a:lnTo>
                    <a:lnTo>
                      <a:pt x="189" y="131"/>
                    </a:lnTo>
                    <a:lnTo>
                      <a:pt x="188" y="131"/>
                    </a:lnTo>
                    <a:lnTo>
                      <a:pt x="188" y="132"/>
                    </a:lnTo>
                    <a:lnTo>
                      <a:pt x="186" y="132"/>
                    </a:lnTo>
                    <a:lnTo>
                      <a:pt x="186" y="132"/>
                    </a:lnTo>
                    <a:lnTo>
                      <a:pt x="184" y="132"/>
                    </a:lnTo>
                    <a:lnTo>
                      <a:pt x="184" y="132"/>
                    </a:lnTo>
                    <a:lnTo>
                      <a:pt x="184" y="134"/>
                    </a:lnTo>
                    <a:lnTo>
                      <a:pt x="186" y="136"/>
                    </a:lnTo>
                    <a:lnTo>
                      <a:pt x="188" y="138"/>
                    </a:lnTo>
                    <a:lnTo>
                      <a:pt x="189" y="140"/>
                    </a:lnTo>
                    <a:lnTo>
                      <a:pt x="189" y="142"/>
                    </a:lnTo>
                    <a:lnTo>
                      <a:pt x="188" y="142"/>
                    </a:lnTo>
                    <a:lnTo>
                      <a:pt x="188" y="144"/>
                    </a:lnTo>
                    <a:lnTo>
                      <a:pt x="188" y="146"/>
                    </a:lnTo>
                    <a:lnTo>
                      <a:pt x="188" y="148"/>
                    </a:lnTo>
                    <a:lnTo>
                      <a:pt x="189" y="150"/>
                    </a:lnTo>
                    <a:lnTo>
                      <a:pt x="189" y="151"/>
                    </a:lnTo>
                    <a:lnTo>
                      <a:pt x="193" y="153"/>
                    </a:lnTo>
                    <a:lnTo>
                      <a:pt x="193" y="153"/>
                    </a:lnTo>
                    <a:lnTo>
                      <a:pt x="195" y="153"/>
                    </a:lnTo>
                    <a:lnTo>
                      <a:pt x="197" y="153"/>
                    </a:lnTo>
                    <a:lnTo>
                      <a:pt x="197" y="153"/>
                    </a:lnTo>
                    <a:lnTo>
                      <a:pt x="199" y="153"/>
                    </a:lnTo>
                    <a:lnTo>
                      <a:pt x="199" y="153"/>
                    </a:lnTo>
                    <a:lnTo>
                      <a:pt x="199" y="155"/>
                    </a:lnTo>
                    <a:lnTo>
                      <a:pt x="197" y="159"/>
                    </a:lnTo>
                    <a:close/>
                    <a:moveTo>
                      <a:pt x="218" y="205"/>
                    </a:moveTo>
                    <a:lnTo>
                      <a:pt x="218" y="205"/>
                    </a:lnTo>
                    <a:lnTo>
                      <a:pt x="218" y="205"/>
                    </a:lnTo>
                    <a:lnTo>
                      <a:pt x="218" y="205"/>
                    </a:lnTo>
                    <a:lnTo>
                      <a:pt x="218" y="206"/>
                    </a:lnTo>
                    <a:lnTo>
                      <a:pt x="222" y="208"/>
                    </a:lnTo>
                    <a:lnTo>
                      <a:pt x="224" y="208"/>
                    </a:lnTo>
                    <a:lnTo>
                      <a:pt x="225" y="208"/>
                    </a:lnTo>
                    <a:lnTo>
                      <a:pt x="225" y="206"/>
                    </a:lnTo>
                    <a:lnTo>
                      <a:pt x="227" y="205"/>
                    </a:lnTo>
                    <a:lnTo>
                      <a:pt x="227" y="199"/>
                    </a:lnTo>
                    <a:lnTo>
                      <a:pt x="227" y="197"/>
                    </a:lnTo>
                    <a:lnTo>
                      <a:pt x="229" y="195"/>
                    </a:lnTo>
                    <a:lnTo>
                      <a:pt x="229" y="193"/>
                    </a:lnTo>
                    <a:lnTo>
                      <a:pt x="227" y="178"/>
                    </a:lnTo>
                    <a:lnTo>
                      <a:pt x="227" y="176"/>
                    </a:lnTo>
                    <a:lnTo>
                      <a:pt x="227" y="176"/>
                    </a:lnTo>
                    <a:lnTo>
                      <a:pt x="225" y="180"/>
                    </a:lnTo>
                    <a:lnTo>
                      <a:pt x="225" y="182"/>
                    </a:lnTo>
                    <a:lnTo>
                      <a:pt x="225" y="182"/>
                    </a:lnTo>
                    <a:lnTo>
                      <a:pt x="222" y="182"/>
                    </a:lnTo>
                    <a:lnTo>
                      <a:pt x="220" y="184"/>
                    </a:lnTo>
                    <a:lnTo>
                      <a:pt x="218" y="186"/>
                    </a:lnTo>
                    <a:lnTo>
                      <a:pt x="214" y="189"/>
                    </a:lnTo>
                    <a:lnTo>
                      <a:pt x="214" y="189"/>
                    </a:lnTo>
                    <a:lnTo>
                      <a:pt x="214" y="189"/>
                    </a:lnTo>
                    <a:lnTo>
                      <a:pt x="216" y="191"/>
                    </a:lnTo>
                    <a:lnTo>
                      <a:pt x="216" y="191"/>
                    </a:lnTo>
                    <a:lnTo>
                      <a:pt x="214" y="191"/>
                    </a:lnTo>
                    <a:lnTo>
                      <a:pt x="214" y="193"/>
                    </a:lnTo>
                    <a:lnTo>
                      <a:pt x="214" y="193"/>
                    </a:lnTo>
                    <a:lnTo>
                      <a:pt x="216" y="195"/>
                    </a:lnTo>
                    <a:lnTo>
                      <a:pt x="216" y="195"/>
                    </a:lnTo>
                    <a:lnTo>
                      <a:pt x="216" y="195"/>
                    </a:lnTo>
                    <a:lnTo>
                      <a:pt x="216" y="197"/>
                    </a:lnTo>
                    <a:lnTo>
                      <a:pt x="216" y="197"/>
                    </a:lnTo>
                    <a:lnTo>
                      <a:pt x="216" y="197"/>
                    </a:lnTo>
                    <a:lnTo>
                      <a:pt x="214" y="197"/>
                    </a:lnTo>
                    <a:lnTo>
                      <a:pt x="214" y="199"/>
                    </a:lnTo>
                    <a:lnTo>
                      <a:pt x="216" y="199"/>
                    </a:lnTo>
                    <a:lnTo>
                      <a:pt x="216" y="199"/>
                    </a:lnTo>
                    <a:lnTo>
                      <a:pt x="216" y="199"/>
                    </a:lnTo>
                    <a:lnTo>
                      <a:pt x="216" y="199"/>
                    </a:lnTo>
                    <a:lnTo>
                      <a:pt x="216" y="199"/>
                    </a:lnTo>
                    <a:lnTo>
                      <a:pt x="216" y="201"/>
                    </a:lnTo>
                    <a:lnTo>
                      <a:pt x="216" y="201"/>
                    </a:lnTo>
                    <a:lnTo>
                      <a:pt x="218" y="203"/>
                    </a:lnTo>
                    <a:lnTo>
                      <a:pt x="218" y="203"/>
                    </a:lnTo>
                    <a:lnTo>
                      <a:pt x="218" y="203"/>
                    </a:lnTo>
                    <a:lnTo>
                      <a:pt x="218" y="203"/>
                    </a:lnTo>
                    <a:lnTo>
                      <a:pt x="218" y="205"/>
                    </a:lnTo>
                    <a:lnTo>
                      <a:pt x="218" y="205"/>
                    </a:lnTo>
                    <a:lnTo>
                      <a:pt x="218" y="205"/>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01" name="Freeform 1746">
                <a:extLst>
                  <a:ext uri="{FF2B5EF4-FFF2-40B4-BE49-F238E27FC236}">
                    <a16:creationId xmlns:a16="http://schemas.microsoft.com/office/drawing/2014/main" id="{31133000-988B-B6C2-D353-C908A96B3CFB}"/>
                  </a:ext>
                </a:extLst>
              </p:cNvPr>
              <p:cNvSpPr>
                <a:spLocks noEditPoints="1"/>
              </p:cNvSpPr>
              <p:nvPr/>
            </p:nvSpPr>
            <p:spPr bwMode="auto">
              <a:xfrm>
                <a:off x="20189379" y="1779651"/>
                <a:ext cx="1117741" cy="1068789"/>
              </a:xfrm>
              <a:custGeom>
                <a:avLst/>
                <a:gdLst>
                  <a:gd name="T0" fmla="*/ 108 w 137"/>
                  <a:gd name="T1" fmla="*/ 49 h 131"/>
                  <a:gd name="T2" fmla="*/ 103 w 137"/>
                  <a:gd name="T3" fmla="*/ 53 h 131"/>
                  <a:gd name="T4" fmla="*/ 110 w 137"/>
                  <a:gd name="T5" fmla="*/ 53 h 131"/>
                  <a:gd name="T6" fmla="*/ 101 w 137"/>
                  <a:gd name="T7" fmla="*/ 70 h 131"/>
                  <a:gd name="T8" fmla="*/ 99 w 137"/>
                  <a:gd name="T9" fmla="*/ 68 h 131"/>
                  <a:gd name="T10" fmla="*/ 91 w 137"/>
                  <a:gd name="T11" fmla="*/ 34 h 131"/>
                  <a:gd name="T12" fmla="*/ 95 w 137"/>
                  <a:gd name="T13" fmla="*/ 26 h 131"/>
                  <a:gd name="T14" fmla="*/ 91 w 137"/>
                  <a:gd name="T15" fmla="*/ 83 h 131"/>
                  <a:gd name="T16" fmla="*/ 84 w 137"/>
                  <a:gd name="T17" fmla="*/ 83 h 131"/>
                  <a:gd name="T18" fmla="*/ 82 w 137"/>
                  <a:gd name="T19" fmla="*/ 74 h 131"/>
                  <a:gd name="T20" fmla="*/ 51 w 137"/>
                  <a:gd name="T21" fmla="*/ 104 h 131"/>
                  <a:gd name="T22" fmla="*/ 137 w 137"/>
                  <a:gd name="T23" fmla="*/ 104 h 131"/>
                  <a:gd name="T24" fmla="*/ 116 w 137"/>
                  <a:gd name="T25" fmla="*/ 91 h 131"/>
                  <a:gd name="T26" fmla="*/ 131 w 137"/>
                  <a:gd name="T27" fmla="*/ 100 h 131"/>
                  <a:gd name="T28" fmla="*/ 76 w 137"/>
                  <a:gd name="T29" fmla="*/ 121 h 131"/>
                  <a:gd name="T30" fmla="*/ 97 w 137"/>
                  <a:gd name="T31" fmla="*/ 127 h 131"/>
                  <a:gd name="T32" fmla="*/ 80 w 137"/>
                  <a:gd name="T33" fmla="*/ 127 h 131"/>
                  <a:gd name="T34" fmla="*/ 63 w 137"/>
                  <a:gd name="T35" fmla="*/ 119 h 131"/>
                  <a:gd name="T36" fmla="*/ 99 w 137"/>
                  <a:gd name="T37" fmla="*/ 97 h 131"/>
                  <a:gd name="T38" fmla="*/ 105 w 137"/>
                  <a:gd name="T39" fmla="*/ 98 h 131"/>
                  <a:gd name="T40" fmla="*/ 93 w 137"/>
                  <a:gd name="T41" fmla="*/ 89 h 131"/>
                  <a:gd name="T42" fmla="*/ 120 w 137"/>
                  <a:gd name="T43" fmla="*/ 117 h 131"/>
                  <a:gd name="T44" fmla="*/ 91 w 137"/>
                  <a:gd name="T45" fmla="*/ 102 h 131"/>
                  <a:gd name="T46" fmla="*/ 89 w 137"/>
                  <a:gd name="T47" fmla="*/ 97 h 131"/>
                  <a:gd name="T48" fmla="*/ 78 w 137"/>
                  <a:gd name="T49" fmla="*/ 17 h 131"/>
                  <a:gd name="T50" fmla="*/ 67 w 137"/>
                  <a:gd name="T51" fmla="*/ 23 h 131"/>
                  <a:gd name="T52" fmla="*/ 74 w 137"/>
                  <a:gd name="T53" fmla="*/ 30 h 131"/>
                  <a:gd name="T54" fmla="*/ 59 w 137"/>
                  <a:gd name="T55" fmla="*/ 30 h 131"/>
                  <a:gd name="T56" fmla="*/ 48 w 137"/>
                  <a:gd name="T57" fmla="*/ 28 h 131"/>
                  <a:gd name="T58" fmla="*/ 55 w 137"/>
                  <a:gd name="T59" fmla="*/ 49 h 131"/>
                  <a:gd name="T60" fmla="*/ 46 w 137"/>
                  <a:gd name="T61" fmla="*/ 57 h 131"/>
                  <a:gd name="T62" fmla="*/ 70 w 137"/>
                  <a:gd name="T63" fmla="*/ 79 h 131"/>
                  <a:gd name="T64" fmla="*/ 57 w 137"/>
                  <a:gd name="T65" fmla="*/ 81 h 131"/>
                  <a:gd name="T66" fmla="*/ 50 w 137"/>
                  <a:gd name="T67" fmla="*/ 81 h 131"/>
                  <a:gd name="T68" fmla="*/ 46 w 137"/>
                  <a:gd name="T69" fmla="*/ 102 h 131"/>
                  <a:gd name="T70" fmla="*/ 32 w 137"/>
                  <a:gd name="T71" fmla="*/ 93 h 131"/>
                  <a:gd name="T72" fmla="*/ 25 w 137"/>
                  <a:gd name="T73" fmla="*/ 74 h 131"/>
                  <a:gd name="T74" fmla="*/ 51 w 137"/>
                  <a:gd name="T75" fmla="*/ 74 h 131"/>
                  <a:gd name="T76" fmla="*/ 36 w 137"/>
                  <a:gd name="T77" fmla="*/ 66 h 131"/>
                  <a:gd name="T78" fmla="*/ 17 w 137"/>
                  <a:gd name="T79" fmla="*/ 57 h 131"/>
                  <a:gd name="T80" fmla="*/ 10 w 137"/>
                  <a:gd name="T81" fmla="*/ 47 h 131"/>
                  <a:gd name="T82" fmla="*/ 12 w 137"/>
                  <a:gd name="T83" fmla="*/ 36 h 131"/>
                  <a:gd name="T84" fmla="*/ 21 w 137"/>
                  <a:gd name="T85" fmla="*/ 24 h 131"/>
                  <a:gd name="T86" fmla="*/ 50 w 137"/>
                  <a:gd name="T87" fmla="*/ 11 h 131"/>
                  <a:gd name="T88" fmla="*/ 78 w 137"/>
                  <a:gd name="T89" fmla="*/ 5 h 131"/>
                  <a:gd name="T90" fmla="*/ 103 w 137"/>
                  <a:gd name="T91" fmla="*/ 7 h 131"/>
                  <a:gd name="T92" fmla="*/ 110 w 137"/>
                  <a:gd name="T93" fmla="*/ 9 h 131"/>
                  <a:gd name="T94" fmla="*/ 78 w 137"/>
                  <a:gd name="T95" fmla="*/ 59 h 131"/>
                  <a:gd name="T96" fmla="*/ 76 w 137"/>
                  <a:gd name="T97" fmla="*/ 89 h 131"/>
                  <a:gd name="T98" fmla="*/ 76 w 137"/>
                  <a:gd name="T99" fmla="*/ 85 h 131"/>
                  <a:gd name="T100" fmla="*/ 74 w 137"/>
                  <a:gd name="T101" fmla="*/ 81 h 131"/>
                  <a:gd name="T102" fmla="*/ 17 w 137"/>
                  <a:gd name="T103" fmla="*/ 59 h 131"/>
                  <a:gd name="T104" fmla="*/ 6 w 137"/>
                  <a:gd name="T105" fmla="*/ 47 h 131"/>
                  <a:gd name="T106" fmla="*/ 65 w 137"/>
                  <a:gd name="T107" fmla="*/ 53 h 131"/>
                  <a:gd name="T108" fmla="*/ 59 w 137"/>
                  <a:gd name="T109" fmla="*/ 55 h 131"/>
                  <a:gd name="T110" fmla="*/ 67 w 137"/>
                  <a:gd name="T111" fmla="*/ 66 h 131"/>
                  <a:gd name="T112" fmla="*/ 72 w 137"/>
                  <a:gd name="T113" fmla="*/ 66 h 131"/>
                  <a:gd name="T114" fmla="*/ 17 w 137"/>
                  <a:gd name="T115" fmla="*/ 68 h 131"/>
                  <a:gd name="T116" fmla="*/ 14 w 137"/>
                  <a:gd name="T117" fmla="*/ 72 h 131"/>
                  <a:gd name="T118" fmla="*/ 15 w 137"/>
                  <a:gd name="T119" fmla="*/ 68 h 131"/>
                  <a:gd name="T120" fmla="*/ 61 w 137"/>
                  <a:gd name="T121" fmla="*/ 74 h 131"/>
                  <a:gd name="T122" fmla="*/ 15 w 137"/>
                  <a:gd name="T123" fmla="*/ 7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131">
                    <a:moveTo>
                      <a:pt x="116" y="78"/>
                    </a:moveTo>
                    <a:lnTo>
                      <a:pt x="118" y="79"/>
                    </a:lnTo>
                    <a:lnTo>
                      <a:pt x="116" y="79"/>
                    </a:lnTo>
                    <a:lnTo>
                      <a:pt x="114" y="79"/>
                    </a:lnTo>
                    <a:lnTo>
                      <a:pt x="110" y="78"/>
                    </a:lnTo>
                    <a:lnTo>
                      <a:pt x="112" y="78"/>
                    </a:lnTo>
                    <a:lnTo>
                      <a:pt x="114" y="78"/>
                    </a:lnTo>
                    <a:lnTo>
                      <a:pt x="116" y="78"/>
                    </a:lnTo>
                    <a:close/>
                    <a:moveTo>
                      <a:pt x="110" y="53"/>
                    </a:moveTo>
                    <a:lnTo>
                      <a:pt x="110" y="51"/>
                    </a:lnTo>
                    <a:lnTo>
                      <a:pt x="108" y="49"/>
                    </a:lnTo>
                    <a:lnTo>
                      <a:pt x="108" y="49"/>
                    </a:lnTo>
                    <a:lnTo>
                      <a:pt x="106" y="47"/>
                    </a:lnTo>
                    <a:lnTo>
                      <a:pt x="105" y="47"/>
                    </a:lnTo>
                    <a:lnTo>
                      <a:pt x="103" y="49"/>
                    </a:lnTo>
                    <a:lnTo>
                      <a:pt x="101" y="49"/>
                    </a:lnTo>
                    <a:lnTo>
                      <a:pt x="99" y="49"/>
                    </a:lnTo>
                    <a:lnTo>
                      <a:pt x="99" y="51"/>
                    </a:lnTo>
                    <a:lnTo>
                      <a:pt x="101" y="53"/>
                    </a:lnTo>
                    <a:lnTo>
                      <a:pt x="103" y="53"/>
                    </a:lnTo>
                    <a:lnTo>
                      <a:pt x="105" y="51"/>
                    </a:lnTo>
                    <a:lnTo>
                      <a:pt x="105" y="51"/>
                    </a:lnTo>
                    <a:lnTo>
                      <a:pt x="103" y="53"/>
                    </a:lnTo>
                    <a:lnTo>
                      <a:pt x="103" y="53"/>
                    </a:lnTo>
                    <a:lnTo>
                      <a:pt x="105" y="53"/>
                    </a:lnTo>
                    <a:lnTo>
                      <a:pt x="105" y="55"/>
                    </a:lnTo>
                    <a:lnTo>
                      <a:pt x="106" y="55"/>
                    </a:lnTo>
                    <a:lnTo>
                      <a:pt x="108" y="55"/>
                    </a:lnTo>
                    <a:lnTo>
                      <a:pt x="108" y="55"/>
                    </a:lnTo>
                    <a:lnTo>
                      <a:pt x="108" y="55"/>
                    </a:lnTo>
                    <a:lnTo>
                      <a:pt x="110" y="55"/>
                    </a:lnTo>
                    <a:lnTo>
                      <a:pt x="110" y="55"/>
                    </a:lnTo>
                    <a:lnTo>
                      <a:pt x="108" y="53"/>
                    </a:lnTo>
                    <a:lnTo>
                      <a:pt x="108" y="53"/>
                    </a:lnTo>
                    <a:lnTo>
                      <a:pt x="110" y="55"/>
                    </a:lnTo>
                    <a:lnTo>
                      <a:pt x="110" y="53"/>
                    </a:lnTo>
                    <a:close/>
                    <a:moveTo>
                      <a:pt x="103" y="81"/>
                    </a:moveTo>
                    <a:lnTo>
                      <a:pt x="101" y="81"/>
                    </a:lnTo>
                    <a:lnTo>
                      <a:pt x="103" y="81"/>
                    </a:lnTo>
                    <a:lnTo>
                      <a:pt x="105" y="81"/>
                    </a:lnTo>
                    <a:lnTo>
                      <a:pt x="106" y="81"/>
                    </a:lnTo>
                    <a:lnTo>
                      <a:pt x="106" y="79"/>
                    </a:lnTo>
                    <a:lnTo>
                      <a:pt x="103" y="79"/>
                    </a:lnTo>
                    <a:lnTo>
                      <a:pt x="103" y="81"/>
                    </a:lnTo>
                    <a:close/>
                    <a:moveTo>
                      <a:pt x="99" y="68"/>
                    </a:moveTo>
                    <a:lnTo>
                      <a:pt x="101" y="70"/>
                    </a:lnTo>
                    <a:lnTo>
                      <a:pt x="101" y="70"/>
                    </a:lnTo>
                    <a:lnTo>
                      <a:pt x="101" y="70"/>
                    </a:lnTo>
                    <a:lnTo>
                      <a:pt x="103" y="68"/>
                    </a:lnTo>
                    <a:lnTo>
                      <a:pt x="103" y="68"/>
                    </a:lnTo>
                    <a:lnTo>
                      <a:pt x="105" y="62"/>
                    </a:lnTo>
                    <a:lnTo>
                      <a:pt x="103" y="62"/>
                    </a:lnTo>
                    <a:lnTo>
                      <a:pt x="101" y="62"/>
                    </a:lnTo>
                    <a:lnTo>
                      <a:pt x="99" y="62"/>
                    </a:lnTo>
                    <a:lnTo>
                      <a:pt x="99" y="64"/>
                    </a:lnTo>
                    <a:lnTo>
                      <a:pt x="99" y="64"/>
                    </a:lnTo>
                    <a:lnTo>
                      <a:pt x="101" y="66"/>
                    </a:lnTo>
                    <a:lnTo>
                      <a:pt x="101" y="68"/>
                    </a:lnTo>
                    <a:lnTo>
                      <a:pt x="99" y="68"/>
                    </a:lnTo>
                    <a:lnTo>
                      <a:pt x="99" y="68"/>
                    </a:lnTo>
                    <a:close/>
                    <a:moveTo>
                      <a:pt x="89" y="36"/>
                    </a:moveTo>
                    <a:lnTo>
                      <a:pt x="87" y="36"/>
                    </a:lnTo>
                    <a:lnTo>
                      <a:pt x="87" y="36"/>
                    </a:lnTo>
                    <a:lnTo>
                      <a:pt x="86" y="36"/>
                    </a:lnTo>
                    <a:lnTo>
                      <a:pt x="86" y="38"/>
                    </a:lnTo>
                    <a:lnTo>
                      <a:pt x="87" y="38"/>
                    </a:lnTo>
                    <a:lnTo>
                      <a:pt x="87" y="38"/>
                    </a:lnTo>
                    <a:lnTo>
                      <a:pt x="89" y="38"/>
                    </a:lnTo>
                    <a:lnTo>
                      <a:pt x="89" y="40"/>
                    </a:lnTo>
                    <a:lnTo>
                      <a:pt x="91" y="38"/>
                    </a:lnTo>
                    <a:lnTo>
                      <a:pt x="93" y="34"/>
                    </a:lnTo>
                    <a:lnTo>
                      <a:pt x="91" y="34"/>
                    </a:lnTo>
                    <a:lnTo>
                      <a:pt x="89" y="36"/>
                    </a:lnTo>
                    <a:close/>
                    <a:moveTo>
                      <a:pt x="86" y="79"/>
                    </a:moveTo>
                    <a:lnTo>
                      <a:pt x="87" y="81"/>
                    </a:lnTo>
                    <a:lnTo>
                      <a:pt x="89" y="81"/>
                    </a:lnTo>
                    <a:lnTo>
                      <a:pt x="86" y="79"/>
                    </a:lnTo>
                    <a:lnTo>
                      <a:pt x="86" y="79"/>
                    </a:lnTo>
                    <a:close/>
                    <a:moveTo>
                      <a:pt x="95" y="24"/>
                    </a:moveTo>
                    <a:lnTo>
                      <a:pt x="93" y="24"/>
                    </a:lnTo>
                    <a:lnTo>
                      <a:pt x="93" y="26"/>
                    </a:lnTo>
                    <a:lnTo>
                      <a:pt x="93" y="26"/>
                    </a:lnTo>
                    <a:lnTo>
                      <a:pt x="93" y="26"/>
                    </a:lnTo>
                    <a:lnTo>
                      <a:pt x="95" y="26"/>
                    </a:lnTo>
                    <a:lnTo>
                      <a:pt x="97" y="26"/>
                    </a:lnTo>
                    <a:lnTo>
                      <a:pt x="95" y="26"/>
                    </a:lnTo>
                    <a:lnTo>
                      <a:pt x="95" y="24"/>
                    </a:lnTo>
                    <a:close/>
                    <a:moveTo>
                      <a:pt x="91" y="83"/>
                    </a:moveTo>
                    <a:lnTo>
                      <a:pt x="91" y="83"/>
                    </a:lnTo>
                    <a:lnTo>
                      <a:pt x="93" y="83"/>
                    </a:lnTo>
                    <a:lnTo>
                      <a:pt x="91" y="83"/>
                    </a:lnTo>
                    <a:lnTo>
                      <a:pt x="91" y="83"/>
                    </a:lnTo>
                    <a:lnTo>
                      <a:pt x="89" y="83"/>
                    </a:lnTo>
                    <a:lnTo>
                      <a:pt x="89" y="85"/>
                    </a:lnTo>
                    <a:lnTo>
                      <a:pt x="91" y="85"/>
                    </a:lnTo>
                    <a:lnTo>
                      <a:pt x="91" y="83"/>
                    </a:lnTo>
                    <a:close/>
                    <a:moveTo>
                      <a:pt x="80" y="21"/>
                    </a:moveTo>
                    <a:lnTo>
                      <a:pt x="78" y="21"/>
                    </a:lnTo>
                    <a:lnTo>
                      <a:pt x="78" y="23"/>
                    </a:lnTo>
                    <a:lnTo>
                      <a:pt x="78" y="23"/>
                    </a:lnTo>
                    <a:lnTo>
                      <a:pt x="80" y="24"/>
                    </a:lnTo>
                    <a:lnTo>
                      <a:pt x="82" y="23"/>
                    </a:lnTo>
                    <a:lnTo>
                      <a:pt x="82" y="21"/>
                    </a:lnTo>
                    <a:lnTo>
                      <a:pt x="80" y="21"/>
                    </a:lnTo>
                    <a:lnTo>
                      <a:pt x="80" y="21"/>
                    </a:lnTo>
                    <a:close/>
                    <a:moveTo>
                      <a:pt x="84" y="83"/>
                    </a:moveTo>
                    <a:lnTo>
                      <a:pt x="84" y="83"/>
                    </a:lnTo>
                    <a:lnTo>
                      <a:pt x="84" y="83"/>
                    </a:lnTo>
                    <a:lnTo>
                      <a:pt x="84" y="83"/>
                    </a:lnTo>
                    <a:lnTo>
                      <a:pt x="84" y="85"/>
                    </a:lnTo>
                    <a:lnTo>
                      <a:pt x="84" y="85"/>
                    </a:lnTo>
                    <a:lnTo>
                      <a:pt x="84" y="85"/>
                    </a:lnTo>
                    <a:lnTo>
                      <a:pt x="84" y="83"/>
                    </a:lnTo>
                    <a:lnTo>
                      <a:pt x="84" y="83"/>
                    </a:lnTo>
                    <a:lnTo>
                      <a:pt x="84" y="83"/>
                    </a:lnTo>
                    <a:close/>
                    <a:moveTo>
                      <a:pt x="86" y="78"/>
                    </a:moveTo>
                    <a:lnTo>
                      <a:pt x="84" y="76"/>
                    </a:lnTo>
                    <a:lnTo>
                      <a:pt x="84" y="76"/>
                    </a:lnTo>
                    <a:lnTo>
                      <a:pt x="82" y="74"/>
                    </a:lnTo>
                    <a:lnTo>
                      <a:pt x="82" y="74"/>
                    </a:lnTo>
                    <a:lnTo>
                      <a:pt x="80" y="76"/>
                    </a:lnTo>
                    <a:lnTo>
                      <a:pt x="82" y="76"/>
                    </a:lnTo>
                    <a:lnTo>
                      <a:pt x="84" y="79"/>
                    </a:lnTo>
                    <a:lnTo>
                      <a:pt x="86" y="78"/>
                    </a:lnTo>
                    <a:close/>
                    <a:moveTo>
                      <a:pt x="53" y="108"/>
                    </a:moveTo>
                    <a:lnTo>
                      <a:pt x="53" y="106"/>
                    </a:lnTo>
                    <a:lnTo>
                      <a:pt x="53" y="106"/>
                    </a:lnTo>
                    <a:lnTo>
                      <a:pt x="53" y="104"/>
                    </a:lnTo>
                    <a:lnTo>
                      <a:pt x="51" y="104"/>
                    </a:lnTo>
                    <a:lnTo>
                      <a:pt x="51" y="104"/>
                    </a:lnTo>
                    <a:lnTo>
                      <a:pt x="51" y="104"/>
                    </a:lnTo>
                    <a:lnTo>
                      <a:pt x="51" y="104"/>
                    </a:lnTo>
                    <a:lnTo>
                      <a:pt x="51" y="106"/>
                    </a:lnTo>
                    <a:lnTo>
                      <a:pt x="51" y="106"/>
                    </a:lnTo>
                    <a:lnTo>
                      <a:pt x="53" y="108"/>
                    </a:lnTo>
                    <a:lnTo>
                      <a:pt x="53" y="108"/>
                    </a:lnTo>
                    <a:close/>
                    <a:moveTo>
                      <a:pt x="129" y="108"/>
                    </a:moveTo>
                    <a:lnTo>
                      <a:pt x="129" y="112"/>
                    </a:lnTo>
                    <a:lnTo>
                      <a:pt x="129" y="112"/>
                    </a:lnTo>
                    <a:lnTo>
                      <a:pt x="131" y="112"/>
                    </a:lnTo>
                    <a:lnTo>
                      <a:pt x="133" y="110"/>
                    </a:lnTo>
                    <a:lnTo>
                      <a:pt x="135" y="110"/>
                    </a:lnTo>
                    <a:lnTo>
                      <a:pt x="135" y="108"/>
                    </a:lnTo>
                    <a:lnTo>
                      <a:pt x="137" y="104"/>
                    </a:lnTo>
                    <a:lnTo>
                      <a:pt x="137" y="102"/>
                    </a:lnTo>
                    <a:lnTo>
                      <a:pt x="135" y="102"/>
                    </a:lnTo>
                    <a:lnTo>
                      <a:pt x="131" y="104"/>
                    </a:lnTo>
                    <a:lnTo>
                      <a:pt x="129" y="106"/>
                    </a:lnTo>
                    <a:lnTo>
                      <a:pt x="129" y="108"/>
                    </a:lnTo>
                    <a:close/>
                    <a:moveTo>
                      <a:pt x="116" y="93"/>
                    </a:moveTo>
                    <a:lnTo>
                      <a:pt x="116" y="93"/>
                    </a:lnTo>
                    <a:lnTo>
                      <a:pt x="116" y="91"/>
                    </a:lnTo>
                    <a:lnTo>
                      <a:pt x="116" y="91"/>
                    </a:lnTo>
                    <a:lnTo>
                      <a:pt x="116" y="91"/>
                    </a:lnTo>
                    <a:lnTo>
                      <a:pt x="116" y="91"/>
                    </a:lnTo>
                    <a:lnTo>
                      <a:pt x="116" y="91"/>
                    </a:lnTo>
                    <a:lnTo>
                      <a:pt x="118" y="93"/>
                    </a:lnTo>
                    <a:lnTo>
                      <a:pt x="118" y="93"/>
                    </a:lnTo>
                    <a:lnTo>
                      <a:pt x="118" y="93"/>
                    </a:lnTo>
                    <a:lnTo>
                      <a:pt x="116" y="93"/>
                    </a:lnTo>
                    <a:lnTo>
                      <a:pt x="116" y="93"/>
                    </a:lnTo>
                    <a:close/>
                    <a:moveTo>
                      <a:pt x="131" y="100"/>
                    </a:moveTo>
                    <a:lnTo>
                      <a:pt x="129" y="100"/>
                    </a:lnTo>
                    <a:lnTo>
                      <a:pt x="129" y="98"/>
                    </a:lnTo>
                    <a:lnTo>
                      <a:pt x="131" y="98"/>
                    </a:lnTo>
                    <a:lnTo>
                      <a:pt x="131" y="98"/>
                    </a:lnTo>
                    <a:lnTo>
                      <a:pt x="131" y="98"/>
                    </a:lnTo>
                    <a:lnTo>
                      <a:pt x="131" y="100"/>
                    </a:lnTo>
                    <a:lnTo>
                      <a:pt x="131" y="100"/>
                    </a:lnTo>
                    <a:lnTo>
                      <a:pt x="131" y="100"/>
                    </a:lnTo>
                    <a:close/>
                    <a:moveTo>
                      <a:pt x="69" y="119"/>
                    </a:moveTo>
                    <a:lnTo>
                      <a:pt x="70" y="117"/>
                    </a:lnTo>
                    <a:lnTo>
                      <a:pt x="72" y="119"/>
                    </a:lnTo>
                    <a:lnTo>
                      <a:pt x="70" y="119"/>
                    </a:lnTo>
                    <a:lnTo>
                      <a:pt x="72" y="119"/>
                    </a:lnTo>
                    <a:lnTo>
                      <a:pt x="72" y="119"/>
                    </a:lnTo>
                    <a:lnTo>
                      <a:pt x="72" y="119"/>
                    </a:lnTo>
                    <a:lnTo>
                      <a:pt x="72" y="119"/>
                    </a:lnTo>
                    <a:lnTo>
                      <a:pt x="74" y="121"/>
                    </a:lnTo>
                    <a:lnTo>
                      <a:pt x="76" y="121"/>
                    </a:lnTo>
                    <a:lnTo>
                      <a:pt x="80" y="121"/>
                    </a:lnTo>
                    <a:lnTo>
                      <a:pt x="84" y="121"/>
                    </a:lnTo>
                    <a:lnTo>
                      <a:pt x="89" y="123"/>
                    </a:lnTo>
                    <a:lnTo>
                      <a:pt x="93" y="123"/>
                    </a:lnTo>
                    <a:lnTo>
                      <a:pt x="93" y="123"/>
                    </a:lnTo>
                    <a:lnTo>
                      <a:pt x="95" y="123"/>
                    </a:lnTo>
                    <a:lnTo>
                      <a:pt x="97" y="123"/>
                    </a:lnTo>
                    <a:lnTo>
                      <a:pt x="97" y="123"/>
                    </a:lnTo>
                    <a:lnTo>
                      <a:pt x="97" y="123"/>
                    </a:lnTo>
                    <a:lnTo>
                      <a:pt x="97" y="125"/>
                    </a:lnTo>
                    <a:lnTo>
                      <a:pt x="97" y="125"/>
                    </a:lnTo>
                    <a:lnTo>
                      <a:pt x="97" y="127"/>
                    </a:lnTo>
                    <a:lnTo>
                      <a:pt x="99" y="127"/>
                    </a:lnTo>
                    <a:lnTo>
                      <a:pt x="103" y="125"/>
                    </a:lnTo>
                    <a:lnTo>
                      <a:pt x="106" y="123"/>
                    </a:lnTo>
                    <a:lnTo>
                      <a:pt x="106" y="125"/>
                    </a:lnTo>
                    <a:lnTo>
                      <a:pt x="105" y="127"/>
                    </a:lnTo>
                    <a:lnTo>
                      <a:pt x="105" y="129"/>
                    </a:lnTo>
                    <a:lnTo>
                      <a:pt x="103" y="129"/>
                    </a:lnTo>
                    <a:lnTo>
                      <a:pt x="97" y="129"/>
                    </a:lnTo>
                    <a:lnTo>
                      <a:pt x="86" y="131"/>
                    </a:lnTo>
                    <a:lnTo>
                      <a:pt x="82" y="129"/>
                    </a:lnTo>
                    <a:lnTo>
                      <a:pt x="82" y="129"/>
                    </a:lnTo>
                    <a:lnTo>
                      <a:pt x="80" y="127"/>
                    </a:lnTo>
                    <a:lnTo>
                      <a:pt x="78" y="127"/>
                    </a:lnTo>
                    <a:lnTo>
                      <a:pt x="78" y="125"/>
                    </a:lnTo>
                    <a:lnTo>
                      <a:pt x="76" y="125"/>
                    </a:lnTo>
                    <a:lnTo>
                      <a:pt x="72" y="125"/>
                    </a:lnTo>
                    <a:lnTo>
                      <a:pt x="65" y="125"/>
                    </a:lnTo>
                    <a:lnTo>
                      <a:pt x="63" y="123"/>
                    </a:lnTo>
                    <a:lnTo>
                      <a:pt x="61" y="121"/>
                    </a:lnTo>
                    <a:lnTo>
                      <a:pt x="61" y="119"/>
                    </a:lnTo>
                    <a:lnTo>
                      <a:pt x="63" y="119"/>
                    </a:lnTo>
                    <a:lnTo>
                      <a:pt x="63" y="119"/>
                    </a:lnTo>
                    <a:lnTo>
                      <a:pt x="63" y="117"/>
                    </a:lnTo>
                    <a:lnTo>
                      <a:pt x="63" y="119"/>
                    </a:lnTo>
                    <a:lnTo>
                      <a:pt x="65" y="119"/>
                    </a:lnTo>
                    <a:lnTo>
                      <a:pt x="65" y="117"/>
                    </a:lnTo>
                    <a:lnTo>
                      <a:pt x="65" y="117"/>
                    </a:lnTo>
                    <a:lnTo>
                      <a:pt x="67" y="119"/>
                    </a:lnTo>
                    <a:lnTo>
                      <a:pt x="69" y="119"/>
                    </a:lnTo>
                    <a:close/>
                    <a:moveTo>
                      <a:pt x="97" y="97"/>
                    </a:moveTo>
                    <a:lnTo>
                      <a:pt x="99" y="95"/>
                    </a:lnTo>
                    <a:lnTo>
                      <a:pt x="101" y="93"/>
                    </a:lnTo>
                    <a:lnTo>
                      <a:pt x="103" y="93"/>
                    </a:lnTo>
                    <a:lnTo>
                      <a:pt x="101" y="95"/>
                    </a:lnTo>
                    <a:lnTo>
                      <a:pt x="99" y="95"/>
                    </a:lnTo>
                    <a:lnTo>
                      <a:pt x="99" y="97"/>
                    </a:lnTo>
                    <a:lnTo>
                      <a:pt x="97" y="97"/>
                    </a:lnTo>
                    <a:close/>
                    <a:moveTo>
                      <a:pt x="105" y="98"/>
                    </a:moveTo>
                    <a:lnTo>
                      <a:pt x="106" y="98"/>
                    </a:lnTo>
                    <a:lnTo>
                      <a:pt x="106" y="98"/>
                    </a:lnTo>
                    <a:lnTo>
                      <a:pt x="108" y="98"/>
                    </a:lnTo>
                    <a:lnTo>
                      <a:pt x="108" y="98"/>
                    </a:lnTo>
                    <a:lnTo>
                      <a:pt x="108" y="98"/>
                    </a:lnTo>
                    <a:lnTo>
                      <a:pt x="108" y="100"/>
                    </a:lnTo>
                    <a:lnTo>
                      <a:pt x="108" y="100"/>
                    </a:lnTo>
                    <a:lnTo>
                      <a:pt x="106" y="100"/>
                    </a:lnTo>
                    <a:lnTo>
                      <a:pt x="106" y="100"/>
                    </a:lnTo>
                    <a:lnTo>
                      <a:pt x="105" y="98"/>
                    </a:lnTo>
                    <a:close/>
                    <a:moveTo>
                      <a:pt x="123" y="95"/>
                    </a:moveTo>
                    <a:lnTo>
                      <a:pt x="120" y="95"/>
                    </a:lnTo>
                    <a:lnTo>
                      <a:pt x="116" y="97"/>
                    </a:lnTo>
                    <a:lnTo>
                      <a:pt x="118" y="95"/>
                    </a:lnTo>
                    <a:lnTo>
                      <a:pt x="120" y="95"/>
                    </a:lnTo>
                    <a:lnTo>
                      <a:pt x="122" y="95"/>
                    </a:lnTo>
                    <a:lnTo>
                      <a:pt x="123" y="95"/>
                    </a:lnTo>
                    <a:close/>
                    <a:moveTo>
                      <a:pt x="93" y="93"/>
                    </a:moveTo>
                    <a:lnTo>
                      <a:pt x="91" y="93"/>
                    </a:lnTo>
                    <a:lnTo>
                      <a:pt x="91" y="91"/>
                    </a:lnTo>
                    <a:lnTo>
                      <a:pt x="91" y="89"/>
                    </a:lnTo>
                    <a:lnTo>
                      <a:pt x="93" y="89"/>
                    </a:lnTo>
                    <a:lnTo>
                      <a:pt x="95" y="89"/>
                    </a:lnTo>
                    <a:lnTo>
                      <a:pt x="95" y="91"/>
                    </a:lnTo>
                    <a:lnTo>
                      <a:pt x="95" y="91"/>
                    </a:lnTo>
                    <a:lnTo>
                      <a:pt x="93" y="93"/>
                    </a:lnTo>
                    <a:close/>
                    <a:moveTo>
                      <a:pt x="89" y="89"/>
                    </a:moveTo>
                    <a:lnTo>
                      <a:pt x="89" y="91"/>
                    </a:lnTo>
                    <a:lnTo>
                      <a:pt x="89" y="93"/>
                    </a:lnTo>
                    <a:lnTo>
                      <a:pt x="87" y="91"/>
                    </a:lnTo>
                    <a:lnTo>
                      <a:pt x="89" y="89"/>
                    </a:lnTo>
                    <a:close/>
                    <a:moveTo>
                      <a:pt x="120" y="115"/>
                    </a:moveTo>
                    <a:lnTo>
                      <a:pt x="120" y="117"/>
                    </a:lnTo>
                    <a:lnTo>
                      <a:pt x="120" y="117"/>
                    </a:lnTo>
                    <a:lnTo>
                      <a:pt x="122" y="119"/>
                    </a:lnTo>
                    <a:lnTo>
                      <a:pt x="120" y="121"/>
                    </a:lnTo>
                    <a:lnTo>
                      <a:pt x="118" y="117"/>
                    </a:lnTo>
                    <a:lnTo>
                      <a:pt x="120" y="117"/>
                    </a:lnTo>
                    <a:lnTo>
                      <a:pt x="120" y="114"/>
                    </a:lnTo>
                    <a:lnTo>
                      <a:pt x="120" y="114"/>
                    </a:lnTo>
                    <a:lnTo>
                      <a:pt x="120" y="115"/>
                    </a:lnTo>
                    <a:close/>
                    <a:moveTo>
                      <a:pt x="91" y="104"/>
                    </a:moveTo>
                    <a:lnTo>
                      <a:pt x="91" y="104"/>
                    </a:lnTo>
                    <a:lnTo>
                      <a:pt x="91" y="102"/>
                    </a:lnTo>
                    <a:lnTo>
                      <a:pt x="91" y="102"/>
                    </a:lnTo>
                    <a:lnTo>
                      <a:pt x="91" y="102"/>
                    </a:lnTo>
                    <a:lnTo>
                      <a:pt x="91" y="102"/>
                    </a:lnTo>
                    <a:lnTo>
                      <a:pt x="93" y="102"/>
                    </a:lnTo>
                    <a:lnTo>
                      <a:pt x="93" y="102"/>
                    </a:lnTo>
                    <a:lnTo>
                      <a:pt x="91" y="104"/>
                    </a:lnTo>
                    <a:close/>
                    <a:moveTo>
                      <a:pt x="89" y="97"/>
                    </a:moveTo>
                    <a:lnTo>
                      <a:pt x="89" y="97"/>
                    </a:lnTo>
                    <a:lnTo>
                      <a:pt x="91" y="97"/>
                    </a:lnTo>
                    <a:lnTo>
                      <a:pt x="91" y="97"/>
                    </a:lnTo>
                    <a:lnTo>
                      <a:pt x="91" y="98"/>
                    </a:lnTo>
                    <a:lnTo>
                      <a:pt x="89" y="97"/>
                    </a:lnTo>
                    <a:lnTo>
                      <a:pt x="89" y="97"/>
                    </a:lnTo>
                    <a:lnTo>
                      <a:pt x="89" y="97"/>
                    </a:lnTo>
                    <a:close/>
                    <a:moveTo>
                      <a:pt x="103" y="21"/>
                    </a:moveTo>
                    <a:lnTo>
                      <a:pt x="101" y="21"/>
                    </a:lnTo>
                    <a:lnTo>
                      <a:pt x="101" y="19"/>
                    </a:lnTo>
                    <a:lnTo>
                      <a:pt x="99" y="19"/>
                    </a:lnTo>
                    <a:lnTo>
                      <a:pt x="93" y="19"/>
                    </a:lnTo>
                    <a:lnTo>
                      <a:pt x="89" y="17"/>
                    </a:lnTo>
                    <a:lnTo>
                      <a:pt x="87" y="17"/>
                    </a:lnTo>
                    <a:lnTo>
                      <a:pt x="86" y="17"/>
                    </a:lnTo>
                    <a:lnTo>
                      <a:pt x="82" y="19"/>
                    </a:lnTo>
                    <a:lnTo>
                      <a:pt x="80" y="19"/>
                    </a:lnTo>
                    <a:lnTo>
                      <a:pt x="78" y="17"/>
                    </a:lnTo>
                    <a:lnTo>
                      <a:pt x="78" y="17"/>
                    </a:lnTo>
                    <a:lnTo>
                      <a:pt x="76" y="17"/>
                    </a:lnTo>
                    <a:lnTo>
                      <a:pt x="74" y="19"/>
                    </a:lnTo>
                    <a:lnTo>
                      <a:pt x="74" y="19"/>
                    </a:lnTo>
                    <a:lnTo>
                      <a:pt x="72" y="19"/>
                    </a:lnTo>
                    <a:lnTo>
                      <a:pt x="72" y="21"/>
                    </a:lnTo>
                    <a:lnTo>
                      <a:pt x="70" y="21"/>
                    </a:lnTo>
                    <a:lnTo>
                      <a:pt x="70" y="21"/>
                    </a:lnTo>
                    <a:lnTo>
                      <a:pt x="69" y="21"/>
                    </a:lnTo>
                    <a:lnTo>
                      <a:pt x="69" y="21"/>
                    </a:lnTo>
                    <a:lnTo>
                      <a:pt x="65" y="21"/>
                    </a:lnTo>
                    <a:lnTo>
                      <a:pt x="65" y="23"/>
                    </a:lnTo>
                    <a:lnTo>
                      <a:pt x="67" y="23"/>
                    </a:lnTo>
                    <a:lnTo>
                      <a:pt x="67" y="24"/>
                    </a:lnTo>
                    <a:lnTo>
                      <a:pt x="67" y="24"/>
                    </a:lnTo>
                    <a:lnTo>
                      <a:pt x="67" y="26"/>
                    </a:lnTo>
                    <a:lnTo>
                      <a:pt x="67" y="26"/>
                    </a:lnTo>
                    <a:lnTo>
                      <a:pt x="67" y="26"/>
                    </a:lnTo>
                    <a:lnTo>
                      <a:pt x="67" y="26"/>
                    </a:lnTo>
                    <a:lnTo>
                      <a:pt x="69" y="26"/>
                    </a:lnTo>
                    <a:lnTo>
                      <a:pt x="69" y="26"/>
                    </a:lnTo>
                    <a:lnTo>
                      <a:pt x="70" y="26"/>
                    </a:lnTo>
                    <a:lnTo>
                      <a:pt x="70" y="28"/>
                    </a:lnTo>
                    <a:lnTo>
                      <a:pt x="72" y="28"/>
                    </a:lnTo>
                    <a:lnTo>
                      <a:pt x="74" y="30"/>
                    </a:lnTo>
                    <a:lnTo>
                      <a:pt x="74" y="32"/>
                    </a:lnTo>
                    <a:lnTo>
                      <a:pt x="70" y="28"/>
                    </a:lnTo>
                    <a:lnTo>
                      <a:pt x="69" y="28"/>
                    </a:lnTo>
                    <a:lnTo>
                      <a:pt x="65" y="28"/>
                    </a:lnTo>
                    <a:lnTo>
                      <a:pt x="65" y="30"/>
                    </a:lnTo>
                    <a:lnTo>
                      <a:pt x="69" y="32"/>
                    </a:lnTo>
                    <a:lnTo>
                      <a:pt x="69" y="36"/>
                    </a:lnTo>
                    <a:lnTo>
                      <a:pt x="67" y="36"/>
                    </a:lnTo>
                    <a:lnTo>
                      <a:pt x="65" y="34"/>
                    </a:lnTo>
                    <a:lnTo>
                      <a:pt x="63" y="32"/>
                    </a:lnTo>
                    <a:lnTo>
                      <a:pt x="61" y="30"/>
                    </a:lnTo>
                    <a:lnTo>
                      <a:pt x="59" y="30"/>
                    </a:lnTo>
                    <a:lnTo>
                      <a:pt x="59" y="32"/>
                    </a:lnTo>
                    <a:lnTo>
                      <a:pt x="63" y="34"/>
                    </a:lnTo>
                    <a:lnTo>
                      <a:pt x="65" y="36"/>
                    </a:lnTo>
                    <a:lnTo>
                      <a:pt x="61" y="38"/>
                    </a:lnTo>
                    <a:lnTo>
                      <a:pt x="59" y="36"/>
                    </a:lnTo>
                    <a:lnTo>
                      <a:pt x="57" y="30"/>
                    </a:lnTo>
                    <a:lnTo>
                      <a:pt x="55" y="30"/>
                    </a:lnTo>
                    <a:lnTo>
                      <a:pt x="53" y="28"/>
                    </a:lnTo>
                    <a:lnTo>
                      <a:pt x="51" y="26"/>
                    </a:lnTo>
                    <a:lnTo>
                      <a:pt x="51" y="24"/>
                    </a:lnTo>
                    <a:lnTo>
                      <a:pt x="50" y="24"/>
                    </a:lnTo>
                    <a:lnTo>
                      <a:pt x="48" y="28"/>
                    </a:lnTo>
                    <a:lnTo>
                      <a:pt x="46" y="30"/>
                    </a:lnTo>
                    <a:lnTo>
                      <a:pt x="46" y="34"/>
                    </a:lnTo>
                    <a:lnTo>
                      <a:pt x="48" y="36"/>
                    </a:lnTo>
                    <a:lnTo>
                      <a:pt x="51" y="41"/>
                    </a:lnTo>
                    <a:lnTo>
                      <a:pt x="57" y="47"/>
                    </a:lnTo>
                    <a:lnTo>
                      <a:pt x="57" y="49"/>
                    </a:lnTo>
                    <a:lnTo>
                      <a:pt x="57" y="51"/>
                    </a:lnTo>
                    <a:lnTo>
                      <a:pt x="57" y="51"/>
                    </a:lnTo>
                    <a:lnTo>
                      <a:pt x="55" y="53"/>
                    </a:lnTo>
                    <a:lnTo>
                      <a:pt x="55" y="53"/>
                    </a:lnTo>
                    <a:lnTo>
                      <a:pt x="55" y="51"/>
                    </a:lnTo>
                    <a:lnTo>
                      <a:pt x="55" y="49"/>
                    </a:lnTo>
                    <a:lnTo>
                      <a:pt x="55" y="49"/>
                    </a:lnTo>
                    <a:lnTo>
                      <a:pt x="53" y="49"/>
                    </a:lnTo>
                    <a:lnTo>
                      <a:pt x="51" y="49"/>
                    </a:lnTo>
                    <a:lnTo>
                      <a:pt x="51" y="49"/>
                    </a:lnTo>
                    <a:lnTo>
                      <a:pt x="51" y="51"/>
                    </a:lnTo>
                    <a:lnTo>
                      <a:pt x="51" y="53"/>
                    </a:lnTo>
                    <a:lnTo>
                      <a:pt x="53" y="53"/>
                    </a:lnTo>
                    <a:lnTo>
                      <a:pt x="53" y="53"/>
                    </a:lnTo>
                    <a:lnTo>
                      <a:pt x="51" y="55"/>
                    </a:lnTo>
                    <a:lnTo>
                      <a:pt x="50" y="55"/>
                    </a:lnTo>
                    <a:lnTo>
                      <a:pt x="48" y="57"/>
                    </a:lnTo>
                    <a:lnTo>
                      <a:pt x="46" y="57"/>
                    </a:lnTo>
                    <a:lnTo>
                      <a:pt x="48" y="57"/>
                    </a:lnTo>
                    <a:lnTo>
                      <a:pt x="55" y="60"/>
                    </a:lnTo>
                    <a:lnTo>
                      <a:pt x="55" y="60"/>
                    </a:lnTo>
                    <a:lnTo>
                      <a:pt x="57" y="62"/>
                    </a:lnTo>
                    <a:lnTo>
                      <a:pt x="59" y="62"/>
                    </a:lnTo>
                    <a:lnTo>
                      <a:pt x="59" y="64"/>
                    </a:lnTo>
                    <a:lnTo>
                      <a:pt x="65" y="66"/>
                    </a:lnTo>
                    <a:lnTo>
                      <a:pt x="69" y="68"/>
                    </a:lnTo>
                    <a:lnTo>
                      <a:pt x="70" y="72"/>
                    </a:lnTo>
                    <a:lnTo>
                      <a:pt x="70" y="76"/>
                    </a:lnTo>
                    <a:lnTo>
                      <a:pt x="70" y="78"/>
                    </a:lnTo>
                    <a:lnTo>
                      <a:pt x="70" y="79"/>
                    </a:lnTo>
                    <a:lnTo>
                      <a:pt x="69" y="79"/>
                    </a:lnTo>
                    <a:lnTo>
                      <a:pt x="67" y="78"/>
                    </a:lnTo>
                    <a:lnTo>
                      <a:pt x="65" y="76"/>
                    </a:lnTo>
                    <a:lnTo>
                      <a:pt x="63" y="74"/>
                    </a:lnTo>
                    <a:lnTo>
                      <a:pt x="59" y="74"/>
                    </a:lnTo>
                    <a:lnTo>
                      <a:pt x="57" y="74"/>
                    </a:lnTo>
                    <a:lnTo>
                      <a:pt x="53" y="76"/>
                    </a:lnTo>
                    <a:lnTo>
                      <a:pt x="55" y="76"/>
                    </a:lnTo>
                    <a:lnTo>
                      <a:pt x="55" y="78"/>
                    </a:lnTo>
                    <a:lnTo>
                      <a:pt x="55" y="79"/>
                    </a:lnTo>
                    <a:lnTo>
                      <a:pt x="57" y="81"/>
                    </a:lnTo>
                    <a:lnTo>
                      <a:pt x="57" y="81"/>
                    </a:lnTo>
                    <a:lnTo>
                      <a:pt x="59" y="81"/>
                    </a:lnTo>
                    <a:lnTo>
                      <a:pt x="59" y="81"/>
                    </a:lnTo>
                    <a:lnTo>
                      <a:pt x="61" y="83"/>
                    </a:lnTo>
                    <a:lnTo>
                      <a:pt x="61" y="83"/>
                    </a:lnTo>
                    <a:lnTo>
                      <a:pt x="59" y="85"/>
                    </a:lnTo>
                    <a:lnTo>
                      <a:pt x="59" y="85"/>
                    </a:lnTo>
                    <a:lnTo>
                      <a:pt x="57" y="85"/>
                    </a:lnTo>
                    <a:lnTo>
                      <a:pt x="55" y="85"/>
                    </a:lnTo>
                    <a:lnTo>
                      <a:pt x="55" y="85"/>
                    </a:lnTo>
                    <a:lnTo>
                      <a:pt x="55" y="83"/>
                    </a:lnTo>
                    <a:lnTo>
                      <a:pt x="53" y="83"/>
                    </a:lnTo>
                    <a:lnTo>
                      <a:pt x="50" y="81"/>
                    </a:lnTo>
                    <a:lnTo>
                      <a:pt x="50" y="83"/>
                    </a:lnTo>
                    <a:lnTo>
                      <a:pt x="50" y="85"/>
                    </a:lnTo>
                    <a:lnTo>
                      <a:pt x="53" y="93"/>
                    </a:lnTo>
                    <a:lnTo>
                      <a:pt x="55" y="102"/>
                    </a:lnTo>
                    <a:lnTo>
                      <a:pt x="53" y="100"/>
                    </a:lnTo>
                    <a:lnTo>
                      <a:pt x="51" y="98"/>
                    </a:lnTo>
                    <a:lnTo>
                      <a:pt x="51" y="97"/>
                    </a:lnTo>
                    <a:lnTo>
                      <a:pt x="50" y="97"/>
                    </a:lnTo>
                    <a:lnTo>
                      <a:pt x="48" y="97"/>
                    </a:lnTo>
                    <a:lnTo>
                      <a:pt x="46" y="97"/>
                    </a:lnTo>
                    <a:lnTo>
                      <a:pt x="46" y="100"/>
                    </a:lnTo>
                    <a:lnTo>
                      <a:pt x="46" y="102"/>
                    </a:lnTo>
                    <a:lnTo>
                      <a:pt x="44" y="102"/>
                    </a:lnTo>
                    <a:lnTo>
                      <a:pt x="44" y="100"/>
                    </a:lnTo>
                    <a:lnTo>
                      <a:pt x="44" y="98"/>
                    </a:lnTo>
                    <a:lnTo>
                      <a:pt x="44" y="98"/>
                    </a:lnTo>
                    <a:lnTo>
                      <a:pt x="42" y="97"/>
                    </a:lnTo>
                    <a:lnTo>
                      <a:pt x="42" y="97"/>
                    </a:lnTo>
                    <a:lnTo>
                      <a:pt x="40" y="95"/>
                    </a:lnTo>
                    <a:lnTo>
                      <a:pt x="38" y="93"/>
                    </a:lnTo>
                    <a:lnTo>
                      <a:pt x="36" y="93"/>
                    </a:lnTo>
                    <a:lnTo>
                      <a:pt x="34" y="97"/>
                    </a:lnTo>
                    <a:lnTo>
                      <a:pt x="34" y="95"/>
                    </a:lnTo>
                    <a:lnTo>
                      <a:pt x="32" y="93"/>
                    </a:lnTo>
                    <a:lnTo>
                      <a:pt x="31" y="91"/>
                    </a:lnTo>
                    <a:lnTo>
                      <a:pt x="31" y="89"/>
                    </a:lnTo>
                    <a:lnTo>
                      <a:pt x="31" y="87"/>
                    </a:lnTo>
                    <a:lnTo>
                      <a:pt x="31" y="85"/>
                    </a:lnTo>
                    <a:lnTo>
                      <a:pt x="32" y="85"/>
                    </a:lnTo>
                    <a:lnTo>
                      <a:pt x="31" y="81"/>
                    </a:lnTo>
                    <a:lnTo>
                      <a:pt x="29" y="81"/>
                    </a:lnTo>
                    <a:lnTo>
                      <a:pt x="27" y="79"/>
                    </a:lnTo>
                    <a:lnTo>
                      <a:pt x="23" y="76"/>
                    </a:lnTo>
                    <a:lnTo>
                      <a:pt x="23" y="76"/>
                    </a:lnTo>
                    <a:lnTo>
                      <a:pt x="23" y="76"/>
                    </a:lnTo>
                    <a:lnTo>
                      <a:pt x="25" y="74"/>
                    </a:lnTo>
                    <a:lnTo>
                      <a:pt x="27" y="70"/>
                    </a:lnTo>
                    <a:lnTo>
                      <a:pt x="27" y="70"/>
                    </a:lnTo>
                    <a:lnTo>
                      <a:pt x="29" y="70"/>
                    </a:lnTo>
                    <a:lnTo>
                      <a:pt x="31" y="70"/>
                    </a:lnTo>
                    <a:lnTo>
                      <a:pt x="31" y="70"/>
                    </a:lnTo>
                    <a:lnTo>
                      <a:pt x="32" y="70"/>
                    </a:lnTo>
                    <a:lnTo>
                      <a:pt x="32" y="68"/>
                    </a:lnTo>
                    <a:lnTo>
                      <a:pt x="34" y="68"/>
                    </a:lnTo>
                    <a:lnTo>
                      <a:pt x="36" y="68"/>
                    </a:lnTo>
                    <a:lnTo>
                      <a:pt x="40" y="68"/>
                    </a:lnTo>
                    <a:lnTo>
                      <a:pt x="48" y="74"/>
                    </a:lnTo>
                    <a:lnTo>
                      <a:pt x="51" y="74"/>
                    </a:lnTo>
                    <a:lnTo>
                      <a:pt x="51" y="72"/>
                    </a:lnTo>
                    <a:lnTo>
                      <a:pt x="55" y="72"/>
                    </a:lnTo>
                    <a:lnTo>
                      <a:pt x="53" y="70"/>
                    </a:lnTo>
                    <a:lnTo>
                      <a:pt x="53" y="70"/>
                    </a:lnTo>
                    <a:lnTo>
                      <a:pt x="50" y="68"/>
                    </a:lnTo>
                    <a:lnTo>
                      <a:pt x="48" y="68"/>
                    </a:lnTo>
                    <a:lnTo>
                      <a:pt x="46" y="66"/>
                    </a:lnTo>
                    <a:lnTo>
                      <a:pt x="44" y="64"/>
                    </a:lnTo>
                    <a:lnTo>
                      <a:pt x="44" y="66"/>
                    </a:lnTo>
                    <a:lnTo>
                      <a:pt x="42" y="66"/>
                    </a:lnTo>
                    <a:lnTo>
                      <a:pt x="42" y="66"/>
                    </a:lnTo>
                    <a:lnTo>
                      <a:pt x="36" y="66"/>
                    </a:lnTo>
                    <a:lnTo>
                      <a:pt x="34" y="66"/>
                    </a:lnTo>
                    <a:lnTo>
                      <a:pt x="31" y="66"/>
                    </a:lnTo>
                    <a:lnTo>
                      <a:pt x="29" y="66"/>
                    </a:lnTo>
                    <a:lnTo>
                      <a:pt x="29" y="66"/>
                    </a:lnTo>
                    <a:lnTo>
                      <a:pt x="27" y="64"/>
                    </a:lnTo>
                    <a:lnTo>
                      <a:pt x="27" y="66"/>
                    </a:lnTo>
                    <a:lnTo>
                      <a:pt x="25" y="66"/>
                    </a:lnTo>
                    <a:lnTo>
                      <a:pt x="23" y="66"/>
                    </a:lnTo>
                    <a:lnTo>
                      <a:pt x="23" y="64"/>
                    </a:lnTo>
                    <a:lnTo>
                      <a:pt x="21" y="64"/>
                    </a:lnTo>
                    <a:lnTo>
                      <a:pt x="19" y="59"/>
                    </a:lnTo>
                    <a:lnTo>
                      <a:pt x="17" y="57"/>
                    </a:lnTo>
                    <a:lnTo>
                      <a:pt x="17" y="57"/>
                    </a:lnTo>
                    <a:lnTo>
                      <a:pt x="19" y="57"/>
                    </a:lnTo>
                    <a:lnTo>
                      <a:pt x="21" y="57"/>
                    </a:lnTo>
                    <a:lnTo>
                      <a:pt x="23" y="57"/>
                    </a:lnTo>
                    <a:lnTo>
                      <a:pt x="23" y="57"/>
                    </a:lnTo>
                    <a:lnTo>
                      <a:pt x="23" y="55"/>
                    </a:lnTo>
                    <a:lnTo>
                      <a:pt x="23" y="55"/>
                    </a:lnTo>
                    <a:lnTo>
                      <a:pt x="21" y="53"/>
                    </a:lnTo>
                    <a:lnTo>
                      <a:pt x="19" y="53"/>
                    </a:lnTo>
                    <a:lnTo>
                      <a:pt x="17" y="53"/>
                    </a:lnTo>
                    <a:lnTo>
                      <a:pt x="15" y="53"/>
                    </a:lnTo>
                    <a:lnTo>
                      <a:pt x="10" y="47"/>
                    </a:lnTo>
                    <a:lnTo>
                      <a:pt x="10" y="47"/>
                    </a:lnTo>
                    <a:lnTo>
                      <a:pt x="8" y="45"/>
                    </a:lnTo>
                    <a:lnTo>
                      <a:pt x="8" y="43"/>
                    </a:lnTo>
                    <a:lnTo>
                      <a:pt x="6" y="41"/>
                    </a:lnTo>
                    <a:lnTo>
                      <a:pt x="6" y="41"/>
                    </a:lnTo>
                    <a:lnTo>
                      <a:pt x="6" y="41"/>
                    </a:lnTo>
                    <a:lnTo>
                      <a:pt x="8" y="41"/>
                    </a:lnTo>
                    <a:lnTo>
                      <a:pt x="10" y="41"/>
                    </a:lnTo>
                    <a:lnTo>
                      <a:pt x="10" y="40"/>
                    </a:lnTo>
                    <a:lnTo>
                      <a:pt x="10" y="38"/>
                    </a:lnTo>
                    <a:lnTo>
                      <a:pt x="10" y="36"/>
                    </a:lnTo>
                    <a:lnTo>
                      <a:pt x="12" y="36"/>
                    </a:lnTo>
                    <a:lnTo>
                      <a:pt x="12" y="34"/>
                    </a:lnTo>
                    <a:lnTo>
                      <a:pt x="14" y="34"/>
                    </a:lnTo>
                    <a:lnTo>
                      <a:pt x="14" y="34"/>
                    </a:lnTo>
                    <a:lnTo>
                      <a:pt x="15" y="32"/>
                    </a:lnTo>
                    <a:lnTo>
                      <a:pt x="15" y="32"/>
                    </a:lnTo>
                    <a:lnTo>
                      <a:pt x="15" y="32"/>
                    </a:lnTo>
                    <a:lnTo>
                      <a:pt x="17" y="28"/>
                    </a:lnTo>
                    <a:lnTo>
                      <a:pt x="17" y="26"/>
                    </a:lnTo>
                    <a:lnTo>
                      <a:pt x="19" y="26"/>
                    </a:lnTo>
                    <a:lnTo>
                      <a:pt x="19" y="26"/>
                    </a:lnTo>
                    <a:lnTo>
                      <a:pt x="21" y="24"/>
                    </a:lnTo>
                    <a:lnTo>
                      <a:pt x="21" y="24"/>
                    </a:lnTo>
                    <a:lnTo>
                      <a:pt x="21" y="23"/>
                    </a:lnTo>
                    <a:lnTo>
                      <a:pt x="21" y="21"/>
                    </a:lnTo>
                    <a:lnTo>
                      <a:pt x="21" y="19"/>
                    </a:lnTo>
                    <a:lnTo>
                      <a:pt x="29" y="19"/>
                    </a:lnTo>
                    <a:lnTo>
                      <a:pt x="32" y="17"/>
                    </a:lnTo>
                    <a:lnTo>
                      <a:pt x="34" y="15"/>
                    </a:lnTo>
                    <a:lnTo>
                      <a:pt x="36" y="13"/>
                    </a:lnTo>
                    <a:lnTo>
                      <a:pt x="40" y="13"/>
                    </a:lnTo>
                    <a:lnTo>
                      <a:pt x="44" y="13"/>
                    </a:lnTo>
                    <a:lnTo>
                      <a:pt x="46" y="13"/>
                    </a:lnTo>
                    <a:lnTo>
                      <a:pt x="48" y="11"/>
                    </a:lnTo>
                    <a:lnTo>
                      <a:pt x="50" y="11"/>
                    </a:lnTo>
                    <a:lnTo>
                      <a:pt x="50" y="9"/>
                    </a:lnTo>
                    <a:lnTo>
                      <a:pt x="51" y="9"/>
                    </a:lnTo>
                    <a:lnTo>
                      <a:pt x="53" y="9"/>
                    </a:lnTo>
                    <a:lnTo>
                      <a:pt x="61" y="7"/>
                    </a:lnTo>
                    <a:lnTo>
                      <a:pt x="67" y="7"/>
                    </a:lnTo>
                    <a:lnTo>
                      <a:pt x="69" y="7"/>
                    </a:lnTo>
                    <a:lnTo>
                      <a:pt x="70" y="5"/>
                    </a:lnTo>
                    <a:lnTo>
                      <a:pt x="70" y="5"/>
                    </a:lnTo>
                    <a:lnTo>
                      <a:pt x="72" y="5"/>
                    </a:lnTo>
                    <a:lnTo>
                      <a:pt x="76" y="5"/>
                    </a:lnTo>
                    <a:lnTo>
                      <a:pt x="76" y="5"/>
                    </a:lnTo>
                    <a:lnTo>
                      <a:pt x="78" y="5"/>
                    </a:lnTo>
                    <a:lnTo>
                      <a:pt x="80" y="7"/>
                    </a:lnTo>
                    <a:lnTo>
                      <a:pt x="82" y="7"/>
                    </a:lnTo>
                    <a:lnTo>
                      <a:pt x="82" y="9"/>
                    </a:lnTo>
                    <a:lnTo>
                      <a:pt x="84" y="9"/>
                    </a:lnTo>
                    <a:lnTo>
                      <a:pt x="86" y="9"/>
                    </a:lnTo>
                    <a:lnTo>
                      <a:pt x="87" y="9"/>
                    </a:lnTo>
                    <a:lnTo>
                      <a:pt x="89" y="11"/>
                    </a:lnTo>
                    <a:lnTo>
                      <a:pt x="89" y="11"/>
                    </a:lnTo>
                    <a:lnTo>
                      <a:pt x="91" y="11"/>
                    </a:lnTo>
                    <a:lnTo>
                      <a:pt x="97" y="9"/>
                    </a:lnTo>
                    <a:lnTo>
                      <a:pt x="101" y="9"/>
                    </a:lnTo>
                    <a:lnTo>
                      <a:pt x="103" y="7"/>
                    </a:lnTo>
                    <a:lnTo>
                      <a:pt x="103" y="7"/>
                    </a:lnTo>
                    <a:lnTo>
                      <a:pt x="103" y="4"/>
                    </a:lnTo>
                    <a:lnTo>
                      <a:pt x="103" y="4"/>
                    </a:lnTo>
                    <a:lnTo>
                      <a:pt x="103" y="2"/>
                    </a:lnTo>
                    <a:lnTo>
                      <a:pt x="105" y="0"/>
                    </a:lnTo>
                    <a:lnTo>
                      <a:pt x="106" y="2"/>
                    </a:lnTo>
                    <a:lnTo>
                      <a:pt x="108" y="2"/>
                    </a:lnTo>
                    <a:lnTo>
                      <a:pt x="108" y="4"/>
                    </a:lnTo>
                    <a:lnTo>
                      <a:pt x="110" y="4"/>
                    </a:lnTo>
                    <a:lnTo>
                      <a:pt x="110" y="5"/>
                    </a:lnTo>
                    <a:lnTo>
                      <a:pt x="110" y="7"/>
                    </a:lnTo>
                    <a:lnTo>
                      <a:pt x="110" y="9"/>
                    </a:lnTo>
                    <a:lnTo>
                      <a:pt x="108" y="9"/>
                    </a:lnTo>
                    <a:lnTo>
                      <a:pt x="106" y="11"/>
                    </a:lnTo>
                    <a:lnTo>
                      <a:pt x="106" y="11"/>
                    </a:lnTo>
                    <a:lnTo>
                      <a:pt x="106" y="15"/>
                    </a:lnTo>
                    <a:lnTo>
                      <a:pt x="106" y="17"/>
                    </a:lnTo>
                    <a:lnTo>
                      <a:pt x="106" y="17"/>
                    </a:lnTo>
                    <a:lnTo>
                      <a:pt x="105" y="19"/>
                    </a:lnTo>
                    <a:lnTo>
                      <a:pt x="103" y="21"/>
                    </a:lnTo>
                    <a:close/>
                    <a:moveTo>
                      <a:pt x="76" y="57"/>
                    </a:moveTo>
                    <a:lnTo>
                      <a:pt x="76" y="57"/>
                    </a:lnTo>
                    <a:lnTo>
                      <a:pt x="78" y="57"/>
                    </a:lnTo>
                    <a:lnTo>
                      <a:pt x="78" y="59"/>
                    </a:lnTo>
                    <a:lnTo>
                      <a:pt x="78" y="59"/>
                    </a:lnTo>
                    <a:lnTo>
                      <a:pt x="78" y="59"/>
                    </a:lnTo>
                    <a:lnTo>
                      <a:pt x="80" y="59"/>
                    </a:lnTo>
                    <a:lnTo>
                      <a:pt x="80" y="59"/>
                    </a:lnTo>
                    <a:lnTo>
                      <a:pt x="78" y="55"/>
                    </a:lnTo>
                    <a:lnTo>
                      <a:pt x="76" y="55"/>
                    </a:lnTo>
                    <a:lnTo>
                      <a:pt x="76" y="57"/>
                    </a:lnTo>
                    <a:close/>
                    <a:moveTo>
                      <a:pt x="76" y="89"/>
                    </a:moveTo>
                    <a:lnTo>
                      <a:pt x="76" y="89"/>
                    </a:lnTo>
                    <a:lnTo>
                      <a:pt x="76" y="89"/>
                    </a:lnTo>
                    <a:lnTo>
                      <a:pt x="78" y="89"/>
                    </a:lnTo>
                    <a:lnTo>
                      <a:pt x="76" y="89"/>
                    </a:lnTo>
                    <a:close/>
                    <a:moveTo>
                      <a:pt x="76" y="98"/>
                    </a:moveTo>
                    <a:lnTo>
                      <a:pt x="78" y="97"/>
                    </a:lnTo>
                    <a:lnTo>
                      <a:pt x="78" y="97"/>
                    </a:lnTo>
                    <a:lnTo>
                      <a:pt x="76" y="97"/>
                    </a:lnTo>
                    <a:lnTo>
                      <a:pt x="76" y="97"/>
                    </a:lnTo>
                    <a:lnTo>
                      <a:pt x="74" y="97"/>
                    </a:lnTo>
                    <a:lnTo>
                      <a:pt x="74" y="97"/>
                    </a:lnTo>
                    <a:lnTo>
                      <a:pt x="74" y="98"/>
                    </a:lnTo>
                    <a:lnTo>
                      <a:pt x="76" y="98"/>
                    </a:lnTo>
                    <a:lnTo>
                      <a:pt x="76" y="98"/>
                    </a:lnTo>
                    <a:close/>
                    <a:moveTo>
                      <a:pt x="76" y="85"/>
                    </a:moveTo>
                    <a:lnTo>
                      <a:pt x="76" y="85"/>
                    </a:lnTo>
                    <a:lnTo>
                      <a:pt x="76" y="85"/>
                    </a:lnTo>
                    <a:lnTo>
                      <a:pt x="76" y="85"/>
                    </a:lnTo>
                    <a:lnTo>
                      <a:pt x="76" y="83"/>
                    </a:lnTo>
                    <a:lnTo>
                      <a:pt x="76" y="83"/>
                    </a:lnTo>
                    <a:lnTo>
                      <a:pt x="76" y="83"/>
                    </a:lnTo>
                    <a:lnTo>
                      <a:pt x="74" y="85"/>
                    </a:lnTo>
                    <a:lnTo>
                      <a:pt x="74" y="85"/>
                    </a:lnTo>
                    <a:lnTo>
                      <a:pt x="74" y="85"/>
                    </a:lnTo>
                    <a:lnTo>
                      <a:pt x="76" y="85"/>
                    </a:lnTo>
                    <a:close/>
                    <a:moveTo>
                      <a:pt x="74" y="81"/>
                    </a:moveTo>
                    <a:lnTo>
                      <a:pt x="74" y="81"/>
                    </a:lnTo>
                    <a:lnTo>
                      <a:pt x="74" y="81"/>
                    </a:lnTo>
                    <a:lnTo>
                      <a:pt x="74" y="79"/>
                    </a:lnTo>
                    <a:lnTo>
                      <a:pt x="74" y="79"/>
                    </a:lnTo>
                    <a:lnTo>
                      <a:pt x="74" y="81"/>
                    </a:lnTo>
                    <a:close/>
                    <a:moveTo>
                      <a:pt x="15" y="57"/>
                    </a:moveTo>
                    <a:lnTo>
                      <a:pt x="15" y="59"/>
                    </a:lnTo>
                    <a:lnTo>
                      <a:pt x="14" y="60"/>
                    </a:lnTo>
                    <a:lnTo>
                      <a:pt x="14" y="60"/>
                    </a:lnTo>
                    <a:lnTo>
                      <a:pt x="14" y="62"/>
                    </a:lnTo>
                    <a:lnTo>
                      <a:pt x="15" y="62"/>
                    </a:lnTo>
                    <a:lnTo>
                      <a:pt x="15" y="60"/>
                    </a:lnTo>
                    <a:lnTo>
                      <a:pt x="17" y="60"/>
                    </a:lnTo>
                    <a:lnTo>
                      <a:pt x="17" y="59"/>
                    </a:lnTo>
                    <a:lnTo>
                      <a:pt x="15" y="57"/>
                    </a:lnTo>
                    <a:close/>
                    <a:moveTo>
                      <a:pt x="4" y="40"/>
                    </a:moveTo>
                    <a:lnTo>
                      <a:pt x="4" y="40"/>
                    </a:lnTo>
                    <a:lnTo>
                      <a:pt x="4" y="40"/>
                    </a:lnTo>
                    <a:lnTo>
                      <a:pt x="2" y="40"/>
                    </a:lnTo>
                    <a:lnTo>
                      <a:pt x="2" y="40"/>
                    </a:lnTo>
                    <a:lnTo>
                      <a:pt x="0" y="40"/>
                    </a:lnTo>
                    <a:lnTo>
                      <a:pt x="0" y="40"/>
                    </a:lnTo>
                    <a:lnTo>
                      <a:pt x="0" y="41"/>
                    </a:lnTo>
                    <a:lnTo>
                      <a:pt x="2" y="43"/>
                    </a:lnTo>
                    <a:lnTo>
                      <a:pt x="4" y="45"/>
                    </a:lnTo>
                    <a:lnTo>
                      <a:pt x="6" y="47"/>
                    </a:lnTo>
                    <a:lnTo>
                      <a:pt x="6" y="45"/>
                    </a:lnTo>
                    <a:lnTo>
                      <a:pt x="4" y="45"/>
                    </a:lnTo>
                    <a:lnTo>
                      <a:pt x="4" y="43"/>
                    </a:lnTo>
                    <a:lnTo>
                      <a:pt x="2" y="41"/>
                    </a:lnTo>
                    <a:lnTo>
                      <a:pt x="2" y="41"/>
                    </a:lnTo>
                    <a:lnTo>
                      <a:pt x="4" y="40"/>
                    </a:lnTo>
                    <a:close/>
                    <a:moveTo>
                      <a:pt x="65" y="53"/>
                    </a:moveTo>
                    <a:lnTo>
                      <a:pt x="65" y="53"/>
                    </a:lnTo>
                    <a:lnTo>
                      <a:pt x="63" y="51"/>
                    </a:lnTo>
                    <a:lnTo>
                      <a:pt x="63" y="51"/>
                    </a:lnTo>
                    <a:lnTo>
                      <a:pt x="63" y="53"/>
                    </a:lnTo>
                    <a:lnTo>
                      <a:pt x="65" y="53"/>
                    </a:lnTo>
                    <a:close/>
                    <a:moveTo>
                      <a:pt x="69" y="51"/>
                    </a:moveTo>
                    <a:lnTo>
                      <a:pt x="69" y="49"/>
                    </a:lnTo>
                    <a:lnTo>
                      <a:pt x="69" y="49"/>
                    </a:lnTo>
                    <a:lnTo>
                      <a:pt x="67" y="51"/>
                    </a:lnTo>
                    <a:lnTo>
                      <a:pt x="67" y="51"/>
                    </a:lnTo>
                    <a:lnTo>
                      <a:pt x="67" y="51"/>
                    </a:lnTo>
                    <a:lnTo>
                      <a:pt x="67" y="51"/>
                    </a:lnTo>
                    <a:lnTo>
                      <a:pt x="69" y="51"/>
                    </a:lnTo>
                    <a:lnTo>
                      <a:pt x="69" y="51"/>
                    </a:lnTo>
                    <a:close/>
                    <a:moveTo>
                      <a:pt x="61" y="59"/>
                    </a:moveTo>
                    <a:lnTo>
                      <a:pt x="61" y="57"/>
                    </a:lnTo>
                    <a:lnTo>
                      <a:pt x="59" y="55"/>
                    </a:lnTo>
                    <a:lnTo>
                      <a:pt x="59" y="55"/>
                    </a:lnTo>
                    <a:lnTo>
                      <a:pt x="57" y="55"/>
                    </a:lnTo>
                    <a:lnTo>
                      <a:pt x="55" y="55"/>
                    </a:lnTo>
                    <a:lnTo>
                      <a:pt x="51" y="57"/>
                    </a:lnTo>
                    <a:lnTo>
                      <a:pt x="51" y="57"/>
                    </a:lnTo>
                    <a:lnTo>
                      <a:pt x="55" y="57"/>
                    </a:lnTo>
                    <a:lnTo>
                      <a:pt x="57" y="59"/>
                    </a:lnTo>
                    <a:lnTo>
                      <a:pt x="57" y="59"/>
                    </a:lnTo>
                    <a:lnTo>
                      <a:pt x="59" y="60"/>
                    </a:lnTo>
                    <a:lnTo>
                      <a:pt x="63" y="64"/>
                    </a:lnTo>
                    <a:lnTo>
                      <a:pt x="65" y="66"/>
                    </a:lnTo>
                    <a:lnTo>
                      <a:pt x="67" y="66"/>
                    </a:lnTo>
                    <a:lnTo>
                      <a:pt x="69" y="66"/>
                    </a:lnTo>
                    <a:lnTo>
                      <a:pt x="70" y="66"/>
                    </a:lnTo>
                    <a:lnTo>
                      <a:pt x="72" y="68"/>
                    </a:lnTo>
                    <a:lnTo>
                      <a:pt x="72" y="70"/>
                    </a:lnTo>
                    <a:lnTo>
                      <a:pt x="74" y="72"/>
                    </a:lnTo>
                    <a:lnTo>
                      <a:pt x="76" y="74"/>
                    </a:lnTo>
                    <a:lnTo>
                      <a:pt x="78" y="74"/>
                    </a:lnTo>
                    <a:lnTo>
                      <a:pt x="78" y="72"/>
                    </a:lnTo>
                    <a:lnTo>
                      <a:pt x="78" y="72"/>
                    </a:lnTo>
                    <a:lnTo>
                      <a:pt x="74" y="70"/>
                    </a:lnTo>
                    <a:lnTo>
                      <a:pt x="74" y="68"/>
                    </a:lnTo>
                    <a:lnTo>
                      <a:pt x="72" y="66"/>
                    </a:lnTo>
                    <a:lnTo>
                      <a:pt x="72" y="64"/>
                    </a:lnTo>
                    <a:lnTo>
                      <a:pt x="72" y="62"/>
                    </a:lnTo>
                    <a:lnTo>
                      <a:pt x="70" y="62"/>
                    </a:lnTo>
                    <a:lnTo>
                      <a:pt x="69" y="60"/>
                    </a:lnTo>
                    <a:lnTo>
                      <a:pt x="63" y="59"/>
                    </a:lnTo>
                    <a:lnTo>
                      <a:pt x="63" y="59"/>
                    </a:lnTo>
                    <a:lnTo>
                      <a:pt x="61" y="59"/>
                    </a:lnTo>
                    <a:close/>
                    <a:moveTo>
                      <a:pt x="15" y="64"/>
                    </a:moveTo>
                    <a:lnTo>
                      <a:pt x="15" y="66"/>
                    </a:lnTo>
                    <a:lnTo>
                      <a:pt x="15" y="66"/>
                    </a:lnTo>
                    <a:lnTo>
                      <a:pt x="15" y="66"/>
                    </a:lnTo>
                    <a:lnTo>
                      <a:pt x="17" y="68"/>
                    </a:lnTo>
                    <a:lnTo>
                      <a:pt x="17" y="66"/>
                    </a:lnTo>
                    <a:lnTo>
                      <a:pt x="15" y="66"/>
                    </a:lnTo>
                    <a:lnTo>
                      <a:pt x="15" y="64"/>
                    </a:lnTo>
                    <a:lnTo>
                      <a:pt x="15" y="64"/>
                    </a:lnTo>
                    <a:close/>
                    <a:moveTo>
                      <a:pt x="12" y="66"/>
                    </a:moveTo>
                    <a:lnTo>
                      <a:pt x="12" y="68"/>
                    </a:lnTo>
                    <a:lnTo>
                      <a:pt x="10" y="70"/>
                    </a:lnTo>
                    <a:lnTo>
                      <a:pt x="12" y="70"/>
                    </a:lnTo>
                    <a:lnTo>
                      <a:pt x="12" y="70"/>
                    </a:lnTo>
                    <a:lnTo>
                      <a:pt x="14" y="70"/>
                    </a:lnTo>
                    <a:lnTo>
                      <a:pt x="14" y="70"/>
                    </a:lnTo>
                    <a:lnTo>
                      <a:pt x="14" y="72"/>
                    </a:lnTo>
                    <a:lnTo>
                      <a:pt x="14" y="72"/>
                    </a:lnTo>
                    <a:lnTo>
                      <a:pt x="14" y="72"/>
                    </a:lnTo>
                    <a:lnTo>
                      <a:pt x="14" y="72"/>
                    </a:lnTo>
                    <a:lnTo>
                      <a:pt x="14" y="72"/>
                    </a:lnTo>
                    <a:lnTo>
                      <a:pt x="15" y="72"/>
                    </a:lnTo>
                    <a:lnTo>
                      <a:pt x="17" y="72"/>
                    </a:lnTo>
                    <a:lnTo>
                      <a:pt x="17" y="72"/>
                    </a:lnTo>
                    <a:lnTo>
                      <a:pt x="17" y="70"/>
                    </a:lnTo>
                    <a:lnTo>
                      <a:pt x="17" y="70"/>
                    </a:lnTo>
                    <a:lnTo>
                      <a:pt x="15" y="68"/>
                    </a:lnTo>
                    <a:lnTo>
                      <a:pt x="15" y="68"/>
                    </a:lnTo>
                    <a:lnTo>
                      <a:pt x="15" y="68"/>
                    </a:lnTo>
                    <a:lnTo>
                      <a:pt x="15" y="66"/>
                    </a:lnTo>
                    <a:lnTo>
                      <a:pt x="14" y="66"/>
                    </a:lnTo>
                    <a:lnTo>
                      <a:pt x="14" y="64"/>
                    </a:lnTo>
                    <a:lnTo>
                      <a:pt x="14" y="66"/>
                    </a:lnTo>
                    <a:lnTo>
                      <a:pt x="12" y="66"/>
                    </a:lnTo>
                    <a:close/>
                    <a:moveTo>
                      <a:pt x="61" y="74"/>
                    </a:moveTo>
                    <a:lnTo>
                      <a:pt x="61" y="74"/>
                    </a:lnTo>
                    <a:lnTo>
                      <a:pt x="59" y="74"/>
                    </a:lnTo>
                    <a:lnTo>
                      <a:pt x="59" y="76"/>
                    </a:lnTo>
                    <a:lnTo>
                      <a:pt x="61" y="76"/>
                    </a:lnTo>
                    <a:lnTo>
                      <a:pt x="61" y="76"/>
                    </a:lnTo>
                    <a:lnTo>
                      <a:pt x="61" y="74"/>
                    </a:lnTo>
                    <a:lnTo>
                      <a:pt x="61" y="74"/>
                    </a:lnTo>
                    <a:close/>
                    <a:moveTo>
                      <a:pt x="15" y="76"/>
                    </a:moveTo>
                    <a:lnTo>
                      <a:pt x="15" y="78"/>
                    </a:lnTo>
                    <a:lnTo>
                      <a:pt x="15" y="78"/>
                    </a:lnTo>
                    <a:lnTo>
                      <a:pt x="17" y="78"/>
                    </a:lnTo>
                    <a:lnTo>
                      <a:pt x="17" y="79"/>
                    </a:lnTo>
                    <a:lnTo>
                      <a:pt x="17" y="79"/>
                    </a:lnTo>
                    <a:lnTo>
                      <a:pt x="19" y="79"/>
                    </a:lnTo>
                    <a:lnTo>
                      <a:pt x="21" y="79"/>
                    </a:lnTo>
                    <a:lnTo>
                      <a:pt x="19" y="78"/>
                    </a:lnTo>
                    <a:lnTo>
                      <a:pt x="17" y="76"/>
                    </a:lnTo>
                    <a:lnTo>
                      <a:pt x="15" y="74"/>
                    </a:lnTo>
                    <a:lnTo>
                      <a:pt x="15" y="76"/>
                    </a:lnTo>
                    <a:close/>
                    <a:moveTo>
                      <a:pt x="80" y="93"/>
                    </a:moveTo>
                    <a:lnTo>
                      <a:pt x="80" y="91"/>
                    </a:lnTo>
                    <a:lnTo>
                      <a:pt x="82" y="93"/>
                    </a:lnTo>
                    <a:lnTo>
                      <a:pt x="80" y="93"/>
                    </a:lnTo>
                    <a:lnTo>
                      <a:pt x="80" y="93"/>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02" name="Freeform 1747">
                <a:extLst>
                  <a:ext uri="{FF2B5EF4-FFF2-40B4-BE49-F238E27FC236}">
                    <a16:creationId xmlns:a16="http://schemas.microsoft.com/office/drawing/2014/main" id="{B8D899C0-2ED2-286A-B53F-CB94EFAE9334}"/>
                  </a:ext>
                </a:extLst>
              </p:cNvPr>
              <p:cNvSpPr>
                <a:spLocks noEditPoints="1"/>
              </p:cNvSpPr>
              <p:nvPr/>
            </p:nvSpPr>
            <p:spPr bwMode="auto">
              <a:xfrm>
                <a:off x="16420068" y="1453304"/>
                <a:ext cx="1762274" cy="1223803"/>
              </a:xfrm>
              <a:custGeom>
                <a:avLst/>
                <a:gdLst>
                  <a:gd name="T0" fmla="*/ 199 w 216"/>
                  <a:gd name="T1" fmla="*/ 30 h 150"/>
                  <a:gd name="T2" fmla="*/ 199 w 216"/>
                  <a:gd name="T3" fmla="*/ 34 h 150"/>
                  <a:gd name="T4" fmla="*/ 182 w 216"/>
                  <a:gd name="T5" fmla="*/ 49 h 150"/>
                  <a:gd name="T6" fmla="*/ 161 w 216"/>
                  <a:gd name="T7" fmla="*/ 57 h 150"/>
                  <a:gd name="T8" fmla="*/ 151 w 216"/>
                  <a:gd name="T9" fmla="*/ 70 h 150"/>
                  <a:gd name="T10" fmla="*/ 144 w 216"/>
                  <a:gd name="T11" fmla="*/ 95 h 150"/>
                  <a:gd name="T12" fmla="*/ 148 w 216"/>
                  <a:gd name="T13" fmla="*/ 102 h 150"/>
                  <a:gd name="T14" fmla="*/ 132 w 216"/>
                  <a:gd name="T15" fmla="*/ 121 h 150"/>
                  <a:gd name="T16" fmla="*/ 119 w 216"/>
                  <a:gd name="T17" fmla="*/ 127 h 150"/>
                  <a:gd name="T18" fmla="*/ 112 w 216"/>
                  <a:gd name="T19" fmla="*/ 137 h 150"/>
                  <a:gd name="T20" fmla="*/ 79 w 216"/>
                  <a:gd name="T21" fmla="*/ 137 h 150"/>
                  <a:gd name="T22" fmla="*/ 72 w 216"/>
                  <a:gd name="T23" fmla="*/ 140 h 150"/>
                  <a:gd name="T24" fmla="*/ 60 w 216"/>
                  <a:gd name="T25" fmla="*/ 148 h 150"/>
                  <a:gd name="T26" fmla="*/ 49 w 216"/>
                  <a:gd name="T27" fmla="*/ 146 h 150"/>
                  <a:gd name="T28" fmla="*/ 45 w 216"/>
                  <a:gd name="T29" fmla="*/ 138 h 150"/>
                  <a:gd name="T30" fmla="*/ 47 w 216"/>
                  <a:gd name="T31" fmla="*/ 133 h 150"/>
                  <a:gd name="T32" fmla="*/ 38 w 216"/>
                  <a:gd name="T33" fmla="*/ 129 h 150"/>
                  <a:gd name="T34" fmla="*/ 26 w 216"/>
                  <a:gd name="T35" fmla="*/ 123 h 150"/>
                  <a:gd name="T36" fmla="*/ 34 w 216"/>
                  <a:gd name="T37" fmla="*/ 112 h 150"/>
                  <a:gd name="T38" fmla="*/ 30 w 216"/>
                  <a:gd name="T39" fmla="*/ 106 h 150"/>
                  <a:gd name="T40" fmla="*/ 34 w 216"/>
                  <a:gd name="T41" fmla="*/ 95 h 150"/>
                  <a:gd name="T42" fmla="*/ 30 w 216"/>
                  <a:gd name="T43" fmla="*/ 85 h 150"/>
                  <a:gd name="T44" fmla="*/ 36 w 216"/>
                  <a:gd name="T45" fmla="*/ 76 h 150"/>
                  <a:gd name="T46" fmla="*/ 38 w 216"/>
                  <a:gd name="T47" fmla="*/ 68 h 150"/>
                  <a:gd name="T48" fmla="*/ 47 w 216"/>
                  <a:gd name="T49" fmla="*/ 45 h 150"/>
                  <a:gd name="T50" fmla="*/ 43 w 216"/>
                  <a:gd name="T51" fmla="*/ 42 h 150"/>
                  <a:gd name="T52" fmla="*/ 41 w 216"/>
                  <a:gd name="T53" fmla="*/ 38 h 150"/>
                  <a:gd name="T54" fmla="*/ 32 w 216"/>
                  <a:gd name="T55" fmla="*/ 38 h 150"/>
                  <a:gd name="T56" fmla="*/ 17 w 216"/>
                  <a:gd name="T57" fmla="*/ 40 h 150"/>
                  <a:gd name="T58" fmla="*/ 15 w 216"/>
                  <a:gd name="T59" fmla="*/ 34 h 150"/>
                  <a:gd name="T60" fmla="*/ 7 w 216"/>
                  <a:gd name="T61" fmla="*/ 32 h 150"/>
                  <a:gd name="T62" fmla="*/ 7 w 216"/>
                  <a:gd name="T63" fmla="*/ 26 h 150"/>
                  <a:gd name="T64" fmla="*/ 4 w 216"/>
                  <a:gd name="T65" fmla="*/ 19 h 150"/>
                  <a:gd name="T66" fmla="*/ 9 w 216"/>
                  <a:gd name="T67" fmla="*/ 9 h 150"/>
                  <a:gd name="T68" fmla="*/ 15 w 216"/>
                  <a:gd name="T69" fmla="*/ 6 h 150"/>
                  <a:gd name="T70" fmla="*/ 21 w 216"/>
                  <a:gd name="T71" fmla="*/ 2 h 150"/>
                  <a:gd name="T72" fmla="*/ 28 w 216"/>
                  <a:gd name="T73" fmla="*/ 2 h 150"/>
                  <a:gd name="T74" fmla="*/ 59 w 216"/>
                  <a:gd name="T75" fmla="*/ 4 h 150"/>
                  <a:gd name="T76" fmla="*/ 96 w 216"/>
                  <a:gd name="T77" fmla="*/ 8 h 150"/>
                  <a:gd name="T78" fmla="*/ 104 w 216"/>
                  <a:gd name="T79" fmla="*/ 8 h 150"/>
                  <a:gd name="T80" fmla="*/ 121 w 216"/>
                  <a:gd name="T81" fmla="*/ 9 h 150"/>
                  <a:gd name="T82" fmla="*/ 123 w 216"/>
                  <a:gd name="T83" fmla="*/ 15 h 150"/>
                  <a:gd name="T84" fmla="*/ 129 w 216"/>
                  <a:gd name="T85" fmla="*/ 15 h 150"/>
                  <a:gd name="T86" fmla="*/ 136 w 216"/>
                  <a:gd name="T87" fmla="*/ 19 h 150"/>
                  <a:gd name="T88" fmla="*/ 146 w 216"/>
                  <a:gd name="T89" fmla="*/ 21 h 150"/>
                  <a:gd name="T90" fmla="*/ 157 w 216"/>
                  <a:gd name="T91" fmla="*/ 23 h 150"/>
                  <a:gd name="T92" fmla="*/ 168 w 216"/>
                  <a:gd name="T93" fmla="*/ 21 h 150"/>
                  <a:gd name="T94" fmla="*/ 176 w 216"/>
                  <a:gd name="T95" fmla="*/ 26 h 150"/>
                  <a:gd name="T96" fmla="*/ 184 w 216"/>
                  <a:gd name="T97" fmla="*/ 28 h 150"/>
                  <a:gd name="T98" fmla="*/ 191 w 216"/>
                  <a:gd name="T99" fmla="*/ 26 h 150"/>
                  <a:gd name="T100" fmla="*/ 167 w 216"/>
                  <a:gd name="T101" fmla="*/ 95 h 150"/>
                  <a:gd name="T102" fmla="*/ 199 w 216"/>
                  <a:gd name="T103" fmla="*/ 76 h 150"/>
                  <a:gd name="T104" fmla="*/ 191 w 216"/>
                  <a:gd name="T105" fmla="*/ 85 h 150"/>
                  <a:gd name="T106" fmla="*/ 203 w 216"/>
                  <a:gd name="T107" fmla="*/ 81 h 150"/>
                  <a:gd name="T108" fmla="*/ 199 w 216"/>
                  <a:gd name="T109" fmla="*/ 76 h 150"/>
                  <a:gd name="T110" fmla="*/ 208 w 216"/>
                  <a:gd name="T111" fmla="*/ 76 h 150"/>
                  <a:gd name="T112" fmla="*/ 172 w 216"/>
                  <a:gd name="T113" fmla="*/ 10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150">
                    <a:moveTo>
                      <a:pt x="195" y="26"/>
                    </a:moveTo>
                    <a:lnTo>
                      <a:pt x="199" y="26"/>
                    </a:lnTo>
                    <a:lnTo>
                      <a:pt x="199" y="28"/>
                    </a:lnTo>
                    <a:lnTo>
                      <a:pt x="199" y="28"/>
                    </a:lnTo>
                    <a:lnTo>
                      <a:pt x="199" y="30"/>
                    </a:lnTo>
                    <a:lnTo>
                      <a:pt x="199" y="30"/>
                    </a:lnTo>
                    <a:lnTo>
                      <a:pt x="199" y="30"/>
                    </a:lnTo>
                    <a:lnTo>
                      <a:pt x="199" y="30"/>
                    </a:lnTo>
                    <a:lnTo>
                      <a:pt x="197" y="30"/>
                    </a:lnTo>
                    <a:lnTo>
                      <a:pt x="197" y="32"/>
                    </a:lnTo>
                    <a:lnTo>
                      <a:pt x="199" y="32"/>
                    </a:lnTo>
                    <a:lnTo>
                      <a:pt x="199" y="34"/>
                    </a:lnTo>
                    <a:lnTo>
                      <a:pt x="199" y="34"/>
                    </a:lnTo>
                    <a:lnTo>
                      <a:pt x="197" y="38"/>
                    </a:lnTo>
                    <a:lnTo>
                      <a:pt x="193" y="42"/>
                    </a:lnTo>
                    <a:lnTo>
                      <a:pt x="186" y="45"/>
                    </a:lnTo>
                    <a:lnTo>
                      <a:pt x="184" y="47"/>
                    </a:lnTo>
                    <a:lnTo>
                      <a:pt x="182" y="49"/>
                    </a:lnTo>
                    <a:lnTo>
                      <a:pt x="180" y="49"/>
                    </a:lnTo>
                    <a:lnTo>
                      <a:pt x="178" y="51"/>
                    </a:lnTo>
                    <a:lnTo>
                      <a:pt x="172" y="51"/>
                    </a:lnTo>
                    <a:lnTo>
                      <a:pt x="168" y="53"/>
                    </a:lnTo>
                    <a:lnTo>
                      <a:pt x="165" y="55"/>
                    </a:lnTo>
                    <a:lnTo>
                      <a:pt x="161" y="57"/>
                    </a:lnTo>
                    <a:lnTo>
                      <a:pt x="159" y="59"/>
                    </a:lnTo>
                    <a:lnTo>
                      <a:pt x="161" y="61"/>
                    </a:lnTo>
                    <a:lnTo>
                      <a:pt x="161" y="61"/>
                    </a:lnTo>
                    <a:lnTo>
                      <a:pt x="157" y="63"/>
                    </a:lnTo>
                    <a:lnTo>
                      <a:pt x="155" y="64"/>
                    </a:lnTo>
                    <a:lnTo>
                      <a:pt x="151" y="70"/>
                    </a:lnTo>
                    <a:lnTo>
                      <a:pt x="148" y="76"/>
                    </a:lnTo>
                    <a:lnTo>
                      <a:pt x="144" y="80"/>
                    </a:lnTo>
                    <a:lnTo>
                      <a:pt x="142" y="85"/>
                    </a:lnTo>
                    <a:lnTo>
                      <a:pt x="144" y="91"/>
                    </a:lnTo>
                    <a:lnTo>
                      <a:pt x="144" y="93"/>
                    </a:lnTo>
                    <a:lnTo>
                      <a:pt x="144" y="95"/>
                    </a:lnTo>
                    <a:lnTo>
                      <a:pt x="146" y="95"/>
                    </a:lnTo>
                    <a:lnTo>
                      <a:pt x="146" y="97"/>
                    </a:lnTo>
                    <a:lnTo>
                      <a:pt x="150" y="97"/>
                    </a:lnTo>
                    <a:lnTo>
                      <a:pt x="150" y="99"/>
                    </a:lnTo>
                    <a:lnTo>
                      <a:pt x="150" y="100"/>
                    </a:lnTo>
                    <a:lnTo>
                      <a:pt x="148" y="102"/>
                    </a:lnTo>
                    <a:lnTo>
                      <a:pt x="142" y="104"/>
                    </a:lnTo>
                    <a:lnTo>
                      <a:pt x="138" y="108"/>
                    </a:lnTo>
                    <a:lnTo>
                      <a:pt x="136" y="112"/>
                    </a:lnTo>
                    <a:lnTo>
                      <a:pt x="134" y="118"/>
                    </a:lnTo>
                    <a:lnTo>
                      <a:pt x="136" y="119"/>
                    </a:lnTo>
                    <a:lnTo>
                      <a:pt x="132" y="121"/>
                    </a:lnTo>
                    <a:lnTo>
                      <a:pt x="131" y="121"/>
                    </a:lnTo>
                    <a:lnTo>
                      <a:pt x="129" y="121"/>
                    </a:lnTo>
                    <a:lnTo>
                      <a:pt x="125" y="121"/>
                    </a:lnTo>
                    <a:lnTo>
                      <a:pt x="123" y="123"/>
                    </a:lnTo>
                    <a:lnTo>
                      <a:pt x="121" y="125"/>
                    </a:lnTo>
                    <a:lnTo>
                      <a:pt x="119" y="127"/>
                    </a:lnTo>
                    <a:lnTo>
                      <a:pt x="117" y="129"/>
                    </a:lnTo>
                    <a:lnTo>
                      <a:pt x="115" y="133"/>
                    </a:lnTo>
                    <a:lnTo>
                      <a:pt x="115" y="135"/>
                    </a:lnTo>
                    <a:lnTo>
                      <a:pt x="114" y="135"/>
                    </a:lnTo>
                    <a:lnTo>
                      <a:pt x="114" y="137"/>
                    </a:lnTo>
                    <a:lnTo>
                      <a:pt x="112" y="137"/>
                    </a:lnTo>
                    <a:lnTo>
                      <a:pt x="112" y="137"/>
                    </a:lnTo>
                    <a:lnTo>
                      <a:pt x="110" y="135"/>
                    </a:lnTo>
                    <a:lnTo>
                      <a:pt x="108" y="137"/>
                    </a:lnTo>
                    <a:lnTo>
                      <a:pt x="104" y="137"/>
                    </a:lnTo>
                    <a:lnTo>
                      <a:pt x="100" y="137"/>
                    </a:lnTo>
                    <a:lnTo>
                      <a:pt x="79" y="137"/>
                    </a:lnTo>
                    <a:lnTo>
                      <a:pt x="78" y="137"/>
                    </a:lnTo>
                    <a:lnTo>
                      <a:pt x="76" y="138"/>
                    </a:lnTo>
                    <a:lnTo>
                      <a:pt x="74" y="138"/>
                    </a:lnTo>
                    <a:lnTo>
                      <a:pt x="74" y="140"/>
                    </a:lnTo>
                    <a:lnTo>
                      <a:pt x="72" y="140"/>
                    </a:lnTo>
                    <a:lnTo>
                      <a:pt x="72" y="140"/>
                    </a:lnTo>
                    <a:lnTo>
                      <a:pt x="68" y="140"/>
                    </a:lnTo>
                    <a:lnTo>
                      <a:pt x="66" y="142"/>
                    </a:lnTo>
                    <a:lnTo>
                      <a:pt x="64" y="142"/>
                    </a:lnTo>
                    <a:lnTo>
                      <a:pt x="62" y="146"/>
                    </a:lnTo>
                    <a:lnTo>
                      <a:pt x="60" y="148"/>
                    </a:lnTo>
                    <a:lnTo>
                      <a:pt x="60" y="148"/>
                    </a:lnTo>
                    <a:lnTo>
                      <a:pt x="59" y="150"/>
                    </a:lnTo>
                    <a:lnTo>
                      <a:pt x="57" y="150"/>
                    </a:lnTo>
                    <a:lnTo>
                      <a:pt x="55" y="150"/>
                    </a:lnTo>
                    <a:lnTo>
                      <a:pt x="53" y="148"/>
                    </a:lnTo>
                    <a:lnTo>
                      <a:pt x="51" y="148"/>
                    </a:lnTo>
                    <a:lnTo>
                      <a:pt x="49" y="146"/>
                    </a:lnTo>
                    <a:lnTo>
                      <a:pt x="49" y="144"/>
                    </a:lnTo>
                    <a:lnTo>
                      <a:pt x="47" y="142"/>
                    </a:lnTo>
                    <a:lnTo>
                      <a:pt x="47" y="140"/>
                    </a:lnTo>
                    <a:lnTo>
                      <a:pt x="47" y="138"/>
                    </a:lnTo>
                    <a:lnTo>
                      <a:pt x="45" y="138"/>
                    </a:lnTo>
                    <a:lnTo>
                      <a:pt x="45" y="138"/>
                    </a:lnTo>
                    <a:lnTo>
                      <a:pt x="45" y="137"/>
                    </a:lnTo>
                    <a:lnTo>
                      <a:pt x="45" y="137"/>
                    </a:lnTo>
                    <a:lnTo>
                      <a:pt x="45" y="135"/>
                    </a:lnTo>
                    <a:lnTo>
                      <a:pt x="45" y="135"/>
                    </a:lnTo>
                    <a:lnTo>
                      <a:pt x="47" y="135"/>
                    </a:lnTo>
                    <a:lnTo>
                      <a:pt x="47" y="133"/>
                    </a:lnTo>
                    <a:lnTo>
                      <a:pt x="45" y="135"/>
                    </a:lnTo>
                    <a:lnTo>
                      <a:pt x="45" y="135"/>
                    </a:lnTo>
                    <a:lnTo>
                      <a:pt x="45" y="135"/>
                    </a:lnTo>
                    <a:lnTo>
                      <a:pt x="43" y="133"/>
                    </a:lnTo>
                    <a:lnTo>
                      <a:pt x="40" y="131"/>
                    </a:lnTo>
                    <a:lnTo>
                      <a:pt x="38" y="129"/>
                    </a:lnTo>
                    <a:lnTo>
                      <a:pt x="38" y="127"/>
                    </a:lnTo>
                    <a:lnTo>
                      <a:pt x="36" y="127"/>
                    </a:lnTo>
                    <a:lnTo>
                      <a:pt x="34" y="129"/>
                    </a:lnTo>
                    <a:lnTo>
                      <a:pt x="28" y="129"/>
                    </a:lnTo>
                    <a:lnTo>
                      <a:pt x="28" y="125"/>
                    </a:lnTo>
                    <a:lnTo>
                      <a:pt x="26" y="123"/>
                    </a:lnTo>
                    <a:lnTo>
                      <a:pt x="28" y="119"/>
                    </a:lnTo>
                    <a:lnTo>
                      <a:pt x="28" y="118"/>
                    </a:lnTo>
                    <a:lnTo>
                      <a:pt x="30" y="116"/>
                    </a:lnTo>
                    <a:lnTo>
                      <a:pt x="30" y="116"/>
                    </a:lnTo>
                    <a:lnTo>
                      <a:pt x="32" y="114"/>
                    </a:lnTo>
                    <a:lnTo>
                      <a:pt x="34" y="112"/>
                    </a:lnTo>
                    <a:lnTo>
                      <a:pt x="34" y="112"/>
                    </a:lnTo>
                    <a:lnTo>
                      <a:pt x="36" y="112"/>
                    </a:lnTo>
                    <a:lnTo>
                      <a:pt x="36" y="110"/>
                    </a:lnTo>
                    <a:lnTo>
                      <a:pt x="34" y="110"/>
                    </a:lnTo>
                    <a:lnTo>
                      <a:pt x="32" y="108"/>
                    </a:lnTo>
                    <a:lnTo>
                      <a:pt x="30" y="106"/>
                    </a:lnTo>
                    <a:lnTo>
                      <a:pt x="30" y="104"/>
                    </a:lnTo>
                    <a:lnTo>
                      <a:pt x="30" y="102"/>
                    </a:lnTo>
                    <a:lnTo>
                      <a:pt x="30" y="100"/>
                    </a:lnTo>
                    <a:lnTo>
                      <a:pt x="32" y="99"/>
                    </a:lnTo>
                    <a:lnTo>
                      <a:pt x="34" y="97"/>
                    </a:lnTo>
                    <a:lnTo>
                      <a:pt x="34" y="95"/>
                    </a:lnTo>
                    <a:lnTo>
                      <a:pt x="34" y="93"/>
                    </a:lnTo>
                    <a:lnTo>
                      <a:pt x="32" y="91"/>
                    </a:lnTo>
                    <a:lnTo>
                      <a:pt x="30" y="89"/>
                    </a:lnTo>
                    <a:lnTo>
                      <a:pt x="30" y="89"/>
                    </a:lnTo>
                    <a:lnTo>
                      <a:pt x="30" y="87"/>
                    </a:lnTo>
                    <a:lnTo>
                      <a:pt x="30" y="85"/>
                    </a:lnTo>
                    <a:lnTo>
                      <a:pt x="28" y="85"/>
                    </a:lnTo>
                    <a:lnTo>
                      <a:pt x="26" y="83"/>
                    </a:lnTo>
                    <a:lnTo>
                      <a:pt x="26" y="81"/>
                    </a:lnTo>
                    <a:lnTo>
                      <a:pt x="34" y="81"/>
                    </a:lnTo>
                    <a:lnTo>
                      <a:pt x="36" y="80"/>
                    </a:lnTo>
                    <a:lnTo>
                      <a:pt x="36" y="76"/>
                    </a:lnTo>
                    <a:lnTo>
                      <a:pt x="36" y="74"/>
                    </a:lnTo>
                    <a:lnTo>
                      <a:pt x="34" y="72"/>
                    </a:lnTo>
                    <a:lnTo>
                      <a:pt x="34" y="72"/>
                    </a:lnTo>
                    <a:lnTo>
                      <a:pt x="36" y="70"/>
                    </a:lnTo>
                    <a:lnTo>
                      <a:pt x="38" y="68"/>
                    </a:lnTo>
                    <a:lnTo>
                      <a:pt x="38" y="68"/>
                    </a:lnTo>
                    <a:lnTo>
                      <a:pt x="38" y="66"/>
                    </a:lnTo>
                    <a:lnTo>
                      <a:pt x="38" y="63"/>
                    </a:lnTo>
                    <a:lnTo>
                      <a:pt x="36" y="55"/>
                    </a:lnTo>
                    <a:lnTo>
                      <a:pt x="38" y="55"/>
                    </a:lnTo>
                    <a:lnTo>
                      <a:pt x="40" y="51"/>
                    </a:lnTo>
                    <a:lnTo>
                      <a:pt x="47" y="45"/>
                    </a:lnTo>
                    <a:lnTo>
                      <a:pt x="47" y="45"/>
                    </a:lnTo>
                    <a:lnTo>
                      <a:pt x="45" y="44"/>
                    </a:lnTo>
                    <a:lnTo>
                      <a:pt x="43" y="42"/>
                    </a:lnTo>
                    <a:lnTo>
                      <a:pt x="43" y="42"/>
                    </a:lnTo>
                    <a:lnTo>
                      <a:pt x="43" y="42"/>
                    </a:lnTo>
                    <a:lnTo>
                      <a:pt x="43" y="42"/>
                    </a:lnTo>
                    <a:lnTo>
                      <a:pt x="41" y="42"/>
                    </a:lnTo>
                    <a:lnTo>
                      <a:pt x="41" y="42"/>
                    </a:lnTo>
                    <a:lnTo>
                      <a:pt x="41" y="40"/>
                    </a:lnTo>
                    <a:lnTo>
                      <a:pt x="41" y="38"/>
                    </a:lnTo>
                    <a:lnTo>
                      <a:pt x="41" y="38"/>
                    </a:lnTo>
                    <a:lnTo>
                      <a:pt x="41" y="38"/>
                    </a:lnTo>
                    <a:lnTo>
                      <a:pt x="40" y="36"/>
                    </a:lnTo>
                    <a:lnTo>
                      <a:pt x="38" y="36"/>
                    </a:lnTo>
                    <a:lnTo>
                      <a:pt x="34" y="36"/>
                    </a:lnTo>
                    <a:lnTo>
                      <a:pt x="34" y="36"/>
                    </a:lnTo>
                    <a:lnTo>
                      <a:pt x="34" y="36"/>
                    </a:lnTo>
                    <a:lnTo>
                      <a:pt x="32" y="38"/>
                    </a:lnTo>
                    <a:lnTo>
                      <a:pt x="28" y="38"/>
                    </a:lnTo>
                    <a:lnTo>
                      <a:pt x="26" y="38"/>
                    </a:lnTo>
                    <a:lnTo>
                      <a:pt x="24" y="38"/>
                    </a:lnTo>
                    <a:lnTo>
                      <a:pt x="21" y="38"/>
                    </a:lnTo>
                    <a:lnTo>
                      <a:pt x="19" y="40"/>
                    </a:lnTo>
                    <a:lnTo>
                      <a:pt x="17" y="40"/>
                    </a:lnTo>
                    <a:lnTo>
                      <a:pt x="17" y="40"/>
                    </a:lnTo>
                    <a:lnTo>
                      <a:pt x="15" y="38"/>
                    </a:lnTo>
                    <a:lnTo>
                      <a:pt x="15" y="38"/>
                    </a:lnTo>
                    <a:lnTo>
                      <a:pt x="17" y="36"/>
                    </a:lnTo>
                    <a:lnTo>
                      <a:pt x="17" y="34"/>
                    </a:lnTo>
                    <a:lnTo>
                      <a:pt x="15" y="34"/>
                    </a:lnTo>
                    <a:lnTo>
                      <a:pt x="11" y="34"/>
                    </a:lnTo>
                    <a:lnTo>
                      <a:pt x="9" y="36"/>
                    </a:lnTo>
                    <a:lnTo>
                      <a:pt x="7" y="36"/>
                    </a:lnTo>
                    <a:lnTo>
                      <a:pt x="5" y="36"/>
                    </a:lnTo>
                    <a:lnTo>
                      <a:pt x="5" y="34"/>
                    </a:lnTo>
                    <a:lnTo>
                      <a:pt x="7" y="32"/>
                    </a:lnTo>
                    <a:lnTo>
                      <a:pt x="7" y="30"/>
                    </a:lnTo>
                    <a:lnTo>
                      <a:pt x="7" y="30"/>
                    </a:lnTo>
                    <a:lnTo>
                      <a:pt x="5" y="30"/>
                    </a:lnTo>
                    <a:lnTo>
                      <a:pt x="5" y="30"/>
                    </a:lnTo>
                    <a:lnTo>
                      <a:pt x="7" y="28"/>
                    </a:lnTo>
                    <a:lnTo>
                      <a:pt x="7" y="26"/>
                    </a:lnTo>
                    <a:lnTo>
                      <a:pt x="5" y="25"/>
                    </a:lnTo>
                    <a:lnTo>
                      <a:pt x="5" y="23"/>
                    </a:lnTo>
                    <a:lnTo>
                      <a:pt x="4" y="25"/>
                    </a:lnTo>
                    <a:lnTo>
                      <a:pt x="2" y="23"/>
                    </a:lnTo>
                    <a:lnTo>
                      <a:pt x="4" y="21"/>
                    </a:lnTo>
                    <a:lnTo>
                      <a:pt x="4" y="19"/>
                    </a:lnTo>
                    <a:lnTo>
                      <a:pt x="0" y="19"/>
                    </a:lnTo>
                    <a:lnTo>
                      <a:pt x="0" y="15"/>
                    </a:lnTo>
                    <a:lnTo>
                      <a:pt x="0" y="11"/>
                    </a:lnTo>
                    <a:lnTo>
                      <a:pt x="4" y="9"/>
                    </a:lnTo>
                    <a:lnTo>
                      <a:pt x="5" y="9"/>
                    </a:lnTo>
                    <a:lnTo>
                      <a:pt x="9" y="9"/>
                    </a:lnTo>
                    <a:lnTo>
                      <a:pt x="11" y="9"/>
                    </a:lnTo>
                    <a:lnTo>
                      <a:pt x="11" y="8"/>
                    </a:lnTo>
                    <a:lnTo>
                      <a:pt x="13" y="8"/>
                    </a:lnTo>
                    <a:lnTo>
                      <a:pt x="13" y="6"/>
                    </a:lnTo>
                    <a:lnTo>
                      <a:pt x="15" y="6"/>
                    </a:lnTo>
                    <a:lnTo>
                      <a:pt x="15" y="6"/>
                    </a:lnTo>
                    <a:lnTo>
                      <a:pt x="15" y="4"/>
                    </a:lnTo>
                    <a:lnTo>
                      <a:pt x="15" y="4"/>
                    </a:lnTo>
                    <a:lnTo>
                      <a:pt x="15" y="4"/>
                    </a:lnTo>
                    <a:lnTo>
                      <a:pt x="15" y="4"/>
                    </a:lnTo>
                    <a:lnTo>
                      <a:pt x="19" y="2"/>
                    </a:lnTo>
                    <a:lnTo>
                      <a:pt x="21" y="2"/>
                    </a:lnTo>
                    <a:lnTo>
                      <a:pt x="21" y="0"/>
                    </a:lnTo>
                    <a:lnTo>
                      <a:pt x="23" y="0"/>
                    </a:lnTo>
                    <a:lnTo>
                      <a:pt x="24" y="0"/>
                    </a:lnTo>
                    <a:lnTo>
                      <a:pt x="26" y="0"/>
                    </a:lnTo>
                    <a:lnTo>
                      <a:pt x="28" y="2"/>
                    </a:lnTo>
                    <a:lnTo>
                      <a:pt x="28" y="2"/>
                    </a:lnTo>
                    <a:lnTo>
                      <a:pt x="30" y="4"/>
                    </a:lnTo>
                    <a:lnTo>
                      <a:pt x="32" y="4"/>
                    </a:lnTo>
                    <a:lnTo>
                      <a:pt x="34" y="4"/>
                    </a:lnTo>
                    <a:lnTo>
                      <a:pt x="36" y="4"/>
                    </a:lnTo>
                    <a:lnTo>
                      <a:pt x="55" y="4"/>
                    </a:lnTo>
                    <a:lnTo>
                      <a:pt x="59" y="4"/>
                    </a:lnTo>
                    <a:lnTo>
                      <a:pt x="72" y="8"/>
                    </a:lnTo>
                    <a:lnTo>
                      <a:pt x="76" y="8"/>
                    </a:lnTo>
                    <a:lnTo>
                      <a:pt x="87" y="6"/>
                    </a:lnTo>
                    <a:lnTo>
                      <a:pt x="89" y="6"/>
                    </a:lnTo>
                    <a:lnTo>
                      <a:pt x="93" y="6"/>
                    </a:lnTo>
                    <a:lnTo>
                      <a:pt x="96" y="8"/>
                    </a:lnTo>
                    <a:lnTo>
                      <a:pt x="96" y="8"/>
                    </a:lnTo>
                    <a:lnTo>
                      <a:pt x="98" y="8"/>
                    </a:lnTo>
                    <a:lnTo>
                      <a:pt x="98" y="8"/>
                    </a:lnTo>
                    <a:lnTo>
                      <a:pt x="100" y="8"/>
                    </a:lnTo>
                    <a:lnTo>
                      <a:pt x="102" y="8"/>
                    </a:lnTo>
                    <a:lnTo>
                      <a:pt x="104" y="8"/>
                    </a:lnTo>
                    <a:lnTo>
                      <a:pt x="110" y="8"/>
                    </a:lnTo>
                    <a:lnTo>
                      <a:pt x="112" y="9"/>
                    </a:lnTo>
                    <a:lnTo>
                      <a:pt x="115" y="8"/>
                    </a:lnTo>
                    <a:lnTo>
                      <a:pt x="117" y="8"/>
                    </a:lnTo>
                    <a:lnTo>
                      <a:pt x="119" y="9"/>
                    </a:lnTo>
                    <a:lnTo>
                      <a:pt x="121" y="9"/>
                    </a:lnTo>
                    <a:lnTo>
                      <a:pt x="123" y="11"/>
                    </a:lnTo>
                    <a:lnTo>
                      <a:pt x="125" y="11"/>
                    </a:lnTo>
                    <a:lnTo>
                      <a:pt x="125" y="13"/>
                    </a:lnTo>
                    <a:lnTo>
                      <a:pt x="123" y="13"/>
                    </a:lnTo>
                    <a:lnTo>
                      <a:pt x="123" y="13"/>
                    </a:lnTo>
                    <a:lnTo>
                      <a:pt x="123" y="15"/>
                    </a:lnTo>
                    <a:lnTo>
                      <a:pt x="125" y="15"/>
                    </a:lnTo>
                    <a:lnTo>
                      <a:pt x="125" y="15"/>
                    </a:lnTo>
                    <a:lnTo>
                      <a:pt x="125" y="13"/>
                    </a:lnTo>
                    <a:lnTo>
                      <a:pt x="127" y="13"/>
                    </a:lnTo>
                    <a:lnTo>
                      <a:pt x="127" y="15"/>
                    </a:lnTo>
                    <a:lnTo>
                      <a:pt x="129" y="15"/>
                    </a:lnTo>
                    <a:lnTo>
                      <a:pt x="132" y="17"/>
                    </a:lnTo>
                    <a:lnTo>
                      <a:pt x="132" y="17"/>
                    </a:lnTo>
                    <a:lnTo>
                      <a:pt x="134" y="17"/>
                    </a:lnTo>
                    <a:lnTo>
                      <a:pt x="134" y="17"/>
                    </a:lnTo>
                    <a:lnTo>
                      <a:pt x="136" y="17"/>
                    </a:lnTo>
                    <a:lnTo>
                      <a:pt x="136" y="19"/>
                    </a:lnTo>
                    <a:lnTo>
                      <a:pt x="138" y="19"/>
                    </a:lnTo>
                    <a:lnTo>
                      <a:pt x="138" y="19"/>
                    </a:lnTo>
                    <a:lnTo>
                      <a:pt x="142" y="19"/>
                    </a:lnTo>
                    <a:lnTo>
                      <a:pt x="142" y="19"/>
                    </a:lnTo>
                    <a:lnTo>
                      <a:pt x="144" y="19"/>
                    </a:lnTo>
                    <a:lnTo>
                      <a:pt x="146" y="21"/>
                    </a:lnTo>
                    <a:lnTo>
                      <a:pt x="146" y="23"/>
                    </a:lnTo>
                    <a:lnTo>
                      <a:pt x="148" y="23"/>
                    </a:lnTo>
                    <a:lnTo>
                      <a:pt x="153" y="21"/>
                    </a:lnTo>
                    <a:lnTo>
                      <a:pt x="155" y="23"/>
                    </a:lnTo>
                    <a:lnTo>
                      <a:pt x="155" y="23"/>
                    </a:lnTo>
                    <a:lnTo>
                      <a:pt x="157" y="23"/>
                    </a:lnTo>
                    <a:lnTo>
                      <a:pt x="157" y="21"/>
                    </a:lnTo>
                    <a:lnTo>
                      <a:pt x="157" y="19"/>
                    </a:lnTo>
                    <a:lnTo>
                      <a:pt x="157" y="19"/>
                    </a:lnTo>
                    <a:lnTo>
                      <a:pt x="161" y="19"/>
                    </a:lnTo>
                    <a:lnTo>
                      <a:pt x="165" y="21"/>
                    </a:lnTo>
                    <a:lnTo>
                      <a:pt x="168" y="21"/>
                    </a:lnTo>
                    <a:lnTo>
                      <a:pt x="170" y="25"/>
                    </a:lnTo>
                    <a:lnTo>
                      <a:pt x="170" y="26"/>
                    </a:lnTo>
                    <a:lnTo>
                      <a:pt x="170" y="26"/>
                    </a:lnTo>
                    <a:lnTo>
                      <a:pt x="172" y="26"/>
                    </a:lnTo>
                    <a:lnTo>
                      <a:pt x="174" y="26"/>
                    </a:lnTo>
                    <a:lnTo>
                      <a:pt x="176" y="26"/>
                    </a:lnTo>
                    <a:lnTo>
                      <a:pt x="178" y="28"/>
                    </a:lnTo>
                    <a:lnTo>
                      <a:pt x="180" y="28"/>
                    </a:lnTo>
                    <a:lnTo>
                      <a:pt x="180" y="28"/>
                    </a:lnTo>
                    <a:lnTo>
                      <a:pt x="182" y="28"/>
                    </a:lnTo>
                    <a:lnTo>
                      <a:pt x="184" y="26"/>
                    </a:lnTo>
                    <a:lnTo>
                      <a:pt x="184" y="28"/>
                    </a:lnTo>
                    <a:lnTo>
                      <a:pt x="187" y="28"/>
                    </a:lnTo>
                    <a:lnTo>
                      <a:pt x="187" y="28"/>
                    </a:lnTo>
                    <a:lnTo>
                      <a:pt x="189" y="28"/>
                    </a:lnTo>
                    <a:lnTo>
                      <a:pt x="189" y="28"/>
                    </a:lnTo>
                    <a:lnTo>
                      <a:pt x="191" y="28"/>
                    </a:lnTo>
                    <a:lnTo>
                      <a:pt x="191" y="26"/>
                    </a:lnTo>
                    <a:lnTo>
                      <a:pt x="193" y="26"/>
                    </a:lnTo>
                    <a:lnTo>
                      <a:pt x="195" y="26"/>
                    </a:lnTo>
                    <a:close/>
                    <a:moveTo>
                      <a:pt x="172" y="93"/>
                    </a:moveTo>
                    <a:lnTo>
                      <a:pt x="170" y="93"/>
                    </a:lnTo>
                    <a:lnTo>
                      <a:pt x="168" y="93"/>
                    </a:lnTo>
                    <a:lnTo>
                      <a:pt x="167" y="95"/>
                    </a:lnTo>
                    <a:lnTo>
                      <a:pt x="167" y="97"/>
                    </a:lnTo>
                    <a:lnTo>
                      <a:pt x="168" y="97"/>
                    </a:lnTo>
                    <a:lnTo>
                      <a:pt x="170" y="95"/>
                    </a:lnTo>
                    <a:lnTo>
                      <a:pt x="172" y="93"/>
                    </a:lnTo>
                    <a:lnTo>
                      <a:pt x="172" y="93"/>
                    </a:lnTo>
                    <a:close/>
                    <a:moveTo>
                      <a:pt x="199" y="76"/>
                    </a:moveTo>
                    <a:lnTo>
                      <a:pt x="193" y="78"/>
                    </a:lnTo>
                    <a:lnTo>
                      <a:pt x="189" y="80"/>
                    </a:lnTo>
                    <a:lnTo>
                      <a:pt x="186" y="81"/>
                    </a:lnTo>
                    <a:lnTo>
                      <a:pt x="187" y="85"/>
                    </a:lnTo>
                    <a:lnTo>
                      <a:pt x="189" y="83"/>
                    </a:lnTo>
                    <a:lnTo>
                      <a:pt x="191" y="85"/>
                    </a:lnTo>
                    <a:lnTo>
                      <a:pt x="191" y="87"/>
                    </a:lnTo>
                    <a:lnTo>
                      <a:pt x="193" y="87"/>
                    </a:lnTo>
                    <a:lnTo>
                      <a:pt x="197" y="87"/>
                    </a:lnTo>
                    <a:lnTo>
                      <a:pt x="199" y="87"/>
                    </a:lnTo>
                    <a:lnTo>
                      <a:pt x="201" y="83"/>
                    </a:lnTo>
                    <a:lnTo>
                      <a:pt x="203" y="81"/>
                    </a:lnTo>
                    <a:lnTo>
                      <a:pt x="201" y="80"/>
                    </a:lnTo>
                    <a:lnTo>
                      <a:pt x="201" y="80"/>
                    </a:lnTo>
                    <a:lnTo>
                      <a:pt x="199" y="80"/>
                    </a:lnTo>
                    <a:lnTo>
                      <a:pt x="197" y="80"/>
                    </a:lnTo>
                    <a:lnTo>
                      <a:pt x="197" y="78"/>
                    </a:lnTo>
                    <a:lnTo>
                      <a:pt x="199" y="76"/>
                    </a:lnTo>
                    <a:close/>
                    <a:moveTo>
                      <a:pt x="214" y="78"/>
                    </a:moveTo>
                    <a:lnTo>
                      <a:pt x="216" y="78"/>
                    </a:lnTo>
                    <a:lnTo>
                      <a:pt x="214" y="76"/>
                    </a:lnTo>
                    <a:lnTo>
                      <a:pt x="212" y="74"/>
                    </a:lnTo>
                    <a:lnTo>
                      <a:pt x="210" y="74"/>
                    </a:lnTo>
                    <a:lnTo>
                      <a:pt x="208" y="76"/>
                    </a:lnTo>
                    <a:lnTo>
                      <a:pt x="210" y="76"/>
                    </a:lnTo>
                    <a:lnTo>
                      <a:pt x="212" y="78"/>
                    </a:lnTo>
                    <a:lnTo>
                      <a:pt x="214" y="78"/>
                    </a:lnTo>
                    <a:close/>
                    <a:moveTo>
                      <a:pt x="168" y="100"/>
                    </a:moveTo>
                    <a:lnTo>
                      <a:pt x="170" y="100"/>
                    </a:lnTo>
                    <a:lnTo>
                      <a:pt x="172" y="100"/>
                    </a:lnTo>
                    <a:lnTo>
                      <a:pt x="172" y="100"/>
                    </a:lnTo>
                    <a:lnTo>
                      <a:pt x="170" y="99"/>
                    </a:lnTo>
                    <a:lnTo>
                      <a:pt x="168" y="10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03" name="Freeform 1748">
                <a:extLst>
                  <a:ext uri="{FF2B5EF4-FFF2-40B4-BE49-F238E27FC236}">
                    <a16:creationId xmlns:a16="http://schemas.microsoft.com/office/drawing/2014/main" id="{6D148026-1E5E-AE08-CB61-05F2D93C1D30}"/>
                  </a:ext>
                </a:extLst>
              </p:cNvPr>
              <p:cNvSpPr>
                <a:spLocks noEditPoints="1"/>
              </p:cNvSpPr>
              <p:nvPr/>
            </p:nvSpPr>
            <p:spPr bwMode="auto">
              <a:xfrm>
                <a:off x="18492374" y="882197"/>
                <a:ext cx="1525675" cy="1697006"/>
              </a:xfrm>
              <a:custGeom>
                <a:avLst/>
                <a:gdLst>
                  <a:gd name="T0" fmla="*/ 60 w 187"/>
                  <a:gd name="T1" fmla="*/ 89 h 208"/>
                  <a:gd name="T2" fmla="*/ 59 w 187"/>
                  <a:gd name="T3" fmla="*/ 91 h 208"/>
                  <a:gd name="T4" fmla="*/ 110 w 187"/>
                  <a:gd name="T5" fmla="*/ 22 h 208"/>
                  <a:gd name="T6" fmla="*/ 112 w 187"/>
                  <a:gd name="T7" fmla="*/ 21 h 208"/>
                  <a:gd name="T8" fmla="*/ 108 w 187"/>
                  <a:gd name="T9" fmla="*/ 19 h 208"/>
                  <a:gd name="T10" fmla="*/ 89 w 187"/>
                  <a:gd name="T11" fmla="*/ 5 h 208"/>
                  <a:gd name="T12" fmla="*/ 74 w 187"/>
                  <a:gd name="T13" fmla="*/ 2 h 208"/>
                  <a:gd name="T14" fmla="*/ 60 w 187"/>
                  <a:gd name="T15" fmla="*/ 5 h 208"/>
                  <a:gd name="T16" fmla="*/ 55 w 187"/>
                  <a:gd name="T17" fmla="*/ 17 h 208"/>
                  <a:gd name="T18" fmla="*/ 49 w 187"/>
                  <a:gd name="T19" fmla="*/ 17 h 208"/>
                  <a:gd name="T20" fmla="*/ 41 w 187"/>
                  <a:gd name="T21" fmla="*/ 13 h 208"/>
                  <a:gd name="T22" fmla="*/ 38 w 187"/>
                  <a:gd name="T23" fmla="*/ 24 h 208"/>
                  <a:gd name="T24" fmla="*/ 34 w 187"/>
                  <a:gd name="T25" fmla="*/ 22 h 208"/>
                  <a:gd name="T26" fmla="*/ 28 w 187"/>
                  <a:gd name="T27" fmla="*/ 15 h 208"/>
                  <a:gd name="T28" fmla="*/ 23 w 187"/>
                  <a:gd name="T29" fmla="*/ 19 h 208"/>
                  <a:gd name="T30" fmla="*/ 15 w 187"/>
                  <a:gd name="T31" fmla="*/ 24 h 208"/>
                  <a:gd name="T32" fmla="*/ 5 w 187"/>
                  <a:gd name="T33" fmla="*/ 34 h 208"/>
                  <a:gd name="T34" fmla="*/ 2 w 187"/>
                  <a:gd name="T35" fmla="*/ 41 h 208"/>
                  <a:gd name="T36" fmla="*/ 4 w 187"/>
                  <a:gd name="T37" fmla="*/ 51 h 208"/>
                  <a:gd name="T38" fmla="*/ 11 w 187"/>
                  <a:gd name="T39" fmla="*/ 62 h 208"/>
                  <a:gd name="T40" fmla="*/ 17 w 187"/>
                  <a:gd name="T41" fmla="*/ 70 h 208"/>
                  <a:gd name="T42" fmla="*/ 38 w 187"/>
                  <a:gd name="T43" fmla="*/ 57 h 208"/>
                  <a:gd name="T44" fmla="*/ 60 w 187"/>
                  <a:gd name="T45" fmla="*/ 79 h 208"/>
                  <a:gd name="T46" fmla="*/ 64 w 187"/>
                  <a:gd name="T47" fmla="*/ 87 h 208"/>
                  <a:gd name="T48" fmla="*/ 77 w 187"/>
                  <a:gd name="T49" fmla="*/ 98 h 208"/>
                  <a:gd name="T50" fmla="*/ 102 w 187"/>
                  <a:gd name="T51" fmla="*/ 121 h 208"/>
                  <a:gd name="T52" fmla="*/ 125 w 187"/>
                  <a:gd name="T53" fmla="*/ 131 h 208"/>
                  <a:gd name="T54" fmla="*/ 131 w 187"/>
                  <a:gd name="T55" fmla="*/ 134 h 208"/>
                  <a:gd name="T56" fmla="*/ 144 w 187"/>
                  <a:gd name="T57" fmla="*/ 146 h 208"/>
                  <a:gd name="T58" fmla="*/ 151 w 187"/>
                  <a:gd name="T59" fmla="*/ 169 h 208"/>
                  <a:gd name="T60" fmla="*/ 148 w 187"/>
                  <a:gd name="T61" fmla="*/ 176 h 208"/>
                  <a:gd name="T62" fmla="*/ 151 w 187"/>
                  <a:gd name="T63" fmla="*/ 184 h 208"/>
                  <a:gd name="T64" fmla="*/ 157 w 187"/>
                  <a:gd name="T65" fmla="*/ 170 h 208"/>
                  <a:gd name="T66" fmla="*/ 167 w 187"/>
                  <a:gd name="T67" fmla="*/ 167 h 208"/>
                  <a:gd name="T68" fmla="*/ 159 w 187"/>
                  <a:gd name="T69" fmla="*/ 151 h 208"/>
                  <a:gd name="T70" fmla="*/ 167 w 187"/>
                  <a:gd name="T71" fmla="*/ 136 h 208"/>
                  <a:gd name="T72" fmla="*/ 186 w 187"/>
                  <a:gd name="T73" fmla="*/ 148 h 208"/>
                  <a:gd name="T74" fmla="*/ 148 w 187"/>
                  <a:gd name="T75" fmla="*/ 115 h 208"/>
                  <a:gd name="T76" fmla="*/ 142 w 187"/>
                  <a:gd name="T77" fmla="*/ 108 h 208"/>
                  <a:gd name="T78" fmla="*/ 117 w 187"/>
                  <a:gd name="T79" fmla="*/ 93 h 208"/>
                  <a:gd name="T80" fmla="*/ 91 w 187"/>
                  <a:gd name="T81" fmla="*/ 59 h 208"/>
                  <a:gd name="T82" fmla="*/ 93 w 187"/>
                  <a:gd name="T83" fmla="*/ 45 h 208"/>
                  <a:gd name="T84" fmla="*/ 93 w 187"/>
                  <a:gd name="T85" fmla="*/ 34 h 208"/>
                  <a:gd name="T86" fmla="*/ 106 w 187"/>
                  <a:gd name="T87" fmla="*/ 28 h 208"/>
                  <a:gd name="T88" fmla="*/ 114 w 187"/>
                  <a:gd name="T89" fmla="*/ 30 h 208"/>
                  <a:gd name="T90" fmla="*/ 93 w 187"/>
                  <a:gd name="T91" fmla="*/ 66 h 208"/>
                  <a:gd name="T92" fmla="*/ 114 w 187"/>
                  <a:gd name="T93" fmla="*/ 184 h 208"/>
                  <a:gd name="T94" fmla="*/ 142 w 187"/>
                  <a:gd name="T95" fmla="*/ 178 h 208"/>
                  <a:gd name="T96" fmla="*/ 136 w 187"/>
                  <a:gd name="T97" fmla="*/ 203 h 208"/>
                  <a:gd name="T98" fmla="*/ 123 w 187"/>
                  <a:gd name="T99" fmla="*/ 203 h 208"/>
                  <a:gd name="T100" fmla="*/ 98 w 187"/>
                  <a:gd name="T101" fmla="*/ 191 h 208"/>
                  <a:gd name="T102" fmla="*/ 98 w 187"/>
                  <a:gd name="T103" fmla="*/ 182 h 208"/>
                  <a:gd name="T104" fmla="*/ 85 w 187"/>
                  <a:gd name="T105" fmla="*/ 207 h 208"/>
                  <a:gd name="T106" fmla="*/ 85 w 187"/>
                  <a:gd name="T107" fmla="*/ 207 h 208"/>
                  <a:gd name="T108" fmla="*/ 26 w 187"/>
                  <a:gd name="T109" fmla="*/ 163 h 208"/>
                  <a:gd name="T110" fmla="*/ 41 w 187"/>
                  <a:gd name="T111" fmla="*/ 121 h 208"/>
                  <a:gd name="T112" fmla="*/ 49 w 187"/>
                  <a:gd name="T113" fmla="*/ 136 h 208"/>
                  <a:gd name="T114" fmla="*/ 45 w 187"/>
                  <a:gd name="T115" fmla="*/ 161 h 208"/>
                  <a:gd name="T116" fmla="*/ 28 w 187"/>
                  <a:gd name="T117" fmla="*/ 163 h 208"/>
                  <a:gd name="T118" fmla="*/ 28 w 187"/>
                  <a:gd name="T119" fmla="*/ 146 h 208"/>
                  <a:gd name="T120" fmla="*/ 28 w 187"/>
                  <a:gd name="T121" fmla="*/ 140 h 208"/>
                  <a:gd name="T122" fmla="*/ 24 w 187"/>
                  <a:gd name="T123" fmla="*/ 125 h 208"/>
                  <a:gd name="T124" fmla="*/ 24 w 187"/>
                  <a:gd name="T125" fmla="*/ 12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7" h="208">
                    <a:moveTo>
                      <a:pt x="115" y="131"/>
                    </a:moveTo>
                    <a:lnTo>
                      <a:pt x="115" y="131"/>
                    </a:lnTo>
                    <a:lnTo>
                      <a:pt x="115" y="131"/>
                    </a:lnTo>
                    <a:lnTo>
                      <a:pt x="117" y="131"/>
                    </a:lnTo>
                    <a:lnTo>
                      <a:pt x="115" y="131"/>
                    </a:lnTo>
                    <a:close/>
                    <a:moveTo>
                      <a:pt x="60" y="91"/>
                    </a:moveTo>
                    <a:lnTo>
                      <a:pt x="60" y="89"/>
                    </a:lnTo>
                    <a:lnTo>
                      <a:pt x="60" y="89"/>
                    </a:lnTo>
                    <a:lnTo>
                      <a:pt x="60" y="89"/>
                    </a:lnTo>
                    <a:lnTo>
                      <a:pt x="59" y="89"/>
                    </a:lnTo>
                    <a:lnTo>
                      <a:pt x="59" y="89"/>
                    </a:lnTo>
                    <a:lnTo>
                      <a:pt x="55" y="89"/>
                    </a:lnTo>
                    <a:lnTo>
                      <a:pt x="55" y="89"/>
                    </a:lnTo>
                    <a:lnTo>
                      <a:pt x="55" y="91"/>
                    </a:lnTo>
                    <a:lnTo>
                      <a:pt x="57" y="91"/>
                    </a:lnTo>
                    <a:lnTo>
                      <a:pt x="59" y="91"/>
                    </a:lnTo>
                    <a:lnTo>
                      <a:pt x="60" y="91"/>
                    </a:lnTo>
                    <a:lnTo>
                      <a:pt x="60" y="91"/>
                    </a:lnTo>
                    <a:lnTo>
                      <a:pt x="60" y="91"/>
                    </a:lnTo>
                    <a:lnTo>
                      <a:pt x="60" y="91"/>
                    </a:lnTo>
                    <a:close/>
                    <a:moveTo>
                      <a:pt x="114" y="30"/>
                    </a:moveTo>
                    <a:lnTo>
                      <a:pt x="110" y="26"/>
                    </a:lnTo>
                    <a:lnTo>
                      <a:pt x="110" y="26"/>
                    </a:lnTo>
                    <a:lnTo>
                      <a:pt x="110" y="22"/>
                    </a:lnTo>
                    <a:lnTo>
                      <a:pt x="110" y="22"/>
                    </a:lnTo>
                    <a:lnTo>
                      <a:pt x="110" y="22"/>
                    </a:lnTo>
                    <a:lnTo>
                      <a:pt x="108" y="22"/>
                    </a:lnTo>
                    <a:lnTo>
                      <a:pt x="110" y="22"/>
                    </a:lnTo>
                    <a:lnTo>
                      <a:pt x="110" y="21"/>
                    </a:lnTo>
                    <a:lnTo>
                      <a:pt x="110" y="21"/>
                    </a:lnTo>
                    <a:lnTo>
                      <a:pt x="110" y="21"/>
                    </a:lnTo>
                    <a:lnTo>
                      <a:pt x="112" y="21"/>
                    </a:lnTo>
                    <a:lnTo>
                      <a:pt x="112" y="21"/>
                    </a:lnTo>
                    <a:lnTo>
                      <a:pt x="112" y="19"/>
                    </a:lnTo>
                    <a:lnTo>
                      <a:pt x="110" y="19"/>
                    </a:lnTo>
                    <a:lnTo>
                      <a:pt x="110" y="19"/>
                    </a:lnTo>
                    <a:lnTo>
                      <a:pt x="110" y="19"/>
                    </a:lnTo>
                    <a:lnTo>
                      <a:pt x="110" y="19"/>
                    </a:lnTo>
                    <a:lnTo>
                      <a:pt x="108" y="19"/>
                    </a:lnTo>
                    <a:lnTo>
                      <a:pt x="108" y="19"/>
                    </a:lnTo>
                    <a:lnTo>
                      <a:pt x="108" y="19"/>
                    </a:lnTo>
                    <a:lnTo>
                      <a:pt x="108" y="17"/>
                    </a:lnTo>
                    <a:lnTo>
                      <a:pt x="110" y="15"/>
                    </a:lnTo>
                    <a:lnTo>
                      <a:pt x="112" y="13"/>
                    </a:lnTo>
                    <a:lnTo>
                      <a:pt x="112" y="11"/>
                    </a:lnTo>
                    <a:lnTo>
                      <a:pt x="95" y="9"/>
                    </a:lnTo>
                    <a:lnTo>
                      <a:pt x="93" y="7"/>
                    </a:lnTo>
                    <a:lnTo>
                      <a:pt x="89" y="5"/>
                    </a:lnTo>
                    <a:lnTo>
                      <a:pt x="87" y="4"/>
                    </a:lnTo>
                    <a:lnTo>
                      <a:pt x="89" y="0"/>
                    </a:lnTo>
                    <a:lnTo>
                      <a:pt x="87" y="0"/>
                    </a:lnTo>
                    <a:lnTo>
                      <a:pt x="83" y="2"/>
                    </a:lnTo>
                    <a:lnTo>
                      <a:pt x="81" y="2"/>
                    </a:lnTo>
                    <a:lnTo>
                      <a:pt x="79" y="2"/>
                    </a:lnTo>
                    <a:lnTo>
                      <a:pt x="77" y="2"/>
                    </a:lnTo>
                    <a:lnTo>
                      <a:pt x="74" y="2"/>
                    </a:lnTo>
                    <a:lnTo>
                      <a:pt x="72" y="4"/>
                    </a:lnTo>
                    <a:lnTo>
                      <a:pt x="72" y="4"/>
                    </a:lnTo>
                    <a:lnTo>
                      <a:pt x="70" y="5"/>
                    </a:lnTo>
                    <a:lnTo>
                      <a:pt x="70" y="5"/>
                    </a:lnTo>
                    <a:lnTo>
                      <a:pt x="68" y="7"/>
                    </a:lnTo>
                    <a:lnTo>
                      <a:pt x="66" y="7"/>
                    </a:lnTo>
                    <a:lnTo>
                      <a:pt x="60" y="5"/>
                    </a:lnTo>
                    <a:lnTo>
                      <a:pt x="60" y="5"/>
                    </a:lnTo>
                    <a:lnTo>
                      <a:pt x="60" y="11"/>
                    </a:lnTo>
                    <a:lnTo>
                      <a:pt x="59" y="11"/>
                    </a:lnTo>
                    <a:lnTo>
                      <a:pt x="59" y="11"/>
                    </a:lnTo>
                    <a:lnTo>
                      <a:pt x="57" y="11"/>
                    </a:lnTo>
                    <a:lnTo>
                      <a:pt x="55" y="9"/>
                    </a:lnTo>
                    <a:lnTo>
                      <a:pt x="53" y="11"/>
                    </a:lnTo>
                    <a:lnTo>
                      <a:pt x="55" y="13"/>
                    </a:lnTo>
                    <a:lnTo>
                      <a:pt x="55" y="17"/>
                    </a:lnTo>
                    <a:lnTo>
                      <a:pt x="55" y="19"/>
                    </a:lnTo>
                    <a:lnTo>
                      <a:pt x="55" y="19"/>
                    </a:lnTo>
                    <a:lnTo>
                      <a:pt x="53" y="17"/>
                    </a:lnTo>
                    <a:lnTo>
                      <a:pt x="53" y="17"/>
                    </a:lnTo>
                    <a:lnTo>
                      <a:pt x="53" y="15"/>
                    </a:lnTo>
                    <a:lnTo>
                      <a:pt x="51" y="15"/>
                    </a:lnTo>
                    <a:lnTo>
                      <a:pt x="51" y="15"/>
                    </a:lnTo>
                    <a:lnTo>
                      <a:pt x="49" y="17"/>
                    </a:lnTo>
                    <a:lnTo>
                      <a:pt x="47" y="17"/>
                    </a:lnTo>
                    <a:lnTo>
                      <a:pt x="47" y="17"/>
                    </a:lnTo>
                    <a:lnTo>
                      <a:pt x="45" y="17"/>
                    </a:lnTo>
                    <a:lnTo>
                      <a:pt x="45" y="15"/>
                    </a:lnTo>
                    <a:lnTo>
                      <a:pt x="43" y="15"/>
                    </a:lnTo>
                    <a:lnTo>
                      <a:pt x="43" y="13"/>
                    </a:lnTo>
                    <a:lnTo>
                      <a:pt x="41" y="13"/>
                    </a:lnTo>
                    <a:lnTo>
                      <a:pt x="41" y="13"/>
                    </a:lnTo>
                    <a:lnTo>
                      <a:pt x="41" y="13"/>
                    </a:lnTo>
                    <a:lnTo>
                      <a:pt x="40" y="17"/>
                    </a:lnTo>
                    <a:lnTo>
                      <a:pt x="40" y="19"/>
                    </a:lnTo>
                    <a:lnTo>
                      <a:pt x="40" y="21"/>
                    </a:lnTo>
                    <a:lnTo>
                      <a:pt x="38" y="21"/>
                    </a:lnTo>
                    <a:lnTo>
                      <a:pt x="38" y="22"/>
                    </a:lnTo>
                    <a:lnTo>
                      <a:pt x="38" y="22"/>
                    </a:lnTo>
                    <a:lnTo>
                      <a:pt x="38" y="24"/>
                    </a:lnTo>
                    <a:lnTo>
                      <a:pt x="38" y="24"/>
                    </a:lnTo>
                    <a:lnTo>
                      <a:pt x="38" y="26"/>
                    </a:lnTo>
                    <a:lnTo>
                      <a:pt x="38" y="26"/>
                    </a:lnTo>
                    <a:lnTo>
                      <a:pt x="36" y="26"/>
                    </a:lnTo>
                    <a:lnTo>
                      <a:pt x="36" y="24"/>
                    </a:lnTo>
                    <a:lnTo>
                      <a:pt x="34" y="22"/>
                    </a:lnTo>
                    <a:lnTo>
                      <a:pt x="34" y="22"/>
                    </a:lnTo>
                    <a:lnTo>
                      <a:pt x="34" y="22"/>
                    </a:lnTo>
                    <a:lnTo>
                      <a:pt x="34" y="21"/>
                    </a:lnTo>
                    <a:lnTo>
                      <a:pt x="34" y="21"/>
                    </a:lnTo>
                    <a:lnTo>
                      <a:pt x="32" y="21"/>
                    </a:lnTo>
                    <a:lnTo>
                      <a:pt x="30" y="21"/>
                    </a:lnTo>
                    <a:lnTo>
                      <a:pt x="30" y="19"/>
                    </a:lnTo>
                    <a:lnTo>
                      <a:pt x="28" y="17"/>
                    </a:lnTo>
                    <a:lnTo>
                      <a:pt x="28" y="17"/>
                    </a:lnTo>
                    <a:lnTo>
                      <a:pt x="28" y="15"/>
                    </a:lnTo>
                    <a:lnTo>
                      <a:pt x="28" y="15"/>
                    </a:lnTo>
                    <a:lnTo>
                      <a:pt x="28" y="13"/>
                    </a:lnTo>
                    <a:lnTo>
                      <a:pt x="26" y="13"/>
                    </a:lnTo>
                    <a:lnTo>
                      <a:pt x="26" y="15"/>
                    </a:lnTo>
                    <a:lnTo>
                      <a:pt x="23" y="17"/>
                    </a:lnTo>
                    <a:lnTo>
                      <a:pt x="23" y="17"/>
                    </a:lnTo>
                    <a:lnTo>
                      <a:pt x="23" y="19"/>
                    </a:lnTo>
                    <a:lnTo>
                      <a:pt x="23" y="19"/>
                    </a:lnTo>
                    <a:lnTo>
                      <a:pt x="23" y="19"/>
                    </a:lnTo>
                    <a:lnTo>
                      <a:pt x="23" y="21"/>
                    </a:lnTo>
                    <a:lnTo>
                      <a:pt x="21" y="22"/>
                    </a:lnTo>
                    <a:lnTo>
                      <a:pt x="21" y="22"/>
                    </a:lnTo>
                    <a:lnTo>
                      <a:pt x="19" y="24"/>
                    </a:lnTo>
                    <a:lnTo>
                      <a:pt x="17" y="24"/>
                    </a:lnTo>
                    <a:lnTo>
                      <a:pt x="17" y="24"/>
                    </a:lnTo>
                    <a:lnTo>
                      <a:pt x="15" y="24"/>
                    </a:lnTo>
                    <a:lnTo>
                      <a:pt x="13" y="24"/>
                    </a:lnTo>
                    <a:lnTo>
                      <a:pt x="9" y="24"/>
                    </a:lnTo>
                    <a:lnTo>
                      <a:pt x="7" y="24"/>
                    </a:lnTo>
                    <a:lnTo>
                      <a:pt x="5" y="24"/>
                    </a:lnTo>
                    <a:lnTo>
                      <a:pt x="2" y="26"/>
                    </a:lnTo>
                    <a:lnTo>
                      <a:pt x="2" y="28"/>
                    </a:lnTo>
                    <a:lnTo>
                      <a:pt x="4" y="30"/>
                    </a:lnTo>
                    <a:lnTo>
                      <a:pt x="5" y="34"/>
                    </a:lnTo>
                    <a:lnTo>
                      <a:pt x="7" y="36"/>
                    </a:lnTo>
                    <a:lnTo>
                      <a:pt x="5" y="38"/>
                    </a:lnTo>
                    <a:lnTo>
                      <a:pt x="5" y="40"/>
                    </a:lnTo>
                    <a:lnTo>
                      <a:pt x="5" y="40"/>
                    </a:lnTo>
                    <a:lnTo>
                      <a:pt x="4" y="40"/>
                    </a:lnTo>
                    <a:lnTo>
                      <a:pt x="4" y="41"/>
                    </a:lnTo>
                    <a:lnTo>
                      <a:pt x="2" y="41"/>
                    </a:lnTo>
                    <a:lnTo>
                      <a:pt x="2" y="41"/>
                    </a:lnTo>
                    <a:lnTo>
                      <a:pt x="0" y="41"/>
                    </a:lnTo>
                    <a:lnTo>
                      <a:pt x="0" y="41"/>
                    </a:lnTo>
                    <a:lnTo>
                      <a:pt x="0" y="43"/>
                    </a:lnTo>
                    <a:lnTo>
                      <a:pt x="2" y="45"/>
                    </a:lnTo>
                    <a:lnTo>
                      <a:pt x="4" y="47"/>
                    </a:lnTo>
                    <a:lnTo>
                      <a:pt x="5" y="49"/>
                    </a:lnTo>
                    <a:lnTo>
                      <a:pt x="5" y="51"/>
                    </a:lnTo>
                    <a:lnTo>
                      <a:pt x="4" y="51"/>
                    </a:lnTo>
                    <a:lnTo>
                      <a:pt x="4" y="53"/>
                    </a:lnTo>
                    <a:lnTo>
                      <a:pt x="4" y="55"/>
                    </a:lnTo>
                    <a:lnTo>
                      <a:pt x="4" y="57"/>
                    </a:lnTo>
                    <a:lnTo>
                      <a:pt x="5" y="59"/>
                    </a:lnTo>
                    <a:lnTo>
                      <a:pt x="5" y="60"/>
                    </a:lnTo>
                    <a:lnTo>
                      <a:pt x="9" y="62"/>
                    </a:lnTo>
                    <a:lnTo>
                      <a:pt x="9" y="62"/>
                    </a:lnTo>
                    <a:lnTo>
                      <a:pt x="11" y="62"/>
                    </a:lnTo>
                    <a:lnTo>
                      <a:pt x="13" y="62"/>
                    </a:lnTo>
                    <a:lnTo>
                      <a:pt x="13" y="62"/>
                    </a:lnTo>
                    <a:lnTo>
                      <a:pt x="15" y="62"/>
                    </a:lnTo>
                    <a:lnTo>
                      <a:pt x="15" y="62"/>
                    </a:lnTo>
                    <a:lnTo>
                      <a:pt x="15" y="64"/>
                    </a:lnTo>
                    <a:lnTo>
                      <a:pt x="13" y="68"/>
                    </a:lnTo>
                    <a:lnTo>
                      <a:pt x="13" y="70"/>
                    </a:lnTo>
                    <a:lnTo>
                      <a:pt x="17" y="70"/>
                    </a:lnTo>
                    <a:lnTo>
                      <a:pt x="19" y="68"/>
                    </a:lnTo>
                    <a:lnTo>
                      <a:pt x="21" y="68"/>
                    </a:lnTo>
                    <a:lnTo>
                      <a:pt x="24" y="64"/>
                    </a:lnTo>
                    <a:lnTo>
                      <a:pt x="28" y="60"/>
                    </a:lnTo>
                    <a:lnTo>
                      <a:pt x="30" y="57"/>
                    </a:lnTo>
                    <a:lnTo>
                      <a:pt x="34" y="57"/>
                    </a:lnTo>
                    <a:lnTo>
                      <a:pt x="36" y="57"/>
                    </a:lnTo>
                    <a:lnTo>
                      <a:pt x="38" y="57"/>
                    </a:lnTo>
                    <a:lnTo>
                      <a:pt x="53" y="64"/>
                    </a:lnTo>
                    <a:lnTo>
                      <a:pt x="55" y="64"/>
                    </a:lnTo>
                    <a:lnTo>
                      <a:pt x="57" y="68"/>
                    </a:lnTo>
                    <a:lnTo>
                      <a:pt x="57" y="70"/>
                    </a:lnTo>
                    <a:lnTo>
                      <a:pt x="59" y="72"/>
                    </a:lnTo>
                    <a:lnTo>
                      <a:pt x="59" y="76"/>
                    </a:lnTo>
                    <a:lnTo>
                      <a:pt x="59" y="78"/>
                    </a:lnTo>
                    <a:lnTo>
                      <a:pt x="60" y="79"/>
                    </a:lnTo>
                    <a:lnTo>
                      <a:pt x="60" y="81"/>
                    </a:lnTo>
                    <a:lnTo>
                      <a:pt x="60" y="83"/>
                    </a:lnTo>
                    <a:lnTo>
                      <a:pt x="60" y="85"/>
                    </a:lnTo>
                    <a:lnTo>
                      <a:pt x="60" y="87"/>
                    </a:lnTo>
                    <a:lnTo>
                      <a:pt x="62" y="87"/>
                    </a:lnTo>
                    <a:lnTo>
                      <a:pt x="64" y="87"/>
                    </a:lnTo>
                    <a:lnTo>
                      <a:pt x="64" y="87"/>
                    </a:lnTo>
                    <a:lnTo>
                      <a:pt x="64" y="87"/>
                    </a:lnTo>
                    <a:lnTo>
                      <a:pt x="66" y="89"/>
                    </a:lnTo>
                    <a:lnTo>
                      <a:pt x="70" y="93"/>
                    </a:lnTo>
                    <a:lnTo>
                      <a:pt x="72" y="95"/>
                    </a:lnTo>
                    <a:lnTo>
                      <a:pt x="70" y="96"/>
                    </a:lnTo>
                    <a:lnTo>
                      <a:pt x="72" y="98"/>
                    </a:lnTo>
                    <a:lnTo>
                      <a:pt x="74" y="98"/>
                    </a:lnTo>
                    <a:lnTo>
                      <a:pt x="76" y="98"/>
                    </a:lnTo>
                    <a:lnTo>
                      <a:pt x="77" y="98"/>
                    </a:lnTo>
                    <a:lnTo>
                      <a:pt x="79" y="100"/>
                    </a:lnTo>
                    <a:lnTo>
                      <a:pt x="81" y="102"/>
                    </a:lnTo>
                    <a:lnTo>
                      <a:pt x="81" y="104"/>
                    </a:lnTo>
                    <a:lnTo>
                      <a:pt x="89" y="110"/>
                    </a:lnTo>
                    <a:lnTo>
                      <a:pt x="93" y="115"/>
                    </a:lnTo>
                    <a:lnTo>
                      <a:pt x="95" y="115"/>
                    </a:lnTo>
                    <a:lnTo>
                      <a:pt x="102" y="119"/>
                    </a:lnTo>
                    <a:lnTo>
                      <a:pt x="102" y="121"/>
                    </a:lnTo>
                    <a:lnTo>
                      <a:pt x="108" y="121"/>
                    </a:lnTo>
                    <a:lnTo>
                      <a:pt x="112" y="121"/>
                    </a:lnTo>
                    <a:lnTo>
                      <a:pt x="114" y="123"/>
                    </a:lnTo>
                    <a:lnTo>
                      <a:pt x="117" y="125"/>
                    </a:lnTo>
                    <a:lnTo>
                      <a:pt x="117" y="129"/>
                    </a:lnTo>
                    <a:lnTo>
                      <a:pt x="121" y="129"/>
                    </a:lnTo>
                    <a:lnTo>
                      <a:pt x="123" y="129"/>
                    </a:lnTo>
                    <a:lnTo>
                      <a:pt x="125" y="131"/>
                    </a:lnTo>
                    <a:lnTo>
                      <a:pt x="123" y="133"/>
                    </a:lnTo>
                    <a:lnTo>
                      <a:pt x="125" y="133"/>
                    </a:lnTo>
                    <a:lnTo>
                      <a:pt x="127" y="133"/>
                    </a:lnTo>
                    <a:lnTo>
                      <a:pt x="129" y="133"/>
                    </a:lnTo>
                    <a:lnTo>
                      <a:pt x="129" y="133"/>
                    </a:lnTo>
                    <a:lnTo>
                      <a:pt x="131" y="133"/>
                    </a:lnTo>
                    <a:lnTo>
                      <a:pt x="131" y="133"/>
                    </a:lnTo>
                    <a:lnTo>
                      <a:pt x="131" y="134"/>
                    </a:lnTo>
                    <a:lnTo>
                      <a:pt x="132" y="136"/>
                    </a:lnTo>
                    <a:lnTo>
                      <a:pt x="132" y="136"/>
                    </a:lnTo>
                    <a:lnTo>
                      <a:pt x="132" y="138"/>
                    </a:lnTo>
                    <a:lnTo>
                      <a:pt x="132" y="138"/>
                    </a:lnTo>
                    <a:lnTo>
                      <a:pt x="134" y="142"/>
                    </a:lnTo>
                    <a:lnTo>
                      <a:pt x="138" y="144"/>
                    </a:lnTo>
                    <a:lnTo>
                      <a:pt x="142" y="144"/>
                    </a:lnTo>
                    <a:lnTo>
                      <a:pt x="144" y="146"/>
                    </a:lnTo>
                    <a:lnTo>
                      <a:pt x="146" y="150"/>
                    </a:lnTo>
                    <a:lnTo>
                      <a:pt x="151" y="165"/>
                    </a:lnTo>
                    <a:lnTo>
                      <a:pt x="151" y="165"/>
                    </a:lnTo>
                    <a:lnTo>
                      <a:pt x="151" y="165"/>
                    </a:lnTo>
                    <a:lnTo>
                      <a:pt x="151" y="167"/>
                    </a:lnTo>
                    <a:lnTo>
                      <a:pt x="151" y="167"/>
                    </a:lnTo>
                    <a:lnTo>
                      <a:pt x="151" y="169"/>
                    </a:lnTo>
                    <a:lnTo>
                      <a:pt x="151" y="169"/>
                    </a:lnTo>
                    <a:lnTo>
                      <a:pt x="151" y="169"/>
                    </a:lnTo>
                    <a:lnTo>
                      <a:pt x="150" y="170"/>
                    </a:lnTo>
                    <a:lnTo>
                      <a:pt x="150" y="170"/>
                    </a:lnTo>
                    <a:lnTo>
                      <a:pt x="148" y="170"/>
                    </a:lnTo>
                    <a:lnTo>
                      <a:pt x="148" y="170"/>
                    </a:lnTo>
                    <a:lnTo>
                      <a:pt x="148" y="172"/>
                    </a:lnTo>
                    <a:lnTo>
                      <a:pt x="148" y="174"/>
                    </a:lnTo>
                    <a:lnTo>
                      <a:pt x="148" y="176"/>
                    </a:lnTo>
                    <a:lnTo>
                      <a:pt x="146" y="178"/>
                    </a:lnTo>
                    <a:lnTo>
                      <a:pt x="144" y="178"/>
                    </a:lnTo>
                    <a:lnTo>
                      <a:pt x="144" y="180"/>
                    </a:lnTo>
                    <a:lnTo>
                      <a:pt x="144" y="182"/>
                    </a:lnTo>
                    <a:lnTo>
                      <a:pt x="146" y="184"/>
                    </a:lnTo>
                    <a:lnTo>
                      <a:pt x="148" y="184"/>
                    </a:lnTo>
                    <a:lnTo>
                      <a:pt x="150" y="184"/>
                    </a:lnTo>
                    <a:lnTo>
                      <a:pt x="151" y="184"/>
                    </a:lnTo>
                    <a:lnTo>
                      <a:pt x="151" y="182"/>
                    </a:lnTo>
                    <a:lnTo>
                      <a:pt x="153" y="180"/>
                    </a:lnTo>
                    <a:lnTo>
                      <a:pt x="153" y="180"/>
                    </a:lnTo>
                    <a:lnTo>
                      <a:pt x="153" y="178"/>
                    </a:lnTo>
                    <a:lnTo>
                      <a:pt x="155" y="178"/>
                    </a:lnTo>
                    <a:lnTo>
                      <a:pt x="157" y="176"/>
                    </a:lnTo>
                    <a:lnTo>
                      <a:pt x="157" y="174"/>
                    </a:lnTo>
                    <a:lnTo>
                      <a:pt x="157" y="170"/>
                    </a:lnTo>
                    <a:lnTo>
                      <a:pt x="159" y="169"/>
                    </a:lnTo>
                    <a:lnTo>
                      <a:pt x="159" y="169"/>
                    </a:lnTo>
                    <a:lnTo>
                      <a:pt x="161" y="167"/>
                    </a:lnTo>
                    <a:lnTo>
                      <a:pt x="161" y="167"/>
                    </a:lnTo>
                    <a:lnTo>
                      <a:pt x="163" y="167"/>
                    </a:lnTo>
                    <a:lnTo>
                      <a:pt x="163" y="167"/>
                    </a:lnTo>
                    <a:lnTo>
                      <a:pt x="165" y="167"/>
                    </a:lnTo>
                    <a:lnTo>
                      <a:pt x="167" y="167"/>
                    </a:lnTo>
                    <a:lnTo>
                      <a:pt x="167" y="165"/>
                    </a:lnTo>
                    <a:lnTo>
                      <a:pt x="167" y="161"/>
                    </a:lnTo>
                    <a:lnTo>
                      <a:pt x="167" y="159"/>
                    </a:lnTo>
                    <a:lnTo>
                      <a:pt x="167" y="157"/>
                    </a:lnTo>
                    <a:lnTo>
                      <a:pt x="165" y="155"/>
                    </a:lnTo>
                    <a:lnTo>
                      <a:pt x="163" y="153"/>
                    </a:lnTo>
                    <a:lnTo>
                      <a:pt x="161" y="153"/>
                    </a:lnTo>
                    <a:lnTo>
                      <a:pt x="159" y="151"/>
                    </a:lnTo>
                    <a:lnTo>
                      <a:pt x="157" y="150"/>
                    </a:lnTo>
                    <a:lnTo>
                      <a:pt x="157" y="148"/>
                    </a:lnTo>
                    <a:lnTo>
                      <a:pt x="159" y="146"/>
                    </a:lnTo>
                    <a:lnTo>
                      <a:pt x="161" y="140"/>
                    </a:lnTo>
                    <a:lnTo>
                      <a:pt x="163" y="138"/>
                    </a:lnTo>
                    <a:lnTo>
                      <a:pt x="163" y="136"/>
                    </a:lnTo>
                    <a:lnTo>
                      <a:pt x="165" y="136"/>
                    </a:lnTo>
                    <a:lnTo>
                      <a:pt x="167" y="136"/>
                    </a:lnTo>
                    <a:lnTo>
                      <a:pt x="168" y="136"/>
                    </a:lnTo>
                    <a:lnTo>
                      <a:pt x="170" y="138"/>
                    </a:lnTo>
                    <a:lnTo>
                      <a:pt x="176" y="140"/>
                    </a:lnTo>
                    <a:lnTo>
                      <a:pt x="178" y="140"/>
                    </a:lnTo>
                    <a:lnTo>
                      <a:pt x="180" y="142"/>
                    </a:lnTo>
                    <a:lnTo>
                      <a:pt x="180" y="144"/>
                    </a:lnTo>
                    <a:lnTo>
                      <a:pt x="182" y="146"/>
                    </a:lnTo>
                    <a:lnTo>
                      <a:pt x="186" y="148"/>
                    </a:lnTo>
                    <a:lnTo>
                      <a:pt x="187" y="146"/>
                    </a:lnTo>
                    <a:lnTo>
                      <a:pt x="187" y="142"/>
                    </a:lnTo>
                    <a:lnTo>
                      <a:pt x="186" y="138"/>
                    </a:lnTo>
                    <a:lnTo>
                      <a:pt x="182" y="134"/>
                    </a:lnTo>
                    <a:lnTo>
                      <a:pt x="167" y="125"/>
                    </a:lnTo>
                    <a:lnTo>
                      <a:pt x="151" y="117"/>
                    </a:lnTo>
                    <a:lnTo>
                      <a:pt x="150" y="117"/>
                    </a:lnTo>
                    <a:lnTo>
                      <a:pt x="148" y="115"/>
                    </a:lnTo>
                    <a:lnTo>
                      <a:pt x="148" y="114"/>
                    </a:lnTo>
                    <a:lnTo>
                      <a:pt x="150" y="112"/>
                    </a:lnTo>
                    <a:lnTo>
                      <a:pt x="151" y="112"/>
                    </a:lnTo>
                    <a:lnTo>
                      <a:pt x="151" y="110"/>
                    </a:lnTo>
                    <a:lnTo>
                      <a:pt x="151" y="108"/>
                    </a:lnTo>
                    <a:lnTo>
                      <a:pt x="150" y="106"/>
                    </a:lnTo>
                    <a:lnTo>
                      <a:pt x="148" y="106"/>
                    </a:lnTo>
                    <a:lnTo>
                      <a:pt x="142" y="108"/>
                    </a:lnTo>
                    <a:lnTo>
                      <a:pt x="140" y="108"/>
                    </a:lnTo>
                    <a:lnTo>
                      <a:pt x="136" y="108"/>
                    </a:lnTo>
                    <a:lnTo>
                      <a:pt x="134" y="106"/>
                    </a:lnTo>
                    <a:lnTo>
                      <a:pt x="132" y="106"/>
                    </a:lnTo>
                    <a:lnTo>
                      <a:pt x="129" y="102"/>
                    </a:lnTo>
                    <a:lnTo>
                      <a:pt x="125" y="100"/>
                    </a:lnTo>
                    <a:lnTo>
                      <a:pt x="121" y="96"/>
                    </a:lnTo>
                    <a:lnTo>
                      <a:pt x="117" y="93"/>
                    </a:lnTo>
                    <a:lnTo>
                      <a:pt x="115" y="87"/>
                    </a:lnTo>
                    <a:lnTo>
                      <a:pt x="114" y="83"/>
                    </a:lnTo>
                    <a:lnTo>
                      <a:pt x="112" y="78"/>
                    </a:lnTo>
                    <a:lnTo>
                      <a:pt x="110" y="74"/>
                    </a:lnTo>
                    <a:lnTo>
                      <a:pt x="106" y="70"/>
                    </a:lnTo>
                    <a:lnTo>
                      <a:pt x="95" y="64"/>
                    </a:lnTo>
                    <a:lnTo>
                      <a:pt x="91" y="60"/>
                    </a:lnTo>
                    <a:lnTo>
                      <a:pt x="91" y="59"/>
                    </a:lnTo>
                    <a:lnTo>
                      <a:pt x="89" y="57"/>
                    </a:lnTo>
                    <a:lnTo>
                      <a:pt x="89" y="53"/>
                    </a:lnTo>
                    <a:lnTo>
                      <a:pt x="89" y="51"/>
                    </a:lnTo>
                    <a:lnTo>
                      <a:pt x="89" y="49"/>
                    </a:lnTo>
                    <a:lnTo>
                      <a:pt x="91" y="49"/>
                    </a:lnTo>
                    <a:lnTo>
                      <a:pt x="91" y="49"/>
                    </a:lnTo>
                    <a:lnTo>
                      <a:pt x="93" y="47"/>
                    </a:lnTo>
                    <a:lnTo>
                      <a:pt x="93" y="45"/>
                    </a:lnTo>
                    <a:lnTo>
                      <a:pt x="91" y="43"/>
                    </a:lnTo>
                    <a:lnTo>
                      <a:pt x="89" y="41"/>
                    </a:lnTo>
                    <a:lnTo>
                      <a:pt x="89" y="40"/>
                    </a:lnTo>
                    <a:lnTo>
                      <a:pt x="89" y="38"/>
                    </a:lnTo>
                    <a:lnTo>
                      <a:pt x="89" y="34"/>
                    </a:lnTo>
                    <a:lnTo>
                      <a:pt x="91" y="34"/>
                    </a:lnTo>
                    <a:lnTo>
                      <a:pt x="93" y="32"/>
                    </a:lnTo>
                    <a:lnTo>
                      <a:pt x="93" y="34"/>
                    </a:lnTo>
                    <a:lnTo>
                      <a:pt x="93" y="34"/>
                    </a:lnTo>
                    <a:lnTo>
                      <a:pt x="95" y="34"/>
                    </a:lnTo>
                    <a:lnTo>
                      <a:pt x="98" y="32"/>
                    </a:lnTo>
                    <a:lnTo>
                      <a:pt x="100" y="32"/>
                    </a:lnTo>
                    <a:lnTo>
                      <a:pt x="102" y="28"/>
                    </a:lnTo>
                    <a:lnTo>
                      <a:pt x="104" y="28"/>
                    </a:lnTo>
                    <a:lnTo>
                      <a:pt x="104" y="28"/>
                    </a:lnTo>
                    <a:lnTo>
                      <a:pt x="106" y="28"/>
                    </a:lnTo>
                    <a:lnTo>
                      <a:pt x="110" y="28"/>
                    </a:lnTo>
                    <a:lnTo>
                      <a:pt x="110" y="28"/>
                    </a:lnTo>
                    <a:lnTo>
                      <a:pt x="110" y="28"/>
                    </a:lnTo>
                    <a:lnTo>
                      <a:pt x="112" y="28"/>
                    </a:lnTo>
                    <a:lnTo>
                      <a:pt x="112" y="28"/>
                    </a:lnTo>
                    <a:lnTo>
                      <a:pt x="114" y="30"/>
                    </a:lnTo>
                    <a:lnTo>
                      <a:pt x="114" y="30"/>
                    </a:lnTo>
                    <a:lnTo>
                      <a:pt x="114" y="30"/>
                    </a:lnTo>
                    <a:lnTo>
                      <a:pt x="112" y="32"/>
                    </a:lnTo>
                    <a:lnTo>
                      <a:pt x="115" y="32"/>
                    </a:lnTo>
                    <a:lnTo>
                      <a:pt x="114" y="30"/>
                    </a:lnTo>
                    <a:close/>
                    <a:moveTo>
                      <a:pt x="93" y="108"/>
                    </a:moveTo>
                    <a:lnTo>
                      <a:pt x="93" y="108"/>
                    </a:lnTo>
                    <a:lnTo>
                      <a:pt x="93" y="108"/>
                    </a:lnTo>
                    <a:lnTo>
                      <a:pt x="93" y="108"/>
                    </a:lnTo>
                    <a:close/>
                    <a:moveTo>
                      <a:pt x="93" y="66"/>
                    </a:moveTo>
                    <a:lnTo>
                      <a:pt x="93" y="66"/>
                    </a:lnTo>
                    <a:lnTo>
                      <a:pt x="93" y="66"/>
                    </a:lnTo>
                    <a:lnTo>
                      <a:pt x="93" y="66"/>
                    </a:lnTo>
                    <a:lnTo>
                      <a:pt x="93" y="66"/>
                    </a:lnTo>
                    <a:lnTo>
                      <a:pt x="93" y="66"/>
                    </a:lnTo>
                    <a:lnTo>
                      <a:pt x="91" y="66"/>
                    </a:lnTo>
                    <a:lnTo>
                      <a:pt x="93" y="66"/>
                    </a:lnTo>
                    <a:close/>
                    <a:moveTo>
                      <a:pt x="114" y="184"/>
                    </a:moveTo>
                    <a:lnTo>
                      <a:pt x="119" y="182"/>
                    </a:lnTo>
                    <a:lnTo>
                      <a:pt x="125" y="182"/>
                    </a:lnTo>
                    <a:lnTo>
                      <a:pt x="127" y="182"/>
                    </a:lnTo>
                    <a:lnTo>
                      <a:pt x="129" y="180"/>
                    </a:lnTo>
                    <a:lnTo>
                      <a:pt x="131" y="180"/>
                    </a:lnTo>
                    <a:lnTo>
                      <a:pt x="134" y="180"/>
                    </a:lnTo>
                    <a:lnTo>
                      <a:pt x="140" y="178"/>
                    </a:lnTo>
                    <a:lnTo>
                      <a:pt x="142" y="178"/>
                    </a:lnTo>
                    <a:lnTo>
                      <a:pt x="144" y="178"/>
                    </a:lnTo>
                    <a:lnTo>
                      <a:pt x="140" y="182"/>
                    </a:lnTo>
                    <a:lnTo>
                      <a:pt x="136" y="188"/>
                    </a:lnTo>
                    <a:lnTo>
                      <a:pt x="134" y="193"/>
                    </a:lnTo>
                    <a:lnTo>
                      <a:pt x="136" y="197"/>
                    </a:lnTo>
                    <a:lnTo>
                      <a:pt x="136" y="197"/>
                    </a:lnTo>
                    <a:lnTo>
                      <a:pt x="138" y="201"/>
                    </a:lnTo>
                    <a:lnTo>
                      <a:pt x="136" y="203"/>
                    </a:lnTo>
                    <a:lnTo>
                      <a:pt x="134" y="205"/>
                    </a:lnTo>
                    <a:lnTo>
                      <a:pt x="134" y="208"/>
                    </a:lnTo>
                    <a:lnTo>
                      <a:pt x="132" y="208"/>
                    </a:lnTo>
                    <a:lnTo>
                      <a:pt x="131" y="207"/>
                    </a:lnTo>
                    <a:lnTo>
                      <a:pt x="129" y="207"/>
                    </a:lnTo>
                    <a:lnTo>
                      <a:pt x="127" y="207"/>
                    </a:lnTo>
                    <a:lnTo>
                      <a:pt x="125" y="205"/>
                    </a:lnTo>
                    <a:lnTo>
                      <a:pt x="123" y="203"/>
                    </a:lnTo>
                    <a:lnTo>
                      <a:pt x="121" y="201"/>
                    </a:lnTo>
                    <a:lnTo>
                      <a:pt x="119" y="201"/>
                    </a:lnTo>
                    <a:lnTo>
                      <a:pt x="115" y="199"/>
                    </a:lnTo>
                    <a:lnTo>
                      <a:pt x="114" y="199"/>
                    </a:lnTo>
                    <a:lnTo>
                      <a:pt x="112" y="199"/>
                    </a:lnTo>
                    <a:lnTo>
                      <a:pt x="102" y="191"/>
                    </a:lnTo>
                    <a:lnTo>
                      <a:pt x="100" y="191"/>
                    </a:lnTo>
                    <a:lnTo>
                      <a:pt x="98" y="191"/>
                    </a:lnTo>
                    <a:lnTo>
                      <a:pt x="96" y="191"/>
                    </a:lnTo>
                    <a:lnTo>
                      <a:pt x="95" y="191"/>
                    </a:lnTo>
                    <a:lnTo>
                      <a:pt x="95" y="189"/>
                    </a:lnTo>
                    <a:lnTo>
                      <a:pt x="93" y="188"/>
                    </a:lnTo>
                    <a:lnTo>
                      <a:pt x="93" y="184"/>
                    </a:lnTo>
                    <a:lnTo>
                      <a:pt x="96" y="180"/>
                    </a:lnTo>
                    <a:lnTo>
                      <a:pt x="98" y="182"/>
                    </a:lnTo>
                    <a:lnTo>
                      <a:pt x="98" y="182"/>
                    </a:lnTo>
                    <a:lnTo>
                      <a:pt x="100" y="182"/>
                    </a:lnTo>
                    <a:lnTo>
                      <a:pt x="104" y="180"/>
                    </a:lnTo>
                    <a:lnTo>
                      <a:pt x="106" y="180"/>
                    </a:lnTo>
                    <a:lnTo>
                      <a:pt x="108" y="180"/>
                    </a:lnTo>
                    <a:lnTo>
                      <a:pt x="112" y="184"/>
                    </a:lnTo>
                    <a:lnTo>
                      <a:pt x="112" y="184"/>
                    </a:lnTo>
                    <a:lnTo>
                      <a:pt x="114" y="184"/>
                    </a:lnTo>
                    <a:close/>
                    <a:moveTo>
                      <a:pt x="85" y="207"/>
                    </a:moveTo>
                    <a:lnTo>
                      <a:pt x="85" y="207"/>
                    </a:lnTo>
                    <a:lnTo>
                      <a:pt x="83" y="207"/>
                    </a:lnTo>
                    <a:lnTo>
                      <a:pt x="85" y="205"/>
                    </a:lnTo>
                    <a:lnTo>
                      <a:pt x="85" y="205"/>
                    </a:lnTo>
                    <a:lnTo>
                      <a:pt x="85" y="205"/>
                    </a:lnTo>
                    <a:lnTo>
                      <a:pt x="85" y="207"/>
                    </a:lnTo>
                    <a:lnTo>
                      <a:pt x="85" y="207"/>
                    </a:lnTo>
                    <a:lnTo>
                      <a:pt x="85" y="207"/>
                    </a:lnTo>
                    <a:close/>
                    <a:moveTo>
                      <a:pt x="28" y="163"/>
                    </a:moveTo>
                    <a:lnTo>
                      <a:pt x="28" y="163"/>
                    </a:lnTo>
                    <a:lnTo>
                      <a:pt x="28" y="165"/>
                    </a:lnTo>
                    <a:lnTo>
                      <a:pt x="28" y="165"/>
                    </a:lnTo>
                    <a:lnTo>
                      <a:pt x="26" y="165"/>
                    </a:lnTo>
                    <a:lnTo>
                      <a:pt x="26" y="165"/>
                    </a:lnTo>
                    <a:lnTo>
                      <a:pt x="26" y="163"/>
                    </a:lnTo>
                    <a:lnTo>
                      <a:pt x="26" y="163"/>
                    </a:lnTo>
                    <a:lnTo>
                      <a:pt x="28" y="163"/>
                    </a:lnTo>
                    <a:close/>
                    <a:moveTo>
                      <a:pt x="24" y="129"/>
                    </a:moveTo>
                    <a:lnTo>
                      <a:pt x="24" y="127"/>
                    </a:lnTo>
                    <a:lnTo>
                      <a:pt x="28" y="129"/>
                    </a:lnTo>
                    <a:lnTo>
                      <a:pt x="32" y="129"/>
                    </a:lnTo>
                    <a:lnTo>
                      <a:pt x="36" y="125"/>
                    </a:lnTo>
                    <a:lnTo>
                      <a:pt x="40" y="121"/>
                    </a:lnTo>
                    <a:lnTo>
                      <a:pt x="41" y="121"/>
                    </a:lnTo>
                    <a:lnTo>
                      <a:pt x="43" y="121"/>
                    </a:lnTo>
                    <a:lnTo>
                      <a:pt x="43" y="123"/>
                    </a:lnTo>
                    <a:lnTo>
                      <a:pt x="45" y="125"/>
                    </a:lnTo>
                    <a:lnTo>
                      <a:pt x="47" y="125"/>
                    </a:lnTo>
                    <a:lnTo>
                      <a:pt x="47" y="127"/>
                    </a:lnTo>
                    <a:lnTo>
                      <a:pt x="49" y="133"/>
                    </a:lnTo>
                    <a:lnTo>
                      <a:pt x="49" y="134"/>
                    </a:lnTo>
                    <a:lnTo>
                      <a:pt x="49" y="136"/>
                    </a:lnTo>
                    <a:lnTo>
                      <a:pt x="47" y="138"/>
                    </a:lnTo>
                    <a:lnTo>
                      <a:pt x="47" y="140"/>
                    </a:lnTo>
                    <a:lnTo>
                      <a:pt x="47" y="140"/>
                    </a:lnTo>
                    <a:lnTo>
                      <a:pt x="47" y="144"/>
                    </a:lnTo>
                    <a:lnTo>
                      <a:pt x="49" y="144"/>
                    </a:lnTo>
                    <a:lnTo>
                      <a:pt x="47" y="153"/>
                    </a:lnTo>
                    <a:lnTo>
                      <a:pt x="47" y="157"/>
                    </a:lnTo>
                    <a:lnTo>
                      <a:pt x="45" y="161"/>
                    </a:lnTo>
                    <a:lnTo>
                      <a:pt x="45" y="161"/>
                    </a:lnTo>
                    <a:lnTo>
                      <a:pt x="41" y="161"/>
                    </a:lnTo>
                    <a:lnTo>
                      <a:pt x="40" y="161"/>
                    </a:lnTo>
                    <a:lnTo>
                      <a:pt x="38" y="159"/>
                    </a:lnTo>
                    <a:lnTo>
                      <a:pt x="36" y="163"/>
                    </a:lnTo>
                    <a:lnTo>
                      <a:pt x="34" y="167"/>
                    </a:lnTo>
                    <a:lnTo>
                      <a:pt x="32" y="165"/>
                    </a:lnTo>
                    <a:lnTo>
                      <a:pt x="28" y="163"/>
                    </a:lnTo>
                    <a:lnTo>
                      <a:pt x="28" y="159"/>
                    </a:lnTo>
                    <a:lnTo>
                      <a:pt x="28" y="157"/>
                    </a:lnTo>
                    <a:lnTo>
                      <a:pt x="28" y="153"/>
                    </a:lnTo>
                    <a:lnTo>
                      <a:pt x="28" y="150"/>
                    </a:lnTo>
                    <a:lnTo>
                      <a:pt x="30" y="150"/>
                    </a:lnTo>
                    <a:lnTo>
                      <a:pt x="30" y="150"/>
                    </a:lnTo>
                    <a:lnTo>
                      <a:pt x="28" y="148"/>
                    </a:lnTo>
                    <a:lnTo>
                      <a:pt x="28" y="146"/>
                    </a:lnTo>
                    <a:lnTo>
                      <a:pt x="28" y="146"/>
                    </a:lnTo>
                    <a:lnTo>
                      <a:pt x="28" y="146"/>
                    </a:lnTo>
                    <a:lnTo>
                      <a:pt x="28" y="146"/>
                    </a:lnTo>
                    <a:lnTo>
                      <a:pt x="28" y="144"/>
                    </a:lnTo>
                    <a:lnTo>
                      <a:pt x="28" y="144"/>
                    </a:lnTo>
                    <a:lnTo>
                      <a:pt x="28" y="142"/>
                    </a:lnTo>
                    <a:lnTo>
                      <a:pt x="28" y="142"/>
                    </a:lnTo>
                    <a:lnTo>
                      <a:pt x="28" y="140"/>
                    </a:lnTo>
                    <a:lnTo>
                      <a:pt x="28" y="138"/>
                    </a:lnTo>
                    <a:lnTo>
                      <a:pt x="26" y="136"/>
                    </a:lnTo>
                    <a:lnTo>
                      <a:pt x="24" y="133"/>
                    </a:lnTo>
                    <a:lnTo>
                      <a:pt x="24" y="133"/>
                    </a:lnTo>
                    <a:lnTo>
                      <a:pt x="24" y="131"/>
                    </a:lnTo>
                    <a:lnTo>
                      <a:pt x="24" y="129"/>
                    </a:lnTo>
                    <a:lnTo>
                      <a:pt x="24" y="129"/>
                    </a:lnTo>
                    <a:close/>
                    <a:moveTo>
                      <a:pt x="24" y="125"/>
                    </a:moveTo>
                    <a:lnTo>
                      <a:pt x="24" y="125"/>
                    </a:lnTo>
                    <a:lnTo>
                      <a:pt x="24" y="125"/>
                    </a:lnTo>
                    <a:lnTo>
                      <a:pt x="24" y="123"/>
                    </a:lnTo>
                    <a:lnTo>
                      <a:pt x="26" y="123"/>
                    </a:lnTo>
                    <a:lnTo>
                      <a:pt x="26" y="123"/>
                    </a:lnTo>
                    <a:lnTo>
                      <a:pt x="26" y="125"/>
                    </a:lnTo>
                    <a:lnTo>
                      <a:pt x="26" y="125"/>
                    </a:lnTo>
                    <a:lnTo>
                      <a:pt x="24" y="125"/>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04" name="Rectangle 1749">
                <a:extLst>
                  <a:ext uri="{FF2B5EF4-FFF2-40B4-BE49-F238E27FC236}">
                    <a16:creationId xmlns:a16="http://schemas.microsoft.com/office/drawing/2014/main" id="{35D483F0-963A-AB36-52A4-C54CE81CE9AF}"/>
                  </a:ext>
                </a:extLst>
              </p:cNvPr>
              <p:cNvSpPr>
                <a:spLocks noChangeArrowheads="1"/>
              </p:cNvSpPr>
              <p:nvPr/>
            </p:nvSpPr>
            <p:spPr bwMode="auto">
              <a:xfrm>
                <a:off x="19251129" y="1763335"/>
                <a:ext cx="8161" cy="8161"/>
              </a:xfrm>
              <a:prstGeom prst="rect">
                <a:avLst/>
              </a:pr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05" name="Freeform 1750">
                <a:extLst>
                  <a:ext uri="{FF2B5EF4-FFF2-40B4-BE49-F238E27FC236}">
                    <a16:creationId xmlns:a16="http://schemas.microsoft.com/office/drawing/2014/main" id="{6AFCD8B3-9D17-B4D6-BC4B-915C8714081C}"/>
                  </a:ext>
                </a:extLst>
              </p:cNvPr>
              <p:cNvSpPr>
                <a:spLocks/>
              </p:cNvSpPr>
              <p:nvPr/>
            </p:nvSpPr>
            <p:spPr bwMode="auto">
              <a:xfrm>
                <a:off x="20287284" y="1681747"/>
                <a:ext cx="334509" cy="252922"/>
              </a:xfrm>
              <a:custGeom>
                <a:avLst/>
                <a:gdLst>
                  <a:gd name="T0" fmla="*/ 39 w 41"/>
                  <a:gd name="T1" fmla="*/ 14 h 31"/>
                  <a:gd name="T2" fmla="*/ 39 w 41"/>
                  <a:gd name="T3" fmla="*/ 10 h 31"/>
                  <a:gd name="T4" fmla="*/ 38 w 41"/>
                  <a:gd name="T5" fmla="*/ 8 h 31"/>
                  <a:gd name="T6" fmla="*/ 30 w 41"/>
                  <a:gd name="T7" fmla="*/ 2 h 31"/>
                  <a:gd name="T8" fmla="*/ 28 w 41"/>
                  <a:gd name="T9" fmla="*/ 0 h 31"/>
                  <a:gd name="T10" fmla="*/ 24 w 41"/>
                  <a:gd name="T11" fmla="*/ 0 h 31"/>
                  <a:gd name="T12" fmla="*/ 20 w 41"/>
                  <a:gd name="T13" fmla="*/ 2 h 31"/>
                  <a:gd name="T14" fmla="*/ 19 w 41"/>
                  <a:gd name="T15" fmla="*/ 2 h 31"/>
                  <a:gd name="T16" fmla="*/ 19 w 41"/>
                  <a:gd name="T17" fmla="*/ 2 h 31"/>
                  <a:gd name="T18" fmla="*/ 19 w 41"/>
                  <a:gd name="T19" fmla="*/ 2 h 31"/>
                  <a:gd name="T20" fmla="*/ 19 w 41"/>
                  <a:gd name="T21" fmla="*/ 2 h 31"/>
                  <a:gd name="T22" fmla="*/ 19 w 41"/>
                  <a:gd name="T23" fmla="*/ 2 h 31"/>
                  <a:gd name="T24" fmla="*/ 15 w 41"/>
                  <a:gd name="T25" fmla="*/ 4 h 31"/>
                  <a:gd name="T26" fmla="*/ 13 w 41"/>
                  <a:gd name="T27" fmla="*/ 4 h 31"/>
                  <a:gd name="T28" fmla="*/ 13 w 41"/>
                  <a:gd name="T29" fmla="*/ 4 h 31"/>
                  <a:gd name="T30" fmla="*/ 11 w 41"/>
                  <a:gd name="T31" fmla="*/ 4 h 31"/>
                  <a:gd name="T32" fmla="*/ 9 w 41"/>
                  <a:gd name="T33" fmla="*/ 4 h 31"/>
                  <a:gd name="T34" fmla="*/ 7 w 41"/>
                  <a:gd name="T35" fmla="*/ 6 h 31"/>
                  <a:gd name="T36" fmla="*/ 5 w 41"/>
                  <a:gd name="T37" fmla="*/ 8 h 31"/>
                  <a:gd name="T38" fmla="*/ 3 w 41"/>
                  <a:gd name="T39" fmla="*/ 10 h 31"/>
                  <a:gd name="T40" fmla="*/ 2 w 41"/>
                  <a:gd name="T41" fmla="*/ 10 h 31"/>
                  <a:gd name="T42" fmla="*/ 2 w 41"/>
                  <a:gd name="T43" fmla="*/ 14 h 31"/>
                  <a:gd name="T44" fmla="*/ 0 w 41"/>
                  <a:gd name="T45" fmla="*/ 16 h 31"/>
                  <a:gd name="T46" fmla="*/ 0 w 41"/>
                  <a:gd name="T47" fmla="*/ 19 h 31"/>
                  <a:gd name="T48" fmla="*/ 2 w 41"/>
                  <a:gd name="T49" fmla="*/ 23 h 31"/>
                  <a:gd name="T50" fmla="*/ 2 w 41"/>
                  <a:gd name="T51" fmla="*/ 25 h 31"/>
                  <a:gd name="T52" fmla="*/ 3 w 41"/>
                  <a:gd name="T53" fmla="*/ 27 h 31"/>
                  <a:gd name="T54" fmla="*/ 3 w 41"/>
                  <a:gd name="T55" fmla="*/ 29 h 31"/>
                  <a:gd name="T56" fmla="*/ 5 w 41"/>
                  <a:gd name="T57" fmla="*/ 29 h 31"/>
                  <a:gd name="T58" fmla="*/ 7 w 41"/>
                  <a:gd name="T59" fmla="*/ 29 h 31"/>
                  <a:gd name="T60" fmla="*/ 7 w 41"/>
                  <a:gd name="T61" fmla="*/ 29 h 31"/>
                  <a:gd name="T62" fmla="*/ 9 w 41"/>
                  <a:gd name="T63" fmla="*/ 31 h 31"/>
                  <a:gd name="T64" fmla="*/ 17 w 41"/>
                  <a:gd name="T65" fmla="*/ 31 h 31"/>
                  <a:gd name="T66" fmla="*/ 20 w 41"/>
                  <a:gd name="T67" fmla="*/ 29 h 31"/>
                  <a:gd name="T68" fmla="*/ 22 w 41"/>
                  <a:gd name="T69" fmla="*/ 27 h 31"/>
                  <a:gd name="T70" fmla="*/ 24 w 41"/>
                  <a:gd name="T71" fmla="*/ 25 h 31"/>
                  <a:gd name="T72" fmla="*/ 28 w 41"/>
                  <a:gd name="T73" fmla="*/ 25 h 31"/>
                  <a:gd name="T74" fmla="*/ 32 w 41"/>
                  <a:gd name="T75" fmla="*/ 25 h 31"/>
                  <a:gd name="T76" fmla="*/ 34 w 41"/>
                  <a:gd name="T77" fmla="*/ 25 h 31"/>
                  <a:gd name="T78" fmla="*/ 36 w 41"/>
                  <a:gd name="T79" fmla="*/ 23 h 31"/>
                  <a:gd name="T80" fmla="*/ 38 w 41"/>
                  <a:gd name="T81" fmla="*/ 23 h 31"/>
                  <a:gd name="T82" fmla="*/ 38 w 41"/>
                  <a:gd name="T83" fmla="*/ 21 h 31"/>
                  <a:gd name="T84" fmla="*/ 39 w 41"/>
                  <a:gd name="T85" fmla="*/ 21 h 31"/>
                  <a:gd name="T86" fmla="*/ 39 w 41"/>
                  <a:gd name="T87" fmla="*/ 17 h 31"/>
                  <a:gd name="T88" fmla="*/ 41 w 41"/>
                  <a:gd name="T89" fmla="*/ 16 h 31"/>
                  <a:gd name="T90" fmla="*/ 39 w 41"/>
                  <a:gd name="T91"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1" h="31">
                    <a:moveTo>
                      <a:pt x="39" y="14"/>
                    </a:moveTo>
                    <a:lnTo>
                      <a:pt x="39" y="10"/>
                    </a:lnTo>
                    <a:lnTo>
                      <a:pt x="38" y="8"/>
                    </a:lnTo>
                    <a:lnTo>
                      <a:pt x="30" y="2"/>
                    </a:lnTo>
                    <a:lnTo>
                      <a:pt x="28" y="0"/>
                    </a:lnTo>
                    <a:lnTo>
                      <a:pt x="24" y="0"/>
                    </a:lnTo>
                    <a:lnTo>
                      <a:pt x="20" y="2"/>
                    </a:lnTo>
                    <a:lnTo>
                      <a:pt x="19" y="2"/>
                    </a:lnTo>
                    <a:lnTo>
                      <a:pt x="19" y="2"/>
                    </a:lnTo>
                    <a:lnTo>
                      <a:pt x="19" y="2"/>
                    </a:lnTo>
                    <a:lnTo>
                      <a:pt x="19" y="2"/>
                    </a:lnTo>
                    <a:lnTo>
                      <a:pt x="19" y="2"/>
                    </a:lnTo>
                    <a:lnTo>
                      <a:pt x="15" y="4"/>
                    </a:lnTo>
                    <a:lnTo>
                      <a:pt x="13" y="4"/>
                    </a:lnTo>
                    <a:lnTo>
                      <a:pt x="13" y="4"/>
                    </a:lnTo>
                    <a:lnTo>
                      <a:pt x="11" y="4"/>
                    </a:lnTo>
                    <a:lnTo>
                      <a:pt x="9" y="4"/>
                    </a:lnTo>
                    <a:lnTo>
                      <a:pt x="7" y="6"/>
                    </a:lnTo>
                    <a:lnTo>
                      <a:pt x="5" y="8"/>
                    </a:lnTo>
                    <a:lnTo>
                      <a:pt x="3" y="10"/>
                    </a:lnTo>
                    <a:lnTo>
                      <a:pt x="2" y="10"/>
                    </a:lnTo>
                    <a:lnTo>
                      <a:pt x="2" y="14"/>
                    </a:lnTo>
                    <a:lnTo>
                      <a:pt x="0" y="16"/>
                    </a:lnTo>
                    <a:lnTo>
                      <a:pt x="0" y="19"/>
                    </a:lnTo>
                    <a:lnTo>
                      <a:pt x="2" y="23"/>
                    </a:lnTo>
                    <a:lnTo>
                      <a:pt x="2" y="25"/>
                    </a:lnTo>
                    <a:lnTo>
                      <a:pt x="3" y="27"/>
                    </a:lnTo>
                    <a:lnTo>
                      <a:pt x="3" y="29"/>
                    </a:lnTo>
                    <a:lnTo>
                      <a:pt x="5" y="29"/>
                    </a:lnTo>
                    <a:lnTo>
                      <a:pt x="7" y="29"/>
                    </a:lnTo>
                    <a:lnTo>
                      <a:pt x="7" y="29"/>
                    </a:lnTo>
                    <a:lnTo>
                      <a:pt x="9" y="31"/>
                    </a:lnTo>
                    <a:lnTo>
                      <a:pt x="17" y="31"/>
                    </a:lnTo>
                    <a:lnTo>
                      <a:pt x="20" y="29"/>
                    </a:lnTo>
                    <a:lnTo>
                      <a:pt x="22" y="27"/>
                    </a:lnTo>
                    <a:lnTo>
                      <a:pt x="24" y="25"/>
                    </a:lnTo>
                    <a:lnTo>
                      <a:pt x="28" y="25"/>
                    </a:lnTo>
                    <a:lnTo>
                      <a:pt x="32" y="25"/>
                    </a:lnTo>
                    <a:lnTo>
                      <a:pt x="34" y="25"/>
                    </a:lnTo>
                    <a:lnTo>
                      <a:pt x="36" y="23"/>
                    </a:lnTo>
                    <a:lnTo>
                      <a:pt x="38" y="23"/>
                    </a:lnTo>
                    <a:lnTo>
                      <a:pt x="38" y="21"/>
                    </a:lnTo>
                    <a:lnTo>
                      <a:pt x="39" y="21"/>
                    </a:lnTo>
                    <a:lnTo>
                      <a:pt x="39" y="17"/>
                    </a:lnTo>
                    <a:lnTo>
                      <a:pt x="41" y="16"/>
                    </a:lnTo>
                    <a:lnTo>
                      <a:pt x="39" y="14"/>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06" name="Freeform 1751">
                <a:extLst>
                  <a:ext uri="{FF2B5EF4-FFF2-40B4-BE49-F238E27FC236}">
                    <a16:creationId xmlns:a16="http://schemas.microsoft.com/office/drawing/2014/main" id="{F44DCE38-CF8D-D5B0-5B1B-4A0E28DBB48F}"/>
                  </a:ext>
                </a:extLst>
              </p:cNvPr>
              <p:cNvSpPr>
                <a:spLocks noEditPoints="1"/>
              </p:cNvSpPr>
              <p:nvPr/>
            </p:nvSpPr>
            <p:spPr bwMode="auto">
              <a:xfrm>
                <a:off x="20344392" y="-806651"/>
                <a:ext cx="775079" cy="416095"/>
              </a:xfrm>
              <a:custGeom>
                <a:avLst/>
                <a:gdLst>
                  <a:gd name="T0" fmla="*/ 4 w 95"/>
                  <a:gd name="T1" fmla="*/ 17 h 51"/>
                  <a:gd name="T2" fmla="*/ 2 w 95"/>
                  <a:gd name="T3" fmla="*/ 23 h 51"/>
                  <a:gd name="T4" fmla="*/ 2 w 95"/>
                  <a:gd name="T5" fmla="*/ 19 h 51"/>
                  <a:gd name="T6" fmla="*/ 91 w 95"/>
                  <a:gd name="T7" fmla="*/ 21 h 51"/>
                  <a:gd name="T8" fmla="*/ 91 w 95"/>
                  <a:gd name="T9" fmla="*/ 15 h 51"/>
                  <a:gd name="T10" fmla="*/ 87 w 95"/>
                  <a:gd name="T11" fmla="*/ 13 h 51"/>
                  <a:gd name="T12" fmla="*/ 76 w 95"/>
                  <a:gd name="T13" fmla="*/ 6 h 51"/>
                  <a:gd name="T14" fmla="*/ 68 w 95"/>
                  <a:gd name="T15" fmla="*/ 4 h 51"/>
                  <a:gd name="T16" fmla="*/ 65 w 95"/>
                  <a:gd name="T17" fmla="*/ 2 h 51"/>
                  <a:gd name="T18" fmla="*/ 63 w 95"/>
                  <a:gd name="T19" fmla="*/ 0 h 51"/>
                  <a:gd name="T20" fmla="*/ 59 w 95"/>
                  <a:gd name="T21" fmla="*/ 2 h 51"/>
                  <a:gd name="T22" fmla="*/ 21 w 95"/>
                  <a:gd name="T23" fmla="*/ 0 h 51"/>
                  <a:gd name="T24" fmla="*/ 8 w 95"/>
                  <a:gd name="T25" fmla="*/ 4 h 51"/>
                  <a:gd name="T26" fmla="*/ 4 w 95"/>
                  <a:gd name="T27" fmla="*/ 13 h 51"/>
                  <a:gd name="T28" fmla="*/ 6 w 95"/>
                  <a:gd name="T29" fmla="*/ 21 h 51"/>
                  <a:gd name="T30" fmla="*/ 8 w 95"/>
                  <a:gd name="T31" fmla="*/ 23 h 51"/>
                  <a:gd name="T32" fmla="*/ 10 w 95"/>
                  <a:gd name="T33" fmla="*/ 23 h 51"/>
                  <a:gd name="T34" fmla="*/ 13 w 95"/>
                  <a:gd name="T35" fmla="*/ 25 h 51"/>
                  <a:gd name="T36" fmla="*/ 21 w 95"/>
                  <a:gd name="T37" fmla="*/ 26 h 51"/>
                  <a:gd name="T38" fmla="*/ 27 w 95"/>
                  <a:gd name="T39" fmla="*/ 26 h 51"/>
                  <a:gd name="T40" fmla="*/ 31 w 95"/>
                  <a:gd name="T41" fmla="*/ 30 h 51"/>
                  <a:gd name="T42" fmla="*/ 29 w 95"/>
                  <a:gd name="T43" fmla="*/ 36 h 51"/>
                  <a:gd name="T44" fmla="*/ 29 w 95"/>
                  <a:gd name="T45" fmla="*/ 40 h 51"/>
                  <a:gd name="T46" fmla="*/ 31 w 95"/>
                  <a:gd name="T47" fmla="*/ 42 h 51"/>
                  <a:gd name="T48" fmla="*/ 36 w 95"/>
                  <a:gd name="T49" fmla="*/ 44 h 51"/>
                  <a:gd name="T50" fmla="*/ 42 w 95"/>
                  <a:gd name="T51" fmla="*/ 47 h 51"/>
                  <a:gd name="T52" fmla="*/ 48 w 95"/>
                  <a:gd name="T53" fmla="*/ 51 h 51"/>
                  <a:gd name="T54" fmla="*/ 55 w 95"/>
                  <a:gd name="T55" fmla="*/ 51 h 51"/>
                  <a:gd name="T56" fmla="*/ 57 w 95"/>
                  <a:gd name="T57" fmla="*/ 51 h 51"/>
                  <a:gd name="T58" fmla="*/ 63 w 95"/>
                  <a:gd name="T59" fmla="*/ 49 h 51"/>
                  <a:gd name="T60" fmla="*/ 63 w 95"/>
                  <a:gd name="T61" fmla="*/ 47 h 51"/>
                  <a:gd name="T62" fmla="*/ 67 w 95"/>
                  <a:gd name="T63" fmla="*/ 47 h 51"/>
                  <a:gd name="T64" fmla="*/ 70 w 95"/>
                  <a:gd name="T65" fmla="*/ 44 h 51"/>
                  <a:gd name="T66" fmla="*/ 74 w 95"/>
                  <a:gd name="T67" fmla="*/ 44 h 51"/>
                  <a:gd name="T68" fmla="*/ 76 w 95"/>
                  <a:gd name="T69" fmla="*/ 45 h 51"/>
                  <a:gd name="T70" fmla="*/ 78 w 95"/>
                  <a:gd name="T71" fmla="*/ 45 h 51"/>
                  <a:gd name="T72" fmla="*/ 78 w 95"/>
                  <a:gd name="T73" fmla="*/ 44 h 51"/>
                  <a:gd name="T74" fmla="*/ 76 w 95"/>
                  <a:gd name="T75" fmla="*/ 42 h 51"/>
                  <a:gd name="T76" fmla="*/ 76 w 95"/>
                  <a:gd name="T77" fmla="*/ 40 h 51"/>
                  <a:gd name="T78" fmla="*/ 78 w 95"/>
                  <a:gd name="T79" fmla="*/ 36 h 51"/>
                  <a:gd name="T80" fmla="*/ 78 w 95"/>
                  <a:gd name="T81" fmla="*/ 32 h 51"/>
                  <a:gd name="T82" fmla="*/ 82 w 95"/>
                  <a:gd name="T83" fmla="*/ 30 h 51"/>
                  <a:gd name="T84" fmla="*/ 86 w 95"/>
                  <a:gd name="T85" fmla="*/ 26 h 51"/>
                  <a:gd name="T86" fmla="*/ 89 w 95"/>
                  <a:gd name="T87" fmla="*/ 26 h 51"/>
                  <a:gd name="T88" fmla="*/ 93 w 95"/>
                  <a:gd name="T89" fmla="*/ 2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 h="51">
                    <a:moveTo>
                      <a:pt x="2" y="19"/>
                    </a:moveTo>
                    <a:lnTo>
                      <a:pt x="4" y="15"/>
                    </a:lnTo>
                    <a:lnTo>
                      <a:pt x="4" y="17"/>
                    </a:lnTo>
                    <a:lnTo>
                      <a:pt x="4" y="19"/>
                    </a:lnTo>
                    <a:lnTo>
                      <a:pt x="2" y="21"/>
                    </a:lnTo>
                    <a:lnTo>
                      <a:pt x="2" y="23"/>
                    </a:lnTo>
                    <a:lnTo>
                      <a:pt x="0" y="23"/>
                    </a:lnTo>
                    <a:lnTo>
                      <a:pt x="2" y="21"/>
                    </a:lnTo>
                    <a:lnTo>
                      <a:pt x="2" y="19"/>
                    </a:lnTo>
                    <a:close/>
                    <a:moveTo>
                      <a:pt x="93" y="23"/>
                    </a:moveTo>
                    <a:lnTo>
                      <a:pt x="91" y="23"/>
                    </a:lnTo>
                    <a:lnTo>
                      <a:pt x="91" y="21"/>
                    </a:lnTo>
                    <a:lnTo>
                      <a:pt x="89" y="21"/>
                    </a:lnTo>
                    <a:lnTo>
                      <a:pt x="89" y="19"/>
                    </a:lnTo>
                    <a:lnTo>
                      <a:pt x="91" y="15"/>
                    </a:lnTo>
                    <a:lnTo>
                      <a:pt x="91" y="15"/>
                    </a:lnTo>
                    <a:lnTo>
                      <a:pt x="89" y="13"/>
                    </a:lnTo>
                    <a:lnTo>
                      <a:pt x="87" y="13"/>
                    </a:lnTo>
                    <a:lnTo>
                      <a:pt x="82" y="9"/>
                    </a:lnTo>
                    <a:lnTo>
                      <a:pt x="80" y="8"/>
                    </a:lnTo>
                    <a:lnTo>
                      <a:pt x="76" y="6"/>
                    </a:lnTo>
                    <a:lnTo>
                      <a:pt x="74" y="6"/>
                    </a:lnTo>
                    <a:lnTo>
                      <a:pt x="68" y="4"/>
                    </a:lnTo>
                    <a:lnTo>
                      <a:pt x="68" y="4"/>
                    </a:lnTo>
                    <a:lnTo>
                      <a:pt x="67" y="4"/>
                    </a:lnTo>
                    <a:lnTo>
                      <a:pt x="67" y="2"/>
                    </a:lnTo>
                    <a:lnTo>
                      <a:pt x="65" y="2"/>
                    </a:lnTo>
                    <a:lnTo>
                      <a:pt x="65" y="0"/>
                    </a:lnTo>
                    <a:lnTo>
                      <a:pt x="65" y="0"/>
                    </a:lnTo>
                    <a:lnTo>
                      <a:pt x="63" y="0"/>
                    </a:lnTo>
                    <a:lnTo>
                      <a:pt x="61" y="0"/>
                    </a:lnTo>
                    <a:lnTo>
                      <a:pt x="59" y="2"/>
                    </a:lnTo>
                    <a:lnTo>
                      <a:pt x="59" y="2"/>
                    </a:lnTo>
                    <a:lnTo>
                      <a:pt x="57" y="2"/>
                    </a:lnTo>
                    <a:lnTo>
                      <a:pt x="55" y="2"/>
                    </a:lnTo>
                    <a:lnTo>
                      <a:pt x="21" y="0"/>
                    </a:lnTo>
                    <a:lnTo>
                      <a:pt x="17" y="0"/>
                    </a:lnTo>
                    <a:lnTo>
                      <a:pt x="15" y="0"/>
                    </a:lnTo>
                    <a:lnTo>
                      <a:pt x="8" y="4"/>
                    </a:lnTo>
                    <a:lnTo>
                      <a:pt x="2" y="6"/>
                    </a:lnTo>
                    <a:lnTo>
                      <a:pt x="4" y="11"/>
                    </a:lnTo>
                    <a:lnTo>
                      <a:pt x="4" y="13"/>
                    </a:lnTo>
                    <a:lnTo>
                      <a:pt x="4" y="15"/>
                    </a:lnTo>
                    <a:lnTo>
                      <a:pt x="6" y="17"/>
                    </a:lnTo>
                    <a:lnTo>
                      <a:pt x="6" y="21"/>
                    </a:lnTo>
                    <a:lnTo>
                      <a:pt x="6" y="23"/>
                    </a:lnTo>
                    <a:lnTo>
                      <a:pt x="6" y="23"/>
                    </a:lnTo>
                    <a:lnTo>
                      <a:pt x="8" y="23"/>
                    </a:lnTo>
                    <a:lnTo>
                      <a:pt x="8" y="23"/>
                    </a:lnTo>
                    <a:lnTo>
                      <a:pt x="8" y="23"/>
                    </a:lnTo>
                    <a:lnTo>
                      <a:pt x="10" y="23"/>
                    </a:lnTo>
                    <a:lnTo>
                      <a:pt x="10" y="23"/>
                    </a:lnTo>
                    <a:lnTo>
                      <a:pt x="10" y="25"/>
                    </a:lnTo>
                    <a:lnTo>
                      <a:pt x="13" y="25"/>
                    </a:lnTo>
                    <a:lnTo>
                      <a:pt x="15" y="26"/>
                    </a:lnTo>
                    <a:lnTo>
                      <a:pt x="17" y="26"/>
                    </a:lnTo>
                    <a:lnTo>
                      <a:pt x="21" y="26"/>
                    </a:lnTo>
                    <a:lnTo>
                      <a:pt x="21" y="26"/>
                    </a:lnTo>
                    <a:lnTo>
                      <a:pt x="23" y="26"/>
                    </a:lnTo>
                    <a:lnTo>
                      <a:pt x="27" y="26"/>
                    </a:lnTo>
                    <a:lnTo>
                      <a:pt x="27" y="28"/>
                    </a:lnTo>
                    <a:lnTo>
                      <a:pt x="29" y="28"/>
                    </a:lnTo>
                    <a:lnTo>
                      <a:pt x="31" y="30"/>
                    </a:lnTo>
                    <a:lnTo>
                      <a:pt x="31" y="32"/>
                    </a:lnTo>
                    <a:lnTo>
                      <a:pt x="31" y="34"/>
                    </a:lnTo>
                    <a:lnTo>
                      <a:pt x="29" y="36"/>
                    </a:lnTo>
                    <a:lnTo>
                      <a:pt x="29" y="38"/>
                    </a:lnTo>
                    <a:lnTo>
                      <a:pt x="29" y="40"/>
                    </a:lnTo>
                    <a:lnTo>
                      <a:pt x="29" y="40"/>
                    </a:lnTo>
                    <a:lnTo>
                      <a:pt x="29" y="40"/>
                    </a:lnTo>
                    <a:lnTo>
                      <a:pt x="31" y="42"/>
                    </a:lnTo>
                    <a:lnTo>
                      <a:pt x="31" y="42"/>
                    </a:lnTo>
                    <a:lnTo>
                      <a:pt x="32" y="42"/>
                    </a:lnTo>
                    <a:lnTo>
                      <a:pt x="32" y="42"/>
                    </a:lnTo>
                    <a:lnTo>
                      <a:pt x="36" y="44"/>
                    </a:lnTo>
                    <a:lnTo>
                      <a:pt x="38" y="44"/>
                    </a:lnTo>
                    <a:lnTo>
                      <a:pt x="40" y="45"/>
                    </a:lnTo>
                    <a:lnTo>
                      <a:pt x="42" y="47"/>
                    </a:lnTo>
                    <a:lnTo>
                      <a:pt x="42" y="51"/>
                    </a:lnTo>
                    <a:lnTo>
                      <a:pt x="44" y="51"/>
                    </a:lnTo>
                    <a:lnTo>
                      <a:pt x="48" y="51"/>
                    </a:lnTo>
                    <a:lnTo>
                      <a:pt x="50" y="51"/>
                    </a:lnTo>
                    <a:lnTo>
                      <a:pt x="53" y="51"/>
                    </a:lnTo>
                    <a:lnTo>
                      <a:pt x="55" y="51"/>
                    </a:lnTo>
                    <a:lnTo>
                      <a:pt x="55" y="51"/>
                    </a:lnTo>
                    <a:lnTo>
                      <a:pt x="57" y="51"/>
                    </a:lnTo>
                    <a:lnTo>
                      <a:pt x="57" y="51"/>
                    </a:lnTo>
                    <a:lnTo>
                      <a:pt x="61" y="51"/>
                    </a:lnTo>
                    <a:lnTo>
                      <a:pt x="61" y="49"/>
                    </a:lnTo>
                    <a:lnTo>
                      <a:pt x="63" y="49"/>
                    </a:lnTo>
                    <a:lnTo>
                      <a:pt x="63" y="49"/>
                    </a:lnTo>
                    <a:lnTo>
                      <a:pt x="63" y="47"/>
                    </a:lnTo>
                    <a:lnTo>
                      <a:pt x="63" y="47"/>
                    </a:lnTo>
                    <a:lnTo>
                      <a:pt x="65" y="45"/>
                    </a:lnTo>
                    <a:lnTo>
                      <a:pt x="65" y="45"/>
                    </a:lnTo>
                    <a:lnTo>
                      <a:pt x="67" y="47"/>
                    </a:lnTo>
                    <a:lnTo>
                      <a:pt x="67" y="47"/>
                    </a:lnTo>
                    <a:lnTo>
                      <a:pt x="68" y="45"/>
                    </a:lnTo>
                    <a:lnTo>
                      <a:pt x="70" y="44"/>
                    </a:lnTo>
                    <a:lnTo>
                      <a:pt x="70" y="44"/>
                    </a:lnTo>
                    <a:lnTo>
                      <a:pt x="72" y="44"/>
                    </a:lnTo>
                    <a:lnTo>
                      <a:pt x="74" y="44"/>
                    </a:lnTo>
                    <a:lnTo>
                      <a:pt x="74" y="45"/>
                    </a:lnTo>
                    <a:lnTo>
                      <a:pt x="74" y="45"/>
                    </a:lnTo>
                    <a:lnTo>
                      <a:pt x="76" y="45"/>
                    </a:lnTo>
                    <a:lnTo>
                      <a:pt x="76" y="47"/>
                    </a:lnTo>
                    <a:lnTo>
                      <a:pt x="78" y="45"/>
                    </a:lnTo>
                    <a:lnTo>
                      <a:pt x="78" y="45"/>
                    </a:lnTo>
                    <a:lnTo>
                      <a:pt x="78" y="45"/>
                    </a:lnTo>
                    <a:lnTo>
                      <a:pt x="78" y="44"/>
                    </a:lnTo>
                    <a:lnTo>
                      <a:pt x="78" y="44"/>
                    </a:lnTo>
                    <a:lnTo>
                      <a:pt x="76" y="42"/>
                    </a:lnTo>
                    <a:lnTo>
                      <a:pt x="76" y="42"/>
                    </a:lnTo>
                    <a:lnTo>
                      <a:pt x="76" y="42"/>
                    </a:lnTo>
                    <a:lnTo>
                      <a:pt x="76" y="42"/>
                    </a:lnTo>
                    <a:lnTo>
                      <a:pt x="76" y="40"/>
                    </a:lnTo>
                    <a:lnTo>
                      <a:pt x="76" y="40"/>
                    </a:lnTo>
                    <a:lnTo>
                      <a:pt x="78" y="38"/>
                    </a:lnTo>
                    <a:lnTo>
                      <a:pt x="78" y="38"/>
                    </a:lnTo>
                    <a:lnTo>
                      <a:pt x="78" y="36"/>
                    </a:lnTo>
                    <a:lnTo>
                      <a:pt x="78" y="34"/>
                    </a:lnTo>
                    <a:lnTo>
                      <a:pt x="78" y="32"/>
                    </a:lnTo>
                    <a:lnTo>
                      <a:pt x="78" y="32"/>
                    </a:lnTo>
                    <a:lnTo>
                      <a:pt x="80" y="30"/>
                    </a:lnTo>
                    <a:lnTo>
                      <a:pt x="82" y="30"/>
                    </a:lnTo>
                    <a:lnTo>
                      <a:pt x="82" y="30"/>
                    </a:lnTo>
                    <a:lnTo>
                      <a:pt x="84" y="28"/>
                    </a:lnTo>
                    <a:lnTo>
                      <a:pt x="84" y="28"/>
                    </a:lnTo>
                    <a:lnTo>
                      <a:pt x="86" y="26"/>
                    </a:lnTo>
                    <a:lnTo>
                      <a:pt x="86" y="26"/>
                    </a:lnTo>
                    <a:lnTo>
                      <a:pt x="87" y="26"/>
                    </a:lnTo>
                    <a:lnTo>
                      <a:pt x="89" y="26"/>
                    </a:lnTo>
                    <a:lnTo>
                      <a:pt x="91" y="25"/>
                    </a:lnTo>
                    <a:lnTo>
                      <a:pt x="93" y="25"/>
                    </a:lnTo>
                    <a:lnTo>
                      <a:pt x="93" y="23"/>
                    </a:lnTo>
                    <a:lnTo>
                      <a:pt x="95" y="23"/>
                    </a:lnTo>
                    <a:lnTo>
                      <a:pt x="93" y="23"/>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07" name="Freeform 1752">
                <a:extLst>
                  <a:ext uri="{FF2B5EF4-FFF2-40B4-BE49-F238E27FC236}">
                    <a16:creationId xmlns:a16="http://schemas.microsoft.com/office/drawing/2014/main" id="{14A8E479-389C-CCDD-0D69-3987F9EEA09B}"/>
                  </a:ext>
                </a:extLst>
              </p:cNvPr>
              <p:cNvSpPr>
                <a:spLocks/>
              </p:cNvSpPr>
              <p:nvPr/>
            </p:nvSpPr>
            <p:spPr bwMode="auto">
              <a:xfrm>
                <a:off x="18582117" y="1453304"/>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08" name="Freeform 1753">
                <a:extLst>
                  <a:ext uri="{FF2B5EF4-FFF2-40B4-BE49-F238E27FC236}">
                    <a16:creationId xmlns:a16="http://schemas.microsoft.com/office/drawing/2014/main" id="{88A2A004-BFFB-5FE1-B9D1-FEA933F261EC}"/>
                  </a:ext>
                </a:extLst>
              </p:cNvPr>
              <p:cNvSpPr>
                <a:spLocks noEditPoints="1"/>
              </p:cNvSpPr>
              <p:nvPr/>
            </p:nvSpPr>
            <p:spPr bwMode="auto">
              <a:xfrm>
                <a:off x="19463254" y="2677107"/>
                <a:ext cx="48952" cy="32634"/>
              </a:xfrm>
              <a:custGeom>
                <a:avLst/>
                <a:gdLst>
                  <a:gd name="T0" fmla="*/ 4 w 6"/>
                  <a:gd name="T1" fmla="*/ 0 h 4"/>
                  <a:gd name="T2" fmla="*/ 6 w 6"/>
                  <a:gd name="T3" fmla="*/ 2 h 4"/>
                  <a:gd name="T4" fmla="*/ 6 w 6"/>
                  <a:gd name="T5" fmla="*/ 4 h 4"/>
                  <a:gd name="T6" fmla="*/ 4 w 6"/>
                  <a:gd name="T7" fmla="*/ 4 h 4"/>
                  <a:gd name="T8" fmla="*/ 4 w 6"/>
                  <a:gd name="T9" fmla="*/ 0 h 4"/>
                  <a:gd name="T10" fmla="*/ 0 w 6"/>
                  <a:gd name="T11" fmla="*/ 0 h 4"/>
                  <a:gd name="T12" fmla="*/ 2 w 6"/>
                  <a:gd name="T13" fmla="*/ 0 h 4"/>
                  <a:gd name="T14" fmla="*/ 2 w 6"/>
                  <a:gd name="T15" fmla="*/ 0 h 4"/>
                  <a:gd name="T16" fmla="*/ 4 w 6"/>
                  <a:gd name="T17" fmla="*/ 0 h 4"/>
                  <a:gd name="T18" fmla="*/ 2 w 6"/>
                  <a:gd name="T19" fmla="*/ 0 h 4"/>
                  <a:gd name="T20" fmla="*/ 2 w 6"/>
                  <a:gd name="T21" fmla="*/ 0 h 4"/>
                  <a:gd name="T22" fmla="*/ 0 w 6"/>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4" y="0"/>
                    </a:moveTo>
                    <a:lnTo>
                      <a:pt x="6" y="2"/>
                    </a:lnTo>
                    <a:lnTo>
                      <a:pt x="6" y="4"/>
                    </a:lnTo>
                    <a:lnTo>
                      <a:pt x="4" y="4"/>
                    </a:lnTo>
                    <a:lnTo>
                      <a:pt x="4" y="0"/>
                    </a:lnTo>
                    <a:close/>
                    <a:moveTo>
                      <a:pt x="0" y="0"/>
                    </a:moveTo>
                    <a:lnTo>
                      <a:pt x="2" y="0"/>
                    </a:lnTo>
                    <a:lnTo>
                      <a:pt x="2" y="0"/>
                    </a:lnTo>
                    <a:lnTo>
                      <a:pt x="4" y="0"/>
                    </a:lnTo>
                    <a:lnTo>
                      <a:pt x="2" y="0"/>
                    </a:lnTo>
                    <a:lnTo>
                      <a:pt x="2" y="0"/>
                    </a:lnTo>
                    <a:lnTo>
                      <a:pt x="0" y="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09" name="Freeform 1754">
                <a:extLst>
                  <a:ext uri="{FF2B5EF4-FFF2-40B4-BE49-F238E27FC236}">
                    <a16:creationId xmlns:a16="http://schemas.microsoft.com/office/drawing/2014/main" id="{CA142FB8-4139-839F-9173-C9FBBCF242BE}"/>
                  </a:ext>
                </a:extLst>
              </p:cNvPr>
              <p:cNvSpPr>
                <a:spLocks/>
              </p:cNvSpPr>
              <p:nvPr/>
            </p:nvSpPr>
            <p:spPr bwMode="auto">
              <a:xfrm>
                <a:off x="16020291" y="4268048"/>
                <a:ext cx="2145737" cy="2047832"/>
              </a:xfrm>
              <a:custGeom>
                <a:avLst/>
                <a:gdLst>
                  <a:gd name="T0" fmla="*/ 108 w 263"/>
                  <a:gd name="T1" fmla="*/ 237 h 251"/>
                  <a:gd name="T2" fmla="*/ 111 w 263"/>
                  <a:gd name="T3" fmla="*/ 230 h 251"/>
                  <a:gd name="T4" fmla="*/ 111 w 263"/>
                  <a:gd name="T5" fmla="*/ 224 h 251"/>
                  <a:gd name="T6" fmla="*/ 127 w 263"/>
                  <a:gd name="T7" fmla="*/ 209 h 251"/>
                  <a:gd name="T8" fmla="*/ 127 w 263"/>
                  <a:gd name="T9" fmla="*/ 203 h 251"/>
                  <a:gd name="T10" fmla="*/ 136 w 263"/>
                  <a:gd name="T11" fmla="*/ 199 h 251"/>
                  <a:gd name="T12" fmla="*/ 145 w 263"/>
                  <a:gd name="T13" fmla="*/ 194 h 251"/>
                  <a:gd name="T14" fmla="*/ 149 w 263"/>
                  <a:gd name="T15" fmla="*/ 190 h 251"/>
                  <a:gd name="T16" fmla="*/ 155 w 263"/>
                  <a:gd name="T17" fmla="*/ 184 h 251"/>
                  <a:gd name="T18" fmla="*/ 164 w 263"/>
                  <a:gd name="T19" fmla="*/ 180 h 251"/>
                  <a:gd name="T20" fmla="*/ 168 w 263"/>
                  <a:gd name="T21" fmla="*/ 180 h 251"/>
                  <a:gd name="T22" fmla="*/ 195 w 263"/>
                  <a:gd name="T23" fmla="*/ 171 h 251"/>
                  <a:gd name="T24" fmla="*/ 212 w 263"/>
                  <a:gd name="T25" fmla="*/ 171 h 251"/>
                  <a:gd name="T26" fmla="*/ 246 w 263"/>
                  <a:gd name="T27" fmla="*/ 165 h 251"/>
                  <a:gd name="T28" fmla="*/ 257 w 263"/>
                  <a:gd name="T29" fmla="*/ 160 h 251"/>
                  <a:gd name="T30" fmla="*/ 263 w 263"/>
                  <a:gd name="T31" fmla="*/ 139 h 251"/>
                  <a:gd name="T32" fmla="*/ 246 w 263"/>
                  <a:gd name="T33" fmla="*/ 101 h 251"/>
                  <a:gd name="T34" fmla="*/ 248 w 263"/>
                  <a:gd name="T35" fmla="*/ 93 h 251"/>
                  <a:gd name="T36" fmla="*/ 238 w 263"/>
                  <a:gd name="T37" fmla="*/ 87 h 251"/>
                  <a:gd name="T38" fmla="*/ 229 w 263"/>
                  <a:gd name="T39" fmla="*/ 82 h 251"/>
                  <a:gd name="T40" fmla="*/ 221 w 263"/>
                  <a:gd name="T41" fmla="*/ 78 h 251"/>
                  <a:gd name="T42" fmla="*/ 216 w 263"/>
                  <a:gd name="T43" fmla="*/ 74 h 251"/>
                  <a:gd name="T44" fmla="*/ 119 w 263"/>
                  <a:gd name="T45" fmla="*/ 0 h 251"/>
                  <a:gd name="T46" fmla="*/ 108 w 263"/>
                  <a:gd name="T47" fmla="*/ 146 h 251"/>
                  <a:gd name="T48" fmla="*/ 109 w 263"/>
                  <a:gd name="T49" fmla="*/ 154 h 251"/>
                  <a:gd name="T50" fmla="*/ 49 w 263"/>
                  <a:gd name="T51" fmla="*/ 163 h 251"/>
                  <a:gd name="T52" fmla="*/ 43 w 263"/>
                  <a:gd name="T53" fmla="*/ 163 h 251"/>
                  <a:gd name="T54" fmla="*/ 28 w 263"/>
                  <a:gd name="T55" fmla="*/ 163 h 251"/>
                  <a:gd name="T56" fmla="*/ 18 w 263"/>
                  <a:gd name="T57" fmla="*/ 167 h 251"/>
                  <a:gd name="T58" fmla="*/ 5 w 263"/>
                  <a:gd name="T59" fmla="*/ 173 h 251"/>
                  <a:gd name="T60" fmla="*/ 1 w 263"/>
                  <a:gd name="T61" fmla="*/ 180 h 251"/>
                  <a:gd name="T62" fmla="*/ 3 w 263"/>
                  <a:gd name="T63" fmla="*/ 188 h 251"/>
                  <a:gd name="T64" fmla="*/ 3 w 263"/>
                  <a:gd name="T65" fmla="*/ 192 h 251"/>
                  <a:gd name="T66" fmla="*/ 7 w 263"/>
                  <a:gd name="T67" fmla="*/ 199 h 251"/>
                  <a:gd name="T68" fmla="*/ 11 w 263"/>
                  <a:gd name="T69" fmla="*/ 199 h 251"/>
                  <a:gd name="T70" fmla="*/ 13 w 263"/>
                  <a:gd name="T71" fmla="*/ 213 h 251"/>
                  <a:gd name="T72" fmla="*/ 17 w 263"/>
                  <a:gd name="T73" fmla="*/ 220 h 251"/>
                  <a:gd name="T74" fmla="*/ 22 w 263"/>
                  <a:gd name="T75" fmla="*/ 220 h 251"/>
                  <a:gd name="T76" fmla="*/ 28 w 263"/>
                  <a:gd name="T77" fmla="*/ 220 h 251"/>
                  <a:gd name="T78" fmla="*/ 37 w 263"/>
                  <a:gd name="T79" fmla="*/ 218 h 251"/>
                  <a:gd name="T80" fmla="*/ 45 w 263"/>
                  <a:gd name="T81" fmla="*/ 216 h 251"/>
                  <a:gd name="T82" fmla="*/ 47 w 263"/>
                  <a:gd name="T83" fmla="*/ 213 h 251"/>
                  <a:gd name="T84" fmla="*/ 56 w 263"/>
                  <a:gd name="T85" fmla="*/ 228 h 251"/>
                  <a:gd name="T86" fmla="*/ 58 w 263"/>
                  <a:gd name="T87" fmla="*/ 234 h 251"/>
                  <a:gd name="T88" fmla="*/ 62 w 263"/>
                  <a:gd name="T89" fmla="*/ 237 h 251"/>
                  <a:gd name="T90" fmla="*/ 62 w 263"/>
                  <a:gd name="T91" fmla="*/ 243 h 251"/>
                  <a:gd name="T92" fmla="*/ 68 w 263"/>
                  <a:gd name="T93" fmla="*/ 249 h 251"/>
                  <a:gd name="T94" fmla="*/ 75 w 263"/>
                  <a:gd name="T95" fmla="*/ 247 h 251"/>
                  <a:gd name="T96" fmla="*/ 83 w 263"/>
                  <a:gd name="T97" fmla="*/ 251 h 251"/>
                  <a:gd name="T98" fmla="*/ 87 w 263"/>
                  <a:gd name="T99" fmla="*/ 247 h 251"/>
                  <a:gd name="T100" fmla="*/ 89 w 263"/>
                  <a:gd name="T101" fmla="*/ 245 h 251"/>
                  <a:gd name="T102" fmla="*/ 92 w 263"/>
                  <a:gd name="T103" fmla="*/ 245 h 251"/>
                  <a:gd name="T104" fmla="*/ 96 w 263"/>
                  <a:gd name="T105" fmla="*/ 243 h 251"/>
                  <a:gd name="T106" fmla="*/ 96 w 263"/>
                  <a:gd name="T107" fmla="*/ 249 h 251"/>
                  <a:gd name="T108" fmla="*/ 106 w 263"/>
                  <a:gd name="T109" fmla="*/ 247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3" h="251">
                    <a:moveTo>
                      <a:pt x="108" y="243"/>
                    </a:moveTo>
                    <a:lnTo>
                      <a:pt x="108" y="243"/>
                    </a:lnTo>
                    <a:lnTo>
                      <a:pt x="109" y="241"/>
                    </a:lnTo>
                    <a:lnTo>
                      <a:pt x="108" y="237"/>
                    </a:lnTo>
                    <a:lnTo>
                      <a:pt x="108" y="237"/>
                    </a:lnTo>
                    <a:lnTo>
                      <a:pt x="108" y="237"/>
                    </a:lnTo>
                    <a:lnTo>
                      <a:pt x="109" y="235"/>
                    </a:lnTo>
                    <a:lnTo>
                      <a:pt x="109" y="235"/>
                    </a:lnTo>
                    <a:lnTo>
                      <a:pt x="111" y="232"/>
                    </a:lnTo>
                    <a:lnTo>
                      <a:pt x="111" y="230"/>
                    </a:lnTo>
                    <a:lnTo>
                      <a:pt x="111" y="230"/>
                    </a:lnTo>
                    <a:lnTo>
                      <a:pt x="111" y="228"/>
                    </a:lnTo>
                    <a:lnTo>
                      <a:pt x="111" y="226"/>
                    </a:lnTo>
                    <a:lnTo>
                      <a:pt x="111" y="226"/>
                    </a:lnTo>
                    <a:lnTo>
                      <a:pt x="111" y="224"/>
                    </a:lnTo>
                    <a:lnTo>
                      <a:pt x="115" y="222"/>
                    </a:lnTo>
                    <a:lnTo>
                      <a:pt x="121" y="218"/>
                    </a:lnTo>
                    <a:lnTo>
                      <a:pt x="125" y="216"/>
                    </a:lnTo>
                    <a:lnTo>
                      <a:pt x="125" y="211"/>
                    </a:lnTo>
                    <a:lnTo>
                      <a:pt x="127" y="209"/>
                    </a:lnTo>
                    <a:lnTo>
                      <a:pt x="127" y="209"/>
                    </a:lnTo>
                    <a:lnTo>
                      <a:pt x="128" y="207"/>
                    </a:lnTo>
                    <a:lnTo>
                      <a:pt x="128" y="205"/>
                    </a:lnTo>
                    <a:lnTo>
                      <a:pt x="128" y="205"/>
                    </a:lnTo>
                    <a:lnTo>
                      <a:pt x="127" y="203"/>
                    </a:lnTo>
                    <a:lnTo>
                      <a:pt x="127" y="203"/>
                    </a:lnTo>
                    <a:lnTo>
                      <a:pt x="128" y="201"/>
                    </a:lnTo>
                    <a:lnTo>
                      <a:pt x="130" y="199"/>
                    </a:lnTo>
                    <a:lnTo>
                      <a:pt x="134" y="199"/>
                    </a:lnTo>
                    <a:lnTo>
                      <a:pt x="136" y="199"/>
                    </a:lnTo>
                    <a:lnTo>
                      <a:pt x="138" y="201"/>
                    </a:lnTo>
                    <a:lnTo>
                      <a:pt x="142" y="201"/>
                    </a:lnTo>
                    <a:lnTo>
                      <a:pt x="142" y="199"/>
                    </a:lnTo>
                    <a:lnTo>
                      <a:pt x="144" y="196"/>
                    </a:lnTo>
                    <a:lnTo>
                      <a:pt x="145" y="194"/>
                    </a:lnTo>
                    <a:lnTo>
                      <a:pt x="145" y="194"/>
                    </a:lnTo>
                    <a:lnTo>
                      <a:pt x="147" y="194"/>
                    </a:lnTo>
                    <a:lnTo>
                      <a:pt x="149" y="194"/>
                    </a:lnTo>
                    <a:lnTo>
                      <a:pt x="149" y="192"/>
                    </a:lnTo>
                    <a:lnTo>
                      <a:pt x="149" y="190"/>
                    </a:lnTo>
                    <a:lnTo>
                      <a:pt x="149" y="188"/>
                    </a:lnTo>
                    <a:lnTo>
                      <a:pt x="151" y="188"/>
                    </a:lnTo>
                    <a:lnTo>
                      <a:pt x="151" y="186"/>
                    </a:lnTo>
                    <a:lnTo>
                      <a:pt x="153" y="184"/>
                    </a:lnTo>
                    <a:lnTo>
                      <a:pt x="155" y="184"/>
                    </a:lnTo>
                    <a:lnTo>
                      <a:pt x="157" y="184"/>
                    </a:lnTo>
                    <a:lnTo>
                      <a:pt x="161" y="184"/>
                    </a:lnTo>
                    <a:lnTo>
                      <a:pt x="163" y="184"/>
                    </a:lnTo>
                    <a:lnTo>
                      <a:pt x="164" y="182"/>
                    </a:lnTo>
                    <a:lnTo>
                      <a:pt x="164" y="180"/>
                    </a:lnTo>
                    <a:lnTo>
                      <a:pt x="164" y="180"/>
                    </a:lnTo>
                    <a:lnTo>
                      <a:pt x="166" y="180"/>
                    </a:lnTo>
                    <a:lnTo>
                      <a:pt x="166" y="180"/>
                    </a:lnTo>
                    <a:lnTo>
                      <a:pt x="166" y="180"/>
                    </a:lnTo>
                    <a:lnTo>
                      <a:pt x="168" y="180"/>
                    </a:lnTo>
                    <a:lnTo>
                      <a:pt x="178" y="175"/>
                    </a:lnTo>
                    <a:lnTo>
                      <a:pt x="180" y="173"/>
                    </a:lnTo>
                    <a:lnTo>
                      <a:pt x="185" y="171"/>
                    </a:lnTo>
                    <a:lnTo>
                      <a:pt x="189" y="171"/>
                    </a:lnTo>
                    <a:lnTo>
                      <a:pt x="195" y="171"/>
                    </a:lnTo>
                    <a:lnTo>
                      <a:pt x="199" y="173"/>
                    </a:lnTo>
                    <a:lnTo>
                      <a:pt x="200" y="171"/>
                    </a:lnTo>
                    <a:lnTo>
                      <a:pt x="204" y="171"/>
                    </a:lnTo>
                    <a:lnTo>
                      <a:pt x="208" y="173"/>
                    </a:lnTo>
                    <a:lnTo>
                      <a:pt x="212" y="171"/>
                    </a:lnTo>
                    <a:lnTo>
                      <a:pt x="212" y="171"/>
                    </a:lnTo>
                    <a:lnTo>
                      <a:pt x="216" y="167"/>
                    </a:lnTo>
                    <a:lnTo>
                      <a:pt x="217" y="167"/>
                    </a:lnTo>
                    <a:lnTo>
                      <a:pt x="219" y="167"/>
                    </a:lnTo>
                    <a:lnTo>
                      <a:pt x="246" y="165"/>
                    </a:lnTo>
                    <a:lnTo>
                      <a:pt x="252" y="165"/>
                    </a:lnTo>
                    <a:lnTo>
                      <a:pt x="252" y="163"/>
                    </a:lnTo>
                    <a:lnTo>
                      <a:pt x="253" y="161"/>
                    </a:lnTo>
                    <a:lnTo>
                      <a:pt x="255" y="161"/>
                    </a:lnTo>
                    <a:lnTo>
                      <a:pt x="257" y="160"/>
                    </a:lnTo>
                    <a:lnTo>
                      <a:pt x="257" y="160"/>
                    </a:lnTo>
                    <a:lnTo>
                      <a:pt x="259" y="158"/>
                    </a:lnTo>
                    <a:lnTo>
                      <a:pt x="261" y="146"/>
                    </a:lnTo>
                    <a:lnTo>
                      <a:pt x="263" y="142"/>
                    </a:lnTo>
                    <a:lnTo>
                      <a:pt x="263" y="139"/>
                    </a:lnTo>
                    <a:lnTo>
                      <a:pt x="263" y="103"/>
                    </a:lnTo>
                    <a:lnTo>
                      <a:pt x="253" y="105"/>
                    </a:lnTo>
                    <a:lnTo>
                      <a:pt x="250" y="105"/>
                    </a:lnTo>
                    <a:lnTo>
                      <a:pt x="246" y="103"/>
                    </a:lnTo>
                    <a:lnTo>
                      <a:pt x="246" y="101"/>
                    </a:lnTo>
                    <a:lnTo>
                      <a:pt x="246" y="101"/>
                    </a:lnTo>
                    <a:lnTo>
                      <a:pt x="248" y="99"/>
                    </a:lnTo>
                    <a:lnTo>
                      <a:pt x="248" y="99"/>
                    </a:lnTo>
                    <a:lnTo>
                      <a:pt x="248" y="97"/>
                    </a:lnTo>
                    <a:lnTo>
                      <a:pt x="248" y="93"/>
                    </a:lnTo>
                    <a:lnTo>
                      <a:pt x="248" y="91"/>
                    </a:lnTo>
                    <a:lnTo>
                      <a:pt x="246" y="89"/>
                    </a:lnTo>
                    <a:lnTo>
                      <a:pt x="244" y="89"/>
                    </a:lnTo>
                    <a:lnTo>
                      <a:pt x="242" y="87"/>
                    </a:lnTo>
                    <a:lnTo>
                      <a:pt x="238" y="87"/>
                    </a:lnTo>
                    <a:lnTo>
                      <a:pt x="236" y="87"/>
                    </a:lnTo>
                    <a:lnTo>
                      <a:pt x="235" y="86"/>
                    </a:lnTo>
                    <a:lnTo>
                      <a:pt x="233" y="84"/>
                    </a:lnTo>
                    <a:lnTo>
                      <a:pt x="231" y="84"/>
                    </a:lnTo>
                    <a:lnTo>
                      <a:pt x="229" y="82"/>
                    </a:lnTo>
                    <a:lnTo>
                      <a:pt x="227" y="82"/>
                    </a:lnTo>
                    <a:lnTo>
                      <a:pt x="225" y="82"/>
                    </a:lnTo>
                    <a:lnTo>
                      <a:pt x="223" y="80"/>
                    </a:lnTo>
                    <a:lnTo>
                      <a:pt x="221" y="80"/>
                    </a:lnTo>
                    <a:lnTo>
                      <a:pt x="221" y="78"/>
                    </a:lnTo>
                    <a:lnTo>
                      <a:pt x="221" y="78"/>
                    </a:lnTo>
                    <a:lnTo>
                      <a:pt x="219" y="78"/>
                    </a:lnTo>
                    <a:lnTo>
                      <a:pt x="217" y="76"/>
                    </a:lnTo>
                    <a:lnTo>
                      <a:pt x="217" y="76"/>
                    </a:lnTo>
                    <a:lnTo>
                      <a:pt x="216" y="74"/>
                    </a:lnTo>
                    <a:lnTo>
                      <a:pt x="216" y="72"/>
                    </a:lnTo>
                    <a:lnTo>
                      <a:pt x="216" y="70"/>
                    </a:lnTo>
                    <a:lnTo>
                      <a:pt x="214" y="68"/>
                    </a:lnTo>
                    <a:lnTo>
                      <a:pt x="214" y="67"/>
                    </a:lnTo>
                    <a:lnTo>
                      <a:pt x="119" y="0"/>
                    </a:lnTo>
                    <a:lnTo>
                      <a:pt x="90" y="0"/>
                    </a:lnTo>
                    <a:lnTo>
                      <a:pt x="106" y="142"/>
                    </a:lnTo>
                    <a:lnTo>
                      <a:pt x="106" y="144"/>
                    </a:lnTo>
                    <a:lnTo>
                      <a:pt x="106" y="146"/>
                    </a:lnTo>
                    <a:lnTo>
                      <a:pt x="108" y="146"/>
                    </a:lnTo>
                    <a:lnTo>
                      <a:pt x="108" y="148"/>
                    </a:lnTo>
                    <a:lnTo>
                      <a:pt x="109" y="148"/>
                    </a:lnTo>
                    <a:lnTo>
                      <a:pt x="109" y="150"/>
                    </a:lnTo>
                    <a:lnTo>
                      <a:pt x="109" y="150"/>
                    </a:lnTo>
                    <a:lnTo>
                      <a:pt x="109" y="154"/>
                    </a:lnTo>
                    <a:lnTo>
                      <a:pt x="108" y="161"/>
                    </a:lnTo>
                    <a:lnTo>
                      <a:pt x="108" y="163"/>
                    </a:lnTo>
                    <a:lnTo>
                      <a:pt x="106" y="163"/>
                    </a:lnTo>
                    <a:lnTo>
                      <a:pt x="54" y="163"/>
                    </a:lnTo>
                    <a:lnTo>
                      <a:pt x="49" y="163"/>
                    </a:lnTo>
                    <a:lnTo>
                      <a:pt x="47" y="160"/>
                    </a:lnTo>
                    <a:lnTo>
                      <a:pt x="45" y="161"/>
                    </a:lnTo>
                    <a:lnTo>
                      <a:pt x="45" y="161"/>
                    </a:lnTo>
                    <a:lnTo>
                      <a:pt x="45" y="163"/>
                    </a:lnTo>
                    <a:lnTo>
                      <a:pt x="43" y="163"/>
                    </a:lnTo>
                    <a:lnTo>
                      <a:pt x="41" y="165"/>
                    </a:lnTo>
                    <a:lnTo>
                      <a:pt x="39" y="165"/>
                    </a:lnTo>
                    <a:lnTo>
                      <a:pt x="36" y="165"/>
                    </a:lnTo>
                    <a:lnTo>
                      <a:pt x="34" y="165"/>
                    </a:lnTo>
                    <a:lnTo>
                      <a:pt x="28" y="163"/>
                    </a:lnTo>
                    <a:lnTo>
                      <a:pt x="26" y="165"/>
                    </a:lnTo>
                    <a:lnTo>
                      <a:pt x="24" y="165"/>
                    </a:lnTo>
                    <a:lnTo>
                      <a:pt x="22" y="169"/>
                    </a:lnTo>
                    <a:lnTo>
                      <a:pt x="20" y="169"/>
                    </a:lnTo>
                    <a:lnTo>
                      <a:pt x="18" y="167"/>
                    </a:lnTo>
                    <a:lnTo>
                      <a:pt x="15" y="163"/>
                    </a:lnTo>
                    <a:lnTo>
                      <a:pt x="13" y="161"/>
                    </a:lnTo>
                    <a:lnTo>
                      <a:pt x="9" y="163"/>
                    </a:lnTo>
                    <a:lnTo>
                      <a:pt x="7" y="167"/>
                    </a:lnTo>
                    <a:lnTo>
                      <a:pt x="5" y="173"/>
                    </a:lnTo>
                    <a:lnTo>
                      <a:pt x="3" y="175"/>
                    </a:lnTo>
                    <a:lnTo>
                      <a:pt x="0" y="175"/>
                    </a:lnTo>
                    <a:lnTo>
                      <a:pt x="0" y="177"/>
                    </a:lnTo>
                    <a:lnTo>
                      <a:pt x="1" y="179"/>
                    </a:lnTo>
                    <a:lnTo>
                      <a:pt x="1" y="180"/>
                    </a:lnTo>
                    <a:lnTo>
                      <a:pt x="1" y="182"/>
                    </a:lnTo>
                    <a:lnTo>
                      <a:pt x="3" y="184"/>
                    </a:lnTo>
                    <a:lnTo>
                      <a:pt x="3" y="186"/>
                    </a:lnTo>
                    <a:lnTo>
                      <a:pt x="3" y="188"/>
                    </a:lnTo>
                    <a:lnTo>
                      <a:pt x="3" y="188"/>
                    </a:lnTo>
                    <a:lnTo>
                      <a:pt x="5" y="190"/>
                    </a:lnTo>
                    <a:lnTo>
                      <a:pt x="5" y="190"/>
                    </a:lnTo>
                    <a:lnTo>
                      <a:pt x="5" y="190"/>
                    </a:lnTo>
                    <a:lnTo>
                      <a:pt x="3" y="192"/>
                    </a:lnTo>
                    <a:lnTo>
                      <a:pt x="3" y="192"/>
                    </a:lnTo>
                    <a:lnTo>
                      <a:pt x="3" y="196"/>
                    </a:lnTo>
                    <a:lnTo>
                      <a:pt x="5" y="197"/>
                    </a:lnTo>
                    <a:lnTo>
                      <a:pt x="5" y="197"/>
                    </a:lnTo>
                    <a:lnTo>
                      <a:pt x="5" y="197"/>
                    </a:lnTo>
                    <a:lnTo>
                      <a:pt x="7" y="199"/>
                    </a:lnTo>
                    <a:lnTo>
                      <a:pt x="7" y="199"/>
                    </a:lnTo>
                    <a:lnTo>
                      <a:pt x="7" y="199"/>
                    </a:lnTo>
                    <a:lnTo>
                      <a:pt x="9" y="197"/>
                    </a:lnTo>
                    <a:lnTo>
                      <a:pt x="9" y="197"/>
                    </a:lnTo>
                    <a:lnTo>
                      <a:pt x="11" y="199"/>
                    </a:lnTo>
                    <a:lnTo>
                      <a:pt x="11" y="201"/>
                    </a:lnTo>
                    <a:lnTo>
                      <a:pt x="13" y="205"/>
                    </a:lnTo>
                    <a:lnTo>
                      <a:pt x="13" y="207"/>
                    </a:lnTo>
                    <a:lnTo>
                      <a:pt x="13" y="211"/>
                    </a:lnTo>
                    <a:lnTo>
                      <a:pt x="13" y="213"/>
                    </a:lnTo>
                    <a:lnTo>
                      <a:pt x="13" y="215"/>
                    </a:lnTo>
                    <a:lnTo>
                      <a:pt x="13" y="216"/>
                    </a:lnTo>
                    <a:lnTo>
                      <a:pt x="13" y="218"/>
                    </a:lnTo>
                    <a:lnTo>
                      <a:pt x="15" y="220"/>
                    </a:lnTo>
                    <a:lnTo>
                      <a:pt x="17" y="220"/>
                    </a:lnTo>
                    <a:lnTo>
                      <a:pt x="18" y="218"/>
                    </a:lnTo>
                    <a:lnTo>
                      <a:pt x="20" y="218"/>
                    </a:lnTo>
                    <a:lnTo>
                      <a:pt x="20" y="218"/>
                    </a:lnTo>
                    <a:lnTo>
                      <a:pt x="22" y="218"/>
                    </a:lnTo>
                    <a:lnTo>
                      <a:pt x="22" y="220"/>
                    </a:lnTo>
                    <a:lnTo>
                      <a:pt x="24" y="222"/>
                    </a:lnTo>
                    <a:lnTo>
                      <a:pt x="24" y="222"/>
                    </a:lnTo>
                    <a:lnTo>
                      <a:pt x="26" y="222"/>
                    </a:lnTo>
                    <a:lnTo>
                      <a:pt x="26" y="222"/>
                    </a:lnTo>
                    <a:lnTo>
                      <a:pt x="28" y="220"/>
                    </a:lnTo>
                    <a:lnTo>
                      <a:pt x="28" y="218"/>
                    </a:lnTo>
                    <a:lnTo>
                      <a:pt x="30" y="218"/>
                    </a:lnTo>
                    <a:lnTo>
                      <a:pt x="32" y="218"/>
                    </a:lnTo>
                    <a:lnTo>
                      <a:pt x="32" y="218"/>
                    </a:lnTo>
                    <a:lnTo>
                      <a:pt x="37" y="218"/>
                    </a:lnTo>
                    <a:lnTo>
                      <a:pt x="39" y="220"/>
                    </a:lnTo>
                    <a:lnTo>
                      <a:pt x="41" y="218"/>
                    </a:lnTo>
                    <a:lnTo>
                      <a:pt x="45" y="216"/>
                    </a:lnTo>
                    <a:lnTo>
                      <a:pt x="45" y="216"/>
                    </a:lnTo>
                    <a:lnTo>
                      <a:pt x="45" y="216"/>
                    </a:lnTo>
                    <a:lnTo>
                      <a:pt x="45" y="215"/>
                    </a:lnTo>
                    <a:lnTo>
                      <a:pt x="47" y="215"/>
                    </a:lnTo>
                    <a:lnTo>
                      <a:pt x="47" y="215"/>
                    </a:lnTo>
                    <a:lnTo>
                      <a:pt x="47" y="213"/>
                    </a:lnTo>
                    <a:lnTo>
                      <a:pt x="47" y="213"/>
                    </a:lnTo>
                    <a:lnTo>
                      <a:pt x="49" y="213"/>
                    </a:lnTo>
                    <a:lnTo>
                      <a:pt x="51" y="215"/>
                    </a:lnTo>
                    <a:lnTo>
                      <a:pt x="53" y="218"/>
                    </a:lnTo>
                    <a:lnTo>
                      <a:pt x="56" y="226"/>
                    </a:lnTo>
                    <a:lnTo>
                      <a:pt x="56" y="228"/>
                    </a:lnTo>
                    <a:lnTo>
                      <a:pt x="56" y="228"/>
                    </a:lnTo>
                    <a:lnTo>
                      <a:pt x="60" y="230"/>
                    </a:lnTo>
                    <a:lnTo>
                      <a:pt x="60" y="232"/>
                    </a:lnTo>
                    <a:lnTo>
                      <a:pt x="60" y="234"/>
                    </a:lnTo>
                    <a:lnTo>
                      <a:pt x="58" y="234"/>
                    </a:lnTo>
                    <a:lnTo>
                      <a:pt x="58" y="235"/>
                    </a:lnTo>
                    <a:lnTo>
                      <a:pt x="58" y="237"/>
                    </a:lnTo>
                    <a:lnTo>
                      <a:pt x="58" y="237"/>
                    </a:lnTo>
                    <a:lnTo>
                      <a:pt x="60" y="237"/>
                    </a:lnTo>
                    <a:lnTo>
                      <a:pt x="62" y="237"/>
                    </a:lnTo>
                    <a:lnTo>
                      <a:pt x="62" y="237"/>
                    </a:lnTo>
                    <a:lnTo>
                      <a:pt x="62" y="239"/>
                    </a:lnTo>
                    <a:lnTo>
                      <a:pt x="62" y="239"/>
                    </a:lnTo>
                    <a:lnTo>
                      <a:pt x="62" y="241"/>
                    </a:lnTo>
                    <a:lnTo>
                      <a:pt x="62" y="243"/>
                    </a:lnTo>
                    <a:lnTo>
                      <a:pt x="64" y="245"/>
                    </a:lnTo>
                    <a:lnTo>
                      <a:pt x="64" y="245"/>
                    </a:lnTo>
                    <a:lnTo>
                      <a:pt x="66" y="247"/>
                    </a:lnTo>
                    <a:lnTo>
                      <a:pt x="68" y="249"/>
                    </a:lnTo>
                    <a:lnTo>
                      <a:pt x="68" y="249"/>
                    </a:lnTo>
                    <a:lnTo>
                      <a:pt x="68" y="249"/>
                    </a:lnTo>
                    <a:lnTo>
                      <a:pt x="68" y="251"/>
                    </a:lnTo>
                    <a:lnTo>
                      <a:pt x="70" y="251"/>
                    </a:lnTo>
                    <a:lnTo>
                      <a:pt x="73" y="247"/>
                    </a:lnTo>
                    <a:lnTo>
                      <a:pt x="75" y="247"/>
                    </a:lnTo>
                    <a:lnTo>
                      <a:pt x="77" y="247"/>
                    </a:lnTo>
                    <a:lnTo>
                      <a:pt x="79" y="249"/>
                    </a:lnTo>
                    <a:lnTo>
                      <a:pt x="81" y="251"/>
                    </a:lnTo>
                    <a:lnTo>
                      <a:pt x="83" y="251"/>
                    </a:lnTo>
                    <a:lnTo>
                      <a:pt x="83" y="251"/>
                    </a:lnTo>
                    <a:lnTo>
                      <a:pt x="85" y="251"/>
                    </a:lnTo>
                    <a:lnTo>
                      <a:pt x="85" y="249"/>
                    </a:lnTo>
                    <a:lnTo>
                      <a:pt x="87" y="249"/>
                    </a:lnTo>
                    <a:lnTo>
                      <a:pt x="87" y="247"/>
                    </a:lnTo>
                    <a:lnTo>
                      <a:pt x="87" y="247"/>
                    </a:lnTo>
                    <a:lnTo>
                      <a:pt x="89" y="249"/>
                    </a:lnTo>
                    <a:lnTo>
                      <a:pt x="89" y="247"/>
                    </a:lnTo>
                    <a:lnTo>
                      <a:pt x="89" y="247"/>
                    </a:lnTo>
                    <a:lnTo>
                      <a:pt x="89" y="245"/>
                    </a:lnTo>
                    <a:lnTo>
                      <a:pt x="89" y="245"/>
                    </a:lnTo>
                    <a:lnTo>
                      <a:pt x="89" y="243"/>
                    </a:lnTo>
                    <a:lnTo>
                      <a:pt x="90" y="243"/>
                    </a:lnTo>
                    <a:lnTo>
                      <a:pt x="92" y="245"/>
                    </a:lnTo>
                    <a:lnTo>
                      <a:pt x="92" y="245"/>
                    </a:lnTo>
                    <a:lnTo>
                      <a:pt x="92" y="245"/>
                    </a:lnTo>
                    <a:lnTo>
                      <a:pt x="92" y="243"/>
                    </a:lnTo>
                    <a:lnTo>
                      <a:pt x="92" y="243"/>
                    </a:lnTo>
                    <a:lnTo>
                      <a:pt x="94" y="243"/>
                    </a:lnTo>
                    <a:lnTo>
                      <a:pt x="96" y="243"/>
                    </a:lnTo>
                    <a:lnTo>
                      <a:pt x="96" y="243"/>
                    </a:lnTo>
                    <a:lnTo>
                      <a:pt x="96" y="247"/>
                    </a:lnTo>
                    <a:lnTo>
                      <a:pt x="96" y="249"/>
                    </a:lnTo>
                    <a:lnTo>
                      <a:pt x="96" y="249"/>
                    </a:lnTo>
                    <a:lnTo>
                      <a:pt x="96" y="249"/>
                    </a:lnTo>
                    <a:lnTo>
                      <a:pt x="96" y="249"/>
                    </a:lnTo>
                    <a:lnTo>
                      <a:pt x="98" y="251"/>
                    </a:lnTo>
                    <a:lnTo>
                      <a:pt x="98" y="251"/>
                    </a:lnTo>
                    <a:lnTo>
                      <a:pt x="100" y="251"/>
                    </a:lnTo>
                    <a:lnTo>
                      <a:pt x="104" y="247"/>
                    </a:lnTo>
                    <a:lnTo>
                      <a:pt x="106" y="247"/>
                    </a:lnTo>
                    <a:lnTo>
                      <a:pt x="108" y="247"/>
                    </a:lnTo>
                    <a:lnTo>
                      <a:pt x="108" y="245"/>
                    </a:lnTo>
                    <a:lnTo>
                      <a:pt x="108" y="243"/>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10" name="Freeform 1755">
                <a:extLst>
                  <a:ext uri="{FF2B5EF4-FFF2-40B4-BE49-F238E27FC236}">
                    <a16:creationId xmlns:a16="http://schemas.microsoft.com/office/drawing/2014/main" id="{0FAAA6D5-D6BA-E34E-0A87-253AE0F1320C}"/>
                  </a:ext>
                </a:extLst>
              </p:cNvPr>
              <p:cNvSpPr>
                <a:spLocks/>
              </p:cNvSpPr>
              <p:nvPr/>
            </p:nvSpPr>
            <p:spPr bwMode="auto">
              <a:xfrm>
                <a:off x="16901428" y="5663185"/>
                <a:ext cx="1036155" cy="742444"/>
              </a:xfrm>
              <a:custGeom>
                <a:avLst/>
                <a:gdLst>
                  <a:gd name="T0" fmla="*/ 121 w 127"/>
                  <a:gd name="T1" fmla="*/ 44 h 91"/>
                  <a:gd name="T2" fmla="*/ 123 w 127"/>
                  <a:gd name="T3" fmla="*/ 42 h 91"/>
                  <a:gd name="T4" fmla="*/ 121 w 127"/>
                  <a:gd name="T5" fmla="*/ 38 h 91"/>
                  <a:gd name="T6" fmla="*/ 119 w 127"/>
                  <a:gd name="T7" fmla="*/ 38 h 91"/>
                  <a:gd name="T8" fmla="*/ 113 w 127"/>
                  <a:gd name="T9" fmla="*/ 40 h 91"/>
                  <a:gd name="T10" fmla="*/ 104 w 127"/>
                  <a:gd name="T11" fmla="*/ 30 h 91"/>
                  <a:gd name="T12" fmla="*/ 106 w 127"/>
                  <a:gd name="T13" fmla="*/ 28 h 91"/>
                  <a:gd name="T14" fmla="*/ 106 w 127"/>
                  <a:gd name="T15" fmla="*/ 26 h 91"/>
                  <a:gd name="T16" fmla="*/ 96 w 127"/>
                  <a:gd name="T17" fmla="*/ 21 h 91"/>
                  <a:gd name="T18" fmla="*/ 94 w 127"/>
                  <a:gd name="T19" fmla="*/ 13 h 91"/>
                  <a:gd name="T20" fmla="*/ 92 w 127"/>
                  <a:gd name="T21" fmla="*/ 9 h 91"/>
                  <a:gd name="T22" fmla="*/ 91 w 127"/>
                  <a:gd name="T23" fmla="*/ 4 h 91"/>
                  <a:gd name="T24" fmla="*/ 81 w 127"/>
                  <a:gd name="T25" fmla="*/ 0 h 91"/>
                  <a:gd name="T26" fmla="*/ 70 w 127"/>
                  <a:gd name="T27" fmla="*/ 4 h 91"/>
                  <a:gd name="T28" fmla="*/ 58 w 127"/>
                  <a:gd name="T29" fmla="*/ 9 h 91"/>
                  <a:gd name="T30" fmla="*/ 56 w 127"/>
                  <a:gd name="T31" fmla="*/ 9 h 91"/>
                  <a:gd name="T32" fmla="*/ 53 w 127"/>
                  <a:gd name="T33" fmla="*/ 13 h 91"/>
                  <a:gd name="T34" fmla="*/ 45 w 127"/>
                  <a:gd name="T35" fmla="*/ 13 h 91"/>
                  <a:gd name="T36" fmla="*/ 41 w 127"/>
                  <a:gd name="T37" fmla="*/ 17 h 91"/>
                  <a:gd name="T38" fmla="*/ 41 w 127"/>
                  <a:gd name="T39" fmla="*/ 23 h 91"/>
                  <a:gd name="T40" fmla="*/ 37 w 127"/>
                  <a:gd name="T41" fmla="*/ 23 h 91"/>
                  <a:gd name="T42" fmla="*/ 34 w 127"/>
                  <a:gd name="T43" fmla="*/ 30 h 91"/>
                  <a:gd name="T44" fmla="*/ 26 w 127"/>
                  <a:gd name="T45" fmla="*/ 28 h 91"/>
                  <a:gd name="T46" fmla="*/ 19 w 127"/>
                  <a:gd name="T47" fmla="*/ 32 h 91"/>
                  <a:gd name="T48" fmla="*/ 20 w 127"/>
                  <a:gd name="T49" fmla="*/ 34 h 91"/>
                  <a:gd name="T50" fmla="*/ 19 w 127"/>
                  <a:gd name="T51" fmla="*/ 38 h 91"/>
                  <a:gd name="T52" fmla="*/ 13 w 127"/>
                  <a:gd name="T53" fmla="*/ 47 h 91"/>
                  <a:gd name="T54" fmla="*/ 3 w 127"/>
                  <a:gd name="T55" fmla="*/ 55 h 91"/>
                  <a:gd name="T56" fmla="*/ 3 w 127"/>
                  <a:gd name="T57" fmla="*/ 59 h 91"/>
                  <a:gd name="T58" fmla="*/ 1 w 127"/>
                  <a:gd name="T59" fmla="*/ 64 h 91"/>
                  <a:gd name="T60" fmla="*/ 0 w 127"/>
                  <a:gd name="T61" fmla="*/ 66 h 91"/>
                  <a:gd name="T62" fmla="*/ 0 w 127"/>
                  <a:gd name="T63" fmla="*/ 72 h 91"/>
                  <a:gd name="T64" fmla="*/ 0 w 127"/>
                  <a:gd name="T65" fmla="*/ 76 h 91"/>
                  <a:gd name="T66" fmla="*/ 5 w 127"/>
                  <a:gd name="T67" fmla="*/ 78 h 91"/>
                  <a:gd name="T68" fmla="*/ 7 w 127"/>
                  <a:gd name="T69" fmla="*/ 82 h 91"/>
                  <a:gd name="T70" fmla="*/ 9 w 127"/>
                  <a:gd name="T71" fmla="*/ 83 h 91"/>
                  <a:gd name="T72" fmla="*/ 15 w 127"/>
                  <a:gd name="T73" fmla="*/ 87 h 91"/>
                  <a:gd name="T74" fmla="*/ 20 w 127"/>
                  <a:gd name="T75" fmla="*/ 87 h 91"/>
                  <a:gd name="T76" fmla="*/ 26 w 127"/>
                  <a:gd name="T77" fmla="*/ 85 h 91"/>
                  <a:gd name="T78" fmla="*/ 37 w 127"/>
                  <a:gd name="T79" fmla="*/ 85 h 91"/>
                  <a:gd name="T80" fmla="*/ 43 w 127"/>
                  <a:gd name="T81" fmla="*/ 91 h 91"/>
                  <a:gd name="T82" fmla="*/ 43 w 127"/>
                  <a:gd name="T83" fmla="*/ 80 h 91"/>
                  <a:gd name="T84" fmla="*/ 41 w 127"/>
                  <a:gd name="T85" fmla="*/ 68 h 91"/>
                  <a:gd name="T86" fmla="*/ 53 w 127"/>
                  <a:gd name="T87" fmla="*/ 66 h 91"/>
                  <a:gd name="T88" fmla="*/ 77 w 127"/>
                  <a:gd name="T89" fmla="*/ 66 h 91"/>
                  <a:gd name="T90" fmla="*/ 83 w 127"/>
                  <a:gd name="T91" fmla="*/ 64 h 91"/>
                  <a:gd name="T92" fmla="*/ 87 w 127"/>
                  <a:gd name="T93" fmla="*/ 64 h 91"/>
                  <a:gd name="T94" fmla="*/ 102 w 127"/>
                  <a:gd name="T95" fmla="*/ 66 h 91"/>
                  <a:gd name="T96" fmla="*/ 106 w 127"/>
                  <a:gd name="T97" fmla="*/ 66 h 91"/>
                  <a:gd name="T98" fmla="*/ 106 w 127"/>
                  <a:gd name="T99" fmla="*/ 64 h 91"/>
                  <a:gd name="T100" fmla="*/ 111 w 127"/>
                  <a:gd name="T101" fmla="*/ 59 h 91"/>
                  <a:gd name="T102" fmla="*/ 121 w 127"/>
                  <a:gd name="T103" fmla="*/ 59 h 91"/>
                  <a:gd name="T104" fmla="*/ 127 w 127"/>
                  <a:gd name="T105" fmla="*/ 5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7" h="91">
                    <a:moveTo>
                      <a:pt x="123" y="47"/>
                    </a:moveTo>
                    <a:lnTo>
                      <a:pt x="121" y="45"/>
                    </a:lnTo>
                    <a:lnTo>
                      <a:pt x="121" y="44"/>
                    </a:lnTo>
                    <a:lnTo>
                      <a:pt x="123" y="44"/>
                    </a:lnTo>
                    <a:lnTo>
                      <a:pt x="123" y="44"/>
                    </a:lnTo>
                    <a:lnTo>
                      <a:pt x="123" y="42"/>
                    </a:lnTo>
                    <a:lnTo>
                      <a:pt x="123" y="40"/>
                    </a:lnTo>
                    <a:lnTo>
                      <a:pt x="123" y="40"/>
                    </a:lnTo>
                    <a:lnTo>
                      <a:pt x="121" y="38"/>
                    </a:lnTo>
                    <a:lnTo>
                      <a:pt x="121" y="38"/>
                    </a:lnTo>
                    <a:lnTo>
                      <a:pt x="119" y="38"/>
                    </a:lnTo>
                    <a:lnTo>
                      <a:pt x="119" y="38"/>
                    </a:lnTo>
                    <a:lnTo>
                      <a:pt x="115" y="40"/>
                    </a:lnTo>
                    <a:lnTo>
                      <a:pt x="115" y="40"/>
                    </a:lnTo>
                    <a:lnTo>
                      <a:pt x="113" y="40"/>
                    </a:lnTo>
                    <a:lnTo>
                      <a:pt x="111" y="38"/>
                    </a:lnTo>
                    <a:lnTo>
                      <a:pt x="104" y="32"/>
                    </a:lnTo>
                    <a:lnTo>
                      <a:pt x="104" y="30"/>
                    </a:lnTo>
                    <a:lnTo>
                      <a:pt x="104" y="28"/>
                    </a:lnTo>
                    <a:lnTo>
                      <a:pt x="104" y="28"/>
                    </a:lnTo>
                    <a:lnTo>
                      <a:pt x="106" y="28"/>
                    </a:lnTo>
                    <a:lnTo>
                      <a:pt x="106" y="28"/>
                    </a:lnTo>
                    <a:lnTo>
                      <a:pt x="108" y="28"/>
                    </a:lnTo>
                    <a:lnTo>
                      <a:pt x="106" y="26"/>
                    </a:lnTo>
                    <a:lnTo>
                      <a:pt x="102" y="25"/>
                    </a:lnTo>
                    <a:lnTo>
                      <a:pt x="98" y="21"/>
                    </a:lnTo>
                    <a:lnTo>
                      <a:pt x="96" y="21"/>
                    </a:lnTo>
                    <a:lnTo>
                      <a:pt x="94" y="19"/>
                    </a:lnTo>
                    <a:lnTo>
                      <a:pt x="94" y="17"/>
                    </a:lnTo>
                    <a:lnTo>
                      <a:pt x="94" y="13"/>
                    </a:lnTo>
                    <a:lnTo>
                      <a:pt x="92" y="13"/>
                    </a:lnTo>
                    <a:lnTo>
                      <a:pt x="92" y="11"/>
                    </a:lnTo>
                    <a:lnTo>
                      <a:pt x="92" y="9"/>
                    </a:lnTo>
                    <a:lnTo>
                      <a:pt x="91" y="8"/>
                    </a:lnTo>
                    <a:lnTo>
                      <a:pt x="91" y="6"/>
                    </a:lnTo>
                    <a:lnTo>
                      <a:pt x="91" y="4"/>
                    </a:lnTo>
                    <a:lnTo>
                      <a:pt x="91" y="2"/>
                    </a:lnTo>
                    <a:lnTo>
                      <a:pt x="87" y="0"/>
                    </a:lnTo>
                    <a:lnTo>
                      <a:pt x="81" y="0"/>
                    </a:lnTo>
                    <a:lnTo>
                      <a:pt x="77" y="0"/>
                    </a:lnTo>
                    <a:lnTo>
                      <a:pt x="72" y="2"/>
                    </a:lnTo>
                    <a:lnTo>
                      <a:pt x="70" y="4"/>
                    </a:lnTo>
                    <a:lnTo>
                      <a:pt x="60" y="9"/>
                    </a:lnTo>
                    <a:lnTo>
                      <a:pt x="58" y="9"/>
                    </a:lnTo>
                    <a:lnTo>
                      <a:pt x="58" y="9"/>
                    </a:lnTo>
                    <a:lnTo>
                      <a:pt x="58" y="9"/>
                    </a:lnTo>
                    <a:lnTo>
                      <a:pt x="56" y="9"/>
                    </a:lnTo>
                    <a:lnTo>
                      <a:pt x="56" y="9"/>
                    </a:lnTo>
                    <a:lnTo>
                      <a:pt x="56" y="11"/>
                    </a:lnTo>
                    <a:lnTo>
                      <a:pt x="55" y="13"/>
                    </a:lnTo>
                    <a:lnTo>
                      <a:pt x="53" y="13"/>
                    </a:lnTo>
                    <a:lnTo>
                      <a:pt x="49" y="13"/>
                    </a:lnTo>
                    <a:lnTo>
                      <a:pt x="47" y="13"/>
                    </a:lnTo>
                    <a:lnTo>
                      <a:pt x="45" y="13"/>
                    </a:lnTo>
                    <a:lnTo>
                      <a:pt x="43" y="15"/>
                    </a:lnTo>
                    <a:lnTo>
                      <a:pt x="43" y="17"/>
                    </a:lnTo>
                    <a:lnTo>
                      <a:pt x="41" y="17"/>
                    </a:lnTo>
                    <a:lnTo>
                      <a:pt x="41" y="19"/>
                    </a:lnTo>
                    <a:lnTo>
                      <a:pt x="41" y="21"/>
                    </a:lnTo>
                    <a:lnTo>
                      <a:pt x="41" y="23"/>
                    </a:lnTo>
                    <a:lnTo>
                      <a:pt x="39" y="23"/>
                    </a:lnTo>
                    <a:lnTo>
                      <a:pt x="37" y="23"/>
                    </a:lnTo>
                    <a:lnTo>
                      <a:pt x="37" y="23"/>
                    </a:lnTo>
                    <a:lnTo>
                      <a:pt x="36" y="25"/>
                    </a:lnTo>
                    <a:lnTo>
                      <a:pt x="34" y="28"/>
                    </a:lnTo>
                    <a:lnTo>
                      <a:pt x="34" y="30"/>
                    </a:lnTo>
                    <a:lnTo>
                      <a:pt x="30" y="30"/>
                    </a:lnTo>
                    <a:lnTo>
                      <a:pt x="28" y="28"/>
                    </a:lnTo>
                    <a:lnTo>
                      <a:pt x="26" y="28"/>
                    </a:lnTo>
                    <a:lnTo>
                      <a:pt x="22" y="28"/>
                    </a:lnTo>
                    <a:lnTo>
                      <a:pt x="20" y="30"/>
                    </a:lnTo>
                    <a:lnTo>
                      <a:pt x="19" y="32"/>
                    </a:lnTo>
                    <a:lnTo>
                      <a:pt x="19" y="32"/>
                    </a:lnTo>
                    <a:lnTo>
                      <a:pt x="20" y="34"/>
                    </a:lnTo>
                    <a:lnTo>
                      <a:pt x="20" y="34"/>
                    </a:lnTo>
                    <a:lnTo>
                      <a:pt x="20" y="36"/>
                    </a:lnTo>
                    <a:lnTo>
                      <a:pt x="19" y="38"/>
                    </a:lnTo>
                    <a:lnTo>
                      <a:pt x="19" y="38"/>
                    </a:lnTo>
                    <a:lnTo>
                      <a:pt x="17" y="40"/>
                    </a:lnTo>
                    <a:lnTo>
                      <a:pt x="17" y="45"/>
                    </a:lnTo>
                    <a:lnTo>
                      <a:pt x="13" y="47"/>
                    </a:lnTo>
                    <a:lnTo>
                      <a:pt x="7" y="51"/>
                    </a:lnTo>
                    <a:lnTo>
                      <a:pt x="3" y="53"/>
                    </a:lnTo>
                    <a:lnTo>
                      <a:pt x="3" y="55"/>
                    </a:lnTo>
                    <a:lnTo>
                      <a:pt x="3" y="55"/>
                    </a:lnTo>
                    <a:lnTo>
                      <a:pt x="3" y="57"/>
                    </a:lnTo>
                    <a:lnTo>
                      <a:pt x="3" y="59"/>
                    </a:lnTo>
                    <a:lnTo>
                      <a:pt x="3" y="59"/>
                    </a:lnTo>
                    <a:lnTo>
                      <a:pt x="3" y="61"/>
                    </a:lnTo>
                    <a:lnTo>
                      <a:pt x="1" y="64"/>
                    </a:lnTo>
                    <a:lnTo>
                      <a:pt x="1" y="64"/>
                    </a:lnTo>
                    <a:lnTo>
                      <a:pt x="0" y="66"/>
                    </a:lnTo>
                    <a:lnTo>
                      <a:pt x="0" y="66"/>
                    </a:lnTo>
                    <a:lnTo>
                      <a:pt x="0" y="66"/>
                    </a:lnTo>
                    <a:lnTo>
                      <a:pt x="1" y="70"/>
                    </a:lnTo>
                    <a:lnTo>
                      <a:pt x="0" y="72"/>
                    </a:lnTo>
                    <a:lnTo>
                      <a:pt x="0" y="72"/>
                    </a:lnTo>
                    <a:lnTo>
                      <a:pt x="0" y="74"/>
                    </a:lnTo>
                    <a:lnTo>
                      <a:pt x="0" y="76"/>
                    </a:lnTo>
                    <a:lnTo>
                      <a:pt x="1" y="78"/>
                    </a:lnTo>
                    <a:lnTo>
                      <a:pt x="3" y="78"/>
                    </a:lnTo>
                    <a:lnTo>
                      <a:pt x="5" y="78"/>
                    </a:lnTo>
                    <a:lnTo>
                      <a:pt x="7" y="80"/>
                    </a:lnTo>
                    <a:lnTo>
                      <a:pt x="7" y="80"/>
                    </a:lnTo>
                    <a:lnTo>
                      <a:pt x="7" y="82"/>
                    </a:lnTo>
                    <a:lnTo>
                      <a:pt x="9" y="83"/>
                    </a:lnTo>
                    <a:lnTo>
                      <a:pt x="9" y="83"/>
                    </a:lnTo>
                    <a:lnTo>
                      <a:pt x="9" y="83"/>
                    </a:lnTo>
                    <a:lnTo>
                      <a:pt x="13" y="85"/>
                    </a:lnTo>
                    <a:lnTo>
                      <a:pt x="13" y="87"/>
                    </a:lnTo>
                    <a:lnTo>
                      <a:pt x="15" y="87"/>
                    </a:lnTo>
                    <a:lnTo>
                      <a:pt x="17" y="87"/>
                    </a:lnTo>
                    <a:lnTo>
                      <a:pt x="19" y="87"/>
                    </a:lnTo>
                    <a:lnTo>
                      <a:pt x="20" y="87"/>
                    </a:lnTo>
                    <a:lnTo>
                      <a:pt x="22" y="85"/>
                    </a:lnTo>
                    <a:lnTo>
                      <a:pt x="24" y="85"/>
                    </a:lnTo>
                    <a:lnTo>
                      <a:pt x="26" y="85"/>
                    </a:lnTo>
                    <a:lnTo>
                      <a:pt x="30" y="83"/>
                    </a:lnTo>
                    <a:lnTo>
                      <a:pt x="34" y="83"/>
                    </a:lnTo>
                    <a:lnTo>
                      <a:pt x="37" y="85"/>
                    </a:lnTo>
                    <a:lnTo>
                      <a:pt x="39" y="87"/>
                    </a:lnTo>
                    <a:lnTo>
                      <a:pt x="41" y="89"/>
                    </a:lnTo>
                    <a:lnTo>
                      <a:pt x="43" y="91"/>
                    </a:lnTo>
                    <a:lnTo>
                      <a:pt x="45" y="91"/>
                    </a:lnTo>
                    <a:lnTo>
                      <a:pt x="43" y="87"/>
                    </a:lnTo>
                    <a:lnTo>
                      <a:pt x="43" y="80"/>
                    </a:lnTo>
                    <a:lnTo>
                      <a:pt x="43" y="76"/>
                    </a:lnTo>
                    <a:lnTo>
                      <a:pt x="41" y="70"/>
                    </a:lnTo>
                    <a:lnTo>
                      <a:pt x="41" y="68"/>
                    </a:lnTo>
                    <a:lnTo>
                      <a:pt x="43" y="66"/>
                    </a:lnTo>
                    <a:lnTo>
                      <a:pt x="45" y="66"/>
                    </a:lnTo>
                    <a:lnTo>
                      <a:pt x="53" y="66"/>
                    </a:lnTo>
                    <a:lnTo>
                      <a:pt x="70" y="66"/>
                    </a:lnTo>
                    <a:lnTo>
                      <a:pt x="75" y="66"/>
                    </a:lnTo>
                    <a:lnTo>
                      <a:pt x="77" y="66"/>
                    </a:lnTo>
                    <a:lnTo>
                      <a:pt x="77" y="66"/>
                    </a:lnTo>
                    <a:lnTo>
                      <a:pt x="79" y="66"/>
                    </a:lnTo>
                    <a:lnTo>
                      <a:pt x="83" y="64"/>
                    </a:lnTo>
                    <a:lnTo>
                      <a:pt x="83" y="64"/>
                    </a:lnTo>
                    <a:lnTo>
                      <a:pt x="85" y="64"/>
                    </a:lnTo>
                    <a:lnTo>
                      <a:pt x="87" y="64"/>
                    </a:lnTo>
                    <a:lnTo>
                      <a:pt x="96" y="66"/>
                    </a:lnTo>
                    <a:lnTo>
                      <a:pt x="96" y="66"/>
                    </a:lnTo>
                    <a:lnTo>
                      <a:pt x="102" y="66"/>
                    </a:lnTo>
                    <a:lnTo>
                      <a:pt x="104" y="66"/>
                    </a:lnTo>
                    <a:lnTo>
                      <a:pt x="104" y="66"/>
                    </a:lnTo>
                    <a:lnTo>
                      <a:pt x="106" y="66"/>
                    </a:lnTo>
                    <a:lnTo>
                      <a:pt x="106" y="64"/>
                    </a:lnTo>
                    <a:lnTo>
                      <a:pt x="106" y="64"/>
                    </a:lnTo>
                    <a:lnTo>
                      <a:pt x="106" y="64"/>
                    </a:lnTo>
                    <a:lnTo>
                      <a:pt x="109" y="61"/>
                    </a:lnTo>
                    <a:lnTo>
                      <a:pt x="109" y="61"/>
                    </a:lnTo>
                    <a:lnTo>
                      <a:pt x="111" y="59"/>
                    </a:lnTo>
                    <a:lnTo>
                      <a:pt x="115" y="59"/>
                    </a:lnTo>
                    <a:lnTo>
                      <a:pt x="117" y="59"/>
                    </a:lnTo>
                    <a:lnTo>
                      <a:pt x="121" y="59"/>
                    </a:lnTo>
                    <a:lnTo>
                      <a:pt x="123" y="57"/>
                    </a:lnTo>
                    <a:lnTo>
                      <a:pt x="125" y="55"/>
                    </a:lnTo>
                    <a:lnTo>
                      <a:pt x="127" y="51"/>
                    </a:lnTo>
                    <a:lnTo>
                      <a:pt x="125" y="49"/>
                    </a:lnTo>
                    <a:lnTo>
                      <a:pt x="123" y="47"/>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11" name="Freeform 1756">
                <a:extLst>
                  <a:ext uri="{FF2B5EF4-FFF2-40B4-BE49-F238E27FC236}">
                    <a16:creationId xmlns:a16="http://schemas.microsoft.com/office/drawing/2014/main" id="{DE195595-CE1B-B619-AC0F-C056CCBC3FB2}"/>
                  </a:ext>
                </a:extLst>
              </p:cNvPr>
              <p:cNvSpPr>
                <a:spLocks/>
              </p:cNvSpPr>
              <p:nvPr/>
            </p:nvSpPr>
            <p:spPr bwMode="auto">
              <a:xfrm>
                <a:off x="21478451" y="7099111"/>
                <a:ext cx="709807" cy="742444"/>
              </a:xfrm>
              <a:custGeom>
                <a:avLst/>
                <a:gdLst>
                  <a:gd name="T0" fmla="*/ 62 w 87"/>
                  <a:gd name="T1" fmla="*/ 8 h 91"/>
                  <a:gd name="T2" fmla="*/ 60 w 87"/>
                  <a:gd name="T3" fmla="*/ 8 h 91"/>
                  <a:gd name="T4" fmla="*/ 56 w 87"/>
                  <a:gd name="T5" fmla="*/ 6 h 91"/>
                  <a:gd name="T6" fmla="*/ 53 w 87"/>
                  <a:gd name="T7" fmla="*/ 6 h 91"/>
                  <a:gd name="T8" fmla="*/ 45 w 87"/>
                  <a:gd name="T9" fmla="*/ 8 h 91"/>
                  <a:gd name="T10" fmla="*/ 41 w 87"/>
                  <a:gd name="T11" fmla="*/ 10 h 91"/>
                  <a:gd name="T12" fmla="*/ 41 w 87"/>
                  <a:gd name="T13" fmla="*/ 12 h 91"/>
                  <a:gd name="T14" fmla="*/ 39 w 87"/>
                  <a:gd name="T15" fmla="*/ 10 h 91"/>
                  <a:gd name="T16" fmla="*/ 37 w 87"/>
                  <a:gd name="T17" fmla="*/ 10 h 91"/>
                  <a:gd name="T18" fmla="*/ 37 w 87"/>
                  <a:gd name="T19" fmla="*/ 8 h 91"/>
                  <a:gd name="T20" fmla="*/ 36 w 87"/>
                  <a:gd name="T21" fmla="*/ 8 h 91"/>
                  <a:gd name="T22" fmla="*/ 32 w 87"/>
                  <a:gd name="T23" fmla="*/ 8 h 91"/>
                  <a:gd name="T24" fmla="*/ 30 w 87"/>
                  <a:gd name="T25" fmla="*/ 8 h 91"/>
                  <a:gd name="T26" fmla="*/ 26 w 87"/>
                  <a:gd name="T27" fmla="*/ 8 h 91"/>
                  <a:gd name="T28" fmla="*/ 22 w 87"/>
                  <a:gd name="T29" fmla="*/ 10 h 91"/>
                  <a:gd name="T30" fmla="*/ 20 w 87"/>
                  <a:gd name="T31" fmla="*/ 12 h 91"/>
                  <a:gd name="T32" fmla="*/ 20 w 87"/>
                  <a:gd name="T33" fmla="*/ 19 h 91"/>
                  <a:gd name="T34" fmla="*/ 20 w 87"/>
                  <a:gd name="T35" fmla="*/ 23 h 91"/>
                  <a:gd name="T36" fmla="*/ 19 w 87"/>
                  <a:gd name="T37" fmla="*/ 29 h 91"/>
                  <a:gd name="T38" fmla="*/ 24 w 87"/>
                  <a:gd name="T39" fmla="*/ 31 h 91"/>
                  <a:gd name="T40" fmla="*/ 26 w 87"/>
                  <a:gd name="T41" fmla="*/ 35 h 91"/>
                  <a:gd name="T42" fmla="*/ 7 w 87"/>
                  <a:gd name="T43" fmla="*/ 53 h 91"/>
                  <a:gd name="T44" fmla="*/ 5 w 87"/>
                  <a:gd name="T45" fmla="*/ 59 h 91"/>
                  <a:gd name="T46" fmla="*/ 3 w 87"/>
                  <a:gd name="T47" fmla="*/ 67 h 91"/>
                  <a:gd name="T48" fmla="*/ 0 w 87"/>
                  <a:gd name="T49" fmla="*/ 90 h 91"/>
                  <a:gd name="T50" fmla="*/ 3 w 87"/>
                  <a:gd name="T51" fmla="*/ 90 h 91"/>
                  <a:gd name="T52" fmla="*/ 5 w 87"/>
                  <a:gd name="T53" fmla="*/ 90 h 91"/>
                  <a:gd name="T54" fmla="*/ 7 w 87"/>
                  <a:gd name="T55" fmla="*/ 91 h 91"/>
                  <a:gd name="T56" fmla="*/ 11 w 87"/>
                  <a:gd name="T57" fmla="*/ 86 h 91"/>
                  <a:gd name="T58" fmla="*/ 17 w 87"/>
                  <a:gd name="T59" fmla="*/ 84 h 91"/>
                  <a:gd name="T60" fmla="*/ 70 w 87"/>
                  <a:gd name="T61" fmla="*/ 84 h 91"/>
                  <a:gd name="T62" fmla="*/ 70 w 87"/>
                  <a:gd name="T63" fmla="*/ 67 h 91"/>
                  <a:gd name="T64" fmla="*/ 77 w 87"/>
                  <a:gd name="T65" fmla="*/ 53 h 91"/>
                  <a:gd name="T66" fmla="*/ 81 w 87"/>
                  <a:gd name="T67" fmla="*/ 50 h 91"/>
                  <a:gd name="T68" fmla="*/ 83 w 87"/>
                  <a:gd name="T69" fmla="*/ 48 h 91"/>
                  <a:gd name="T70" fmla="*/ 85 w 87"/>
                  <a:gd name="T71" fmla="*/ 44 h 91"/>
                  <a:gd name="T72" fmla="*/ 87 w 87"/>
                  <a:gd name="T73" fmla="*/ 42 h 91"/>
                  <a:gd name="T74" fmla="*/ 85 w 87"/>
                  <a:gd name="T75" fmla="*/ 29 h 91"/>
                  <a:gd name="T76" fmla="*/ 79 w 87"/>
                  <a:gd name="T77" fmla="*/ 19 h 91"/>
                  <a:gd name="T78" fmla="*/ 77 w 87"/>
                  <a:gd name="T79" fmla="*/ 10 h 91"/>
                  <a:gd name="T80" fmla="*/ 75 w 87"/>
                  <a:gd name="T81" fmla="*/ 8 h 91"/>
                  <a:gd name="T82" fmla="*/ 74 w 87"/>
                  <a:gd name="T83" fmla="*/ 6 h 91"/>
                  <a:gd name="T84" fmla="*/ 72 w 87"/>
                  <a:gd name="T85" fmla="*/ 2 h 91"/>
                  <a:gd name="T86" fmla="*/ 64 w 87"/>
                  <a:gd name="T87" fmla="*/ 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7" h="91">
                    <a:moveTo>
                      <a:pt x="64" y="6"/>
                    </a:moveTo>
                    <a:lnTo>
                      <a:pt x="64" y="8"/>
                    </a:lnTo>
                    <a:lnTo>
                      <a:pt x="62" y="8"/>
                    </a:lnTo>
                    <a:lnTo>
                      <a:pt x="62" y="8"/>
                    </a:lnTo>
                    <a:lnTo>
                      <a:pt x="62" y="8"/>
                    </a:lnTo>
                    <a:lnTo>
                      <a:pt x="60" y="8"/>
                    </a:lnTo>
                    <a:lnTo>
                      <a:pt x="58" y="8"/>
                    </a:lnTo>
                    <a:lnTo>
                      <a:pt x="58" y="8"/>
                    </a:lnTo>
                    <a:lnTo>
                      <a:pt x="56" y="6"/>
                    </a:lnTo>
                    <a:lnTo>
                      <a:pt x="56" y="6"/>
                    </a:lnTo>
                    <a:lnTo>
                      <a:pt x="55" y="6"/>
                    </a:lnTo>
                    <a:lnTo>
                      <a:pt x="53" y="6"/>
                    </a:lnTo>
                    <a:lnTo>
                      <a:pt x="51" y="6"/>
                    </a:lnTo>
                    <a:lnTo>
                      <a:pt x="47" y="8"/>
                    </a:lnTo>
                    <a:lnTo>
                      <a:pt x="45" y="8"/>
                    </a:lnTo>
                    <a:lnTo>
                      <a:pt x="41" y="10"/>
                    </a:lnTo>
                    <a:lnTo>
                      <a:pt x="41" y="10"/>
                    </a:lnTo>
                    <a:lnTo>
                      <a:pt x="41" y="10"/>
                    </a:lnTo>
                    <a:lnTo>
                      <a:pt x="41" y="12"/>
                    </a:lnTo>
                    <a:lnTo>
                      <a:pt x="41" y="12"/>
                    </a:lnTo>
                    <a:lnTo>
                      <a:pt x="41" y="12"/>
                    </a:lnTo>
                    <a:lnTo>
                      <a:pt x="41" y="12"/>
                    </a:lnTo>
                    <a:lnTo>
                      <a:pt x="39" y="12"/>
                    </a:lnTo>
                    <a:lnTo>
                      <a:pt x="39" y="10"/>
                    </a:lnTo>
                    <a:lnTo>
                      <a:pt x="39" y="10"/>
                    </a:lnTo>
                    <a:lnTo>
                      <a:pt x="39" y="10"/>
                    </a:lnTo>
                    <a:lnTo>
                      <a:pt x="37" y="10"/>
                    </a:lnTo>
                    <a:lnTo>
                      <a:pt x="37" y="10"/>
                    </a:lnTo>
                    <a:lnTo>
                      <a:pt x="37" y="8"/>
                    </a:lnTo>
                    <a:lnTo>
                      <a:pt x="37" y="8"/>
                    </a:lnTo>
                    <a:lnTo>
                      <a:pt x="37" y="8"/>
                    </a:lnTo>
                    <a:lnTo>
                      <a:pt x="36" y="8"/>
                    </a:lnTo>
                    <a:lnTo>
                      <a:pt x="36" y="8"/>
                    </a:lnTo>
                    <a:lnTo>
                      <a:pt x="34" y="8"/>
                    </a:lnTo>
                    <a:lnTo>
                      <a:pt x="34" y="8"/>
                    </a:lnTo>
                    <a:lnTo>
                      <a:pt x="32" y="8"/>
                    </a:lnTo>
                    <a:lnTo>
                      <a:pt x="32" y="8"/>
                    </a:lnTo>
                    <a:lnTo>
                      <a:pt x="30" y="8"/>
                    </a:lnTo>
                    <a:lnTo>
                      <a:pt x="30" y="8"/>
                    </a:lnTo>
                    <a:lnTo>
                      <a:pt x="30" y="8"/>
                    </a:lnTo>
                    <a:lnTo>
                      <a:pt x="28" y="8"/>
                    </a:lnTo>
                    <a:lnTo>
                      <a:pt x="26" y="8"/>
                    </a:lnTo>
                    <a:lnTo>
                      <a:pt x="26" y="6"/>
                    </a:lnTo>
                    <a:lnTo>
                      <a:pt x="26" y="6"/>
                    </a:lnTo>
                    <a:lnTo>
                      <a:pt x="22" y="10"/>
                    </a:lnTo>
                    <a:lnTo>
                      <a:pt x="22" y="10"/>
                    </a:lnTo>
                    <a:lnTo>
                      <a:pt x="20" y="12"/>
                    </a:lnTo>
                    <a:lnTo>
                      <a:pt x="20" y="12"/>
                    </a:lnTo>
                    <a:lnTo>
                      <a:pt x="20" y="14"/>
                    </a:lnTo>
                    <a:lnTo>
                      <a:pt x="20" y="19"/>
                    </a:lnTo>
                    <a:lnTo>
                      <a:pt x="20" y="19"/>
                    </a:lnTo>
                    <a:lnTo>
                      <a:pt x="20" y="21"/>
                    </a:lnTo>
                    <a:lnTo>
                      <a:pt x="20" y="21"/>
                    </a:lnTo>
                    <a:lnTo>
                      <a:pt x="20" y="23"/>
                    </a:lnTo>
                    <a:lnTo>
                      <a:pt x="19" y="25"/>
                    </a:lnTo>
                    <a:lnTo>
                      <a:pt x="19" y="27"/>
                    </a:lnTo>
                    <a:lnTo>
                      <a:pt x="19" y="29"/>
                    </a:lnTo>
                    <a:lnTo>
                      <a:pt x="20" y="29"/>
                    </a:lnTo>
                    <a:lnTo>
                      <a:pt x="24" y="31"/>
                    </a:lnTo>
                    <a:lnTo>
                      <a:pt x="24" y="31"/>
                    </a:lnTo>
                    <a:lnTo>
                      <a:pt x="26" y="33"/>
                    </a:lnTo>
                    <a:lnTo>
                      <a:pt x="26" y="33"/>
                    </a:lnTo>
                    <a:lnTo>
                      <a:pt x="26" y="35"/>
                    </a:lnTo>
                    <a:lnTo>
                      <a:pt x="26" y="35"/>
                    </a:lnTo>
                    <a:lnTo>
                      <a:pt x="24" y="40"/>
                    </a:lnTo>
                    <a:lnTo>
                      <a:pt x="7" y="53"/>
                    </a:lnTo>
                    <a:lnTo>
                      <a:pt x="5" y="55"/>
                    </a:lnTo>
                    <a:lnTo>
                      <a:pt x="5" y="55"/>
                    </a:lnTo>
                    <a:lnTo>
                      <a:pt x="5" y="59"/>
                    </a:lnTo>
                    <a:lnTo>
                      <a:pt x="5" y="61"/>
                    </a:lnTo>
                    <a:lnTo>
                      <a:pt x="5" y="63"/>
                    </a:lnTo>
                    <a:lnTo>
                      <a:pt x="3" y="67"/>
                    </a:lnTo>
                    <a:lnTo>
                      <a:pt x="1" y="69"/>
                    </a:lnTo>
                    <a:lnTo>
                      <a:pt x="1" y="80"/>
                    </a:lnTo>
                    <a:lnTo>
                      <a:pt x="0" y="90"/>
                    </a:lnTo>
                    <a:lnTo>
                      <a:pt x="1" y="90"/>
                    </a:lnTo>
                    <a:lnTo>
                      <a:pt x="3" y="90"/>
                    </a:lnTo>
                    <a:lnTo>
                      <a:pt x="3" y="90"/>
                    </a:lnTo>
                    <a:lnTo>
                      <a:pt x="3" y="90"/>
                    </a:lnTo>
                    <a:lnTo>
                      <a:pt x="5" y="90"/>
                    </a:lnTo>
                    <a:lnTo>
                      <a:pt x="5" y="90"/>
                    </a:lnTo>
                    <a:lnTo>
                      <a:pt x="5" y="90"/>
                    </a:lnTo>
                    <a:lnTo>
                      <a:pt x="7" y="91"/>
                    </a:lnTo>
                    <a:lnTo>
                      <a:pt x="7" y="91"/>
                    </a:lnTo>
                    <a:lnTo>
                      <a:pt x="9" y="90"/>
                    </a:lnTo>
                    <a:lnTo>
                      <a:pt x="11" y="88"/>
                    </a:lnTo>
                    <a:lnTo>
                      <a:pt x="11" y="86"/>
                    </a:lnTo>
                    <a:lnTo>
                      <a:pt x="13" y="86"/>
                    </a:lnTo>
                    <a:lnTo>
                      <a:pt x="15" y="84"/>
                    </a:lnTo>
                    <a:lnTo>
                      <a:pt x="17" y="84"/>
                    </a:lnTo>
                    <a:lnTo>
                      <a:pt x="22" y="84"/>
                    </a:lnTo>
                    <a:lnTo>
                      <a:pt x="24" y="84"/>
                    </a:lnTo>
                    <a:lnTo>
                      <a:pt x="70" y="84"/>
                    </a:lnTo>
                    <a:lnTo>
                      <a:pt x="70" y="78"/>
                    </a:lnTo>
                    <a:lnTo>
                      <a:pt x="70" y="72"/>
                    </a:lnTo>
                    <a:lnTo>
                      <a:pt x="70" y="67"/>
                    </a:lnTo>
                    <a:lnTo>
                      <a:pt x="72" y="61"/>
                    </a:lnTo>
                    <a:lnTo>
                      <a:pt x="74" y="59"/>
                    </a:lnTo>
                    <a:lnTo>
                      <a:pt x="77" y="53"/>
                    </a:lnTo>
                    <a:lnTo>
                      <a:pt x="79" y="52"/>
                    </a:lnTo>
                    <a:lnTo>
                      <a:pt x="79" y="50"/>
                    </a:lnTo>
                    <a:lnTo>
                      <a:pt x="81" y="50"/>
                    </a:lnTo>
                    <a:lnTo>
                      <a:pt x="81" y="50"/>
                    </a:lnTo>
                    <a:lnTo>
                      <a:pt x="83" y="48"/>
                    </a:lnTo>
                    <a:lnTo>
                      <a:pt x="83" y="48"/>
                    </a:lnTo>
                    <a:lnTo>
                      <a:pt x="85" y="48"/>
                    </a:lnTo>
                    <a:lnTo>
                      <a:pt x="85" y="46"/>
                    </a:lnTo>
                    <a:lnTo>
                      <a:pt x="85" y="44"/>
                    </a:lnTo>
                    <a:lnTo>
                      <a:pt x="85" y="44"/>
                    </a:lnTo>
                    <a:lnTo>
                      <a:pt x="87" y="42"/>
                    </a:lnTo>
                    <a:lnTo>
                      <a:pt x="87" y="42"/>
                    </a:lnTo>
                    <a:lnTo>
                      <a:pt x="87" y="40"/>
                    </a:lnTo>
                    <a:lnTo>
                      <a:pt x="87" y="36"/>
                    </a:lnTo>
                    <a:lnTo>
                      <a:pt x="85" y="29"/>
                    </a:lnTo>
                    <a:lnTo>
                      <a:pt x="85" y="27"/>
                    </a:lnTo>
                    <a:lnTo>
                      <a:pt x="83" y="25"/>
                    </a:lnTo>
                    <a:lnTo>
                      <a:pt x="79" y="19"/>
                    </a:lnTo>
                    <a:lnTo>
                      <a:pt x="77" y="17"/>
                    </a:lnTo>
                    <a:lnTo>
                      <a:pt x="77" y="14"/>
                    </a:lnTo>
                    <a:lnTo>
                      <a:pt x="77" y="10"/>
                    </a:lnTo>
                    <a:lnTo>
                      <a:pt x="77" y="8"/>
                    </a:lnTo>
                    <a:lnTo>
                      <a:pt x="77" y="8"/>
                    </a:lnTo>
                    <a:lnTo>
                      <a:pt x="75" y="8"/>
                    </a:lnTo>
                    <a:lnTo>
                      <a:pt x="75" y="8"/>
                    </a:lnTo>
                    <a:lnTo>
                      <a:pt x="74" y="6"/>
                    </a:lnTo>
                    <a:lnTo>
                      <a:pt x="74" y="6"/>
                    </a:lnTo>
                    <a:lnTo>
                      <a:pt x="74" y="6"/>
                    </a:lnTo>
                    <a:lnTo>
                      <a:pt x="74" y="6"/>
                    </a:lnTo>
                    <a:lnTo>
                      <a:pt x="72" y="2"/>
                    </a:lnTo>
                    <a:lnTo>
                      <a:pt x="72" y="0"/>
                    </a:lnTo>
                    <a:lnTo>
                      <a:pt x="68" y="4"/>
                    </a:lnTo>
                    <a:lnTo>
                      <a:pt x="64" y="6"/>
                    </a:lnTo>
                    <a:lnTo>
                      <a:pt x="64" y="6"/>
                    </a:lnTo>
                    <a:lnTo>
                      <a:pt x="64" y="6"/>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12" name="Freeform 1757">
                <a:extLst>
                  <a:ext uri="{FF2B5EF4-FFF2-40B4-BE49-F238E27FC236}">
                    <a16:creationId xmlns:a16="http://schemas.microsoft.com/office/drawing/2014/main" id="{1B4FD806-F030-E5F1-89C0-8BA558672BFC}"/>
                  </a:ext>
                </a:extLst>
              </p:cNvPr>
              <p:cNvSpPr>
                <a:spLocks/>
              </p:cNvSpPr>
              <p:nvPr/>
            </p:nvSpPr>
            <p:spPr bwMode="auto">
              <a:xfrm>
                <a:off x="21413180" y="7955776"/>
                <a:ext cx="228443" cy="277395"/>
              </a:xfrm>
              <a:custGeom>
                <a:avLst/>
                <a:gdLst>
                  <a:gd name="T0" fmla="*/ 21 w 28"/>
                  <a:gd name="T1" fmla="*/ 0 h 34"/>
                  <a:gd name="T2" fmla="*/ 19 w 28"/>
                  <a:gd name="T3" fmla="*/ 2 h 34"/>
                  <a:gd name="T4" fmla="*/ 17 w 28"/>
                  <a:gd name="T5" fmla="*/ 2 h 34"/>
                  <a:gd name="T6" fmla="*/ 17 w 28"/>
                  <a:gd name="T7" fmla="*/ 2 h 34"/>
                  <a:gd name="T8" fmla="*/ 15 w 28"/>
                  <a:gd name="T9" fmla="*/ 0 h 34"/>
                  <a:gd name="T10" fmla="*/ 13 w 28"/>
                  <a:gd name="T11" fmla="*/ 0 h 34"/>
                  <a:gd name="T12" fmla="*/ 13 w 28"/>
                  <a:gd name="T13" fmla="*/ 2 h 34"/>
                  <a:gd name="T14" fmla="*/ 13 w 28"/>
                  <a:gd name="T15" fmla="*/ 4 h 34"/>
                  <a:gd name="T16" fmla="*/ 13 w 28"/>
                  <a:gd name="T17" fmla="*/ 5 h 34"/>
                  <a:gd name="T18" fmla="*/ 11 w 28"/>
                  <a:gd name="T19" fmla="*/ 7 h 34"/>
                  <a:gd name="T20" fmla="*/ 9 w 28"/>
                  <a:gd name="T21" fmla="*/ 7 h 34"/>
                  <a:gd name="T22" fmla="*/ 8 w 28"/>
                  <a:gd name="T23" fmla="*/ 7 h 34"/>
                  <a:gd name="T24" fmla="*/ 6 w 28"/>
                  <a:gd name="T25" fmla="*/ 7 h 34"/>
                  <a:gd name="T26" fmla="*/ 2 w 28"/>
                  <a:gd name="T27" fmla="*/ 5 h 34"/>
                  <a:gd name="T28" fmla="*/ 0 w 28"/>
                  <a:gd name="T29" fmla="*/ 4 h 34"/>
                  <a:gd name="T30" fmla="*/ 0 w 28"/>
                  <a:gd name="T31" fmla="*/ 5 h 34"/>
                  <a:gd name="T32" fmla="*/ 0 w 28"/>
                  <a:gd name="T33" fmla="*/ 7 h 34"/>
                  <a:gd name="T34" fmla="*/ 0 w 28"/>
                  <a:gd name="T35" fmla="*/ 9 h 34"/>
                  <a:gd name="T36" fmla="*/ 2 w 28"/>
                  <a:gd name="T37" fmla="*/ 9 h 34"/>
                  <a:gd name="T38" fmla="*/ 2 w 28"/>
                  <a:gd name="T39" fmla="*/ 11 h 34"/>
                  <a:gd name="T40" fmla="*/ 2 w 28"/>
                  <a:gd name="T41" fmla="*/ 13 h 34"/>
                  <a:gd name="T42" fmla="*/ 2 w 28"/>
                  <a:gd name="T43" fmla="*/ 19 h 34"/>
                  <a:gd name="T44" fmla="*/ 4 w 28"/>
                  <a:gd name="T45" fmla="*/ 22 h 34"/>
                  <a:gd name="T46" fmla="*/ 6 w 28"/>
                  <a:gd name="T47" fmla="*/ 34 h 34"/>
                  <a:gd name="T48" fmla="*/ 9 w 28"/>
                  <a:gd name="T49" fmla="*/ 34 h 34"/>
                  <a:gd name="T50" fmla="*/ 13 w 28"/>
                  <a:gd name="T51" fmla="*/ 32 h 34"/>
                  <a:gd name="T52" fmla="*/ 15 w 28"/>
                  <a:gd name="T53" fmla="*/ 30 h 34"/>
                  <a:gd name="T54" fmla="*/ 27 w 28"/>
                  <a:gd name="T55" fmla="*/ 15 h 34"/>
                  <a:gd name="T56" fmla="*/ 28 w 28"/>
                  <a:gd name="T57" fmla="*/ 15 h 34"/>
                  <a:gd name="T58" fmla="*/ 28 w 28"/>
                  <a:gd name="T59" fmla="*/ 13 h 34"/>
                  <a:gd name="T60" fmla="*/ 28 w 28"/>
                  <a:gd name="T61" fmla="*/ 11 h 34"/>
                  <a:gd name="T62" fmla="*/ 27 w 28"/>
                  <a:gd name="T63" fmla="*/ 11 h 34"/>
                  <a:gd name="T64" fmla="*/ 25 w 28"/>
                  <a:gd name="T65" fmla="*/ 9 h 34"/>
                  <a:gd name="T66" fmla="*/ 23 w 28"/>
                  <a:gd name="T67" fmla="*/ 9 h 34"/>
                  <a:gd name="T68" fmla="*/ 23 w 28"/>
                  <a:gd name="T69" fmla="*/ 7 h 34"/>
                  <a:gd name="T70" fmla="*/ 23 w 28"/>
                  <a:gd name="T71" fmla="*/ 5 h 34"/>
                  <a:gd name="T72" fmla="*/ 23 w 28"/>
                  <a:gd name="T73" fmla="*/ 4 h 34"/>
                  <a:gd name="T74" fmla="*/ 25 w 28"/>
                  <a:gd name="T75" fmla="*/ 2 h 34"/>
                  <a:gd name="T76" fmla="*/ 23 w 28"/>
                  <a:gd name="T77" fmla="*/ 0 h 34"/>
                  <a:gd name="T78" fmla="*/ 21 w 28"/>
                  <a:gd name="T7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 h="34">
                    <a:moveTo>
                      <a:pt x="21" y="0"/>
                    </a:moveTo>
                    <a:lnTo>
                      <a:pt x="19" y="2"/>
                    </a:lnTo>
                    <a:lnTo>
                      <a:pt x="17" y="2"/>
                    </a:lnTo>
                    <a:lnTo>
                      <a:pt x="17" y="2"/>
                    </a:lnTo>
                    <a:lnTo>
                      <a:pt x="15" y="0"/>
                    </a:lnTo>
                    <a:lnTo>
                      <a:pt x="13" y="0"/>
                    </a:lnTo>
                    <a:lnTo>
                      <a:pt x="13" y="2"/>
                    </a:lnTo>
                    <a:lnTo>
                      <a:pt x="13" y="4"/>
                    </a:lnTo>
                    <a:lnTo>
                      <a:pt x="13" y="5"/>
                    </a:lnTo>
                    <a:lnTo>
                      <a:pt x="11" y="7"/>
                    </a:lnTo>
                    <a:lnTo>
                      <a:pt x="9" y="7"/>
                    </a:lnTo>
                    <a:lnTo>
                      <a:pt x="8" y="7"/>
                    </a:lnTo>
                    <a:lnTo>
                      <a:pt x="6" y="7"/>
                    </a:lnTo>
                    <a:lnTo>
                      <a:pt x="2" y="5"/>
                    </a:lnTo>
                    <a:lnTo>
                      <a:pt x="0" y="4"/>
                    </a:lnTo>
                    <a:lnTo>
                      <a:pt x="0" y="5"/>
                    </a:lnTo>
                    <a:lnTo>
                      <a:pt x="0" y="7"/>
                    </a:lnTo>
                    <a:lnTo>
                      <a:pt x="0" y="9"/>
                    </a:lnTo>
                    <a:lnTo>
                      <a:pt x="2" y="9"/>
                    </a:lnTo>
                    <a:lnTo>
                      <a:pt x="2" y="11"/>
                    </a:lnTo>
                    <a:lnTo>
                      <a:pt x="2" y="13"/>
                    </a:lnTo>
                    <a:lnTo>
                      <a:pt x="2" y="19"/>
                    </a:lnTo>
                    <a:lnTo>
                      <a:pt x="4" y="22"/>
                    </a:lnTo>
                    <a:lnTo>
                      <a:pt x="6" y="34"/>
                    </a:lnTo>
                    <a:lnTo>
                      <a:pt x="9" y="34"/>
                    </a:lnTo>
                    <a:lnTo>
                      <a:pt x="13" y="32"/>
                    </a:lnTo>
                    <a:lnTo>
                      <a:pt x="15" y="30"/>
                    </a:lnTo>
                    <a:lnTo>
                      <a:pt x="27" y="15"/>
                    </a:lnTo>
                    <a:lnTo>
                      <a:pt x="28" y="15"/>
                    </a:lnTo>
                    <a:lnTo>
                      <a:pt x="28" y="13"/>
                    </a:lnTo>
                    <a:lnTo>
                      <a:pt x="28" y="11"/>
                    </a:lnTo>
                    <a:lnTo>
                      <a:pt x="27" y="11"/>
                    </a:lnTo>
                    <a:lnTo>
                      <a:pt x="25" y="9"/>
                    </a:lnTo>
                    <a:lnTo>
                      <a:pt x="23" y="9"/>
                    </a:lnTo>
                    <a:lnTo>
                      <a:pt x="23" y="7"/>
                    </a:lnTo>
                    <a:lnTo>
                      <a:pt x="23" y="5"/>
                    </a:lnTo>
                    <a:lnTo>
                      <a:pt x="23" y="4"/>
                    </a:lnTo>
                    <a:lnTo>
                      <a:pt x="25" y="2"/>
                    </a:lnTo>
                    <a:lnTo>
                      <a:pt x="23" y="0"/>
                    </a:lnTo>
                    <a:lnTo>
                      <a:pt x="21" y="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13" name="Freeform 1758">
                <a:extLst>
                  <a:ext uri="{FF2B5EF4-FFF2-40B4-BE49-F238E27FC236}">
                    <a16:creationId xmlns:a16="http://schemas.microsoft.com/office/drawing/2014/main" id="{F4EA6773-B2AC-DA39-9E87-753549B71105}"/>
                  </a:ext>
                </a:extLst>
              </p:cNvPr>
              <p:cNvSpPr>
                <a:spLocks/>
              </p:cNvSpPr>
              <p:nvPr/>
            </p:nvSpPr>
            <p:spPr bwMode="auto">
              <a:xfrm>
                <a:off x="21380546" y="7784440"/>
                <a:ext cx="261078" cy="228445"/>
              </a:xfrm>
              <a:custGeom>
                <a:avLst/>
                <a:gdLst>
                  <a:gd name="T0" fmla="*/ 23 w 32"/>
                  <a:gd name="T1" fmla="*/ 2 h 28"/>
                  <a:gd name="T2" fmla="*/ 23 w 32"/>
                  <a:gd name="T3" fmla="*/ 4 h 28"/>
                  <a:gd name="T4" fmla="*/ 21 w 32"/>
                  <a:gd name="T5" fmla="*/ 6 h 28"/>
                  <a:gd name="T6" fmla="*/ 19 w 32"/>
                  <a:gd name="T7" fmla="*/ 7 h 28"/>
                  <a:gd name="T8" fmla="*/ 19 w 32"/>
                  <a:gd name="T9" fmla="*/ 7 h 28"/>
                  <a:gd name="T10" fmla="*/ 17 w 32"/>
                  <a:gd name="T11" fmla="*/ 6 h 28"/>
                  <a:gd name="T12" fmla="*/ 17 w 32"/>
                  <a:gd name="T13" fmla="*/ 6 h 28"/>
                  <a:gd name="T14" fmla="*/ 17 w 32"/>
                  <a:gd name="T15" fmla="*/ 6 h 28"/>
                  <a:gd name="T16" fmla="*/ 15 w 32"/>
                  <a:gd name="T17" fmla="*/ 6 h 28"/>
                  <a:gd name="T18" fmla="*/ 15 w 32"/>
                  <a:gd name="T19" fmla="*/ 6 h 28"/>
                  <a:gd name="T20" fmla="*/ 15 w 32"/>
                  <a:gd name="T21" fmla="*/ 6 h 28"/>
                  <a:gd name="T22" fmla="*/ 13 w 32"/>
                  <a:gd name="T23" fmla="*/ 6 h 28"/>
                  <a:gd name="T24" fmla="*/ 12 w 32"/>
                  <a:gd name="T25" fmla="*/ 6 h 28"/>
                  <a:gd name="T26" fmla="*/ 8 w 32"/>
                  <a:gd name="T27" fmla="*/ 9 h 28"/>
                  <a:gd name="T28" fmla="*/ 8 w 32"/>
                  <a:gd name="T29" fmla="*/ 9 h 28"/>
                  <a:gd name="T30" fmla="*/ 6 w 32"/>
                  <a:gd name="T31" fmla="*/ 11 h 28"/>
                  <a:gd name="T32" fmla="*/ 6 w 32"/>
                  <a:gd name="T33" fmla="*/ 13 h 28"/>
                  <a:gd name="T34" fmla="*/ 6 w 32"/>
                  <a:gd name="T35" fmla="*/ 15 h 28"/>
                  <a:gd name="T36" fmla="*/ 6 w 32"/>
                  <a:gd name="T37" fmla="*/ 17 h 28"/>
                  <a:gd name="T38" fmla="*/ 2 w 32"/>
                  <a:gd name="T39" fmla="*/ 23 h 28"/>
                  <a:gd name="T40" fmla="*/ 0 w 32"/>
                  <a:gd name="T41" fmla="*/ 26 h 28"/>
                  <a:gd name="T42" fmla="*/ 4 w 32"/>
                  <a:gd name="T43" fmla="*/ 26 h 28"/>
                  <a:gd name="T44" fmla="*/ 4 w 32"/>
                  <a:gd name="T45" fmla="*/ 25 h 28"/>
                  <a:gd name="T46" fmla="*/ 6 w 32"/>
                  <a:gd name="T47" fmla="*/ 26 h 28"/>
                  <a:gd name="T48" fmla="*/ 10 w 32"/>
                  <a:gd name="T49" fmla="*/ 28 h 28"/>
                  <a:gd name="T50" fmla="*/ 12 w 32"/>
                  <a:gd name="T51" fmla="*/ 28 h 28"/>
                  <a:gd name="T52" fmla="*/ 13 w 32"/>
                  <a:gd name="T53" fmla="*/ 28 h 28"/>
                  <a:gd name="T54" fmla="*/ 15 w 32"/>
                  <a:gd name="T55" fmla="*/ 28 h 28"/>
                  <a:gd name="T56" fmla="*/ 17 w 32"/>
                  <a:gd name="T57" fmla="*/ 26 h 28"/>
                  <a:gd name="T58" fmla="*/ 17 w 32"/>
                  <a:gd name="T59" fmla="*/ 25 h 28"/>
                  <a:gd name="T60" fmla="*/ 17 w 32"/>
                  <a:gd name="T61" fmla="*/ 23 h 28"/>
                  <a:gd name="T62" fmla="*/ 17 w 32"/>
                  <a:gd name="T63" fmla="*/ 21 h 28"/>
                  <a:gd name="T64" fmla="*/ 19 w 32"/>
                  <a:gd name="T65" fmla="*/ 21 h 28"/>
                  <a:gd name="T66" fmla="*/ 21 w 32"/>
                  <a:gd name="T67" fmla="*/ 23 h 28"/>
                  <a:gd name="T68" fmla="*/ 21 w 32"/>
                  <a:gd name="T69" fmla="*/ 23 h 28"/>
                  <a:gd name="T70" fmla="*/ 23 w 32"/>
                  <a:gd name="T71" fmla="*/ 23 h 28"/>
                  <a:gd name="T72" fmla="*/ 25 w 32"/>
                  <a:gd name="T73" fmla="*/ 21 h 28"/>
                  <a:gd name="T74" fmla="*/ 27 w 32"/>
                  <a:gd name="T75" fmla="*/ 21 h 28"/>
                  <a:gd name="T76" fmla="*/ 29 w 32"/>
                  <a:gd name="T77" fmla="*/ 23 h 28"/>
                  <a:gd name="T78" fmla="*/ 31 w 32"/>
                  <a:gd name="T79" fmla="*/ 23 h 28"/>
                  <a:gd name="T80" fmla="*/ 32 w 32"/>
                  <a:gd name="T81" fmla="*/ 21 h 28"/>
                  <a:gd name="T82" fmla="*/ 32 w 32"/>
                  <a:gd name="T83" fmla="*/ 19 h 28"/>
                  <a:gd name="T84" fmla="*/ 32 w 32"/>
                  <a:gd name="T85" fmla="*/ 17 h 28"/>
                  <a:gd name="T86" fmla="*/ 32 w 32"/>
                  <a:gd name="T87" fmla="*/ 13 h 28"/>
                  <a:gd name="T88" fmla="*/ 32 w 32"/>
                  <a:gd name="T89" fmla="*/ 9 h 28"/>
                  <a:gd name="T90" fmla="*/ 31 w 32"/>
                  <a:gd name="T91" fmla="*/ 7 h 28"/>
                  <a:gd name="T92" fmla="*/ 31 w 32"/>
                  <a:gd name="T93" fmla="*/ 6 h 28"/>
                  <a:gd name="T94" fmla="*/ 27 w 32"/>
                  <a:gd name="T95" fmla="*/ 4 h 28"/>
                  <a:gd name="T96" fmla="*/ 27 w 32"/>
                  <a:gd name="T97" fmla="*/ 2 h 28"/>
                  <a:gd name="T98" fmla="*/ 27 w 32"/>
                  <a:gd name="T99" fmla="*/ 0 h 28"/>
                  <a:gd name="T100" fmla="*/ 25 w 32"/>
                  <a:gd name="T101" fmla="*/ 2 h 28"/>
                  <a:gd name="T102" fmla="*/ 23 w 32"/>
                  <a:gd name="T103"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 h="28">
                    <a:moveTo>
                      <a:pt x="23" y="2"/>
                    </a:moveTo>
                    <a:lnTo>
                      <a:pt x="23" y="4"/>
                    </a:lnTo>
                    <a:lnTo>
                      <a:pt x="21" y="6"/>
                    </a:lnTo>
                    <a:lnTo>
                      <a:pt x="19" y="7"/>
                    </a:lnTo>
                    <a:lnTo>
                      <a:pt x="19" y="7"/>
                    </a:lnTo>
                    <a:lnTo>
                      <a:pt x="17" y="6"/>
                    </a:lnTo>
                    <a:lnTo>
                      <a:pt x="17" y="6"/>
                    </a:lnTo>
                    <a:lnTo>
                      <a:pt x="17" y="6"/>
                    </a:lnTo>
                    <a:lnTo>
                      <a:pt x="15" y="6"/>
                    </a:lnTo>
                    <a:lnTo>
                      <a:pt x="15" y="6"/>
                    </a:lnTo>
                    <a:lnTo>
                      <a:pt x="15" y="6"/>
                    </a:lnTo>
                    <a:lnTo>
                      <a:pt x="13" y="6"/>
                    </a:lnTo>
                    <a:lnTo>
                      <a:pt x="12" y="6"/>
                    </a:lnTo>
                    <a:lnTo>
                      <a:pt x="8" y="9"/>
                    </a:lnTo>
                    <a:lnTo>
                      <a:pt x="8" y="9"/>
                    </a:lnTo>
                    <a:lnTo>
                      <a:pt x="6" y="11"/>
                    </a:lnTo>
                    <a:lnTo>
                      <a:pt x="6" y="13"/>
                    </a:lnTo>
                    <a:lnTo>
                      <a:pt x="6" y="15"/>
                    </a:lnTo>
                    <a:lnTo>
                      <a:pt x="6" y="17"/>
                    </a:lnTo>
                    <a:lnTo>
                      <a:pt x="2" y="23"/>
                    </a:lnTo>
                    <a:lnTo>
                      <a:pt x="0" y="26"/>
                    </a:lnTo>
                    <a:lnTo>
                      <a:pt x="4" y="26"/>
                    </a:lnTo>
                    <a:lnTo>
                      <a:pt x="4" y="25"/>
                    </a:lnTo>
                    <a:lnTo>
                      <a:pt x="6" y="26"/>
                    </a:lnTo>
                    <a:lnTo>
                      <a:pt x="10" y="28"/>
                    </a:lnTo>
                    <a:lnTo>
                      <a:pt x="12" y="28"/>
                    </a:lnTo>
                    <a:lnTo>
                      <a:pt x="13" y="28"/>
                    </a:lnTo>
                    <a:lnTo>
                      <a:pt x="15" y="28"/>
                    </a:lnTo>
                    <a:lnTo>
                      <a:pt x="17" y="26"/>
                    </a:lnTo>
                    <a:lnTo>
                      <a:pt x="17" y="25"/>
                    </a:lnTo>
                    <a:lnTo>
                      <a:pt x="17" y="23"/>
                    </a:lnTo>
                    <a:lnTo>
                      <a:pt x="17" y="21"/>
                    </a:lnTo>
                    <a:lnTo>
                      <a:pt x="19" y="21"/>
                    </a:lnTo>
                    <a:lnTo>
                      <a:pt x="21" y="23"/>
                    </a:lnTo>
                    <a:lnTo>
                      <a:pt x="21" y="23"/>
                    </a:lnTo>
                    <a:lnTo>
                      <a:pt x="23" y="23"/>
                    </a:lnTo>
                    <a:lnTo>
                      <a:pt x="25" y="21"/>
                    </a:lnTo>
                    <a:lnTo>
                      <a:pt x="27" y="21"/>
                    </a:lnTo>
                    <a:lnTo>
                      <a:pt x="29" y="23"/>
                    </a:lnTo>
                    <a:lnTo>
                      <a:pt x="31" y="23"/>
                    </a:lnTo>
                    <a:lnTo>
                      <a:pt x="32" y="21"/>
                    </a:lnTo>
                    <a:lnTo>
                      <a:pt x="32" y="19"/>
                    </a:lnTo>
                    <a:lnTo>
                      <a:pt x="32" y="17"/>
                    </a:lnTo>
                    <a:lnTo>
                      <a:pt x="32" y="13"/>
                    </a:lnTo>
                    <a:lnTo>
                      <a:pt x="32" y="9"/>
                    </a:lnTo>
                    <a:lnTo>
                      <a:pt x="31" y="7"/>
                    </a:lnTo>
                    <a:lnTo>
                      <a:pt x="31" y="6"/>
                    </a:lnTo>
                    <a:lnTo>
                      <a:pt x="27" y="4"/>
                    </a:lnTo>
                    <a:lnTo>
                      <a:pt x="27" y="2"/>
                    </a:lnTo>
                    <a:lnTo>
                      <a:pt x="27" y="0"/>
                    </a:lnTo>
                    <a:lnTo>
                      <a:pt x="25" y="2"/>
                    </a:lnTo>
                    <a:lnTo>
                      <a:pt x="23" y="2"/>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14" name="Freeform 1759">
                <a:extLst>
                  <a:ext uri="{FF2B5EF4-FFF2-40B4-BE49-F238E27FC236}">
                    <a16:creationId xmlns:a16="http://schemas.microsoft.com/office/drawing/2014/main" id="{06325A1C-026C-31AF-3CDC-2782AE885E54}"/>
                  </a:ext>
                </a:extLst>
              </p:cNvPr>
              <p:cNvSpPr>
                <a:spLocks/>
              </p:cNvSpPr>
              <p:nvPr/>
            </p:nvSpPr>
            <p:spPr bwMode="auto">
              <a:xfrm>
                <a:off x="21641625" y="11145816"/>
                <a:ext cx="171334" cy="212127"/>
              </a:xfrm>
              <a:custGeom>
                <a:avLst/>
                <a:gdLst>
                  <a:gd name="T0" fmla="*/ 10 w 21"/>
                  <a:gd name="T1" fmla="*/ 0 h 26"/>
                  <a:gd name="T2" fmla="*/ 8 w 21"/>
                  <a:gd name="T3" fmla="*/ 0 h 26"/>
                  <a:gd name="T4" fmla="*/ 6 w 21"/>
                  <a:gd name="T5" fmla="*/ 1 h 26"/>
                  <a:gd name="T6" fmla="*/ 2 w 21"/>
                  <a:gd name="T7" fmla="*/ 5 h 26"/>
                  <a:gd name="T8" fmla="*/ 0 w 21"/>
                  <a:gd name="T9" fmla="*/ 9 h 26"/>
                  <a:gd name="T10" fmla="*/ 0 w 21"/>
                  <a:gd name="T11" fmla="*/ 11 h 26"/>
                  <a:gd name="T12" fmla="*/ 0 w 21"/>
                  <a:gd name="T13" fmla="*/ 15 h 26"/>
                  <a:gd name="T14" fmla="*/ 0 w 21"/>
                  <a:gd name="T15" fmla="*/ 17 h 26"/>
                  <a:gd name="T16" fmla="*/ 2 w 21"/>
                  <a:gd name="T17" fmla="*/ 20 h 26"/>
                  <a:gd name="T18" fmla="*/ 4 w 21"/>
                  <a:gd name="T19" fmla="*/ 22 h 26"/>
                  <a:gd name="T20" fmla="*/ 6 w 21"/>
                  <a:gd name="T21" fmla="*/ 26 h 26"/>
                  <a:gd name="T22" fmla="*/ 10 w 21"/>
                  <a:gd name="T23" fmla="*/ 26 h 26"/>
                  <a:gd name="T24" fmla="*/ 14 w 21"/>
                  <a:gd name="T25" fmla="*/ 26 h 26"/>
                  <a:gd name="T26" fmla="*/ 17 w 21"/>
                  <a:gd name="T27" fmla="*/ 26 h 26"/>
                  <a:gd name="T28" fmla="*/ 17 w 21"/>
                  <a:gd name="T29" fmla="*/ 24 h 26"/>
                  <a:gd name="T30" fmla="*/ 17 w 21"/>
                  <a:gd name="T31" fmla="*/ 20 h 26"/>
                  <a:gd name="T32" fmla="*/ 19 w 21"/>
                  <a:gd name="T33" fmla="*/ 18 h 26"/>
                  <a:gd name="T34" fmla="*/ 21 w 21"/>
                  <a:gd name="T35" fmla="*/ 18 h 26"/>
                  <a:gd name="T36" fmla="*/ 21 w 21"/>
                  <a:gd name="T37" fmla="*/ 9 h 26"/>
                  <a:gd name="T38" fmla="*/ 19 w 21"/>
                  <a:gd name="T39" fmla="*/ 5 h 26"/>
                  <a:gd name="T40" fmla="*/ 17 w 21"/>
                  <a:gd name="T41" fmla="*/ 3 h 26"/>
                  <a:gd name="T42" fmla="*/ 16 w 21"/>
                  <a:gd name="T43" fmla="*/ 3 h 26"/>
                  <a:gd name="T44" fmla="*/ 10 w 21"/>
                  <a:gd name="T4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6">
                    <a:moveTo>
                      <a:pt x="10" y="0"/>
                    </a:moveTo>
                    <a:lnTo>
                      <a:pt x="8" y="0"/>
                    </a:lnTo>
                    <a:lnTo>
                      <a:pt x="6" y="1"/>
                    </a:lnTo>
                    <a:lnTo>
                      <a:pt x="2" y="5"/>
                    </a:lnTo>
                    <a:lnTo>
                      <a:pt x="0" y="9"/>
                    </a:lnTo>
                    <a:lnTo>
                      <a:pt x="0" y="11"/>
                    </a:lnTo>
                    <a:lnTo>
                      <a:pt x="0" y="15"/>
                    </a:lnTo>
                    <a:lnTo>
                      <a:pt x="0" y="17"/>
                    </a:lnTo>
                    <a:lnTo>
                      <a:pt x="2" y="20"/>
                    </a:lnTo>
                    <a:lnTo>
                      <a:pt x="4" y="22"/>
                    </a:lnTo>
                    <a:lnTo>
                      <a:pt x="6" y="26"/>
                    </a:lnTo>
                    <a:lnTo>
                      <a:pt x="10" y="26"/>
                    </a:lnTo>
                    <a:lnTo>
                      <a:pt x="14" y="26"/>
                    </a:lnTo>
                    <a:lnTo>
                      <a:pt x="17" y="26"/>
                    </a:lnTo>
                    <a:lnTo>
                      <a:pt x="17" y="24"/>
                    </a:lnTo>
                    <a:lnTo>
                      <a:pt x="17" y="20"/>
                    </a:lnTo>
                    <a:lnTo>
                      <a:pt x="19" y="18"/>
                    </a:lnTo>
                    <a:lnTo>
                      <a:pt x="21" y="18"/>
                    </a:lnTo>
                    <a:lnTo>
                      <a:pt x="21" y="9"/>
                    </a:lnTo>
                    <a:lnTo>
                      <a:pt x="19" y="5"/>
                    </a:lnTo>
                    <a:lnTo>
                      <a:pt x="17" y="3"/>
                    </a:lnTo>
                    <a:lnTo>
                      <a:pt x="16" y="3"/>
                    </a:lnTo>
                    <a:lnTo>
                      <a:pt x="10" y="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15" name="Freeform 1760">
                <a:extLst>
                  <a:ext uri="{FF2B5EF4-FFF2-40B4-BE49-F238E27FC236}">
                    <a16:creationId xmlns:a16="http://schemas.microsoft.com/office/drawing/2014/main" id="{31B426FC-76CD-F96B-E407-43352D39342F}"/>
                  </a:ext>
                </a:extLst>
              </p:cNvPr>
              <p:cNvSpPr>
                <a:spLocks/>
              </p:cNvSpPr>
              <p:nvPr/>
            </p:nvSpPr>
            <p:spPr bwMode="auto">
              <a:xfrm>
                <a:off x="20222014" y="10011763"/>
                <a:ext cx="1240119" cy="1280916"/>
              </a:xfrm>
              <a:custGeom>
                <a:avLst/>
                <a:gdLst>
                  <a:gd name="T0" fmla="*/ 146 w 152"/>
                  <a:gd name="T1" fmla="*/ 72 h 157"/>
                  <a:gd name="T2" fmla="*/ 146 w 152"/>
                  <a:gd name="T3" fmla="*/ 70 h 157"/>
                  <a:gd name="T4" fmla="*/ 133 w 152"/>
                  <a:gd name="T5" fmla="*/ 65 h 157"/>
                  <a:gd name="T6" fmla="*/ 125 w 152"/>
                  <a:gd name="T7" fmla="*/ 57 h 157"/>
                  <a:gd name="T8" fmla="*/ 123 w 152"/>
                  <a:gd name="T9" fmla="*/ 53 h 157"/>
                  <a:gd name="T10" fmla="*/ 123 w 152"/>
                  <a:gd name="T11" fmla="*/ 47 h 157"/>
                  <a:gd name="T12" fmla="*/ 121 w 152"/>
                  <a:gd name="T13" fmla="*/ 46 h 157"/>
                  <a:gd name="T14" fmla="*/ 118 w 152"/>
                  <a:gd name="T15" fmla="*/ 46 h 157"/>
                  <a:gd name="T16" fmla="*/ 118 w 152"/>
                  <a:gd name="T17" fmla="*/ 44 h 157"/>
                  <a:gd name="T18" fmla="*/ 116 w 152"/>
                  <a:gd name="T19" fmla="*/ 40 h 157"/>
                  <a:gd name="T20" fmla="*/ 110 w 152"/>
                  <a:gd name="T21" fmla="*/ 36 h 157"/>
                  <a:gd name="T22" fmla="*/ 99 w 152"/>
                  <a:gd name="T23" fmla="*/ 30 h 157"/>
                  <a:gd name="T24" fmla="*/ 89 w 152"/>
                  <a:gd name="T25" fmla="*/ 10 h 157"/>
                  <a:gd name="T26" fmla="*/ 83 w 152"/>
                  <a:gd name="T27" fmla="*/ 0 h 157"/>
                  <a:gd name="T28" fmla="*/ 78 w 152"/>
                  <a:gd name="T29" fmla="*/ 2 h 157"/>
                  <a:gd name="T30" fmla="*/ 74 w 152"/>
                  <a:gd name="T31" fmla="*/ 4 h 157"/>
                  <a:gd name="T32" fmla="*/ 72 w 152"/>
                  <a:gd name="T33" fmla="*/ 4 h 157"/>
                  <a:gd name="T34" fmla="*/ 66 w 152"/>
                  <a:gd name="T35" fmla="*/ 6 h 157"/>
                  <a:gd name="T36" fmla="*/ 59 w 152"/>
                  <a:gd name="T37" fmla="*/ 11 h 157"/>
                  <a:gd name="T38" fmla="*/ 53 w 152"/>
                  <a:gd name="T39" fmla="*/ 4 h 157"/>
                  <a:gd name="T40" fmla="*/ 25 w 152"/>
                  <a:gd name="T41" fmla="*/ 8 h 157"/>
                  <a:gd name="T42" fmla="*/ 17 w 152"/>
                  <a:gd name="T43" fmla="*/ 72 h 157"/>
                  <a:gd name="T44" fmla="*/ 0 w 152"/>
                  <a:gd name="T45" fmla="*/ 121 h 157"/>
                  <a:gd name="T46" fmla="*/ 11 w 152"/>
                  <a:gd name="T47" fmla="*/ 135 h 157"/>
                  <a:gd name="T48" fmla="*/ 13 w 152"/>
                  <a:gd name="T49" fmla="*/ 146 h 157"/>
                  <a:gd name="T50" fmla="*/ 11 w 152"/>
                  <a:gd name="T51" fmla="*/ 152 h 157"/>
                  <a:gd name="T52" fmla="*/ 11 w 152"/>
                  <a:gd name="T53" fmla="*/ 156 h 157"/>
                  <a:gd name="T54" fmla="*/ 15 w 152"/>
                  <a:gd name="T55" fmla="*/ 157 h 157"/>
                  <a:gd name="T56" fmla="*/ 28 w 152"/>
                  <a:gd name="T57" fmla="*/ 157 h 157"/>
                  <a:gd name="T58" fmla="*/ 30 w 152"/>
                  <a:gd name="T59" fmla="*/ 156 h 157"/>
                  <a:gd name="T60" fmla="*/ 34 w 152"/>
                  <a:gd name="T61" fmla="*/ 152 h 157"/>
                  <a:gd name="T62" fmla="*/ 42 w 152"/>
                  <a:gd name="T63" fmla="*/ 144 h 157"/>
                  <a:gd name="T64" fmla="*/ 46 w 152"/>
                  <a:gd name="T65" fmla="*/ 135 h 157"/>
                  <a:gd name="T66" fmla="*/ 51 w 152"/>
                  <a:gd name="T67" fmla="*/ 129 h 157"/>
                  <a:gd name="T68" fmla="*/ 59 w 152"/>
                  <a:gd name="T69" fmla="*/ 131 h 157"/>
                  <a:gd name="T70" fmla="*/ 66 w 152"/>
                  <a:gd name="T71" fmla="*/ 137 h 157"/>
                  <a:gd name="T72" fmla="*/ 78 w 152"/>
                  <a:gd name="T73" fmla="*/ 139 h 157"/>
                  <a:gd name="T74" fmla="*/ 89 w 152"/>
                  <a:gd name="T75" fmla="*/ 137 h 157"/>
                  <a:gd name="T76" fmla="*/ 95 w 152"/>
                  <a:gd name="T77" fmla="*/ 123 h 157"/>
                  <a:gd name="T78" fmla="*/ 102 w 152"/>
                  <a:gd name="T79" fmla="*/ 118 h 157"/>
                  <a:gd name="T80" fmla="*/ 110 w 152"/>
                  <a:gd name="T81" fmla="*/ 112 h 157"/>
                  <a:gd name="T82" fmla="*/ 114 w 152"/>
                  <a:gd name="T83" fmla="*/ 99 h 157"/>
                  <a:gd name="T84" fmla="*/ 127 w 152"/>
                  <a:gd name="T85" fmla="*/ 91 h 157"/>
                  <a:gd name="T86" fmla="*/ 137 w 152"/>
                  <a:gd name="T87" fmla="*/ 84 h 157"/>
                  <a:gd name="T88" fmla="*/ 144 w 152"/>
                  <a:gd name="T89" fmla="*/ 78 h 157"/>
                  <a:gd name="T90" fmla="*/ 150 w 152"/>
                  <a:gd name="T91" fmla="*/ 7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2" h="157">
                    <a:moveTo>
                      <a:pt x="148" y="74"/>
                    </a:moveTo>
                    <a:lnTo>
                      <a:pt x="146" y="72"/>
                    </a:lnTo>
                    <a:lnTo>
                      <a:pt x="146" y="72"/>
                    </a:lnTo>
                    <a:lnTo>
                      <a:pt x="146" y="70"/>
                    </a:lnTo>
                    <a:lnTo>
                      <a:pt x="146" y="70"/>
                    </a:lnTo>
                    <a:lnTo>
                      <a:pt x="146" y="70"/>
                    </a:lnTo>
                    <a:lnTo>
                      <a:pt x="144" y="68"/>
                    </a:lnTo>
                    <a:lnTo>
                      <a:pt x="140" y="66"/>
                    </a:lnTo>
                    <a:lnTo>
                      <a:pt x="133" y="65"/>
                    </a:lnTo>
                    <a:lnTo>
                      <a:pt x="131" y="65"/>
                    </a:lnTo>
                    <a:lnTo>
                      <a:pt x="129" y="63"/>
                    </a:lnTo>
                    <a:lnTo>
                      <a:pt x="125" y="57"/>
                    </a:lnTo>
                    <a:lnTo>
                      <a:pt x="123" y="55"/>
                    </a:lnTo>
                    <a:lnTo>
                      <a:pt x="123" y="53"/>
                    </a:lnTo>
                    <a:lnTo>
                      <a:pt x="123" y="53"/>
                    </a:lnTo>
                    <a:lnTo>
                      <a:pt x="125" y="49"/>
                    </a:lnTo>
                    <a:lnTo>
                      <a:pt x="123" y="49"/>
                    </a:lnTo>
                    <a:lnTo>
                      <a:pt x="123" y="47"/>
                    </a:lnTo>
                    <a:lnTo>
                      <a:pt x="123" y="47"/>
                    </a:lnTo>
                    <a:lnTo>
                      <a:pt x="123" y="46"/>
                    </a:lnTo>
                    <a:lnTo>
                      <a:pt x="121" y="46"/>
                    </a:lnTo>
                    <a:lnTo>
                      <a:pt x="119" y="46"/>
                    </a:lnTo>
                    <a:lnTo>
                      <a:pt x="119" y="46"/>
                    </a:lnTo>
                    <a:lnTo>
                      <a:pt x="118" y="46"/>
                    </a:lnTo>
                    <a:lnTo>
                      <a:pt x="118" y="46"/>
                    </a:lnTo>
                    <a:lnTo>
                      <a:pt x="118" y="46"/>
                    </a:lnTo>
                    <a:lnTo>
                      <a:pt x="118" y="44"/>
                    </a:lnTo>
                    <a:lnTo>
                      <a:pt x="118" y="44"/>
                    </a:lnTo>
                    <a:lnTo>
                      <a:pt x="118" y="42"/>
                    </a:lnTo>
                    <a:lnTo>
                      <a:pt x="116" y="40"/>
                    </a:lnTo>
                    <a:lnTo>
                      <a:pt x="116" y="40"/>
                    </a:lnTo>
                    <a:lnTo>
                      <a:pt x="114" y="38"/>
                    </a:lnTo>
                    <a:lnTo>
                      <a:pt x="110" y="36"/>
                    </a:lnTo>
                    <a:lnTo>
                      <a:pt x="104" y="34"/>
                    </a:lnTo>
                    <a:lnTo>
                      <a:pt x="102" y="32"/>
                    </a:lnTo>
                    <a:lnTo>
                      <a:pt x="99" y="30"/>
                    </a:lnTo>
                    <a:lnTo>
                      <a:pt x="99" y="27"/>
                    </a:lnTo>
                    <a:lnTo>
                      <a:pt x="95" y="19"/>
                    </a:lnTo>
                    <a:lnTo>
                      <a:pt x="89" y="10"/>
                    </a:lnTo>
                    <a:lnTo>
                      <a:pt x="85" y="4"/>
                    </a:lnTo>
                    <a:lnTo>
                      <a:pt x="85" y="0"/>
                    </a:lnTo>
                    <a:lnTo>
                      <a:pt x="83" y="0"/>
                    </a:lnTo>
                    <a:lnTo>
                      <a:pt x="82" y="0"/>
                    </a:lnTo>
                    <a:lnTo>
                      <a:pt x="80" y="0"/>
                    </a:lnTo>
                    <a:lnTo>
                      <a:pt x="78" y="2"/>
                    </a:lnTo>
                    <a:lnTo>
                      <a:pt x="78" y="2"/>
                    </a:lnTo>
                    <a:lnTo>
                      <a:pt x="76" y="4"/>
                    </a:lnTo>
                    <a:lnTo>
                      <a:pt x="74" y="4"/>
                    </a:lnTo>
                    <a:lnTo>
                      <a:pt x="74" y="4"/>
                    </a:lnTo>
                    <a:lnTo>
                      <a:pt x="74" y="4"/>
                    </a:lnTo>
                    <a:lnTo>
                      <a:pt x="72" y="4"/>
                    </a:lnTo>
                    <a:lnTo>
                      <a:pt x="72" y="4"/>
                    </a:lnTo>
                    <a:lnTo>
                      <a:pt x="70" y="4"/>
                    </a:lnTo>
                    <a:lnTo>
                      <a:pt x="66" y="6"/>
                    </a:lnTo>
                    <a:lnTo>
                      <a:pt x="65" y="8"/>
                    </a:lnTo>
                    <a:lnTo>
                      <a:pt x="63" y="10"/>
                    </a:lnTo>
                    <a:lnTo>
                      <a:pt x="59" y="11"/>
                    </a:lnTo>
                    <a:lnTo>
                      <a:pt x="57" y="10"/>
                    </a:lnTo>
                    <a:lnTo>
                      <a:pt x="57" y="8"/>
                    </a:lnTo>
                    <a:lnTo>
                      <a:pt x="53" y="4"/>
                    </a:lnTo>
                    <a:lnTo>
                      <a:pt x="51" y="4"/>
                    </a:lnTo>
                    <a:lnTo>
                      <a:pt x="47" y="4"/>
                    </a:lnTo>
                    <a:lnTo>
                      <a:pt x="25" y="8"/>
                    </a:lnTo>
                    <a:lnTo>
                      <a:pt x="17" y="10"/>
                    </a:lnTo>
                    <a:lnTo>
                      <a:pt x="17" y="10"/>
                    </a:lnTo>
                    <a:lnTo>
                      <a:pt x="17" y="72"/>
                    </a:lnTo>
                    <a:lnTo>
                      <a:pt x="17" y="72"/>
                    </a:lnTo>
                    <a:lnTo>
                      <a:pt x="0" y="72"/>
                    </a:lnTo>
                    <a:lnTo>
                      <a:pt x="0" y="121"/>
                    </a:lnTo>
                    <a:lnTo>
                      <a:pt x="6" y="125"/>
                    </a:lnTo>
                    <a:lnTo>
                      <a:pt x="10" y="129"/>
                    </a:lnTo>
                    <a:lnTo>
                      <a:pt x="11" y="135"/>
                    </a:lnTo>
                    <a:lnTo>
                      <a:pt x="13" y="140"/>
                    </a:lnTo>
                    <a:lnTo>
                      <a:pt x="13" y="144"/>
                    </a:lnTo>
                    <a:lnTo>
                      <a:pt x="13" y="146"/>
                    </a:lnTo>
                    <a:lnTo>
                      <a:pt x="11" y="148"/>
                    </a:lnTo>
                    <a:lnTo>
                      <a:pt x="11" y="150"/>
                    </a:lnTo>
                    <a:lnTo>
                      <a:pt x="11" y="152"/>
                    </a:lnTo>
                    <a:lnTo>
                      <a:pt x="11" y="154"/>
                    </a:lnTo>
                    <a:lnTo>
                      <a:pt x="11" y="156"/>
                    </a:lnTo>
                    <a:lnTo>
                      <a:pt x="11" y="156"/>
                    </a:lnTo>
                    <a:lnTo>
                      <a:pt x="13" y="157"/>
                    </a:lnTo>
                    <a:lnTo>
                      <a:pt x="13" y="157"/>
                    </a:lnTo>
                    <a:lnTo>
                      <a:pt x="15" y="157"/>
                    </a:lnTo>
                    <a:lnTo>
                      <a:pt x="25" y="157"/>
                    </a:lnTo>
                    <a:lnTo>
                      <a:pt x="27" y="157"/>
                    </a:lnTo>
                    <a:lnTo>
                      <a:pt x="28" y="157"/>
                    </a:lnTo>
                    <a:lnTo>
                      <a:pt x="28" y="156"/>
                    </a:lnTo>
                    <a:lnTo>
                      <a:pt x="28" y="156"/>
                    </a:lnTo>
                    <a:lnTo>
                      <a:pt x="30" y="156"/>
                    </a:lnTo>
                    <a:lnTo>
                      <a:pt x="30" y="154"/>
                    </a:lnTo>
                    <a:lnTo>
                      <a:pt x="34" y="154"/>
                    </a:lnTo>
                    <a:lnTo>
                      <a:pt x="34" y="152"/>
                    </a:lnTo>
                    <a:lnTo>
                      <a:pt x="38" y="148"/>
                    </a:lnTo>
                    <a:lnTo>
                      <a:pt x="40" y="148"/>
                    </a:lnTo>
                    <a:lnTo>
                      <a:pt x="42" y="144"/>
                    </a:lnTo>
                    <a:lnTo>
                      <a:pt x="44" y="144"/>
                    </a:lnTo>
                    <a:lnTo>
                      <a:pt x="44" y="142"/>
                    </a:lnTo>
                    <a:lnTo>
                      <a:pt x="46" y="135"/>
                    </a:lnTo>
                    <a:lnTo>
                      <a:pt x="47" y="133"/>
                    </a:lnTo>
                    <a:lnTo>
                      <a:pt x="49" y="131"/>
                    </a:lnTo>
                    <a:lnTo>
                      <a:pt x="51" y="129"/>
                    </a:lnTo>
                    <a:lnTo>
                      <a:pt x="53" y="129"/>
                    </a:lnTo>
                    <a:lnTo>
                      <a:pt x="57" y="131"/>
                    </a:lnTo>
                    <a:lnTo>
                      <a:pt x="59" y="131"/>
                    </a:lnTo>
                    <a:lnTo>
                      <a:pt x="63" y="135"/>
                    </a:lnTo>
                    <a:lnTo>
                      <a:pt x="63" y="135"/>
                    </a:lnTo>
                    <a:lnTo>
                      <a:pt x="66" y="137"/>
                    </a:lnTo>
                    <a:lnTo>
                      <a:pt x="72" y="139"/>
                    </a:lnTo>
                    <a:lnTo>
                      <a:pt x="74" y="139"/>
                    </a:lnTo>
                    <a:lnTo>
                      <a:pt x="78" y="139"/>
                    </a:lnTo>
                    <a:lnTo>
                      <a:pt x="83" y="139"/>
                    </a:lnTo>
                    <a:lnTo>
                      <a:pt x="87" y="139"/>
                    </a:lnTo>
                    <a:lnTo>
                      <a:pt x="89" y="137"/>
                    </a:lnTo>
                    <a:lnTo>
                      <a:pt x="91" y="135"/>
                    </a:lnTo>
                    <a:lnTo>
                      <a:pt x="91" y="131"/>
                    </a:lnTo>
                    <a:lnTo>
                      <a:pt x="95" y="123"/>
                    </a:lnTo>
                    <a:lnTo>
                      <a:pt x="97" y="121"/>
                    </a:lnTo>
                    <a:lnTo>
                      <a:pt x="97" y="120"/>
                    </a:lnTo>
                    <a:lnTo>
                      <a:pt x="102" y="118"/>
                    </a:lnTo>
                    <a:lnTo>
                      <a:pt x="106" y="116"/>
                    </a:lnTo>
                    <a:lnTo>
                      <a:pt x="108" y="114"/>
                    </a:lnTo>
                    <a:lnTo>
                      <a:pt x="110" y="112"/>
                    </a:lnTo>
                    <a:lnTo>
                      <a:pt x="112" y="108"/>
                    </a:lnTo>
                    <a:lnTo>
                      <a:pt x="112" y="102"/>
                    </a:lnTo>
                    <a:lnTo>
                      <a:pt x="114" y="99"/>
                    </a:lnTo>
                    <a:lnTo>
                      <a:pt x="116" y="99"/>
                    </a:lnTo>
                    <a:lnTo>
                      <a:pt x="125" y="93"/>
                    </a:lnTo>
                    <a:lnTo>
                      <a:pt x="127" y="91"/>
                    </a:lnTo>
                    <a:lnTo>
                      <a:pt x="131" y="85"/>
                    </a:lnTo>
                    <a:lnTo>
                      <a:pt x="133" y="84"/>
                    </a:lnTo>
                    <a:lnTo>
                      <a:pt x="137" y="84"/>
                    </a:lnTo>
                    <a:lnTo>
                      <a:pt x="140" y="82"/>
                    </a:lnTo>
                    <a:lnTo>
                      <a:pt x="142" y="80"/>
                    </a:lnTo>
                    <a:lnTo>
                      <a:pt x="144" y="78"/>
                    </a:lnTo>
                    <a:lnTo>
                      <a:pt x="148" y="76"/>
                    </a:lnTo>
                    <a:lnTo>
                      <a:pt x="152" y="76"/>
                    </a:lnTo>
                    <a:lnTo>
                      <a:pt x="150" y="74"/>
                    </a:lnTo>
                    <a:lnTo>
                      <a:pt x="148" y="74"/>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16" name="Freeform 1761">
                <a:extLst>
                  <a:ext uri="{FF2B5EF4-FFF2-40B4-BE49-F238E27FC236}">
                    <a16:creationId xmlns:a16="http://schemas.microsoft.com/office/drawing/2014/main" id="{A7A11B20-9EEE-87C2-974D-DCF67253438A}"/>
                  </a:ext>
                </a:extLst>
              </p:cNvPr>
              <p:cNvSpPr>
                <a:spLocks/>
              </p:cNvSpPr>
              <p:nvPr/>
            </p:nvSpPr>
            <p:spPr bwMode="auto">
              <a:xfrm>
                <a:off x="20915501" y="9718052"/>
                <a:ext cx="1011678" cy="946406"/>
              </a:xfrm>
              <a:custGeom>
                <a:avLst/>
                <a:gdLst>
                  <a:gd name="T0" fmla="*/ 59 w 124"/>
                  <a:gd name="T1" fmla="*/ 6 h 116"/>
                  <a:gd name="T2" fmla="*/ 57 w 124"/>
                  <a:gd name="T3" fmla="*/ 13 h 116"/>
                  <a:gd name="T4" fmla="*/ 42 w 124"/>
                  <a:gd name="T5" fmla="*/ 23 h 116"/>
                  <a:gd name="T6" fmla="*/ 31 w 124"/>
                  <a:gd name="T7" fmla="*/ 38 h 116"/>
                  <a:gd name="T8" fmla="*/ 21 w 124"/>
                  <a:gd name="T9" fmla="*/ 40 h 116"/>
                  <a:gd name="T10" fmla="*/ 16 w 124"/>
                  <a:gd name="T11" fmla="*/ 38 h 116"/>
                  <a:gd name="T12" fmla="*/ 10 w 124"/>
                  <a:gd name="T13" fmla="*/ 40 h 116"/>
                  <a:gd name="T14" fmla="*/ 4 w 124"/>
                  <a:gd name="T15" fmla="*/ 36 h 116"/>
                  <a:gd name="T16" fmla="*/ 0 w 124"/>
                  <a:gd name="T17" fmla="*/ 40 h 116"/>
                  <a:gd name="T18" fmla="*/ 14 w 124"/>
                  <a:gd name="T19" fmla="*/ 63 h 116"/>
                  <a:gd name="T20" fmla="*/ 19 w 124"/>
                  <a:gd name="T21" fmla="*/ 70 h 116"/>
                  <a:gd name="T22" fmla="*/ 31 w 124"/>
                  <a:gd name="T23" fmla="*/ 76 h 116"/>
                  <a:gd name="T24" fmla="*/ 33 w 124"/>
                  <a:gd name="T25" fmla="*/ 80 h 116"/>
                  <a:gd name="T26" fmla="*/ 33 w 124"/>
                  <a:gd name="T27" fmla="*/ 82 h 116"/>
                  <a:gd name="T28" fmla="*/ 34 w 124"/>
                  <a:gd name="T29" fmla="*/ 82 h 116"/>
                  <a:gd name="T30" fmla="*/ 38 w 124"/>
                  <a:gd name="T31" fmla="*/ 83 h 116"/>
                  <a:gd name="T32" fmla="*/ 40 w 124"/>
                  <a:gd name="T33" fmla="*/ 85 h 116"/>
                  <a:gd name="T34" fmla="*/ 38 w 124"/>
                  <a:gd name="T35" fmla="*/ 91 h 116"/>
                  <a:gd name="T36" fmla="*/ 46 w 124"/>
                  <a:gd name="T37" fmla="*/ 101 h 116"/>
                  <a:gd name="T38" fmla="*/ 59 w 124"/>
                  <a:gd name="T39" fmla="*/ 104 h 116"/>
                  <a:gd name="T40" fmla="*/ 61 w 124"/>
                  <a:gd name="T41" fmla="*/ 106 h 116"/>
                  <a:gd name="T42" fmla="*/ 63 w 124"/>
                  <a:gd name="T43" fmla="*/ 110 h 116"/>
                  <a:gd name="T44" fmla="*/ 70 w 124"/>
                  <a:gd name="T45" fmla="*/ 112 h 116"/>
                  <a:gd name="T46" fmla="*/ 93 w 124"/>
                  <a:gd name="T47" fmla="*/ 114 h 116"/>
                  <a:gd name="T48" fmla="*/ 108 w 124"/>
                  <a:gd name="T49" fmla="*/ 102 h 116"/>
                  <a:gd name="T50" fmla="*/ 114 w 124"/>
                  <a:gd name="T51" fmla="*/ 95 h 116"/>
                  <a:gd name="T52" fmla="*/ 114 w 124"/>
                  <a:gd name="T53" fmla="*/ 93 h 116"/>
                  <a:gd name="T54" fmla="*/ 116 w 124"/>
                  <a:gd name="T55" fmla="*/ 87 h 116"/>
                  <a:gd name="T56" fmla="*/ 122 w 124"/>
                  <a:gd name="T57" fmla="*/ 80 h 116"/>
                  <a:gd name="T58" fmla="*/ 124 w 124"/>
                  <a:gd name="T59" fmla="*/ 74 h 116"/>
                  <a:gd name="T60" fmla="*/ 122 w 124"/>
                  <a:gd name="T61" fmla="*/ 68 h 116"/>
                  <a:gd name="T62" fmla="*/ 122 w 124"/>
                  <a:gd name="T63" fmla="*/ 64 h 116"/>
                  <a:gd name="T64" fmla="*/ 122 w 124"/>
                  <a:gd name="T65" fmla="*/ 61 h 116"/>
                  <a:gd name="T66" fmla="*/ 122 w 124"/>
                  <a:gd name="T67" fmla="*/ 57 h 116"/>
                  <a:gd name="T68" fmla="*/ 120 w 124"/>
                  <a:gd name="T69" fmla="*/ 55 h 116"/>
                  <a:gd name="T70" fmla="*/ 122 w 124"/>
                  <a:gd name="T71" fmla="*/ 53 h 116"/>
                  <a:gd name="T72" fmla="*/ 124 w 124"/>
                  <a:gd name="T73" fmla="*/ 40 h 116"/>
                  <a:gd name="T74" fmla="*/ 122 w 124"/>
                  <a:gd name="T75" fmla="*/ 25 h 116"/>
                  <a:gd name="T76" fmla="*/ 124 w 124"/>
                  <a:gd name="T77" fmla="*/ 19 h 116"/>
                  <a:gd name="T78" fmla="*/ 122 w 124"/>
                  <a:gd name="T79" fmla="*/ 19 h 116"/>
                  <a:gd name="T80" fmla="*/ 120 w 124"/>
                  <a:gd name="T81" fmla="*/ 17 h 116"/>
                  <a:gd name="T82" fmla="*/ 114 w 124"/>
                  <a:gd name="T83" fmla="*/ 15 h 116"/>
                  <a:gd name="T84" fmla="*/ 108 w 124"/>
                  <a:gd name="T85" fmla="*/ 13 h 116"/>
                  <a:gd name="T86" fmla="*/ 101 w 124"/>
                  <a:gd name="T87" fmla="*/ 9 h 116"/>
                  <a:gd name="T88" fmla="*/ 86 w 124"/>
                  <a:gd name="T89" fmla="*/ 6 h 116"/>
                  <a:gd name="T90" fmla="*/ 82 w 124"/>
                  <a:gd name="T91" fmla="*/ 4 h 116"/>
                  <a:gd name="T92" fmla="*/ 69 w 124"/>
                  <a:gd name="T93"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4" h="116">
                    <a:moveTo>
                      <a:pt x="69" y="0"/>
                    </a:moveTo>
                    <a:lnTo>
                      <a:pt x="63" y="2"/>
                    </a:lnTo>
                    <a:lnTo>
                      <a:pt x="59" y="6"/>
                    </a:lnTo>
                    <a:lnTo>
                      <a:pt x="57" y="9"/>
                    </a:lnTo>
                    <a:lnTo>
                      <a:pt x="57" y="11"/>
                    </a:lnTo>
                    <a:lnTo>
                      <a:pt x="57" y="13"/>
                    </a:lnTo>
                    <a:lnTo>
                      <a:pt x="53" y="17"/>
                    </a:lnTo>
                    <a:lnTo>
                      <a:pt x="46" y="21"/>
                    </a:lnTo>
                    <a:lnTo>
                      <a:pt x="42" y="23"/>
                    </a:lnTo>
                    <a:lnTo>
                      <a:pt x="38" y="27"/>
                    </a:lnTo>
                    <a:lnTo>
                      <a:pt x="34" y="32"/>
                    </a:lnTo>
                    <a:lnTo>
                      <a:pt x="31" y="38"/>
                    </a:lnTo>
                    <a:lnTo>
                      <a:pt x="23" y="40"/>
                    </a:lnTo>
                    <a:lnTo>
                      <a:pt x="23" y="40"/>
                    </a:lnTo>
                    <a:lnTo>
                      <a:pt x="21" y="40"/>
                    </a:lnTo>
                    <a:lnTo>
                      <a:pt x="19" y="40"/>
                    </a:lnTo>
                    <a:lnTo>
                      <a:pt x="17" y="38"/>
                    </a:lnTo>
                    <a:lnTo>
                      <a:pt x="16" y="38"/>
                    </a:lnTo>
                    <a:lnTo>
                      <a:pt x="14" y="40"/>
                    </a:lnTo>
                    <a:lnTo>
                      <a:pt x="12" y="40"/>
                    </a:lnTo>
                    <a:lnTo>
                      <a:pt x="10" y="40"/>
                    </a:lnTo>
                    <a:lnTo>
                      <a:pt x="8" y="38"/>
                    </a:lnTo>
                    <a:lnTo>
                      <a:pt x="6" y="36"/>
                    </a:lnTo>
                    <a:lnTo>
                      <a:pt x="4" y="36"/>
                    </a:lnTo>
                    <a:lnTo>
                      <a:pt x="2" y="36"/>
                    </a:lnTo>
                    <a:lnTo>
                      <a:pt x="0" y="36"/>
                    </a:lnTo>
                    <a:lnTo>
                      <a:pt x="0" y="40"/>
                    </a:lnTo>
                    <a:lnTo>
                      <a:pt x="4" y="46"/>
                    </a:lnTo>
                    <a:lnTo>
                      <a:pt x="10" y="55"/>
                    </a:lnTo>
                    <a:lnTo>
                      <a:pt x="14" y="63"/>
                    </a:lnTo>
                    <a:lnTo>
                      <a:pt x="14" y="66"/>
                    </a:lnTo>
                    <a:lnTo>
                      <a:pt x="17" y="68"/>
                    </a:lnTo>
                    <a:lnTo>
                      <a:pt x="19" y="70"/>
                    </a:lnTo>
                    <a:lnTo>
                      <a:pt x="25" y="72"/>
                    </a:lnTo>
                    <a:lnTo>
                      <a:pt x="29" y="74"/>
                    </a:lnTo>
                    <a:lnTo>
                      <a:pt x="31" y="76"/>
                    </a:lnTo>
                    <a:lnTo>
                      <a:pt x="31" y="76"/>
                    </a:lnTo>
                    <a:lnTo>
                      <a:pt x="33" y="78"/>
                    </a:lnTo>
                    <a:lnTo>
                      <a:pt x="33" y="80"/>
                    </a:lnTo>
                    <a:lnTo>
                      <a:pt x="33" y="80"/>
                    </a:lnTo>
                    <a:lnTo>
                      <a:pt x="33" y="82"/>
                    </a:lnTo>
                    <a:lnTo>
                      <a:pt x="33" y="82"/>
                    </a:lnTo>
                    <a:lnTo>
                      <a:pt x="33" y="82"/>
                    </a:lnTo>
                    <a:lnTo>
                      <a:pt x="34" y="82"/>
                    </a:lnTo>
                    <a:lnTo>
                      <a:pt x="34" y="82"/>
                    </a:lnTo>
                    <a:lnTo>
                      <a:pt x="36" y="82"/>
                    </a:lnTo>
                    <a:lnTo>
                      <a:pt x="38" y="82"/>
                    </a:lnTo>
                    <a:lnTo>
                      <a:pt x="38" y="83"/>
                    </a:lnTo>
                    <a:lnTo>
                      <a:pt x="38" y="83"/>
                    </a:lnTo>
                    <a:lnTo>
                      <a:pt x="38" y="85"/>
                    </a:lnTo>
                    <a:lnTo>
                      <a:pt x="40" y="85"/>
                    </a:lnTo>
                    <a:lnTo>
                      <a:pt x="38" y="89"/>
                    </a:lnTo>
                    <a:lnTo>
                      <a:pt x="38" y="89"/>
                    </a:lnTo>
                    <a:lnTo>
                      <a:pt x="38" y="91"/>
                    </a:lnTo>
                    <a:lnTo>
                      <a:pt x="40" y="93"/>
                    </a:lnTo>
                    <a:lnTo>
                      <a:pt x="44" y="99"/>
                    </a:lnTo>
                    <a:lnTo>
                      <a:pt x="46" y="101"/>
                    </a:lnTo>
                    <a:lnTo>
                      <a:pt x="48" y="101"/>
                    </a:lnTo>
                    <a:lnTo>
                      <a:pt x="55" y="102"/>
                    </a:lnTo>
                    <a:lnTo>
                      <a:pt x="59" y="104"/>
                    </a:lnTo>
                    <a:lnTo>
                      <a:pt x="61" y="106"/>
                    </a:lnTo>
                    <a:lnTo>
                      <a:pt x="61" y="106"/>
                    </a:lnTo>
                    <a:lnTo>
                      <a:pt x="61" y="106"/>
                    </a:lnTo>
                    <a:lnTo>
                      <a:pt x="61" y="108"/>
                    </a:lnTo>
                    <a:lnTo>
                      <a:pt x="61" y="108"/>
                    </a:lnTo>
                    <a:lnTo>
                      <a:pt x="63" y="110"/>
                    </a:lnTo>
                    <a:lnTo>
                      <a:pt x="65" y="110"/>
                    </a:lnTo>
                    <a:lnTo>
                      <a:pt x="67" y="112"/>
                    </a:lnTo>
                    <a:lnTo>
                      <a:pt x="70" y="112"/>
                    </a:lnTo>
                    <a:lnTo>
                      <a:pt x="82" y="114"/>
                    </a:lnTo>
                    <a:lnTo>
                      <a:pt x="89" y="114"/>
                    </a:lnTo>
                    <a:lnTo>
                      <a:pt x="93" y="114"/>
                    </a:lnTo>
                    <a:lnTo>
                      <a:pt x="97" y="116"/>
                    </a:lnTo>
                    <a:lnTo>
                      <a:pt x="101" y="112"/>
                    </a:lnTo>
                    <a:lnTo>
                      <a:pt x="108" y="102"/>
                    </a:lnTo>
                    <a:lnTo>
                      <a:pt x="114" y="99"/>
                    </a:lnTo>
                    <a:lnTo>
                      <a:pt x="114" y="97"/>
                    </a:lnTo>
                    <a:lnTo>
                      <a:pt x="114" y="95"/>
                    </a:lnTo>
                    <a:lnTo>
                      <a:pt x="114" y="95"/>
                    </a:lnTo>
                    <a:lnTo>
                      <a:pt x="114" y="93"/>
                    </a:lnTo>
                    <a:lnTo>
                      <a:pt x="114" y="93"/>
                    </a:lnTo>
                    <a:lnTo>
                      <a:pt x="116" y="89"/>
                    </a:lnTo>
                    <a:lnTo>
                      <a:pt x="116" y="89"/>
                    </a:lnTo>
                    <a:lnTo>
                      <a:pt x="116" y="87"/>
                    </a:lnTo>
                    <a:lnTo>
                      <a:pt x="116" y="85"/>
                    </a:lnTo>
                    <a:lnTo>
                      <a:pt x="120" y="82"/>
                    </a:lnTo>
                    <a:lnTo>
                      <a:pt x="122" y="80"/>
                    </a:lnTo>
                    <a:lnTo>
                      <a:pt x="122" y="78"/>
                    </a:lnTo>
                    <a:lnTo>
                      <a:pt x="124" y="76"/>
                    </a:lnTo>
                    <a:lnTo>
                      <a:pt x="124" y="74"/>
                    </a:lnTo>
                    <a:lnTo>
                      <a:pt x="124" y="72"/>
                    </a:lnTo>
                    <a:lnTo>
                      <a:pt x="124" y="70"/>
                    </a:lnTo>
                    <a:lnTo>
                      <a:pt x="122" y="68"/>
                    </a:lnTo>
                    <a:lnTo>
                      <a:pt x="122" y="66"/>
                    </a:lnTo>
                    <a:lnTo>
                      <a:pt x="122" y="66"/>
                    </a:lnTo>
                    <a:lnTo>
                      <a:pt x="122" y="64"/>
                    </a:lnTo>
                    <a:lnTo>
                      <a:pt x="122" y="63"/>
                    </a:lnTo>
                    <a:lnTo>
                      <a:pt x="122" y="63"/>
                    </a:lnTo>
                    <a:lnTo>
                      <a:pt x="122" y="61"/>
                    </a:lnTo>
                    <a:lnTo>
                      <a:pt x="122" y="59"/>
                    </a:lnTo>
                    <a:lnTo>
                      <a:pt x="122" y="59"/>
                    </a:lnTo>
                    <a:lnTo>
                      <a:pt x="122" y="57"/>
                    </a:lnTo>
                    <a:lnTo>
                      <a:pt x="120" y="57"/>
                    </a:lnTo>
                    <a:lnTo>
                      <a:pt x="120" y="57"/>
                    </a:lnTo>
                    <a:lnTo>
                      <a:pt x="120" y="55"/>
                    </a:lnTo>
                    <a:lnTo>
                      <a:pt x="120" y="55"/>
                    </a:lnTo>
                    <a:lnTo>
                      <a:pt x="122" y="53"/>
                    </a:lnTo>
                    <a:lnTo>
                      <a:pt x="122" y="53"/>
                    </a:lnTo>
                    <a:lnTo>
                      <a:pt x="124" y="49"/>
                    </a:lnTo>
                    <a:lnTo>
                      <a:pt x="124" y="46"/>
                    </a:lnTo>
                    <a:lnTo>
                      <a:pt x="124" y="40"/>
                    </a:lnTo>
                    <a:lnTo>
                      <a:pt x="124" y="30"/>
                    </a:lnTo>
                    <a:lnTo>
                      <a:pt x="124" y="28"/>
                    </a:lnTo>
                    <a:lnTo>
                      <a:pt x="122" y="25"/>
                    </a:lnTo>
                    <a:lnTo>
                      <a:pt x="122" y="23"/>
                    </a:lnTo>
                    <a:lnTo>
                      <a:pt x="122" y="21"/>
                    </a:lnTo>
                    <a:lnTo>
                      <a:pt x="124" y="19"/>
                    </a:lnTo>
                    <a:lnTo>
                      <a:pt x="124" y="19"/>
                    </a:lnTo>
                    <a:lnTo>
                      <a:pt x="124" y="19"/>
                    </a:lnTo>
                    <a:lnTo>
                      <a:pt x="122" y="19"/>
                    </a:lnTo>
                    <a:lnTo>
                      <a:pt x="122" y="19"/>
                    </a:lnTo>
                    <a:lnTo>
                      <a:pt x="122" y="19"/>
                    </a:lnTo>
                    <a:lnTo>
                      <a:pt x="120" y="17"/>
                    </a:lnTo>
                    <a:lnTo>
                      <a:pt x="118" y="17"/>
                    </a:lnTo>
                    <a:lnTo>
                      <a:pt x="116" y="15"/>
                    </a:lnTo>
                    <a:lnTo>
                      <a:pt x="114" y="15"/>
                    </a:lnTo>
                    <a:lnTo>
                      <a:pt x="114" y="15"/>
                    </a:lnTo>
                    <a:lnTo>
                      <a:pt x="108" y="13"/>
                    </a:lnTo>
                    <a:lnTo>
                      <a:pt x="108" y="13"/>
                    </a:lnTo>
                    <a:lnTo>
                      <a:pt x="106" y="13"/>
                    </a:lnTo>
                    <a:lnTo>
                      <a:pt x="105" y="11"/>
                    </a:lnTo>
                    <a:lnTo>
                      <a:pt x="101" y="9"/>
                    </a:lnTo>
                    <a:lnTo>
                      <a:pt x="97" y="8"/>
                    </a:lnTo>
                    <a:lnTo>
                      <a:pt x="93" y="6"/>
                    </a:lnTo>
                    <a:lnTo>
                      <a:pt x="86" y="6"/>
                    </a:lnTo>
                    <a:lnTo>
                      <a:pt x="84" y="6"/>
                    </a:lnTo>
                    <a:lnTo>
                      <a:pt x="82" y="6"/>
                    </a:lnTo>
                    <a:lnTo>
                      <a:pt x="82" y="4"/>
                    </a:lnTo>
                    <a:lnTo>
                      <a:pt x="82" y="0"/>
                    </a:lnTo>
                    <a:lnTo>
                      <a:pt x="76" y="0"/>
                    </a:lnTo>
                    <a:lnTo>
                      <a:pt x="69" y="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17" name="Freeform 1762">
                <a:extLst>
                  <a:ext uri="{FF2B5EF4-FFF2-40B4-BE49-F238E27FC236}">
                    <a16:creationId xmlns:a16="http://schemas.microsoft.com/office/drawing/2014/main" id="{5856F5C6-0035-044C-2F7A-3D5D46781CE2}"/>
                  </a:ext>
                </a:extLst>
              </p:cNvPr>
              <p:cNvSpPr>
                <a:spLocks/>
              </p:cNvSpPr>
              <p:nvPr/>
            </p:nvSpPr>
            <p:spPr bwMode="auto">
              <a:xfrm>
                <a:off x="20483093" y="8730847"/>
                <a:ext cx="1533833" cy="1313549"/>
              </a:xfrm>
              <a:custGeom>
                <a:avLst/>
                <a:gdLst>
                  <a:gd name="T0" fmla="*/ 108 w 188"/>
                  <a:gd name="T1" fmla="*/ 11 h 161"/>
                  <a:gd name="T2" fmla="*/ 103 w 188"/>
                  <a:gd name="T3" fmla="*/ 17 h 161"/>
                  <a:gd name="T4" fmla="*/ 106 w 188"/>
                  <a:gd name="T5" fmla="*/ 26 h 161"/>
                  <a:gd name="T6" fmla="*/ 103 w 188"/>
                  <a:gd name="T7" fmla="*/ 53 h 161"/>
                  <a:gd name="T8" fmla="*/ 108 w 188"/>
                  <a:gd name="T9" fmla="*/ 62 h 161"/>
                  <a:gd name="T10" fmla="*/ 120 w 188"/>
                  <a:gd name="T11" fmla="*/ 68 h 161"/>
                  <a:gd name="T12" fmla="*/ 122 w 188"/>
                  <a:gd name="T13" fmla="*/ 66 h 161"/>
                  <a:gd name="T14" fmla="*/ 125 w 188"/>
                  <a:gd name="T15" fmla="*/ 64 h 161"/>
                  <a:gd name="T16" fmla="*/ 123 w 188"/>
                  <a:gd name="T17" fmla="*/ 85 h 161"/>
                  <a:gd name="T18" fmla="*/ 118 w 188"/>
                  <a:gd name="T19" fmla="*/ 83 h 161"/>
                  <a:gd name="T20" fmla="*/ 110 w 188"/>
                  <a:gd name="T21" fmla="*/ 77 h 161"/>
                  <a:gd name="T22" fmla="*/ 105 w 188"/>
                  <a:gd name="T23" fmla="*/ 74 h 161"/>
                  <a:gd name="T24" fmla="*/ 101 w 188"/>
                  <a:gd name="T25" fmla="*/ 68 h 161"/>
                  <a:gd name="T26" fmla="*/ 87 w 188"/>
                  <a:gd name="T27" fmla="*/ 62 h 161"/>
                  <a:gd name="T28" fmla="*/ 86 w 188"/>
                  <a:gd name="T29" fmla="*/ 56 h 161"/>
                  <a:gd name="T30" fmla="*/ 82 w 188"/>
                  <a:gd name="T31" fmla="*/ 55 h 161"/>
                  <a:gd name="T32" fmla="*/ 80 w 188"/>
                  <a:gd name="T33" fmla="*/ 60 h 161"/>
                  <a:gd name="T34" fmla="*/ 65 w 188"/>
                  <a:gd name="T35" fmla="*/ 60 h 161"/>
                  <a:gd name="T36" fmla="*/ 55 w 188"/>
                  <a:gd name="T37" fmla="*/ 55 h 161"/>
                  <a:gd name="T38" fmla="*/ 53 w 188"/>
                  <a:gd name="T39" fmla="*/ 49 h 161"/>
                  <a:gd name="T40" fmla="*/ 44 w 188"/>
                  <a:gd name="T41" fmla="*/ 51 h 161"/>
                  <a:gd name="T42" fmla="*/ 38 w 188"/>
                  <a:gd name="T43" fmla="*/ 49 h 161"/>
                  <a:gd name="T44" fmla="*/ 36 w 188"/>
                  <a:gd name="T45" fmla="*/ 47 h 161"/>
                  <a:gd name="T46" fmla="*/ 33 w 188"/>
                  <a:gd name="T47" fmla="*/ 43 h 161"/>
                  <a:gd name="T48" fmla="*/ 33 w 188"/>
                  <a:gd name="T49" fmla="*/ 66 h 161"/>
                  <a:gd name="T50" fmla="*/ 33 w 188"/>
                  <a:gd name="T51" fmla="*/ 75 h 161"/>
                  <a:gd name="T52" fmla="*/ 0 w 188"/>
                  <a:gd name="T53" fmla="*/ 77 h 161"/>
                  <a:gd name="T54" fmla="*/ 2 w 188"/>
                  <a:gd name="T55" fmla="*/ 134 h 161"/>
                  <a:gd name="T56" fmla="*/ 38 w 188"/>
                  <a:gd name="T57" fmla="*/ 153 h 161"/>
                  <a:gd name="T58" fmla="*/ 57 w 188"/>
                  <a:gd name="T59" fmla="*/ 157 h 161"/>
                  <a:gd name="T60" fmla="*/ 65 w 188"/>
                  <a:gd name="T61" fmla="*/ 161 h 161"/>
                  <a:gd name="T62" fmla="*/ 72 w 188"/>
                  <a:gd name="T63" fmla="*/ 161 h 161"/>
                  <a:gd name="T64" fmla="*/ 84 w 188"/>
                  <a:gd name="T65" fmla="*/ 159 h 161"/>
                  <a:gd name="T66" fmla="*/ 99 w 188"/>
                  <a:gd name="T67" fmla="*/ 142 h 161"/>
                  <a:gd name="T68" fmla="*/ 110 w 188"/>
                  <a:gd name="T69" fmla="*/ 130 h 161"/>
                  <a:gd name="T70" fmla="*/ 129 w 188"/>
                  <a:gd name="T71" fmla="*/ 121 h 161"/>
                  <a:gd name="T72" fmla="*/ 133 w 188"/>
                  <a:gd name="T73" fmla="*/ 111 h 161"/>
                  <a:gd name="T74" fmla="*/ 180 w 188"/>
                  <a:gd name="T75" fmla="*/ 94 h 161"/>
                  <a:gd name="T76" fmla="*/ 177 w 188"/>
                  <a:gd name="T77" fmla="*/ 94 h 161"/>
                  <a:gd name="T78" fmla="*/ 173 w 188"/>
                  <a:gd name="T79" fmla="*/ 89 h 161"/>
                  <a:gd name="T80" fmla="*/ 175 w 188"/>
                  <a:gd name="T81" fmla="*/ 85 h 161"/>
                  <a:gd name="T82" fmla="*/ 177 w 188"/>
                  <a:gd name="T83" fmla="*/ 74 h 161"/>
                  <a:gd name="T84" fmla="*/ 182 w 188"/>
                  <a:gd name="T85" fmla="*/ 70 h 161"/>
                  <a:gd name="T86" fmla="*/ 182 w 188"/>
                  <a:gd name="T87" fmla="*/ 64 h 161"/>
                  <a:gd name="T88" fmla="*/ 180 w 188"/>
                  <a:gd name="T89" fmla="*/ 55 h 161"/>
                  <a:gd name="T90" fmla="*/ 182 w 188"/>
                  <a:gd name="T91" fmla="*/ 49 h 161"/>
                  <a:gd name="T92" fmla="*/ 182 w 188"/>
                  <a:gd name="T93" fmla="*/ 43 h 161"/>
                  <a:gd name="T94" fmla="*/ 186 w 188"/>
                  <a:gd name="T95" fmla="*/ 36 h 161"/>
                  <a:gd name="T96" fmla="*/ 182 w 188"/>
                  <a:gd name="T97" fmla="*/ 30 h 161"/>
                  <a:gd name="T98" fmla="*/ 182 w 188"/>
                  <a:gd name="T99" fmla="*/ 26 h 161"/>
                  <a:gd name="T100" fmla="*/ 178 w 188"/>
                  <a:gd name="T101" fmla="*/ 22 h 161"/>
                  <a:gd name="T102" fmla="*/ 177 w 188"/>
                  <a:gd name="T103" fmla="*/ 19 h 161"/>
                  <a:gd name="T104" fmla="*/ 161 w 188"/>
                  <a:gd name="T105" fmla="*/ 13 h 161"/>
                  <a:gd name="T106" fmla="*/ 154 w 188"/>
                  <a:gd name="T107" fmla="*/ 9 h 161"/>
                  <a:gd name="T108" fmla="*/ 152 w 188"/>
                  <a:gd name="T109" fmla="*/ 7 h 161"/>
                  <a:gd name="T110" fmla="*/ 146 w 188"/>
                  <a:gd name="T111" fmla="*/ 5 h 161"/>
                  <a:gd name="T112" fmla="*/ 118 w 188"/>
                  <a:gd name="T113" fmla="*/ 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8" h="161">
                    <a:moveTo>
                      <a:pt x="112" y="3"/>
                    </a:moveTo>
                    <a:lnTo>
                      <a:pt x="112" y="7"/>
                    </a:lnTo>
                    <a:lnTo>
                      <a:pt x="110" y="9"/>
                    </a:lnTo>
                    <a:lnTo>
                      <a:pt x="108" y="11"/>
                    </a:lnTo>
                    <a:lnTo>
                      <a:pt x="106" y="13"/>
                    </a:lnTo>
                    <a:lnTo>
                      <a:pt x="105" y="15"/>
                    </a:lnTo>
                    <a:lnTo>
                      <a:pt x="105" y="17"/>
                    </a:lnTo>
                    <a:lnTo>
                      <a:pt x="103" y="17"/>
                    </a:lnTo>
                    <a:lnTo>
                      <a:pt x="105" y="19"/>
                    </a:lnTo>
                    <a:lnTo>
                      <a:pt x="106" y="22"/>
                    </a:lnTo>
                    <a:lnTo>
                      <a:pt x="106" y="24"/>
                    </a:lnTo>
                    <a:lnTo>
                      <a:pt x="106" y="26"/>
                    </a:lnTo>
                    <a:lnTo>
                      <a:pt x="106" y="38"/>
                    </a:lnTo>
                    <a:lnTo>
                      <a:pt x="106" y="41"/>
                    </a:lnTo>
                    <a:lnTo>
                      <a:pt x="105" y="51"/>
                    </a:lnTo>
                    <a:lnTo>
                      <a:pt x="103" y="53"/>
                    </a:lnTo>
                    <a:lnTo>
                      <a:pt x="103" y="55"/>
                    </a:lnTo>
                    <a:lnTo>
                      <a:pt x="105" y="58"/>
                    </a:lnTo>
                    <a:lnTo>
                      <a:pt x="106" y="60"/>
                    </a:lnTo>
                    <a:lnTo>
                      <a:pt x="108" y="62"/>
                    </a:lnTo>
                    <a:lnTo>
                      <a:pt x="112" y="66"/>
                    </a:lnTo>
                    <a:lnTo>
                      <a:pt x="114" y="66"/>
                    </a:lnTo>
                    <a:lnTo>
                      <a:pt x="116" y="68"/>
                    </a:lnTo>
                    <a:lnTo>
                      <a:pt x="120" y="68"/>
                    </a:lnTo>
                    <a:lnTo>
                      <a:pt x="122" y="68"/>
                    </a:lnTo>
                    <a:lnTo>
                      <a:pt x="122" y="68"/>
                    </a:lnTo>
                    <a:lnTo>
                      <a:pt x="122" y="66"/>
                    </a:lnTo>
                    <a:lnTo>
                      <a:pt x="122" y="66"/>
                    </a:lnTo>
                    <a:lnTo>
                      <a:pt x="122" y="64"/>
                    </a:lnTo>
                    <a:lnTo>
                      <a:pt x="122" y="64"/>
                    </a:lnTo>
                    <a:lnTo>
                      <a:pt x="125" y="64"/>
                    </a:lnTo>
                    <a:lnTo>
                      <a:pt x="125" y="64"/>
                    </a:lnTo>
                    <a:lnTo>
                      <a:pt x="125" y="83"/>
                    </a:lnTo>
                    <a:lnTo>
                      <a:pt x="125" y="85"/>
                    </a:lnTo>
                    <a:lnTo>
                      <a:pt x="125" y="85"/>
                    </a:lnTo>
                    <a:lnTo>
                      <a:pt x="123" y="85"/>
                    </a:lnTo>
                    <a:lnTo>
                      <a:pt x="123" y="83"/>
                    </a:lnTo>
                    <a:lnTo>
                      <a:pt x="123" y="81"/>
                    </a:lnTo>
                    <a:lnTo>
                      <a:pt x="122" y="81"/>
                    </a:lnTo>
                    <a:lnTo>
                      <a:pt x="118" y="83"/>
                    </a:lnTo>
                    <a:lnTo>
                      <a:pt x="116" y="85"/>
                    </a:lnTo>
                    <a:lnTo>
                      <a:pt x="114" y="83"/>
                    </a:lnTo>
                    <a:lnTo>
                      <a:pt x="112" y="81"/>
                    </a:lnTo>
                    <a:lnTo>
                      <a:pt x="110" y="77"/>
                    </a:lnTo>
                    <a:lnTo>
                      <a:pt x="108" y="77"/>
                    </a:lnTo>
                    <a:lnTo>
                      <a:pt x="106" y="75"/>
                    </a:lnTo>
                    <a:lnTo>
                      <a:pt x="106" y="74"/>
                    </a:lnTo>
                    <a:lnTo>
                      <a:pt x="105" y="74"/>
                    </a:lnTo>
                    <a:lnTo>
                      <a:pt x="105" y="72"/>
                    </a:lnTo>
                    <a:lnTo>
                      <a:pt x="103" y="70"/>
                    </a:lnTo>
                    <a:lnTo>
                      <a:pt x="103" y="70"/>
                    </a:lnTo>
                    <a:lnTo>
                      <a:pt x="101" y="68"/>
                    </a:lnTo>
                    <a:lnTo>
                      <a:pt x="91" y="66"/>
                    </a:lnTo>
                    <a:lnTo>
                      <a:pt x="91" y="64"/>
                    </a:lnTo>
                    <a:lnTo>
                      <a:pt x="89" y="64"/>
                    </a:lnTo>
                    <a:lnTo>
                      <a:pt x="87" y="62"/>
                    </a:lnTo>
                    <a:lnTo>
                      <a:pt x="87" y="60"/>
                    </a:lnTo>
                    <a:lnTo>
                      <a:pt x="86" y="58"/>
                    </a:lnTo>
                    <a:lnTo>
                      <a:pt x="86" y="58"/>
                    </a:lnTo>
                    <a:lnTo>
                      <a:pt x="86" y="56"/>
                    </a:lnTo>
                    <a:lnTo>
                      <a:pt x="84" y="56"/>
                    </a:lnTo>
                    <a:lnTo>
                      <a:pt x="84" y="55"/>
                    </a:lnTo>
                    <a:lnTo>
                      <a:pt x="84" y="55"/>
                    </a:lnTo>
                    <a:lnTo>
                      <a:pt x="82" y="55"/>
                    </a:lnTo>
                    <a:lnTo>
                      <a:pt x="82" y="56"/>
                    </a:lnTo>
                    <a:lnTo>
                      <a:pt x="80" y="58"/>
                    </a:lnTo>
                    <a:lnTo>
                      <a:pt x="80" y="60"/>
                    </a:lnTo>
                    <a:lnTo>
                      <a:pt x="80" y="60"/>
                    </a:lnTo>
                    <a:lnTo>
                      <a:pt x="78" y="60"/>
                    </a:lnTo>
                    <a:lnTo>
                      <a:pt x="76" y="60"/>
                    </a:lnTo>
                    <a:lnTo>
                      <a:pt x="74" y="60"/>
                    </a:lnTo>
                    <a:lnTo>
                      <a:pt x="65" y="60"/>
                    </a:lnTo>
                    <a:lnTo>
                      <a:pt x="61" y="58"/>
                    </a:lnTo>
                    <a:lnTo>
                      <a:pt x="57" y="56"/>
                    </a:lnTo>
                    <a:lnTo>
                      <a:pt x="55" y="56"/>
                    </a:lnTo>
                    <a:lnTo>
                      <a:pt x="55" y="55"/>
                    </a:lnTo>
                    <a:lnTo>
                      <a:pt x="53" y="53"/>
                    </a:lnTo>
                    <a:lnTo>
                      <a:pt x="53" y="51"/>
                    </a:lnTo>
                    <a:lnTo>
                      <a:pt x="53" y="49"/>
                    </a:lnTo>
                    <a:lnTo>
                      <a:pt x="53" y="49"/>
                    </a:lnTo>
                    <a:lnTo>
                      <a:pt x="53" y="49"/>
                    </a:lnTo>
                    <a:lnTo>
                      <a:pt x="51" y="49"/>
                    </a:lnTo>
                    <a:lnTo>
                      <a:pt x="48" y="49"/>
                    </a:lnTo>
                    <a:lnTo>
                      <a:pt x="44" y="51"/>
                    </a:lnTo>
                    <a:lnTo>
                      <a:pt x="40" y="53"/>
                    </a:lnTo>
                    <a:lnTo>
                      <a:pt x="38" y="51"/>
                    </a:lnTo>
                    <a:lnTo>
                      <a:pt x="38" y="49"/>
                    </a:lnTo>
                    <a:lnTo>
                      <a:pt x="38" y="49"/>
                    </a:lnTo>
                    <a:lnTo>
                      <a:pt x="38" y="47"/>
                    </a:lnTo>
                    <a:lnTo>
                      <a:pt x="38" y="47"/>
                    </a:lnTo>
                    <a:lnTo>
                      <a:pt x="38" y="47"/>
                    </a:lnTo>
                    <a:lnTo>
                      <a:pt x="36" y="47"/>
                    </a:lnTo>
                    <a:lnTo>
                      <a:pt x="36" y="45"/>
                    </a:lnTo>
                    <a:lnTo>
                      <a:pt x="34" y="43"/>
                    </a:lnTo>
                    <a:lnTo>
                      <a:pt x="34" y="43"/>
                    </a:lnTo>
                    <a:lnTo>
                      <a:pt x="33" y="43"/>
                    </a:lnTo>
                    <a:lnTo>
                      <a:pt x="33" y="47"/>
                    </a:lnTo>
                    <a:lnTo>
                      <a:pt x="33" y="49"/>
                    </a:lnTo>
                    <a:lnTo>
                      <a:pt x="33" y="60"/>
                    </a:lnTo>
                    <a:lnTo>
                      <a:pt x="33" y="66"/>
                    </a:lnTo>
                    <a:lnTo>
                      <a:pt x="31" y="72"/>
                    </a:lnTo>
                    <a:lnTo>
                      <a:pt x="31" y="74"/>
                    </a:lnTo>
                    <a:lnTo>
                      <a:pt x="33" y="75"/>
                    </a:lnTo>
                    <a:lnTo>
                      <a:pt x="33" y="75"/>
                    </a:lnTo>
                    <a:lnTo>
                      <a:pt x="33" y="77"/>
                    </a:lnTo>
                    <a:lnTo>
                      <a:pt x="31" y="77"/>
                    </a:lnTo>
                    <a:lnTo>
                      <a:pt x="29" y="77"/>
                    </a:lnTo>
                    <a:lnTo>
                      <a:pt x="0" y="77"/>
                    </a:lnTo>
                    <a:lnTo>
                      <a:pt x="0" y="127"/>
                    </a:lnTo>
                    <a:lnTo>
                      <a:pt x="2" y="130"/>
                    </a:lnTo>
                    <a:lnTo>
                      <a:pt x="2" y="132"/>
                    </a:lnTo>
                    <a:lnTo>
                      <a:pt x="2" y="134"/>
                    </a:lnTo>
                    <a:lnTo>
                      <a:pt x="4" y="136"/>
                    </a:lnTo>
                    <a:lnTo>
                      <a:pt x="23" y="155"/>
                    </a:lnTo>
                    <a:lnTo>
                      <a:pt x="31" y="153"/>
                    </a:lnTo>
                    <a:lnTo>
                      <a:pt x="38" y="153"/>
                    </a:lnTo>
                    <a:lnTo>
                      <a:pt x="46" y="153"/>
                    </a:lnTo>
                    <a:lnTo>
                      <a:pt x="53" y="157"/>
                    </a:lnTo>
                    <a:lnTo>
                      <a:pt x="55" y="157"/>
                    </a:lnTo>
                    <a:lnTo>
                      <a:pt x="57" y="157"/>
                    </a:lnTo>
                    <a:lnTo>
                      <a:pt x="59" y="157"/>
                    </a:lnTo>
                    <a:lnTo>
                      <a:pt x="61" y="159"/>
                    </a:lnTo>
                    <a:lnTo>
                      <a:pt x="63" y="161"/>
                    </a:lnTo>
                    <a:lnTo>
                      <a:pt x="65" y="161"/>
                    </a:lnTo>
                    <a:lnTo>
                      <a:pt x="67" y="161"/>
                    </a:lnTo>
                    <a:lnTo>
                      <a:pt x="69" y="159"/>
                    </a:lnTo>
                    <a:lnTo>
                      <a:pt x="70" y="159"/>
                    </a:lnTo>
                    <a:lnTo>
                      <a:pt x="72" y="161"/>
                    </a:lnTo>
                    <a:lnTo>
                      <a:pt x="74" y="161"/>
                    </a:lnTo>
                    <a:lnTo>
                      <a:pt x="76" y="161"/>
                    </a:lnTo>
                    <a:lnTo>
                      <a:pt x="76" y="161"/>
                    </a:lnTo>
                    <a:lnTo>
                      <a:pt x="84" y="159"/>
                    </a:lnTo>
                    <a:lnTo>
                      <a:pt x="87" y="153"/>
                    </a:lnTo>
                    <a:lnTo>
                      <a:pt x="91" y="148"/>
                    </a:lnTo>
                    <a:lnTo>
                      <a:pt x="95" y="144"/>
                    </a:lnTo>
                    <a:lnTo>
                      <a:pt x="99" y="142"/>
                    </a:lnTo>
                    <a:lnTo>
                      <a:pt x="106" y="138"/>
                    </a:lnTo>
                    <a:lnTo>
                      <a:pt x="110" y="134"/>
                    </a:lnTo>
                    <a:lnTo>
                      <a:pt x="110" y="132"/>
                    </a:lnTo>
                    <a:lnTo>
                      <a:pt x="110" y="130"/>
                    </a:lnTo>
                    <a:lnTo>
                      <a:pt x="112" y="127"/>
                    </a:lnTo>
                    <a:lnTo>
                      <a:pt x="116" y="123"/>
                    </a:lnTo>
                    <a:lnTo>
                      <a:pt x="122" y="121"/>
                    </a:lnTo>
                    <a:lnTo>
                      <a:pt x="129" y="121"/>
                    </a:lnTo>
                    <a:lnTo>
                      <a:pt x="135" y="121"/>
                    </a:lnTo>
                    <a:lnTo>
                      <a:pt x="135" y="119"/>
                    </a:lnTo>
                    <a:lnTo>
                      <a:pt x="133" y="113"/>
                    </a:lnTo>
                    <a:lnTo>
                      <a:pt x="133" y="111"/>
                    </a:lnTo>
                    <a:lnTo>
                      <a:pt x="133" y="111"/>
                    </a:lnTo>
                    <a:lnTo>
                      <a:pt x="135" y="110"/>
                    </a:lnTo>
                    <a:lnTo>
                      <a:pt x="137" y="110"/>
                    </a:lnTo>
                    <a:lnTo>
                      <a:pt x="180" y="94"/>
                    </a:lnTo>
                    <a:lnTo>
                      <a:pt x="178" y="93"/>
                    </a:lnTo>
                    <a:lnTo>
                      <a:pt x="178" y="94"/>
                    </a:lnTo>
                    <a:lnTo>
                      <a:pt x="178" y="94"/>
                    </a:lnTo>
                    <a:lnTo>
                      <a:pt x="177" y="94"/>
                    </a:lnTo>
                    <a:lnTo>
                      <a:pt x="177" y="94"/>
                    </a:lnTo>
                    <a:lnTo>
                      <a:pt x="175" y="91"/>
                    </a:lnTo>
                    <a:lnTo>
                      <a:pt x="173" y="91"/>
                    </a:lnTo>
                    <a:lnTo>
                      <a:pt x="173" y="89"/>
                    </a:lnTo>
                    <a:lnTo>
                      <a:pt x="173" y="89"/>
                    </a:lnTo>
                    <a:lnTo>
                      <a:pt x="173" y="89"/>
                    </a:lnTo>
                    <a:lnTo>
                      <a:pt x="171" y="87"/>
                    </a:lnTo>
                    <a:lnTo>
                      <a:pt x="175" y="85"/>
                    </a:lnTo>
                    <a:lnTo>
                      <a:pt x="177" y="83"/>
                    </a:lnTo>
                    <a:lnTo>
                      <a:pt x="177" y="79"/>
                    </a:lnTo>
                    <a:lnTo>
                      <a:pt x="177" y="75"/>
                    </a:lnTo>
                    <a:lnTo>
                      <a:pt x="177" y="74"/>
                    </a:lnTo>
                    <a:lnTo>
                      <a:pt x="177" y="74"/>
                    </a:lnTo>
                    <a:lnTo>
                      <a:pt x="178" y="72"/>
                    </a:lnTo>
                    <a:lnTo>
                      <a:pt x="180" y="72"/>
                    </a:lnTo>
                    <a:lnTo>
                      <a:pt x="182" y="70"/>
                    </a:lnTo>
                    <a:lnTo>
                      <a:pt x="184" y="68"/>
                    </a:lnTo>
                    <a:lnTo>
                      <a:pt x="186" y="68"/>
                    </a:lnTo>
                    <a:lnTo>
                      <a:pt x="182" y="66"/>
                    </a:lnTo>
                    <a:lnTo>
                      <a:pt x="182" y="64"/>
                    </a:lnTo>
                    <a:lnTo>
                      <a:pt x="182" y="62"/>
                    </a:lnTo>
                    <a:lnTo>
                      <a:pt x="182" y="60"/>
                    </a:lnTo>
                    <a:lnTo>
                      <a:pt x="182" y="58"/>
                    </a:lnTo>
                    <a:lnTo>
                      <a:pt x="180" y="55"/>
                    </a:lnTo>
                    <a:lnTo>
                      <a:pt x="180" y="53"/>
                    </a:lnTo>
                    <a:lnTo>
                      <a:pt x="180" y="51"/>
                    </a:lnTo>
                    <a:lnTo>
                      <a:pt x="182" y="49"/>
                    </a:lnTo>
                    <a:lnTo>
                      <a:pt x="182" y="49"/>
                    </a:lnTo>
                    <a:lnTo>
                      <a:pt x="182" y="47"/>
                    </a:lnTo>
                    <a:lnTo>
                      <a:pt x="182" y="45"/>
                    </a:lnTo>
                    <a:lnTo>
                      <a:pt x="182" y="43"/>
                    </a:lnTo>
                    <a:lnTo>
                      <a:pt x="182" y="43"/>
                    </a:lnTo>
                    <a:lnTo>
                      <a:pt x="186" y="41"/>
                    </a:lnTo>
                    <a:lnTo>
                      <a:pt x="186" y="39"/>
                    </a:lnTo>
                    <a:lnTo>
                      <a:pt x="188" y="38"/>
                    </a:lnTo>
                    <a:lnTo>
                      <a:pt x="186" y="36"/>
                    </a:lnTo>
                    <a:lnTo>
                      <a:pt x="186" y="34"/>
                    </a:lnTo>
                    <a:lnTo>
                      <a:pt x="186" y="32"/>
                    </a:lnTo>
                    <a:lnTo>
                      <a:pt x="184" y="32"/>
                    </a:lnTo>
                    <a:lnTo>
                      <a:pt x="182" y="30"/>
                    </a:lnTo>
                    <a:lnTo>
                      <a:pt x="182" y="30"/>
                    </a:lnTo>
                    <a:lnTo>
                      <a:pt x="182" y="28"/>
                    </a:lnTo>
                    <a:lnTo>
                      <a:pt x="182" y="26"/>
                    </a:lnTo>
                    <a:lnTo>
                      <a:pt x="182" y="26"/>
                    </a:lnTo>
                    <a:lnTo>
                      <a:pt x="180" y="22"/>
                    </a:lnTo>
                    <a:lnTo>
                      <a:pt x="180" y="22"/>
                    </a:lnTo>
                    <a:lnTo>
                      <a:pt x="178" y="22"/>
                    </a:lnTo>
                    <a:lnTo>
                      <a:pt x="178" y="22"/>
                    </a:lnTo>
                    <a:lnTo>
                      <a:pt x="178" y="22"/>
                    </a:lnTo>
                    <a:lnTo>
                      <a:pt x="177" y="22"/>
                    </a:lnTo>
                    <a:lnTo>
                      <a:pt x="177" y="20"/>
                    </a:lnTo>
                    <a:lnTo>
                      <a:pt x="177" y="19"/>
                    </a:lnTo>
                    <a:lnTo>
                      <a:pt x="173" y="19"/>
                    </a:lnTo>
                    <a:lnTo>
                      <a:pt x="167" y="15"/>
                    </a:lnTo>
                    <a:lnTo>
                      <a:pt x="163" y="13"/>
                    </a:lnTo>
                    <a:lnTo>
                      <a:pt x="161" y="13"/>
                    </a:lnTo>
                    <a:lnTo>
                      <a:pt x="158" y="11"/>
                    </a:lnTo>
                    <a:lnTo>
                      <a:pt x="156" y="9"/>
                    </a:lnTo>
                    <a:lnTo>
                      <a:pt x="154" y="9"/>
                    </a:lnTo>
                    <a:lnTo>
                      <a:pt x="154" y="9"/>
                    </a:lnTo>
                    <a:lnTo>
                      <a:pt x="154" y="9"/>
                    </a:lnTo>
                    <a:lnTo>
                      <a:pt x="154" y="7"/>
                    </a:lnTo>
                    <a:lnTo>
                      <a:pt x="152" y="7"/>
                    </a:lnTo>
                    <a:lnTo>
                      <a:pt x="152" y="7"/>
                    </a:lnTo>
                    <a:lnTo>
                      <a:pt x="150" y="7"/>
                    </a:lnTo>
                    <a:lnTo>
                      <a:pt x="150" y="7"/>
                    </a:lnTo>
                    <a:lnTo>
                      <a:pt x="150" y="5"/>
                    </a:lnTo>
                    <a:lnTo>
                      <a:pt x="146" y="5"/>
                    </a:lnTo>
                    <a:lnTo>
                      <a:pt x="144" y="5"/>
                    </a:lnTo>
                    <a:lnTo>
                      <a:pt x="142" y="3"/>
                    </a:lnTo>
                    <a:lnTo>
                      <a:pt x="141" y="0"/>
                    </a:lnTo>
                    <a:lnTo>
                      <a:pt x="118" y="3"/>
                    </a:lnTo>
                    <a:lnTo>
                      <a:pt x="112" y="3"/>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18" name="Freeform 1763">
                <a:extLst>
                  <a:ext uri="{FF2B5EF4-FFF2-40B4-BE49-F238E27FC236}">
                    <a16:creationId xmlns:a16="http://schemas.microsoft.com/office/drawing/2014/main" id="{65C54A2C-A26F-00CB-E81B-3D62A2F1F949}"/>
                  </a:ext>
                </a:extLst>
              </p:cNvPr>
              <p:cNvSpPr>
                <a:spLocks/>
              </p:cNvSpPr>
              <p:nvPr/>
            </p:nvSpPr>
            <p:spPr bwMode="auto">
              <a:xfrm>
                <a:off x="19153223" y="9905698"/>
                <a:ext cx="1762274" cy="1697006"/>
              </a:xfrm>
              <a:custGeom>
                <a:avLst/>
                <a:gdLst>
                  <a:gd name="T0" fmla="*/ 80 w 216"/>
                  <a:gd name="T1" fmla="*/ 197 h 208"/>
                  <a:gd name="T2" fmla="*/ 84 w 216"/>
                  <a:gd name="T3" fmla="*/ 191 h 208"/>
                  <a:gd name="T4" fmla="*/ 87 w 216"/>
                  <a:gd name="T5" fmla="*/ 193 h 208"/>
                  <a:gd name="T6" fmla="*/ 89 w 216"/>
                  <a:gd name="T7" fmla="*/ 197 h 208"/>
                  <a:gd name="T8" fmla="*/ 89 w 216"/>
                  <a:gd name="T9" fmla="*/ 199 h 208"/>
                  <a:gd name="T10" fmla="*/ 91 w 216"/>
                  <a:gd name="T11" fmla="*/ 201 h 208"/>
                  <a:gd name="T12" fmla="*/ 91 w 216"/>
                  <a:gd name="T13" fmla="*/ 203 h 208"/>
                  <a:gd name="T14" fmla="*/ 93 w 216"/>
                  <a:gd name="T15" fmla="*/ 205 h 208"/>
                  <a:gd name="T16" fmla="*/ 118 w 216"/>
                  <a:gd name="T17" fmla="*/ 208 h 208"/>
                  <a:gd name="T18" fmla="*/ 120 w 216"/>
                  <a:gd name="T19" fmla="*/ 207 h 208"/>
                  <a:gd name="T20" fmla="*/ 123 w 216"/>
                  <a:gd name="T21" fmla="*/ 203 h 208"/>
                  <a:gd name="T22" fmla="*/ 129 w 216"/>
                  <a:gd name="T23" fmla="*/ 199 h 208"/>
                  <a:gd name="T24" fmla="*/ 131 w 216"/>
                  <a:gd name="T25" fmla="*/ 134 h 208"/>
                  <a:gd name="T26" fmla="*/ 148 w 216"/>
                  <a:gd name="T27" fmla="*/ 85 h 208"/>
                  <a:gd name="T28" fmla="*/ 148 w 216"/>
                  <a:gd name="T29" fmla="*/ 23 h 208"/>
                  <a:gd name="T30" fmla="*/ 156 w 216"/>
                  <a:gd name="T31" fmla="*/ 21 h 208"/>
                  <a:gd name="T32" fmla="*/ 182 w 216"/>
                  <a:gd name="T33" fmla="*/ 17 h 208"/>
                  <a:gd name="T34" fmla="*/ 188 w 216"/>
                  <a:gd name="T35" fmla="*/ 21 h 208"/>
                  <a:gd name="T36" fmla="*/ 190 w 216"/>
                  <a:gd name="T37" fmla="*/ 24 h 208"/>
                  <a:gd name="T38" fmla="*/ 196 w 216"/>
                  <a:gd name="T39" fmla="*/ 21 h 208"/>
                  <a:gd name="T40" fmla="*/ 201 w 216"/>
                  <a:gd name="T41" fmla="*/ 17 h 208"/>
                  <a:gd name="T42" fmla="*/ 203 w 216"/>
                  <a:gd name="T43" fmla="*/ 17 h 208"/>
                  <a:gd name="T44" fmla="*/ 205 w 216"/>
                  <a:gd name="T45" fmla="*/ 17 h 208"/>
                  <a:gd name="T46" fmla="*/ 207 w 216"/>
                  <a:gd name="T47" fmla="*/ 17 h 208"/>
                  <a:gd name="T48" fmla="*/ 209 w 216"/>
                  <a:gd name="T49" fmla="*/ 15 h 208"/>
                  <a:gd name="T50" fmla="*/ 213 w 216"/>
                  <a:gd name="T51" fmla="*/ 13 h 208"/>
                  <a:gd name="T52" fmla="*/ 216 w 216"/>
                  <a:gd name="T53" fmla="*/ 13 h 208"/>
                  <a:gd name="T54" fmla="*/ 201 w 216"/>
                  <a:gd name="T55" fmla="*/ 9 h 208"/>
                  <a:gd name="T56" fmla="*/ 186 w 216"/>
                  <a:gd name="T57" fmla="*/ 11 h 208"/>
                  <a:gd name="T58" fmla="*/ 144 w 216"/>
                  <a:gd name="T59" fmla="*/ 17 h 208"/>
                  <a:gd name="T60" fmla="*/ 116 w 216"/>
                  <a:gd name="T61" fmla="*/ 13 h 208"/>
                  <a:gd name="T62" fmla="*/ 112 w 216"/>
                  <a:gd name="T63" fmla="*/ 11 h 208"/>
                  <a:gd name="T64" fmla="*/ 106 w 216"/>
                  <a:gd name="T65" fmla="*/ 7 h 208"/>
                  <a:gd name="T66" fmla="*/ 44 w 216"/>
                  <a:gd name="T67" fmla="*/ 7 h 208"/>
                  <a:gd name="T68" fmla="*/ 33 w 216"/>
                  <a:gd name="T69" fmla="*/ 5 h 208"/>
                  <a:gd name="T70" fmla="*/ 25 w 216"/>
                  <a:gd name="T71" fmla="*/ 0 h 208"/>
                  <a:gd name="T72" fmla="*/ 17 w 216"/>
                  <a:gd name="T73" fmla="*/ 2 h 208"/>
                  <a:gd name="T74" fmla="*/ 14 w 216"/>
                  <a:gd name="T75" fmla="*/ 4 h 208"/>
                  <a:gd name="T76" fmla="*/ 8 w 216"/>
                  <a:gd name="T77" fmla="*/ 4 h 208"/>
                  <a:gd name="T78" fmla="*/ 6 w 216"/>
                  <a:gd name="T79" fmla="*/ 4 h 208"/>
                  <a:gd name="T80" fmla="*/ 4 w 216"/>
                  <a:gd name="T81" fmla="*/ 4 h 208"/>
                  <a:gd name="T82" fmla="*/ 0 w 216"/>
                  <a:gd name="T83" fmla="*/ 4 h 208"/>
                  <a:gd name="T84" fmla="*/ 0 w 216"/>
                  <a:gd name="T85" fmla="*/ 17 h 208"/>
                  <a:gd name="T86" fmla="*/ 12 w 216"/>
                  <a:gd name="T87" fmla="*/ 34 h 208"/>
                  <a:gd name="T88" fmla="*/ 25 w 216"/>
                  <a:gd name="T89" fmla="*/ 62 h 208"/>
                  <a:gd name="T90" fmla="*/ 42 w 216"/>
                  <a:gd name="T91" fmla="*/ 89 h 208"/>
                  <a:gd name="T92" fmla="*/ 44 w 216"/>
                  <a:gd name="T93" fmla="*/ 100 h 208"/>
                  <a:gd name="T94" fmla="*/ 42 w 216"/>
                  <a:gd name="T95" fmla="*/ 104 h 208"/>
                  <a:gd name="T96" fmla="*/ 44 w 216"/>
                  <a:gd name="T97" fmla="*/ 121 h 208"/>
                  <a:gd name="T98" fmla="*/ 48 w 216"/>
                  <a:gd name="T99" fmla="*/ 134 h 208"/>
                  <a:gd name="T100" fmla="*/ 50 w 216"/>
                  <a:gd name="T101" fmla="*/ 146 h 208"/>
                  <a:gd name="T102" fmla="*/ 51 w 216"/>
                  <a:gd name="T103" fmla="*/ 161 h 208"/>
                  <a:gd name="T104" fmla="*/ 53 w 216"/>
                  <a:gd name="T105" fmla="*/ 165 h 208"/>
                  <a:gd name="T106" fmla="*/ 55 w 216"/>
                  <a:gd name="T107" fmla="*/ 176 h 208"/>
                  <a:gd name="T108" fmla="*/ 61 w 216"/>
                  <a:gd name="T109" fmla="*/ 186 h 208"/>
                  <a:gd name="T110" fmla="*/ 70 w 216"/>
                  <a:gd name="T111" fmla="*/ 197 h 208"/>
                  <a:gd name="T112" fmla="*/ 76 w 216"/>
                  <a:gd name="T113" fmla="*/ 2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 h="208">
                    <a:moveTo>
                      <a:pt x="80" y="199"/>
                    </a:moveTo>
                    <a:lnTo>
                      <a:pt x="80" y="197"/>
                    </a:lnTo>
                    <a:lnTo>
                      <a:pt x="82" y="193"/>
                    </a:lnTo>
                    <a:lnTo>
                      <a:pt x="84" y="191"/>
                    </a:lnTo>
                    <a:lnTo>
                      <a:pt x="86" y="191"/>
                    </a:lnTo>
                    <a:lnTo>
                      <a:pt x="87" y="193"/>
                    </a:lnTo>
                    <a:lnTo>
                      <a:pt x="87" y="195"/>
                    </a:lnTo>
                    <a:lnTo>
                      <a:pt x="89" y="197"/>
                    </a:lnTo>
                    <a:lnTo>
                      <a:pt x="89" y="199"/>
                    </a:lnTo>
                    <a:lnTo>
                      <a:pt x="89" y="199"/>
                    </a:lnTo>
                    <a:lnTo>
                      <a:pt x="89" y="201"/>
                    </a:lnTo>
                    <a:lnTo>
                      <a:pt x="91" y="201"/>
                    </a:lnTo>
                    <a:lnTo>
                      <a:pt x="91" y="203"/>
                    </a:lnTo>
                    <a:lnTo>
                      <a:pt x="91" y="203"/>
                    </a:lnTo>
                    <a:lnTo>
                      <a:pt x="91" y="205"/>
                    </a:lnTo>
                    <a:lnTo>
                      <a:pt x="93" y="205"/>
                    </a:lnTo>
                    <a:lnTo>
                      <a:pt x="99" y="207"/>
                    </a:lnTo>
                    <a:lnTo>
                      <a:pt x="118" y="208"/>
                    </a:lnTo>
                    <a:lnTo>
                      <a:pt x="120" y="207"/>
                    </a:lnTo>
                    <a:lnTo>
                      <a:pt x="120" y="207"/>
                    </a:lnTo>
                    <a:lnTo>
                      <a:pt x="122" y="205"/>
                    </a:lnTo>
                    <a:lnTo>
                      <a:pt x="123" y="203"/>
                    </a:lnTo>
                    <a:lnTo>
                      <a:pt x="125" y="201"/>
                    </a:lnTo>
                    <a:lnTo>
                      <a:pt x="129" y="199"/>
                    </a:lnTo>
                    <a:lnTo>
                      <a:pt x="131" y="199"/>
                    </a:lnTo>
                    <a:lnTo>
                      <a:pt x="131" y="134"/>
                    </a:lnTo>
                    <a:lnTo>
                      <a:pt x="131" y="85"/>
                    </a:lnTo>
                    <a:lnTo>
                      <a:pt x="148" y="85"/>
                    </a:lnTo>
                    <a:lnTo>
                      <a:pt x="148" y="85"/>
                    </a:lnTo>
                    <a:lnTo>
                      <a:pt x="148" y="23"/>
                    </a:lnTo>
                    <a:lnTo>
                      <a:pt x="148" y="23"/>
                    </a:lnTo>
                    <a:lnTo>
                      <a:pt x="156" y="21"/>
                    </a:lnTo>
                    <a:lnTo>
                      <a:pt x="178" y="17"/>
                    </a:lnTo>
                    <a:lnTo>
                      <a:pt x="182" y="17"/>
                    </a:lnTo>
                    <a:lnTo>
                      <a:pt x="184" y="17"/>
                    </a:lnTo>
                    <a:lnTo>
                      <a:pt x="188" y="21"/>
                    </a:lnTo>
                    <a:lnTo>
                      <a:pt x="188" y="23"/>
                    </a:lnTo>
                    <a:lnTo>
                      <a:pt x="190" y="24"/>
                    </a:lnTo>
                    <a:lnTo>
                      <a:pt x="194" y="23"/>
                    </a:lnTo>
                    <a:lnTo>
                      <a:pt x="196" y="21"/>
                    </a:lnTo>
                    <a:lnTo>
                      <a:pt x="197" y="19"/>
                    </a:lnTo>
                    <a:lnTo>
                      <a:pt x="201" y="17"/>
                    </a:lnTo>
                    <a:lnTo>
                      <a:pt x="203" y="17"/>
                    </a:lnTo>
                    <a:lnTo>
                      <a:pt x="203" y="17"/>
                    </a:lnTo>
                    <a:lnTo>
                      <a:pt x="205" y="17"/>
                    </a:lnTo>
                    <a:lnTo>
                      <a:pt x="205" y="17"/>
                    </a:lnTo>
                    <a:lnTo>
                      <a:pt x="205" y="17"/>
                    </a:lnTo>
                    <a:lnTo>
                      <a:pt x="207" y="17"/>
                    </a:lnTo>
                    <a:lnTo>
                      <a:pt x="209" y="15"/>
                    </a:lnTo>
                    <a:lnTo>
                      <a:pt x="209" y="15"/>
                    </a:lnTo>
                    <a:lnTo>
                      <a:pt x="211" y="13"/>
                    </a:lnTo>
                    <a:lnTo>
                      <a:pt x="213" y="13"/>
                    </a:lnTo>
                    <a:lnTo>
                      <a:pt x="214" y="13"/>
                    </a:lnTo>
                    <a:lnTo>
                      <a:pt x="216" y="13"/>
                    </a:lnTo>
                    <a:lnTo>
                      <a:pt x="209" y="9"/>
                    </a:lnTo>
                    <a:lnTo>
                      <a:pt x="201" y="9"/>
                    </a:lnTo>
                    <a:lnTo>
                      <a:pt x="194" y="9"/>
                    </a:lnTo>
                    <a:lnTo>
                      <a:pt x="186" y="11"/>
                    </a:lnTo>
                    <a:lnTo>
                      <a:pt x="158" y="17"/>
                    </a:lnTo>
                    <a:lnTo>
                      <a:pt x="144" y="17"/>
                    </a:lnTo>
                    <a:lnTo>
                      <a:pt x="137" y="15"/>
                    </a:lnTo>
                    <a:lnTo>
                      <a:pt x="116" y="13"/>
                    </a:lnTo>
                    <a:lnTo>
                      <a:pt x="112" y="13"/>
                    </a:lnTo>
                    <a:lnTo>
                      <a:pt x="112" y="11"/>
                    </a:lnTo>
                    <a:lnTo>
                      <a:pt x="108" y="9"/>
                    </a:lnTo>
                    <a:lnTo>
                      <a:pt x="106" y="7"/>
                    </a:lnTo>
                    <a:lnTo>
                      <a:pt x="106" y="7"/>
                    </a:lnTo>
                    <a:lnTo>
                      <a:pt x="44" y="7"/>
                    </a:lnTo>
                    <a:lnTo>
                      <a:pt x="36" y="7"/>
                    </a:lnTo>
                    <a:lnTo>
                      <a:pt x="33" y="5"/>
                    </a:lnTo>
                    <a:lnTo>
                      <a:pt x="29" y="2"/>
                    </a:lnTo>
                    <a:lnTo>
                      <a:pt x="25" y="0"/>
                    </a:lnTo>
                    <a:lnTo>
                      <a:pt x="21" y="0"/>
                    </a:lnTo>
                    <a:lnTo>
                      <a:pt x="17" y="2"/>
                    </a:lnTo>
                    <a:lnTo>
                      <a:pt x="15" y="2"/>
                    </a:lnTo>
                    <a:lnTo>
                      <a:pt x="14" y="4"/>
                    </a:lnTo>
                    <a:lnTo>
                      <a:pt x="10" y="4"/>
                    </a:lnTo>
                    <a:lnTo>
                      <a:pt x="8" y="4"/>
                    </a:lnTo>
                    <a:lnTo>
                      <a:pt x="8" y="4"/>
                    </a:lnTo>
                    <a:lnTo>
                      <a:pt x="6" y="4"/>
                    </a:lnTo>
                    <a:lnTo>
                      <a:pt x="4" y="4"/>
                    </a:lnTo>
                    <a:lnTo>
                      <a:pt x="4" y="4"/>
                    </a:lnTo>
                    <a:lnTo>
                      <a:pt x="0" y="4"/>
                    </a:lnTo>
                    <a:lnTo>
                      <a:pt x="0" y="4"/>
                    </a:lnTo>
                    <a:lnTo>
                      <a:pt x="0" y="11"/>
                    </a:lnTo>
                    <a:lnTo>
                      <a:pt x="0" y="17"/>
                    </a:lnTo>
                    <a:lnTo>
                      <a:pt x="4" y="23"/>
                    </a:lnTo>
                    <a:lnTo>
                      <a:pt x="12" y="34"/>
                    </a:lnTo>
                    <a:lnTo>
                      <a:pt x="23" y="57"/>
                    </a:lnTo>
                    <a:lnTo>
                      <a:pt x="25" y="62"/>
                    </a:lnTo>
                    <a:lnTo>
                      <a:pt x="27" y="66"/>
                    </a:lnTo>
                    <a:lnTo>
                      <a:pt x="42" y="89"/>
                    </a:lnTo>
                    <a:lnTo>
                      <a:pt x="44" y="95"/>
                    </a:lnTo>
                    <a:lnTo>
                      <a:pt x="44" y="100"/>
                    </a:lnTo>
                    <a:lnTo>
                      <a:pt x="44" y="100"/>
                    </a:lnTo>
                    <a:lnTo>
                      <a:pt x="42" y="104"/>
                    </a:lnTo>
                    <a:lnTo>
                      <a:pt x="44" y="114"/>
                    </a:lnTo>
                    <a:lnTo>
                      <a:pt x="44" y="121"/>
                    </a:lnTo>
                    <a:lnTo>
                      <a:pt x="44" y="125"/>
                    </a:lnTo>
                    <a:lnTo>
                      <a:pt x="48" y="134"/>
                    </a:lnTo>
                    <a:lnTo>
                      <a:pt x="50" y="138"/>
                    </a:lnTo>
                    <a:lnTo>
                      <a:pt x="50" y="146"/>
                    </a:lnTo>
                    <a:lnTo>
                      <a:pt x="51" y="159"/>
                    </a:lnTo>
                    <a:lnTo>
                      <a:pt x="51" y="161"/>
                    </a:lnTo>
                    <a:lnTo>
                      <a:pt x="53" y="165"/>
                    </a:lnTo>
                    <a:lnTo>
                      <a:pt x="53" y="165"/>
                    </a:lnTo>
                    <a:lnTo>
                      <a:pt x="55" y="170"/>
                    </a:lnTo>
                    <a:lnTo>
                      <a:pt x="55" y="176"/>
                    </a:lnTo>
                    <a:lnTo>
                      <a:pt x="57" y="180"/>
                    </a:lnTo>
                    <a:lnTo>
                      <a:pt x="61" y="186"/>
                    </a:lnTo>
                    <a:lnTo>
                      <a:pt x="65" y="191"/>
                    </a:lnTo>
                    <a:lnTo>
                      <a:pt x="70" y="197"/>
                    </a:lnTo>
                    <a:lnTo>
                      <a:pt x="76" y="203"/>
                    </a:lnTo>
                    <a:lnTo>
                      <a:pt x="76" y="201"/>
                    </a:lnTo>
                    <a:lnTo>
                      <a:pt x="80" y="199"/>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19" name="Freeform 1764">
                <a:extLst>
                  <a:ext uri="{FF2B5EF4-FFF2-40B4-BE49-F238E27FC236}">
                    <a16:creationId xmlns:a16="http://schemas.microsoft.com/office/drawing/2014/main" id="{0114F2D5-F56B-D38F-5ACF-38C88B253DBE}"/>
                  </a:ext>
                </a:extLst>
              </p:cNvPr>
              <p:cNvSpPr>
                <a:spLocks/>
              </p:cNvSpPr>
              <p:nvPr/>
            </p:nvSpPr>
            <p:spPr bwMode="auto">
              <a:xfrm>
                <a:off x="18753451" y="7352033"/>
                <a:ext cx="758761" cy="815868"/>
              </a:xfrm>
              <a:custGeom>
                <a:avLst/>
                <a:gdLst>
                  <a:gd name="T0" fmla="*/ 42 w 93"/>
                  <a:gd name="T1" fmla="*/ 95 h 100"/>
                  <a:gd name="T2" fmla="*/ 45 w 93"/>
                  <a:gd name="T3" fmla="*/ 95 h 100"/>
                  <a:gd name="T4" fmla="*/ 49 w 93"/>
                  <a:gd name="T5" fmla="*/ 96 h 100"/>
                  <a:gd name="T6" fmla="*/ 51 w 93"/>
                  <a:gd name="T7" fmla="*/ 95 h 100"/>
                  <a:gd name="T8" fmla="*/ 51 w 93"/>
                  <a:gd name="T9" fmla="*/ 95 h 100"/>
                  <a:gd name="T10" fmla="*/ 51 w 93"/>
                  <a:gd name="T11" fmla="*/ 89 h 100"/>
                  <a:gd name="T12" fmla="*/ 47 w 93"/>
                  <a:gd name="T13" fmla="*/ 85 h 100"/>
                  <a:gd name="T14" fmla="*/ 45 w 93"/>
                  <a:gd name="T15" fmla="*/ 81 h 100"/>
                  <a:gd name="T16" fmla="*/ 45 w 93"/>
                  <a:gd name="T17" fmla="*/ 76 h 100"/>
                  <a:gd name="T18" fmla="*/ 57 w 93"/>
                  <a:gd name="T19" fmla="*/ 76 h 100"/>
                  <a:gd name="T20" fmla="*/ 61 w 93"/>
                  <a:gd name="T21" fmla="*/ 72 h 100"/>
                  <a:gd name="T22" fmla="*/ 61 w 93"/>
                  <a:gd name="T23" fmla="*/ 68 h 100"/>
                  <a:gd name="T24" fmla="*/ 68 w 93"/>
                  <a:gd name="T25" fmla="*/ 72 h 100"/>
                  <a:gd name="T26" fmla="*/ 76 w 93"/>
                  <a:gd name="T27" fmla="*/ 76 h 100"/>
                  <a:gd name="T28" fmla="*/ 82 w 93"/>
                  <a:gd name="T29" fmla="*/ 72 h 100"/>
                  <a:gd name="T30" fmla="*/ 83 w 93"/>
                  <a:gd name="T31" fmla="*/ 74 h 100"/>
                  <a:gd name="T32" fmla="*/ 83 w 93"/>
                  <a:gd name="T33" fmla="*/ 76 h 100"/>
                  <a:gd name="T34" fmla="*/ 85 w 93"/>
                  <a:gd name="T35" fmla="*/ 76 h 100"/>
                  <a:gd name="T36" fmla="*/ 87 w 93"/>
                  <a:gd name="T37" fmla="*/ 74 h 100"/>
                  <a:gd name="T38" fmla="*/ 91 w 93"/>
                  <a:gd name="T39" fmla="*/ 66 h 100"/>
                  <a:gd name="T40" fmla="*/ 91 w 93"/>
                  <a:gd name="T41" fmla="*/ 57 h 100"/>
                  <a:gd name="T42" fmla="*/ 93 w 93"/>
                  <a:gd name="T43" fmla="*/ 47 h 100"/>
                  <a:gd name="T44" fmla="*/ 89 w 93"/>
                  <a:gd name="T45" fmla="*/ 43 h 100"/>
                  <a:gd name="T46" fmla="*/ 83 w 93"/>
                  <a:gd name="T47" fmla="*/ 38 h 100"/>
                  <a:gd name="T48" fmla="*/ 85 w 93"/>
                  <a:gd name="T49" fmla="*/ 30 h 100"/>
                  <a:gd name="T50" fmla="*/ 89 w 93"/>
                  <a:gd name="T51" fmla="*/ 26 h 100"/>
                  <a:gd name="T52" fmla="*/ 91 w 93"/>
                  <a:gd name="T53" fmla="*/ 22 h 100"/>
                  <a:gd name="T54" fmla="*/ 89 w 93"/>
                  <a:gd name="T55" fmla="*/ 17 h 100"/>
                  <a:gd name="T56" fmla="*/ 76 w 93"/>
                  <a:gd name="T57" fmla="*/ 17 h 100"/>
                  <a:gd name="T58" fmla="*/ 72 w 93"/>
                  <a:gd name="T59" fmla="*/ 13 h 100"/>
                  <a:gd name="T60" fmla="*/ 72 w 93"/>
                  <a:gd name="T61" fmla="*/ 7 h 100"/>
                  <a:gd name="T62" fmla="*/ 68 w 93"/>
                  <a:gd name="T63" fmla="*/ 0 h 100"/>
                  <a:gd name="T64" fmla="*/ 42 w 93"/>
                  <a:gd name="T65" fmla="*/ 0 h 100"/>
                  <a:gd name="T66" fmla="*/ 42 w 93"/>
                  <a:gd name="T67" fmla="*/ 21 h 100"/>
                  <a:gd name="T68" fmla="*/ 19 w 93"/>
                  <a:gd name="T69" fmla="*/ 21 h 100"/>
                  <a:gd name="T70" fmla="*/ 15 w 93"/>
                  <a:gd name="T71" fmla="*/ 19 h 100"/>
                  <a:gd name="T72" fmla="*/ 15 w 93"/>
                  <a:gd name="T73" fmla="*/ 24 h 100"/>
                  <a:gd name="T74" fmla="*/ 15 w 93"/>
                  <a:gd name="T75" fmla="*/ 26 h 100"/>
                  <a:gd name="T76" fmla="*/ 11 w 93"/>
                  <a:gd name="T77" fmla="*/ 26 h 100"/>
                  <a:gd name="T78" fmla="*/ 11 w 93"/>
                  <a:gd name="T79" fmla="*/ 30 h 100"/>
                  <a:gd name="T80" fmla="*/ 17 w 93"/>
                  <a:gd name="T81" fmla="*/ 34 h 100"/>
                  <a:gd name="T82" fmla="*/ 19 w 93"/>
                  <a:gd name="T83" fmla="*/ 34 h 100"/>
                  <a:gd name="T84" fmla="*/ 17 w 93"/>
                  <a:gd name="T85" fmla="*/ 36 h 100"/>
                  <a:gd name="T86" fmla="*/ 11 w 93"/>
                  <a:gd name="T87" fmla="*/ 34 h 100"/>
                  <a:gd name="T88" fmla="*/ 9 w 93"/>
                  <a:gd name="T89" fmla="*/ 41 h 100"/>
                  <a:gd name="T90" fmla="*/ 4 w 93"/>
                  <a:gd name="T91" fmla="*/ 47 h 100"/>
                  <a:gd name="T92" fmla="*/ 4 w 93"/>
                  <a:gd name="T93" fmla="*/ 55 h 100"/>
                  <a:gd name="T94" fmla="*/ 9 w 93"/>
                  <a:gd name="T95" fmla="*/ 60 h 100"/>
                  <a:gd name="T96" fmla="*/ 13 w 93"/>
                  <a:gd name="T97" fmla="*/ 62 h 100"/>
                  <a:gd name="T98" fmla="*/ 6 w 93"/>
                  <a:gd name="T99" fmla="*/ 59 h 100"/>
                  <a:gd name="T100" fmla="*/ 9 w 93"/>
                  <a:gd name="T101" fmla="*/ 64 h 100"/>
                  <a:gd name="T102" fmla="*/ 13 w 93"/>
                  <a:gd name="T103" fmla="*/ 66 h 100"/>
                  <a:gd name="T104" fmla="*/ 11 w 93"/>
                  <a:gd name="T105" fmla="*/ 68 h 100"/>
                  <a:gd name="T106" fmla="*/ 15 w 93"/>
                  <a:gd name="T107" fmla="*/ 74 h 100"/>
                  <a:gd name="T108" fmla="*/ 23 w 93"/>
                  <a:gd name="T109" fmla="*/ 78 h 100"/>
                  <a:gd name="T110" fmla="*/ 17 w 93"/>
                  <a:gd name="T111" fmla="*/ 78 h 100"/>
                  <a:gd name="T112" fmla="*/ 27 w 93"/>
                  <a:gd name="T113" fmla="*/ 85 h 100"/>
                  <a:gd name="T114" fmla="*/ 40 w 93"/>
                  <a:gd name="T11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3" h="100">
                    <a:moveTo>
                      <a:pt x="40" y="96"/>
                    </a:moveTo>
                    <a:lnTo>
                      <a:pt x="42" y="96"/>
                    </a:lnTo>
                    <a:lnTo>
                      <a:pt x="42" y="95"/>
                    </a:lnTo>
                    <a:lnTo>
                      <a:pt x="44" y="93"/>
                    </a:lnTo>
                    <a:lnTo>
                      <a:pt x="45" y="93"/>
                    </a:lnTo>
                    <a:lnTo>
                      <a:pt x="45" y="95"/>
                    </a:lnTo>
                    <a:lnTo>
                      <a:pt x="47" y="95"/>
                    </a:lnTo>
                    <a:lnTo>
                      <a:pt x="47" y="95"/>
                    </a:lnTo>
                    <a:lnTo>
                      <a:pt x="49" y="96"/>
                    </a:lnTo>
                    <a:lnTo>
                      <a:pt x="49" y="96"/>
                    </a:lnTo>
                    <a:lnTo>
                      <a:pt x="51" y="96"/>
                    </a:lnTo>
                    <a:lnTo>
                      <a:pt x="51" y="95"/>
                    </a:lnTo>
                    <a:lnTo>
                      <a:pt x="51" y="95"/>
                    </a:lnTo>
                    <a:lnTo>
                      <a:pt x="51" y="95"/>
                    </a:lnTo>
                    <a:lnTo>
                      <a:pt x="51" y="95"/>
                    </a:lnTo>
                    <a:lnTo>
                      <a:pt x="51" y="91"/>
                    </a:lnTo>
                    <a:lnTo>
                      <a:pt x="51" y="91"/>
                    </a:lnTo>
                    <a:lnTo>
                      <a:pt x="51" y="89"/>
                    </a:lnTo>
                    <a:lnTo>
                      <a:pt x="49" y="89"/>
                    </a:lnTo>
                    <a:lnTo>
                      <a:pt x="49" y="87"/>
                    </a:lnTo>
                    <a:lnTo>
                      <a:pt x="47" y="85"/>
                    </a:lnTo>
                    <a:lnTo>
                      <a:pt x="49" y="85"/>
                    </a:lnTo>
                    <a:lnTo>
                      <a:pt x="47" y="83"/>
                    </a:lnTo>
                    <a:lnTo>
                      <a:pt x="45" y="81"/>
                    </a:lnTo>
                    <a:lnTo>
                      <a:pt x="45" y="81"/>
                    </a:lnTo>
                    <a:lnTo>
                      <a:pt x="45" y="76"/>
                    </a:lnTo>
                    <a:lnTo>
                      <a:pt x="45" y="76"/>
                    </a:lnTo>
                    <a:lnTo>
                      <a:pt x="47" y="74"/>
                    </a:lnTo>
                    <a:lnTo>
                      <a:pt x="53" y="74"/>
                    </a:lnTo>
                    <a:lnTo>
                      <a:pt x="57" y="76"/>
                    </a:lnTo>
                    <a:lnTo>
                      <a:pt x="59" y="76"/>
                    </a:lnTo>
                    <a:lnTo>
                      <a:pt x="61" y="74"/>
                    </a:lnTo>
                    <a:lnTo>
                      <a:pt x="61" y="72"/>
                    </a:lnTo>
                    <a:lnTo>
                      <a:pt x="61" y="72"/>
                    </a:lnTo>
                    <a:lnTo>
                      <a:pt x="61" y="70"/>
                    </a:lnTo>
                    <a:lnTo>
                      <a:pt x="61" y="68"/>
                    </a:lnTo>
                    <a:lnTo>
                      <a:pt x="63" y="66"/>
                    </a:lnTo>
                    <a:lnTo>
                      <a:pt x="64" y="68"/>
                    </a:lnTo>
                    <a:lnTo>
                      <a:pt x="68" y="72"/>
                    </a:lnTo>
                    <a:lnTo>
                      <a:pt x="70" y="74"/>
                    </a:lnTo>
                    <a:lnTo>
                      <a:pt x="74" y="76"/>
                    </a:lnTo>
                    <a:lnTo>
                      <a:pt x="76" y="76"/>
                    </a:lnTo>
                    <a:lnTo>
                      <a:pt x="78" y="74"/>
                    </a:lnTo>
                    <a:lnTo>
                      <a:pt x="80" y="74"/>
                    </a:lnTo>
                    <a:lnTo>
                      <a:pt x="82" y="72"/>
                    </a:lnTo>
                    <a:lnTo>
                      <a:pt x="82" y="72"/>
                    </a:lnTo>
                    <a:lnTo>
                      <a:pt x="82" y="72"/>
                    </a:lnTo>
                    <a:lnTo>
                      <a:pt x="83" y="74"/>
                    </a:lnTo>
                    <a:lnTo>
                      <a:pt x="83" y="76"/>
                    </a:lnTo>
                    <a:lnTo>
                      <a:pt x="83" y="76"/>
                    </a:lnTo>
                    <a:lnTo>
                      <a:pt x="83" y="76"/>
                    </a:lnTo>
                    <a:lnTo>
                      <a:pt x="83" y="76"/>
                    </a:lnTo>
                    <a:lnTo>
                      <a:pt x="85" y="78"/>
                    </a:lnTo>
                    <a:lnTo>
                      <a:pt x="85" y="76"/>
                    </a:lnTo>
                    <a:lnTo>
                      <a:pt x="87" y="76"/>
                    </a:lnTo>
                    <a:lnTo>
                      <a:pt x="87" y="76"/>
                    </a:lnTo>
                    <a:lnTo>
                      <a:pt x="87" y="74"/>
                    </a:lnTo>
                    <a:lnTo>
                      <a:pt x="89" y="72"/>
                    </a:lnTo>
                    <a:lnTo>
                      <a:pt x="89" y="70"/>
                    </a:lnTo>
                    <a:lnTo>
                      <a:pt x="91" y="66"/>
                    </a:lnTo>
                    <a:lnTo>
                      <a:pt x="91" y="64"/>
                    </a:lnTo>
                    <a:lnTo>
                      <a:pt x="93" y="62"/>
                    </a:lnTo>
                    <a:lnTo>
                      <a:pt x="91" y="57"/>
                    </a:lnTo>
                    <a:lnTo>
                      <a:pt x="93" y="53"/>
                    </a:lnTo>
                    <a:lnTo>
                      <a:pt x="93" y="49"/>
                    </a:lnTo>
                    <a:lnTo>
                      <a:pt x="93" y="47"/>
                    </a:lnTo>
                    <a:lnTo>
                      <a:pt x="91" y="45"/>
                    </a:lnTo>
                    <a:lnTo>
                      <a:pt x="91" y="43"/>
                    </a:lnTo>
                    <a:lnTo>
                      <a:pt x="89" y="43"/>
                    </a:lnTo>
                    <a:lnTo>
                      <a:pt x="83" y="40"/>
                    </a:lnTo>
                    <a:lnTo>
                      <a:pt x="83" y="40"/>
                    </a:lnTo>
                    <a:lnTo>
                      <a:pt x="83" y="38"/>
                    </a:lnTo>
                    <a:lnTo>
                      <a:pt x="83" y="36"/>
                    </a:lnTo>
                    <a:lnTo>
                      <a:pt x="83" y="32"/>
                    </a:lnTo>
                    <a:lnTo>
                      <a:pt x="85" y="30"/>
                    </a:lnTo>
                    <a:lnTo>
                      <a:pt x="85" y="28"/>
                    </a:lnTo>
                    <a:lnTo>
                      <a:pt x="87" y="28"/>
                    </a:lnTo>
                    <a:lnTo>
                      <a:pt x="89" y="26"/>
                    </a:lnTo>
                    <a:lnTo>
                      <a:pt x="91" y="26"/>
                    </a:lnTo>
                    <a:lnTo>
                      <a:pt x="91" y="24"/>
                    </a:lnTo>
                    <a:lnTo>
                      <a:pt x="91" y="22"/>
                    </a:lnTo>
                    <a:lnTo>
                      <a:pt x="91" y="21"/>
                    </a:lnTo>
                    <a:lnTo>
                      <a:pt x="91" y="19"/>
                    </a:lnTo>
                    <a:lnTo>
                      <a:pt x="89" y="17"/>
                    </a:lnTo>
                    <a:lnTo>
                      <a:pt x="85" y="15"/>
                    </a:lnTo>
                    <a:lnTo>
                      <a:pt x="80" y="15"/>
                    </a:lnTo>
                    <a:lnTo>
                      <a:pt x="76" y="17"/>
                    </a:lnTo>
                    <a:lnTo>
                      <a:pt x="72" y="17"/>
                    </a:lnTo>
                    <a:lnTo>
                      <a:pt x="72" y="15"/>
                    </a:lnTo>
                    <a:lnTo>
                      <a:pt x="72" y="13"/>
                    </a:lnTo>
                    <a:lnTo>
                      <a:pt x="72" y="11"/>
                    </a:lnTo>
                    <a:lnTo>
                      <a:pt x="72" y="9"/>
                    </a:lnTo>
                    <a:lnTo>
                      <a:pt x="72" y="7"/>
                    </a:lnTo>
                    <a:lnTo>
                      <a:pt x="74" y="4"/>
                    </a:lnTo>
                    <a:lnTo>
                      <a:pt x="74" y="2"/>
                    </a:lnTo>
                    <a:lnTo>
                      <a:pt x="68" y="0"/>
                    </a:lnTo>
                    <a:lnTo>
                      <a:pt x="59" y="0"/>
                    </a:lnTo>
                    <a:lnTo>
                      <a:pt x="42" y="0"/>
                    </a:lnTo>
                    <a:lnTo>
                      <a:pt x="42" y="0"/>
                    </a:lnTo>
                    <a:lnTo>
                      <a:pt x="42" y="2"/>
                    </a:lnTo>
                    <a:lnTo>
                      <a:pt x="42" y="2"/>
                    </a:lnTo>
                    <a:lnTo>
                      <a:pt x="42" y="21"/>
                    </a:lnTo>
                    <a:lnTo>
                      <a:pt x="21" y="21"/>
                    </a:lnTo>
                    <a:lnTo>
                      <a:pt x="19" y="21"/>
                    </a:lnTo>
                    <a:lnTo>
                      <a:pt x="19" y="21"/>
                    </a:lnTo>
                    <a:lnTo>
                      <a:pt x="17" y="21"/>
                    </a:lnTo>
                    <a:lnTo>
                      <a:pt x="17" y="21"/>
                    </a:lnTo>
                    <a:lnTo>
                      <a:pt x="15" y="19"/>
                    </a:lnTo>
                    <a:lnTo>
                      <a:pt x="15" y="21"/>
                    </a:lnTo>
                    <a:lnTo>
                      <a:pt x="15" y="22"/>
                    </a:lnTo>
                    <a:lnTo>
                      <a:pt x="15" y="24"/>
                    </a:lnTo>
                    <a:lnTo>
                      <a:pt x="15" y="26"/>
                    </a:lnTo>
                    <a:lnTo>
                      <a:pt x="15" y="26"/>
                    </a:lnTo>
                    <a:lnTo>
                      <a:pt x="15" y="26"/>
                    </a:lnTo>
                    <a:lnTo>
                      <a:pt x="13" y="26"/>
                    </a:lnTo>
                    <a:lnTo>
                      <a:pt x="13" y="26"/>
                    </a:lnTo>
                    <a:lnTo>
                      <a:pt x="11" y="26"/>
                    </a:lnTo>
                    <a:lnTo>
                      <a:pt x="11" y="28"/>
                    </a:lnTo>
                    <a:lnTo>
                      <a:pt x="11" y="28"/>
                    </a:lnTo>
                    <a:lnTo>
                      <a:pt x="11" y="30"/>
                    </a:lnTo>
                    <a:lnTo>
                      <a:pt x="13" y="32"/>
                    </a:lnTo>
                    <a:lnTo>
                      <a:pt x="15" y="32"/>
                    </a:lnTo>
                    <a:lnTo>
                      <a:pt x="17" y="34"/>
                    </a:lnTo>
                    <a:lnTo>
                      <a:pt x="19" y="34"/>
                    </a:lnTo>
                    <a:lnTo>
                      <a:pt x="21" y="34"/>
                    </a:lnTo>
                    <a:lnTo>
                      <a:pt x="19" y="34"/>
                    </a:lnTo>
                    <a:lnTo>
                      <a:pt x="19" y="34"/>
                    </a:lnTo>
                    <a:lnTo>
                      <a:pt x="19" y="36"/>
                    </a:lnTo>
                    <a:lnTo>
                      <a:pt x="17" y="36"/>
                    </a:lnTo>
                    <a:lnTo>
                      <a:pt x="15" y="36"/>
                    </a:lnTo>
                    <a:lnTo>
                      <a:pt x="13" y="34"/>
                    </a:lnTo>
                    <a:lnTo>
                      <a:pt x="11" y="34"/>
                    </a:lnTo>
                    <a:lnTo>
                      <a:pt x="11" y="32"/>
                    </a:lnTo>
                    <a:lnTo>
                      <a:pt x="9" y="34"/>
                    </a:lnTo>
                    <a:lnTo>
                      <a:pt x="9" y="41"/>
                    </a:lnTo>
                    <a:lnTo>
                      <a:pt x="8" y="45"/>
                    </a:lnTo>
                    <a:lnTo>
                      <a:pt x="6" y="47"/>
                    </a:lnTo>
                    <a:lnTo>
                      <a:pt x="4" y="47"/>
                    </a:lnTo>
                    <a:lnTo>
                      <a:pt x="2" y="47"/>
                    </a:lnTo>
                    <a:lnTo>
                      <a:pt x="0" y="45"/>
                    </a:lnTo>
                    <a:lnTo>
                      <a:pt x="4" y="55"/>
                    </a:lnTo>
                    <a:lnTo>
                      <a:pt x="8" y="59"/>
                    </a:lnTo>
                    <a:lnTo>
                      <a:pt x="11" y="59"/>
                    </a:lnTo>
                    <a:lnTo>
                      <a:pt x="9" y="60"/>
                    </a:lnTo>
                    <a:lnTo>
                      <a:pt x="9" y="60"/>
                    </a:lnTo>
                    <a:lnTo>
                      <a:pt x="11" y="60"/>
                    </a:lnTo>
                    <a:lnTo>
                      <a:pt x="13" y="62"/>
                    </a:lnTo>
                    <a:lnTo>
                      <a:pt x="11" y="62"/>
                    </a:lnTo>
                    <a:lnTo>
                      <a:pt x="9" y="62"/>
                    </a:lnTo>
                    <a:lnTo>
                      <a:pt x="6" y="59"/>
                    </a:lnTo>
                    <a:lnTo>
                      <a:pt x="6" y="59"/>
                    </a:lnTo>
                    <a:lnTo>
                      <a:pt x="8" y="64"/>
                    </a:lnTo>
                    <a:lnTo>
                      <a:pt x="9" y="64"/>
                    </a:lnTo>
                    <a:lnTo>
                      <a:pt x="9" y="66"/>
                    </a:lnTo>
                    <a:lnTo>
                      <a:pt x="11" y="66"/>
                    </a:lnTo>
                    <a:lnTo>
                      <a:pt x="13" y="66"/>
                    </a:lnTo>
                    <a:lnTo>
                      <a:pt x="13" y="68"/>
                    </a:lnTo>
                    <a:lnTo>
                      <a:pt x="11" y="68"/>
                    </a:lnTo>
                    <a:lnTo>
                      <a:pt x="11" y="68"/>
                    </a:lnTo>
                    <a:lnTo>
                      <a:pt x="9" y="68"/>
                    </a:lnTo>
                    <a:lnTo>
                      <a:pt x="13" y="72"/>
                    </a:lnTo>
                    <a:lnTo>
                      <a:pt x="15" y="74"/>
                    </a:lnTo>
                    <a:lnTo>
                      <a:pt x="17" y="76"/>
                    </a:lnTo>
                    <a:lnTo>
                      <a:pt x="21" y="76"/>
                    </a:lnTo>
                    <a:lnTo>
                      <a:pt x="23" y="78"/>
                    </a:lnTo>
                    <a:lnTo>
                      <a:pt x="21" y="78"/>
                    </a:lnTo>
                    <a:lnTo>
                      <a:pt x="19" y="78"/>
                    </a:lnTo>
                    <a:lnTo>
                      <a:pt x="17" y="78"/>
                    </a:lnTo>
                    <a:lnTo>
                      <a:pt x="17" y="76"/>
                    </a:lnTo>
                    <a:lnTo>
                      <a:pt x="19" y="79"/>
                    </a:lnTo>
                    <a:lnTo>
                      <a:pt x="27" y="85"/>
                    </a:lnTo>
                    <a:lnTo>
                      <a:pt x="36" y="95"/>
                    </a:lnTo>
                    <a:lnTo>
                      <a:pt x="38" y="98"/>
                    </a:lnTo>
                    <a:lnTo>
                      <a:pt x="40" y="100"/>
                    </a:lnTo>
                    <a:lnTo>
                      <a:pt x="40" y="98"/>
                    </a:lnTo>
                    <a:lnTo>
                      <a:pt x="40" y="96"/>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20" name="Freeform 1765">
                <a:extLst>
                  <a:ext uri="{FF2B5EF4-FFF2-40B4-BE49-F238E27FC236}">
                    <a16:creationId xmlns:a16="http://schemas.microsoft.com/office/drawing/2014/main" id="{EC6EDBBD-0AC9-378B-EC5D-2BEE638CA4C7}"/>
                  </a:ext>
                </a:extLst>
              </p:cNvPr>
              <p:cNvSpPr>
                <a:spLocks noEditPoints="1"/>
              </p:cNvSpPr>
              <p:nvPr/>
            </p:nvSpPr>
            <p:spPr bwMode="auto">
              <a:xfrm>
                <a:off x="19153223" y="8233171"/>
                <a:ext cx="1599101" cy="1811226"/>
              </a:xfrm>
              <a:custGeom>
                <a:avLst/>
                <a:gdLst>
                  <a:gd name="T0" fmla="*/ 0 w 196"/>
                  <a:gd name="T1" fmla="*/ 195 h 222"/>
                  <a:gd name="T2" fmla="*/ 0 w 196"/>
                  <a:gd name="T3" fmla="*/ 186 h 222"/>
                  <a:gd name="T4" fmla="*/ 6 w 196"/>
                  <a:gd name="T5" fmla="*/ 178 h 222"/>
                  <a:gd name="T6" fmla="*/ 14 w 196"/>
                  <a:gd name="T7" fmla="*/ 146 h 222"/>
                  <a:gd name="T8" fmla="*/ 19 w 196"/>
                  <a:gd name="T9" fmla="*/ 138 h 222"/>
                  <a:gd name="T10" fmla="*/ 27 w 196"/>
                  <a:gd name="T11" fmla="*/ 131 h 222"/>
                  <a:gd name="T12" fmla="*/ 33 w 196"/>
                  <a:gd name="T13" fmla="*/ 121 h 222"/>
                  <a:gd name="T14" fmla="*/ 31 w 196"/>
                  <a:gd name="T15" fmla="*/ 100 h 222"/>
                  <a:gd name="T16" fmla="*/ 21 w 196"/>
                  <a:gd name="T17" fmla="*/ 78 h 222"/>
                  <a:gd name="T18" fmla="*/ 21 w 196"/>
                  <a:gd name="T19" fmla="*/ 74 h 222"/>
                  <a:gd name="T20" fmla="*/ 21 w 196"/>
                  <a:gd name="T21" fmla="*/ 74 h 222"/>
                  <a:gd name="T22" fmla="*/ 27 w 196"/>
                  <a:gd name="T23" fmla="*/ 64 h 222"/>
                  <a:gd name="T24" fmla="*/ 17 w 196"/>
                  <a:gd name="T25" fmla="*/ 42 h 222"/>
                  <a:gd name="T26" fmla="*/ 10 w 196"/>
                  <a:gd name="T27" fmla="*/ 30 h 222"/>
                  <a:gd name="T28" fmla="*/ 10 w 196"/>
                  <a:gd name="T29" fmla="*/ 26 h 222"/>
                  <a:gd name="T30" fmla="*/ 17 w 196"/>
                  <a:gd name="T31" fmla="*/ 25 h 222"/>
                  <a:gd name="T32" fmla="*/ 29 w 196"/>
                  <a:gd name="T33" fmla="*/ 23 h 222"/>
                  <a:gd name="T34" fmla="*/ 80 w 196"/>
                  <a:gd name="T35" fmla="*/ 30 h 222"/>
                  <a:gd name="T36" fmla="*/ 91 w 196"/>
                  <a:gd name="T37" fmla="*/ 55 h 222"/>
                  <a:gd name="T38" fmla="*/ 97 w 196"/>
                  <a:gd name="T39" fmla="*/ 59 h 222"/>
                  <a:gd name="T40" fmla="*/ 106 w 196"/>
                  <a:gd name="T41" fmla="*/ 57 h 222"/>
                  <a:gd name="T42" fmla="*/ 116 w 196"/>
                  <a:gd name="T43" fmla="*/ 57 h 222"/>
                  <a:gd name="T44" fmla="*/ 122 w 196"/>
                  <a:gd name="T45" fmla="*/ 57 h 222"/>
                  <a:gd name="T46" fmla="*/ 123 w 196"/>
                  <a:gd name="T47" fmla="*/ 45 h 222"/>
                  <a:gd name="T48" fmla="*/ 131 w 196"/>
                  <a:gd name="T49" fmla="*/ 40 h 222"/>
                  <a:gd name="T50" fmla="*/ 141 w 196"/>
                  <a:gd name="T51" fmla="*/ 40 h 222"/>
                  <a:gd name="T52" fmla="*/ 141 w 196"/>
                  <a:gd name="T53" fmla="*/ 43 h 222"/>
                  <a:gd name="T54" fmla="*/ 158 w 196"/>
                  <a:gd name="T55" fmla="*/ 45 h 222"/>
                  <a:gd name="T56" fmla="*/ 161 w 196"/>
                  <a:gd name="T57" fmla="*/ 51 h 222"/>
                  <a:gd name="T58" fmla="*/ 161 w 196"/>
                  <a:gd name="T59" fmla="*/ 59 h 222"/>
                  <a:gd name="T60" fmla="*/ 163 w 196"/>
                  <a:gd name="T61" fmla="*/ 68 h 222"/>
                  <a:gd name="T62" fmla="*/ 161 w 196"/>
                  <a:gd name="T63" fmla="*/ 83 h 222"/>
                  <a:gd name="T64" fmla="*/ 169 w 196"/>
                  <a:gd name="T65" fmla="*/ 95 h 222"/>
                  <a:gd name="T66" fmla="*/ 169 w 196"/>
                  <a:gd name="T67" fmla="*/ 102 h 222"/>
                  <a:gd name="T68" fmla="*/ 167 w 196"/>
                  <a:gd name="T69" fmla="*/ 104 h 222"/>
                  <a:gd name="T70" fmla="*/ 169 w 196"/>
                  <a:gd name="T71" fmla="*/ 108 h 222"/>
                  <a:gd name="T72" fmla="*/ 178 w 196"/>
                  <a:gd name="T73" fmla="*/ 108 h 222"/>
                  <a:gd name="T74" fmla="*/ 186 w 196"/>
                  <a:gd name="T75" fmla="*/ 106 h 222"/>
                  <a:gd name="T76" fmla="*/ 192 w 196"/>
                  <a:gd name="T77" fmla="*/ 106 h 222"/>
                  <a:gd name="T78" fmla="*/ 196 w 196"/>
                  <a:gd name="T79" fmla="*/ 108 h 222"/>
                  <a:gd name="T80" fmla="*/ 196 w 196"/>
                  <a:gd name="T81" fmla="*/ 127 h 222"/>
                  <a:gd name="T82" fmla="*/ 196 w 196"/>
                  <a:gd name="T83" fmla="*/ 136 h 222"/>
                  <a:gd name="T84" fmla="*/ 194 w 196"/>
                  <a:gd name="T85" fmla="*/ 138 h 222"/>
                  <a:gd name="T86" fmla="*/ 163 w 196"/>
                  <a:gd name="T87" fmla="*/ 188 h 222"/>
                  <a:gd name="T88" fmla="*/ 165 w 196"/>
                  <a:gd name="T89" fmla="*/ 195 h 222"/>
                  <a:gd name="T90" fmla="*/ 158 w 196"/>
                  <a:gd name="T91" fmla="*/ 222 h 222"/>
                  <a:gd name="T92" fmla="*/ 116 w 196"/>
                  <a:gd name="T93" fmla="*/ 218 h 222"/>
                  <a:gd name="T94" fmla="*/ 108 w 196"/>
                  <a:gd name="T95" fmla="*/ 214 h 222"/>
                  <a:gd name="T96" fmla="*/ 44 w 196"/>
                  <a:gd name="T97" fmla="*/ 212 h 222"/>
                  <a:gd name="T98" fmla="*/ 29 w 196"/>
                  <a:gd name="T99" fmla="*/ 207 h 222"/>
                  <a:gd name="T100" fmla="*/ 17 w 196"/>
                  <a:gd name="T101" fmla="*/ 207 h 222"/>
                  <a:gd name="T102" fmla="*/ 10 w 196"/>
                  <a:gd name="T103" fmla="*/ 209 h 222"/>
                  <a:gd name="T104" fmla="*/ 6 w 196"/>
                  <a:gd name="T105" fmla="*/ 209 h 222"/>
                  <a:gd name="T106" fmla="*/ 0 w 196"/>
                  <a:gd name="T107" fmla="*/ 209 h 222"/>
                  <a:gd name="T108" fmla="*/ 12 w 196"/>
                  <a:gd name="T109" fmla="*/ 17 h 222"/>
                  <a:gd name="T110" fmla="*/ 12 w 196"/>
                  <a:gd name="T111" fmla="*/ 9 h 222"/>
                  <a:gd name="T112" fmla="*/ 15 w 196"/>
                  <a:gd name="T113" fmla="*/ 6 h 222"/>
                  <a:gd name="T114" fmla="*/ 17 w 196"/>
                  <a:gd name="T115" fmla="*/ 0 h 222"/>
                  <a:gd name="T116" fmla="*/ 4 w 196"/>
                  <a:gd name="T117" fmla="*/ 9 h 222"/>
                  <a:gd name="T118" fmla="*/ 8 w 196"/>
                  <a:gd name="T119" fmla="*/ 15 h 222"/>
                  <a:gd name="T120" fmla="*/ 6 w 196"/>
                  <a:gd name="T121" fmla="*/ 19 h 222"/>
                  <a:gd name="T122" fmla="*/ 12 w 196"/>
                  <a:gd name="T123" fmla="*/ 2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 h="222">
                    <a:moveTo>
                      <a:pt x="0" y="209"/>
                    </a:moveTo>
                    <a:lnTo>
                      <a:pt x="0" y="209"/>
                    </a:lnTo>
                    <a:lnTo>
                      <a:pt x="0" y="195"/>
                    </a:lnTo>
                    <a:lnTo>
                      <a:pt x="0" y="190"/>
                    </a:lnTo>
                    <a:lnTo>
                      <a:pt x="0" y="188"/>
                    </a:lnTo>
                    <a:lnTo>
                      <a:pt x="0" y="186"/>
                    </a:lnTo>
                    <a:lnTo>
                      <a:pt x="2" y="184"/>
                    </a:lnTo>
                    <a:lnTo>
                      <a:pt x="4" y="182"/>
                    </a:lnTo>
                    <a:lnTo>
                      <a:pt x="6" y="178"/>
                    </a:lnTo>
                    <a:lnTo>
                      <a:pt x="12" y="150"/>
                    </a:lnTo>
                    <a:lnTo>
                      <a:pt x="14" y="146"/>
                    </a:lnTo>
                    <a:lnTo>
                      <a:pt x="14" y="146"/>
                    </a:lnTo>
                    <a:lnTo>
                      <a:pt x="15" y="144"/>
                    </a:lnTo>
                    <a:lnTo>
                      <a:pt x="17" y="140"/>
                    </a:lnTo>
                    <a:lnTo>
                      <a:pt x="19" y="138"/>
                    </a:lnTo>
                    <a:lnTo>
                      <a:pt x="21" y="135"/>
                    </a:lnTo>
                    <a:lnTo>
                      <a:pt x="21" y="135"/>
                    </a:lnTo>
                    <a:lnTo>
                      <a:pt x="27" y="131"/>
                    </a:lnTo>
                    <a:lnTo>
                      <a:pt x="29" y="129"/>
                    </a:lnTo>
                    <a:lnTo>
                      <a:pt x="29" y="127"/>
                    </a:lnTo>
                    <a:lnTo>
                      <a:pt x="33" y="121"/>
                    </a:lnTo>
                    <a:lnTo>
                      <a:pt x="33" y="114"/>
                    </a:lnTo>
                    <a:lnTo>
                      <a:pt x="33" y="106"/>
                    </a:lnTo>
                    <a:lnTo>
                      <a:pt x="31" y="100"/>
                    </a:lnTo>
                    <a:lnTo>
                      <a:pt x="25" y="89"/>
                    </a:lnTo>
                    <a:lnTo>
                      <a:pt x="23" y="85"/>
                    </a:lnTo>
                    <a:lnTo>
                      <a:pt x="21" y="78"/>
                    </a:lnTo>
                    <a:lnTo>
                      <a:pt x="21" y="76"/>
                    </a:lnTo>
                    <a:lnTo>
                      <a:pt x="19" y="74"/>
                    </a:lnTo>
                    <a:lnTo>
                      <a:pt x="21" y="74"/>
                    </a:lnTo>
                    <a:lnTo>
                      <a:pt x="21" y="72"/>
                    </a:lnTo>
                    <a:lnTo>
                      <a:pt x="21" y="72"/>
                    </a:lnTo>
                    <a:lnTo>
                      <a:pt x="21" y="74"/>
                    </a:lnTo>
                    <a:lnTo>
                      <a:pt x="23" y="70"/>
                    </a:lnTo>
                    <a:lnTo>
                      <a:pt x="25" y="68"/>
                    </a:lnTo>
                    <a:lnTo>
                      <a:pt x="27" y="64"/>
                    </a:lnTo>
                    <a:lnTo>
                      <a:pt x="25" y="61"/>
                    </a:lnTo>
                    <a:lnTo>
                      <a:pt x="19" y="49"/>
                    </a:lnTo>
                    <a:lnTo>
                      <a:pt x="17" y="42"/>
                    </a:lnTo>
                    <a:lnTo>
                      <a:pt x="15" y="40"/>
                    </a:lnTo>
                    <a:lnTo>
                      <a:pt x="12" y="32"/>
                    </a:lnTo>
                    <a:lnTo>
                      <a:pt x="10" y="30"/>
                    </a:lnTo>
                    <a:lnTo>
                      <a:pt x="10" y="28"/>
                    </a:lnTo>
                    <a:lnTo>
                      <a:pt x="10" y="26"/>
                    </a:lnTo>
                    <a:lnTo>
                      <a:pt x="10" y="26"/>
                    </a:lnTo>
                    <a:lnTo>
                      <a:pt x="10" y="26"/>
                    </a:lnTo>
                    <a:lnTo>
                      <a:pt x="15" y="25"/>
                    </a:lnTo>
                    <a:lnTo>
                      <a:pt x="17" y="25"/>
                    </a:lnTo>
                    <a:lnTo>
                      <a:pt x="19" y="25"/>
                    </a:lnTo>
                    <a:lnTo>
                      <a:pt x="21" y="23"/>
                    </a:lnTo>
                    <a:lnTo>
                      <a:pt x="29" y="23"/>
                    </a:lnTo>
                    <a:lnTo>
                      <a:pt x="69" y="23"/>
                    </a:lnTo>
                    <a:lnTo>
                      <a:pt x="76" y="25"/>
                    </a:lnTo>
                    <a:lnTo>
                      <a:pt x="80" y="30"/>
                    </a:lnTo>
                    <a:lnTo>
                      <a:pt x="82" y="38"/>
                    </a:lnTo>
                    <a:lnTo>
                      <a:pt x="84" y="43"/>
                    </a:lnTo>
                    <a:lnTo>
                      <a:pt x="91" y="55"/>
                    </a:lnTo>
                    <a:lnTo>
                      <a:pt x="93" y="57"/>
                    </a:lnTo>
                    <a:lnTo>
                      <a:pt x="95" y="59"/>
                    </a:lnTo>
                    <a:lnTo>
                      <a:pt x="97" y="59"/>
                    </a:lnTo>
                    <a:lnTo>
                      <a:pt x="101" y="59"/>
                    </a:lnTo>
                    <a:lnTo>
                      <a:pt x="105" y="59"/>
                    </a:lnTo>
                    <a:lnTo>
                      <a:pt x="106" y="57"/>
                    </a:lnTo>
                    <a:lnTo>
                      <a:pt x="110" y="57"/>
                    </a:lnTo>
                    <a:lnTo>
                      <a:pt x="112" y="57"/>
                    </a:lnTo>
                    <a:lnTo>
                      <a:pt x="116" y="57"/>
                    </a:lnTo>
                    <a:lnTo>
                      <a:pt x="118" y="57"/>
                    </a:lnTo>
                    <a:lnTo>
                      <a:pt x="120" y="57"/>
                    </a:lnTo>
                    <a:lnTo>
                      <a:pt x="122" y="57"/>
                    </a:lnTo>
                    <a:lnTo>
                      <a:pt x="122" y="55"/>
                    </a:lnTo>
                    <a:lnTo>
                      <a:pt x="122" y="53"/>
                    </a:lnTo>
                    <a:lnTo>
                      <a:pt x="123" y="45"/>
                    </a:lnTo>
                    <a:lnTo>
                      <a:pt x="125" y="43"/>
                    </a:lnTo>
                    <a:lnTo>
                      <a:pt x="129" y="42"/>
                    </a:lnTo>
                    <a:lnTo>
                      <a:pt x="131" y="40"/>
                    </a:lnTo>
                    <a:lnTo>
                      <a:pt x="135" y="40"/>
                    </a:lnTo>
                    <a:lnTo>
                      <a:pt x="139" y="40"/>
                    </a:lnTo>
                    <a:lnTo>
                      <a:pt x="141" y="40"/>
                    </a:lnTo>
                    <a:lnTo>
                      <a:pt x="141" y="42"/>
                    </a:lnTo>
                    <a:lnTo>
                      <a:pt x="141" y="43"/>
                    </a:lnTo>
                    <a:lnTo>
                      <a:pt x="141" y="43"/>
                    </a:lnTo>
                    <a:lnTo>
                      <a:pt x="142" y="45"/>
                    </a:lnTo>
                    <a:lnTo>
                      <a:pt x="142" y="45"/>
                    </a:lnTo>
                    <a:lnTo>
                      <a:pt x="158" y="45"/>
                    </a:lnTo>
                    <a:lnTo>
                      <a:pt x="159" y="47"/>
                    </a:lnTo>
                    <a:lnTo>
                      <a:pt x="161" y="49"/>
                    </a:lnTo>
                    <a:lnTo>
                      <a:pt x="161" y="51"/>
                    </a:lnTo>
                    <a:lnTo>
                      <a:pt x="161" y="55"/>
                    </a:lnTo>
                    <a:lnTo>
                      <a:pt x="161" y="57"/>
                    </a:lnTo>
                    <a:lnTo>
                      <a:pt x="161" y="59"/>
                    </a:lnTo>
                    <a:lnTo>
                      <a:pt x="161" y="62"/>
                    </a:lnTo>
                    <a:lnTo>
                      <a:pt x="163" y="64"/>
                    </a:lnTo>
                    <a:lnTo>
                      <a:pt x="163" y="68"/>
                    </a:lnTo>
                    <a:lnTo>
                      <a:pt x="161" y="76"/>
                    </a:lnTo>
                    <a:lnTo>
                      <a:pt x="161" y="81"/>
                    </a:lnTo>
                    <a:lnTo>
                      <a:pt x="161" y="83"/>
                    </a:lnTo>
                    <a:lnTo>
                      <a:pt x="167" y="89"/>
                    </a:lnTo>
                    <a:lnTo>
                      <a:pt x="167" y="93"/>
                    </a:lnTo>
                    <a:lnTo>
                      <a:pt x="169" y="95"/>
                    </a:lnTo>
                    <a:lnTo>
                      <a:pt x="169" y="97"/>
                    </a:lnTo>
                    <a:lnTo>
                      <a:pt x="169" y="102"/>
                    </a:lnTo>
                    <a:lnTo>
                      <a:pt x="169" y="102"/>
                    </a:lnTo>
                    <a:lnTo>
                      <a:pt x="169" y="102"/>
                    </a:lnTo>
                    <a:lnTo>
                      <a:pt x="167" y="102"/>
                    </a:lnTo>
                    <a:lnTo>
                      <a:pt x="167" y="104"/>
                    </a:lnTo>
                    <a:lnTo>
                      <a:pt x="167" y="104"/>
                    </a:lnTo>
                    <a:lnTo>
                      <a:pt x="167" y="108"/>
                    </a:lnTo>
                    <a:lnTo>
                      <a:pt x="169" y="108"/>
                    </a:lnTo>
                    <a:lnTo>
                      <a:pt x="173" y="106"/>
                    </a:lnTo>
                    <a:lnTo>
                      <a:pt x="175" y="106"/>
                    </a:lnTo>
                    <a:lnTo>
                      <a:pt x="178" y="108"/>
                    </a:lnTo>
                    <a:lnTo>
                      <a:pt x="180" y="108"/>
                    </a:lnTo>
                    <a:lnTo>
                      <a:pt x="182" y="108"/>
                    </a:lnTo>
                    <a:lnTo>
                      <a:pt x="186" y="106"/>
                    </a:lnTo>
                    <a:lnTo>
                      <a:pt x="186" y="106"/>
                    </a:lnTo>
                    <a:lnTo>
                      <a:pt x="190" y="106"/>
                    </a:lnTo>
                    <a:lnTo>
                      <a:pt x="192" y="106"/>
                    </a:lnTo>
                    <a:lnTo>
                      <a:pt x="194" y="106"/>
                    </a:lnTo>
                    <a:lnTo>
                      <a:pt x="196" y="104"/>
                    </a:lnTo>
                    <a:lnTo>
                      <a:pt x="196" y="108"/>
                    </a:lnTo>
                    <a:lnTo>
                      <a:pt x="196" y="110"/>
                    </a:lnTo>
                    <a:lnTo>
                      <a:pt x="196" y="121"/>
                    </a:lnTo>
                    <a:lnTo>
                      <a:pt x="196" y="127"/>
                    </a:lnTo>
                    <a:lnTo>
                      <a:pt x="194" y="133"/>
                    </a:lnTo>
                    <a:lnTo>
                      <a:pt x="194" y="135"/>
                    </a:lnTo>
                    <a:lnTo>
                      <a:pt x="196" y="136"/>
                    </a:lnTo>
                    <a:lnTo>
                      <a:pt x="196" y="136"/>
                    </a:lnTo>
                    <a:lnTo>
                      <a:pt x="196" y="138"/>
                    </a:lnTo>
                    <a:lnTo>
                      <a:pt x="194" y="138"/>
                    </a:lnTo>
                    <a:lnTo>
                      <a:pt x="192" y="138"/>
                    </a:lnTo>
                    <a:lnTo>
                      <a:pt x="163" y="138"/>
                    </a:lnTo>
                    <a:lnTo>
                      <a:pt x="163" y="188"/>
                    </a:lnTo>
                    <a:lnTo>
                      <a:pt x="165" y="191"/>
                    </a:lnTo>
                    <a:lnTo>
                      <a:pt x="165" y="193"/>
                    </a:lnTo>
                    <a:lnTo>
                      <a:pt x="165" y="195"/>
                    </a:lnTo>
                    <a:lnTo>
                      <a:pt x="167" y="197"/>
                    </a:lnTo>
                    <a:lnTo>
                      <a:pt x="186" y="216"/>
                    </a:lnTo>
                    <a:lnTo>
                      <a:pt x="158" y="222"/>
                    </a:lnTo>
                    <a:lnTo>
                      <a:pt x="144" y="222"/>
                    </a:lnTo>
                    <a:lnTo>
                      <a:pt x="137" y="220"/>
                    </a:lnTo>
                    <a:lnTo>
                      <a:pt x="116" y="218"/>
                    </a:lnTo>
                    <a:lnTo>
                      <a:pt x="112" y="218"/>
                    </a:lnTo>
                    <a:lnTo>
                      <a:pt x="112" y="216"/>
                    </a:lnTo>
                    <a:lnTo>
                      <a:pt x="108" y="214"/>
                    </a:lnTo>
                    <a:lnTo>
                      <a:pt x="106" y="212"/>
                    </a:lnTo>
                    <a:lnTo>
                      <a:pt x="106" y="212"/>
                    </a:lnTo>
                    <a:lnTo>
                      <a:pt x="44" y="212"/>
                    </a:lnTo>
                    <a:lnTo>
                      <a:pt x="36" y="212"/>
                    </a:lnTo>
                    <a:lnTo>
                      <a:pt x="33" y="210"/>
                    </a:lnTo>
                    <a:lnTo>
                      <a:pt x="29" y="207"/>
                    </a:lnTo>
                    <a:lnTo>
                      <a:pt x="25" y="205"/>
                    </a:lnTo>
                    <a:lnTo>
                      <a:pt x="21" y="205"/>
                    </a:lnTo>
                    <a:lnTo>
                      <a:pt x="17" y="207"/>
                    </a:lnTo>
                    <a:lnTo>
                      <a:pt x="15" y="207"/>
                    </a:lnTo>
                    <a:lnTo>
                      <a:pt x="14" y="209"/>
                    </a:lnTo>
                    <a:lnTo>
                      <a:pt x="10" y="209"/>
                    </a:lnTo>
                    <a:lnTo>
                      <a:pt x="8" y="209"/>
                    </a:lnTo>
                    <a:lnTo>
                      <a:pt x="8" y="209"/>
                    </a:lnTo>
                    <a:lnTo>
                      <a:pt x="6" y="209"/>
                    </a:lnTo>
                    <a:lnTo>
                      <a:pt x="4" y="209"/>
                    </a:lnTo>
                    <a:lnTo>
                      <a:pt x="4" y="209"/>
                    </a:lnTo>
                    <a:lnTo>
                      <a:pt x="0" y="209"/>
                    </a:lnTo>
                    <a:close/>
                    <a:moveTo>
                      <a:pt x="12" y="21"/>
                    </a:moveTo>
                    <a:lnTo>
                      <a:pt x="12" y="19"/>
                    </a:lnTo>
                    <a:lnTo>
                      <a:pt x="12" y="17"/>
                    </a:lnTo>
                    <a:lnTo>
                      <a:pt x="12" y="13"/>
                    </a:lnTo>
                    <a:lnTo>
                      <a:pt x="12" y="11"/>
                    </a:lnTo>
                    <a:lnTo>
                      <a:pt x="12" y="9"/>
                    </a:lnTo>
                    <a:lnTo>
                      <a:pt x="12" y="9"/>
                    </a:lnTo>
                    <a:lnTo>
                      <a:pt x="14" y="9"/>
                    </a:lnTo>
                    <a:lnTo>
                      <a:pt x="15" y="6"/>
                    </a:lnTo>
                    <a:lnTo>
                      <a:pt x="21" y="4"/>
                    </a:lnTo>
                    <a:lnTo>
                      <a:pt x="19" y="2"/>
                    </a:lnTo>
                    <a:lnTo>
                      <a:pt x="17" y="0"/>
                    </a:lnTo>
                    <a:lnTo>
                      <a:pt x="15" y="0"/>
                    </a:lnTo>
                    <a:lnTo>
                      <a:pt x="12" y="2"/>
                    </a:lnTo>
                    <a:lnTo>
                      <a:pt x="4" y="9"/>
                    </a:lnTo>
                    <a:lnTo>
                      <a:pt x="6" y="11"/>
                    </a:lnTo>
                    <a:lnTo>
                      <a:pt x="6" y="13"/>
                    </a:lnTo>
                    <a:lnTo>
                      <a:pt x="8" y="15"/>
                    </a:lnTo>
                    <a:lnTo>
                      <a:pt x="8" y="17"/>
                    </a:lnTo>
                    <a:lnTo>
                      <a:pt x="6" y="19"/>
                    </a:lnTo>
                    <a:lnTo>
                      <a:pt x="6" y="19"/>
                    </a:lnTo>
                    <a:lnTo>
                      <a:pt x="8" y="21"/>
                    </a:lnTo>
                    <a:lnTo>
                      <a:pt x="10" y="21"/>
                    </a:lnTo>
                    <a:lnTo>
                      <a:pt x="12" y="21"/>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21" name="Freeform 1766">
                <a:extLst>
                  <a:ext uri="{FF2B5EF4-FFF2-40B4-BE49-F238E27FC236}">
                    <a16:creationId xmlns:a16="http://schemas.microsoft.com/office/drawing/2014/main" id="{F283E2CF-7A21-32E9-6859-2777F8509F01}"/>
                  </a:ext>
                </a:extLst>
              </p:cNvPr>
              <p:cNvSpPr>
                <a:spLocks/>
              </p:cNvSpPr>
              <p:nvPr/>
            </p:nvSpPr>
            <p:spPr bwMode="auto">
              <a:xfrm>
                <a:off x="19079797" y="7180698"/>
                <a:ext cx="970886" cy="1125897"/>
              </a:xfrm>
              <a:custGeom>
                <a:avLst/>
                <a:gdLst>
                  <a:gd name="T0" fmla="*/ 30 w 119"/>
                  <a:gd name="T1" fmla="*/ 133 h 138"/>
                  <a:gd name="T2" fmla="*/ 34 w 119"/>
                  <a:gd name="T3" fmla="*/ 135 h 138"/>
                  <a:gd name="T4" fmla="*/ 40 w 119"/>
                  <a:gd name="T5" fmla="*/ 133 h 138"/>
                  <a:gd name="T6" fmla="*/ 42 w 119"/>
                  <a:gd name="T7" fmla="*/ 129 h 138"/>
                  <a:gd name="T8" fmla="*/ 43 w 119"/>
                  <a:gd name="T9" fmla="*/ 129 h 138"/>
                  <a:gd name="T10" fmla="*/ 51 w 119"/>
                  <a:gd name="T11" fmla="*/ 133 h 138"/>
                  <a:gd name="T12" fmla="*/ 59 w 119"/>
                  <a:gd name="T13" fmla="*/ 135 h 138"/>
                  <a:gd name="T14" fmla="*/ 72 w 119"/>
                  <a:gd name="T15" fmla="*/ 121 h 138"/>
                  <a:gd name="T16" fmla="*/ 78 w 119"/>
                  <a:gd name="T17" fmla="*/ 116 h 138"/>
                  <a:gd name="T18" fmla="*/ 79 w 119"/>
                  <a:gd name="T19" fmla="*/ 99 h 138"/>
                  <a:gd name="T20" fmla="*/ 85 w 119"/>
                  <a:gd name="T21" fmla="*/ 89 h 138"/>
                  <a:gd name="T22" fmla="*/ 91 w 119"/>
                  <a:gd name="T23" fmla="*/ 78 h 138"/>
                  <a:gd name="T24" fmla="*/ 102 w 119"/>
                  <a:gd name="T25" fmla="*/ 68 h 138"/>
                  <a:gd name="T26" fmla="*/ 104 w 119"/>
                  <a:gd name="T27" fmla="*/ 64 h 138"/>
                  <a:gd name="T28" fmla="*/ 108 w 119"/>
                  <a:gd name="T29" fmla="*/ 53 h 138"/>
                  <a:gd name="T30" fmla="*/ 108 w 119"/>
                  <a:gd name="T31" fmla="*/ 38 h 138"/>
                  <a:gd name="T32" fmla="*/ 110 w 119"/>
                  <a:gd name="T33" fmla="*/ 28 h 138"/>
                  <a:gd name="T34" fmla="*/ 119 w 119"/>
                  <a:gd name="T35" fmla="*/ 7 h 138"/>
                  <a:gd name="T36" fmla="*/ 112 w 119"/>
                  <a:gd name="T37" fmla="*/ 2 h 138"/>
                  <a:gd name="T38" fmla="*/ 100 w 119"/>
                  <a:gd name="T39" fmla="*/ 0 h 138"/>
                  <a:gd name="T40" fmla="*/ 85 w 119"/>
                  <a:gd name="T41" fmla="*/ 7 h 138"/>
                  <a:gd name="T42" fmla="*/ 79 w 119"/>
                  <a:gd name="T43" fmla="*/ 21 h 138"/>
                  <a:gd name="T44" fmla="*/ 78 w 119"/>
                  <a:gd name="T45" fmla="*/ 26 h 138"/>
                  <a:gd name="T46" fmla="*/ 78 w 119"/>
                  <a:gd name="T47" fmla="*/ 30 h 138"/>
                  <a:gd name="T48" fmla="*/ 59 w 119"/>
                  <a:gd name="T49" fmla="*/ 25 h 138"/>
                  <a:gd name="T50" fmla="*/ 34 w 119"/>
                  <a:gd name="T51" fmla="*/ 23 h 138"/>
                  <a:gd name="T52" fmla="*/ 32 w 119"/>
                  <a:gd name="T53" fmla="*/ 32 h 138"/>
                  <a:gd name="T54" fmla="*/ 36 w 119"/>
                  <a:gd name="T55" fmla="*/ 38 h 138"/>
                  <a:gd name="T56" fmla="*/ 51 w 119"/>
                  <a:gd name="T57" fmla="*/ 40 h 138"/>
                  <a:gd name="T58" fmla="*/ 51 w 119"/>
                  <a:gd name="T59" fmla="*/ 47 h 138"/>
                  <a:gd name="T60" fmla="*/ 45 w 119"/>
                  <a:gd name="T61" fmla="*/ 51 h 138"/>
                  <a:gd name="T62" fmla="*/ 43 w 119"/>
                  <a:gd name="T63" fmla="*/ 61 h 138"/>
                  <a:gd name="T64" fmla="*/ 51 w 119"/>
                  <a:gd name="T65" fmla="*/ 66 h 138"/>
                  <a:gd name="T66" fmla="*/ 51 w 119"/>
                  <a:gd name="T67" fmla="*/ 78 h 138"/>
                  <a:gd name="T68" fmla="*/ 49 w 119"/>
                  <a:gd name="T69" fmla="*/ 91 h 138"/>
                  <a:gd name="T70" fmla="*/ 47 w 119"/>
                  <a:gd name="T71" fmla="*/ 97 h 138"/>
                  <a:gd name="T72" fmla="*/ 43 w 119"/>
                  <a:gd name="T73" fmla="*/ 97 h 138"/>
                  <a:gd name="T74" fmla="*/ 42 w 119"/>
                  <a:gd name="T75" fmla="*/ 93 h 138"/>
                  <a:gd name="T76" fmla="*/ 38 w 119"/>
                  <a:gd name="T77" fmla="*/ 95 h 138"/>
                  <a:gd name="T78" fmla="*/ 28 w 119"/>
                  <a:gd name="T79" fmla="*/ 93 h 138"/>
                  <a:gd name="T80" fmla="*/ 21 w 119"/>
                  <a:gd name="T81" fmla="*/ 91 h 138"/>
                  <a:gd name="T82" fmla="*/ 19 w 119"/>
                  <a:gd name="T83" fmla="*/ 97 h 138"/>
                  <a:gd name="T84" fmla="*/ 5 w 119"/>
                  <a:gd name="T85" fmla="*/ 97 h 138"/>
                  <a:gd name="T86" fmla="*/ 7 w 119"/>
                  <a:gd name="T87" fmla="*/ 104 h 138"/>
                  <a:gd name="T88" fmla="*/ 9 w 119"/>
                  <a:gd name="T89" fmla="*/ 110 h 138"/>
                  <a:gd name="T90" fmla="*/ 11 w 119"/>
                  <a:gd name="T91" fmla="*/ 116 h 138"/>
                  <a:gd name="T92" fmla="*/ 11 w 119"/>
                  <a:gd name="T93" fmla="*/ 117 h 138"/>
                  <a:gd name="T94" fmla="*/ 7 w 119"/>
                  <a:gd name="T95" fmla="*/ 116 h 138"/>
                  <a:gd name="T96" fmla="*/ 2 w 119"/>
                  <a:gd name="T97" fmla="*/ 116 h 138"/>
                  <a:gd name="T98" fmla="*/ 0 w 119"/>
                  <a:gd name="T99" fmla="*/ 121 h 138"/>
                  <a:gd name="T100" fmla="*/ 11 w 119"/>
                  <a:gd name="T101" fmla="*/ 135 h 138"/>
                  <a:gd name="T102" fmla="*/ 24 w 119"/>
                  <a:gd name="T103" fmla="*/ 12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9" h="138">
                    <a:moveTo>
                      <a:pt x="24" y="129"/>
                    </a:moveTo>
                    <a:lnTo>
                      <a:pt x="26" y="129"/>
                    </a:lnTo>
                    <a:lnTo>
                      <a:pt x="28" y="131"/>
                    </a:lnTo>
                    <a:lnTo>
                      <a:pt x="30" y="133"/>
                    </a:lnTo>
                    <a:lnTo>
                      <a:pt x="32" y="133"/>
                    </a:lnTo>
                    <a:lnTo>
                      <a:pt x="32" y="133"/>
                    </a:lnTo>
                    <a:lnTo>
                      <a:pt x="34" y="135"/>
                    </a:lnTo>
                    <a:lnTo>
                      <a:pt x="34" y="135"/>
                    </a:lnTo>
                    <a:lnTo>
                      <a:pt x="36" y="135"/>
                    </a:lnTo>
                    <a:lnTo>
                      <a:pt x="38" y="135"/>
                    </a:lnTo>
                    <a:lnTo>
                      <a:pt x="40" y="133"/>
                    </a:lnTo>
                    <a:lnTo>
                      <a:pt x="40" y="133"/>
                    </a:lnTo>
                    <a:lnTo>
                      <a:pt x="40" y="131"/>
                    </a:lnTo>
                    <a:lnTo>
                      <a:pt x="40" y="131"/>
                    </a:lnTo>
                    <a:lnTo>
                      <a:pt x="40" y="129"/>
                    </a:lnTo>
                    <a:lnTo>
                      <a:pt x="42" y="129"/>
                    </a:lnTo>
                    <a:lnTo>
                      <a:pt x="42" y="129"/>
                    </a:lnTo>
                    <a:lnTo>
                      <a:pt x="42" y="129"/>
                    </a:lnTo>
                    <a:lnTo>
                      <a:pt x="43" y="129"/>
                    </a:lnTo>
                    <a:lnTo>
                      <a:pt x="43" y="129"/>
                    </a:lnTo>
                    <a:lnTo>
                      <a:pt x="49" y="127"/>
                    </a:lnTo>
                    <a:lnTo>
                      <a:pt x="51" y="127"/>
                    </a:lnTo>
                    <a:lnTo>
                      <a:pt x="53" y="129"/>
                    </a:lnTo>
                    <a:lnTo>
                      <a:pt x="51" y="133"/>
                    </a:lnTo>
                    <a:lnTo>
                      <a:pt x="51" y="135"/>
                    </a:lnTo>
                    <a:lnTo>
                      <a:pt x="55" y="136"/>
                    </a:lnTo>
                    <a:lnTo>
                      <a:pt x="57" y="135"/>
                    </a:lnTo>
                    <a:lnTo>
                      <a:pt x="59" y="135"/>
                    </a:lnTo>
                    <a:lnTo>
                      <a:pt x="62" y="129"/>
                    </a:lnTo>
                    <a:lnTo>
                      <a:pt x="66" y="125"/>
                    </a:lnTo>
                    <a:lnTo>
                      <a:pt x="70" y="123"/>
                    </a:lnTo>
                    <a:lnTo>
                      <a:pt x="72" y="121"/>
                    </a:lnTo>
                    <a:lnTo>
                      <a:pt x="74" y="121"/>
                    </a:lnTo>
                    <a:lnTo>
                      <a:pt x="76" y="119"/>
                    </a:lnTo>
                    <a:lnTo>
                      <a:pt x="78" y="117"/>
                    </a:lnTo>
                    <a:lnTo>
                      <a:pt x="78" y="116"/>
                    </a:lnTo>
                    <a:lnTo>
                      <a:pt x="79" y="112"/>
                    </a:lnTo>
                    <a:lnTo>
                      <a:pt x="79" y="110"/>
                    </a:lnTo>
                    <a:lnTo>
                      <a:pt x="81" y="106"/>
                    </a:lnTo>
                    <a:lnTo>
                      <a:pt x="79" y="99"/>
                    </a:lnTo>
                    <a:lnTo>
                      <a:pt x="79" y="95"/>
                    </a:lnTo>
                    <a:lnTo>
                      <a:pt x="81" y="93"/>
                    </a:lnTo>
                    <a:lnTo>
                      <a:pt x="83" y="91"/>
                    </a:lnTo>
                    <a:lnTo>
                      <a:pt x="85" y="89"/>
                    </a:lnTo>
                    <a:lnTo>
                      <a:pt x="85" y="87"/>
                    </a:lnTo>
                    <a:lnTo>
                      <a:pt x="87" y="85"/>
                    </a:lnTo>
                    <a:lnTo>
                      <a:pt x="89" y="80"/>
                    </a:lnTo>
                    <a:lnTo>
                      <a:pt x="91" y="78"/>
                    </a:lnTo>
                    <a:lnTo>
                      <a:pt x="93" y="76"/>
                    </a:lnTo>
                    <a:lnTo>
                      <a:pt x="98" y="72"/>
                    </a:lnTo>
                    <a:lnTo>
                      <a:pt x="100" y="72"/>
                    </a:lnTo>
                    <a:lnTo>
                      <a:pt x="102" y="68"/>
                    </a:lnTo>
                    <a:lnTo>
                      <a:pt x="104" y="68"/>
                    </a:lnTo>
                    <a:lnTo>
                      <a:pt x="104" y="66"/>
                    </a:lnTo>
                    <a:lnTo>
                      <a:pt x="104" y="66"/>
                    </a:lnTo>
                    <a:lnTo>
                      <a:pt x="104" y="64"/>
                    </a:lnTo>
                    <a:lnTo>
                      <a:pt x="104" y="62"/>
                    </a:lnTo>
                    <a:lnTo>
                      <a:pt x="104" y="62"/>
                    </a:lnTo>
                    <a:lnTo>
                      <a:pt x="106" y="59"/>
                    </a:lnTo>
                    <a:lnTo>
                      <a:pt x="108" y="53"/>
                    </a:lnTo>
                    <a:lnTo>
                      <a:pt x="108" y="51"/>
                    </a:lnTo>
                    <a:lnTo>
                      <a:pt x="108" y="42"/>
                    </a:lnTo>
                    <a:lnTo>
                      <a:pt x="108" y="40"/>
                    </a:lnTo>
                    <a:lnTo>
                      <a:pt x="108" y="38"/>
                    </a:lnTo>
                    <a:lnTo>
                      <a:pt x="110" y="34"/>
                    </a:lnTo>
                    <a:lnTo>
                      <a:pt x="110" y="34"/>
                    </a:lnTo>
                    <a:lnTo>
                      <a:pt x="110" y="32"/>
                    </a:lnTo>
                    <a:lnTo>
                      <a:pt x="110" y="28"/>
                    </a:lnTo>
                    <a:lnTo>
                      <a:pt x="110" y="26"/>
                    </a:lnTo>
                    <a:lnTo>
                      <a:pt x="112" y="21"/>
                    </a:lnTo>
                    <a:lnTo>
                      <a:pt x="115" y="13"/>
                    </a:lnTo>
                    <a:lnTo>
                      <a:pt x="119" y="7"/>
                    </a:lnTo>
                    <a:lnTo>
                      <a:pt x="119" y="2"/>
                    </a:lnTo>
                    <a:lnTo>
                      <a:pt x="117" y="0"/>
                    </a:lnTo>
                    <a:lnTo>
                      <a:pt x="115" y="0"/>
                    </a:lnTo>
                    <a:lnTo>
                      <a:pt x="112" y="2"/>
                    </a:lnTo>
                    <a:lnTo>
                      <a:pt x="112" y="2"/>
                    </a:lnTo>
                    <a:lnTo>
                      <a:pt x="110" y="2"/>
                    </a:lnTo>
                    <a:lnTo>
                      <a:pt x="102" y="0"/>
                    </a:lnTo>
                    <a:lnTo>
                      <a:pt x="100" y="0"/>
                    </a:lnTo>
                    <a:lnTo>
                      <a:pt x="89" y="2"/>
                    </a:lnTo>
                    <a:lnTo>
                      <a:pt x="87" y="2"/>
                    </a:lnTo>
                    <a:lnTo>
                      <a:pt x="85" y="7"/>
                    </a:lnTo>
                    <a:lnTo>
                      <a:pt x="85" y="7"/>
                    </a:lnTo>
                    <a:lnTo>
                      <a:pt x="85" y="11"/>
                    </a:lnTo>
                    <a:lnTo>
                      <a:pt x="85" y="13"/>
                    </a:lnTo>
                    <a:lnTo>
                      <a:pt x="83" y="15"/>
                    </a:lnTo>
                    <a:lnTo>
                      <a:pt x="79" y="21"/>
                    </a:lnTo>
                    <a:lnTo>
                      <a:pt x="79" y="23"/>
                    </a:lnTo>
                    <a:lnTo>
                      <a:pt x="79" y="25"/>
                    </a:lnTo>
                    <a:lnTo>
                      <a:pt x="79" y="25"/>
                    </a:lnTo>
                    <a:lnTo>
                      <a:pt x="78" y="26"/>
                    </a:lnTo>
                    <a:lnTo>
                      <a:pt x="79" y="28"/>
                    </a:lnTo>
                    <a:lnTo>
                      <a:pt x="79" y="30"/>
                    </a:lnTo>
                    <a:lnTo>
                      <a:pt x="79" y="30"/>
                    </a:lnTo>
                    <a:lnTo>
                      <a:pt x="78" y="30"/>
                    </a:lnTo>
                    <a:lnTo>
                      <a:pt x="76" y="30"/>
                    </a:lnTo>
                    <a:lnTo>
                      <a:pt x="72" y="26"/>
                    </a:lnTo>
                    <a:lnTo>
                      <a:pt x="70" y="26"/>
                    </a:lnTo>
                    <a:lnTo>
                      <a:pt x="59" y="25"/>
                    </a:lnTo>
                    <a:lnTo>
                      <a:pt x="57" y="25"/>
                    </a:lnTo>
                    <a:lnTo>
                      <a:pt x="55" y="23"/>
                    </a:lnTo>
                    <a:lnTo>
                      <a:pt x="53" y="23"/>
                    </a:lnTo>
                    <a:lnTo>
                      <a:pt x="34" y="23"/>
                    </a:lnTo>
                    <a:lnTo>
                      <a:pt x="34" y="25"/>
                    </a:lnTo>
                    <a:lnTo>
                      <a:pt x="32" y="28"/>
                    </a:lnTo>
                    <a:lnTo>
                      <a:pt x="32" y="30"/>
                    </a:lnTo>
                    <a:lnTo>
                      <a:pt x="32" y="32"/>
                    </a:lnTo>
                    <a:lnTo>
                      <a:pt x="32" y="34"/>
                    </a:lnTo>
                    <a:lnTo>
                      <a:pt x="32" y="36"/>
                    </a:lnTo>
                    <a:lnTo>
                      <a:pt x="32" y="38"/>
                    </a:lnTo>
                    <a:lnTo>
                      <a:pt x="36" y="38"/>
                    </a:lnTo>
                    <a:lnTo>
                      <a:pt x="40" y="36"/>
                    </a:lnTo>
                    <a:lnTo>
                      <a:pt x="45" y="36"/>
                    </a:lnTo>
                    <a:lnTo>
                      <a:pt x="49" y="38"/>
                    </a:lnTo>
                    <a:lnTo>
                      <a:pt x="51" y="40"/>
                    </a:lnTo>
                    <a:lnTo>
                      <a:pt x="51" y="42"/>
                    </a:lnTo>
                    <a:lnTo>
                      <a:pt x="51" y="43"/>
                    </a:lnTo>
                    <a:lnTo>
                      <a:pt x="51" y="45"/>
                    </a:lnTo>
                    <a:lnTo>
                      <a:pt x="51" y="47"/>
                    </a:lnTo>
                    <a:lnTo>
                      <a:pt x="49" y="47"/>
                    </a:lnTo>
                    <a:lnTo>
                      <a:pt x="47" y="49"/>
                    </a:lnTo>
                    <a:lnTo>
                      <a:pt x="45" y="49"/>
                    </a:lnTo>
                    <a:lnTo>
                      <a:pt x="45" y="51"/>
                    </a:lnTo>
                    <a:lnTo>
                      <a:pt x="43" y="53"/>
                    </a:lnTo>
                    <a:lnTo>
                      <a:pt x="43" y="57"/>
                    </a:lnTo>
                    <a:lnTo>
                      <a:pt x="43" y="59"/>
                    </a:lnTo>
                    <a:lnTo>
                      <a:pt x="43" y="61"/>
                    </a:lnTo>
                    <a:lnTo>
                      <a:pt x="43" y="61"/>
                    </a:lnTo>
                    <a:lnTo>
                      <a:pt x="49" y="64"/>
                    </a:lnTo>
                    <a:lnTo>
                      <a:pt x="51" y="64"/>
                    </a:lnTo>
                    <a:lnTo>
                      <a:pt x="51" y="66"/>
                    </a:lnTo>
                    <a:lnTo>
                      <a:pt x="53" y="68"/>
                    </a:lnTo>
                    <a:lnTo>
                      <a:pt x="53" y="70"/>
                    </a:lnTo>
                    <a:lnTo>
                      <a:pt x="53" y="74"/>
                    </a:lnTo>
                    <a:lnTo>
                      <a:pt x="51" y="78"/>
                    </a:lnTo>
                    <a:lnTo>
                      <a:pt x="53" y="83"/>
                    </a:lnTo>
                    <a:lnTo>
                      <a:pt x="51" y="85"/>
                    </a:lnTo>
                    <a:lnTo>
                      <a:pt x="51" y="87"/>
                    </a:lnTo>
                    <a:lnTo>
                      <a:pt x="49" y="91"/>
                    </a:lnTo>
                    <a:lnTo>
                      <a:pt x="49" y="93"/>
                    </a:lnTo>
                    <a:lnTo>
                      <a:pt x="47" y="95"/>
                    </a:lnTo>
                    <a:lnTo>
                      <a:pt x="47" y="97"/>
                    </a:lnTo>
                    <a:lnTo>
                      <a:pt x="47" y="97"/>
                    </a:lnTo>
                    <a:lnTo>
                      <a:pt x="45" y="97"/>
                    </a:lnTo>
                    <a:lnTo>
                      <a:pt x="45" y="99"/>
                    </a:lnTo>
                    <a:lnTo>
                      <a:pt x="43" y="97"/>
                    </a:lnTo>
                    <a:lnTo>
                      <a:pt x="43" y="97"/>
                    </a:lnTo>
                    <a:lnTo>
                      <a:pt x="43" y="97"/>
                    </a:lnTo>
                    <a:lnTo>
                      <a:pt x="43" y="97"/>
                    </a:lnTo>
                    <a:lnTo>
                      <a:pt x="43" y="95"/>
                    </a:lnTo>
                    <a:lnTo>
                      <a:pt x="42" y="93"/>
                    </a:lnTo>
                    <a:lnTo>
                      <a:pt x="42" y="93"/>
                    </a:lnTo>
                    <a:lnTo>
                      <a:pt x="42" y="93"/>
                    </a:lnTo>
                    <a:lnTo>
                      <a:pt x="40" y="95"/>
                    </a:lnTo>
                    <a:lnTo>
                      <a:pt x="38" y="95"/>
                    </a:lnTo>
                    <a:lnTo>
                      <a:pt x="36" y="97"/>
                    </a:lnTo>
                    <a:lnTo>
                      <a:pt x="34" y="97"/>
                    </a:lnTo>
                    <a:lnTo>
                      <a:pt x="30" y="95"/>
                    </a:lnTo>
                    <a:lnTo>
                      <a:pt x="28" y="93"/>
                    </a:lnTo>
                    <a:lnTo>
                      <a:pt x="24" y="89"/>
                    </a:lnTo>
                    <a:lnTo>
                      <a:pt x="23" y="87"/>
                    </a:lnTo>
                    <a:lnTo>
                      <a:pt x="21" y="89"/>
                    </a:lnTo>
                    <a:lnTo>
                      <a:pt x="21" y="91"/>
                    </a:lnTo>
                    <a:lnTo>
                      <a:pt x="21" y="93"/>
                    </a:lnTo>
                    <a:lnTo>
                      <a:pt x="21" y="93"/>
                    </a:lnTo>
                    <a:lnTo>
                      <a:pt x="21" y="95"/>
                    </a:lnTo>
                    <a:lnTo>
                      <a:pt x="19" y="97"/>
                    </a:lnTo>
                    <a:lnTo>
                      <a:pt x="17" y="97"/>
                    </a:lnTo>
                    <a:lnTo>
                      <a:pt x="13" y="95"/>
                    </a:lnTo>
                    <a:lnTo>
                      <a:pt x="7" y="95"/>
                    </a:lnTo>
                    <a:lnTo>
                      <a:pt x="5" y="97"/>
                    </a:lnTo>
                    <a:lnTo>
                      <a:pt x="5" y="97"/>
                    </a:lnTo>
                    <a:lnTo>
                      <a:pt x="5" y="102"/>
                    </a:lnTo>
                    <a:lnTo>
                      <a:pt x="5" y="102"/>
                    </a:lnTo>
                    <a:lnTo>
                      <a:pt x="7" y="104"/>
                    </a:lnTo>
                    <a:lnTo>
                      <a:pt x="9" y="106"/>
                    </a:lnTo>
                    <a:lnTo>
                      <a:pt x="7" y="106"/>
                    </a:lnTo>
                    <a:lnTo>
                      <a:pt x="9" y="108"/>
                    </a:lnTo>
                    <a:lnTo>
                      <a:pt x="9" y="110"/>
                    </a:lnTo>
                    <a:lnTo>
                      <a:pt x="11" y="110"/>
                    </a:lnTo>
                    <a:lnTo>
                      <a:pt x="11" y="112"/>
                    </a:lnTo>
                    <a:lnTo>
                      <a:pt x="11" y="112"/>
                    </a:lnTo>
                    <a:lnTo>
                      <a:pt x="11" y="116"/>
                    </a:lnTo>
                    <a:lnTo>
                      <a:pt x="11" y="116"/>
                    </a:lnTo>
                    <a:lnTo>
                      <a:pt x="11" y="116"/>
                    </a:lnTo>
                    <a:lnTo>
                      <a:pt x="11" y="116"/>
                    </a:lnTo>
                    <a:lnTo>
                      <a:pt x="11" y="117"/>
                    </a:lnTo>
                    <a:lnTo>
                      <a:pt x="9" y="117"/>
                    </a:lnTo>
                    <a:lnTo>
                      <a:pt x="9" y="117"/>
                    </a:lnTo>
                    <a:lnTo>
                      <a:pt x="7" y="116"/>
                    </a:lnTo>
                    <a:lnTo>
                      <a:pt x="7" y="116"/>
                    </a:lnTo>
                    <a:lnTo>
                      <a:pt x="5" y="116"/>
                    </a:lnTo>
                    <a:lnTo>
                      <a:pt x="5" y="114"/>
                    </a:lnTo>
                    <a:lnTo>
                      <a:pt x="4" y="114"/>
                    </a:lnTo>
                    <a:lnTo>
                      <a:pt x="2" y="116"/>
                    </a:lnTo>
                    <a:lnTo>
                      <a:pt x="2" y="117"/>
                    </a:lnTo>
                    <a:lnTo>
                      <a:pt x="0" y="117"/>
                    </a:lnTo>
                    <a:lnTo>
                      <a:pt x="0" y="119"/>
                    </a:lnTo>
                    <a:lnTo>
                      <a:pt x="0" y="121"/>
                    </a:lnTo>
                    <a:lnTo>
                      <a:pt x="7" y="127"/>
                    </a:lnTo>
                    <a:lnTo>
                      <a:pt x="9" y="131"/>
                    </a:lnTo>
                    <a:lnTo>
                      <a:pt x="9" y="133"/>
                    </a:lnTo>
                    <a:lnTo>
                      <a:pt x="11" y="135"/>
                    </a:lnTo>
                    <a:lnTo>
                      <a:pt x="11" y="136"/>
                    </a:lnTo>
                    <a:lnTo>
                      <a:pt x="13" y="138"/>
                    </a:lnTo>
                    <a:lnTo>
                      <a:pt x="21" y="131"/>
                    </a:lnTo>
                    <a:lnTo>
                      <a:pt x="24" y="129"/>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22" name="Freeform 1767">
                <a:extLst>
                  <a:ext uri="{FF2B5EF4-FFF2-40B4-BE49-F238E27FC236}">
                    <a16:creationId xmlns:a16="http://schemas.microsoft.com/office/drawing/2014/main" id="{D8A2C847-9F45-3D8C-7F86-75C5A0F4F85A}"/>
                  </a:ext>
                </a:extLst>
              </p:cNvPr>
              <p:cNvSpPr>
                <a:spLocks noEditPoints="1"/>
              </p:cNvSpPr>
              <p:nvPr/>
            </p:nvSpPr>
            <p:spPr bwMode="auto">
              <a:xfrm>
                <a:off x="21568194" y="9024558"/>
                <a:ext cx="1378819" cy="2268112"/>
              </a:xfrm>
              <a:custGeom>
                <a:avLst/>
                <a:gdLst>
                  <a:gd name="T0" fmla="*/ 133 w 169"/>
                  <a:gd name="T1" fmla="*/ 15 h 278"/>
                  <a:gd name="T2" fmla="*/ 123 w 169"/>
                  <a:gd name="T3" fmla="*/ 15 h 278"/>
                  <a:gd name="T4" fmla="*/ 116 w 169"/>
                  <a:gd name="T5" fmla="*/ 20 h 278"/>
                  <a:gd name="T6" fmla="*/ 97 w 169"/>
                  <a:gd name="T7" fmla="*/ 20 h 278"/>
                  <a:gd name="T8" fmla="*/ 89 w 169"/>
                  <a:gd name="T9" fmla="*/ 17 h 278"/>
                  <a:gd name="T10" fmla="*/ 72 w 169"/>
                  <a:gd name="T11" fmla="*/ 19 h 278"/>
                  <a:gd name="T12" fmla="*/ 70 w 169"/>
                  <a:gd name="T13" fmla="*/ 47 h 278"/>
                  <a:gd name="T14" fmla="*/ 87 w 169"/>
                  <a:gd name="T15" fmla="*/ 64 h 278"/>
                  <a:gd name="T16" fmla="*/ 89 w 169"/>
                  <a:gd name="T17" fmla="*/ 87 h 278"/>
                  <a:gd name="T18" fmla="*/ 81 w 169"/>
                  <a:gd name="T19" fmla="*/ 94 h 278"/>
                  <a:gd name="T20" fmla="*/ 81 w 169"/>
                  <a:gd name="T21" fmla="*/ 106 h 278"/>
                  <a:gd name="T22" fmla="*/ 78 w 169"/>
                  <a:gd name="T23" fmla="*/ 108 h 278"/>
                  <a:gd name="T24" fmla="*/ 68 w 169"/>
                  <a:gd name="T25" fmla="*/ 94 h 278"/>
                  <a:gd name="T26" fmla="*/ 68 w 169"/>
                  <a:gd name="T27" fmla="*/ 81 h 278"/>
                  <a:gd name="T28" fmla="*/ 68 w 169"/>
                  <a:gd name="T29" fmla="*/ 68 h 278"/>
                  <a:gd name="T30" fmla="*/ 55 w 169"/>
                  <a:gd name="T31" fmla="*/ 68 h 278"/>
                  <a:gd name="T32" fmla="*/ 4 w 169"/>
                  <a:gd name="T33" fmla="*/ 74 h 278"/>
                  <a:gd name="T34" fmla="*/ 2 w 169"/>
                  <a:gd name="T35" fmla="*/ 83 h 278"/>
                  <a:gd name="T36" fmla="*/ 6 w 169"/>
                  <a:gd name="T37" fmla="*/ 91 h 278"/>
                  <a:gd name="T38" fmla="*/ 26 w 169"/>
                  <a:gd name="T39" fmla="*/ 98 h 278"/>
                  <a:gd name="T40" fmla="*/ 36 w 169"/>
                  <a:gd name="T41" fmla="*/ 100 h 278"/>
                  <a:gd name="T42" fmla="*/ 42 w 169"/>
                  <a:gd name="T43" fmla="*/ 104 h 278"/>
                  <a:gd name="T44" fmla="*/ 42 w 169"/>
                  <a:gd name="T45" fmla="*/ 108 h 278"/>
                  <a:gd name="T46" fmla="*/ 44 w 169"/>
                  <a:gd name="T47" fmla="*/ 131 h 278"/>
                  <a:gd name="T48" fmla="*/ 40 w 169"/>
                  <a:gd name="T49" fmla="*/ 140 h 278"/>
                  <a:gd name="T50" fmla="*/ 42 w 169"/>
                  <a:gd name="T51" fmla="*/ 144 h 278"/>
                  <a:gd name="T52" fmla="*/ 42 w 169"/>
                  <a:gd name="T53" fmla="*/ 151 h 278"/>
                  <a:gd name="T54" fmla="*/ 44 w 169"/>
                  <a:gd name="T55" fmla="*/ 159 h 278"/>
                  <a:gd name="T56" fmla="*/ 36 w 169"/>
                  <a:gd name="T57" fmla="*/ 170 h 278"/>
                  <a:gd name="T58" fmla="*/ 34 w 169"/>
                  <a:gd name="T59" fmla="*/ 178 h 278"/>
                  <a:gd name="T60" fmla="*/ 28 w 169"/>
                  <a:gd name="T61" fmla="*/ 187 h 278"/>
                  <a:gd name="T62" fmla="*/ 26 w 169"/>
                  <a:gd name="T63" fmla="*/ 229 h 278"/>
                  <a:gd name="T64" fmla="*/ 26 w 169"/>
                  <a:gd name="T65" fmla="*/ 263 h 278"/>
                  <a:gd name="T66" fmla="*/ 42 w 169"/>
                  <a:gd name="T67" fmla="*/ 278 h 278"/>
                  <a:gd name="T68" fmla="*/ 42 w 169"/>
                  <a:gd name="T69" fmla="*/ 269 h 278"/>
                  <a:gd name="T70" fmla="*/ 40 w 169"/>
                  <a:gd name="T71" fmla="*/ 258 h 278"/>
                  <a:gd name="T72" fmla="*/ 70 w 169"/>
                  <a:gd name="T73" fmla="*/ 242 h 278"/>
                  <a:gd name="T74" fmla="*/ 83 w 169"/>
                  <a:gd name="T75" fmla="*/ 225 h 278"/>
                  <a:gd name="T76" fmla="*/ 85 w 169"/>
                  <a:gd name="T77" fmla="*/ 214 h 278"/>
                  <a:gd name="T78" fmla="*/ 85 w 169"/>
                  <a:gd name="T79" fmla="*/ 199 h 278"/>
                  <a:gd name="T80" fmla="*/ 81 w 169"/>
                  <a:gd name="T81" fmla="*/ 199 h 278"/>
                  <a:gd name="T82" fmla="*/ 72 w 169"/>
                  <a:gd name="T83" fmla="*/ 165 h 278"/>
                  <a:gd name="T84" fmla="*/ 72 w 169"/>
                  <a:gd name="T85" fmla="*/ 155 h 278"/>
                  <a:gd name="T86" fmla="*/ 81 w 169"/>
                  <a:gd name="T87" fmla="*/ 151 h 278"/>
                  <a:gd name="T88" fmla="*/ 95 w 169"/>
                  <a:gd name="T89" fmla="*/ 140 h 278"/>
                  <a:gd name="T90" fmla="*/ 108 w 169"/>
                  <a:gd name="T91" fmla="*/ 123 h 278"/>
                  <a:gd name="T92" fmla="*/ 138 w 169"/>
                  <a:gd name="T93" fmla="*/ 108 h 278"/>
                  <a:gd name="T94" fmla="*/ 153 w 169"/>
                  <a:gd name="T95" fmla="*/ 96 h 278"/>
                  <a:gd name="T96" fmla="*/ 155 w 169"/>
                  <a:gd name="T97" fmla="*/ 94 h 278"/>
                  <a:gd name="T98" fmla="*/ 167 w 169"/>
                  <a:gd name="T99" fmla="*/ 75 h 278"/>
                  <a:gd name="T100" fmla="*/ 169 w 169"/>
                  <a:gd name="T101" fmla="*/ 66 h 278"/>
                  <a:gd name="T102" fmla="*/ 167 w 169"/>
                  <a:gd name="T103" fmla="*/ 64 h 278"/>
                  <a:gd name="T104" fmla="*/ 165 w 169"/>
                  <a:gd name="T105" fmla="*/ 60 h 278"/>
                  <a:gd name="T106" fmla="*/ 165 w 169"/>
                  <a:gd name="T107" fmla="*/ 41 h 278"/>
                  <a:gd name="T108" fmla="*/ 165 w 169"/>
                  <a:gd name="T109" fmla="*/ 39 h 278"/>
                  <a:gd name="T110" fmla="*/ 163 w 169"/>
                  <a:gd name="T111" fmla="*/ 17 h 278"/>
                  <a:gd name="T112" fmla="*/ 165 w 169"/>
                  <a:gd name="T113" fmla="*/ 5 h 278"/>
                  <a:gd name="T114" fmla="*/ 165 w 169"/>
                  <a:gd name="T115" fmla="*/ 3 h 278"/>
                  <a:gd name="T116" fmla="*/ 163 w 169"/>
                  <a:gd name="T117" fmla="*/ 0 h 278"/>
                  <a:gd name="T118" fmla="*/ 70 w 169"/>
                  <a:gd name="T119" fmla="*/ 26 h 278"/>
                  <a:gd name="T120" fmla="*/ 72 w 169"/>
                  <a:gd name="T121" fmla="*/ 26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9" h="278">
                    <a:moveTo>
                      <a:pt x="153" y="7"/>
                    </a:moveTo>
                    <a:lnTo>
                      <a:pt x="148" y="9"/>
                    </a:lnTo>
                    <a:lnTo>
                      <a:pt x="138" y="13"/>
                    </a:lnTo>
                    <a:lnTo>
                      <a:pt x="136" y="13"/>
                    </a:lnTo>
                    <a:lnTo>
                      <a:pt x="133" y="15"/>
                    </a:lnTo>
                    <a:lnTo>
                      <a:pt x="133" y="15"/>
                    </a:lnTo>
                    <a:lnTo>
                      <a:pt x="127" y="13"/>
                    </a:lnTo>
                    <a:lnTo>
                      <a:pt x="125" y="13"/>
                    </a:lnTo>
                    <a:lnTo>
                      <a:pt x="123" y="13"/>
                    </a:lnTo>
                    <a:lnTo>
                      <a:pt x="123" y="15"/>
                    </a:lnTo>
                    <a:lnTo>
                      <a:pt x="121" y="15"/>
                    </a:lnTo>
                    <a:lnTo>
                      <a:pt x="121" y="17"/>
                    </a:lnTo>
                    <a:lnTo>
                      <a:pt x="121" y="17"/>
                    </a:lnTo>
                    <a:lnTo>
                      <a:pt x="117" y="20"/>
                    </a:lnTo>
                    <a:lnTo>
                      <a:pt x="116" y="20"/>
                    </a:lnTo>
                    <a:lnTo>
                      <a:pt x="112" y="20"/>
                    </a:lnTo>
                    <a:lnTo>
                      <a:pt x="110" y="19"/>
                    </a:lnTo>
                    <a:lnTo>
                      <a:pt x="106" y="19"/>
                    </a:lnTo>
                    <a:lnTo>
                      <a:pt x="100" y="20"/>
                    </a:lnTo>
                    <a:lnTo>
                      <a:pt x="97" y="20"/>
                    </a:lnTo>
                    <a:lnTo>
                      <a:pt x="95" y="20"/>
                    </a:lnTo>
                    <a:lnTo>
                      <a:pt x="93" y="19"/>
                    </a:lnTo>
                    <a:lnTo>
                      <a:pt x="93" y="17"/>
                    </a:lnTo>
                    <a:lnTo>
                      <a:pt x="91" y="17"/>
                    </a:lnTo>
                    <a:lnTo>
                      <a:pt x="89" y="17"/>
                    </a:lnTo>
                    <a:lnTo>
                      <a:pt x="87" y="19"/>
                    </a:lnTo>
                    <a:lnTo>
                      <a:pt x="85" y="19"/>
                    </a:lnTo>
                    <a:lnTo>
                      <a:pt x="83" y="19"/>
                    </a:lnTo>
                    <a:lnTo>
                      <a:pt x="76" y="19"/>
                    </a:lnTo>
                    <a:lnTo>
                      <a:pt x="72" y="19"/>
                    </a:lnTo>
                    <a:lnTo>
                      <a:pt x="70" y="19"/>
                    </a:lnTo>
                    <a:lnTo>
                      <a:pt x="70" y="20"/>
                    </a:lnTo>
                    <a:lnTo>
                      <a:pt x="66" y="28"/>
                    </a:lnTo>
                    <a:lnTo>
                      <a:pt x="66" y="30"/>
                    </a:lnTo>
                    <a:lnTo>
                      <a:pt x="70" y="47"/>
                    </a:lnTo>
                    <a:lnTo>
                      <a:pt x="70" y="49"/>
                    </a:lnTo>
                    <a:lnTo>
                      <a:pt x="74" y="51"/>
                    </a:lnTo>
                    <a:lnTo>
                      <a:pt x="80" y="55"/>
                    </a:lnTo>
                    <a:lnTo>
                      <a:pt x="83" y="58"/>
                    </a:lnTo>
                    <a:lnTo>
                      <a:pt x="87" y="64"/>
                    </a:lnTo>
                    <a:lnTo>
                      <a:pt x="89" y="68"/>
                    </a:lnTo>
                    <a:lnTo>
                      <a:pt x="89" y="72"/>
                    </a:lnTo>
                    <a:lnTo>
                      <a:pt x="89" y="74"/>
                    </a:lnTo>
                    <a:lnTo>
                      <a:pt x="89" y="77"/>
                    </a:lnTo>
                    <a:lnTo>
                      <a:pt x="89" y="87"/>
                    </a:lnTo>
                    <a:lnTo>
                      <a:pt x="89" y="89"/>
                    </a:lnTo>
                    <a:lnTo>
                      <a:pt x="87" y="93"/>
                    </a:lnTo>
                    <a:lnTo>
                      <a:pt x="87" y="93"/>
                    </a:lnTo>
                    <a:lnTo>
                      <a:pt x="83" y="93"/>
                    </a:lnTo>
                    <a:lnTo>
                      <a:pt x="81" y="94"/>
                    </a:lnTo>
                    <a:lnTo>
                      <a:pt x="81" y="96"/>
                    </a:lnTo>
                    <a:lnTo>
                      <a:pt x="80" y="98"/>
                    </a:lnTo>
                    <a:lnTo>
                      <a:pt x="80" y="100"/>
                    </a:lnTo>
                    <a:lnTo>
                      <a:pt x="80" y="102"/>
                    </a:lnTo>
                    <a:lnTo>
                      <a:pt x="81" y="106"/>
                    </a:lnTo>
                    <a:lnTo>
                      <a:pt x="81" y="110"/>
                    </a:lnTo>
                    <a:lnTo>
                      <a:pt x="80" y="110"/>
                    </a:lnTo>
                    <a:lnTo>
                      <a:pt x="78" y="110"/>
                    </a:lnTo>
                    <a:lnTo>
                      <a:pt x="78" y="110"/>
                    </a:lnTo>
                    <a:lnTo>
                      <a:pt x="78" y="108"/>
                    </a:lnTo>
                    <a:lnTo>
                      <a:pt x="78" y="106"/>
                    </a:lnTo>
                    <a:lnTo>
                      <a:pt x="76" y="104"/>
                    </a:lnTo>
                    <a:lnTo>
                      <a:pt x="70" y="100"/>
                    </a:lnTo>
                    <a:lnTo>
                      <a:pt x="68" y="96"/>
                    </a:lnTo>
                    <a:lnTo>
                      <a:pt x="68" y="94"/>
                    </a:lnTo>
                    <a:lnTo>
                      <a:pt x="64" y="91"/>
                    </a:lnTo>
                    <a:lnTo>
                      <a:pt x="64" y="89"/>
                    </a:lnTo>
                    <a:lnTo>
                      <a:pt x="64" y="89"/>
                    </a:lnTo>
                    <a:lnTo>
                      <a:pt x="64" y="85"/>
                    </a:lnTo>
                    <a:lnTo>
                      <a:pt x="68" y="81"/>
                    </a:lnTo>
                    <a:lnTo>
                      <a:pt x="68" y="79"/>
                    </a:lnTo>
                    <a:lnTo>
                      <a:pt x="68" y="75"/>
                    </a:lnTo>
                    <a:lnTo>
                      <a:pt x="68" y="74"/>
                    </a:lnTo>
                    <a:lnTo>
                      <a:pt x="68" y="72"/>
                    </a:lnTo>
                    <a:lnTo>
                      <a:pt x="68" y="68"/>
                    </a:lnTo>
                    <a:lnTo>
                      <a:pt x="66" y="66"/>
                    </a:lnTo>
                    <a:lnTo>
                      <a:pt x="66" y="66"/>
                    </a:lnTo>
                    <a:lnTo>
                      <a:pt x="64" y="66"/>
                    </a:lnTo>
                    <a:lnTo>
                      <a:pt x="57" y="66"/>
                    </a:lnTo>
                    <a:lnTo>
                      <a:pt x="55" y="68"/>
                    </a:lnTo>
                    <a:lnTo>
                      <a:pt x="53" y="66"/>
                    </a:lnTo>
                    <a:lnTo>
                      <a:pt x="51" y="66"/>
                    </a:lnTo>
                    <a:lnTo>
                      <a:pt x="49" y="60"/>
                    </a:lnTo>
                    <a:lnTo>
                      <a:pt x="47" y="58"/>
                    </a:lnTo>
                    <a:lnTo>
                      <a:pt x="4" y="74"/>
                    </a:lnTo>
                    <a:lnTo>
                      <a:pt x="2" y="74"/>
                    </a:lnTo>
                    <a:lnTo>
                      <a:pt x="0" y="75"/>
                    </a:lnTo>
                    <a:lnTo>
                      <a:pt x="0" y="75"/>
                    </a:lnTo>
                    <a:lnTo>
                      <a:pt x="0" y="77"/>
                    </a:lnTo>
                    <a:lnTo>
                      <a:pt x="2" y="83"/>
                    </a:lnTo>
                    <a:lnTo>
                      <a:pt x="2" y="85"/>
                    </a:lnTo>
                    <a:lnTo>
                      <a:pt x="2" y="89"/>
                    </a:lnTo>
                    <a:lnTo>
                      <a:pt x="2" y="91"/>
                    </a:lnTo>
                    <a:lnTo>
                      <a:pt x="4" y="91"/>
                    </a:lnTo>
                    <a:lnTo>
                      <a:pt x="6" y="91"/>
                    </a:lnTo>
                    <a:lnTo>
                      <a:pt x="13" y="91"/>
                    </a:lnTo>
                    <a:lnTo>
                      <a:pt x="17" y="93"/>
                    </a:lnTo>
                    <a:lnTo>
                      <a:pt x="21" y="94"/>
                    </a:lnTo>
                    <a:lnTo>
                      <a:pt x="25" y="96"/>
                    </a:lnTo>
                    <a:lnTo>
                      <a:pt x="26" y="98"/>
                    </a:lnTo>
                    <a:lnTo>
                      <a:pt x="28" y="98"/>
                    </a:lnTo>
                    <a:lnTo>
                      <a:pt x="28" y="98"/>
                    </a:lnTo>
                    <a:lnTo>
                      <a:pt x="34" y="100"/>
                    </a:lnTo>
                    <a:lnTo>
                      <a:pt x="34" y="100"/>
                    </a:lnTo>
                    <a:lnTo>
                      <a:pt x="36" y="100"/>
                    </a:lnTo>
                    <a:lnTo>
                      <a:pt x="38" y="102"/>
                    </a:lnTo>
                    <a:lnTo>
                      <a:pt x="40" y="102"/>
                    </a:lnTo>
                    <a:lnTo>
                      <a:pt x="42" y="104"/>
                    </a:lnTo>
                    <a:lnTo>
                      <a:pt x="42" y="104"/>
                    </a:lnTo>
                    <a:lnTo>
                      <a:pt x="42" y="104"/>
                    </a:lnTo>
                    <a:lnTo>
                      <a:pt x="44" y="104"/>
                    </a:lnTo>
                    <a:lnTo>
                      <a:pt x="44" y="104"/>
                    </a:lnTo>
                    <a:lnTo>
                      <a:pt x="44" y="104"/>
                    </a:lnTo>
                    <a:lnTo>
                      <a:pt x="42" y="106"/>
                    </a:lnTo>
                    <a:lnTo>
                      <a:pt x="42" y="108"/>
                    </a:lnTo>
                    <a:lnTo>
                      <a:pt x="42" y="110"/>
                    </a:lnTo>
                    <a:lnTo>
                      <a:pt x="44" y="113"/>
                    </a:lnTo>
                    <a:lnTo>
                      <a:pt x="44" y="115"/>
                    </a:lnTo>
                    <a:lnTo>
                      <a:pt x="44" y="125"/>
                    </a:lnTo>
                    <a:lnTo>
                      <a:pt x="44" y="131"/>
                    </a:lnTo>
                    <a:lnTo>
                      <a:pt x="44" y="134"/>
                    </a:lnTo>
                    <a:lnTo>
                      <a:pt x="42" y="138"/>
                    </a:lnTo>
                    <a:lnTo>
                      <a:pt x="42" y="138"/>
                    </a:lnTo>
                    <a:lnTo>
                      <a:pt x="40" y="140"/>
                    </a:lnTo>
                    <a:lnTo>
                      <a:pt x="40" y="140"/>
                    </a:lnTo>
                    <a:lnTo>
                      <a:pt x="40" y="142"/>
                    </a:lnTo>
                    <a:lnTo>
                      <a:pt x="40" y="142"/>
                    </a:lnTo>
                    <a:lnTo>
                      <a:pt x="42" y="142"/>
                    </a:lnTo>
                    <a:lnTo>
                      <a:pt x="42" y="144"/>
                    </a:lnTo>
                    <a:lnTo>
                      <a:pt x="42" y="144"/>
                    </a:lnTo>
                    <a:lnTo>
                      <a:pt x="42" y="146"/>
                    </a:lnTo>
                    <a:lnTo>
                      <a:pt x="42" y="148"/>
                    </a:lnTo>
                    <a:lnTo>
                      <a:pt x="42" y="148"/>
                    </a:lnTo>
                    <a:lnTo>
                      <a:pt x="42" y="149"/>
                    </a:lnTo>
                    <a:lnTo>
                      <a:pt x="42" y="151"/>
                    </a:lnTo>
                    <a:lnTo>
                      <a:pt x="42" y="151"/>
                    </a:lnTo>
                    <a:lnTo>
                      <a:pt x="42" y="153"/>
                    </a:lnTo>
                    <a:lnTo>
                      <a:pt x="44" y="155"/>
                    </a:lnTo>
                    <a:lnTo>
                      <a:pt x="44" y="157"/>
                    </a:lnTo>
                    <a:lnTo>
                      <a:pt x="44" y="159"/>
                    </a:lnTo>
                    <a:lnTo>
                      <a:pt x="44" y="161"/>
                    </a:lnTo>
                    <a:lnTo>
                      <a:pt x="42" y="163"/>
                    </a:lnTo>
                    <a:lnTo>
                      <a:pt x="42" y="165"/>
                    </a:lnTo>
                    <a:lnTo>
                      <a:pt x="40" y="167"/>
                    </a:lnTo>
                    <a:lnTo>
                      <a:pt x="36" y="170"/>
                    </a:lnTo>
                    <a:lnTo>
                      <a:pt x="36" y="172"/>
                    </a:lnTo>
                    <a:lnTo>
                      <a:pt x="36" y="174"/>
                    </a:lnTo>
                    <a:lnTo>
                      <a:pt x="36" y="174"/>
                    </a:lnTo>
                    <a:lnTo>
                      <a:pt x="34" y="178"/>
                    </a:lnTo>
                    <a:lnTo>
                      <a:pt x="34" y="178"/>
                    </a:lnTo>
                    <a:lnTo>
                      <a:pt x="34" y="180"/>
                    </a:lnTo>
                    <a:lnTo>
                      <a:pt x="34" y="180"/>
                    </a:lnTo>
                    <a:lnTo>
                      <a:pt x="34" y="182"/>
                    </a:lnTo>
                    <a:lnTo>
                      <a:pt x="34" y="184"/>
                    </a:lnTo>
                    <a:lnTo>
                      <a:pt x="28" y="187"/>
                    </a:lnTo>
                    <a:lnTo>
                      <a:pt x="21" y="197"/>
                    </a:lnTo>
                    <a:lnTo>
                      <a:pt x="17" y="201"/>
                    </a:lnTo>
                    <a:lnTo>
                      <a:pt x="17" y="205"/>
                    </a:lnTo>
                    <a:lnTo>
                      <a:pt x="21" y="220"/>
                    </a:lnTo>
                    <a:lnTo>
                      <a:pt x="26" y="229"/>
                    </a:lnTo>
                    <a:lnTo>
                      <a:pt x="26" y="233"/>
                    </a:lnTo>
                    <a:lnTo>
                      <a:pt x="28" y="237"/>
                    </a:lnTo>
                    <a:lnTo>
                      <a:pt x="28" y="254"/>
                    </a:lnTo>
                    <a:lnTo>
                      <a:pt x="26" y="260"/>
                    </a:lnTo>
                    <a:lnTo>
                      <a:pt x="26" y="263"/>
                    </a:lnTo>
                    <a:lnTo>
                      <a:pt x="28" y="265"/>
                    </a:lnTo>
                    <a:lnTo>
                      <a:pt x="30" y="269"/>
                    </a:lnTo>
                    <a:lnTo>
                      <a:pt x="30" y="278"/>
                    </a:lnTo>
                    <a:lnTo>
                      <a:pt x="32" y="278"/>
                    </a:lnTo>
                    <a:lnTo>
                      <a:pt x="42" y="278"/>
                    </a:lnTo>
                    <a:lnTo>
                      <a:pt x="44" y="265"/>
                    </a:lnTo>
                    <a:lnTo>
                      <a:pt x="44" y="265"/>
                    </a:lnTo>
                    <a:lnTo>
                      <a:pt x="42" y="265"/>
                    </a:lnTo>
                    <a:lnTo>
                      <a:pt x="42" y="267"/>
                    </a:lnTo>
                    <a:lnTo>
                      <a:pt x="42" y="269"/>
                    </a:lnTo>
                    <a:lnTo>
                      <a:pt x="40" y="267"/>
                    </a:lnTo>
                    <a:lnTo>
                      <a:pt x="38" y="265"/>
                    </a:lnTo>
                    <a:lnTo>
                      <a:pt x="38" y="263"/>
                    </a:lnTo>
                    <a:lnTo>
                      <a:pt x="40" y="261"/>
                    </a:lnTo>
                    <a:lnTo>
                      <a:pt x="40" y="258"/>
                    </a:lnTo>
                    <a:lnTo>
                      <a:pt x="42" y="256"/>
                    </a:lnTo>
                    <a:lnTo>
                      <a:pt x="44" y="254"/>
                    </a:lnTo>
                    <a:lnTo>
                      <a:pt x="47" y="252"/>
                    </a:lnTo>
                    <a:lnTo>
                      <a:pt x="53" y="250"/>
                    </a:lnTo>
                    <a:lnTo>
                      <a:pt x="70" y="242"/>
                    </a:lnTo>
                    <a:lnTo>
                      <a:pt x="74" y="241"/>
                    </a:lnTo>
                    <a:lnTo>
                      <a:pt x="80" y="237"/>
                    </a:lnTo>
                    <a:lnTo>
                      <a:pt x="83" y="231"/>
                    </a:lnTo>
                    <a:lnTo>
                      <a:pt x="85" y="225"/>
                    </a:lnTo>
                    <a:lnTo>
                      <a:pt x="83" y="225"/>
                    </a:lnTo>
                    <a:lnTo>
                      <a:pt x="83" y="225"/>
                    </a:lnTo>
                    <a:lnTo>
                      <a:pt x="83" y="225"/>
                    </a:lnTo>
                    <a:lnTo>
                      <a:pt x="81" y="223"/>
                    </a:lnTo>
                    <a:lnTo>
                      <a:pt x="83" y="220"/>
                    </a:lnTo>
                    <a:lnTo>
                      <a:pt x="85" y="214"/>
                    </a:lnTo>
                    <a:lnTo>
                      <a:pt x="85" y="210"/>
                    </a:lnTo>
                    <a:lnTo>
                      <a:pt x="85" y="208"/>
                    </a:lnTo>
                    <a:lnTo>
                      <a:pt x="83" y="206"/>
                    </a:lnTo>
                    <a:lnTo>
                      <a:pt x="83" y="205"/>
                    </a:lnTo>
                    <a:lnTo>
                      <a:pt x="85" y="199"/>
                    </a:lnTo>
                    <a:lnTo>
                      <a:pt x="85" y="197"/>
                    </a:lnTo>
                    <a:lnTo>
                      <a:pt x="83" y="195"/>
                    </a:lnTo>
                    <a:lnTo>
                      <a:pt x="83" y="197"/>
                    </a:lnTo>
                    <a:lnTo>
                      <a:pt x="81" y="201"/>
                    </a:lnTo>
                    <a:lnTo>
                      <a:pt x="81" y="199"/>
                    </a:lnTo>
                    <a:lnTo>
                      <a:pt x="80" y="189"/>
                    </a:lnTo>
                    <a:lnTo>
                      <a:pt x="78" y="176"/>
                    </a:lnTo>
                    <a:lnTo>
                      <a:pt x="76" y="174"/>
                    </a:lnTo>
                    <a:lnTo>
                      <a:pt x="72" y="168"/>
                    </a:lnTo>
                    <a:lnTo>
                      <a:pt x="72" y="165"/>
                    </a:lnTo>
                    <a:lnTo>
                      <a:pt x="72" y="163"/>
                    </a:lnTo>
                    <a:lnTo>
                      <a:pt x="72" y="159"/>
                    </a:lnTo>
                    <a:lnTo>
                      <a:pt x="72" y="157"/>
                    </a:lnTo>
                    <a:lnTo>
                      <a:pt x="70" y="153"/>
                    </a:lnTo>
                    <a:lnTo>
                      <a:pt x="72" y="155"/>
                    </a:lnTo>
                    <a:lnTo>
                      <a:pt x="74" y="155"/>
                    </a:lnTo>
                    <a:lnTo>
                      <a:pt x="74" y="155"/>
                    </a:lnTo>
                    <a:lnTo>
                      <a:pt x="76" y="155"/>
                    </a:lnTo>
                    <a:lnTo>
                      <a:pt x="78" y="153"/>
                    </a:lnTo>
                    <a:lnTo>
                      <a:pt x="81" y="151"/>
                    </a:lnTo>
                    <a:lnTo>
                      <a:pt x="87" y="144"/>
                    </a:lnTo>
                    <a:lnTo>
                      <a:pt x="89" y="142"/>
                    </a:lnTo>
                    <a:lnTo>
                      <a:pt x="91" y="140"/>
                    </a:lnTo>
                    <a:lnTo>
                      <a:pt x="93" y="140"/>
                    </a:lnTo>
                    <a:lnTo>
                      <a:pt x="95" y="140"/>
                    </a:lnTo>
                    <a:lnTo>
                      <a:pt x="97" y="138"/>
                    </a:lnTo>
                    <a:lnTo>
                      <a:pt x="97" y="136"/>
                    </a:lnTo>
                    <a:lnTo>
                      <a:pt x="99" y="138"/>
                    </a:lnTo>
                    <a:lnTo>
                      <a:pt x="100" y="136"/>
                    </a:lnTo>
                    <a:lnTo>
                      <a:pt x="108" y="123"/>
                    </a:lnTo>
                    <a:lnTo>
                      <a:pt x="112" y="121"/>
                    </a:lnTo>
                    <a:lnTo>
                      <a:pt x="116" y="117"/>
                    </a:lnTo>
                    <a:lnTo>
                      <a:pt x="121" y="113"/>
                    </a:lnTo>
                    <a:lnTo>
                      <a:pt x="129" y="112"/>
                    </a:lnTo>
                    <a:lnTo>
                      <a:pt x="138" y="108"/>
                    </a:lnTo>
                    <a:lnTo>
                      <a:pt x="140" y="108"/>
                    </a:lnTo>
                    <a:lnTo>
                      <a:pt x="152" y="100"/>
                    </a:lnTo>
                    <a:lnTo>
                      <a:pt x="153" y="98"/>
                    </a:lnTo>
                    <a:lnTo>
                      <a:pt x="153" y="98"/>
                    </a:lnTo>
                    <a:lnTo>
                      <a:pt x="153" y="96"/>
                    </a:lnTo>
                    <a:lnTo>
                      <a:pt x="153" y="96"/>
                    </a:lnTo>
                    <a:lnTo>
                      <a:pt x="153" y="96"/>
                    </a:lnTo>
                    <a:lnTo>
                      <a:pt x="155" y="96"/>
                    </a:lnTo>
                    <a:lnTo>
                      <a:pt x="155" y="94"/>
                    </a:lnTo>
                    <a:lnTo>
                      <a:pt x="155" y="94"/>
                    </a:lnTo>
                    <a:lnTo>
                      <a:pt x="157" y="91"/>
                    </a:lnTo>
                    <a:lnTo>
                      <a:pt x="163" y="85"/>
                    </a:lnTo>
                    <a:lnTo>
                      <a:pt x="165" y="81"/>
                    </a:lnTo>
                    <a:lnTo>
                      <a:pt x="167" y="79"/>
                    </a:lnTo>
                    <a:lnTo>
                      <a:pt x="167" y="75"/>
                    </a:lnTo>
                    <a:lnTo>
                      <a:pt x="167" y="75"/>
                    </a:lnTo>
                    <a:lnTo>
                      <a:pt x="169" y="74"/>
                    </a:lnTo>
                    <a:lnTo>
                      <a:pt x="169" y="72"/>
                    </a:lnTo>
                    <a:lnTo>
                      <a:pt x="169" y="70"/>
                    </a:lnTo>
                    <a:lnTo>
                      <a:pt x="169" y="66"/>
                    </a:lnTo>
                    <a:lnTo>
                      <a:pt x="169" y="66"/>
                    </a:lnTo>
                    <a:lnTo>
                      <a:pt x="167" y="68"/>
                    </a:lnTo>
                    <a:lnTo>
                      <a:pt x="167" y="66"/>
                    </a:lnTo>
                    <a:lnTo>
                      <a:pt x="167" y="64"/>
                    </a:lnTo>
                    <a:lnTo>
                      <a:pt x="167" y="64"/>
                    </a:lnTo>
                    <a:lnTo>
                      <a:pt x="167" y="62"/>
                    </a:lnTo>
                    <a:lnTo>
                      <a:pt x="167" y="62"/>
                    </a:lnTo>
                    <a:lnTo>
                      <a:pt x="167" y="62"/>
                    </a:lnTo>
                    <a:lnTo>
                      <a:pt x="167" y="62"/>
                    </a:lnTo>
                    <a:lnTo>
                      <a:pt x="165" y="60"/>
                    </a:lnTo>
                    <a:lnTo>
                      <a:pt x="165" y="58"/>
                    </a:lnTo>
                    <a:lnTo>
                      <a:pt x="165" y="51"/>
                    </a:lnTo>
                    <a:lnTo>
                      <a:pt x="165" y="45"/>
                    </a:lnTo>
                    <a:lnTo>
                      <a:pt x="165" y="43"/>
                    </a:lnTo>
                    <a:lnTo>
                      <a:pt x="165" y="41"/>
                    </a:lnTo>
                    <a:lnTo>
                      <a:pt x="165" y="41"/>
                    </a:lnTo>
                    <a:lnTo>
                      <a:pt x="163" y="41"/>
                    </a:lnTo>
                    <a:lnTo>
                      <a:pt x="163" y="41"/>
                    </a:lnTo>
                    <a:lnTo>
                      <a:pt x="163" y="39"/>
                    </a:lnTo>
                    <a:lnTo>
                      <a:pt x="165" y="39"/>
                    </a:lnTo>
                    <a:lnTo>
                      <a:pt x="165" y="39"/>
                    </a:lnTo>
                    <a:lnTo>
                      <a:pt x="165" y="39"/>
                    </a:lnTo>
                    <a:lnTo>
                      <a:pt x="165" y="36"/>
                    </a:lnTo>
                    <a:lnTo>
                      <a:pt x="165" y="30"/>
                    </a:lnTo>
                    <a:lnTo>
                      <a:pt x="163" y="17"/>
                    </a:lnTo>
                    <a:lnTo>
                      <a:pt x="163" y="15"/>
                    </a:lnTo>
                    <a:lnTo>
                      <a:pt x="163" y="13"/>
                    </a:lnTo>
                    <a:lnTo>
                      <a:pt x="165" y="9"/>
                    </a:lnTo>
                    <a:lnTo>
                      <a:pt x="165" y="7"/>
                    </a:lnTo>
                    <a:lnTo>
                      <a:pt x="165" y="5"/>
                    </a:lnTo>
                    <a:lnTo>
                      <a:pt x="165" y="5"/>
                    </a:lnTo>
                    <a:lnTo>
                      <a:pt x="165" y="5"/>
                    </a:lnTo>
                    <a:lnTo>
                      <a:pt x="163" y="5"/>
                    </a:lnTo>
                    <a:lnTo>
                      <a:pt x="165" y="5"/>
                    </a:lnTo>
                    <a:lnTo>
                      <a:pt x="165" y="3"/>
                    </a:lnTo>
                    <a:lnTo>
                      <a:pt x="167" y="3"/>
                    </a:lnTo>
                    <a:lnTo>
                      <a:pt x="165" y="3"/>
                    </a:lnTo>
                    <a:lnTo>
                      <a:pt x="165" y="2"/>
                    </a:lnTo>
                    <a:lnTo>
                      <a:pt x="165" y="2"/>
                    </a:lnTo>
                    <a:lnTo>
                      <a:pt x="163" y="0"/>
                    </a:lnTo>
                    <a:lnTo>
                      <a:pt x="157" y="3"/>
                    </a:lnTo>
                    <a:lnTo>
                      <a:pt x="153" y="7"/>
                    </a:lnTo>
                    <a:close/>
                    <a:moveTo>
                      <a:pt x="70" y="26"/>
                    </a:moveTo>
                    <a:lnTo>
                      <a:pt x="68" y="26"/>
                    </a:lnTo>
                    <a:lnTo>
                      <a:pt x="70" y="26"/>
                    </a:lnTo>
                    <a:lnTo>
                      <a:pt x="70" y="26"/>
                    </a:lnTo>
                    <a:lnTo>
                      <a:pt x="70" y="26"/>
                    </a:lnTo>
                    <a:close/>
                    <a:moveTo>
                      <a:pt x="72" y="26"/>
                    </a:moveTo>
                    <a:lnTo>
                      <a:pt x="70" y="26"/>
                    </a:lnTo>
                    <a:lnTo>
                      <a:pt x="72" y="26"/>
                    </a:lnTo>
                    <a:lnTo>
                      <a:pt x="72" y="26"/>
                    </a:lnTo>
                    <a:lnTo>
                      <a:pt x="72" y="26"/>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23" name="Freeform 1768">
                <a:extLst>
                  <a:ext uri="{FF2B5EF4-FFF2-40B4-BE49-F238E27FC236}">
                    <a16:creationId xmlns:a16="http://schemas.microsoft.com/office/drawing/2014/main" id="{A1C1FC4C-A725-451B-799B-EBE731E9178A}"/>
                  </a:ext>
                </a:extLst>
              </p:cNvPr>
              <p:cNvSpPr>
                <a:spLocks/>
              </p:cNvSpPr>
              <p:nvPr/>
            </p:nvSpPr>
            <p:spPr bwMode="auto">
              <a:xfrm>
                <a:off x="19218493" y="6960415"/>
                <a:ext cx="2472085" cy="2463921"/>
              </a:xfrm>
              <a:custGeom>
                <a:avLst/>
                <a:gdLst>
                  <a:gd name="T0" fmla="*/ 85 w 303"/>
                  <a:gd name="T1" fmla="*/ 213 h 302"/>
                  <a:gd name="T2" fmla="*/ 104 w 303"/>
                  <a:gd name="T3" fmla="*/ 213 h 302"/>
                  <a:gd name="T4" fmla="*/ 115 w 303"/>
                  <a:gd name="T5" fmla="*/ 201 h 302"/>
                  <a:gd name="T6" fmla="*/ 133 w 303"/>
                  <a:gd name="T7" fmla="*/ 198 h 302"/>
                  <a:gd name="T8" fmla="*/ 153 w 303"/>
                  <a:gd name="T9" fmla="*/ 205 h 302"/>
                  <a:gd name="T10" fmla="*/ 155 w 303"/>
                  <a:gd name="T11" fmla="*/ 224 h 302"/>
                  <a:gd name="T12" fmla="*/ 161 w 303"/>
                  <a:gd name="T13" fmla="*/ 253 h 302"/>
                  <a:gd name="T14" fmla="*/ 159 w 303"/>
                  <a:gd name="T15" fmla="*/ 264 h 302"/>
                  <a:gd name="T16" fmla="*/ 178 w 303"/>
                  <a:gd name="T17" fmla="*/ 262 h 302"/>
                  <a:gd name="T18" fmla="*/ 189 w 303"/>
                  <a:gd name="T19" fmla="*/ 260 h 302"/>
                  <a:gd name="T20" fmla="*/ 193 w 303"/>
                  <a:gd name="T21" fmla="*/ 266 h 302"/>
                  <a:gd name="T22" fmla="*/ 208 w 303"/>
                  <a:gd name="T23" fmla="*/ 266 h 302"/>
                  <a:gd name="T24" fmla="*/ 216 w 303"/>
                  <a:gd name="T25" fmla="*/ 275 h 302"/>
                  <a:gd name="T26" fmla="*/ 235 w 303"/>
                  <a:gd name="T27" fmla="*/ 275 h 302"/>
                  <a:gd name="T28" fmla="*/ 241 w 303"/>
                  <a:gd name="T29" fmla="*/ 275 h 302"/>
                  <a:gd name="T30" fmla="*/ 256 w 303"/>
                  <a:gd name="T31" fmla="*/ 285 h 302"/>
                  <a:gd name="T32" fmla="*/ 263 w 303"/>
                  <a:gd name="T33" fmla="*/ 294 h 302"/>
                  <a:gd name="T34" fmla="*/ 278 w 303"/>
                  <a:gd name="T35" fmla="*/ 298 h 302"/>
                  <a:gd name="T36" fmla="*/ 280 w 303"/>
                  <a:gd name="T37" fmla="*/ 281 h 302"/>
                  <a:gd name="T38" fmla="*/ 275 w 303"/>
                  <a:gd name="T39" fmla="*/ 285 h 302"/>
                  <a:gd name="T40" fmla="*/ 258 w 303"/>
                  <a:gd name="T41" fmla="*/ 272 h 302"/>
                  <a:gd name="T42" fmla="*/ 261 w 303"/>
                  <a:gd name="T43" fmla="*/ 239 h 302"/>
                  <a:gd name="T44" fmla="*/ 265 w 303"/>
                  <a:gd name="T45" fmla="*/ 226 h 302"/>
                  <a:gd name="T46" fmla="*/ 286 w 303"/>
                  <a:gd name="T47" fmla="*/ 196 h 302"/>
                  <a:gd name="T48" fmla="*/ 273 w 303"/>
                  <a:gd name="T49" fmla="*/ 163 h 302"/>
                  <a:gd name="T50" fmla="*/ 271 w 303"/>
                  <a:gd name="T51" fmla="*/ 133 h 302"/>
                  <a:gd name="T52" fmla="*/ 271 w 303"/>
                  <a:gd name="T53" fmla="*/ 118 h 302"/>
                  <a:gd name="T54" fmla="*/ 278 w 303"/>
                  <a:gd name="T55" fmla="*/ 97 h 302"/>
                  <a:gd name="T56" fmla="*/ 282 w 303"/>
                  <a:gd name="T57" fmla="*/ 72 h 302"/>
                  <a:gd name="T58" fmla="*/ 301 w 303"/>
                  <a:gd name="T59" fmla="*/ 48 h 302"/>
                  <a:gd name="T60" fmla="*/ 297 w 303"/>
                  <a:gd name="T61" fmla="*/ 38 h 302"/>
                  <a:gd name="T62" fmla="*/ 297 w 303"/>
                  <a:gd name="T63" fmla="*/ 27 h 302"/>
                  <a:gd name="T64" fmla="*/ 294 w 303"/>
                  <a:gd name="T65" fmla="*/ 27 h 302"/>
                  <a:gd name="T66" fmla="*/ 292 w 303"/>
                  <a:gd name="T67" fmla="*/ 23 h 302"/>
                  <a:gd name="T68" fmla="*/ 282 w 303"/>
                  <a:gd name="T69" fmla="*/ 15 h 302"/>
                  <a:gd name="T70" fmla="*/ 275 w 303"/>
                  <a:gd name="T71" fmla="*/ 12 h 302"/>
                  <a:gd name="T72" fmla="*/ 267 w 303"/>
                  <a:gd name="T73" fmla="*/ 14 h 302"/>
                  <a:gd name="T74" fmla="*/ 254 w 303"/>
                  <a:gd name="T75" fmla="*/ 15 h 302"/>
                  <a:gd name="T76" fmla="*/ 248 w 303"/>
                  <a:gd name="T77" fmla="*/ 10 h 302"/>
                  <a:gd name="T78" fmla="*/ 242 w 303"/>
                  <a:gd name="T79" fmla="*/ 2 h 302"/>
                  <a:gd name="T80" fmla="*/ 229 w 303"/>
                  <a:gd name="T81" fmla="*/ 2 h 302"/>
                  <a:gd name="T82" fmla="*/ 206 w 303"/>
                  <a:gd name="T83" fmla="*/ 4 h 302"/>
                  <a:gd name="T84" fmla="*/ 176 w 303"/>
                  <a:gd name="T85" fmla="*/ 10 h 302"/>
                  <a:gd name="T86" fmla="*/ 161 w 303"/>
                  <a:gd name="T87" fmla="*/ 19 h 302"/>
                  <a:gd name="T88" fmla="*/ 129 w 303"/>
                  <a:gd name="T89" fmla="*/ 8 h 302"/>
                  <a:gd name="T90" fmla="*/ 102 w 303"/>
                  <a:gd name="T91" fmla="*/ 15 h 302"/>
                  <a:gd name="T92" fmla="*/ 93 w 303"/>
                  <a:gd name="T93" fmla="*/ 53 h 302"/>
                  <a:gd name="T94" fmla="*/ 91 w 303"/>
                  <a:gd name="T95" fmla="*/ 69 h 302"/>
                  <a:gd name="T96" fmla="*/ 87 w 303"/>
                  <a:gd name="T97" fmla="*/ 93 h 302"/>
                  <a:gd name="T98" fmla="*/ 74 w 303"/>
                  <a:gd name="T99" fmla="*/ 105 h 302"/>
                  <a:gd name="T100" fmla="*/ 62 w 303"/>
                  <a:gd name="T101" fmla="*/ 122 h 302"/>
                  <a:gd name="T102" fmla="*/ 59 w 303"/>
                  <a:gd name="T103" fmla="*/ 146 h 302"/>
                  <a:gd name="T104" fmla="*/ 40 w 303"/>
                  <a:gd name="T105" fmla="*/ 162 h 302"/>
                  <a:gd name="T106" fmla="*/ 26 w 303"/>
                  <a:gd name="T107" fmla="*/ 156 h 302"/>
                  <a:gd name="T108" fmla="*/ 23 w 303"/>
                  <a:gd name="T109" fmla="*/ 158 h 302"/>
                  <a:gd name="T110" fmla="*/ 15 w 303"/>
                  <a:gd name="T111" fmla="*/ 160 h 302"/>
                  <a:gd name="T112" fmla="*/ 4 w 303"/>
                  <a:gd name="T113" fmla="*/ 167 h 302"/>
                  <a:gd name="T114" fmla="*/ 2 w 303"/>
                  <a:gd name="T115" fmla="*/ 181 h 302"/>
                  <a:gd name="T116" fmla="*/ 61 w 303"/>
                  <a:gd name="T117" fmla="*/ 179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3" h="302">
                    <a:moveTo>
                      <a:pt x="61" y="179"/>
                    </a:moveTo>
                    <a:lnTo>
                      <a:pt x="68" y="181"/>
                    </a:lnTo>
                    <a:lnTo>
                      <a:pt x="72" y="186"/>
                    </a:lnTo>
                    <a:lnTo>
                      <a:pt x="74" y="194"/>
                    </a:lnTo>
                    <a:lnTo>
                      <a:pt x="76" y="199"/>
                    </a:lnTo>
                    <a:lnTo>
                      <a:pt x="83" y="211"/>
                    </a:lnTo>
                    <a:lnTo>
                      <a:pt x="85" y="213"/>
                    </a:lnTo>
                    <a:lnTo>
                      <a:pt x="87" y="215"/>
                    </a:lnTo>
                    <a:lnTo>
                      <a:pt x="89" y="215"/>
                    </a:lnTo>
                    <a:lnTo>
                      <a:pt x="93" y="215"/>
                    </a:lnTo>
                    <a:lnTo>
                      <a:pt x="97" y="215"/>
                    </a:lnTo>
                    <a:lnTo>
                      <a:pt x="98" y="213"/>
                    </a:lnTo>
                    <a:lnTo>
                      <a:pt x="102" y="213"/>
                    </a:lnTo>
                    <a:lnTo>
                      <a:pt x="104" y="213"/>
                    </a:lnTo>
                    <a:lnTo>
                      <a:pt x="108" y="213"/>
                    </a:lnTo>
                    <a:lnTo>
                      <a:pt x="110" y="213"/>
                    </a:lnTo>
                    <a:lnTo>
                      <a:pt x="112" y="213"/>
                    </a:lnTo>
                    <a:lnTo>
                      <a:pt x="114" y="213"/>
                    </a:lnTo>
                    <a:lnTo>
                      <a:pt x="114" y="211"/>
                    </a:lnTo>
                    <a:lnTo>
                      <a:pt x="114" y="209"/>
                    </a:lnTo>
                    <a:lnTo>
                      <a:pt x="115" y="201"/>
                    </a:lnTo>
                    <a:lnTo>
                      <a:pt x="117" y="199"/>
                    </a:lnTo>
                    <a:lnTo>
                      <a:pt x="121" y="198"/>
                    </a:lnTo>
                    <a:lnTo>
                      <a:pt x="123" y="196"/>
                    </a:lnTo>
                    <a:lnTo>
                      <a:pt x="127" y="196"/>
                    </a:lnTo>
                    <a:lnTo>
                      <a:pt x="131" y="196"/>
                    </a:lnTo>
                    <a:lnTo>
                      <a:pt x="133" y="196"/>
                    </a:lnTo>
                    <a:lnTo>
                      <a:pt x="133" y="198"/>
                    </a:lnTo>
                    <a:lnTo>
                      <a:pt x="133" y="199"/>
                    </a:lnTo>
                    <a:lnTo>
                      <a:pt x="133" y="199"/>
                    </a:lnTo>
                    <a:lnTo>
                      <a:pt x="134" y="201"/>
                    </a:lnTo>
                    <a:lnTo>
                      <a:pt x="134" y="201"/>
                    </a:lnTo>
                    <a:lnTo>
                      <a:pt x="150" y="201"/>
                    </a:lnTo>
                    <a:lnTo>
                      <a:pt x="151" y="203"/>
                    </a:lnTo>
                    <a:lnTo>
                      <a:pt x="153" y="205"/>
                    </a:lnTo>
                    <a:lnTo>
                      <a:pt x="153" y="207"/>
                    </a:lnTo>
                    <a:lnTo>
                      <a:pt x="153" y="211"/>
                    </a:lnTo>
                    <a:lnTo>
                      <a:pt x="153" y="213"/>
                    </a:lnTo>
                    <a:lnTo>
                      <a:pt x="153" y="215"/>
                    </a:lnTo>
                    <a:lnTo>
                      <a:pt x="153" y="218"/>
                    </a:lnTo>
                    <a:lnTo>
                      <a:pt x="155" y="220"/>
                    </a:lnTo>
                    <a:lnTo>
                      <a:pt x="155" y="224"/>
                    </a:lnTo>
                    <a:lnTo>
                      <a:pt x="153" y="232"/>
                    </a:lnTo>
                    <a:lnTo>
                      <a:pt x="153" y="237"/>
                    </a:lnTo>
                    <a:lnTo>
                      <a:pt x="153" y="239"/>
                    </a:lnTo>
                    <a:lnTo>
                      <a:pt x="159" y="245"/>
                    </a:lnTo>
                    <a:lnTo>
                      <a:pt x="159" y="249"/>
                    </a:lnTo>
                    <a:lnTo>
                      <a:pt x="161" y="251"/>
                    </a:lnTo>
                    <a:lnTo>
                      <a:pt x="161" y="253"/>
                    </a:lnTo>
                    <a:lnTo>
                      <a:pt x="161" y="258"/>
                    </a:lnTo>
                    <a:lnTo>
                      <a:pt x="161" y="258"/>
                    </a:lnTo>
                    <a:lnTo>
                      <a:pt x="161" y="258"/>
                    </a:lnTo>
                    <a:lnTo>
                      <a:pt x="159" y="258"/>
                    </a:lnTo>
                    <a:lnTo>
                      <a:pt x="159" y="260"/>
                    </a:lnTo>
                    <a:lnTo>
                      <a:pt x="159" y="260"/>
                    </a:lnTo>
                    <a:lnTo>
                      <a:pt x="159" y="264"/>
                    </a:lnTo>
                    <a:lnTo>
                      <a:pt x="161" y="264"/>
                    </a:lnTo>
                    <a:lnTo>
                      <a:pt x="165" y="262"/>
                    </a:lnTo>
                    <a:lnTo>
                      <a:pt x="167" y="262"/>
                    </a:lnTo>
                    <a:lnTo>
                      <a:pt x="170" y="264"/>
                    </a:lnTo>
                    <a:lnTo>
                      <a:pt x="172" y="264"/>
                    </a:lnTo>
                    <a:lnTo>
                      <a:pt x="174" y="264"/>
                    </a:lnTo>
                    <a:lnTo>
                      <a:pt x="178" y="262"/>
                    </a:lnTo>
                    <a:lnTo>
                      <a:pt x="178" y="262"/>
                    </a:lnTo>
                    <a:lnTo>
                      <a:pt x="182" y="262"/>
                    </a:lnTo>
                    <a:lnTo>
                      <a:pt x="184" y="262"/>
                    </a:lnTo>
                    <a:lnTo>
                      <a:pt x="186" y="262"/>
                    </a:lnTo>
                    <a:lnTo>
                      <a:pt x="188" y="260"/>
                    </a:lnTo>
                    <a:lnTo>
                      <a:pt x="189" y="260"/>
                    </a:lnTo>
                    <a:lnTo>
                      <a:pt x="189" y="260"/>
                    </a:lnTo>
                    <a:lnTo>
                      <a:pt x="191" y="262"/>
                    </a:lnTo>
                    <a:lnTo>
                      <a:pt x="191" y="264"/>
                    </a:lnTo>
                    <a:lnTo>
                      <a:pt x="193" y="264"/>
                    </a:lnTo>
                    <a:lnTo>
                      <a:pt x="193" y="264"/>
                    </a:lnTo>
                    <a:lnTo>
                      <a:pt x="193" y="264"/>
                    </a:lnTo>
                    <a:lnTo>
                      <a:pt x="193" y="266"/>
                    </a:lnTo>
                    <a:lnTo>
                      <a:pt x="193" y="266"/>
                    </a:lnTo>
                    <a:lnTo>
                      <a:pt x="193" y="268"/>
                    </a:lnTo>
                    <a:lnTo>
                      <a:pt x="195" y="270"/>
                    </a:lnTo>
                    <a:lnTo>
                      <a:pt x="199" y="268"/>
                    </a:lnTo>
                    <a:lnTo>
                      <a:pt x="203" y="266"/>
                    </a:lnTo>
                    <a:lnTo>
                      <a:pt x="206" y="266"/>
                    </a:lnTo>
                    <a:lnTo>
                      <a:pt x="208" y="266"/>
                    </a:lnTo>
                    <a:lnTo>
                      <a:pt x="208" y="266"/>
                    </a:lnTo>
                    <a:lnTo>
                      <a:pt x="208" y="266"/>
                    </a:lnTo>
                    <a:lnTo>
                      <a:pt x="208" y="268"/>
                    </a:lnTo>
                    <a:lnTo>
                      <a:pt x="208" y="270"/>
                    </a:lnTo>
                    <a:lnTo>
                      <a:pt x="210" y="272"/>
                    </a:lnTo>
                    <a:lnTo>
                      <a:pt x="210" y="273"/>
                    </a:lnTo>
                    <a:lnTo>
                      <a:pt x="212" y="273"/>
                    </a:lnTo>
                    <a:lnTo>
                      <a:pt x="216" y="275"/>
                    </a:lnTo>
                    <a:lnTo>
                      <a:pt x="220" y="277"/>
                    </a:lnTo>
                    <a:lnTo>
                      <a:pt x="229" y="277"/>
                    </a:lnTo>
                    <a:lnTo>
                      <a:pt x="231" y="277"/>
                    </a:lnTo>
                    <a:lnTo>
                      <a:pt x="233" y="277"/>
                    </a:lnTo>
                    <a:lnTo>
                      <a:pt x="235" y="277"/>
                    </a:lnTo>
                    <a:lnTo>
                      <a:pt x="235" y="277"/>
                    </a:lnTo>
                    <a:lnTo>
                      <a:pt x="235" y="275"/>
                    </a:lnTo>
                    <a:lnTo>
                      <a:pt x="237" y="273"/>
                    </a:lnTo>
                    <a:lnTo>
                      <a:pt x="237" y="272"/>
                    </a:lnTo>
                    <a:lnTo>
                      <a:pt x="239" y="272"/>
                    </a:lnTo>
                    <a:lnTo>
                      <a:pt x="239" y="272"/>
                    </a:lnTo>
                    <a:lnTo>
                      <a:pt x="239" y="273"/>
                    </a:lnTo>
                    <a:lnTo>
                      <a:pt x="241" y="273"/>
                    </a:lnTo>
                    <a:lnTo>
                      <a:pt x="241" y="275"/>
                    </a:lnTo>
                    <a:lnTo>
                      <a:pt x="241" y="275"/>
                    </a:lnTo>
                    <a:lnTo>
                      <a:pt x="242" y="277"/>
                    </a:lnTo>
                    <a:lnTo>
                      <a:pt x="242" y="279"/>
                    </a:lnTo>
                    <a:lnTo>
                      <a:pt x="244" y="281"/>
                    </a:lnTo>
                    <a:lnTo>
                      <a:pt x="246" y="281"/>
                    </a:lnTo>
                    <a:lnTo>
                      <a:pt x="246" y="283"/>
                    </a:lnTo>
                    <a:lnTo>
                      <a:pt x="256" y="285"/>
                    </a:lnTo>
                    <a:lnTo>
                      <a:pt x="258" y="287"/>
                    </a:lnTo>
                    <a:lnTo>
                      <a:pt x="258" y="287"/>
                    </a:lnTo>
                    <a:lnTo>
                      <a:pt x="260" y="289"/>
                    </a:lnTo>
                    <a:lnTo>
                      <a:pt x="260" y="291"/>
                    </a:lnTo>
                    <a:lnTo>
                      <a:pt x="261" y="291"/>
                    </a:lnTo>
                    <a:lnTo>
                      <a:pt x="261" y="292"/>
                    </a:lnTo>
                    <a:lnTo>
                      <a:pt x="263" y="294"/>
                    </a:lnTo>
                    <a:lnTo>
                      <a:pt x="265" y="294"/>
                    </a:lnTo>
                    <a:lnTo>
                      <a:pt x="267" y="298"/>
                    </a:lnTo>
                    <a:lnTo>
                      <a:pt x="269" y="300"/>
                    </a:lnTo>
                    <a:lnTo>
                      <a:pt x="271" y="302"/>
                    </a:lnTo>
                    <a:lnTo>
                      <a:pt x="273" y="300"/>
                    </a:lnTo>
                    <a:lnTo>
                      <a:pt x="277" y="298"/>
                    </a:lnTo>
                    <a:lnTo>
                      <a:pt x="278" y="298"/>
                    </a:lnTo>
                    <a:lnTo>
                      <a:pt x="278" y="300"/>
                    </a:lnTo>
                    <a:lnTo>
                      <a:pt x="278" y="302"/>
                    </a:lnTo>
                    <a:lnTo>
                      <a:pt x="280" y="302"/>
                    </a:lnTo>
                    <a:lnTo>
                      <a:pt x="280" y="302"/>
                    </a:lnTo>
                    <a:lnTo>
                      <a:pt x="280" y="300"/>
                    </a:lnTo>
                    <a:lnTo>
                      <a:pt x="280" y="281"/>
                    </a:lnTo>
                    <a:lnTo>
                      <a:pt x="280" y="281"/>
                    </a:lnTo>
                    <a:lnTo>
                      <a:pt x="277" y="281"/>
                    </a:lnTo>
                    <a:lnTo>
                      <a:pt x="277" y="281"/>
                    </a:lnTo>
                    <a:lnTo>
                      <a:pt x="277" y="283"/>
                    </a:lnTo>
                    <a:lnTo>
                      <a:pt x="277" y="283"/>
                    </a:lnTo>
                    <a:lnTo>
                      <a:pt x="277" y="285"/>
                    </a:lnTo>
                    <a:lnTo>
                      <a:pt x="277" y="285"/>
                    </a:lnTo>
                    <a:lnTo>
                      <a:pt x="275" y="285"/>
                    </a:lnTo>
                    <a:lnTo>
                      <a:pt x="271" y="285"/>
                    </a:lnTo>
                    <a:lnTo>
                      <a:pt x="269" y="283"/>
                    </a:lnTo>
                    <a:lnTo>
                      <a:pt x="267" y="283"/>
                    </a:lnTo>
                    <a:lnTo>
                      <a:pt x="263" y="279"/>
                    </a:lnTo>
                    <a:lnTo>
                      <a:pt x="261" y="277"/>
                    </a:lnTo>
                    <a:lnTo>
                      <a:pt x="260" y="275"/>
                    </a:lnTo>
                    <a:lnTo>
                      <a:pt x="258" y="272"/>
                    </a:lnTo>
                    <a:lnTo>
                      <a:pt x="258" y="270"/>
                    </a:lnTo>
                    <a:lnTo>
                      <a:pt x="260" y="268"/>
                    </a:lnTo>
                    <a:lnTo>
                      <a:pt x="261" y="258"/>
                    </a:lnTo>
                    <a:lnTo>
                      <a:pt x="261" y="255"/>
                    </a:lnTo>
                    <a:lnTo>
                      <a:pt x="261" y="243"/>
                    </a:lnTo>
                    <a:lnTo>
                      <a:pt x="261" y="241"/>
                    </a:lnTo>
                    <a:lnTo>
                      <a:pt x="261" y="239"/>
                    </a:lnTo>
                    <a:lnTo>
                      <a:pt x="260" y="236"/>
                    </a:lnTo>
                    <a:lnTo>
                      <a:pt x="258" y="234"/>
                    </a:lnTo>
                    <a:lnTo>
                      <a:pt x="260" y="234"/>
                    </a:lnTo>
                    <a:lnTo>
                      <a:pt x="260" y="232"/>
                    </a:lnTo>
                    <a:lnTo>
                      <a:pt x="261" y="230"/>
                    </a:lnTo>
                    <a:lnTo>
                      <a:pt x="263" y="228"/>
                    </a:lnTo>
                    <a:lnTo>
                      <a:pt x="265" y="226"/>
                    </a:lnTo>
                    <a:lnTo>
                      <a:pt x="267" y="224"/>
                    </a:lnTo>
                    <a:lnTo>
                      <a:pt x="267" y="220"/>
                    </a:lnTo>
                    <a:lnTo>
                      <a:pt x="273" y="220"/>
                    </a:lnTo>
                    <a:lnTo>
                      <a:pt x="296" y="217"/>
                    </a:lnTo>
                    <a:lnTo>
                      <a:pt x="294" y="207"/>
                    </a:lnTo>
                    <a:lnTo>
                      <a:pt x="288" y="199"/>
                    </a:lnTo>
                    <a:lnTo>
                      <a:pt x="286" y="196"/>
                    </a:lnTo>
                    <a:lnTo>
                      <a:pt x="280" y="190"/>
                    </a:lnTo>
                    <a:lnTo>
                      <a:pt x="277" y="186"/>
                    </a:lnTo>
                    <a:lnTo>
                      <a:pt x="277" y="182"/>
                    </a:lnTo>
                    <a:lnTo>
                      <a:pt x="277" y="177"/>
                    </a:lnTo>
                    <a:lnTo>
                      <a:pt x="277" y="173"/>
                    </a:lnTo>
                    <a:lnTo>
                      <a:pt x="275" y="165"/>
                    </a:lnTo>
                    <a:lnTo>
                      <a:pt x="273" y="163"/>
                    </a:lnTo>
                    <a:lnTo>
                      <a:pt x="273" y="162"/>
                    </a:lnTo>
                    <a:lnTo>
                      <a:pt x="275" y="158"/>
                    </a:lnTo>
                    <a:lnTo>
                      <a:pt x="275" y="156"/>
                    </a:lnTo>
                    <a:lnTo>
                      <a:pt x="273" y="144"/>
                    </a:lnTo>
                    <a:lnTo>
                      <a:pt x="271" y="141"/>
                    </a:lnTo>
                    <a:lnTo>
                      <a:pt x="271" y="135"/>
                    </a:lnTo>
                    <a:lnTo>
                      <a:pt x="271" y="133"/>
                    </a:lnTo>
                    <a:lnTo>
                      <a:pt x="271" y="131"/>
                    </a:lnTo>
                    <a:lnTo>
                      <a:pt x="269" y="131"/>
                    </a:lnTo>
                    <a:lnTo>
                      <a:pt x="269" y="129"/>
                    </a:lnTo>
                    <a:lnTo>
                      <a:pt x="269" y="127"/>
                    </a:lnTo>
                    <a:lnTo>
                      <a:pt x="265" y="127"/>
                    </a:lnTo>
                    <a:lnTo>
                      <a:pt x="267" y="124"/>
                    </a:lnTo>
                    <a:lnTo>
                      <a:pt x="271" y="118"/>
                    </a:lnTo>
                    <a:lnTo>
                      <a:pt x="271" y="116"/>
                    </a:lnTo>
                    <a:lnTo>
                      <a:pt x="271" y="114"/>
                    </a:lnTo>
                    <a:lnTo>
                      <a:pt x="271" y="112"/>
                    </a:lnTo>
                    <a:lnTo>
                      <a:pt x="273" y="110"/>
                    </a:lnTo>
                    <a:lnTo>
                      <a:pt x="273" y="110"/>
                    </a:lnTo>
                    <a:lnTo>
                      <a:pt x="277" y="107"/>
                    </a:lnTo>
                    <a:lnTo>
                      <a:pt x="278" y="97"/>
                    </a:lnTo>
                    <a:lnTo>
                      <a:pt x="278" y="86"/>
                    </a:lnTo>
                    <a:lnTo>
                      <a:pt x="280" y="84"/>
                    </a:lnTo>
                    <a:lnTo>
                      <a:pt x="282" y="80"/>
                    </a:lnTo>
                    <a:lnTo>
                      <a:pt x="282" y="78"/>
                    </a:lnTo>
                    <a:lnTo>
                      <a:pt x="282" y="76"/>
                    </a:lnTo>
                    <a:lnTo>
                      <a:pt x="282" y="72"/>
                    </a:lnTo>
                    <a:lnTo>
                      <a:pt x="282" y="72"/>
                    </a:lnTo>
                    <a:lnTo>
                      <a:pt x="284" y="70"/>
                    </a:lnTo>
                    <a:lnTo>
                      <a:pt x="301" y="57"/>
                    </a:lnTo>
                    <a:lnTo>
                      <a:pt x="303" y="52"/>
                    </a:lnTo>
                    <a:lnTo>
                      <a:pt x="303" y="52"/>
                    </a:lnTo>
                    <a:lnTo>
                      <a:pt x="303" y="50"/>
                    </a:lnTo>
                    <a:lnTo>
                      <a:pt x="303" y="50"/>
                    </a:lnTo>
                    <a:lnTo>
                      <a:pt x="301" y="48"/>
                    </a:lnTo>
                    <a:lnTo>
                      <a:pt x="301" y="48"/>
                    </a:lnTo>
                    <a:lnTo>
                      <a:pt x="297" y="46"/>
                    </a:lnTo>
                    <a:lnTo>
                      <a:pt x="296" y="46"/>
                    </a:lnTo>
                    <a:lnTo>
                      <a:pt x="296" y="44"/>
                    </a:lnTo>
                    <a:lnTo>
                      <a:pt x="296" y="42"/>
                    </a:lnTo>
                    <a:lnTo>
                      <a:pt x="297" y="40"/>
                    </a:lnTo>
                    <a:lnTo>
                      <a:pt x="297" y="38"/>
                    </a:lnTo>
                    <a:lnTo>
                      <a:pt x="297" y="38"/>
                    </a:lnTo>
                    <a:lnTo>
                      <a:pt x="297" y="36"/>
                    </a:lnTo>
                    <a:lnTo>
                      <a:pt x="297" y="36"/>
                    </a:lnTo>
                    <a:lnTo>
                      <a:pt x="297" y="31"/>
                    </a:lnTo>
                    <a:lnTo>
                      <a:pt x="297" y="29"/>
                    </a:lnTo>
                    <a:lnTo>
                      <a:pt x="297" y="29"/>
                    </a:lnTo>
                    <a:lnTo>
                      <a:pt x="297" y="27"/>
                    </a:lnTo>
                    <a:lnTo>
                      <a:pt x="296" y="27"/>
                    </a:lnTo>
                    <a:lnTo>
                      <a:pt x="296" y="27"/>
                    </a:lnTo>
                    <a:lnTo>
                      <a:pt x="296" y="27"/>
                    </a:lnTo>
                    <a:lnTo>
                      <a:pt x="296" y="27"/>
                    </a:lnTo>
                    <a:lnTo>
                      <a:pt x="294" y="27"/>
                    </a:lnTo>
                    <a:lnTo>
                      <a:pt x="294" y="27"/>
                    </a:lnTo>
                    <a:lnTo>
                      <a:pt x="294" y="27"/>
                    </a:lnTo>
                    <a:lnTo>
                      <a:pt x="294" y="27"/>
                    </a:lnTo>
                    <a:lnTo>
                      <a:pt x="294" y="25"/>
                    </a:lnTo>
                    <a:lnTo>
                      <a:pt x="294" y="25"/>
                    </a:lnTo>
                    <a:lnTo>
                      <a:pt x="294" y="25"/>
                    </a:lnTo>
                    <a:lnTo>
                      <a:pt x="294" y="25"/>
                    </a:lnTo>
                    <a:lnTo>
                      <a:pt x="294" y="25"/>
                    </a:lnTo>
                    <a:lnTo>
                      <a:pt x="292" y="23"/>
                    </a:lnTo>
                    <a:lnTo>
                      <a:pt x="292" y="23"/>
                    </a:lnTo>
                    <a:lnTo>
                      <a:pt x="292" y="23"/>
                    </a:lnTo>
                    <a:lnTo>
                      <a:pt x="292" y="23"/>
                    </a:lnTo>
                    <a:lnTo>
                      <a:pt x="290" y="23"/>
                    </a:lnTo>
                    <a:lnTo>
                      <a:pt x="288" y="21"/>
                    </a:lnTo>
                    <a:lnTo>
                      <a:pt x="284" y="17"/>
                    </a:lnTo>
                    <a:lnTo>
                      <a:pt x="282" y="15"/>
                    </a:lnTo>
                    <a:lnTo>
                      <a:pt x="280" y="14"/>
                    </a:lnTo>
                    <a:lnTo>
                      <a:pt x="278" y="12"/>
                    </a:lnTo>
                    <a:lnTo>
                      <a:pt x="278" y="12"/>
                    </a:lnTo>
                    <a:lnTo>
                      <a:pt x="277" y="10"/>
                    </a:lnTo>
                    <a:lnTo>
                      <a:pt x="277" y="10"/>
                    </a:lnTo>
                    <a:lnTo>
                      <a:pt x="275" y="12"/>
                    </a:lnTo>
                    <a:lnTo>
                      <a:pt x="275" y="12"/>
                    </a:lnTo>
                    <a:lnTo>
                      <a:pt x="275" y="12"/>
                    </a:lnTo>
                    <a:lnTo>
                      <a:pt x="273" y="14"/>
                    </a:lnTo>
                    <a:lnTo>
                      <a:pt x="273" y="14"/>
                    </a:lnTo>
                    <a:lnTo>
                      <a:pt x="271" y="14"/>
                    </a:lnTo>
                    <a:lnTo>
                      <a:pt x="271" y="14"/>
                    </a:lnTo>
                    <a:lnTo>
                      <a:pt x="269" y="14"/>
                    </a:lnTo>
                    <a:lnTo>
                      <a:pt x="267" y="14"/>
                    </a:lnTo>
                    <a:lnTo>
                      <a:pt x="265" y="12"/>
                    </a:lnTo>
                    <a:lnTo>
                      <a:pt x="263" y="12"/>
                    </a:lnTo>
                    <a:lnTo>
                      <a:pt x="260" y="15"/>
                    </a:lnTo>
                    <a:lnTo>
                      <a:pt x="256" y="15"/>
                    </a:lnTo>
                    <a:lnTo>
                      <a:pt x="256" y="15"/>
                    </a:lnTo>
                    <a:lnTo>
                      <a:pt x="256" y="15"/>
                    </a:lnTo>
                    <a:lnTo>
                      <a:pt x="254" y="15"/>
                    </a:lnTo>
                    <a:lnTo>
                      <a:pt x="254" y="14"/>
                    </a:lnTo>
                    <a:lnTo>
                      <a:pt x="254" y="14"/>
                    </a:lnTo>
                    <a:lnTo>
                      <a:pt x="252" y="14"/>
                    </a:lnTo>
                    <a:lnTo>
                      <a:pt x="252" y="12"/>
                    </a:lnTo>
                    <a:lnTo>
                      <a:pt x="250" y="12"/>
                    </a:lnTo>
                    <a:lnTo>
                      <a:pt x="248" y="10"/>
                    </a:lnTo>
                    <a:lnTo>
                      <a:pt x="248" y="10"/>
                    </a:lnTo>
                    <a:lnTo>
                      <a:pt x="248" y="8"/>
                    </a:lnTo>
                    <a:lnTo>
                      <a:pt x="248" y="8"/>
                    </a:lnTo>
                    <a:lnTo>
                      <a:pt x="246" y="8"/>
                    </a:lnTo>
                    <a:lnTo>
                      <a:pt x="244" y="6"/>
                    </a:lnTo>
                    <a:lnTo>
                      <a:pt x="244" y="4"/>
                    </a:lnTo>
                    <a:lnTo>
                      <a:pt x="242" y="4"/>
                    </a:lnTo>
                    <a:lnTo>
                      <a:pt x="242" y="2"/>
                    </a:lnTo>
                    <a:lnTo>
                      <a:pt x="241" y="2"/>
                    </a:lnTo>
                    <a:lnTo>
                      <a:pt x="239" y="2"/>
                    </a:lnTo>
                    <a:lnTo>
                      <a:pt x="237" y="2"/>
                    </a:lnTo>
                    <a:lnTo>
                      <a:pt x="235" y="2"/>
                    </a:lnTo>
                    <a:lnTo>
                      <a:pt x="233" y="2"/>
                    </a:lnTo>
                    <a:lnTo>
                      <a:pt x="231" y="2"/>
                    </a:lnTo>
                    <a:lnTo>
                      <a:pt x="229" y="2"/>
                    </a:lnTo>
                    <a:lnTo>
                      <a:pt x="220" y="0"/>
                    </a:lnTo>
                    <a:lnTo>
                      <a:pt x="214" y="0"/>
                    </a:lnTo>
                    <a:lnTo>
                      <a:pt x="210" y="0"/>
                    </a:lnTo>
                    <a:lnTo>
                      <a:pt x="210" y="2"/>
                    </a:lnTo>
                    <a:lnTo>
                      <a:pt x="208" y="2"/>
                    </a:lnTo>
                    <a:lnTo>
                      <a:pt x="208" y="4"/>
                    </a:lnTo>
                    <a:lnTo>
                      <a:pt x="206" y="4"/>
                    </a:lnTo>
                    <a:lnTo>
                      <a:pt x="203" y="6"/>
                    </a:lnTo>
                    <a:lnTo>
                      <a:pt x="201" y="6"/>
                    </a:lnTo>
                    <a:lnTo>
                      <a:pt x="197" y="4"/>
                    </a:lnTo>
                    <a:lnTo>
                      <a:pt x="191" y="4"/>
                    </a:lnTo>
                    <a:lnTo>
                      <a:pt x="184" y="8"/>
                    </a:lnTo>
                    <a:lnTo>
                      <a:pt x="180" y="10"/>
                    </a:lnTo>
                    <a:lnTo>
                      <a:pt x="176" y="10"/>
                    </a:lnTo>
                    <a:lnTo>
                      <a:pt x="172" y="10"/>
                    </a:lnTo>
                    <a:lnTo>
                      <a:pt x="169" y="10"/>
                    </a:lnTo>
                    <a:lnTo>
                      <a:pt x="167" y="14"/>
                    </a:lnTo>
                    <a:lnTo>
                      <a:pt x="165" y="15"/>
                    </a:lnTo>
                    <a:lnTo>
                      <a:pt x="165" y="17"/>
                    </a:lnTo>
                    <a:lnTo>
                      <a:pt x="163" y="19"/>
                    </a:lnTo>
                    <a:lnTo>
                      <a:pt x="161" y="19"/>
                    </a:lnTo>
                    <a:lnTo>
                      <a:pt x="155" y="17"/>
                    </a:lnTo>
                    <a:lnTo>
                      <a:pt x="153" y="15"/>
                    </a:lnTo>
                    <a:lnTo>
                      <a:pt x="150" y="15"/>
                    </a:lnTo>
                    <a:lnTo>
                      <a:pt x="134" y="14"/>
                    </a:lnTo>
                    <a:lnTo>
                      <a:pt x="134" y="14"/>
                    </a:lnTo>
                    <a:lnTo>
                      <a:pt x="133" y="12"/>
                    </a:lnTo>
                    <a:lnTo>
                      <a:pt x="129" y="8"/>
                    </a:lnTo>
                    <a:lnTo>
                      <a:pt x="127" y="6"/>
                    </a:lnTo>
                    <a:lnTo>
                      <a:pt x="123" y="4"/>
                    </a:lnTo>
                    <a:lnTo>
                      <a:pt x="117" y="2"/>
                    </a:lnTo>
                    <a:lnTo>
                      <a:pt x="112" y="4"/>
                    </a:lnTo>
                    <a:lnTo>
                      <a:pt x="110" y="8"/>
                    </a:lnTo>
                    <a:lnTo>
                      <a:pt x="106" y="12"/>
                    </a:lnTo>
                    <a:lnTo>
                      <a:pt x="102" y="15"/>
                    </a:lnTo>
                    <a:lnTo>
                      <a:pt x="102" y="15"/>
                    </a:lnTo>
                    <a:lnTo>
                      <a:pt x="102" y="27"/>
                    </a:lnTo>
                    <a:lnTo>
                      <a:pt x="102" y="29"/>
                    </a:lnTo>
                    <a:lnTo>
                      <a:pt x="102" y="34"/>
                    </a:lnTo>
                    <a:lnTo>
                      <a:pt x="98" y="40"/>
                    </a:lnTo>
                    <a:lnTo>
                      <a:pt x="95" y="48"/>
                    </a:lnTo>
                    <a:lnTo>
                      <a:pt x="93" y="53"/>
                    </a:lnTo>
                    <a:lnTo>
                      <a:pt x="93" y="55"/>
                    </a:lnTo>
                    <a:lnTo>
                      <a:pt x="93" y="59"/>
                    </a:lnTo>
                    <a:lnTo>
                      <a:pt x="93" y="61"/>
                    </a:lnTo>
                    <a:lnTo>
                      <a:pt x="93" y="61"/>
                    </a:lnTo>
                    <a:lnTo>
                      <a:pt x="91" y="65"/>
                    </a:lnTo>
                    <a:lnTo>
                      <a:pt x="91" y="67"/>
                    </a:lnTo>
                    <a:lnTo>
                      <a:pt x="91" y="69"/>
                    </a:lnTo>
                    <a:lnTo>
                      <a:pt x="91" y="78"/>
                    </a:lnTo>
                    <a:lnTo>
                      <a:pt x="91" y="80"/>
                    </a:lnTo>
                    <a:lnTo>
                      <a:pt x="89" y="86"/>
                    </a:lnTo>
                    <a:lnTo>
                      <a:pt x="87" y="89"/>
                    </a:lnTo>
                    <a:lnTo>
                      <a:pt x="87" y="89"/>
                    </a:lnTo>
                    <a:lnTo>
                      <a:pt x="87" y="91"/>
                    </a:lnTo>
                    <a:lnTo>
                      <a:pt x="87" y="93"/>
                    </a:lnTo>
                    <a:lnTo>
                      <a:pt x="87" y="93"/>
                    </a:lnTo>
                    <a:lnTo>
                      <a:pt x="87" y="95"/>
                    </a:lnTo>
                    <a:lnTo>
                      <a:pt x="85" y="95"/>
                    </a:lnTo>
                    <a:lnTo>
                      <a:pt x="83" y="99"/>
                    </a:lnTo>
                    <a:lnTo>
                      <a:pt x="81" y="99"/>
                    </a:lnTo>
                    <a:lnTo>
                      <a:pt x="76" y="103"/>
                    </a:lnTo>
                    <a:lnTo>
                      <a:pt x="74" y="105"/>
                    </a:lnTo>
                    <a:lnTo>
                      <a:pt x="72" y="107"/>
                    </a:lnTo>
                    <a:lnTo>
                      <a:pt x="70" y="112"/>
                    </a:lnTo>
                    <a:lnTo>
                      <a:pt x="68" y="114"/>
                    </a:lnTo>
                    <a:lnTo>
                      <a:pt x="68" y="116"/>
                    </a:lnTo>
                    <a:lnTo>
                      <a:pt x="66" y="118"/>
                    </a:lnTo>
                    <a:lnTo>
                      <a:pt x="64" y="120"/>
                    </a:lnTo>
                    <a:lnTo>
                      <a:pt x="62" y="122"/>
                    </a:lnTo>
                    <a:lnTo>
                      <a:pt x="62" y="126"/>
                    </a:lnTo>
                    <a:lnTo>
                      <a:pt x="64" y="133"/>
                    </a:lnTo>
                    <a:lnTo>
                      <a:pt x="62" y="137"/>
                    </a:lnTo>
                    <a:lnTo>
                      <a:pt x="62" y="139"/>
                    </a:lnTo>
                    <a:lnTo>
                      <a:pt x="61" y="143"/>
                    </a:lnTo>
                    <a:lnTo>
                      <a:pt x="61" y="144"/>
                    </a:lnTo>
                    <a:lnTo>
                      <a:pt x="59" y="146"/>
                    </a:lnTo>
                    <a:lnTo>
                      <a:pt x="57" y="148"/>
                    </a:lnTo>
                    <a:lnTo>
                      <a:pt x="55" y="148"/>
                    </a:lnTo>
                    <a:lnTo>
                      <a:pt x="53" y="150"/>
                    </a:lnTo>
                    <a:lnTo>
                      <a:pt x="49" y="152"/>
                    </a:lnTo>
                    <a:lnTo>
                      <a:pt x="45" y="156"/>
                    </a:lnTo>
                    <a:lnTo>
                      <a:pt x="42" y="162"/>
                    </a:lnTo>
                    <a:lnTo>
                      <a:pt x="40" y="162"/>
                    </a:lnTo>
                    <a:lnTo>
                      <a:pt x="38" y="163"/>
                    </a:lnTo>
                    <a:lnTo>
                      <a:pt x="34" y="162"/>
                    </a:lnTo>
                    <a:lnTo>
                      <a:pt x="34" y="160"/>
                    </a:lnTo>
                    <a:lnTo>
                      <a:pt x="36" y="156"/>
                    </a:lnTo>
                    <a:lnTo>
                      <a:pt x="34" y="154"/>
                    </a:lnTo>
                    <a:lnTo>
                      <a:pt x="32" y="154"/>
                    </a:lnTo>
                    <a:lnTo>
                      <a:pt x="26" y="156"/>
                    </a:lnTo>
                    <a:lnTo>
                      <a:pt x="26" y="156"/>
                    </a:lnTo>
                    <a:lnTo>
                      <a:pt x="25" y="156"/>
                    </a:lnTo>
                    <a:lnTo>
                      <a:pt x="25" y="156"/>
                    </a:lnTo>
                    <a:lnTo>
                      <a:pt x="25" y="156"/>
                    </a:lnTo>
                    <a:lnTo>
                      <a:pt x="23" y="156"/>
                    </a:lnTo>
                    <a:lnTo>
                      <a:pt x="23" y="158"/>
                    </a:lnTo>
                    <a:lnTo>
                      <a:pt x="23" y="158"/>
                    </a:lnTo>
                    <a:lnTo>
                      <a:pt x="23" y="160"/>
                    </a:lnTo>
                    <a:lnTo>
                      <a:pt x="23" y="160"/>
                    </a:lnTo>
                    <a:lnTo>
                      <a:pt x="21" y="162"/>
                    </a:lnTo>
                    <a:lnTo>
                      <a:pt x="19" y="162"/>
                    </a:lnTo>
                    <a:lnTo>
                      <a:pt x="17" y="162"/>
                    </a:lnTo>
                    <a:lnTo>
                      <a:pt x="17" y="162"/>
                    </a:lnTo>
                    <a:lnTo>
                      <a:pt x="15" y="160"/>
                    </a:lnTo>
                    <a:lnTo>
                      <a:pt x="15" y="160"/>
                    </a:lnTo>
                    <a:lnTo>
                      <a:pt x="13" y="160"/>
                    </a:lnTo>
                    <a:lnTo>
                      <a:pt x="7" y="162"/>
                    </a:lnTo>
                    <a:lnTo>
                      <a:pt x="6" y="165"/>
                    </a:lnTo>
                    <a:lnTo>
                      <a:pt x="4" y="165"/>
                    </a:lnTo>
                    <a:lnTo>
                      <a:pt x="4" y="165"/>
                    </a:lnTo>
                    <a:lnTo>
                      <a:pt x="4" y="167"/>
                    </a:lnTo>
                    <a:lnTo>
                      <a:pt x="4" y="169"/>
                    </a:lnTo>
                    <a:lnTo>
                      <a:pt x="4" y="173"/>
                    </a:lnTo>
                    <a:lnTo>
                      <a:pt x="4" y="175"/>
                    </a:lnTo>
                    <a:lnTo>
                      <a:pt x="4" y="177"/>
                    </a:lnTo>
                    <a:lnTo>
                      <a:pt x="2" y="177"/>
                    </a:lnTo>
                    <a:lnTo>
                      <a:pt x="0" y="177"/>
                    </a:lnTo>
                    <a:lnTo>
                      <a:pt x="2" y="181"/>
                    </a:lnTo>
                    <a:lnTo>
                      <a:pt x="6" y="181"/>
                    </a:lnTo>
                    <a:lnTo>
                      <a:pt x="9" y="179"/>
                    </a:lnTo>
                    <a:lnTo>
                      <a:pt x="13" y="179"/>
                    </a:lnTo>
                    <a:lnTo>
                      <a:pt x="21" y="179"/>
                    </a:lnTo>
                    <a:lnTo>
                      <a:pt x="61" y="179"/>
                    </a:lnTo>
                    <a:lnTo>
                      <a:pt x="61" y="179"/>
                    </a:lnTo>
                    <a:lnTo>
                      <a:pt x="61" y="179"/>
                    </a:lnTo>
                    <a:lnTo>
                      <a:pt x="61" y="179"/>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24" name="Freeform 1769">
                <a:extLst>
                  <a:ext uri="{FF2B5EF4-FFF2-40B4-BE49-F238E27FC236}">
                    <a16:creationId xmlns:a16="http://schemas.microsoft.com/office/drawing/2014/main" id="{2D8A70C9-DE3E-9C29-2A59-6FE8B1E14240}"/>
                  </a:ext>
                </a:extLst>
              </p:cNvPr>
              <p:cNvSpPr>
                <a:spLocks noEditPoints="1"/>
              </p:cNvSpPr>
              <p:nvPr/>
            </p:nvSpPr>
            <p:spPr bwMode="auto">
              <a:xfrm>
                <a:off x="19773284" y="10631824"/>
                <a:ext cx="2137574" cy="1811226"/>
              </a:xfrm>
              <a:custGeom>
                <a:avLst/>
                <a:gdLst>
                  <a:gd name="T0" fmla="*/ 246 w 262"/>
                  <a:gd name="T1" fmla="*/ 89 h 222"/>
                  <a:gd name="T2" fmla="*/ 231 w 262"/>
                  <a:gd name="T3" fmla="*/ 83 h 222"/>
                  <a:gd name="T4" fmla="*/ 231 w 262"/>
                  <a:gd name="T5" fmla="*/ 68 h 222"/>
                  <a:gd name="T6" fmla="*/ 246 w 262"/>
                  <a:gd name="T7" fmla="*/ 66 h 222"/>
                  <a:gd name="T8" fmla="*/ 246 w 262"/>
                  <a:gd name="T9" fmla="*/ 32 h 222"/>
                  <a:gd name="T10" fmla="*/ 229 w 262"/>
                  <a:gd name="T11" fmla="*/ 2 h 222"/>
                  <a:gd name="T12" fmla="*/ 199 w 262"/>
                  <a:gd name="T13" fmla="*/ 2 h 222"/>
                  <a:gd name="T14" fmla="*/ 186 w 262"/>
                  <a:gd name="T15" fmla="*/ 9 h 222"/>
                  <a:gd name="T16" fmla="*/ 167 w 262"/>
                  <a:gd name="T17" fmla="*/ 26 h 222"/>
                  <a:gd name="T18" fmla="*/ 157 w 262"/>
                  <a:gd name="T19" fmla="*/ 42 h 222"/>
                  <a:gd name="T20" fmla="*/ 146 w 262"/>
                  <a:gd name="T21" fmla="*/ 59 h 222"/>
                  <a:gd name="T22" fmla="*/ 129 w 262"/>
                  <a:gd name="T23" fmla="*/ 63 h 222"/>
                  <a:gd name="T24" fmla="*/ 114 w 262"/>
                  <a:gd name="T25" fmla="*/ 55 h 222"/>
                  <a:gd name="T26" fmla="*/ 102 w 262"/>
                  <a:gd name="T27" fmla="*/ 57 h 222"/>
                  <a:gd name="T28" fmla="*/ 95 w 262"/>
                  <a:gd name="T29" fmla="*/ 72 h 222"/>
                  <a:gd name="T30" fmla="*/ 85 w 262"/>
                  <a:gd name="T31" fmla="*/ 80 h 222"/>
                  <a:gd name="T32" fmla="*/ 80 w 262"/>
                  <a:gd name="T33" fmla="*/ 81 h 222"/>
                  <a:gd name="T34" fmla="*/ 66 w 262"/>
                  <a:gd name="T35" fmla="*/ 80 h 222"/>
                  <a:gd name="T36" fmla="*/ 68 w 262"/>
                  <a:gd name="T37" fmla="*/ 70 h 222"/>
                  <a:gd name="T38" fmla="*/ 61 w 262"/>
                  <a:gd name="T39" fmla="*/ 49 h 222"/>
                  <a:gd name="T40" fmla="*/ 47 w 262"/>
                  <a:gd name="T41" fmla="*/ 114 h 222"/>
                  <a:gd name="T42" fmla="*/ 23 w 262"/>
                  <a:gd name="T43" fmla="*/ 118 h 222"/>
                  <a:gd name="T44" fmla="*/ 15 w 262"/>
                  <a:gd name="T45" fmla="*/ 112 h 222"/>
                  <a:gd name="T46" fmla="*/ 11 w 262"/>
                  <a:gd name="T47" fmla="*/ 106 h 222"/>
                  <a:gd name="T48" fmla="*/ 4 w 262"/>
                  <a:gd name="T49" fmla="*/ 108 h 222"/>
                  <a:gd name="T50" fmla="*/ 6 w 262"/>
                  <a:gd name="T51" fmla="*/ 123 h 222"/>
                  <a:gd name="T52" fmla="*/ 29 w 262"/>
                  <a:gd name="T53" fmla="*/ 180 h 222"/>
                  <a:gd name="T54" fmla="*/ 25 w 262"/>
                  <a:gd name="T55" fmla="*/ 184 h 222"/>
                  <a:gd name="T56" fmla="*/ 29 w 262"/>
                  <a:gd name="T57" fmla="*/ 199 h 222"/>
                  <a:gd name="T58" fmla="*/ 29 w 262"/>
                  <a:gd name="T59" fmla="*/ 209 h 222"/>
                  <a:gd name="T60" fmla="*/ 30 w 262"/>
                  <a:gd name="T61" fmla="*/ 212 h 222"/>
                  <a:gd name="T62" fmla="*/ 36 w 262"/>
                  <a:gd name="T63" fmla="*/ 210 h 222"/>
                  <a:gd name="T64" fmla="*/ 38 w 262"/>
                  <a:gd name="T65" fmla="*/ 214 h 222"/>
                  <a:gd name="T66" fmla="*/ 46 w 262"/>
                  <a:gd name="T67" fmla="*/ 216 h 222"/>
                  <a:gd name="T68" fmla="*/ 59 w 262"/>
                  <a:gd name="T69" fmla="*/ 220 h 222"/>
                  <a:gd name="T70" fmla="*/ 70 w 262"/>
                  <a:gd name="T71" fmla="*/ 214 h 222"/>
                  <a:gd name="T72" fmla="*/ 91 w 262"/>
                  <a:gd name="T73" fmla="*/ 210 h 222"/>
                  <a:gd name="T74" fmla="*/ 110 w 262"/>
                  <a:gd name="T75" fmla="*/ 209 h 222"/>
                  <a:gd name="T76" fmla="*/ 123 w 262"/>
                  <a:gd name="T77" fmla="*/ 209 h 222"/>
                  <a:gd name="T78" fmla="*/ 133 w 262"/>
                  <a:gd name="T79" fmla="*/ 209 h 222"/>
                  <a:gd name="T80" fmla="*/ 140 w 262"/>
                  <a:gd name="T81" fmla="*/ 207 h 222"/>
                  <a:gd name="T82" fmla="*/ 148 w 262"/>
                  <a:gd name="T83" fmla="*/ 205 h 222"/>
                  <a:gd name="T84" fmla="*/ 156 w 262"/>
                  <a:gd name="T85" fmla="*/ 203 h 222"/>
                  <a:gd name="T86" fmla="*/ 176 w 262"/>
                  <a:gd name="T87" fmla="*/ 195 h 222"/>
                  <a:gd name="T88" fmla="*/ 245 w 262"/>
                  <a:gd name="T89" fmla="*/ 119 h 222"/>
                  <a:gd name="T90" fmla="*/ 258 w 262"/>
                  <a:gd name="T91" fmla="*/ 97 h 222"/>
                  <a:gd name="T92" fmla="*/ 207 w 262"/>
                  <a:gd name="T93" fmla="*/ 127 h 222"/>
                  <a:gd name="T94" fmla="*/ 192 w 262"/>
                  <a:gd name="T95" fmla="*/ 140 h 222"/>
                  <a:gd name="T96" fmla="*/ 180 w 262"/>
                  <a:gd name="T97" fmla="*/ 148 h 222"/>
                  <a:gd name="T98" fmla="*/ 169 w 262"/>
                  <a:gd name="T99" fmla="*/ 131 h 222"/>
                  <a:gd name="T100" fmla="*/ 176 w 262"/>
                  <a:gd name="T101" fmla="*/ 123 h 222"/>
                  <a:gd name="T102" fmla="*/ 193 w 262"/>
                  <a:gd name="T103" fmla="*/ 114 h 222"/>
                  <a:gd name="T104" fmla="*/ 207 w 262"/>
                  <a:gd name="T105" fmla="*/ 12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2" h="222">
                    <a:moveTo>
                      <a:pt x="250" y="81"/>
                    </a:moveTo>
                    <a:lnTo>
                      <a:pt x="248" y="81"/>
                    </a:lnTo>
                    <a:lnTo>
                      <a:pt x="246" y="83"/>
                    </a:lnTo>
                    <a:lnTo>
                      <a:pt x="246" y="87"/>
                    </a:lnTo>
                    <a:lnTo>
                      <a:pt x="246" y="89"/>
                    </a:lnTo>
                    <a:lnTo>
                      <a:pt x="243" y="89"/>
                    </a:lnTo>
                    <a:lnTo>
                      <a:pt x="239" y="89"/>
                    </a:lnTo>
                    <a:lnTo>
                      <a:pt x="235" y="89"/>
                    </a:lnTo>
                    <a:lnTo>
                      <a:pt x="233" y="85"/>
                    </a:lnTo>
                    <a:lnTo>
                      <a:pt x="231" y="83"/>
                    </a:lnTo>
                    <a:lnTo>
                      <a:pt x="229" y="80"/>
                    </a:lnTo>
                    <a:lnTo>
                      <a:pt x="229" y="78"/>
                    </a:lnTo>
                    <a:lnTo>
                      <a:pt x="229" y="74"/>
                    </a:lnTo>
                    <a:lnTo>
                      <a:pt x="229" y="72"/>
                    </a:lnTo>
                    <a:lnTo>
                      <a:pt x="231" y="68"/>
                    </a:lnTo>
                    <a:lnTo>
                      <a:pt x="235" y="64"/>
                    </a:lnTo>
                    <a:lnTo>
                      <a:pt x="237" y="63"/>
                    </a:lnTo>
                    <a:lnTo>
                      <a:pt x="239" y="63"/>
                    </a:lnTo>
                    <a:lnTo>
                      <a:pt x="245" y="66"/>
                    </a:lnTo>
                    <a:lnTo>
                      <a:pt x="246" y="66"/>
                    </a:lnTo>
                    <a:lnTo>
                      <a:pt x="246" y="63"/>
                    </a:lnTo>
                    <a:lnTo>
                      <a:pt x="248" y="57"/>
                    </a:lnTo>
                    <a:lnTo>
                      <a:pt x="248" y="40"/>
                    </a:lnTo>
                    <a:lnTo>
                      <a:pt x="246" y="36"/>
                    </a:lnTo>
                    <a:lnTo>
                      <a:pt x="246" y="32"/>
                    </a:lnTo>
                    <a:lnTo>
                      <a:pt x="241" y="23"/>
                    </a:lnTo>
                    <a:lnTo>
                      <a:pt x="237" y="8"/>
                    </a:lnTo>
                    <a:lnTo>
                      <a:pt x="237" y="4"/>
                    </a:lnTo>
                    <a:lnTo>
                      <a:pt x="233" y="2"/>
                    </a:lnTo>
                    <a:lnTo>
                      <a:pt x="229" y="2"/>
                    </a:lnTo>
                    <a:lnTo>
                      <a:pt x="222" y="2"/>
                    </a:lnTo>
                    <a:lnTo>
                      <a:pt x="210" y="0"/>
                    </a:lnTo>
                    <a:lnTo>
                      <a:pt x="207" y="0"/>
                    </a:lnTo>
                    <a:lnTo>
                      <a:pt x="203" y="0"/>
                    </a:lnTo>
                    <a:lnTo>
                      <a:pt x="199" y="2"/>
                    </a:lnTo>
                    <a:lnTo>
                      <a:pt x="197" y="4"/>
                    </a:lnTo>
                    <a:lnTo>
                      <a:pt x="195" y="6"/>
                    </a:lnTo>
                    <a:lnTo>
                      <a:pt x="192" y="8"/>
                    </a:lnTo>
                    <a:lnTo>
                      <a:pt x="188" y="8"/>
                    </a:lnTo>
                    <a:lnTo>
                      <a:pt x="186" y="9"/>
                    </a:lnTo>
                    <a:lnTo>
                      <a:pt x="182" y="15"/>
                    </a:lnTo>
                    <a:lnTo>
                      <a:pt x="180" y="17"/>
                    </a:lnTo>
                    <a:lnTo>
                      <a:pt x="171" y="23"/>
                    </a:lnTo>
                    <a:lnTo>
                      <a:pt x="169" y="23"/>
                    </a:lnTo>
                    <a:lnTo>
                      <a:pt x="167" y="26"/>
                    </a:lnTo>
                    <a:lnTo>
                      <a:pt x="167" y="32"/>
                    </a:lnTo>
                    <a:lnTo>
                      <a:pt x="165" y="36"/>
                    </a:lnTo>
                    <a:lnTo>
                      <a:pt x="163" y="38"/>
                    </a:lnTo>
                    <a:lnTo>
                      <a:pt x="161" y="40"/>
                    </a:lnTo>
                    <a:lnTo>
                      <a:pt x="157" y="42"/>
                    </a:lnTo>
                    <a:lnTo>
                      <a:pt x="152" y="44"/>
                    </a:lnTo>
                    <a:lnTo>
                      <a:pt x="152" y="45"/>
                    </a:lnTo>
                    <a:lnTo>
                      <a:pt x="150" y="47"/>
                    </a:lnTo>
                    <a:lnTo>
                      <a:pt x="146" y="55"/>
                    </a:lnTo>
                    <a:lnTo>
                      <a:pt x="146" y="59"/>
                    </a:lnTo>
                    <a:lnTo>
                      <a:pt x="144" y="61"/>
                    </a:lnTo>
                    <a:lnTo>
                      <a:pt x="142" y="63"/>
                    </a:lnTo>
                    <a:lnTo>
                      <a:pt x="138" y="63"/>
                    </a:lnTo>
                    <a:lnTo>
                      <a:pt x="133" y="63"/>
                    </a:lnTo>
                    <a:lnTo>
                      <a:pt x="129" y="63"/>
                    </a:lnTo>
                    <a:lnTo>
                      <a:pt x="127" y="63"/>
                    </a:lnTo>
                    <a:lnTo>
                      <a:pt x="121" y="61"/>
                    </a:lnTo>
                    <a:lnTo>
                      <a:pt x="118" y="59"/>
                    </a:lnTo>
                    <a:lnTo>
                      <a:pt x="118" y="59"/>
                    </a:lnTo>
                    <a:lnTo>
                      <a:pt x="114" y="55"/>
                    </a:lnTo>
                    <a:lnTo>
                      <a:pt x="112" y="55"/>
                    </a:lnTo>
                    <a:lnTo>
                      <a:pt x="108" y="53"/>
                    </a:lnTo>
                    <a:lnTo>
                      <a:pt x="106" y="53"/>
                    </a:lnTo>
                    <a:lnTo>
                      <a:pt x="104" y="55"/>
                    </a:lnTo>
                    <a:lnTo>
                      <a:pt x="102" y="57"/>
                    </a:lnTo>
                    <a:lnTo>
                      <a:pt x="101" y="59"/>
                    </a:lnTo>
                    <a:lnTo>
                      <a:pt x="99" y="66"/>
                    </a:lnTo>
                    <a:lnTo>
                      <a:pt x="99" y="68"/>
                    </a:lnTo>
                    <a:lnTo>
                      <a:pt x="97" y="68"/>
                    </a:lnTo>
                    <a:lnTo>
                      <a:pt x="95" y="72"/>
                    </a:lnTo>
                    <a:lnTo>
                      <a:pt x="93" y="72"/>
                    </a:lnTo>
                    <a:lnTo>
                      <a:pt x="89" y="76"/>
                    </a:lnTo>
                    <a:lnTo>
                      <a:pt x="89" y="78"/>
                    </a:lnTo>
                    <a:lnTo>
                      <a:pt x="85" y="78"/>
                    </a:lnTo>
                    <a:lnTo>
                      <a:pt x="85" y="80"/>
                    </a:lnTo>
                    <a:lnTo>
                      <a:pt x="83" y="80"/>
                    </a:lnTo>
                    <a:lnTo>
                      <a:pt x="83" y="80"/>
                    </a:lnTo>
                    <a:lnTo>
                      <a:pt x="83" y="81"/>
                    </a:lnTo>
                    <a:lnTo>
                      <a:pt x="82" y="81"/>
                    </a:lnTo>
                    <a:lnTo>
                      <a:pt x="80" y="81"/>
                    </a:lnTo>
                    <a:lnTo>
                      <a:pt x="70" y="81"/>
                    </a:lnTo>
                    <a:lnTo>
                      <a:pt x="68" y="81"/>
                    </a:lnTo>
                    <a:lnTo>
                      <a:pt x="68" y="81"/>
                    </a:lnTo>
                    <a:lnTo>
                      <a:pt x="66" y="80"/>
                    </a:lnTo>
                    <a:lnTo>
                      <a:pt x="66" y="80"/>
                    </a:lnTo>
                    <a:lnTo>
                      <a:pt x="66" y="78"/>
                    </a:lnTo>
                    <a:lnTo>
                      <a:pt x="66" y="76"/>
                    </a:lnTo>
                    <a:lnTo>
                      <a:pt x="66" y="74"/>
                    </a:lnTo>
                    <a:lnTo>
                      <a:pt x="66" y="72"/>
                    </a:lnTo>
                    <a:lnTo>
                      <a:pt x="68" y="70"/>
                    </a:lnTo>
                    <a:lnTo>
                      <a:pt x="68" y="68"/>
                    </a:lnTo>
                    <a:lnTo>
                      <a:pt x="68" y="64"/>
                    </a:lnTo>
                    <a:lnTo>
                      <a:pt x="66" y="59"/>
                    </a:lnTo>
                    <a:lnTo>
                      <a:pt x="65" y="53"/>
                    </a:lnTo>
                    <a:lnTo>
                      <a:pt x="61" y="49"/>
                    </a:lnTo>
                    <a:lnTo>
                      <a:pt x="55" y="45"/>
                    </a:lnTo>
                    <a:lnTo>
                      <a:pt x="55" y="110"/>
                    </a:lnTo>
                    <a:lnTo>
                      <a:pt x="53" y="110"/>
                    </a:lnTo>
                    <a:lnTo>
                      <a:pt x="49" y="112"/>
                    </a:lnTo>
                    <a:lnTo>
                      <a:pt x="47" y="114"/>
                    </a:lnTo>
                    <a:lnTo>
                      <a:pt x="46" y="116"/>
                    </a:lnTo>
                    <a:lnTo>
                      <a:pt x="44" y="118"/>
                    </a:lnTo>
                    <a:lnTo>
                      <a:pt x="44" y="118"/>
                    </a:lnTo>
                    <a:lnTo>
                      <a:pt x="42" y="119"/>
                    </a:lnTo>
                    <a:lnTo>
                      <a:pt x="23" y="118"/>
                    </a:lnTo>
                    <a:lnTo>
                      <a:pt x="17" y="116"/>
                    </a:lnTo>
                    <a:lnTo>
                      <a:pt x="15" y="116"/>
                    </a:lnTo>
                    <a:lnTo>
                      <a:pt x="15" y="114"/>
                    </a:lnTo>
                    <a:lnTo>
                      <a:pt x="15" y="114"/>
                    </a:lnTo>
                    <a:lnTo>
                      <a:pt x="15" y="112"/>
                    </a:lnTo>
                    <a:lnTo>
                      <a:pt x="13" y="112"/>
                    </a:lnTo>
                    <a:lnTo>
                      <a:pt x="13" y="110"/>
                    </a:lnTo>
                    <a:lnTo>
                      <a:pt x="13" y="110"/>
                    </a:lnTo>
                    <a:lnTo>
                      <a:pt x="13" y="108"/>
                    </a:lnTo>
                    <a:lnTo>
                      <a:pt x="11" y="106"/>
                    </a:lnTo>
                    <a:lnTo>
                      <a:pt x="11" y="104"/>
                    </a:lnTo>
                    <a:lnTo>
                      <a:pt x="10" y="102"/>
                    </a:lnTo>
                    <a:lnTo>
                      <a:pt x="8" y="102"/>
                    </a:lnTo>
                    <a:lnTo>
                      <a:pt x="6" y="104"/>
                    </a:lnTo>
                    <a:lnTo>
                      <a:pt x="4" y="108"/>
                    </a:lnTo>
                    <a:lnTo>
                      <a:pt x="4" y="110"/>
                    </a:lnTo>
                    <a:lnTo>
                      <a:pt x="0" y="112"/>
                    </a:lnTo>
                    <a:lnTo>
                      <a:pt x="0" y="114"/>
                    </a:lnTo>
                    <a:lnTo>
                      <a:pt x="4" y="118"/>
                    </a:lnTo>
                    <a:lnTo>
                      <a:pt x="6" y="123"/>
                    </a:lnTo>
                    <a:lnTo>
                      <a:pt x="13" y="146"/>
                    </a:lnTo>
                    <a:lnTo>
                      <a:pt x="27" y="167"/>
                    </a:lnTo>
                    <a:lnTo>
                      <a:pt x="29" y="173"/>
                    </a:lnTo>
                    <a:lnTo>
                      <a:pt x="29" y="180"/>
                    </a:lnTo>
                    <a:lnTo>
                      <a:pt x="29" y="180"/>
                    </a:lnTo>
                    <a:lnTo>
                      <a:pt x="29" y="182"/>
                    </a:lnTo>
                    <a:lnTo>
                      <a:pt x="29" y="182"/>
                    </a:lnTo>
                    <a:lnTo>
                      <a:pt x="27" y="184"/>
                    </a:lnTo>
                    <a:lnTo>
                      <a:pt x="27" y="184"/>
                    </a:lnTo>
                    <a:lnTo>
                      <a:pt x="25" y="184"/>
                    </a:lnTo>
                    <a:lnTo>
                      <a:pt x="23" y="184"/>
                    </a:lnTo>
                    <a:lnTo>
                      <a:pt x="23" y="184"/>
                    </a:lnTo>
                    <a:lnTo>
                      <a:pt x="21" y="186"/>
                    </a:lnTo>
                    <a:lnTo>
                      <a:pt x="23" y="190"/>
                    </a:lnTo>
                    <a:lnTo>
                      <a:pt x="29" y="199"/>
                    </a:lnTo>
                    <a:lnTo>
                      <a:pt x="30" y="201"/>
                    </a:lnTo>
                    <a:lnTo>
                      <a:pt x="30" y="203"/>
                    </a:lnTo>
                    <a:lnTo>
                      <a:pt x="30" y="205"/>
                    </a:lnTo>
                    <a:lnTo>
                      <a:pt x="30" y="207"/>
                    </a:lnTo>
                    <a:lnTo>
                      <a:pt x="29" y="209"/>
                    </a:lnTo>
                    <a:lnTo>
                      <a:pt x="29" y="210"/>
                    </a:lnTo>
                    <a:lnTo>
                      <a:pt x="30" y="212"/>
                    </a:lnTo>
                    <a:lnTo>
                      <a:pt x="30" y="212"/>
                    </a:lnTo>
                    <a:lnTo>
                      <a:pt x="32" y="214"/>
                    </a:lnTo>
                    <a:lnTo>
                      <a:pt x="30" y="212"/>
                    </a:lnTo>
                    <a:lnTo>
                      <a:pt x="32" y="210"/>
                    </a:lnTo>
                    <a:lnTo>
                      <a:pt x="32" y="209"/>
                    </a:lnTo>
                    <a:lnTo>
                      <a:pt x="34" y="209"/>
                    </a:lnTo>
                    <a:lnTo>
                      <a:pt x="36" y="209"/>
                    </a:lnTo>
                    <a:lnTo>
                      <a:pt x="36" y="210"/>
                    </a:lnTo>
                    <a:lnTo>
                      <a:pt x="36" y="210"/>
                    </a:lnTo>
                    <a:lnTo>
                      <a:pt x="38" y="212"/>
                    </a:lnTo>
                    <a:lnTo>
                      <a:pt x="38" y="214"/>
                    </a:lnTo>
                    <a:lnTo>
                      <a:pt x="38" y="214"/>
                    </a:lnTo>
                    <a:lnTo>
                      <a:pt x="38" y="214"/>
                    </a:lnTo>
                    <a:lnTo>
                      <a:pt x="40" y="214"/>
                    </a:lnTo>
                    <a:lnTo>
                      <a:pt x="42" y="214"/>
                    </a:lnTo>
                    <a:lnTo>
                      <a:pt x="44" y="214"/>
                    </a:lnTo>
                    <a:lnTo>
                      <a:pt x="46" y="216"/>
                    </a:lnTo>
                    <a:lnTo>
                      <a:pt x="46" y="216"/>
                    </a:lnTo>
                    <a:lnTo>
                      <a:pt x="46" y="218"/>
                    </a:lnTo>
                    <a:lnTo>
                      <a:pt x="47" y="218"/>
                    </a:lnTo>
                    <a:lnTo>
                      <a:pt x="53" y="222"/>
                    </a:lnTo>
                    <a:lnTo>
                      <a:pt x="57" y="222"/>
                    </a:lnTo>
                    <a:lnTo>
                      <a:pt x="59" y="220"/>
                    </a:lnTo>
                    <a:lnTo>
                      <a:pt x="61" y="218"/>
                    </a:lnTo>
                    <a:lnTo>
                      <a:pt x="63" y="216"/>
                    </a:lnTo>
                    <a:lnTo>
                      <a:pt x="65" y="216"/>
                    </a:lnTo>
                    <a:lnTo>
                      <a:pt x="68" y="214"/>
                    </a:lnTo>
                    <a:lnTo>
                      <a:pt x="70" y="214"/>
                    </a:lnTo>
                    <a:lnTo>
                      <a:pt x="72" y="214"/>
                    </a:lnTo>
                    <a:lnTo>
                      <a:pt x="80" y="214"/>
                    </a:lnTo>
                    <a:lnTo>
                      <a:pt x="82" y="214"/>
                    </a:lnTo>
                    <a:lnTo>
                      <a:pt x="85" y="212"/>
                    </a:lnTo>
                    <a:lnTo>
                      <a:pt x="91" y="210"/>
                    </a:lnTo>
                    <a:lnTo>
                      <a:pt x="95" y="209"/>
                    </a:lnTo>
                    <a:lnTo>
                      <a:pt x="99" y="209"/>
                    </a:lnTo>
                    <a:lnTo>
                      <a:pt x="104" y="209"/>
                    </a:lnTo>
                    <a:lnTo>
                      <a:pt x="108" y="209"/>
                    </a:lnTo>
                    <a:lnTo>
                      <a:pt x="110" y="209"/>
                    </a:lnTo>
                    <a:lnTo>
                      <a:pt x="112" y="207"/>
                    </a:lnTo>
                    <a:lnTo>
                      <a:pt x="114" y="207"/>
                    </a:lnTo>
                    <a:lnTo>
                      <a:pt x="116" y="207"/>
                    </a:lnTo>
                    <a:lnTo>
                      <a:pt x="120" y="209"/>
                    </a:lnTo>
                    <a:lnTo>
                      <a:pt x="123" y="209"/>
                    </a:lnTo>
                    <a:lnTo>
                      <a:pt x="127" y="210"/>
                    </a:lnTo>
                    <a:lnTo>
                      <a:pt x="129" y="210"/>
                    </a:lnTo>
                    <a:lnTo>
                      <a:pt x="131" y="210"/>
                    </a:lnTo>
                    <a:lnTo>
                      <a:pt x="133" y="210"/>
                    </a:lnTo>
                    <a:lnTo>
                      <a:pt x="133" y="209"/>
                    </a:lnTo>
                    <a:lnTo>
                      <a:pt x="135" y="209"/>
                    </a:lnTo>
                    <a:lnTo>
                      <a:pt x="137" y="209"/>
                    </a:lnTo>
                    <a:lnTo>
                      <a:pt x="137" y="207"/>
                    </a:lnTo>
                    <a:lnTo>
                      <a:pt x="138" y="207"/>
                    </a:lnTo>
                    <a:lnTo>
                      <a:pt x="140" y="207"/>
                    </a:lnTo>
                    <a:lnTo>
                      <a:pt x="142" y="209"/>
                    </a:lnTo>
                    <a:lnTo>
                      <a:pt x="144" y="209"/>
                    </a:lnTo>
                    <a:lnTo>
                      <a:pt x="146" y="209"/>
                    </a:lnTo>
                    <a:lnTo>
                      <a:pt x="146" y="207"/>
                    </a:lnTo>
                    <a:lnTo>
                      <a:pt x="148" y="205"/>
                    </a:lnTo>
                    <a:lnTo>
                      <a:pt x="148" y="203"/>
                    </a:lnTo>
                    <a:lnTo>
                      <a:pt x="150" y="203"/>
                    </a:lnTo>
                    <a:lnTo>
                      <a:pt x="152" y="203"/>
                    </a:lnTo>
                    <a:lnTo>
                      <a:pt x="154" y="203"/>
                    </a:lnTo>
                    <a:lnTo>
                      <a:pt x="156" y="203"/>
                    </a:lnTo>
                    <a:lnTo>
                      <a:pt x="157" y="203"/>
                    </a:lnTo>
                    <a:lnTo>
                      <a:pt x="161" y="203"/>
                    </a:lnTo>
                    <a:lnTo>
                      <a:pt x="163" y="201"/>
                    </a:lnTo>
                    <a:lnTo>
                      <a:pt x="169" y="199"/>
                    </a:lnTo>
                    <a:lnTo>
                      <a:pt x="176" y="195"/>
                    </a:lnTo>
                    <a:lnTo>
                      <a:pt x="199" y="176"/>
                    </a:lnTo>
                    <a:lnTo>
                      <a:pt x="220" y="155"/>
                    </a:lnTo>
                    <a:lnTo>
                      <a:pt x="239" y="125"/>
                    </a:lnTo>
                    <a:lnTo>
                      <a:pt x="241" y="123"/>
                    </a:lnTo>
                    <a:lnTo>
                      <a:pt x="245" y="119"/>
                    </a:lnTo>
                    <a:lnTo>
                      <a:pt x="250" y="116"/>
                    </a:lnTo>
                    <a:lnTo>
                      <a:pt x="252" y="114"/>
                    </a:lnTo>
                    <a:lnTo>
                      <a:pt x="256" y="110"/>
                    </a:lnTo>
                    <a:lnTo>
                      <a:pt x="256" y="104"/>
                    </a:lnTo>
                    <a:lnTo>
                      <a:pt x="258" y="97"/>
                    </a:lnTo>
                    <a:lnTo>
                      <a:pt x="262" y="85"/>
                    </a:lnTo>
                    <a:lnTo>
                      <a:pt x="262" y="81"/>
                    </a:lnTo>
                    <a:lnTo>
                      <a:pt x="252" y="81"/>
                    </a:lnTo>
                    <a:lnTo>
                      <a:pt x="250" y="81"/>
                    </a:lnTo>
                    <a:close/>
                    <a:moveTo>
                      <a:pt x="207" y="127"/>
                    </a:moveTo>
                    <a:lnTo>
                      <a:pt x="205" y="129"/>
                    </a:lnTo>
                    <a:lnTo>
                      <a:pt x="201" y="137"/>
                    </a:lnTo>
                    <a:lnTo>
                      <a:pt x="199" y="138"/>
                    </a:lnTo>
                    <a:lnTo>
                      <a:pt x="197" y="138"/>
                    </a:lnTo>
                    <a:lnTo>
                      <a:pt x="192" y="140"/>
                    </a:lnTo>
                    <a:lnTo>
                      <a:pt x="190" y="140"/>
                    </a:lnTo>
                    <a:lnTo>
                      <a:pt x="188" y="142"/>
                    </a:lnTo>
                    <a:lnTo>
                      <a:pt x="186" y="148"/>
                    </a:lnTo>
                    <a:lnTo>
                      <a:pt x="184" y="148"/>
                    </a:lnTo>
                    <a:lnTo>
                      <a:pt x="180" y="148"/>
                    </a:lnTo>
                    <a:lnTo>
                      <a:pt x="176" y="144"/>
                    </a:lnTo>
                    <a:lnTo>
                      <a:pt x="173" y="140"/>
                    </a:lnTo>
                    <a:lnTo>
                      <a:pt x="171" y="137"/>
                    </a:lnTo>
                    <a:lnTo>
                      <a:pt x="169" y="131"/>
                    </a:lnTo>
                    <a:lnTo>
                      <a:pt x="169" y="131"/>
                    </a:lnTo>
                    <a:lnTo>
                      <a:pt x="171" y="129"/>
                    </a:lnTo>
                    <a:lnTo>
                      <a:pt x="173" y="129"/>
                    </a:lnTo>
                    <a:lnTo>
                      <a:pt x="173" y="129"/>
                    </a:lnTo>
                    <a:lnTo>
                      <a:pt x="174" y="127"/>
                    </a:lnTo>
                    <a:lnTo>
                      <a:pt x="176" y="123"/>
                    </a:lnTo>
                    <a:lnTo>
                      <a:pt x="180" y="121"/>
                    </a:lnTo>
                    <a:lnTo>
                      <a:pt x="182" y="118"/>
                    </a:lnTo>
                    <a:lnTo>
                      <a:pt x="184" y="116"/>
                    </a:lnTo>
                    <a:lnTo>
                      <a:pt x="190" y="114"/>
                    </a:lnTo>
                    <a:lnTo>
                      <a:pt x="193" y="114"/>
                    </a:lnTo>
                    <a:lnTo>
                      <a:pt x="193" y="114"/>
                    </a:lnTo>
                    <a:lnTo>
                      <a:pt x="203" y="119"/>
                    </a:lnTo>
                    <a:lnTo>
                      <a:pt x="205" y="121"/>
                    </a:lnTo>
                    <a:lnTo>
                      <a:pt x="207" y="125"/>
                    </a:lnTo>
                    <a:lnTo>
                      <a:pt x="207" y="127"/>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25" name="Freeform 1770">
                <a:extLst>
                  <a:ext uri="{FF2B5EF4-FFF2-40B4-BE49-F238E27FC236}">
                    <a16:creationId xmlns:a16="http://schemas.microsoft.com/office/drawing/2014/main" id="{323422A4-F3AD-9C76-2FFE-48A729D9F9A0}"/>
                  </a:ext>
                </a:extLst>
              </p:cNvPr>
              <p:cNvSpPr>
                <a:spLocks/>
              </p:cNvSpPr>
              <p:nvPr/>
            </p:nvSpPr>
            <p:spPr bwMode="auto">
              <a:xfrm>
                <a:off x="20842075" y="3313482"/>
                <a:ext cx="1590946" cy="1386976"/>
              </a:xfrm>
              <a:custGeom>
                <a:avLst/>
                <a:gdLst>
                  <a:gd name="T0" fmla="*/ 157 w 195"/>
                  <a:gd name="T1" fmla="*/ 19 h 170"/>
                  <a:gd name="T2" fmla="*/ 153 w 195"/>
                  <a:gd name="T3" fmla="*/ 7 h 170"/>
                  <a:gd name="T4" fmla="*/ 146 w 195"/>
                  <a:gd name="T5" fmla="*/ 9 h 170"/>
                  <a:gd name="T6" fmla="*/ 134 w 195"/>
                  <a:gd name="T7" fmla="*/ 9 h 170"/>
                  <a:gd name="T8" fmla="*/ 125 w 195"/>
                  <a:gd name="T9" fmla="*/ 9 h 170"/>
                  <a:gd name="T10" fmla="*/ 121 w 195"/>
                  <a:gd name="T11" fmla="*/ 9 h 170"/>
                  <a:gd name="T12" fmla="*/ 115 w 195"/>
                  <a:gd name="T13" fmla="*/ 7 h 170"/>
                  <a:gd name="T14" fmla="*/ 114 w 195"/>
                  <a:gd name="T15" fmla="*/ 5 h 170"/>
                  <a:gd name="T16" fmla="*/ 117 w 195"/>
                  <a:gd name="T17" fmla="*/ 5 h 170"/>
                  <a:gd name="T18" fmla="*/ 117 w 195"/>
                  <a:gd name="T19" fmla="*/ 3 h 170"/>
                  <a:gd name="T20" fmla="*/ 104 w 195"/>
                  <a:gd name="T21" fmla="*/ 1 h 170"/>
                  <a:gd name="T22" fmla="*/ 97 w 195"/>
                  <a:gd name="T23" fmla="*/ 3 h 170"/>
                  <a:gd name="T24" fmla="*/ 93 w 195"/>
                  <a:gd name="T25" fmla="*/ 3 h 170"/>
                  <a:gd name="T26" fmla="*/ 81 w 195"/>
                  <a:gd name="T27" fmla="*/ 9 h 170"/>
                  <a:gd name="T28" fmla="*/ 68 w 195"/>
                  <a:gd name="T29" fmla="*/ 15 h 170"/>
                  <a:gd name="T30" fmla="*/ 23 w 195"/>
                  <a:gd name="T31" fmla="*/ 1 h 170"/>
                  <a:gd name="T32" fmla="*/ 7 w 195"/>
                  <a:gd name="T33" fmla="*/ 0 h 170"/>
                  <a:gd name="T34" fmla="*/ 4 w 195"/>
                  <a:gd name="T35" fmla="*/ 11 h 170"/>
                  <a:gd name="T36" fmla="*/ 4 w 195"/>
                  <a:gd name="T37" fmla="*/ 20 h 170"/>
                  <a:gd name="T38" fmla="*/ 2 w 195"/>
                  <a:gd name="T39" fmla="*/ 32 h 170"/>
                  <a:gd name="T40" fmla="*/ 6 w 195"/>
                  <a:gd name="T41" fmla="*/ 170 h 170"/>
                  <a:gd name="T42" fmla="*/ 21 w 195"/>
                  <a:gd name="T43" fmla="*/ 170 h 170"/>
                  <a:gd name="T44" fmla="*/ 36 w 195"/>
                  <a:gd name="T45" fmla="*/ 170 h 170"/>
                  <a:gd name="T46" fmla="*/ 51 w 195"/>
                  <a:gd name="T47" fmla="*/ 170 h 170"/>
                  <a:gd name="T48" fmla="*/ 64 w 195"/>
                  <a:gd name="T49" fmla="*/ 170 h 170"/>
                  <a:gd name="T50" fmla="*/ 74 w 195"/>
                  <a:gd name="T51" fmla="*/ 170 h 170"/>
                  <a:gd name="T52" fmla="*/ 91 w 195"/>
                  <a:gd name="T53" fmla="*/ 170 h 170"/>
                  <a:gd name="T54" fmla="*/ 100 w 195"/>
                  <a:gd name="T55" fmla="*/ 170 h 170"/>
                  <a:gd name="T56" fmla="*/ 106 w 195"/>
                  <a:gd name="T57" fmla="*/ 168 h 170"/>
                  <a:gd name="T58" fmla="*/ 108 w 195"/>
                  <a:gd name="T59" fmla="*/ 167 h 170"/>
                  <a:gd name="T60" fmla="*/ 108 w 195"/>
                  <a:gd name="T61" fmla="*/ 167 h 170"/>
                  <a:gd name="T62" fmla="*/ 115 w 195"/>
                  <a:gd name="T63" fmla="*/ 170 h 170"/>
                  <a:gd name="T64" fmla="*/ 155 w 195"/>
                  <a:gd name="T65" fmla="*/ 170 h 170"/>
                  <a:gd name="T66" fmla="*/ 182 w 195"/>
                  <a:gd name="T67" fmla="*/ 170 h 170"/>
                  <a:gd name="T68" fmla="*/ 193 w 195"/>
                  <a:gd name="T69" fmla="*/ 168 h 170"/>
                  <a:gd name="T70" fmla="*/ 176 w 195"/>
                  <a:gd name="T71" fmla="*/ 155 h 170"/>
                  <a:gd name="T72" fmla="*/ 178 w 195"/>
                  <a:gd name="T73" fmla="*/ 136 h 170"/>
                  <a:gd name="T74" fmla="*/ 148 w 195"/>
                  <a:gd name="T75" fmla="*/ 85 h 170"/>
                  <a:gd name="T76" fmla="*/ 142 w 195"/>
                  <a:gd name="T77" fmla="*/ 72 h 170"/>
                  <a:gd name="T78" fmla="*/ 140 w 195"/>
                  <a:gd name="T79" fmla="*/ 64 h 170"/>
                  <a:gd name="T80" fmla="*/ 127 w 195"/>
                  <a:gd name="T81" fmla="*/ 45 h 170"/>
                  <a:gd name="T82" fmla="*/ 125 w 195"/>
                  <a:gd name="T83" fmla="*/ 32 h 170"/>
                  <a:gd name="T84" fmla="*/ 129 w 195"/>
                  <a:gd name="T85" fmla="*/ 39 h 170"/>
                  <a:gd name="T86" fmla="*/ 136 w 195"/>
                  <a:gd name="T87" fmla="*/ 49 h 170"/>
                  <a:gd name="T88" fmla="*/ 148 w 195"/>
                  <a:gd name="T89" fmla="*/ 66 h 170"/>
                  <a:gd name="T90" fmla="*/ 152 w 195"/>
                  <a:gd name="T91" fmla="*/ 68 h 170"/>
                  <a:gd name="T92" fmla="*/ 155 w 195"/>
                  <a:gd name="T93" fmla="*/ 62 h 170"/>
                  <a:gd name="T94" fmla="*/ 161 w 195"/>
                  <a:gd name="T95" fmla="*/ 43 h 170"/>
                  <a:gd name="T96" fmla="*/ 159 w 195"/>
                  <a:gd name="T97" fmla="*/ 2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5" h="170">
                    <a:moveTo>
                      <a:pt x="159" y="26"/>
                    </a:moveTo>
                    <a:lnTo>
                      <a:pt x="157" y="20"/>
                    </a:lnTo>
                    <a:lnTo>
                      <a:pt x="157" y="20"/>
                    </a:lnTo>
                    <a:lnTo>
                      <a:pt x="157" y="19"/>
                    </a:lnTo>
                    <a:lnTo>
                      <a:pt x="155" y="17"/>
                    </a:lnTo>
                    <a:lnTo>
                      <a:pt x="155" y="13"/>
                    </a:lnTo>
                    <a:lnTo>
                      <a:pt x="153" y="7"/>
                    </a:lnTo>
                    <a:lnTo>
                      <a:pt x="153" y="7"/>
                    </a:lnTo>
                    <a:lnTo>
                      <a:pt x="152" y="5"/>
                    </a:lnTo>
                    <a:lnTo>
                      <a:pt x="150" y="7"/>
                    </a:lnTo>
                    <a:lnTo>
                      <a:pt x="148" y="9"/>
                    </a:lnTo>
                    <a:lnTo>
                      <a:pt x="146" y="9"/>
                    </a:lnTo>
                    <a:lnTo>
                      <a:pt x="138" y="9"/>
                    </a:lnTo>
                    <a:lnTo>
                      <a:pt x="138" y="9"/>
                    </a:lnTo>
                    <a:lnTo>
                      <a:pt x="136" y="9"/>
                    </a:lnTo>
                    <a:lnTo>
                      <a:pt x="134" y="9"/>
                    </a:lnTo>
                    <a:lnTo>
                      <a:pt x="133" y="9"/>
                    </a:lnTo>
                    <a:lnTo>
                      <a:pt x="129" y="11"/>
                    </a:lnTo>
                    <a:lnTo>
                      <a:pt x="127" y="11"/>
                    </a:lnTo>
                    <a:lnTo>
                      <a:pt x="125" y="9"/>
                    </a:lnTo>
                    <a:lnTo>
                      <a:pt x="123" y="7"/>
                    </a:lnTo>
                    <a:lnTo>
                      <a:pt x="121" y="7"/>
                    </a:lnTo>
                    <a:lnTo>
                      <a:pt x="121" y="7"/>
                    </a:lnTo>
                    <a:lnTo>
                      <a:pt x="121" y="9"/>
                    </a:lnTo>
                    <a:lnTo>
                      <a:pt x="119" y="9"/>
                    </a:lnTo>
                    <a:lnTo>
                      <a:pt x="119" y="9"/>
                    </a:lnTo>
                    <a:lnTo>
                      <a:pt x="117" y="9"/>
                    </a:lnTo>
                    <a:lnTo>
                      <a:pt x="115" y="7"/>
                    </a:lnTo>
                    <a:lnTo>
                      <a:pt x="115" y="7"/>
                    </a:lnTo>
                    <a:lnTo>
                      <a:pt x="114" y="7"/>
                    </a:lnTo>
                    <a:lnTo>
                      <a:pt x="114" y="7"/>
                    </a:lnTo>
                    <a:lnTo>
                      <a:pt x="114" y="5"/>
                    </a:lnTo>
                    <a:lnTo>
                      <a:pt x="115" y="5"/>
                    </a:lnTo>
                    <a:lnTo>
                      <a:pt x="115" y="3"/>
                    </a:lnTo>
                    <a:lnTo>
                      <a:pt x="115" y="3"/>
                    </a:lnTo>
                    <a:lnTo>
                      <a:pt x="117" y="5"/>
                    </a:lnTo>
                    <a:lnTo>
                      <a:pt x="117" y="5"/>
                    </a:lnTo>
                    <a:lnTo>
                      <a:pt x="119" y="5"/>
                    </a:lnTo>
                    <a:lnTo>
                      <a:pt x="117" y="3"/>
                    </a:lnTo>
                    <a:lnTo>
                      <a:pt x="117" y="3"/>
                    </a:lnTo>
                    <a:lnTo>
                      <a:pt x="115" y="3"/>
                    </a:lnTo>
                    <a:lnTo>
                      <a:pt x="112" y="3"/>
                    </a:lnTo>
                    <a:lnTo>
                      <a:pt x="110" y="3"/>
                    </a:lnTo>
                    <a:lnTo>
                      <a:pt x="104" y="1"/>
                    </a:lnTo>
                    <a:lnTo>
                      <a:pt x="102" y="1"/>
                    </a:lnTo>
                    <a:lnTo>
                      <a:pt x="98" y="5"/>
                    </a:lnTo>
                    <a:lnTo>
                      <a:pt x="95" y="5"/>
                    </a:lnTo>
                    <a:lnTo>
                      <a:pt x="97" y="3"/>
                    </a:lnTo>
                    <a:lnTo>
                      <a:pt x="98" y="3"/>
                    </a:lnTo>
                    <a:lnTo>
                      <a:pt x="100" y="1"/>
                    </a:lnTo>
                    <a:lnTo>
                      <a:pt x="95" y="3"/>
                    </a:lnTo>
                    <a:lnTo>
                      <a:pt x="93" y="3"/>
                    </a:lnTo>
                    <a:lnTo>
                      <a:pt x="91" y="3"/>
                    </a:lnTo>
                    <a:lnTo>
                      <a:pt x="91" y="5"/>
                    </a:lnTo>
                    <a:lnTo>
                      <a:pt x="89" y="5"/>
                    </a:lnTo>
                    <a:lnTo>
                      <a:pt x="81" y="9"/>
                    </a:lnTo>
                    <a:lnTo>
                      <a:pt x="78" y="13"/>
                    </a:lnTo>
                    <a:lnTo>
                      <a:pt x="74" y="13"/>
                    </a:lnTo>
                    <a:lnTo>
                      <a:pt x="72" y="15"/>
                    </a:lnTo>
                    <a:lnTo>
                      <a:pt x="68" y="15"/>
                    </a:lnTo>
                    <a:lnTo>
                      <a:pt x="59" y="11"/>
                    </a:lnTo>
                    <a:lnTo>
                      <a:pt x="51" y="9"/>
                    </a:lnTo>
                    <a:lnTo>
                      <a:pt x="40" y="5"/>
                    </a:lnTo>
                    <a:lnTo>
                      <a:pt x="23" y="1"/>
                    </a:lnTo>
                    <a:lnTo>
                      <a:pt x="19" y="1"/>
                    </a:lnTo>
                    <a:lnTo>
                      <a:pt x="13" y="3"/>
                    </a:lnTo>
                    <a:lnTo>
                      <a:pt x="9" y="3"/>
                    </a:lnTo>
                    <a:lnTo>
                      <a:pt x="7" y="0"/>
                    </a:lnTo>
                    <a:lnTo>
                      <a:pt x="6" y="3"/>
                    </a:lnTo>
                    <a:lnTo>
                      <a:pt x="4" y="5"/>
                    </a:lnTo>
                    <a:lnTo>
                      <a:pt x="4" y="7"/>
                    </a:lnTo>
                    <a:lnTo>
                      <a:pt x="4" y="11"/>
                    </a:lnTo>
                    <a:lnTo>
                      <a:pt x="4" y="15"/>
                    </a:lnTo>
                    <a:lnTo>
                      <a:pt x="4" y="17"/>
                    </a:lnTo>
                    <a:lnTo>
                      <a:pt x="4" y="19"/>
                    </a:lnTo>
                    <a:lnTo>
                      <a:pt x="4" y="20"/>
                    </a:lnTo>
                    <a:lnTo>
                      <a:pt x="2" y="24"/>
                    </a:lnTo>
                    <a:lnTo>
                      <a:pt x="0" y="26"/>
                    </a:lnTo>
                    <a:lnTo>
                      <a:pt x="0" y="26"/>
                    </a:lnTo>
                    <a:lnTo>
                      <a:pt x="2" y="32"/>
                    </a:lnTo>
                    <a:lnTo>
                      <a:pt x="4" y="41"/>
                    </a:lnTo>
                    <a:lnTo>
                      <a:pt x="6" y="43"/>
                    </a:lnTo>
                    <a:lnTo>
                      <a:pt x="6" y="170"/>
                    </a:lnTo>
                    <a:lnTo>
                      <a:pt x="6" y="170"/>
                    </a:lnTo>
                    <a:lnTo>
                      <a:pt x="9" y="170"/>
                    </a:lnTo>
                    <a:lnTo>
                      <a:pt x="13" y="170"/>
                    </a:lnTo>
                    <a:lnTo>
                      <a:pt x="15" y="170"/>
                    </a:lnTo>
                    <a:lnTo>
                      <a:pt x="21" y="170"/>
                    </a:lnTo>
                    <a:lnTo>
                      <a:pt x="28" y="170"/>
                    </a:lnTo>
                    <a:lnTo>
                      <a:pt x="28" y="170"/>
                    </a:lnTo>
                    <a:lnTo>
                      <a:pt x="32" y="170"/>
                    </a:lnTo>
                    <a:lnTo>
                      <a:pt x="36" y="170"/>
                    </a:lnTo>
                    <a:lnTo>
                      <a:pt x="45" y="170"/>
                    </a:lnTo>
                    <a:lnTo>
                      <a:pt x="47" y="170"/>
                    </a:lnTo>
                    <a:lnTo>
                      <a:pt x="49" y="170"/>
                    </a:lnTo>
                    <a:lnTo>
                      <a:pt x="51" y="170"/>
                    </a:lnTo>
                    <a:lnTo>
                      <a:pt x="53" y="170"/>
                    </a:lnTo>
                    <a:lnTo>
                      <a:pt x="61" y="170"/>
                    </a:lnTo>
                    <a:lnTo>
                      <a:pt x="61" y="170"/>
                    </a:lnTo>
                    <a:lnTo>
                      <a:pt x="64" y="170"/>
                    </a:lnTo>
                    <a:lnTo>
                      <a:pt x="68" y="170"/>
                    </a:lnTo>
                    <a:lnTo>
                      <a:pt x="70" y="170"/>
                    </a:lnTo>
                    <a:lnTo>
                      <a:pt x="70" y="170"/>
                    </a:lnTo>
                    <a:lnTo>
                      <a:pt x="74" y="170"/>
                    </a:lnTo>
                    <a:lnTo>
                      <a:pt x="76" y="170"/>
                    </a:lnTo>
                    <a:lnTo>
                      <a:pt x="78" y="170"/>
                    </a:lnTo>
                    <a:lnTo>
                      <a:pt x="83" y="170"/>
                    </a:lnTo>
                    <a:lnTo>
                      <a:pt x="91" y="170"/>
                    </a:lnTo>
                    <a:lnTo>
                      <a:pt x="93" y="170"/>
                    </a:lnTo>
                    <a:lnTo>
                      <a:pt x="95" y="170"/>
                    </a:lnTo>
                    <a:lnTo>
                      <a:pt x="98" y="170"/>
                    </a:lnTo>
                    <a:lnTo>
                      <a:pt x="100" y="170"/>
                    </a:lnTo>
                    <a:lnTo>
                      <a:pt x="102" y="170"/>
                    </a:lnTo>
                    <a:lnTo>
                      <a:pt x="104" y="170"/>
                    </a:lnTo>
                    <a:lnTo>
                      <a:pt x="106" y="170"/>
                    </a:lnTo>
                    <a:lnTo>
                      <a:pt x="106" y="168"/>
                    </a:lnTo>
                    <a:lnTo>
                      <a:pt x="106" y="168"/>
                    </a:lnTo>
                    <a:lnTo>
                      <a:pt x="106" y="168"/>
                    </a:lnTo>
                    <a:lnTo>
                      <a:pt x="106" y="167"/>
                    </a:lnTo>
                    <a:lnTo>
                      <a:pt x="108" y="167"/>
                    </a:lnTo>
                    <a:lnTo>
                      <a:pt x="108" y="167"/>
                    </a:lnTo>
                    <a:lnTo>
                      <a:pt x="108" y="167"/>
                    </a:lnTo>
                    <a:lnTo>
                      <a:pt x="108" y="167"/>
                    </a:lnTo>
                    <a:lnTo>
                      <a:pt x="108" y="167"/>
                    </a:lnTo>
                    <a:lnTo>
                      <a:pt x="108" y="167"/>
                    </a:lnTo>
                    <a:lnTo>
                      <a:pt x="108" y="168"/>
                    </a:lnTo>
                    <a:lnTo>
                      <a:pt x="108" y="170"/>
                    </a:lnTo>
                    <a:lnTo>
                      <a:pt x="115" y="170"/>
                    </a:lnTo>
                    <a:lnTo>
                      <a:pt x="121" y="170"/>
                    </a:lnTo>
                    <a:lnTo>
                      <a:pt x="129" y="170"/>
                    </a:lnTo>
                    <a:lnTo>
                      <a:pt x="148" y="170"/>
                    </a:lnTo>
                    <a:lnTo>
                      <a:pt x="155" y="170"/>
                    </a:lnTo>
                    <a:lnTo>
                      <a:pt x="167" y="170"/>
                    </a:lnTo>
                    <a:lnTo>
                      <a:pt x="169" y="170"/>
                    </a:lnTo>
                    <a:lnTo>
                      <a:pt x="174" y="170"/>
                    </a:lnTo>
                    <a:lnTo>
                      <a:pt x="182" y="170"/>
                    </a:lnTo>
                    <a:lnTo>
                      <a:pt x="184" y="170"/>
                    </a:lnTo>
                    <a:lnTo>
                      <a:pt x="189" y="170"/>
                    </a:lnTo>
                    <a:lnTo>
                      <a:pt x="195" y="170"/>
                    </a:lnTo>
                    <a:lnTo>
                      <a:pt x="193" y="168"/>
                    </a:lnTo>
                    <a:lnTo>
                      <a:pt x="191" y="165"/>
                    </a:lnTo>
                    <a:lnTo>
                      <a:pt x="184" y="159"/>
                    </a:lnTo>
                    <a:lnTo>
                      <a:pt x="180" y="157"/>
                    </a:lnTo>
                    <a:lnTo>
                      <a:pt x="176" y="155"/>
                    </a:lnTo>
                    <a:lnTo>
                      <a:pt x="174" y="149"/>
                    </a:lnTo>
                    <a:lnTo>
                      <a:pt x="172" y="144"/>
                    </a:lnTo>
                    <a:lnTo>
                      <a:pt x="174" y="138"/>
                    </a:lnTo>
                    <a:lnTo>
                      <a:pt x="178" y="136"/>
                    </a:lnTo>
                    <a:lnTo>
                      <a:pt x="170" y="130"/>
                    </a:lnTo>
                    <a:lnTo>
                      <a:pt x="169" y="127"/>
                    </a:lnTo>
                    <a:lnTo>
                      <a:pt x="148" y="89"/>
                    </a:lnTo>
                    <a:lnTo>
                      <a:pt x="148" y="85"/>
                    </a:lnTo>
                    <a:lnTo>
                      <a:pt x="148" y="79"/>
                    </a:lnTo>
                    <a:lnTo>
                      <a:pt x="146" y="77"/>
                    </a:lnTo>
                    <a:lnTo>
                      <a:pt x="144" y="74"/>
                    </a:lnTo>
                    <a:lnTo>
                      <a:pt x="142" y="72"/>
                    </a:lnTo>
                    <a:lnTo>
                      <a:pt x="142" y="72"/>
                    </a:lnTo>
                    <a:lnTo>
                      <a:pt x="142" y="68"/>
                    </a:lnTo>
                    <a:lnTo>
                      <a:pt x="142" y="66"/>
                    </a:lnTo>
                    <a:lnTo>
                      <a:pt x="140" y="64"/>
                    </a:lnTo>
                    <a:lnTo>
                      <a:pt x="136" y="60"/>
                    </a:lnTo>
                    <a:lnTo>
                      <a:pt x="129" y="51"/>
                    </a:lnTo>
                    <a:lnTo>
                      <a:pt x="129" y="47"/>
                    </a:lnTo>
                    <a:lnTo>
                      <a:pt x="127" y="45"/>
                    </a:lnTo>
                    <a:lnTo>
                      <a:pt x="127" y="41"/>
                    </a:lnTo>
                    <a:lnTo>
                      <a:pt x="123" y="36"/>
                    </a:lnTo>
                    <a:lnTo>
                      <a:pt x="123" y="34"/>
                    </a:lnTo>
                    <a:lnTo>
                      <a:pt x="125" y="32"/>
                    </a:lnTo>
                    <a:lnTo>
                      <a:pt x="127" y="30"/>
                    </a:lnTo>
                    <a:lnTo>
                      <a:pt x="127" y="32"/>
                    </a:lnTo>
                    <a:lnTo>
                      <a:pt x="129" y="36"/>
                    </a:lnTo>
                    <a:lnTo>
                      <a:pt x="129" y="39"/>
                    </a:lnTo>
                    <a:lnTo>
                      <a:pt x="131" y="41"/>
                    </a:lnTo>
                    <a:lnTo>
                      <a:pt x="134" y="45"/>
                    </a:lnTo>
                    <a:lnTo>
                      <a:pt x="134" y="47"/>
                    </a:lnTo>
                    <a:lnTo>
                      <a:pt x="136" y="49"/>
                    </a:lnTo>
                    <a:lnTo>
                      <a:pt x="136" y="51"/>
                    </a:lnTo>
                    <a:lnTo>
                      <a:pt x="138" y="55"/>
                    </a:lnTo>
                    <a:lnTo>
                      <a:pt x="138" y="56"/>
                    </a:lnTo>
                    <a:lnTo>
                      <a:pt x="148" y="66"/>
                    </a:lnTo>
                    <a:lnTo>
                      <a:pt x="150" y="66"/>
                    </a:lnTo>
                    <a:lnTo>
                      <a:pt x="150" y="68"/>
                    </a:lnTo>
                    <a:lnTo>
                      <a:pt x="152" y="68"/>
                    </a:lnTo>
                    <a:lnTo>
                      <a:pt x="152" y="68"/>
                    </a:lnTo>
                    <a:lnTo>
                      <a:pt x="153" y="68"/>
                    </a:lnTo>
                    <a:lnTo>
                      <a:pt x="153" y="66"/>
                    </a:lnTo>
                    <a:lnTo>
                      <a:pt x="155" y="64"/>
                    </a:lnTo>
                    <a:lnTo>
                      <a:pt x="155" y="62"/>
                    </a:lnTo>
                    <a:lnTo>
                      <a:pt x="157" y="56"/>
                    </a:lnTo>
                    <a:lnTo>
                      <a:pt x="157" y="55"/>
                    </a:lnTo>
                    <a:lnTo>
                      <a:pt x="159" y="51"/>
                    </a:lnTo>
                    <a:lnTo>
                      <a:pt x="161" y="43"/>
                    </a:lnTo>
                    <a:lnTo>
                      <a:pt x="161" y="39"/>
                    </a:lnTo>
                    <a:lnTo>
                      <a:pt x="163" y="38"/>
                    </a:lnTo>
                    <a:lnTo>
                      <a:pt x="163" y="36"/>
                    </a:lnTo>
                    <a:lnTo>
                      <a:pt x="159" y="26"/>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26" name="Freeform 1771">
                <a:extLst>
                  <a:ext uri="{FF2B5EF4-FFF2-40B4-BE49-F238E27FC236}">
                    <a16:creationId xmlns:a16="http://schemas.microsoft.com/office/drawing/2014/main" id="{5CEBF091-4CA7-4C01-938D-368E0E339C99}"/>
                  </a:ext>
                </a:extLst>
              </p:cNvPr>
              <p:cNvSpPr>
                <a:spLocks/>
              </p:cNvSpPr>
              <p:nvPr/>
            </p:nvSpPr>
            <p:spPr bwMode="auto">
              <a:xfrm>
                <a:off x="23069391" y="5973214"/>
                <a:ext cx="212125" cy="244761"/>
              </a:xfrm>
              <a:custGeom>
                <a:avLst/>
                <a:gdLst>
                  <a:gd name="T0" fmla="*/ 19 w 26"/>
                  <a:gd name="T1" fmla="*/ 2 h 30"/>
                  <a:gd name="T2" fmla="*/ 17 w 26"/>
                  <a:gd name="T3" fmla="*/ 2 h 30"/>
                  <a:gd name="T4" fmla="*/ 17 w 26"/>
                  <a:gd name="T5" fmla="*/ 6 h 30"/>
                  <a:gd name="T6" fmla="*/ 15 w 26"/>
                  <a:gd name="T7" fmla="*/ 6 h 30"/>
                  <a:gd name="T8" fmla="*/ 15 w 26"/>
                  <a:gd name="T9" fmla="*/ 6 h 30"/>
                  <a:gd name="T10" fmla="*/ 13 w 26"/>
                  <a:gd name="T11" fmla="*/ 4 h 30"/>
                  <a:gd name="T12" fmla="*/ 11 w 26"/>
                  <a:gd name="T13" fmla="*/ 4 h 30"/>
                  <a:gd name="T14" fmla="*/ 9 w 26"/>
                  <a:gd name="T15" fmla="*/ 4 h 30"/>
                  <a:gd name="T16" fmla="*/ 4 w 26"/>
                  <a:gd name="T17" fmla="*/ 15 h 30"/>
                  <a:gd name="T18" fmla="*/ 2 w 26"/>
                  <a:gd name="T19" fmla="*/ 19 h 30"/>
                  <a:gd name="T20" fmla="*/ 0 w 26"/>
                  <a:gd name="T21" fmla="*/ 26 h 30"/>
                  <a:gd name="T22" fmla="*/ 2 w 26"/>
                  <a:gd name="T23" fmla="*/ 26 h 30"/>
                  <a:gd name="T24" fmla="*/ 2 w 26"/>
                  <a:gd name="T25" fmla="*/ 28 h 30"/>
                  <a:gd name="T26" fmla="*/ 2 w 26"/>
                  <a:gd name="T27" fmla="*/ 28 h 30"/>
                  <a:gd name="T28" fmla="*/ 4 w 26"/>
                  <a:gd name="T29" fmla="*/ 30 h 30"/>
                  <a:gd name="T30" fmla="*/ 5 w 26"/>
                  <a:gd name="T31" fmla="*/ 30 h 30"/>
                  <a:gd name="T32" fmla="*/ 13 w 26"/>
                  <a:gd name="T33" fmla="*/ 26 h 30"/>
                  <a:gd name="T34" fmla="*/ 15 w 26"/>
                  <a:gd name="T35" fmla="*/ 26 h 30"/>
                  <a:gd name="T36" fmla="*/ 15 w 26"/>
                  <a:gd name="T37" fmla="*/ 26 h 30"/>
                  <a:gd name="T38" fmla="*/ 17 w 26"/>
                  <a:gd name="T39" fmla="*/ 28 h 30"/>
                  <a:gd name="T40" fmla="*/ 17 w 26"/>
                  <a:gd name="T41" fmla="*/ 28 h 30"/>
                  <a:gd name="T42" fmla="*/ 19 w 26"/>
                  <a:gd name="T43" fmla="*/ 28 h 30"/>
                  <a:gd name="T44" fmla="*/ 21 w 26"/>
                  <a:gd name="T45" fmla="*/ 25 h 30"/>
                  <a:gd name="T46" fmla="*/ 23 w 26"/>
                  <a:gd name="T47" fmla="*/ 23 h 30"/>
                  <a:gd name="T48" fmla="*/ 24 w 26"/>
                  <a:gd name="T49" fmla="*/ 21 h 30"/>
                  <a:gd name="T50" fmla="*/ 21 w 26"/>
                  <a:gd name="T51" fmla="*/ 19 h 30"/>
                  <a:gd name="T52" fmla="*/ 15 w 26"/>
                  <a:gd name="T53" fmla="*/ 21 h 30"/>
                  <a:gd name="T54" fmla="*/ 13 w 26"/>
                  <a:gd name="T55" fmla="*/ 19 h 30"/>
                  <a:gd name="T56" fmla="*/ 15 w 26"/>
                  <a:gd name="T57" fmla="*/ 19 h 30"/>
                  <a:gd name="T58" fmla="*/ 17 w 26"/>
                  <a:gd name="T59" fmla="*/ 17 h 30"/>
                  <a:gd name="T60" fmla="*/ 19 w 26"/>
                  <a:gd name="T61" fmla="*/ 15 h 30"/>
                  <a:gd name="T62" fmla="*/ 23 w 26"/>
                  <a:gd name="T63" fmla="*/ 13 h 30"/>
                  <a:gd name="T64" fmla="*/ 24 w 26"/>
                  <a:gd name="T65" fmla="*/ 13 h 30"/>
                  <a:gd name="T66" fmla="*/ 24 w 26"/>
                  <a:gd name="T67" fmla="*/ 11 h 30"/>
                  <a:gd name="T68" fmla="*/ 26 w 26"/>
                  <a:gd name="T69" fmla="*/ 9 h 30"/>
                  <a:gd name="T70" fmla="*/ 26 w 26"/>
                  <a:gd name="T71" fmla="*/ 6 h 30"/>
                  <a:gd name="T72" fmla="*/ 23 w 26"/>
                  <a:gd name="T73" fmla="*/ 0 h 30"/>
                  <a:gd name="T74" fmla="*/ 19 w 26"/>
                  <a:gd name="T75" fmla="*/ 2 h 30"/>
                  <a:gd name="T76" fmla="*/ 19 w 26"/>
                  <a:gd name="T7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 h="30">
                    <a:moveTo>
                      <a:pt x="19" y="2"/>
                    </a:moveTo>
                    <a:lnTo>
                      <a:pt x="17" y="2"/>
                    </a:lnTo>
                    <a:lnTo>
                      <a:pt x="17" y="6"/>
                    </a:lnTo>
                    <a:lnTo>
                      <a:pt x="15" y="6"/>
                    </a:lnTo>
                    <a:lnTo>
                      <a:pt x="15" y="6"/>
                    </a:lnTo>
                    <a:lnTo>
                      <a:pt x="13" y="4"/>
                    </a:lnTo>
                    <a:lnTo>
                      <a:pt x="11" y="4"/>
                    </a:lnTo>
                    <a:lnTo>
                      <a:pt x="9" y="4"/>
                    </a:lnTo>
                    <a:lnTo>
                      <a:pt x="4" y="15"/>
                    </a:lnTo>
                    <a:lnTo>
                      <a:pt x="2" y="19"/>
                    </a:lnTo>
                    <a:lnTo>
                      <a:pt x="0" y="26"/>
                    </a:lnTo>
                    <a:lnTo>
                      <a:pt x="2" y="26"/>
                    </a:lnTo>
                    <a:lnTo>
                      <a:pt x="2" y="28"/>
                    </a:lnTo>
                    <a:lnTo>
                      <a:pt x="2" y="28"/>
                    </a:lnTo>
                    <a:lnTo>
                      <a:pt x="4" y="30"/>
                    </a:lnTo>
                    <a:lnTo>
                      <a:pt x="5" y="30"/>
                    </a:lnTo>
                    <a:lnTo>
                      <a:pt x="13" y="26"/>
                    </a:lnTo>
                    <a:lnTo>
                      <a:pt x="15" y="26"/>
                    </a:lnTo>
                    <a:lnTo>
                      <a:pt x="15" y="26"/>
                    </a:lnTo>
                    <a:lnTo>
                      <a:pt x="17" y="28"/>
                    </a:lnTo>
                    <a:lnTo>
                      <a:pt x="17" y="28"/>
                    </a:lnTo>
                    <a:lnTo>
                      <a:pt x="19" y="28"/>
                    </a:lnTo>
                    <a:lnTo>
                      <a:pt x="21" y="25"/>
                    </a:lnTo>
                    <a:lnTo>
                      <a:pt x="23" y="23"/>
                    </a:lnTo>
                    <a:lnTo>
                      <a:pt x="24" y="21"/>
                    </a:lnTo>
                    <a:lnTo>
                      <a:pt x="21" y="19"/>
                    </a:lnTo>
                    <a:lnTo>
                      <a:pt x="15" y="21"/>
                    </a:lnTo>
                    <a:lnTo>
                      <a:pt x="13" y="19"/>
                    </a:lnTo>
                    <a:lnTo>
                      <a:pt x="15" y="19"/>
                    </a:lnTo>
                    <a:lnTo>
                      <a:pt x="17" y="17"/>
                    </a:lnTo>
                    <a:lnTo>
                      <a:pt x="19" y="15"/>
                    </a:lnTo>
                    <a:lnTo>
                      <a:pt x="23" y="13"/>
                    </a:lnTo>
                    <a:lnTo>
                      <a:pt x="24" y="13"/>
                    </a:lnTo>
                    <a:lnTo>
                      <a:pt x="24" y="11"/>
                    </a:lnTo>
                    <a:lnTo>
                      <a:pt x="26" y="9"/>
                    </a:lnTo>
                    <a:lnTo>
                      <a:pt x="26" y="6"/>
                    </a:lnTo>
                    <a:lnTo>
                      <a:pt x="23" y="0"/>
                    </a:lnTo>
                    <a:lnTo>
                      <a:pt x="19" y="2"/>
                    </a:lnTo>
                    <a:lnTo>
                      <a:pt x="19" y="2"/>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27" name="Freeform 1772">
                <a:extLst>
                  <a:ext uri="{FF2B5EF4-FFF2-40B4-BE49-F238E27FC236}">
                    <a16:creationId xmlns:a16="http://schemas.microsoft.com/office/drawing/2014/main" id="{324C0164-22C6-40C3-D0A8-292039D8A785}"/>
                  </a:ext>
                </a:extLst>
              </p:cNvPr>
              <p:cNvSpPr>
                <a:spLocks/>
              </p:cNvSpPr>
              <p:nvPr/>
            </p:nvSpPr>
            <p:spPr bwMode="auto">
              <a:xfrm>
                <a:off x="18843193" y="3093197"/>
                <a:ext cx="2055988" cy="1966244"/>
              </a:xfrm>
              <a:custGeom>
                <a:avLst/>
                <a:gdLst>
                  <a:gd name="T0" fmla="*/ 251 w 252"/>
                  <a:gd name="T1" fmla="*/ 211 h 241"/>
                  <a:gd name="T2" fmla="*/ 251 w 252"/>
                  <a:gd name="T3" fmla="*/ 70 h 241"/>
                  <a:gd name="T4" fmla="*/ 245 w 252"/>
                  <a:gd name="T5" fmla="*/ 53 h 241"/>
                  <a:gd name="T6" fmla="*/ 249 w 252"/>
                  <a:gd name="T7" fmla="*/ 47 h 241"/>
                  <a:gd name="T8" fmla="*/ 249 w 252"/>
                  <a:gd name="T9" fmla="*/ 42 h 241"/>
                  <a:gd name="T10" fmla="*/ 249 w 252"/>
                  <a:gd name="T11" fmla="*/ 32 h 241"/>
                  <a:gd name="T12" fmla="*/ 251 w 252"/>
                  <a:gd name="T13" fmla="*/ 25 h 241"/>
                  <a:gd name="T14" fmla="*/ 237 w 252"/>
                  <a:gd name="T15" fmla="*/ 21 h 241"/>
                  <a:gd name="T16" fmla="*/ 224 w 252"/>
                  <a:gd name="T17" fmla="*/ 17 h 241"/>
                  <a:gd name="T18" fmla="*/ 220 w 252"/>
                  <a:gd name="T19" fmla="*/ 13 h 241"/>
                  <a:gd name="T20" fmla="*/ 218 w 252"/>
                  <a:gd name="T21" fmla="*/ 9 h 241"/>
                  <a:gd name="T22" fmla="*/ 207 w 252"/>
                  <a:gd name="T23" fmla="*/ 6 h 241"/>
                  <a:gd name="T24" fmla="*/ 196 w 252"/>
                  <a:gd name="T25" fmla="*/ 6 h 241"/>
                  <a:gd name="T26" fmla="*/ 184 w 252"/>
                  <a:gd name="T27" fmla="*/ 9 h 241"/>
                  <a:gd name="T28" fmla="*/ 175 w 252"/>
                  <a:gd name="T29" fmla="*/ 15 h 241"/>
                  <a:gd name="T30" fmla="*/ 169 w 252"/>
                  <a:gd name="T31" fmla="*/ 23 h 241"/>
                  <a:gd name="T32" fmla="*/ 171 w 252"/>
                  <a:gd name="T33" fmla="*/ 32 h 241"/>
                  <a:gd name="T34" fmla="*/ 167 w 252"/>
                  <a:gd name="T35" fmla="*/ 46 h 241"/>
                  <a:gd name="T36" fmla="*/ 152 w 252"/>
                  <a:gd name="T37" fmla="*/ 49 h 241"/>
                  <a:gd name="T38" fmla="*/ 141 w 252"/>
                  <a:gd name="T39" fmla="*/ 44 h 241"/>
                  <a:gd name="T40" fmla="*/ 125 w 252"/>
                  <a:gd name="T41" fmla="*/ 36 h 241"/>
                  <a:gd name="T42" fmla="*/ 107 w 252"/>
                  <a:gd name="T43" fmla="*/ 34 h 241"/>
                  <a:gd name="T44" fmla="*/ 99 w 252"/>
                  <a:gd name="T45" fmla="*/ 28 h 241"/>
                  <a:gd name="T46" fmla="*/ 93 w 252"/>
                  <a:gd name="T47" fmla="*/ 15 h 241"/>
                  <a:gd name="T48" fmla="*/ 80 w 252"/>
                  <a:gd name="T49" fmla="*/ 11 h 241"/>
                  <a:gd name="T50" fmla="*/ 61 w 252"/>
                  <a:gd name="T51" fmla="*/ 6 h 241"/>
                  <a:gd name="T52" fmla="*/ 46 w 252"/>
                  <a:gd name="T53" fmla="*/ 6 h 241"/>
                  <a:gd name="T54" fmla="*/ 40 w 252"/>
                  <a:gd name="T55" fmla="*/ 2 h 241"/>
                  <a:gd name="T56" fmla="*/ 33 w 252"/>
                  <a:gd name="T57" fmla="*/ 8 h 241"/>
                  <a:gd name="T58" fmla="*/ 33 w 252"/>
                  <a:gd name="T59" fmla="*/ 13 h 241"/>
                  <a:gd name="T60" fmla="*/ 19 w 252"/>
                  <a:gd name="T61" fmla="*/ 25 h 241"/>
                  <a:gd name="T62" fmla="*/ 14 w 252"/>
                  <a:gd name="T63" fmla="*/ 27 h 241"/>
                  <a:gd name="T64" fmla="*/ 12 w 252"/>
                  <a:gd name="T65" fmla="*/ 32 h 241"/>
                  <a:gd name="T66" fmla="*/ 12 w 252"/>
                  <a:gd name="T67" fmla="*/ 44 h 241"/>
                  <a:gd name="T68" fmla="*/ 2 w 252"/>
                  <a:gd name="T69" fmla="*/ 51 h 241"/>
                  <a:gd name="T70" fmla="*/ 0 w 252"/>
                  <a:gd name="T71" fmla="*/ 55 h 241"/>
                  <a:gd name="T72" fmla="*/ 4 w 252"/>
                  <a:gd name="T73" fmla="*/ 61 h 241"/>
                  <a:gd name="T74" fmla="*/ 6 w 252"/>
                  <a:gd name="T75" fmla="*/ 68 h 241"/>
                  <a:gd name="T76" fmla="*/ 8 w 252"/>
                  <a:gd name="T77" fmla="*/ 87 h 241"/>
                  <a:gd name="T78" fmla="*/ 6 w 252"/>
                  <a:gd name="T79" fmla="*/ 102 h 241"/>
                  <a:gd name="T80" fmla="*/ 6 w 252"/>
                  <a:gd name="T81" fmla="*/ 108 h 241"/>
                  <a:gd name="T82" fmla="*/ 6 w 252"/>
                  <a:gd name="T83" fmla="*/ 118 h 241"/>
                  <a:gd name="T84" fmla="*/ 2 w 252"/>
                  <a:gd name="T85" fmla="*/ 121 h 241"/>
                  <a:gd name="T86" fmla="*/ 2 w 252"/>
                  <a:gd name="T87" fmla="*/ 127 h 241"/>
                  <a:gd name="T88" fmla="*/ 12 w 252"/>
                  <a:gd name="T89" fmla="*/ 150 h 241"/>
                  <a:gd name="T90" fmla="*/ 17 w 252"/>
                  <a:gd name="T91" fmla="*/ 154 h 241"/>
                  <a:gd name="T92" fmla="*/ 21 w 252"/>
                  <a:gd name="T93" fmla="*/ 154 h 241"/>
                  <a:gd name="T94" fmla="*/ 36 w 252"/>
                  <a:gd name="T95" fmla="*/ 159 h 241"/>
                  <a:gd name="T96" fmla="*/ 61 w 252"/>
                  <a:gd name="T97" fmla="*/ 175 h 241"/>
                  <a:gd name="T98" fmla="*/ 78 w 252"/>
                  <a:gd name="T99" fmla="*/ 186 h 241"/>
                  <a:gd name="T100" fmla="*/ 107 w 252"/>
                  <a:gd name="T101" fmla="*/ 173 h 241"/>
                  <a:gd name="T102" fmla="*/ 249 w 252"/>
                  <a:gd name="T103" fmla="*/ 23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2" h="241">
                    <a:moveTo>
                      <a:pt x="249" y="231"/>
                    </a:moveTo>
                    <a:lnTo>
                      <a:pt x="251" y="231"/>
                    </a:lnTo>
                    <a:lnTo>
                      <a:pt x="251" y="211"/>
                    </a:lnTo>
                    <a:lnTo>
                      <a:pt x="251" y="203"/>
                    </a:lnTo>
                    <a:lnTo>
                      <a:pt x="251" y="197"/>
                    </a:lnTo>
                    <a:lnTo>
                      <a:pt x="251" y="70"/>
                    </a:lnTo>
                    <a:lnTo>
                      <a:pt x="249" y="68"/>
                    </a:lnTo>
                    <a:lnTo>
                      <a:pt x="247" y="59"/>
                    </a:lnTo>
                    <a:lnTo>
                      <a:pt x="245" y="53"/>
                    </a:lnTo>
                    <a:lnTo>
                      <a:pt x="245" y="53"/>
                    </a:lnTo>
                    <a:lnTo>
                      <a:pt x="247" y="51"/>
                    </a:lnTo>
                    <a:lnTo>
                      <a:pt x="249" y="47"/>
                    </a:lnTo>
                    <a:lnTo>
                      <a:pt x="249" y="46"/>
                    </a:lnTo>
                    <a:lnTo>
                      <a:pt x="249" y="44"/>
                    </a:lnTo>
                    <a:lnTo>
                      <a:pt x="249" y="42"/>
                    </a:lnTo>
                    <a:lnTo>
                      <a:pt x="249" y="38"/>
                    </a:lnTo>
                    <a:lnTo>
                      <a:pt x="249" y="34"/>
                    </a:lnTo>
                    <a:lnTo>
                      <a:pt x="249" y="32"/>
                    </a:lnTo>
                    <a:lnTo>
                      <a:pt x="251" y="30"/>
                    </a:lnTo>
                    <a:lnTo>
                      <a:pt x="252" y="27"/>
                    </a:lnTo>
                    <a:lnTo>
                      <a:pt x="251" y="25"/>
                    </a:lnTo>
                    <a:lnTo>
                      <a:pt x="249" y="23"/>
                    </a:lnTo>
                    <a:lnTo>
                      <a:pt x="245" y="21"/>
                    </a:lnTo>
                    <a:lnTo>
                      <a:pt x="237" y="21"/>
                    </a:lnTo>
                    <a:lnTo>
                      <a:pt x="232" y="19"/>
                    </a:lnTo>
                    <a:lnTo>
                      <a:pt x="228" y="19"/>
                    </a:lnTo>
                    <a:lnTo>
                      <a:pt x="224" y="17"/>
                    </a:lnTo>
                    <a:lnTo>
                      <a:pt x="222" y="17"/>
                    </a:lnTo>
                    <a:lnTo>
                      <a:pt x="220" y="15"/>
                    </a:lnTo>
                    <a:lnTo>
                      <a:pt x="220" y="13"/>
                    </a:lnTo>
                    <a:lnTo>
                      <a:pt x="220" y="13"/>
                    </a:lnTo>
                    <a:lnTo>
                      <a:pt x="218" y="11"/>
                    </a:lnTo>
                    <a:lnTo>
                      <a:pt x="218" y="9"/>
                    </a:lnTo>
                    <a:lnTo>
                      <a:pt x="215" y="8"/>
                    </a:lnTo>
                    <a:lnTo>
                      <a:pt x="211" y="8"/>
                    </a:lnTo>
                    <a:lnTo>
                      <a:pt x="207" y="6"/>
                    </a:lnTo>
                    <a:lnTo>
                      <a:pt x="197" y="6"/>
                    </a:lnTo>
                    <a:lnTo>
                      <a:pt x="196" y="6"/>
                    </a:lnTo>
                    <a:lnTo>
                      <a:pt x="196" y="6"/>
                    </a:lnTo>
                    <a:lnTo>
                      <a:pt x="192" y="8"/>
                    </a:lnTo>
                    <a:lnTo>
                      <a:pt x="192" y="8"/>
                    </a:lnTo>
                    <a:lnTo>
                      <a:pt x="184" y="9"/>
                    </a:lnTo>
                    <a:lnTo>
                      <a:pt x="180" y="11"/>
                    </a:lnTo>
                    <a:lnTo>
                      <a:pt x="177" y="13"/>
                    </a:lnTo>
                    <a:lnTo>
                      <a:pt x="175" y="15"/>
                    </a:lnTo>
                    <a:lnTo>
                      <a:pt x="173" y="17"/>
                    </a:lnTo>
                    <a:lnTo>
                      <a:pt x="171" y="19"/>
                    </a:lnTo>
                    <a:lnTo>
                      <a:pt x="169" y="23"/>
                    </a:lnTo>
                    <a:lnTo>
                      <a:pt x="169" y="27"/>
                    </a:lnTo>
                    <a:lnTo>
                      <a:pt x="169" y="28"/>
                    </a:lnTo>
                    <a:lnTo>
                      <a:pt x="171" y="32"/>
                    </a:lnTo>
                    <a:lnTo>
                      <a:pt x="173" y="36"/>
                    </a:lnTo>
                    <a:lnTo>
                      <a:pt x="171" y="42"/>
                    </a:lnTo>
                    <a:lnTo>
                      <a:pt x="167" y="46"/>
                    </a:lnTo>
                    <a:lnTo>
                      <a:pt x="161" y="49"/>
                    </a:lnTo>
                    <a:lnTo>
                      <a:pt x="156" y="51"/>
                    </a:lnTo>
                    <a:lnTo>
                      <a:pt x="152" y="49"/>
                    </a:lnTo>
                    <a:lnTo>
                      <a:pt x="148" y="47"/>
                    </a:lnTo>
                    <a:lnTo>
                      <a:pt x="144" y="46"/>
                    </a:lnTo>
                    <a:lnTo>
                      <a:pt x="141" y="44"/>
                    </a:lnTo>
                    <a:lnTo>
                      <a:pt x="139" y="42"/>
                    </a:lnTo>
                    <a:lnTo>
                      <a:pt x="133" y="38"/>
                    </a:lnTo>
                    <a:lnTo>
                      <a:pt x="125" y="36"/>
                    </a:lnTo>
                    <a:lnTo>
                      <a:pt x="120" y="36"/>
                    </a:lnTo>
                    <a:lnTo>
                      <a:pt x="110" y="34"/>
                    </a:lnTo>
                    <a:lnTo>
                      <a:pt x="107" y="34"/>
                    </a:lnTo>
                    <a:lnTo>
                      <a:pt x="103" y="32"/>
                    </a:lnTo>
                    <a:lnTo>
                      <a:pt x="101" y="30"/>
                    </a:lnTo>
                    <a:lnTo>
                      <a:pt x="99" y="28"/>
                    </a:lnTo>
                    <a:lnTo>
                      <a:pt x="97" y="25"/>
                    </a:lnTo>
                    <a:lnTo>
                      <a:pt x="95" y="17"/>
                    </a:lnTo>
                    <a:lnTo>
                      <a:pt x="93" y="15"/>
                    </a:lnTo>
                    <a:lnTo>
                      <a:pt x="89" y="13"/>
                    </a:lnTo>
                    <a:lnTo>
                      <a:pt x="86" y="13"/>
                    </a:lnTo>
                    <a:lnTo>
                      <a:pt x="80" y="11"/>
                    </a:lnTo>
                    <a:lnTo>
                      <a:pt x="72" y="8"/>
                    </a:lnTo>
                    <a:lnTo>
                      <a:pt x="67" y="6"/>
                    </a:lnTo>
                    <a:lnTo>
                      <a:pt x="61" y="6"/>
                    </a:lnTo>
                    <a:lnTo>
                      <a:pt x="53" y="8"/>
                    </a:lnTo>
                    <a:lnTo>
                      <a:pt x="50" y="8"/>
                    </a:lnTo>
                    <a:lnTo>
                      <a:pt x="46" y="6"/>
                    </a:lnTo>
                    <a:lnTo>
                      <a:pt x="44" y="6"/>
                    </a:lnTo>
                    <a:lnTo>
                      <a:pt x="42" y="4"/>
                    </a:lnTo>
                    <a:lnTo>
                      <a:pt x="40" y="2"/>
                    </a:lnTo>
                    <a:lnTo>
                      <a:pt x="34" y="2"/>
                    </a:lnTo>
                    <a:lnTo>
                      <a:pt x="34" y="0"/>
                    </a:lnTo>
                    <a:lnTo>
                      <a:pt x="33" y="8"/>
                    </a:lnTo>
                    <a:lnTo>
                      <a:pt x="33" y="9"/>
                    </a:lnTo>
                    <a:lnTo>
                      <a:pt x="34" y="13"/>
                    </a:lnTo>
                    <a:lnTo>
                      <a:pt x="33" y="13"/>
                    </a:lnTo>
                    <a:lnTo>
                      <a:pt x="23" y="21"/>
                    </a:lnTo>
                    <a:lnTo>
                      <a:pt x="21" y="21"/>
                    </a:lnTo>
                    <a:lnTo>
                      <a:pt x="19" y="25"/>
                    </a:lnTo>
                    <a:lnTo>
                      <a:pt x="17" y="27"/>
                    </a:lnTo>
                    <a:lnTo>
                      <a:pt x="16" y="27"/>
                    </a:lnTo>
                    <a:lnTo>
                      <a:pt x="14" y="27"/>
                    </a:lnTo>
                    <a:lnTo>
                      <a:pt x="14" y="28"/>
                    </a:lnTo>
                    <a:lnTo>
                      <a:pt x="12" y="30"/>
                    </a:lnTo>
                    <a:lnTo>
                      <a:pt x="12" y="32"/>
                    </a:lnTo>
                    <a:lnTo>
                      <a:pt x="14" y="38"/>
                    </a:lnTo>
                    <a:lnTo>
                      <a:pt x="14" y="40"/>
                    </a:lnTo>
                    <a:lnTo>
                      <a:pt x="12" y="44"/>
                    </a:lnTo>
                    <a:lnTo>
                      <a:pt x="10" y="47"/>
                    </a:lnTo>
                    <a:lnTo>
                      <a:pt x="6" y="49"/>
                    </a:lnTo>
                    <a:lnTo>
                      <a:pt x="2" y="51"/>
                    </a:lnTo>
                    <a:lnTo>
                      <a:pt x="0" y="53"/>
                    </a:lnTo>
                    <a:lnTo>
                      <a:pt x="0" y="53"/>
                    </a:lnTo>
                    <a:lnTo>
                      <a:pt x="0" y="55"/>
                    </a:lnTo>
                    <a:lnTo>
                      <a:pt x="0" y="57"/>
                    </a:lnTo>
                    <a:lnTo>
                      <a:pt x="0" y="57"/>
                    </a:lnTo>
                    <a:lnTo>
                      <a:pt x="4" y="61"/>
                    </a:lnTo>
                    <a:lnTo>
                      <a:pt x="4" y="63"/>
                    </a:lnTo>
                    <a:lnTo>
                      <a:pt x="6" y="65"/>
                    </a:lnTo>
                    <a:lnTo>
                      <a:pt x="6" y="68"/>
                    </a:lnTo>
                    <a:lnTo>
                      <a:pt x="8" y="72"/>
                    </a:lnTo>
                    <a:lnTo>
                      <a:pt x="8" y="74"/>
                    </a:lnTo>
                    <a:lnTo>
                      <a:pt x="8" y="87"/>
                    </a:lnTo>
                    <a:lnTo>
                      <a:pt x="8" y="95"/>
                    </a:lnTo>
                    <a:lnTo>
                      <a:pt x="8" y="97"/>
                    </a:lnTo>
                    <a:lnTo>
                      <a:pt x="6" y="102"/>
                    </a:lnTo>
                    <a:lnTo>
                      <a:pt x="6" y="104"/>
                    </a:lnTo>
                    <a:lnTo>
                      <a:pt x="6" y="104"/>
                    </a:lnTo>
                    <a:lnTo>
                      <a:pt x="6" y="108"/>
                    </a:lnTo>
                    <a:lnTo>
                      <a:pt x="8" y="112"/>
                    </a:lnTo>
                    <a:lnTo>
                      <a:pt x="8" y="116"/>
                    </a:lnTo>
                    <a:lnTo>
                      <a:pt x="6" y="118"/>
                    </a:lnTo>
                    <a:lnTo>
                      <a:pt x="4" y="120"/>
                    </a:lnTo>
                    <a:lnTo>
                      <a:pt x="4" y="120"/>
                    </a:lnTo>
                    <a:lnTo>
                      <a:pt x="2" y="121"/>
                    </a:lnTo>
                    <a:lnTo>
                      <a:pt x="0" y="123"/>
                    </a:lnTo>
                    <a:lnTo>
                      <a:pt x="0" y="125"/>
                    </a:lnTo>
                    <a:lnTo>
                      <a:pt x="2" y="127"/>
                    </a:lnTo>
                    <a:lnTo>
                      <a:pt x="8" y="135"/>
                    </a:lnTo>
                    <a:lnTo>
                      <a:pt x="10" y="139"/>
                    </a:lnTo>
                    <a:lnTo>
                      <a:pt x="12" y="150"/>
                    </a:lnTo>
                    <a:lnTo>
                      <a:pt x="14" y="152"/>
                    </a:lnTo>
                    <a:lnTo>
                      <a:pt x="17" y="154"/>
                    </a:lnTo>
                    <a:lnTo>
                      <a:pt x="17" y="154"/>
                    </a:lnTo>
                    <a:lnTo>
                      <a:pt x="19" y="154"/>
                    </a:lnTo>
                    <a:lnTo>
                      <a:pt x="21" y="154"/>
                    </a:lnTo>
                    <a:lnTo>
                      <a:pt x="21" y="154"/>
                    </a:lnTo>
                    <a:lnTo>
                      <a:pt x="33" y="156"/>
                    </a:lnTo>
                    <a:lnTo>
                      <a:pt x="34" y="157"/>
                    </a:lnTo>
                    <a:lnTo>
                      <a:pt x="36" y="159"/>
                    </a:lnTo>
                    <a:lnTo>
                      <a:pt x="38" y="163"/>
                    </a:lnTo>
                    <a:lnTo>
                      <a:pt x="42" y="171"/>
                    </a:lnTo>
                    <a:lnTo>
                      <a:pt x="61" y="175"/>
                    </a:lnTo>
                    <a:lnTo>
                      <a:pt x="69" y="178"/>
                    </a:lnTo>
                    <a:lnTo>
                      <a:pt x="74" y="186"/>
                    </a:lnTo>
                    <a:lnTo>
                      <a:pt x="78" y="186"/>
                    </a:lnTo>
                    <a:lnTo>
                      <a:pt x="80" y="186"/>
                    </a:lnTo>
                    <a:lnTo>
                      <a:pt x="89" y="180"/>
                    </a:lnTo>
                    <a:lnTo>
                      <a:pt x="107" y="173"/>
                    </a:lnTo>
                    <a:lnTo>
                      <a:pt x="234" y="241"/>
                    </a:lnTo>
                    <a:lnTo>
                      <a:pt x="234" y="231"/>
                    </a:lnTo>
                    <a:lnTo>
                      <a:pt x="249" y="231"/>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28" name="Freeform 1773">
                <a:extLst>
                  <a:ext uri="{FF2B5EF4-FFF2-40B4-BE49-F238E27FC236}">
                    <a16:creationId xmlns:a16="http://schemas.microsoft.com/office/drawing/2014/main" id="{E99ED45A-35C8-BE1A-F899-2348C4883A32}"/>
                  </a:ext>
                </a:extLst>
              </p:cNvPr>
              <p:cNvSpPr>
                <a:spLocks/>
              </p:cNvSpPr>
              <p:nvPr/>
            </p:nvSpPr>
            <p:spPr bwMode="auto">
              <a:xfrm>
                <a:off x="15661309" y="5989530"/>
                <a:ext cx="954570" cy="709808"/>
              </a:xfrm>
              <a:custGeom>
                <a:avLst/>
                <a:gdLst>
                  <a:gd name="T0" fmla="*/ 34 w 117"/>
                  <a:gd name="T1" fmla="*/ 55 h 87"/>
                  <a:gd name="T2" fmla="*/ 38 w 117"/>
                  <a:gd name="T3" fmla="*/ 51 h 87"/>
                  <a:gd name="T4" fmla="*/ 44 w 117"/>
                  <a:gd name="T5" fmla="*/ 43 h 87"/>
                  <a:gd name="T6" fmla="*/ 49 w 117"/>
                  <a:gd name="T7" fmla="*/ 43 h 87"/>
                  <a:gd name="T8" fmla="*/ 49 w 117"/>
                  <a:gd name="T9" fmla="*/ 43 h 87"/>
                  <a:gd name="T10" fmla="*/ 59 w 117"/>
                  <a:gd name="T11" fmla="*/ 43 h 87"/>
                  <a:gd name="T12" fmla="*/ 68 w 117"/>
                  <a:gd name="T13" fmla="*/ 53 h 87"/>
                  <a:gd name="T14" fmla="*/ 68 w 117"/>
                  <a:gd name="T15" fmla="*/ 57 h 87"/>
                  <a:gd name="T16" fmla="*/ 70 w 117"/>
                  <a:gd name="T17" fmla="*/ 59 h 87"/>
                  <a:gd name="T18" fmla="*/ 72 w 117"/>
                  <a:gd name="T19" fmla="*/ 64 h 87"/>
                  <a:gd name="T20" fmla="*/ 76 w 117"/>
                  <a:gd name="T21" fmla="*/ 68 h 87"/>
                  <a:gd name="T22" fmla="*/ 80 w 117"/>
                  <a:gd name="T23" fmla="*/ 68 h 87"/>
                  <a:gd name="T24" fmla="*/ 83 w 117"/>
                  <a:gd name="T25" fmla="*/ 68 h 87"/>
                  <a:gd name="T26" fmla="*/ 91 w 117"/>
                  <a:gd name="T27" fmla="*/ 81 h 87"/>
                  <a:gd name="T28" fmla="*/ 89 w 117"/>
                  <a:gd name="T29" fmla="*/ 85 h 87"/>
                  <a:gd name="T30" fmla="*/ 97 w 117"/>
                  <a:gd name="T31" fmla="*/ 87 h 87"/>
                  <a:gd name="T32" fmla="*/ 100 w 117"/>
                  <a:gd name="T33" fmla="*/ 81 h 87"/>
                  <a:gd name="T34" fmla="*/ 106 w 117"/>
                  <a:gd name="T35" fmla="*/ 81 h 87"/>
                  <a:gd name="T36" fmla="*/ 112 w 117"/>
                  <a:gd name="T37" fmla="*/ 76 h 87"/>
                  <a:gd name="T38" fmla="*/ 110 w 117"/>
                  <a:gd name="T39" fmla="*/ 74 h 87"/>
                  <a:gd name="T40" fmla="*/ 108 w 117"/>
                  <a:gd name="T41" fmla="*/ 70 h 87"/>
                  <a:gd name="T42" fmla="*/ 116 w 117"/>
                  <a:gd name="T43" fmla="*/ 68 h 87"/>
                  <a:gd name="T44" fmla="*/ 114 w 117"/>
                  <a:gd name="T45" fmla="*/ 62 h 87"/>
                  <a:gd name="T46" fmla="*/ 116 w 117"/>
                  <a:gd name="T47" fmla="*/ 57 h 87"/>
                  <a:gd name="T48" fmla="*/ 114 w 117"/>
                  <a:gd name="T49" fmla="*/ 53 h 87"/>
                  <a:gd name="T50" fmla="*/ 110 w 117"/>
                  <a:gd name="T51" fmla="*/ 45 h 87"/>
                  <a:gd name="T52" fmla="*/ 112 w 117"/>
                  <a:gd name="T53" fmla="*/ 38 h 87"/>
                  <a:gd name="T54" fmla="*/ 108 w 117"/>
                  <a:gd name="T55" fmla="*/ 34 h 87"/>
                  <a:gd name="T56" fmla="*/ 106 w 117"/>
                  <a:gd name="T57" fmla="*/ 28 h 87"/>
                  <a:gd name="T58" fmla="*/ 104 w 117"/>
                  <a:gd name="T59" fmla="*/ 26 h 87"/>
                  <a:gd name="T60" fmla="*/ 102 w 117"/>
                  <a:gd name="T61" fmla="*/ 23 h 87"/>
                  <a:gd name="T62" fmla="*/ 100 w 117"/>
                  <a:gd name="T63" fmla="*/ 17 h 87"/>
                  <a:gd name="T64" fmla="*/ 95 w 117"/>
                  <a:gd name="T65" fmla="*/ 4 h 87"/>
                  <a:gd name="T66" fmla="*/ 91 w 117"/>
                  <a:gd name="T67" fmla="*/ 4 h 87"/>
                  <a:gd name="T68" fmla="*/ 89 w 117"/>
                  <a:gd name="T69" fmla="*/ 5 h 87"/>
                  <a:gd name="T70" fmla="*/ 81 w 117"/>
                  <a:gd name="T71" fmla="*/ 7 h 87"/>
                  <a:gd name="T72" fmla="*/ 72 w 117"/>
                  <a:gd name="T73" fmla="*/ 7 h 87"/>
                  <a:gd name="T74" fmla="*/ 68 w 117"/>
                  <a:gd name="T75" fmla="*/ 11 h 87"/>
                  <a:gd name="T76" fmla="*/ 64 w 117"/>
                  <a:gd name="T77" fmla="*/ 7 h 87"/>
                  <a:gd name="T78" fmla="*/ 59 w 117"/>
                  <a:gd name="T79" fmla="*/ 9 h 87"/>
                  <a:gd name="T80" fmla="*/ 55 w 117"/>
                  <a:gd name="T81" fmla="*/ 4 h 87"/>
                  <a:gd name="T82" fmla="*/ 40 w 117"/>
                  <a:gd name="T83" fmla="*/ 4 h 87"/>
                  <a:gd name="T84" fmla="*/ 32 w 117"/>
                  <a:gd name="T85" fmla="*/ 2 h 87"/>
                  <a:gd name="T86" fmla="*/ 30 w 117"/>
                  <a:gd name="T87" fmla="*/ 0 h 87"/>
                  <a:gd name="T88" fmla="*/ 21 w 117"/>
                  <a:gd name="T89" fmla="*/ 0 h 87"/>
                  <a:gd name="T90" fmla="*/ 21 w 117"/>
                  <a:gd name="T91" fmla="*/ 5 h 87"/>
                  <a:gd name="T92" fmla="*/ 17 w 117"/>
                  <a:gd name="T93" fmla="*/ 7 h 87"/>
                  <a:gd name="T94" fmla="*/ 19 w 117"/>
                  <a:gd name="T95" fmla="*/ 15 h 87"/>
                  <a:gd name="T96" fmla="*/ 9 w 117"/>
                  <a:gd name="T97" fmla="*/ 17 h 87"/>
                  <a:gd name="T98" fmla="*/ 2 w 117"/>
                  <a:gd name="T99" fmla="*/ 23 h 87"/>
                  <a:gd name="T100" fmla="*/ 0 w 117"/>
                  <a:gd name="T101" fmla="*/ 28 h 87"/>
                  <a:gd name="T102" fmla="*/ 4 w 117"/>
                  <a:gd name="T103" fmla="*/ 28 h 87"/>
                  <a:gd name="T104" fmla="*/ 8 w 117"/>
                  <a:gd name="T105" fmla="*/ 36 h 87"/>
                  <a:gd name="T106" fmla="*/ 15 w 117"/>
                  <a:gd name="T107" fmla="*/ 40 h 87"/>
                  <a:gd name="T108" fmla="*/ 17 w 117"/>
                  <a:gd name="T109" fmla="*/ 43 h 87"/>
                  <a:gd name="T110" fmla="*/ 21 w 117"/>
                  <a:gd name="T111" fmla="*/ 43 h 87"/>
                  <a:gd name="T112" fmla="*/ 23 w 117"/>
                  <a:gd name="T113" fmla="*/ 51 h 87"/>
                  <a:gd name="T114" fmla="*/ 30 w 117"/>
                  <a:gd name="T115" fmla="*/ 5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7" h="87">
                    <a:moveTo>
                      <a:pt x="30" y="57"/>
                    </a:moveTo>
                    <a:lnTo>
                      <a:pt x="32" y="57"/>
                    </a:lnTo>
                    <a:lnTo>
                      <a:pt x="32" y="55"/>
                    </a:lnTo>
                    <a:lnTo>
                      <a:pt x="34" y="55"/>
                    </a:lnTo>
                    <a:lnTo>
                      <a:pt x="34" y="53"/>
                    </a:lnTo>
                    <a:lnTo>
                      <a:pt x="36" y="53"/>
                    </a:lnTo>
                    <a:lnTo>
                      <a:pt x="36" y="51"/>
                    </a:lnTo>
                    <a:lnTo>
                      <a:pt x="38" y="51"/>
                    </a:lnTo>
                    <a:lnTo>
                      <a:pt x="40" y="47"/>
                    </a:lnTo>
                    <a:lnTo>
                      <a:pt x="40" y="45"/>
                    </a:lnTo>
                    <a:lnTo>
                      <a:pt x="42" y="43"/>
                    </a:lnTo>
                    <a:lnTo>
                      <a:pt x="44" y="43"/>
                    </a:lnTo>
                    <a:lnTo>
                      <a:pt x="45" y="43"/>
                    </a:lnTo>
                    <a:lnTo>
                      <a:pt x="45" y="43"/>
                    </a:lnTo>
                    <a:lnTo>
                      <a:pt x="47" y="43"/>
                    </a:lnTo>
                    <a:lnTo>
                      <a:pt x="49" y="43"/>
                    </a:lnTo>
                    <a:lnTo>
                      <a:pt x="49" y="43"/>
                    </a:lnTo>
                    <a:lnTo>
                      <a:pt x="49" y="43"/>
                    </a:lnTo>
                    <a:lnTo>
                      <a:pt x="49" y="43"/>
                    </a:lnTo>
                    <a:lnTo>
                      <a:pt x="49" y="43"/>
                    </a:lnTo>
                    <a:lnTo>
                      <a:pt x="51" y="43"/>
                    </a:lnTo>
                    <a:lnTo>
                      <a:pt x="51" y="43"/>
                    </a:lnTo>
                    <a:lnTo>
                      <a:pt x="55" y="43"/>
                    </a:lnTo>
                    <a:lnTo>
                      <a:pt x="59" y="43"/>
                    </a:lnTo>
                    <a:lnTo>
                      <a:pt x="61" y="43"/>
                    </a:lnTo>
                    <a:lnTo>
                      <a:pt x="62" y="45"/>
                    </a:lnTo>
                    <a:lnTo>
                      <a:pt x="66" y="49"/>
                    </a:lnTo>
                    <a:lnTo>
                      <a:pt x="68" y="53"/>
                    </a:lnTo>
                    <a:lnTo>
                      <a:pt x="68" y="55"/>
                    </a:lnTo>
                    <a:lnTo>
                      <a:pt x="68" y="55"/>
                    </a:lnTo>
                    <a:lnTo>
                      <a:pt x="68" y="57"/>
                    </a:lnTo>
                    <a:lnTo>
                      <a:pt x="68" y="57"/>
                    </a:lnTo>
                    <a:lnTo>
                      <a:pt x="68" y="59"/>
                    </a:lnTo>
                    <a:lnTo>
                      <a:pt x="70" y="59"/>
                    </a:lnTo>
                    <a:lnTo>
                      <a:pt x="70" y="59"/>
                    </a:lnTo>
                    <a:lnTo>
                      <a:pt x="70" y="59"/>
                    </a:lnTo>
                    <a:lnTo>
                      <a:pt x="70" y="60"/>
                    </a:lnTo>
                    <a:lnTo>
                      <a:pt x="70" y="60"/>
                    </a:lnTo>
                    <a:lnTo>
                      <a:pt x="72" y="64"/>
                    </a:lnTo>
                    <a:lnTo>
                      <a:pt x="72" y="64"/>
                    </a:lnTo>
                    <a:lnTo>
                      <a:pt x="68" y="70"/>
                    </a:lnTo>
                    <a:lnTo>
                      <a:pt x="70" y="70"/>
                    </a:lnTo>
                    <a:lnTo>
                      <a:pt x="74" y="68"/>
                    </a:lnTo>
                    <a:lnTo>
                      <a:pt x="76" y="68"/>
                    </a:lnTo>
                    <a:lnTo>
                      <a:pt x="76" y="66"/>
                    </a:lnTo>
                    <a:lnTo>
                      <a:pt x="78" y="68"/>
                    </a:lnTo>
                    <a:lnTo>
                      <a:pt x="78" y="68"/>
                    </a:lnTo>
                    <a:lnTo>
                      <a:pt x="80" y="68"/>
                    </a:lnTo>
                    <a:lnTo>
                      <a:pt x="80" y="68"/>
                    </a:lnTo>
                    <a:lnTo>
                      <a:pt x="81" y="66"/>
                    </a:lnTo>
                    <a:lnTo>
                      <a:pt x="83" y="66"/>
                    </a:lnTo>
                    <a:lnTo>
                      <a:pt x="83" y="68"/>
                    </a:lnTo>
                    <a:lnTo>
                      <a:pt x="85" y="68"/>
                    </a:lnTo>
                    <a:lnTo>
                      <a:pt x="87" y="70"/>
                    </a:lnTo>
                    <a:lnTo>
                      <a:pt x="89" y="79"/>
                    </a:lnTo>
                    <a:lnTo>
                      <a:pt x="91" y="81"/>
                    </a:lnTo>
                    <a:lnTo>
                      <a:pt x="89" y="81"/>
                    </a:lnTo>
                    <a:lnTo>
                      <a:pt x="89" y="83"/>
                    </a:lnTo>
                    <a:lnTo>
                      <a:pt x="89" y="83"/>
                    </a:lnTo>
                    <a:lnTo>
                      <a:pt x="89" y="85"/>
                    </a:lnTo>
                    <a:lnTo>
                      <a:pt x="89" y="85"/>
                    </a:lnTo>
                    <a:lnTo>
                      <a:pt x="95" y="87"/>
                    </a:lnTo>
                    <a:lnTo>
                      <a:pt x="95" y="87"/>
                    </a:lnTo>
                    <a:lnTo>
                      <a:pt x="97" y="87"/>
                    </a:lnTo>
                    <a:lnTo>
                      <a:pt x="97" y="87"/>
                    </a:lnTo>
                    <a:lnTo>
                      <a:pt x="98" y="85"/>
                    </a:lnTo>
                    <a:lnTo>
                      <a:pt x="100" y="83"/>
                    </a:lnTo>
                    <a:lnTo>
                      <a:pt x="100" y="81"/>
                    </a:lnTo>
                    <a:lnTo>
                      <a:pt x="102" y="79"/>
                    </a:lnTo>
                    <a:lnTo>
                      <a:pt x="104" y="81"/>
                    </a:lnTo>
                    <a:lnTo>
                      <a:pt x="106" y="81"/>
                    </a:lnTo>
                    <a:lnTo>
                      <a:pt x="106" y="81"/>
                    </a:lnTo>
                    <a:lnTo>
                      <a:pt x="108" y="81"/>
                    </a:lnTo>
                    <a:lnTo>
                      <a:pt x="110" y="79"/>
                    </a:lnTo>
                    <a:lnTo>
                      <a:pt x="110" y="79"/>
                    </a:lnTo>
                    <a:lnTo>
                      <a:pt x="112" y="76"/>
                    </a:lnTo>
                    <a:lnTo>
                      <a:pt x="112" y="76"/>
                    </a:lnTo>
                    <a:lnTo>
                      <a:pt x="112" y="74"/>
                    </a:lnTo>
                    <a:lnTo>
                      <a:pt x="112" y="74"/>
                    </a:lnTo>
                    <a:lnTo>
                      <a:pt x="110" y="74"/>
                    </a:lnTo>
                    <a:lnTo>
                      <a:pt x="110" y="72"/>
                    </a:lnTo>
                    <a:lnTo>
                      <a:pt x="110" y="72"/>
                    </a:lnTo>
                    <a:lnTo>
                      <a:pt x="108" y="70"/>
                    </a:lnTo>
                    <a:lnTo>
                      <a:pt x="108" y="70"/>
                    </a:lnTo>
                    <a:lnTo>
                      <a:pt x="108" y="68"/>
                    </a:lnTo>
                    <a:lnTo>
                      <a:pt x="110" y="66"/>
                    </a:lnTo>
                    <a:lnTo>
                      <a:pt x="114" y="68"/>
                    </a:lnTo>
                    <a:lnTo>
                      <a:pt x="116" y="68"/>
                    </a:lnTo>
                    <a:lnTo>
                      <a:pt x="117" y="68"/>
                    </a:lnTo>
                    <a:lnTo>
                      <a:pt x="117" y="66"/>
                    </a:lnTo>
                    <a:lnTo>
                      <a:pt x="116" y="64"/>
                    </a:lnTo>
                    <a:lnTo>
                      <a:pt x="114" y="62"/>
                    </a:lnTo>
                    <a:lnTo>
                      <a:pt x="114" y="60"/>
                    </a:lnTo>
                    <a:lnTo>
                      <a:pt x="114" y="60"/>
                    </a:lnTo>
                    <a:lnTo>
                      <a:pt x="114" y="59"/>
                    </a:lnTo>
                    <a:lnTo>
                      <a:pt x="116" y="57"/>
                    </a:lnTo>
                    <a:lnTo>
                      <a:pt x="114" y="57"/>
                    </a:lnTo>
                    <a:lnTo>
                      <a:pt x="114" y="55"/>
                    </a:lnTo>
                    <a:lnTo>
                      <a:pt x="114" y="55"/>
                    </a:lnTo>
                    <a:lnTo>
                      <a:pt x="114" y="53"/>
                    </a:lnTo>
                    <a:lnTo>
                      <a:pt x="112" y="53"/>
                    </a:lnTo>
                    <a:lnTo>
                      <a:pt x="110" y="51"/>
                    </a:lnTo>
                    <a:lnTo>
                      <a:pt x="110" y="49"/>
                    </a:lnTo>
                    <a:lnTo>
                      <a:pt x="110" y="45"/>
                    </a:lnTo>
                    <a:lnTo>
                      <a:pt x="110" y="43"/>
                    </a:lnTo>
                    <a:lnTo>
                      <a:pt x="110" y="42"/>
                    </a:lnTo>
                    <a:lnTo>
                      <a:pt x="112" y="40"/>
                    </a:lnTo>
                    <a:lnTo>
                      <a:pt x="112" y="38"/>
                    </a:lnTo>
                    <a:lnTo>
                      <a:pt x="112" y="38"/>
                    </a:lnTo>
                    <a:lnTo>
                      <a:pt x="112" y="38"/>
                    </a:lnTo>
                    <a:lnTo>
                      <a:pt x="110" y="36"/>
                    </a:lnTo>
                    <a:lnTo>
                      <a:pt x="108" y="34"/>
                    </a:lnTo>
                    <a:lnTo>
                      <a:pt x="108" y="34"/>
                    </a:lnTo>
                    <a:lnTo>
                      <a:pt x="106" y="32"/>
                    </a:lnTo>
                    <a:lnTo>
                      <a:pt x="106" y="30"/>
                    </a:lnTo>
                    <a:lnTo>
                      <a:pt x="106" y="28"/>
                    </a:lnTo>
                    <a:lnTo>
                      <a:pt x="106" y="28"/>
                    </a:lnTo>
                    <a:lnTo>
                      <a:pt x="106" y="26"/>
                    </a:lnTo>
                    <a:lnTo>
                      <a:pt x="106" y="26"/>
                    </a:lnTo>
                    <a:lnTo>
                      <a:pt x="104" y="26"/>
                    </a:lnTo>
                    <a:lnTo>
                      <a:pt x="102" y="26"/>
                    </a:lnTo>
                    <a:lnTo>
                      <a:pt x="102" y="26"/>
                    </a:lnTo>
                    <a:lnTo>
                      <a:pt x="102" y="24"/>
                    </a:lnTo>
                    <a:lnTo>
                      <a:pt x="102" y="23"/>
                    </a:lnTo>
                    <a:lnTo>
                      <a:pt x="104" y="23"/>
                    </a:lnTo>
                    <a:lnTo>
                      <a:pt x="104" y="21"/>
                    </a:lnTo>
                    <a:lnTo>
                      <a:pt x="104" y="19"/>
                    </a:lnTo>
                    <a:lnTo>
                      <a:pt x="100" y="17"/>
                    </a:lnTo>
                    <a:lnTo>
                      <a:pt x="100" y="17"/>
                    </a:lnTo>
                    <a:lnTo>
                      <a:pt x="100" y="15"/>
                    </a:lnTo>
                    <a:lnTo>
                      <a:pt x="97" y="7"/>
                    </a:lnTo>
                    <a:lnTo>
                      <a:pt x="95" y="4"/>
                    </a:lnTo>
                    <a:lnTo>
                      <a:pt x="93" y="2"/>
                    </a:lnTo>
                    <a:lnTo>
                      <a:pt x="91" y="2"/>
                    </a:lnTo>
                    <a:lnTo>
                      <a:pt x="91" y="2"/>
                    </a:lnTo>
                    <a:lnTo>
                      <a:pt x="91" y="4"/>
                    </a:lnTo>
                    <a:lnTo>
                      <a:pt x="91" y="4"/>
                    </a:lnTo>
                    <a:lnTo>
                      <a:pt x="89" y="4"/>
                    </a:lnTo>
                    <a:lnTo>
                      <a:pt x="89" y="5"/>
                    </a:lnTo>
                    <a:lnTo>
                      <a:pt x="89" y="5"/>
                    </a:lnTo>
                    <a:lnTo>
                      <a:pt x="89" y="5"/>
                    </a:lnTo>
                    <a:lnTo>
                      <a:pt x="85" y="7"/>
                    </a:lnTo>
                    <a:lnTo>
                      <a:pt x="83" y="9"/>
                    </a:lnTo>
                    <a:lnTo>
                      <a:pt x="81" y="7"/>
                    </a:lnTo>
                    <a:lnTo>
                      <a:pt x="76" y="7"/>
                    </a:lnTo>
                    <a:lnTo>
                      <a:pt x="76" y="7"/>
                    </a:lnTo>
                    <a:lnTo>
                      <a:pt x="74" y="7"/>
                    </a:lnTo>
                    <a:lnTo>
                      <a:pt x="72" y="7"/>
                    </a:lnTo>
                    <a:lnTo>
                      <a:pt x="72" y="9"/>
                    </a:lnTo>
                    <a:lnTo>
                      <a:pt x="70" y="11"/>
                    </a:lnTo>
                    <a:lnTo>
                      <a:pt x="70" y="11"/>
                    </a:lnTo>
                    <a:lnTo>
                      <a:pt x="68" y="11"/>
                    </a:lnTo>
                    <a:lnTo>
                      <a:pt x="68" y="11"/>
                    </a:lnTo>
                    <a:lnTo>
                      <a:pt x="66" y="9"/>
                    </a:lnTo>
                    <a:lnTo>
                      <a:pt x="66" y="7"/>
                    </a:lnTo>
                    <a:lnTo>
                      <a:pt x="64" y="7"/>
                    </a:lnTo>
                    <a:lnTo>
                      <a:pt x="64" y="7"/>
                    </a:lnTo>
                    <a:lnTo>
                      <a:pt x="62" y="7"/>
                    </a:lnTo>
                    <a:lnTo>
                      <a:pt x="61" y="9"/>
                    </a:lnTo>
                    <a:lnTo>
                      <a:pt x="59" y="9"/>
                    </a:lnTo>
                    <a:lnTo>
                      <a:pt x="57" y="7"/>
                    </a:lnTo>
                    <a:lnTo>
                      <a:pt x="57" y="5"/>
                    </a:lnTo>
                    <a:lnTo>
                      <a:pt x="57" y="4"/>
                    </a:lnTo>
                    <a:lnTo>
                      <a:pt x="55" y="4"/>
                    </a:lnTo>
                    <a:lnTo>
                      <a:pt x="51" y="4"/>
                    </a:lnTo>
                    <a:lnTo>
                      <a:pt x="45" y="4"/>
                    </a:lnTo>
                    <a:lnTo>
                      <a:pt x="42" y="4"/>
                    </a:lnTo>
                    <a:lnTo>
                      <a:pt x="40" y="4"/>
                    </a:lnTo>
                    <a:lnTo>
                      <a:pt x="34" y="2"/>
                    </a:lnTo>
                    <a:lnTo>
                      <a:pt x="34" y="2"/>
                    </a:lnTo>
                    <a:lnTo>
                      <a:pt x="32" y="2"/>
                    </a:lnTo>
                    <a:lnTo>
                      <a:pt x="32" y="2"/>
                    </a:lnTo>
                    <a:lnTo>
                      <a:pt x="32" y="2"/>
                    </a:lnTo>
                    <a:lnTo>
                      <a:pt x="32" y="2"/>
                    </a:lnTo>
                    <a:lnTo>
                      <a:pt x="30" y="2"/>
                    </a:lnTo>
                    <a:lnTo>
                      <a:pt x="30" y="0"/>
                    </a:lnTo>
                    <a:lnTo>
                      <a:pt x="30" y="0"/>
                    </a:lnTo>
                    <a:lnTo>
                      <a:pt x="28" y="0"/>
                    </a:lnTo>
                    <a:lnTo>
                      <a:pt x="26" y="0"/>
                    </a:lnTo>
                    <a:lnTo>
                      <a:pt x="21" y="0"/>
                    </a:lnTo>
                    <a:lnTo>
                      <a:pt x="21" y="0"/>
                    </a:lnTo>
                    <a:lnTo>
                      <a:pt x="21" y="2"/>
                    </a:lnTo>
                    <a:lnTo>
                      <a:pt x="21" y="4"/>
                    </a:lnTo>
                    <a:lnTo>
                      <a:pt x="21" y="5"/>
                    </a:lnTo>
                    <a:lnTo>
                      <a:pt x="19" y="5"/>
                    </a:lnTo>
                    <a:lnTo>
                      <a:pt x="17" y="5"/>
                    </a:lnTo>
                    <a:lnTo>
                      <a:pt x="17" y="5"/>
                    </a:lnTo>
                    <a:lnTo>
                      <a:pt x="17" y="7"/>
                    </a:lnTo>
                    <a:lnTo>
                      <a:pt x="19" y="9"/>
                    </a:lnTo>
                    <a:lnTo>
                      <a:pt x="21" y="11"/>
                    </a:lnTo>
                    <a:lnTo>
                      <a:pt x="21" y="13"/>
                    </a:lnTo>
                    <a:lnTo>
                      <a:pt x="19" y="15"/>
                    </a:lnTo>
                    <a:lnTo>
                      <a:pt x="17" y="15"/>
                    </a:lnTo>
                    <a:lnTo>
                      <a:pt x="13" y="15"/>
                    </a:lnTo>
                    <a:lnTo>
                      <a:pt x="11" y="17"/>
                    </a:lnTo>
                    <a:lnTo>
                      <a:pt x="9" y="17"/>
                    </a:lnTo>
                    <a:lnTo>
                      <a:pt x="6" y="19"/>
                    </a:lnTo>
                    <a:lnTo>
                      <a:pt x="4" y="19"/>
                    </a:lnTo>
                    <a:lnTo>
                      <a:pt x="4" y="21"/>
                    </a:lnTo>
                    <a:lnTo>
                      <a:pt x="2" y="23"/>
                    </a:lnTo>
                    <a:lnTo>
                      <a:pt x="0" y="26"/>
                    </a:lnTo>
                    <a:lnTo>
                      <a:pt x="0" y="28"/>
                    </a:lnTo>
                    <a:lnTo>
                      <a:pt x="0" y="30"/>
                    </a:lnTo>
                    <a:lnTo>
                      <a:pt x="0" y="28"/>
                    </a:lnTo>
                    <a:lnTo>
                      <a:pt x="2" y="28"/>
                    </a:lnTo>
                    <a:lnTo>
                      <a:pt x="2" y="26"/>
                    </a:lnTo>
                    <a:lnTo>
                      <a:pt x="4" y="28"/>
                    </a:lnTo>
                    <a:lnTo>
                      <a:pt x="4" y="28"/>
                    </a:lnTo>
                    <a:lnTo>
                      <a:pt x="6" y="32"/>
                    </a:lnTo>
                    <a:lnTo>
                      <a:pt x="6" y="30"/>
                    </a:lnTo>
                    <a:lnTo>
                      <a:pt x="6" y="34"/>
                    </a:lnTo>
                    <a:lnTo>
                      <a:pt x="8" y="36"/>
                    </a:lnTo>
                    <a:lnTo>
                      <a:pt x="9" y="40"/>
                    </a:lnTo>
                    <a:lnTo>
                      <a:pt x="13" y="42"/>
                    </a:lnTo>
                    <a:lnTo>
                      <a:pt x="13" y="42"/>
                    </a:lnTo>
                    <a:lnTo>
                      <a:pt x="15" y="40"/>
                    </a:lnTo>
                    <a:lnTo>
                      <a:pt x="15" y="42"/>
                    </a:lnTo>
                    <a:lnTo>
                      <a:pt x="15" y="42"/>
                    </a:lnTo>
                    <a:lnTo>
                      <a:pt x="15" y="42"/>
                    </a:lnTo>
                    <a:lnTo>
                      <a:pt x="17" y="43"/>
                    </a:lnTo>
                    <a:lnTo>
                      <a:pt x="17" y="43"/>
                    </a:lnTo>
                    <a:lnTo>
                      <a:pt x="19" y="45"/>
                    </a:lnTo>
                    <a:lnTo>
                      <a:pt x="19" y="45"/>
                    </a:lnTo>
                    <a:lnTo>
                      <a:pt x="21" y="43"/>
                    </a:lnTo>
                    <a:lnTo>
                      <a:pt x="21" y="47"/>
                    </a:lnTo>
                    <a:lnTo>
                      <a:pt x="21" y="49"/>
                    </a:lnTo>
                    <a:lnTo>
                      <a:pt x="21" y="51"/>
                    </a:lnTo>
                    <a:lnTo>
                      <a:pt x="23" y="51"/>
                    </a:lnTo>
                    <a:lnTo>
                      <a:pt x="25" y="53"/>
                    </a:lnTo>
                    <a:lnTo>
                      <a:pt x="26" y="55"/>
                    </a:lnTo>
                    <a:lnTo>
                      <a:pt x="26" y="59"/>
                    </a:lnTo>
                    <a:lnTo>
                      <a:pt x="30" y="59"/>
                    </a:lnTo>
                    <a:lnTo>
                      <a:pt x="30" y="57"/>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29" name="Freeform 1774">
                <a:extLst>
                  <a:ext uri="{FF2B5EF4-FFF2-40B4-BE49-F238E27FC236}">
                    <a16:creationId xmlns:a16="http://schemas.microsoft.com/office/drawing/2014/main" id="{49E2C1E2-3874-C250-FAB2-82CDDF73D969}"/>
                  </a:ext>
                </a:extLst>
              </p:cNvPr>
              <p:cNvSpPr>
                <a:spLocks/>
              </p:cNvSpPr>
              <p:nvPr/>
            </p:nvSpPr>
            <p:spPr bwMode="auto">
              <a:xfrm>
                <a:off x="16110038" y="6528003"/>
                <a:ext cx="538473" cy="554790"/>
              </a:xfrm>
              <a:custGeom>
                <a:avLst/>
                <a:gdLst>
                  <a:gd name="T0" fmla="*/ 64 w 66"/>
                  <a:gd name="T1" fmla="*/ 57 h 68"/>
                  <a:gd name="T2" fmla="*/ 66 w 66"/>
                  <a:gd name="T3" fmla="*/ 50 h 68"/>
                  <a:gd name="T4" fmla="*/ 64 w 66"/>
                  <a:gd name="T5" fmla="*/ 44 h 68"/>
                  <a:gd name="T6" fmla="*/ 61 w 66"/>
                  <a:gd name="T7" fmla="*/ 42 h 68"/>
                  <a:gd name="T8" fmla="*/ 59 w 66"/>
                  <a:gd name="T9" fmla="*/ 40 h 68"/>
                  <a:gd name="T10" fmla="*/ 57 w 66"/>
                  <a:gd name="T11" fmla="*/ 38 h 68"/>
                  <a:gd name="T12" fmla="*/ 53 w 66"/>
                  <a:gd name="T13" fmla="*/ 36 h 68"/>
                  <a:gd name="T14" fmla="*/ 47 w 66"/>
                  <a:gd name="T15" fmla="*/ 34 h 68"/>
                  <a:gd name="T16" fmla="*/ 51 w 66"/>
                  <a:gd name="T17" fmla="*/ 29 h 68"/>
                  <a:gd name="T18" fmla="*/ 51 w 66"/>
                  <a:gd name="T19" fmla="*/ 21 h 68"/>
                  <a:gd name="T20" fmla="*/ 47 w 66"/>
                  <a:gd name="T21" fmla="*/ 13 h 68"/>
                  <a:gd name="T22" fmla="*/ 45 w 66"/>
                  <a:gd name="T23" fmla="*/ 17 h 68"/>
                  <a:gd name="T24" fmla="*/ 42 w 66"/>
                  <a:gd name="T25" fmla="*/ 21 h 68"/>
                  <a:gd name="T26" fmla="*/ 40 w 66"/>
                  <a:gd name="T27" fmla="*/ 21 h 68"/>
                  <a:gd name="T28" fmla="*/ 34 w 66"/>
                  <a:gd name="T29" fmla="*/ 19 h 68"/>
                  <a:gd name="T30" fmla="*/ 34 w 66"/>
                  <a:gd name="T31" fmla="*/ 17 h 68"/>
                  <a:gd name="T32" fmla="*/ 34 w 66"/>
                  <a:gd name="T33" fmla="*/ 15 h 68"/>
                  <a:gd name="T34" fmla="*/ 34 w 66"/>
                  <a:gd name="T35" fmla="*/ 13 h 68"/>
                  <a:gd name="T36" fmla="*/ 30 w 66"/>
                  <a:gd name="T37" fmla="*/ 2 h 68"/>
                  <a:gd name="T38" fmla="*/ 28 w 66"/>
                  <a:gd name="T39" fmla="*/ 0 h 68"/>
                  <a:gd name="T40" fmla="*/ 25 w 66"/>
                  <a:gd name="T41" fmla="*/ 2 h 68"/>
                  <a:gd name="T42" fmla="*/ 23 w 66"/>
                  <a:gd name="T43" fmla="*/ 2 h 68"/>
                  <a:gd name="T44" fmla="*/ 21 w 66"/>
                  <a:gd name="T45" fmla="*/ 0 h 68"/>
                  <a:gd name="T46" fmla="*/ 21 w 66"/>
                  <a:gd name="T47" fmla="*/ 4 h 68"/>
                  <a:gd name="T48" fmla="*/ 19 w 66"/>
                  <a:gd name="T49" fmla="*/ 6 h 68"/>
                  <a:gd name="T50" fmla="*/ 17 w 66"/>
                  <a:gd name="T51" fmla="*/ 6 h 68"/>
                  <a:gd name="T52" fmla="*/ 15 w 66"/>
                  <a:gd name="T53" fmla="*/ 8 h 68"/>
                  <a:gd name="T54" fmla="*/ 13 w 66"/>
                  <a:gd name="T55" fmla="*/ 13 h 68"/>
                  <a:gd name="T56" fmla="*/ 6 w 66"/>
                  <a:gd name="T57" fmla="*/ 21 h 68"/>
                  <a:gd name="T58" fmla="*/ 2 w 66"/>
                  <a:gd name="T59" fmla="*/ 25 h 68"/>
                  <a:gd name="T60" fmla="*/ 2 w 66"/>
                  <a:gd name="T61" fmla="*/ 29 h 68"/>
                  <a:gd name="T62" fmla="*/ 9 w 66"/>
                  <a:gd name="T63" fmla="*/ 32 h 68"/>
                  <a:gd name="T64" fmla="*/ 13 w 66"/>
                  <a:gd name="T65" fmla="*/ 36 h 68"/>
                  <a:gd name="T66" fmla="*/ 19 w 66"/>
                  <a:gd name="T67" fmla="*/ 40 h 68"/>
                  <a:gd name="T68" fmla="*/ 38 w 66"/>
                  <a:gd name="T69" fmla="*/ 55 h 68"/>
                  <a:gd name="T70" fmla="*/ 55 w 66"/>
                  <a:gd name="T71" fmla="*/ 65 h 68"/>
                  <a:gd name="T72" fmla="*/ 64 w 66"/>
                  <a:gd name="T73" fmla="*/ 68 h 68"/>
                  <a:gd name="T74" fmla="*/ 64 w 66"/>
                  <a:gd name="T75"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8">
                    <a:moveTo>
                      <a:pt x="64" y="61"/>
                    </a:moveTo>
                    <a:lnTo>
                      <a:pt x="64" y="57"/>
                    </a:lnTo>
                    <a:lnTo>
                      <a:pt x="66" y="53"/>
                    </a:lnTo>
                    <a:lnTo>
                      <a:pt x="66" y="50"/>
                    </a:lnTo>
                    <a:lnTo>
                      <a:pt x="66" y="46"/>
                    </a:lnTo>
                    <a:lnTo>
                      <a:pt x="64" y="44"/>
                    </a:lnTo>
                    <a:lnTo>
                      <a:pt x="64" y="44"/>
                    </a:lnTo>
                    <a:lnTo>
                      <a:pt x="61" y="42"/>
                    </a:lnTo>
                    <a:lnTo>
                      <a:pt x="61" y="40"/>
                    </a:lnTo>
                    <a:lnTo>
                      <a:pt x="59" y="40"/>
                    </a:lnTo>
                    <a:lnTo>
                      <a:pt x="59" y="38"/>
                    </a:lnTo>
                    <a:lnTo>
                      <a:pt x="57" y="38"/>
                    </a:lnTo>
                    <a:lnTo>
                      <a:pt x="57" y="36"/>
                    </a:lnTo>
                    <a:lnTo>
                      <a:pt x="53" y="36"/>
                    </a:lnTo>
                    <a:lnTo>
                      <a:pt x="51" y="34"/>
                    </a:lnTo>
                    <a:lnTo>
                      <a:pt x="47" y="34"/>
                    </a:lnTo>
                    <a:lnTo>
                      <a:pt x="47" y="32"/>
                    </a:lnTo>
                    <a:lnTo>
                      <a:pt x="51" y="29"/>
                    </a:lnTo>
                    <a:lnTo>
                      <a:pt x="51" y="25"/>
                    </a:lnTo>
                    <a:lnTo>
                      <a:pt x="51" y="21"/>
                    </a:lnTo>
                    <a:lnTo>
                      <a:pt x="49" y="15"/>
                    </a:lnTo>
                    <a:lnTo>
                      <a:pt x="47" y="13"/>
                    </a:lnTo>
                    <a:lnTo>
                      <a:pt x="45" y="15"/>
                    </a:lnTo>
                    <a:lnTo>
                      <a:pt x="45" y="17"/>
                    </a:lnTo>
                    <a:lnTo>
                      <a:pt x="43" y="19"/>
                    </a:lnTo>
                    <a:lnTo>
                      <a:pt x="42" y="21"/>
                    </a:lnTo>
                    <a:lnTo>
                      <a:pt x="42" y="21"/>
                    </a:lnTo>
                    <a:lnTo>
                      <a:pt x="40" y="21"/>
                    </a:lnTo>
                    <a:lnTo>
                      <a:pt x="40" y="21"/>
                    </a:lnTo>
                    <a:lnTo>
                      <a:pt x="34" y="19"/>
                    </a:lnTo>
                    <a:lnTo>
                      <a:pt x="34" y="19"/>
                    </a:lnTo>
                    <a:lnTo>
                      <a:pt x="34" y="17"/>
                    </a:lnTo>
                    <a:lnTo>
                      <a:pt x="34" y="17"/>
                    </a:lnTo>
                    <a:lnTo>
                      <a:pt x="34" y="15"/>
                    </a:lnTo>
                    <a:lnTo>
                      <a:pt x="36" y="15"/>
                    </a:lnTo>
                    <a:lnTo>
                      <a:pt x="34" y="13"/>
                    </a:lnTo>
                    <a:lnTo>
                      <a:pt x="32" y="4"/>
                    </a:lnTo>
                    <a:lnTo>
                      <a:pt x="30" y="2"/>
                    </a:lnTo>
                    <a:lnTo>
                      <a:pt x="28" y="2"/>
                    </a:lnTo>
                    <a:lnTo>
                      <a:pt x="28" y="0"/>
                    </a:lnTo>
                    <a:lnTo>
                      <a:pt x="26" y="0"/>
                    </a:lnTo>
                    <a:lnTo>
                      <a:pt x="25" y="2"/>
                    </a:lnTo>
                    <a:lnTo>
                      <a:pt x="25" y="2"/>
                    </a:lnTo>
                    <a:lnTo>
                      <a:pt x="23" y="2"/>
                    </a:lnTo>
                    <a:lnTo>
                      <a:pt x="23" y="2"/>
                    </a:lnTo>
                    <a:lnTo>
                      <a:pt x="21" y="0"/>
                    </a:lnTo>
                    <a:lnTo>
                      <a:pt x="21" y="2"/>
                    </a:lnTo>
                    <a:lnTo>
                      <a:pt x="21" y="4"/>
                    </a:lnTo>
                    <a:lnTo>
                      <a:pt x="19" y="4"/>
                    </a:lnTo>
                    <a:lnTo>
                      <a:pt x="19" y="6"/>
                    </a:lnTo>
                    <a:lnTo>
                      <a:pt x="19" y="6"/>
                    </a:lnTo>
                    <a:lnTo>
                      <a:pt x="17" y="6"/>
                    </a:lnTo>
                    <a:lnTo>
                      <a:pt x="17" y="8"/>
                    </a:lnTo>
                    <a:lnTo>
                      <a:pt x="15" y="8"/>
                    </a:lnTo>
                    <a:lnTo>
                      <a:pt x="15" y="12"/>
                    </a:lnTo>
                    <a:lnTo>
                      <a:pt x="13" y="13"/>
                    </a:lnTo>
                    <a:lnTo>
                      <a:pt x="11" y="15"/>
                    </a:lnTo>
                    <a:lnTo>
                      <a:pt x="6" y="21"/>
                    </a:lnTo>
                    <a:lnTo>
                      <a:pt x="6" y="21"/>
                    </a:lnTo>
                    <a:lnTo>
                      <a:pt x="2" y="25"/>
                    </a:lnTo>
                    <a:lnTo>
                      <a:pt x="0" y="27"/>
                    </a:lnTo>
                    <a:lnTo>
                      <a:pt x="2" y="29"/>
                    </a:lnTo>
                    <a:lnTo>
                      <a:pt x="4" y="31"/>
                    </a:lnTo>
                    <a:lnTo>
                      <a:pt x="9" y="32"/>
                    </a:lnTo>
                    <a:lnTo>
                      <a:pt x="9" y="34"/>
                    </a:lnTo>
                    <a:lnTo>
                      <a:pt x="13" y="36"/>
                    </a:lnTo>
                    <a:lnTo>
                      <a:pt x="15" y="38"/>
                    </a:lnTo>
                    <a:lnTo>
                      <a:pt x="19" y="40"/>
                    </a:lnTo>
                    <a:lnTo>
                      <a:pt x="23" y="42"/>
                    </a:lnTo>
                    <a:lnTo>
                      <a:pt x="38" y="55"/>
                    </a:lnTo>
                    <a:lnTo>
                      <a:pt x="42" y="57"/>
                    </a:lnTo>
                    <a:lnTo>
                      <a:pt x="55" y="65"/>
                    </a:lnTo>
                    <a:lnTo>
                      <a:pt x="59" y="67"/>
                    </a:lnTo>
                    <a:lnTo>
                      <a:pt x="64" y="68"/>
                    </a:lnTo>
                    <a:lnTo>
                      <a:pt x="62" y="65"/>
                    </a:lnTo>
                    <a:lnTo>
                      <a:pt x="64" y="61"/>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30" name="Freeform 1775">
                <a:extLst>
                  <a:ext uri="{FF2B5EF4-FFF2-40B4-BE49-F238E27FC236}">
                    <a16:creationId xmlns:a16="http://schemas.microsoft.com/office/drawing/2014/main" id="{C9E0B6C7-13D9-625C-0BCE-6A33154AF328}"/>
                  </a:ext>
                </a:extLst>
              </p:cNvPr>
              <p:cNvSpPr>
                <a:spLocks/>
              </p:cNvSpPr>
              <p:nvPr/>
            </p:nvSpPr>
            <p:spPr bwMode="auto">
              <a:xfrm>
                <a:off x="15334961" y="5442902"/>
                <a:ext cx="791395" cy="579269"/>
              </a:xfrm>
              <a:custGeom>
                <a:avLst/>
                <a:gdLst>
                  <a:gd name="T0" fmla="*/ 30 w 97"/>
                  <a:gd name="T1" fmla="*/ 69 h 71"/>
                  <a:gd name="T2" fmla="*/ 48 w 97"/>
                  <a:gd name="T3" fmla="*/ 65 h 71"/>
                  <a:gd name="T4" fmla="*/ 68 w 97"/>
                  <a:gd name="T5" fmla="*/ 67 h 71"/>
                  <a:gd name="T6" fmla="*/ 70 w 97"/>
                  <a:gd name="T7" fmla="*/ 69 h 71"/>
                  <a:gd name="T8" fmla="*/ 72 w 97"/>
                  <a:gd name="T9" fmla="*/ 69 h 71"/>
                  <a:gd name="T10" fmla="*/ 74 w 97"/>
                  <a:gd name="T11" fmla="*/ 69 h 71"/>
                  <a:gd name="T12" fmla="*/ 85 w 97"/>
                  <a:gd name="T13" fmla="*/ 71 h 71"/>
                  <a:gd name="T14" fmla="*/ 97 w 97"/>
                  <a:gd name="T15" fmla="*/ 71 h 71"/>
                  <a:gd name="T16" fmla="*/ 97 w 97"/>
                  <a:gd name="T17" fmla="*/ 63 h 71"/>
                  <a:gd name="T18" fmla="*/ 95 w 97"/>
                  <a:gd name="T19" fmla="*/ 55 h 71"/>
                  <a:gd name="T20" fmla="*/ 91 w 97"/>
                  <a:gd name="T21" fmla="*/ 55 h 71"/>
                  <a:gd name="T22" fmla="*/ 89 w 97"/>
                  <a:gd name="T23" fmla="*/ 53 h 71"/>
                  <a:gd name="T24" fmla="*/ 87 w 97"/>
                  <a:gd name="T25" fmla="*/ 52 h 71"/>
                  <a:gd name="T26" fmla="*/ 89 w 97"/>
                  <a:gd name="T27" fmla="*/ 46 h 71"/>
                  <a:gd name="T28" fmla="*/ 87 w 97"/>
                  <a:gd name="T29" fmla="*/ 44 h 71"/>
                  <a:gd name="T30" fmla="*/ 87 w 97"/>
                  <a:gd name="T31" fmla="*/ 40 h 71"/>
                  <a:gd name="T32" fmla="*/ 85 w 97"/>
                  <a:gd name="T33" fmla="*/ 35 h 71"/>
                  <a:gd name="T34" fmla="*/ 82 w 97"/>
                  <a:gd name="T35" fmla="*/ 29 h 71"/>
                  <a:gd name="T36" fmla="*/ 76 w 97"/>
                  <a:gd name="T37" fmla="*/ 25 h 71"/>
                  <a:gd name="T38" fmla="*/ 68 w 97"/>
                  <a:gd name="T39" fmla="*/ 17 h 71"/>
                  <a:gd name="T40" fmla="*/ 63 w 97"/>
                  <a:gd name="T41" fmla="*/ 8 h 71"/>
                  <a:gd name="T42" fmla="*/ 59 w 97"/>
                  <a:gd name="T43" fmla="*/ 8 h 71"/>
                  <a:gd name="T44" fmla="*/ 53 w 97"/>
                  <a:gd name="T45" fmla="*/ 2 h 71"/>
                  <a:gd name="T46" fmla="*/ 44 w 97"/>
                  <a:gd name="T47" fmla="*/ 0 h 71"/>
                  <a:gd name="T48" fmla="*/ 25 w 97"/>
                  <a:gd name="T49" fmla="*/ 2 h 71"/>
                  <a:gd name="T50" fmla="*/ 21 w 97"/>
                  <a:gd name="T51" fmla="*/ 2 h 71"/>
                  <a:gd name="T52" fmla="*/ 17 w 97"/>
                  <a:gd name="T53" fmla="*/ 8 h 71"/>
                  <a:gd name="T54" fmla="*/ 10 w 97"/>
                  <a:gd name="T55" fmla="*/ 25 h 71"/>
                  <a:gd name="T56" fmla="*/ 0 w 97"/>
                  <a:gd name="T57" fmla="*/ 33 h 71"/>
                  <a:gd name="T58" fmla="*/ 0 w 97"/>
                  <a:gd name="T59" fmla="*/ 33 h 71"/>
                  <a:gd name="T60" fmla="*/ 10 w 97"/>
                  <a:gd name="T61" fmla="*/ 40 h 71"/>
                  <a:gd name="T62" fmla="*/ 13 w 97"/>
                  <a:gd name="T63" fmla="*/ 44 h 71"/>
                  <a:gd name="T64" fmla="*/ 13 w 97"/>
                  <a:gd name="T65" fmla="*/ 48 h 71"/>
                  <a:gd name="T66" fmla="*/ 29 w 97"/>
                  <a:gd name="T67" fmla="*/ 52 h 71"/>
                  <a:gd name="T68" fmla="*/ 30 w 97"/>
                  <a:gd name="T69" fmla="*/ 52 h 71"/>
                  <a:gd name="T70" fmla="*/ 32 w 97"/>
                  <a:gd name="T71" fmla="*/ 48 h 71"/>
                  <a:gd name="T72" fmla="*/ 38 w 97"/>
                  <a:gd name="T73" fmla="*/ 48 h 71"/>
                  <a:gd name="T74" fmla="*/ 48 w 97"/>
                  <a:gd name="T75" fmla="*/ 52 h 71"/>
                  <a:gd name="T76" fmla="*/ 57 w 97"/>
                  <a:gd name="T77" fmla="*/ 52 h 71"/>
                  <a:gd name="T78" fmla="*/ 55 w 97"/>
                  <a:gd name="T79" fmla="*/ 55 h 71"/>
                  <a:gd name="T80" fmla="*/ 48 w 97"/>
                  <a:gd name="T81" fmla="*/ 55 h 71"/>
                  <a:gd name="T82" fmla="*/ 36 w 97"/>
                  <a:gd name="T83" fmla="*/ 52 h 71"/>
                  <a:gd name="T84" fmla="*/ 34 w 97"/>
                  <a:gd name="T85" fmla="*/ 53 h 71"/>
                  <a:gd name="T86" fmla="*/ 29 w 97"/>
                  <a:gd name="T87" fmla="*/ 55 h 71"/>
                  <a:gd name="T88" fmla="*/ 27 w 97"/>
                  <a:gd name="T89" fmla="*/ 57 h 71"/>
                  <a:gd name="T90" fmla="*/ 13 w 97"/>
                  <a:gd name="T91" fmla="*/ 59 h 71"/>
                  <a:gd name="T92" fmla="*/ 11 w 97"/>
                  <a:gd name="T93" fmla="*/ 67 h 71"/>
                  <a:gd name="T94" fmla="*/ 13 w 97"/>
                  <a:gd name="T95" fmla="*/ 67 h 71"/>
                  <a:gd name="T96" fmla="*/ 15 w 97"/>
                  <a:gd name="T97" fmla="*/ 67 h 71"/>
                  <a:gd name="T98" fmla="*/ 11 w 97"/>
                  <a:gd name="T99"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7" h="71">
                    <a:moveTo>
                      <a:pt x="19" y="71"/>
                    </a:moveTo>
                    <a:lnTo>
                      <a:pt x="29" y="69"/>
                    </a:lnTo>
                    <a:lnTo>
                      <a:pt x="30" y="69"/>
                    </a:lnTo>
                    <a:lnTo>
                      <a:pt x="34" y="67"/>
                    </a:lnTo>
                    <a:lnTo>
                      <a:pt x="40" y="65"/>
                    </a:lnTo>
                    <a:lnTo>
                      <a:pt x="48" y="65"/>
                    </a:lnTo>
                    <a:lnTo>
                      <a:pt x="61" y="67"/>
                    </a:lnTo>
                    <a:lnTo>
                      <a:pt x="66" y="67"/>
                    </a:lnTo>
                    <a:lnTo>
                      <a:pt x="68" y="67"/>
                    </a:lnTo>
                    <a:lnTo>
                      <a:pt x="70" y="67"/>
                    </a:lnTo>
                    <a:lnTo>
                      <a:pt x="70" y="67"/>
                    </a:lnTo>
                    <a:lnTo>
                      <a:pt x="70" y="69"/>
                    </a:lnTo>
                    <a:lnTo>
                      <a:pt x="72" y="69"/>
                    </a:lnTo>
                    <a:lnTo>
                      <a:pt x="72" y="69"/>
                    </a:lnTo>
                    <a:lnTo>
                      <a:pt x="72" y="69"/>
                    </a:lnTo>
                    <a:lnTo>
                      <a:pt x="72" y="69"/>
                    </a:lnTo>
                    <a:lnTo>
                      <a:pt x="74" y="69"/>
                    </a:lnTo>
                    <a:lnTo>
                      <a:pt x="74" y="69"/>
                    </a:lnTo>
                    <a:lnTo>
                      <a:pt x="80" y="71"/>
                    </a:lnTo>
                    <a:lnTo>
                      <a:pt x="82" y="71"/>
                    </a:lnTo>
                    <a:lnTo>
                      <a:pt x="85" y="71"/>
                    </a:lnTo>
                    <a:lnTo>
                      <a:pt x="91" y="71"/>
                    </a:lnTo>
                    <a:lnTo>
                      <a:pt x="95" y="71"/>
                    </a:lnTo>
                    <a:lnTo>
                      <a:pt x="97" y="71"/>
                    </a:lnTo>
                    <a:lnTo>
                      <a:pt x="97" y="69"/>
                    </a:lnTo>
                    <a:lnTo>
                      <a:pt x="97" y="67"/>
                    </a:lnTo>
                    <a:lnTo>
                      <a:pt x="97" y="63"/>
                    </a:lnTo>
                    <a:lnTo>
                      <a:pt x="97" y="61"/>
                    </a:lnTo>
                    <a:lnTo>
                      <a:pt x="95" y="57"/>
                    </a:lnTo>
                    <a:lnTo>
                      <a:pt x="95" y="55"/>
                    </a:lnTo>
                    <a:lnTo>
                      <a:pt x="93" y="53"/>
                    </a:lnTo>
                    <a:lnTo>
                      <a:pt x="93" y="53"/>
                    </a:lnTo>
                    <a:lnTo>
                      <a:pt x="91" y="55"/>
                    </a:lnTo>
                    <a:lnTo>
                      <a:pt x="91" y="55"/>
                    </a:lnTo>
                    <a:lnTo>
                      <a:pt x="91" y="55"/>
                    </a:lnTo>
                    <a:lnTo>
                      <a:pt x="89" y="53"/>
                    </a:lnTo>
                    <a:lnTo>
                      <a:pt x="89" y="53"/>
                    </a:lnTo>
                    <a:lnTo>
                      <a:pt x="89" y="53"/>
                    </a:lnTo>
                    <a:lnTo>
                      <a:pt x="87" y="52"/>
                    </a:lnTo>
                    <a:lnTo>
                      <a:pt x="87" y="48"/>
                    </a:lnTo>
                    <a:lnTo>
                      <a:pt x="87" y="48"/>
                    </a:lnTo>
                    <a:lnTo>
                      <a:pt x="89" y="46"/>
                    </a:lnTo>
                    <a:lnTo>
                      <a:pt x="89" y="46"/>
                    </a:lnTo>
                    <a:lnTo>
                      <a:pt x="89" y="46"/>
                    </a:lnTo>
                    <a:lnTo>
                      <a:pt x="87" y="44"/>
                    </a:lnTo>
                    <a:lnTo>
                      <a:pt x="87" y="44"/>
                    </a:lnTo>
                    <a:lnTo>
                      <a:pt x="87" y="42"/>
                    </a:lnTo>
                    <a:lnTo>
                      <a:pt x="87" y="40"/>
                    </a:lnTo>
                    <a:lnTo>
                      <a:pt x="85" y="38"/>
                    </a:lnTo>
                    <a:lnTo>
                      <a:pt x="85" y="36"/>
                    </a:lnTo>
                    <a:lnTo>
                      <a:pt x="85" y="35"/>
                    </a:lnTo>
                    <a:lnTo>
                      <a:pt x="84" y="33"/>
                    </a:lnTo>
                    <a:lnTo>
                      <a:pt x="84" y="31"/>
                    </a:lnTo>
                    <a:lnTo>
                      <a:pt x="82" y="29"/>
                    </a:lnTo>
                    <a:lnTo>
                      <a:pt x="80" y="29"/>
                    </a:lnTo>
                    <a:lnTo>
                      <a:pt x="78" y="27"/>
                    </a:lnTo>
                    <a:lnTo>
                      <a:pt x="76" y="25"/>
                    </a:lnTo>
                    <a:lnTo>
                      <a:pt x="72" y="21"/>
                    </a:lnTo>
                    <a:lnTo>
                      <a:pt x="70" y="19"/>
                    </a:lnTo>
                    <a:lnTo>
                      <a:pt x="68" y="17"/>
                    </a:lnTo>
                    <a:lnTo>
                      <a:pt x="66" y="14"/>
                    </a:lnTo>
                    <a:lnTo>
                      <a:pt x="65" y="10"/>
                    </a:lnTo>
                    <a:lnTo>
                      <a:pt x="63" y="8"/>
                    </a:lnTo>
                    <a:lnTo>
                      <a:pt x="61" y="8"/>
                    </a:lnTo>
                    <a:lnTo>
                      <a:pt x="59" y="8"/>
                    </a:lnTo>
                    <a:lnTo>
                      <a:pt x="59" y="8"/>
                    </a:lnTo>
                    <a:lnTo>
                      <a:pt x="57" y="8"/>
                    </a:lnTo>
                    <a:lnTo>
                      <a:pt x="55" y="6"/>
                    </a:lnTo>
                    <a:lnTo>
                      <a:pt x="53" y="2"/>
                    </a:lnTo>
                    <a:lnTo>
                      <a:pt x="51" y="0"/>
                    </a:lnTo>
                    <a:lnTo>
                      <a:pt x="48" y="0"/>
                    </a:lnTo>
                    <a:lnTo>
                      <a:pt x="44" y="0"/>
                    </a:lnTo>
                    <a:lnTo>
                      <a:pt x="40" y="0"/>
                    </a:lnTo>
                    <a:lnTo>
                      <a:pt x="27" y="2"/>
                    </a:lnTo>
                    <a:lnTo>
                      <a:pt x="25" y="2"/>
                    </a:lnTo>
                    <a:lnTo>
                      <a:pt x="23" y="2"/>
                    </a:lnTo>
                    <a:lnTo>
                      <a:pt x="23" y="2"/>
                    </a:lnTo>
                    <a:lnTo>
                      <a:pt x="21" y="2"/>
                    </a:lnTo>
                    <a:lnTo>
                      <a:pt x="21" y="2"/>
                    </a:lnTo>
                    <a:lnTo>
                      <a:pt x="19" y="4"/>
                    </a:lnTo>
                    <a:lnTo>
                      <a:pt x="17" y="8"/>
                    </a:lnTo>
                    <a:lnTo>
                      <a:pt x="15" y="14"/>
                    </a:lnTo>
                    <a:lnTo>
                      <a:pt x="13" y="19"/>
                    </a:lnTo>
                    <a:lnTo>
                      <a:pt x="10" y="25"/>
                    </a:lnTo>
                    <a:lnTo>
                      <a:pt x="4" y="29"/>
                    </a:lnTo>
                    <a:lnTo>
                      <a:pt x="0" y="31"/>
                    </a:lnTo>
                    <a:lnTo>
                      <a:pt x="0" y="33"/>
                    </a:lnTo>
                    <a:lnTo>
                      <a:pt x="0" y="33"/>
                    </a:lnTo>
                    <a:lnTo>
                      <a:pt x="0" y="33"/>
                    </a:lnTo>
                    <a:lnTo>
                      <a:pt x="0" y="33"/>
                    </a:lnTo>
                    <a:lnTo>
                      <a:pt x="4" y="33"/>
                    </a:lnTo>
                    <a:lnTo>
                      <a:pt x="6" y="36"/>
                    </a:lnTo>
                    <a:lnTo>
                      <a:pt x="10" y="40"/>
                    </a:lnTo>
                    <a:lnTo>
                      <a:pt x="11" y="44"/>
                    </a:lnTo>
                    <a:lnTo>
                      <a:pt x="13" y="44"/>
                    </a:lnTo>
                    <a:lnTo>
                      <a:pt x="13" y="44"/>
                    </a:lnTo>
                    <a:lnTo>
                      <a:pt x="11" y="46"/>
                    </a:lnTo>
                    <a:lnTo>
                      <a:pt x="11" y="46"/>
                    </a:lnTo>
                    <a:lnTo>
                      <a:pt x="13" y="48"/>
                    </a:lnTo>
                    <a:lnTo>
                      <a:pt x="15" y="52"/>
                    </a:lnTo>
                    <a:lnTo>
                      <a:pt x="25" y="52"/>
                    </a:lnTo>
                    <a:lnTo>
                      <a:pt x="29" y="52"/>
                    </a:lnTo>
                    <a:lnTo>
                      <a:pt x="29" y="52"/>
                    </a:lnTo>
                    <a:lnTo>
                      <a:pt x="30" y="52"/>
                    </a:lnTo>
                    <a:lnTo>
                      <a:pt x="30" y="52"/>
                    </a:lnTo>
                    <a:lnTo>
                      <a:pt x="32" y="50"/>
                    </a:lnTo>
                    <a:lnTo>
                      <a:pt x="32" y="50"/>
                    </a:lnTo>
                    <a:lnTo>
                      <a:pt x="32" y="48"/>
                    </a:lnTo>
                    <a:lnTo>
                      <a:pt x="34" y="48"/>
                    </a:lnTo>
                    <a:lnTo>
                      <a:pt x="36" y="48"/>
                    </a:lnTo>
                    <a:lnTo>
                      <a:pt x="38" y="48"/>
                    </a:lnTo>
                    <a:lnTo>
                      <a:pt x="40" y="48"/>
                    </a:lnTo>
                    <a:lnTo>
                      <a:pt x="42" y="48"/>
                    </a:lnTo>
                    <a:lnTo>
                      <a:pt x="48" y="52"/>
                    </a:lnTo>
                    <a:lnTo>
                      <a:pt x="49" y="52"/>
                    </a:lnTo>
                    <a:lnTo>
                      <a:pt x="53" y="52"/>
                    </a:lnTo>
                    <a:lnTo>
                      <a:pt x="57" y="52"/>
                    </a:lnTo>
                    <a:lnTo>
                      <a:pt x="59" y="53"/>
                    </a:lnTo>
                    <a:lnTo>
                      <a:pt x="57" y="55"/>
                    </a:lnTo>
                    <a:lnTo>
                      <a:pt x="55" y="55"/>
                    </a:lnTo>
                    <a:lnTo>
                      <a:pt x="53" y="57"/>
                    </a:lnTo>
                    <a:lnTo>
                      <a:pt x="49" y="57"/>
                    </a:lnTo>
                    <a:lnTo>
                      <a:pt x="48" y="55"/>
                    </a:lnTo>
                    <a:lnTo>
                      <a:pt x="40" y="52"/>
                    </a:lnTo>
                    <a:lnTo>
                      <a:pt x="38" y="52"/>
                    </a:lnTo>
                    <a:lnTo>
                      <a:pt x="36" y="52"/>
                    </a:lnTo>
                    <a:lnTo>
                      <a:pt x="36" y="53"/>
                    </a:lnTo>
                    <a:lnTo>
                      <a:pt x="34" y="53"/>
                    </a:lnTo>
                    <a:lnTo>
                      <a:pt x="34" y="53"/>
                    </a:lnTo>
                    <a:lnTo>
                      <a:pt x="32" y="55"/>
                    </a:lnTo>
                    <a:lnTo>
                      <a:pt x="29" y="55"/>
                    </a:lnTo>
                    <a:lnTo>
                      <a:pt x="29" y="55"/>
                    </a:lnTo>
                    <a:lnTo>
                      <a:pt x="27" y="55"/>
                    </a:lnTo>
                    <a:lnTo>
                      <a:pt x="27" y="57"/>
                    </a:lnTo>
                    <a:lnTo>
                      <a:pt x="27" y="57"/>
                    </a:lnTo>
                    <a:lnTo>
                      <a:pt x="25" y="59"/>
                    </a:lnTo>
                    <a:lnTo>
                      <a:pt x="15" y="57"/>
                    </a:lnTo>
                    <a:lnTo>
                      <a:pt x="13" y="59"/>
                    </a:lnTo>
                    <a:lnTo>
                      <a:pt x="11" y="59"/>
                    </a:lnTo>
                    <a:lnTo>
                      <a:pt x="11" y="63"/>
                    </a:lnTo>
                    <a:lnTo>
                      <a:pt x="11" y="67"/>
                    </a:lnTo>
                    <a:lnTo>
                      <a:pt x="11" y="67"/>
                    </a:lnTo>
                    <a:lnTo>
                      <a:pt x="13" y="67"/>
                    </a:lnTo>
                    <a:lnTo>
                      <a:pt x="13" y="67"/>
                    </a:lnTo>
                    <a:lnTo>
                      <a:pt x="15" y="65"/>
                    </a:lnTo>
                    <a:lnTo>
                      <a:pt x="17" y="67"/>
                    </a:lnTo>
                    <a:lnTo>
                      <a:pt x="15" y="67"/>
                    </a:lnTo>
                    <a:lnTo>
                      <a:pt x="13" y="69"/>
                    </a:lnTo>
                    <a:lnTo>
                      <a:pt x="11" y="69"/>
                    </a:lnTo>
                    <a:lnTo>
                      <a:pt x="11" y="71"/>
                    </a:lnTo>
                    <a:lnTo>
                      <a:pt x="15" y="71"/>
                    </a:lnTo>
                    <a:lnTo>
                      <a:pt x="19" y="71"/>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31" name="Freeform 1776">
                <a:extLst>
                  <a:ext uri="{FF2B5EF4-FFF2-40B4-BE49-F238E27FC236}">
                    <a16:creationId xmlns:a16="http://schemas.microsoft.com/office/drawing/2014/main" id="{6FB6A46B-D364-5D8E-9095-A642668E4034}"/>
                  </a:ext>
                </a:extLst>
              </p:cNvPr>
              <p:cNvSpPr>
                <a:spLocks/>
              </p:cNvSpPr>
              <p:nvPr/>
            </p:nvSpPr>
            <p:spPr bwMode="auto">
              <a:xfrm>
                <a:off x="15424708" y="5834518"/>
                <a:ext cx="391616" cy="89747"/>
              </a:xfrm>
              <a:custGeom>
                <a:avLst/>
                <a:gdLst>
                  <a:gd name="T0" fmla="*/ 4 w 48"/>
                  <a:gd name="T1" fmla="*/ 9 h 11"/>
                  <a:gd name="T2" fmla="*/ 14 w 48"/>
                  <a:gd name="T3" fmla="*/ 11 h 11"/>
                  <a:gd name="T4" fmla="*/ 16 w 48"/>
                  <a:gd name="T5" fmla="*/ 9 h 11"/>
                  <a:gd name="T6" fmla="*/ 16 w 48"/>
                  <a:gd name="T7" fmla="*/ 9 h 11"/>
                  <a:gd name="T8" fmla="*/ 16 w 48"/>
                  <a:gd name="T9" fmla="*/ 7 h 11"/>
                  <a:gd name="T10" fmla="*/ 18 w 48"/>
                  <a:gd name="T11" fmla="*/ 7 h 11"/>
                  <a:gd name="T12" fmla="*/ 18 w 48"/>
                  <a:gd name="T13" fmla="*/ 7 h 11"/>
                  <a:gd name="T14" fmla="*/ 21 w 48"/>
                  <a:gd name="T15" fmla="*/ 7 h 11"/>
                  <a:gd name="T16" fmla="*/ 23 w 48"/>
                  <a:gd name="T17" fmla="*/ 5 h 11"/>
                  <a:gd name="T18" fmla="*/ 23 w 48"/>
                  <a:gd name="T19" fmla="*/ 5 h 11"/>
                  <a:gd name="T20" fmla="*/ 25 w 48"/>
                  <a:gd name="T21" fmla="*/ 5 h 11"/>
                  <a:gd name="T22" fmla="*/ 25 w 48"/>
                  <a:gd name="T23" fmla="*/ 4 h 11"/>
                  <a:gd name="T24" fmla="*/ 27 w 48"/>
                  <a:gd name="T25" fmla="*/ 4 h 11"/>
                  <a:gd name="T26" fmla="*/ 29 w 48"/>
                  <a:gd name="T27" fmla="*/ 4 h 11"/>
                  <a:gd name="T28" fmla="*/ 37 w 48"/>
                  <a:gd name="T29" fmla="*/ 7 h 11"/>
                  <a:gd name="T30" fmla="*/ 38 w 48"/>
                  <a:gd name="T31" fmla="*/ 9 h 11"/>
                  <a:gd name="T32" fmla="*/ 42 w 48"/>
                  <a:gd name="T33" fmla="*/ 9 h 11"/>
                  <a:gd name="T34" fmla="*/ 44 w 48"/>
                  <a:gd name="T35" fmla="*/ 7 h 11"/>
                  <a:gd name="T36" fmla="*/ 46 w 48"/>
                  <a:gd name="T37" fmla="*/ 7 h 11"/>
                  <a:gd name="T38" fmla="*/ 48 w 48"/>
                  <a:gd name="T39" fmla="*/ 5 h 11"/>
                  <a:gd name="T40" fmla="*/ 46 w 48"/>
                  <a:gd name="T41" fmla="*/ 4 h 11"/>
                  <a:gd name="T42" fmla="*/ 42 w 48"/>
                  <a:gd name="T43" fmla="*/ 4 h 11"/>
                  <a:gd name="T44" fmla="*/ 38 w 48"/>
                  <a:gd name="T45" fmla="*/ 4 h 11"/>
                  <a:gd name="T46" fmla="*/ 37 w 48"/>
                  <a:gd name="T47" fmla="*/ 4 h 11"/>
                  <a:gd name="T48" fmla="*/ 31 w 48"/>
                  <a:gd name="T49" fmla="*/ 0 h 11"/>
                  <a:gd name="T50" fmla="*/ 29 w 48"/>
                  <a:gd name="T51" fmla="*/ 0 h 11"/>
                  <a:gd name="T52" fmla="*/ 27 w 48"/>
                  <a:gd name="T53" fmla="*/ 0 h 11"/>
                  <a:gd name="T54" fmla="*/ 25 w 48"/>
                  <a:gd name="T55" fmla="*/ 0 h 11"/>
                  <a:gd name="T56" fmla="*/ 23 w 48"/>
                  <a:gd name="T57" fmla="*/ 0 h 11"/>
                  <a:gd name="T58" fmla="*/ 21 w 48"/>
                  <a:gd name="T59" fmla="*/ 0 h 11"/>
                  <a:gd name="T60" fmla="*/ 21 w 48"/>
                  <a:gd name="T61" fmla="*/ 2 h 11"/>
                  <a:gd name="T62" fmla="*/ 21 w 48"/>
                  <a:gd name="T63" fmla="*/ 2 h 11"/>
                  <a:gd name="T64" fmla="*/ 19 w 48"/>
                  <a:gd name="T65" fmla="*/ 4 h 11"/>
                  <a:gd name="T66" fmla="*/ 19 w 48"/>
                  <a:gd name="T67" fmla="*/ 4 h 11"/>
                  <a:gd name="T68" fmla="*/ 18 w 48"/>
                  <a:gd name="T69" fmla="*/ 4 h 11"/>
                  <a:gd name="T70" fmla="*/ 18 w 48"/>
                  <a:gd name="T71" fmla="*/ 4 h 11"/>
                  <a:gd name="T72" fmla="*/ 14 w 48"/>
                  <a:gd name="T73" fmla="*/ 4 h 11"/>
                  <a:gd name="T74" fmla="*/ 4 w 48"/>
                  <a:gd name="T75" fmla="*/ 4 h 11"/>
                  <a:gd name="T76" fmla="*/ 6 w 48"/>
                  <a:gd name="T77" fmla="*/ 7 h 11"/>
                  <a:gd name="T78" fmla="*/ 10 w 48"/>
                  <a:gd name="T79" fmla="*/ 5 h 11"/>
                  <a:gd name="T80" fmla="*/ 19 w 48"/>
                  <a:gd name="T81" fmla="*/ 4 h 11"/>
                  <a:gd name="T82" fmla="*/ 21 w 48"/>
                  <a:gd name="T83" fmla="*/ 5 h 11"/>
                  <a:gd name="T84" fmla="*/ 16 w 48"/>
                  <a:gd name="T85" fmla="*/ 5 h 11"/>
                  <a:gd name="T86" fmla="*/ 10 w 48"/>
                  <a:gd name="T87" fmla="*/ 5 h 11"/>
                  <a:gd name="T88" fmla="*/ 10 w 48"/>
                  <a:gd name="T89" fmla="*/ 7 h 11"/>
                  <a:gd name="T90" fmla="*/ 8 w 48"/>
                  <a:gd name="T91" fmla="*/ 7 h 11"/>
                  <a:gd name="T92" fmla="*/ 6 w 48"/>
                  <a:gd name="T93" fmla="*/ 7 h 11"/>
                  <a:gd name="T94" fmla="*/ 6 w 48"/>
                  <a:gd name="T95" fmla="*/ 7 h 11"/>
                  <a:gd name="T96" fmla="*/ 4 w 48"/>
                  <a:gd name="T97" fmla="*/ 7 h 11"/>
                  <a:gd name="T98" fmla="*/ 4 w 48"/>
                  <a:gd name="T99" fmla="*/ 7 h 11"/>
                  <a:gd name="T100" fmla="*/ 2 w 48"/>
                  <a:gd name="T101" fmla="*/ 5 h 11"/>
                  <a:gd name="T102" fmla="*/ 2 w 48"/>
                  <a:gd name="T103" fmla="*/ 5 h 11"/>
                  <a:gd name="T104" fmla="*/ 0 w 48"/>
                  <a:gd name="T105" fmla="*/ 5 h 11"/>
                  <a:gd name="T106" fmla="*/ 0 w 48"/>
                  <a:gd name="T107" fmla="*/ 7 h 11"/>
                  <a:gd name="T108" fmla="*/ 0 w 48"/>
                  <a:gd name="T109" fmla="*/ 11 h 11"/>
                  <a:gd name="T110" fmla="*/ 2 w 48"/>
                  <a:gd name="T111" fmla="*/ 11 h 11"/>
                  <a:gd name="T112" fmla="*/ 4 w 48"/>
                  <a:gd name="T11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 h="11">
                    <a:moveTo>
                      <a:pt x="4" y="9"/>
                    </a:moveTo>
                    <a:lnTo>
                      <a:pt x="14" y="11"/>
                    </a:lnTo>
                    <a:lnTo>
                      <a:pt x="16" y="9"/>
                    </a:lnTo>
                    <a:lnTo>
                      <a:pt x="16" y="9"/>
                    </a:lnTo>
                    <a:lnTo>
                      <a:pt x="16" y="7"/>
                    </a:lnTo>
                    <a:lnTo>
                      <a:pt x="18" y="7"/>
                    </a:lnTo>
                    <a:lnTo>
                      <a:pt x="18" y="7"/>
                    </a:lnTo>
                    <a:lnTo>
                      <a:pt x="21" y="7"/>
                    </a:lnTo>
                    <a:lnTo>
                      <a:pt x="23" y="5"/>
                    </a:lnTo>
                    <a:lnTo>
                      <a:pt x="23" y="5"/>
                    </a:lnTo>
                    <a:lnTo>
                      <a:pt x="25" y="5"/>
                    </a:lnTo>
                    <a:lnTo>
                      <a:pt x="25" y="4"/>
                    </a:lnTo>
                    <a:lnTo>
                      <a:pt x="27" y="4"/>
                    </a:lnTo>
                    <a:lnTo>
                      <a:pt x="29" y="4"/>
                    </a:lnTo>
                    <a:lnTo>
                      <a:pt x="37" y="7"/>
                    </a:lnTo>
                    <a:lnTo>
                      <a:pt x="38" y="9"/>
                    </a:lnTo>
                    <a:lnTo>
                      <a:pt x="42" y="9"/>
                    </a:lnTo>
                    <a:lnTo>
                      <a:pt x="44" y="7"/>
                    </a:lnTo>
                    <a:lnTo>
                      <a:pt x="46" y="7"/>
                    </a:lnTo>
                    <a:lnTo>
                      <a:pt x="48" y="5"/>
                    </a:lnTo>
                    <a:lnTo>
                      <a:pt x="46" y="4"/>
                    </a:lnTo>
                    <a:lnTo>
                      <a:pt x="42" y="4"/>
                    </a:lnTo>
                    <a:lnTo>
                      <a:pt x="38" y="4"/>
                    </a:lnTo>
                    <a:lnTo>
                      <a:pt x="37" y="4"/>
                    </a:lnTo>
                    <a:lnTo>
                      <a:pt x="31" y="0"/>
                    </a:lnTo>
                    <a:lnTo>
                      <a:pt x="29" y="0"/>
                    </a:lnTo>
                    <a:lnTo>
                      <a:pt x="27" y="0"/>
                    </a:lnTo>
                    <a:lnTo>
                      <a:pt x="25" y="0"/>
                    </a:lnTo>
                    <a:lnTo>
                      <a:pt x="23" y="0"/>
                    </a:lnTo>
                    <a:lnTo>
                      <a:pt x="21" y="0"/>
                    </a:lnTo>
                    <a:lnTo>
                      <a:pt x="21" y="2"/>
                    </a:lnTo>
                    <a:lnTo>
                      <a:pt x="21" y="2"/>
                    </a:lnTo>
                    <a:lnTo>
                      <a:pt x="19" y="4"/>
                    </a:lnTo>
                    <a:lnTo>
                      <a:pt x="19" y="4"/>
                    </a:lnTo>
                    <a:lnTo>
                      <a:pt x="18" y="4"/>
                    </a:lnTo>
                    <a:lnTo>
                      <a:pt x="18" y="4"/>
                    </a:lnTo>
                    <a:lnTo>
                      <a:pt x="14" y="4"/>
                    </a:lnTo>
                    <a:lnTo>
                      <a:pt x="4" y="4"/>
                    </a:lnTo>
                    <a:lnTo>
                      <a:pt x="6" y="7"/>
                    </a:lnTo>
                    <a:lnTo>
                      <a:pt x="10" y="5"/>
                    </a:lnTo>
                    <a:lnTo>
                      <a:pt x="19" y="4"/>
                    </a:lnTo>
                    <a:lnTo>
                      <a:pt x="21" y="5"/>
                    </a:lnTo>
                    <a:lnTo>
                      <a:pt x="16" y="5"/>
                    </a:lnTo>
                    <a:lnTo>
                      <a:pt x="10" y="5"/>
                    </a:lnTo>
                    <a:lnTo>
                      <a:pt x="10" y="7"/>
                    </a:lnTo>
                    <a:lnTo>
                      <a:pt x="8" y="7"/>
                    </a:lnTo>
                    <a:lnTo>
                      <a:pt x="6" y="7"/>
                    </a:lnTo>
                    <a:lnTo>
                      <a:pt x="6" y="7"/>
                    </a:lnTo>
                    <a:lnTo>
                      <a:pt x="4" y="7"/>
                    </a:lnTo>
                    <a:lnTo>
                      <a:pt x="4" y="7"/>
                    </a:lnTo>
                    <a:lnTo>
                      <a:pt x="2" y="5"/>
                    </a:lnTo>
                    <a:lnTo>
                      <a:pt x="2" y="5"/>
                    </a:lnTo>
                    <a:lnTo>
                      <a:pt x="0" y="5"/>
                    </a:lnTo>
                    <a:lnTo>
                      <a:pt x="0" y="7"/>
                    </a:lnTo>
                    <a:lnTo>
                      <a:pt x="0" y="11"/>
                    </a:lnTo>
                    <a:lnTo>
                      <a:pt x="2" y="11"/>
                    </a:lnTo>
                    <a:lnTo>
                      <a:pt x="4" y="9"/>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32" name="Freeform 1777">
                <a:extLst>
                  <a:ext uri="{FF2B5EF4-FFF2-40B4-BE49-F238E27FC236}">
                    <a16:creationId xmlns:a16="http://schemas.microsoft.com/office/drawing/2014/main" id="{74889E44-537C-DBBE-C3E6-7FC6257795B3}"/>
                  </a:ext>
                </a:extLst>
              </p:cNvPr>
              <p:cNvSpPr>
                <a:spLocks/>
              </p:cNvSpPr>
              <p:nvPr/>
            </p:nvSpPr>
            <p:spPr bwMode="auto">
              <a:xfrm>
                <a:off x="18737133" y="5924260"/>
                <a:ext cx="987204" cy="1501197"/>
              </a:xfrm>
              <a:custGeom>
                <a:avLst/>
                <a:gdLst>
                  <a:gd name="T0" fmla="*/ 44 w 121"/>
                  <a:gd name="T1" fmla="*/ 175 h 184"/>
                  <a:gd name="T2" fmla="*/ 76 w 121"/>
                  <a:gd name="T3" fmla="*/ 177 h 184"/>
                  <a:gd name="T4" fmla="*/ 101 w 121"/>
                  <a:gd name="T5" fmla="*/ 179 h 184"/>
                  <a:gd name="T6" fmla="*/ 120 w 121"/>
                  <a:gd name="T7" fmla="*/ 184 h 184"/>
                  <a:gd name="T8" fmla="*/ 120 w 121"/>
                  <a:gd name="T9" fmla="*/ 180 h 184"/>
                  <a:gd name="T10" fmla="*/ 121 w 121"/>
                  <a:gd name="T11" fmla="*/ 175 h 184"/>
                  <a:gd name="T12" fmla="*/ 118 w 121"/>
                  <a:gd name="T13" fmla="*/ 161 h 184"/>
                  <a:gd name="T14" fmla="*/ 104 w 121"/>
                  <a:gd name="T15" fmla="*/ 146 h 184"/>
                  <a:gd name="T16" fmla="*/ 99 w 121"/>
                  <a:gd name="T17" fmla="*/ 137 h 184"/>
                  <a:gd name="T18" fmla="*/ 97 w 121"/>
                  <a:gd name="T19" fmla="*/ 122 h 184"/>
                  <a:gd name="T20" fmla="*/ 95 w 121"/>
                  <a:gd name="T21" fmla="*/ 116 h 184"/>
                  <a:gd name="T22" fmla="*/ 99 w 121"/>
                  <a:gd name="T23" fmla="*/ 112 h 184"/>
                  <a:gd name="T24" fmla="*/ 106 w 121"/>
                  <a:gd name="T25" fmla="*/ 97 h 184"/>
                  <a:gd name="T26" fmla="*/ 110 w 121"/>
                  <a:gd name="T27" fmla="*/ 84 h 184"/>
                  <a:gd name="T28" fmla="*/ 95 w 121"/>
                  <a:gd name="T29" fmla="*/ 67 h 184"/>
                  <a:gd name="T30" fmla="*/ 87 w 121"/>
                  <a:gd name="T31" fmla="*/ 55 h 184"/>
                  <a:gd name="T32" fmla="*/ 93 w 121"/>
                  <a:gd name="T33" fmla="*/ 51 h 184"/>
                  <a:gd name="T34" fmla="*/ 110 w 121"/>
                  <a:gd name="T35" fmla="*/ 48 h 184"/>
                  <a:gd name="T36" fmla="*/ 104 w 121"/>
                  <a:gd name="T37" fmla="*/ 34 h 184"/>
                  <a:gd name="T38" fmla="*/ 104 w 121"/>
                  <a:gd name="T39" fmla="*/ 19 h 184"/>
                  <a:gd name="T40" fmla="*/ 99 w 121"/>
                  <a:gd name="T41" fmla="*/ 8 h 184"/>
                  <a:gd name="T42" fmla="*/ 95 w 121"/>
                  <a:gd name="T43" fmla="*/ 4 h 184"/>
                  <a:gd name="T44" fmla="*/ 89 w 121"/>
                  <a:gd name="T45" fmla="*/ 0 h 184"/>
                  <a:gd name="T46" fmla="*/ 91 w 121"/>
                  <a:gd name="T47" fmla="*/ 12 h 184"/>
                  <a:gd name="T48" fmla="*/ 97 w 121"/>
                  <a:gd name="T49" fmla="*/ 19 h 184"/>
                  <a:gd name="T50" fmla="*/ 95 w 121"/>
                  <a:gd name="T51" fmla="*/ 27 h 184"/>
                  <a:gd name="T52" fmla="*/ 85 w 121"/>
                  <a:gd name="T53" fmla="*/ 32 h 184"/>
                  <a:gd name="T54" fmla="*/ 80 w 121"/>
                  <a:gd name="T55" fmla="*/ 40 h 184"/>
                  <a:gd name="T56" fmla="*/ 74 w 121"/>
                  <a:gd name="T57" fmla="*/ 57 h 184"/>
                  <a:gd name="T58" fmla="*/ 68 w 121"/>
                  <a:gd name="T59" fmla="*/ 67 h 184"/>
                  <a:gd name="T60" fmla="*/ 63 w 121"/>
                  <a:gd name="T61" fmla="*/ 72 h 184"/>
                  <a:gd name="T62" fmla="*/ 57 w 121"/>
                  <a:gd name="T63" fmla="*/ 87 h 184"/>
                  <a:gd name="T64" fmla="*/ 51 w 121"/>
                  <a:gd name="T65" fmla="*/ 97 h 184"/>
                  <a:gd name="T66" fmla="*/ 51 w 121"/>
                  <a:gd name="T67" fmla="*/ 99 h 184"/>
                  <a:gd name="T68" fmla="*/ 47 w 121"/>
                  <a:gd name="T69" fmla="*/ 103 h 184"/>
                  <a:gd name="T70" fmla="*/ 42 w 121"/>
                  <a:gd name="T71" fmla="*/ 108 h 184"/>
                  <a:gd name="T72" fmla="*/ 34 w 121"/>
                  <a:gd name="T73" fmla="*/ 99 h 184"/>
                  <a:gd name="T74" fmla="*/ 30 w 121"/>
                  <a:gd name="T75" fmla="*/ 101 h 184"/>
                  <a:gd name="T76" fmla="*/ 27 w 121"/>
                  <a:gd name="T77" fmla="*/ 101 h 184"/>
                  <a:gd name="T78" fmla="*/ 8 w 121"/>
                  <a:gd name="T79" fmla="*/ 116 h 184"/>
                  <a:gd name="T80" fmla="*/ 0 w 121"/>
                  <a:gd name="T81" fmla="*/ 135 h 184"/>
                  <a:gd name="T82" fmla="*/ 2 w 121"/>
                  <a:gd name="T83" fmla="*/ 137 h 184"/>
                  <a:gd name="T84" fmla="*/ 6 w 121"/>
                  <a:gd name="T85" fmla="*/ 141 h 184"/>
                  <a:gd name="T86" fmla="*/ 10 w 121"/>
                  <a:gd name="T87" fmla="*/ 146 h 184"/>
                  <a:gd name="T88" fmla="*/ 13 w 121"/>
                  <a:gd name="T89" fmla="*/ 148 h 184"/>
                  <a:gd name="T90" fmla="*/ 17 w 121"/>
                  <a:gd name="T91" fmla="*/ 146 h 184"/>
                  <a:gd name="T92" fmla="*/ 17 w 121"/>
                  <a:gd name="T93" fmla="*/ 148 h 184"/>
                  <a:gd name="T94" fmla="*/ 17 w 121"/>
                  <a:gd name="T95" fmla="*/ 150 h 184"/>
                  <a:gd name="T96" fmla="*/ 17 w 121"/>
                  <a:gd name="T97" fmla="*/ 154 h 184"/>
                  <a:gd name="T98" fmla="*/ 19 w 121"/>
                  <a:gd name="T99" fmla="*/ 158 h 184"/>
                  <a:gd name="T100" fmla="*/ 19 w 121"/>
                  <a:gd name="T101" fmla="*/ 17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1" h="184">
                    <a:moveTo>
                      <a:pt x="23" y="177"/>
                    </a:moveTo>
                    <a:lnTo>
                      <a:pt x="44" y="177"/>
                    </a:lnTo>
                    <a:lnTo>
                      <a:pt x="44" y="177"/>
                    </a:lnTo>
                    <a:lnTo>
                      <a:pt x="44" y="175"/>
                    </a:lnTo>
                    <a:lnTo>
                      <a:pt x="44" y="175"/>
                    </a:lnTo>
                    <a:lnTo>
                      <a:pt x="61" y="175"/>
                    </a:lnTo>
                    <a:lnTo>
                      <a:pt x="70" y="175"/>
                    </a:lnTo>
                    <a:lnTo>
                      <a:pt x="76" y="177"/>
                    </a:lnTo>
                    <a:lnTo>
                      <a:pt x="95" y="177"/>
                    </a:lnTo>
                    <a:lnTo>
                      <a:pt x="97" y="177"/>
                    </a:lnTo>
                    <a:lnTo>
                      <a:pt x="99" y="179"/>
                    </a:lnTo>
                    <a:lnTo>
                      <a:pt x="101" y="179"/>
                    </a:lnTo>
                    <a:lnTo>
                      <a:pt x="112" y="180"/>
                    </a:lnTo>
                    <a:lnTo>
                      <a:pt x="114" y="180"/>
                    </a:lnTo>
                    <a:lnTo>
                      <a:pt x="118" y="184"/>
                    </a:lnTo>
                    <a:lnTo>
                      <a:pt x="120" y="184"/>
                    </a:lnTo>
                    <a:lnTo>
                      <a:pt x="121" y="184"/>
                    </a:lnTo>
                    <a:lnTo>
                      <a:pt x="121" y="184"/>
                    </a:lnTo>
                    <a:lnTo>
                      <a:pt x="121" y="182"/>
                    </a:lnTo>
                    <a:lnTo>
                      <a:pt x="120" y="180"/>
                    </a:lnTo>
                    <a:lnTo>
                      <a:pt x="121" y="179"/>
                    </a:lnTo>
                    <a:lnTo>
                      <a:pt x="121" y="179"/>
                    </a:lnTo>
                    <a:lnTo>
                      <a:pt x="121" y="177"/>
                    </a:lnTo>
                    <a:lnTo>
                      <a:pt x="121" y="175"/>
                    </a:lnTo>
                    <a:lnTo>
                      <a:pt x="121" y="171"/>
                    </a:lnTo>
                    <a:lnTo>
                      <a:pt x="120" y="169"/>
                    </a:lnTo>
                    <a:lnTo>
                      <a:pt x="120" y="165"/>
                    </a:lnTo>
                    <a:lnTo>
                      <a:pt x="118" y="161"/>
                    </a:lnTo>
                    <a:lnTo>
                      <a:pt x="110" y="156"/>
                    </a:lnTo>
                    <a:lnTo>
                      <a:pt x="106" y="152"/>
                    </a:lnTo>
                    <a:lnTo>
                      <a:pt x="104" y="148"/>
                    </a:lnTo>
                    <a:lnTo>
                      <a:pt x="104" y="146"/>
                    </a:lnTo>
                    <a:lnTo>
                      <a:pt x="104" y="144"/>
                    </a:lnTo>
                    <a:lnTo>
                      <a:pt x="104" y="142"/>
                    </a:lnTo>
                    <a:lnTo>
                      <a:pt x="102" y="141"/>
                    </a:lnTo>
                    <a:lnTo>
                      <a:pt x="99" y="137"/>
                    </a:lnTo>
                    <a:lnTo>
                      <a:pt x="99" y="137"/>
                    </a:lnTo>
                    <a:lnTo>
                      <a:pt x="97" y="125"/>
                    </a:lnTo>
                    <a:lnTo>
                      <a:pt x="97" y="124"/>
                    </a:lnTo>
                    <a:lnTo>
                      <a:pt x="97" y="122"/>
                    </a:lnTo>
                    <a:lnTo>
                      <a:pt x="97" y="120"/>
                    </a:lnTo>
                    <a:lnTo>
                      <a:pt x="97" y="116"/>
                    </a:lnTo>
                    <a:lnTo>
                      <a:pt x="95" y="116"/>
                    </a:lnTo>
                    <a:lnTo>
                      <a:pt x="95" y="116"/>
                    </a:lnTo>
                    <a:lnTo>
                      <a:pt x="95" y="114"/>
                    </a:lnTo>
                    <a:lnTo>
                      <a:pt x="95" y="112"/>
                    </a:lnTo>
                    <a:lnTo>
                      <a:pt x="97" y="112"/>
                    </a:lnTo>
                    <a:lnTo>
                      <a:pt x="99" y="112"/>
                    </a:lnTo>
                    <a:lnTo>
                      <a:pt x="99" y="110"/>
                    </a:lnTo>
                    <a:lnTo>
                      <a:pt x="99" y="110"/>
                    </a:lnTo>
                    <a:lnTo>
                      <a:pt x="101" y="108"/>
                    </a:lnTo>
                    <a:lnTo>
                      <a:pt x="106" y="97"/>
                    </a:lnTo>
                    <a:lnTo>
                      <a:pt x="110" y="93"/>
                    </a:lnTo>
                    <a:lnTo>
                      <a:pt x="110" y="91"/>
                    </a:lnTo>
                    <a:lnTo>
                      <a:pt x="112" y="87"/>
                    </a:lnTo>
                    <a:lnTo>
                      <a:pt x="110" y="84"/>
                    </a:lnTo>
                    <a:lnTo>
                      <a:pt x="108" y="78"/>
                    </a:lnTo>
                    <a:lnTo>
                      <a:pt x="106" y="76"/>
                    </a:lnTo>
                    <a:lnTo>
                      <a:pt x="102" y="72"/>
                    </a:lnTo>
                    <a:lnTo>
                      <a:pt x="95" y="67"/>
                    </a:lnTo>
                    <a:lnTo>
                      <a:pt x="93" y="65"/>
                    </a:lnTo>
                    <a:lnTo>
                      <a:pt x="89" y="61"/>
                    </a:lnTo>
                    <a:lnTo>
                      <a:pt x="87" y="57"/>
                    </a:lnTo>
                    <a:lnTo>
                      <a:pt x="87" y="55"/>
                    </a:lnTo>
                    <a:lnTo>
                      <a:pt x="87" y="53"/>
                    </a:lnTo>
                    <a:lnTo>
                      <a:pt x="89" y="53"/>
                    </a:lnTo>
                    <a:lnTo>
                      <a:pt x="91" y="51"/>
                    </a:lnTo>
                    <a:lnTo>
                      <a:pt x="93" y="51"/>
                    </a:lnTo>
                    <a:lnTo>
                      <a:pt x="108" y="51"/>
                    </a:lnTo>
                    <a:lnTo>
                      <a:pt x="112" y="51"/>
                    </a:lnTo>
                    <a:lnTo>
                      <a:pt x="114" y="51"/>
                    </a:lnTo>
                    <a:lnTo>
                      <a:pt x="110" y="48"/>
                    </a:lnTo>
                    <a:lnTo>
                      <a:pt x="108" y="46"/>
                    </a:lnTo>
                    <a:lnTo>
                      <a:pt x="106" y="42"/>
                    </a:lnTo>
                    <a:lnTo>
                      <a:pt x="104" y="38"/>
                    </a:lnTo>
                    <a:lnTo>
                      <a:pt x="104" y="34"/>
                    </a:lnTo>
                    <a:lnTo>
                      <a:pt x="104" y="27"/>
                    </a:lnTo>
                    <a:lnTo>
                      <a:pt x="104" y="23"/>
                    </a:lnTo>
                    <a:lnTo>
                      <a:pt x="104" y="21"/>
                    </a:lnTo>
                    <a:lnTo>
                      <a:pt x="104" y="19"/>
                    </a:lnTo>
                    <a:lnTo>
                      <a:pt x="102" y="15"/>
                    </a:lnTo>
                    <a:lnTo>
                      <a:pt x="101" y="10"/>
                    </a:lnTo>
                    <a:lnTo>
                      <a:pt x="101" y="8"/>
                    </a:lnTo>
                    <a:lnTo>
                      <a:pt x="99" y="8"/>
                    </a:lnTo>
                    <a:lnTo>
                      <a:pt x="97" y="6"/>
                    </a:lnTo>
                    <a:lnTo>
                      <a:pt x="97" y="6"/>
                    </a:lnTo>
                    <a:lnTo>
                      <a:pt x="97" y="6"/>
                    </a:lnTo>
                    <a:lnTo>
                      <a:pt x="95" y="4"/>
                    </a:lnTo>
                    <a:lnTo>
                      <a:pt x="95" y="2"/>
                    </a:lnTo>
                    <a:lnTo>
                      <a:pt x="93" y="2"/>
                    </a:lnTo>
                    <a:lnTo>
                      <a:pt x="91" y="0"/>
                    </a:lnTo>
                    <a:lnTo>
                      <a:pt x="89" y="0"/>
                    </a:lnTo>
                    <a:lnTo>
                      <a:pt x="87" y="0"/>
                    </a:lnTo>
                    <a:lnTo>
                      <a:pt x="89" y="8"/>
                    </a:lnTo>
                    <a:lnTo>
                      <a:pt x="89" y="10"/>
                    </a:lnTo>
                    <a:lnTo>
                      <a:pt x="91" y="12"/>
                    </a:lnTo>
                    <a:lnTo>
                      <a:pt x="95" y="13"/>
                    </a:lnTo>
                    <a:lnTo>
                      <a:pt x="97" y="13"/>
                    </a:lnTo>
                    <a:lnTo>
                      <a:pt x="97" y="17"/>
                    </a:lnTo>
                    <a:lnTo>
                      <a:pt x="97" y="19"/>
                    </a:lnTo>
                    <a:lnTo>
                      <a:pt x="97" y="23"/>
                    </a:lnTo>
                    <a:lnTo>
                      <a:pt x="95" y="25"/>
                    </a:lnTo>
                    <a:lnTo>
                      <a:pt x="95" y="27"/>
                    </a:lnTo>
                    <a:lnTo>
                      <a:pt x="95" y="27"/>
                    </a:lnTo>
                    <a:lnTo>
                      <a:pt x="93" y="29"/>
                    </a:lnTo>
                    <a:lnTo>
                      <a:pt x="91" y="29"/>
                    </a:lnTo>
                    <a:lnTo>
                      <a:pt x="87" y="31"/>
                    </a:lnTo>
                    <a:lnTo>
                      <a:pt x="85" y="32"/>
                    </a:lnTo>
                    <a:lnTo>
                      <a:pt x="84" y="34"/>
                    </a:lnTo>
                    <a:lnTo>
                      <a:pt x="82" y="36"/>
                    </a:lnTo>
                    <a:lnTo>
                      <a:pt x="82" y="38"/>
                    </a:lnTo>
                    <a:lnTo>
                      <a:pt x="80" y="40"/>
                    </a:lnTo>
                    <a:lnTo>
                      <a:pt x="76" y="51"/>
                    </a:lnTo>
                    <a:lnTo>
                      <a:pt x="76" y="55"/>
                    </a:lnTo>
                    <a:lnTo>
                      <a:pt x="74" y="55"/>
                    </a:lnTo>
                    <a:lnTo>
                      <a:pt x="74" y="57"/>
                    </a:lnTo>
                    <a:lnTo>
                      <a:pt x="70" y="59"/>
                    </a:lnTo>
                    <a:lnTo>
                      <a:pt x="68" y="61"/>
                    </a:lnTo>
                    <a:lnTo>
                      <a:pt x="68" y="63"/>
                    </a:lnTo>
                    <a:lnTo>
                      <a:pt x="68" y="67"/>
                    </a:lnTo>
                    <a:lnTo>
                      <a:pt x="68" y="68"/>
                    </a:lnTo>
                    <a:lnTo>
                      <a:pt x="66" y="70"/>
                    </a:lnTo>
                    <a:lnTo>
                      <a:pt x="65" y="72"/>
                    </a:lnTo>
                    <a:lnTo>
                      <a:pt x="63" y="72"/>
                    </a:lnTo>
                    <a:lnTo>
                      <a:pt x="61" y="74"/>
                    </a:lnTo>
                    <a:lnTo>
                      <a:pt x="61" y="76"/>
                    </a:lnTo>
                    <a:lnTo>
                      <a:pt x="59" y="78"/>
                    </a:lnTo>
                    <a:lnTo>
                      <a:pt x="57" y="87"/>
                    </a:lnTo>
                    <a:lnTo>
                      <a:pt x="55" y="89"/>
                    </a:lnTo>
                    <a:lnTo>
                      <a:pt x="53" y="93"/>
                    </a:lnTo>
                    <a:lnTo>
                      <a:pt x="51" y="95"/>
                    </a:lnTo>
                    <a:lnTo>
                      <a:pt x="51" y="97"/>
                    </a:lnTo>
                    <a:lnTo>
                      <a:pt x="53" y="97"/>
                    </a:lnTo>
                    <a:lnTo>
                      <a:pt x="53" y="97"/>
                    </a:lnTo>
                    <a:lnTo>
                      <a:pt x="53" y="97"/>
                    </a:lnTo>
                    <a:lnTo>
                      <a:pt x="51" y="99"/>
                    </a:lnTo>
                    <a:lnTo>
                      <a:pt x="51" y="99"/>
                    </a:lnTo>
                    <a:lnTo>
                      <a:pt x="49" y="101"/>
                    </a:lnTo>
                    <a:lnTo>
                      <a:pt x="47" y="101"/>
                    </a:lnTo>
                    <a:lnTo>
                      <a:pt x="47" y="103"/>
                    </a:lnTo>
                    <a:lnTo>
                      <a:pt x="47" y="105"/>
                    </a:lnTo>
                    <a:lnTo>
                      <a:pt x="47" y="105"/>
                    </a:lnTo>
                    <a:lnTo>
                      <a:pt x="46" y="106"/>
                    </a:lnTo>
                    <a:lnTo>
                      <a:pt x="42" y="108"/>
                    </a:lnTo>
                    <a:lnTo>
                      <a:pt x="40" y="106"/>
                    </a:lnTo>
                    <a:lnTo>
                      <a:pt x="38" y="103"/>
                    </a:lnTo>
                    <a:lnTo>
                      <a:pt x="36" y="101"/>
                    </a:lnTo>
                    <a:lnTo>
                      <a:pt x="34" y="99"/>
                    </a:lnTo>
                    <a:lnTo>
                      <a:pt x="32" y="99"/>
                    </a:lnTo>
                    <a:lnTo>
                      <a:pt x="32" y="99"/>
                    </a:lnTo>
                    <a:lnTo>
                      <a:pt x="32" y="99"/>
                    </a:lnTo>
                    <a:lnTo>
                      <a:pt x="30" y="101"/>
                    </a:lnTo>
                    <a:lnTo>
                      <a:pt x="30" y="101"/>
                    </a:lnTo>
                    <a:lnTo>
                      <a:pt x="29" y="101"/>
                    </a:lnTo>
                    <a:lnTo>
                      <a:pt x="27" y="101"/>
                    </a:lnTo>
                    <a:lnTo>
                      <a:pt x="27" y="101"/>
                    </a:lnTo>
                    <a:lnTo>
                      <a:pt x="25" y="99"/>
                    </a:lnTo>
                    <a:lnTo>
                      <a:pt x="17" y="106"/>
                    </a:lnTo>
                    <a:lnTo>
                      <a:pt x="10" y="112"/>
                    </a:lnTo>
                    <a:lnTo>
                      <a:pt x="8" y="116"/>
                    </a:lnTo>
                    <a:lnTo>
                      <a:pt x="6" y="118"/>
                    </a:lnTo>
                    <a:lnTo>
                      <a:pt x="6" y="122"/>
                    </a:lnTo>
                    <a:lnTo>
                      <a:pt x="4" y="127"/>
                    </a:lnTo>
                    <a:lnTo>
                      <a:pt x="0" y="135"/>
                    </a:lnTo>
                    <a:lnTo>
                      <a:pt x="0" y="139"/>
                    </a:lnTo>
                    <a:lnTo>
                      <a:pt x="0" y="139"/>
                    </a:lnTo>
                    <a:lnTo>
                      <a:pt x="2" y="139"/>
                    </a:lnTo>
                    <a:lnTo>
                      <a:pt x="2" y="137"/>
                    </a:lnTo>
                    <a:lnTo>
                      <a:pt x="2" y="137"/>
                    </a:lnTo>
                    <a:lnTo>
                      <a:pt x="4" y="139"/>
                    </a:lnTo>
                    <a:lnTo>
                      <a:pt x="6" y="139"/>
                    </a:lnTo>
                    <a:lnTo>
                      <a:pt x="6" y="141"/>
                    </a:lnTo>
                    <a:lnTo>
                      <a:pt x="6" y="142"/>
                    </a:lnTo>
                    <a:lnTo>
                      <a:pt x="6" y="144"/>
                    </a:lnTo>
                    <a:lnTo>
                      <a:pt x="8" y="146"/>
                    </a:lnTo>
                    <a:lnTo>
                      <a:pt x="10" y="146"/>
                    </a:lnTo>
                    <a:lnTo>
                      <a:pt x="10" y="148"/>
                    </a:lnTo>
                    <a:lnTo>
                      <a:pt x="11" y="148"/>
                    </a:lnTo>
                    <a:lnTo>
                      <a:pt x="13" y="148"/>
                    </a:lnTo>
                    <a:lnTo>
                      <a:pt x="13" y="148"/>
                    </a:lnTo>
                    <a:lnTo>
                      <a:pt x="15" y="148"/>
                    </a:lnTo>
                    <a:lnTo>
                      <a:pt x="15" y="146"/>
                    </a:lnTo>
                    <a:lnTo>
                      <a:pt x="15" y="146"/>
                    </a:lnTo>
                    <a:lnTo>
                      <a:pt x="17" y="146"/>
                    </a:lnTo>
                    <a:lnTo>
                      <a:pt x="17" y="146"/>
                    </a:lnTo>
                    <a:lnTo>
                      <a:pt x="17" y="146"/>
                    </a:lnTo>
                    <a:lnTo>
                      <a:pt x="17" y="148"/>
                    </a:lnTo>
                    <a:lnTo>
                      <a:pt x="17" y="148"/>
                    </a:lnTo>
                    <a:lnTo>
                      <a:pt x="17" y="150"/>
                    </a:lnTo>
                    <a:lnTo>
                      <a:pt x="19" y="150"/>
                    </a:lnTo>
                    <a:lnTo>
                      <a:pt x="17" y="150"/>
                    </a:lnTo>
                    <a:lnTo>
                      <a:pt x="17" y="150"/>
                    </a:lnTo>
                    <a:lnTo>
                      <a:pt x="17" y="150"/>
                    </a:lnTo>
                    <a:lnTo>
                      <a:pt x="15" y="150"/>
                    </a:lnTo>
                    <a:lnTo>
                      <a:pt x="17" y="152"/>
                    </a:lnTo>
                    <a:lnTo>
                      <a:pt x="17" y="154"/>
                    </a:lnTo>
                    <a:lnTo>
                      <a:pt x="17" y="154"/>
                    </a:lnTo>
                    <a:lnTo>
                      <a:pt x="19" y="154"/>
                    </a:lnTo>
                    <a:lnTo>
                      <a:pt x="19" y="156"/>
                    </a:lnTo>
                    <a:lnTo>
                      <a:pt x="19" y="158"/>
                    </a:lnTo>
                    <a:lnTo>
                      <a:pt x="21" y="160"/>
                    </a:lnTo>
                    <a:lnTo>
                      <a:pt x="23" y="163"/>
                    </a:lnTo>
                    <a:lnTo>
                      <a:pt x="21" y="165"/>
                    </a:lnTo>
                    <a:lnTo>
                      <a:pt x="19" y="175"/>
                    </a:lnTo>
                    <a:lnTo>
                      <a:pt x="21" y="177"/>
                    </a:lnTo>
                    <a:lnTo>
                      <a:pt x="23" y="177"/>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33" name="Freeform 1778">
                <a:extLst>
                  <a:ext uri="{FF2B5EF4-FFF2-40B4-BE49-F238E27FC236}">
                    <a16:creationId xmlns:a16="http://schemas.microsoft.com/office/drawing/2014/main" id="{070F34B6-D3D5-3D67-D5FD-1907074BFBB7}"/>
                  </a:ext>
                </a:extLst>
              </p:cNvPr>
              <p:cNvSpPr>
                <a:spLocks noEditPoints="1"/>
              </p:cNvSpPr>
              <p:nvPr/>
            </p:nvSpPr>
            <p:spPr bwMode="auto">
              <a:xfrm>
                <a:off x="16493494" y="6250608"/>
                <a:ext cx="791395" cy="832186"/>
              </a:xfrm>
              <a:custGeom>
                <a:avLst/>
                <a:gdLst>
                  <a:gd name="T0" fmla="*/ 86 w 97"/>
                  <a:gd name="T1" fmla="*/ 89 h 102"/>
                  <a:gd name="T2" fmla="*/ 89 w 97"/>
                  <a:gd name="T3" fmla="*/ 89 h 102"/>
                  <a:gd name="T4" fmla="*/ 93 w 97"/>
                  <a:gd name="T5" fmla="*/ 85 h 102"/>
                  <a:gd name="T6" fmla="*/ 91 w 97"/>
                  <a:gd name="T7" fmla="*/ 82 h 102"/>
                  <a:gd name="T8" fmla="*/ 87 w 97"/>
                  <a:gd name="T9" fmla="*/ 70 h 102"/>
                  <a:gd name="T10" fmla="*/ 87 w 97"/>
                  <a:gd name="T11" fmla="*/ 59 h 102"/>
                  <a:gd name="T12" fmla="*/ 91 w 97"/>
                  <a:gd name="T13" fmla="*/ 49 h 102"/>
                  <a:gd name="T14" fmla="*/ 95 w 97"/>
                  <a:gd name="T15" fmla="*/ 42 h 102"/>
                  <a:gd name="T16" fmla="*/ 97 w 97"/>
                  <a:gd name="T17" fmla="*/ 40 h 102"/>
                  <a:gd name="T18" fmla="*/ 97 w 97"/>
                  <a:gd name="T19" fmla="*/ 38 h 102"/>
                  <a:gd name="T20" fmla="*/ 95 w 97"/>
                  <a:gd name="T21" fmla="*/ 27 h 102"/>
                  <a:gd name="T22" fmla="*/ 95 w 97"/>
                  <a:gd name="T23" fmla="*/ 19 h 102"/>
                  <a:gd name="T24" fmla="*/ 89 w 97"/>
                  <a:gd name="T25" fmla="*/ 15 h 102"/>
                  <a:gd name="T26" fmla="*/ 80 w 97"/>
                  <a:gd name="T27" fmla="*/ 11 h 102"/>
                  <a:gd name="T28" fmla="*/ 72 w 97"/>
                  <a:gd name="T29" fmla="*/ 13 h 102"/>
                  <a:gd name="T30" fmla="*/ 67 w 97"/>
                  <a:gd name="T31" fmla="*/ 15 h 102"/>
                  <a:gd name="T32" fmla="*/ 63 w 97"/>
                  <a:gd name="T33" fmla="*/ 13 h 102"/>
                  <a:gd name="T34" fmla="*/ 59 w 97"/>
                  <a:gd name="T35" fmla="*/ 11 h 102"/>
                  <a:gd name="T36" fmla="*/ 57 w 97"/>
                  <a:gd name="T37" fmla="*/ 8 h 102"/>
                  <a:gd name="T38" fmla="*/ 51 w 97"/>
                  <a:gd name="T39" fmla="*/ 6 h 102"/>
                  <a:gd name="T40" fmla="*/ 46 w 97"/>
                  <a:gd name="T41" fmla="*/ 4 h 102"/>
                  <a:gd name="T42" fmla="*/ 40 w 97"/>
                  <a:gd name="T43" fmla="*/ 8 h 102"/>
                  <a:gd name="T44" fmla="*/ 38 w 97"/>
                  <a:gd name="T45" fmla="*/ 6 h 102"/>
                  <a:gd name="T46" fmla="*/ 38 w 97"/>
                  <a:gd name="T47" fmla="*/ 0 h 102"/>
                  <a:gd name="T48" fmla="*/ 34 w 97"/>
                  <a:gd name="T49" fmla="*/ 0 h 102"/>
                  <a:gd name="T50" fmla="*/ 34 w 97"/>
                  <a:gd name="T51" fmla="*/ 2 h 102"/>
                  <a:gd name="T52" fmla="*/ 31 w 97"/>
                  <a:gd name="T53" fmla="*/ 0 h 102"/>
                  <a:gd name="T54" fmla="*/ 31 w 97"/>
                  <a:gd name="T55" fmla="*/ 4 h 102"/>
                  <a:gd name="T56" fmla="*/ 29 w 97"/>
                  <a:gd name="T57" fmla="*/ 4 h 102"/>
                  <a:gd name="T58" fmla="*/ 27 w 97"/>
                  <a:gd name="T59" fmla="*/ 6 h 102"/>
                  <a:gd name="T60" fmla="*/ 25 w 97"/>
                  <a:gd name="T61" fmla="*/ 8 h 102"/>
                  <a:gd name="T62" fmla="*/ 19 w 97"/>
                  <a:gd name="T63" fmla="*/ 4 h 102"/>
                  <a:gd name="T64" fmla="*/ 12 w 97"/>
                  <a:gd name="T65" fmla="*/ 8 h 102"/>
                  <a:gd name="T66" fmla="*/ 8 w 97"/>
                  <a:gd name="T67" fmla="*/ 11 h 102"/>
                  <a:gd name="T68" fmla="*/ 8 w 97"/>
                  <a:gd name="T69" fmla="*/ 19 h 102"/>
                  <a:gd name="T70" fmla="*/ 12 w 97"/>
                  <a:gd name="T71" fmla="*/ 23 h 102"/>
                  <a:gd name="T72" fmla="*/ 14 w 97"/>
                  <a:gd name="T73" fmla="*/ 25 h 102"/>
                  <a:gd name="T74" fmla="*/ 12 w 97"/>
                  <a:gd name="T75" fmla="*/ 28 h 102"/>
                  <a:gd name="T76" fmla="*/ 15 w 97"/>
                  <a:gd name="T77" fmla="*/ 34 h 102"/>
                  <a:gd name="T78" fmla="*/ 12 w 97"/>
                  <a:gd name="T79" fmla="*/ 36 h 102"/>
                  <a:gd name="T80" fmla="*/ 6 w 97"/>
                  <a:gd name="T81" fmla="*/ 38 h 102"/>
                  <a:gd name="T82" fmla="*/ 8 w 97"/>
                  <a:gd name="T83" fmla="*/ 40 h 102"/>
                  <a:gd name="T84" fmla="*/ 10 w 97"/>
                  <a:gd name="T85" fmla="*/ 42 h 102"/>
                  <a:gd name="T86" fmla="*/ 8 w 97"/>
                  <a:gd name="T87" fmla="*/ 47 h 102"/>
                  <a:gd name="T88" fmla="*/ 4 w 97"/>
                  <a:gd name="T89" fmla="*/ 49 h 102"/>
                  <a:gd name="T90" fmla="*/ 4 w 97"/>
                  <a:gd name="T91" fmla="*/ 55 h 102"/>
                  <a:gd name="T92" fmla="*/ 0 w 97"/>
                  <a:gd name="T93" fmla="*/ 66 h 102"/>
                  <a:gd name="T94" fmla="*/ 6 w 97"/>
                  <a:gd name="T95" fmla="*/ 70 h 102"/>
                  <a:gd name="T96" fmla="*/ 12 w 97"/>
                  <a:gd name="T97" fmla="*/ 72 h 102"/>
                  <a:gd name="T98" fmla="*/ 14 w 97"/>
                  <a:gd name="T99" fmla="*/ 76 h 102"/>
                  <a:gd name="T100" fmla="*/ 19 w 97"/>
                  <a:gd name="T101" fmla="*/ 80 h 102"/>
                  <a:gd name="T102" fmla="*/ 17 w 97"/>
                  <a:gd name="T103" fmla="*/ 91 h 102"/>
                  <a:gd name="T104" fmla="*/ 17 w 97"/>
                  <a:gd name="T105" fmla="*/ 102 h 102"/>
                  <a:gd name="T106" fmla="*/ 46 w 97"/>
                  <a:gd name="T107" fmla="*/ 91 h 102"/>
                  <a:gd name="T108" fmla="*/ 55 w 97"/>
                  <a:gd name="T109" fmla="*/ 89 h 102"/>
                  <a:gd name="T110" fmla="*/ 53 w 97"/>
                  <a:gd name="T111" fmla="*/ 87 h 102"/>
                  <a:gd name="T112" fmla="*/ 59 w 97"/>
                  <a:gd name="T113" fmla="*/ 89 h 102"/>
                  <a:gd name="T114" fmla="*/ 70 w 97"/>
                  <a:gd name="T115" fmla="*/ 87 h 102"/>
                  <a:gd name="T116" fmla="*/ 67 w 97"/>
                  <a:gd name="T117" fmla="*/ 87 h 102"/>
                  <a:gd name="T118" fmla="*/ 84 w 97"/>
                  <a:gd name="T119" fmla="*/ 89 h 102"/>
                  <a:gd name="T120" fmla="*/ 86 w 97"/>
                  <a:gd name="T121" fmla="*/ 87 h 102"/>
                  <a:gd name="T122" fmla="*/ 87 w 97"/>
                  <a:gd name="T123" fmla="*/ 87 h 102"/>
                  <a:gd name="T124" fmla="*/ 89 w 97"/>
                  <a:gd name="T125"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7" h="102">
                    <a:moveTo>
                      <a:pt x="89" y="89"/>
                    </a:moveTo>
                    <a:lnTo>
                      <a:pt x="87" y="89"/>
                    </a:lnTo>
                    <a:lnTo>
                      <a:pt x="86" y="89"/>
                    </a:lnTo>
                    <a:lnTo>
                      <a:pt x="87" y="89"/>
                    </a:lnTo>
                    <a:lnTo>
                      <a:pt x="87" y="89"/>
                    </a:lnTo>
                    <a:lnTo>
                      <a:pt x="89" y="89"/>
                    </a:lnTo>
                    <a:close/>
                    <a:moveTo>
                      <a:pt x="93" y="89"/>
                    </a:moveTo>
                    <a:lnTo>
                      <a:pt x="93" y="87"/>
                    </a:lnTo>
                    <a:lnTo>
                      <a:pt x="93" y="85"/>
                    </a:lnTo>
                    <a:lnTo>
                      <a:pt x="93" y="84"/>
                    </a:lnTo>
                    <a:lnTo>
                      <a:pt x="93" y="82"/>
                    </a:lnTo>
                    <a:lnTo>
                      <a:pt x="91" y="82"/>
                    </a:lnTo>
                    <a:lnTo>
                      <a:pt x="89" y="80"/>
                    </a:lnTo>
                    <a:lnTo>
                      <a:pt x="87" y="76"/>
                    </a:lnTo>
                    <a:lnTo>
                      <a:pt x="87" y="70"/>
                    </a:lnTo>
                    <a:lnTo>
                      <a:pt x="86" y="65"/>
                    </a:lnTo>
                    <a:lnTo>
                      <a:pt x="87" y="61"/>
                    </a:lnTo>
                    <a:lnTo>
                      <a:pt x="87" y="59"/>
                    </a:lnTo>
                    <a:lnTo>
                      <a:pt x="89" y="57"/>
                    </a:lnTo>
                    <a:lnTo>
                      <a:pt x="89" y="53"/>
                    </a:lnTo>
                    <a:lnTo>
                      <a:pt x="91" y="49"/>
                    </a:lnTo>
                    <a:lnTo>
                      <a:pt x="91" y="47"/>
                    </a:lnTo>
                    <a:lnTo>
                      <a:pt x="93" y="46"/>
                    </a:lnTo>
                    <a:lnTo>
                      <a:pt x="95" y="42"/>
                    </a:lnTo>
                    <a:lnTo>
                      <a:pt x="97" y="40"/>
                    </a:lnTo>
                    <a:lnTo>
                      <a:pt x="97" y="40"/>
                    </a:lnTo>
                    <a:lnTo>
                      <a:pt x="97" y="40"/>
                    </a:lnTo>
                    <a:lnTo>
                      <a:pt x="97" y="40"/>
                    </a:lnTo>
                    <a:lnTo>
                      <a:pt x="97" y="38"/>
                    </a:lnTo>
                    <a:lnTo>
                      <a:pt x="97" y="38"/>
                    </a:lnTo>
                    <a:lnTo>
                      <a:pt x="97" y="32"/>
                    </a:lnTo>
                    <a:lnTo>
                      <a:pt x="97" y="30"/>
                    </a:lnTo>
                    <a:lnTo>
                      <a:pt x="95" y="27"/>
                    </a:lnTo>
                    <a:lnTo>
                      <a:pt x="93" y="27"/>
                    </a:lnTo>
                    <a:lnTo>
                      <a:pt x="93" y="25"/>
                    </a:lnTo>
                    <a:lnTo>
                      <a:pt x="95" y="19"/>
                    </a:lnTo>
                    <a:lnTo>
                      <a:pt x="93" y="19"/>
                    </a:lnTo>
                    <a:lnTo>
                      <a:pt x="91" y="17"/>
                    </a:lnTo>
                    <a:lnTo>
                      <a:pt x="89" y="15"/>
                    </a:lnTo>
                    <a:lnTo>
                      <a:pt x="87" y="13"/>
                    </a:lnTo>
                    <a:lnTo>
                      <a:pt x="84" y="11"/>
                    </a:lnTo>
                    <a:lnTo>
                      <a:pt x="80" y="11"/>
                    </a:lnTo>
                    <a:lnTo>
                      <a:pt x="76" y="13"/>
                    </a:lnTo>
                    <a:lnTo>
                      <a:pt x="74" y="13"/>
                    </a:lnTo>
                    <a:lnTo>
                      <a:pt x="72" y="13"/>
                    </a:lnTo>
                    <a:lnTo>
                      <a:pt x="70" y="15"/>
                    </a:lnTo>
                    <a:lnTo>
                      <a:pt x="69" y="15"/>
                    </a:lnTo>
                    <a:lnTo>
                      <a:pt x="67" y="15"/>
                    </a:lnTo>
                    <a:lnTo>
                      <a:pt x="65" y="15"/>
                    </a:lnTo>
                    <a:lnTo>
                      <a:pt x="63" y="15"/>
                    </a:lnTo>
                    <a:lnTo>
                      <a:pt x="63" y="13"/>
                    </a:lnTo>
                    <a:lnTo>
                      <a:pt x="59" y="11"/>
                    </a:lnTo>
                    <a:lnTo>
                      <a:pt x="59" y="11"/>
                    </a:lnTo>
                    <a:lnTo>
                      <a:pt x="59" y="11"/>
                    </a:lnTo>
                    <a:lnTo>
                      <a:pt x="57" y="10"/>
                    </a:lnTo>
                    <a:lnTo>
                      <a:pt x="57" y="8"/>
                    </a:lnTo>
                    <a:lnTo>
                      <a:pt x="57" y="8"/>
                    </a:lnTo>
                    <a:lnTo>
                      <a:pt x="55" y="6"/>
                    </a:lnTo>
                    <a:lnTo>
                      <a:pt x="53" y="6"/>
                    </a:lnTo>
                    <a:lnTo>
                      <a:pt x="51" y="6"/>
                    </a:lnTo>
                    <a:lnTo>
                      <a:pt x="50" y="4"/>
                    </a:lnTo>
                    <a:lnTo>
                      <a:pt x="48" y="4"/>
                    </a:lnTo>
                    <a:lnTo>
                      <a:pt x="46" y="4"/>
                    </a:lnTo>
                    <a:lnTo>
                      <a:pt x="42" y="8"/>
                    </a:lnTo>
                    <a:lnTo>
                      <a:pt x="40" y="8"/>
                    </a:lnTo>
                    <a:lnTo>
                      <a:pt x="40" y="8"/>
                    </a:lnTo>
                    <a:lnTo>
                      <a:pt x="38" y="6"/>
                    </a:lnTo>
                    <a:lnTo>
                      <a:pt x="38" y="6"/>
                    </a:lnTo>
                    <a:lnTo>
                      <a:pt x="38" y="6"/>
                    </a:lnTo>
                    <a:lnTo>
                      <a:pt x="38" y="6"/>
                    </a:lnTo>
                    <a:lnTo>
                      <a:pt x="38" y="4"/>
                    </a:lnTo>
                    <a:lnTo>
                      <a:pt x="38" y="0"/>
                    </a:lnTo>
                    <a:lnTo>
                      <a:pt x="38" y="0"/>
                    </a:lnTo>
                    <a:lnTo>
                      <a:pt x="36" y="0"/>
                    </a:lnTo>
                    <a:lnTo>
                      <a:pt x="34" y="0"/>
                    </a:lnTo>
                    <a:lnTo>
                      <a:pt x="34" y="0"/>
                    </a:lnTo>
                    <a:lnTo>
                      <a:pt x="34" y="2"/>
                    </a:lnTo>
                    <a:lnTo>
                      <a:pt x="34" y="2"/>
                    </a:lnTo>
                    <a:lnTo>
                      <a:pt x="34" y="2"/>
                    </a:lnTo>
                    <a:lnTo>
                      <a:pt x="32" y="0"/>
                    </a:lnTo>
                    <a:lnTo>
                      <a:pt x="31" y="0"/>
                    </a:lnTo>
                    <a:lnTo>
                      <a:pt x="31" y="2"/>
                    </a:lnTo>
                    <a:lnTo>
                      <a:pt x="31" y="2"/>
                    </a:lnTo>
                    <a:lnTo>
                      <a:pt x="31" y="4"/>
                    </a:lnTo>
                    <a:lnTo>
                      <a:pt x="31" y="4"/>
                    </a:lnTo>
                    <a:lnTo>
                      <a:pt x="31" y="6"/>
                    </a:lnTo>
                    <a:lnTo>
                      <a:pt x="29" y="4"/>
                    </a:lnTo>
                    <a:lnTo>
                      <a:pt x="29" y="4"/>
                    </a:lnTo>
                    <a:lnTo>
                      <a:pt x="29" y="6"/>
                    </a:lnTo>
                    <a:lnTo>
                      <a:pt x="27" y="6"/>
                    </a:lnTo>
                    <a:lnTo>
                      <a:pt x="27" y="8"/>
                    </a:lnTo>
                    <a:lnTo>
                      <a:pt x="25" y="8"/>
                    </a:lnTo>
                    <a:lnTo>
                      <a:pt x="25" y="8"/>
                    </a:lnTo>
                    <a:lnTo>
                      <a:pt x="23" y="8"/>
                    </a:lnTo>
                    <a:lnTo>
                      <a:pt x="21" y="6"/>
                    </a:lnTo>
                    <a:lnTo>
                      <a:pt x="19" y="4"/>
                    </a:lnTo>
                    <a:lnTo>
                      <a:pt x="17" y="4"/>
                    </a:lnTo>
                    <a:lnTo>
                      <a:pt x="15" y="4"/>
                    </a:lnTo>
                    <a:lnTo>
                      <a:pt x="12" y="8"/>
                    </a:lnTo>
                    <a:lnTo>
                      <a:pt x="10" y="8"/>
                    </a:lnTo>
                    <a:lnTo>
                      <a:pt x="8" y="10"/>
                    </a:lnTo>
                    <a:lnTo>
                      <a:pt x="8" y="11"/>
                    </a:lnTo>
                    <a:lnTo>
                      <a:pt x="8" y="13"/>
                    </a:lnTo>
                    <a:lnTo>
                      <a:pt x="8" y="17"/>
                    </a:lnTo>
                    <a:lnTo>
                      <a:pt x="8" y="19"/>
                    </a:lnTo>
                    <a:lnTo>
                      <a:pt x="10" y="21"/>
                    </a:lnTo>
                    <a:lnTo>
                      <a:pt x="12" y="21"/>
                    </a:lnTo>
                    <a:lnTo>
                      <a:pt x="12" y="23"/>
                    </a:lnTo>
                    <a:lnTo>
                      <a:pt x="12" y="23"/>
                    </a:lnTo>
                    <a:lnTo>
                      <a:pt x="12" y="25"/>
                    </a:lnTo>
                    <a:lnTo>
                      <a:pt x="14" y="25"/>
                    </a:lnTo>
                    <a:lnTo>
                      <a:pt x="12" y="27"/>
                    </a:lnTo>
                    <a:lnTo>
                      <a:pt x="12" y="28"/>
                    </a:lnTo>
                    <a:lnTo>
                      <a:pt x="12" y="28"/>
                    </a:lnTo>
                    <a:lnTo>
                      <a:pt x="12" y="30"/>
                    </a:lnTo>
                    <a:lnTo>
                      <a:pt x="14" y="32"/>
                    </a:lnTo>
                    <a:lnTo>
                      <a:pt x="15" y="34"/>
                    </a:lnTo>
                    <a:lnTo>
                      <a:pt x="15" y="36"/>
                    </a:lnTo>
                    <a:lnTo>
                      <a:pt x="14" y="36"/>
                    </a:lnTo>
                    <a:lnTo>
                      <a:pt x="12" y="36"/>
                    </a:lnTo>
                    <a:lnTo>
                      <a:pt x="8" y="34"/>
                    </a:lnTo>
                    <a:lnTo>
                      <a:pt x="6" y="36"/>
                    </a:lnTo>
                    <a:lnTo>
                      <a:pt x="6" y="38"/>
                    </a:lnTo>
                    <a:lnTo>
                      <a:pt x="6" y="38"/>
                    </a:lnTo>
                    <a:lnTo>
                      <a:pt x="8" y="40"/>
                    </a:lnTo>
                    <a:lnTo>
                      <a:pt x="8" y="40"/>
                    </a:lnTo>
                    <a:lnTo>
                      <a:pt x="8" y="42"/>
                    </a:lnTo>
                    <a:lnTo>
                      <a:pt x="10" y="42"/>
                    </a:lnTo>
                    <a:lnTo>
                      <a:pt x="10" y="42"/>
                    </a:lnTo>
                    <a:lnTo>
                      <a:pt x="10" y="44"/>
                    </a:lnTo>
                    <a:lnTo>
                      <a:pt x="10" y="44"/>
                    </a:lnTo>
                    <a:lnTo>
                      <a:pt x="8" y="47"/>
                    </a:lnTo>
                    <a:lnTo>
                      <a:pt x="8" y="47"/>
                    </a:lnTo>
                    <a:lnTo>
                      <a:pt x="6" y="49"/>
                    </a:lnTo>
                    <a:lnTo>
                      <a:pt x="4" y="49"/>
                    </a:lnTo>
                    <a:lnTo>
                      <a:pt x="4" y="49"/>
                    </a:lnTo>
                    <a:lnTo>
                      <a:pt x="2" y="49"/>
                    </a:lnTo>
                    <a:lnTo>
                      <a:pt x="4" y="55"/>
                    </a:lnTo>
                    <a:lnTo>
                      <a:pt x="4" y="59"/>
                    </a:lnTo>
                    <a:lnTo>
                      <a:pt x="4" y="63"/>
                    </a:lnTo>
                    <a:lnTo>
                      <a:pt x="0" y="66"/>
                    </a:lnTo>
                    <a:lnTo>
                      <a:pt x="0" y="68"/>
                    </a:lnTo>
                    <a:lnTo>
                      <a:pt x="4" y="68"/>
                    </a:lnTo>
                    <a:lnTo>
                      <a:pt x="6" y="70"/>
                    </a:lnTo>
                    <a:lnTo>
                      <a:pt x="10" y="70"/>
                    </a:lnTo>
                    <a:lnTo>
                      <a:pt x="10" y="72"/>
                    </a:lnTo>
                    <a:lnTo>
                      <a:pt x="12" y="72"/>
                    </a:lnTo>
                    <a:lnTo>
                      <a:pt x="12" y="74"/>
                    </a:lnTo>
                    <a:lnTo>
                      <a:pt x="14" y="74"/>
                    </a:lnTo>
                    <a:lnTo>
                      <a:pt x="14" y="76"/>
                    </a:lnTo>
                    <a:lnTo>
                      <a:pt x="17" y="78"/>
                    </a:lnTo>
                    <a:lnTo>
                      <a:pt x="17" y="78"/>
                    </a:lnTo>
                    <a:lnTo>
                      <a:pt x="19" y="80"/>
                    </a:lnTo>
                    <a:lnTo>
                      <a:pt x="19" y="84"/>
                    </a:lnTo>
                    <a:lnTo>
                      <a:pt x="19" y="87"/>
                    </a:lnTo>
                    <a:lnTo>
                      <a:pt x="17" y="91"/>
                    </a:lnTo>
                    <a:lnTo>
                      <a:pt x="17" y="95"/>
                    </a:lnTo>
                    <a:lnTo>
                      <a:pt x="15" y="99"/>
                    </a:lnTo>
                    <a:lnTo>
                      <a:pt x="17" y="102"/>
                    </a:lnTo>
                    <a:lnTo>
                      <a:pt x="19" y="101"/>
                    </a:lnTo>
                    <a:lnTo>
                      <a:pt x="27" y="97"/>
                    </a:lnTo>
                    <a:lnTo>
                      <a:pt x="46" y="91"/>
                    </a:lnTo>
                    <a:lnTo>
                      <a:pt x="51" y="89"/>
                    </a:lnTo>
                    <a:lnTo>
                      <a:pt x="57" y="89"/>
                    </a:lnTo>
                    <a:lnTo>
                      <a:pt x="55" y="89"/>
                    </a:lnTo>
                    <a:lnTo>
                      <a:pt x="55" y="89"/>
                    </a:lnTo>
                    <a:lnTo>
                      <a:pt x="51" y="89"/>
                    </a:lnTo>
                    <a:lnTo>
                      <a:pt x="53" y="87"/>
                    </a:lnTo>
                    <a:lnTo>
                      <a:pt x="55" y="87"/>
                    </a:lnTo>
                    <a:lnTo>
                      <a:pt x="57" y="89"/>
                    </a:lnTo>
                    <a:lnTo>
                      <a:pt x="59" y="89"/>
                    </a:lnTo>
                    <a:lnTo>
                      <a:pt x="63" y="89"/>
                    </a:lnTo>
                    <a:lnTo>
                      <a:pt x="74" y="87"/>
                    </a:lnTo>
                    <a:lnTo>
                      <a:pt x="70" y="87"/>
                    </a:lnTo>
                    <a:lnTo>
                      <a:pt x="69" y="87"/>
                    </a:lnTo>
                    <a:lnTo>
                      <a:pt x="65" y="87"/>
                    </a:lnTo>
                    <a:lnTo>
                      <a:pt x="67" y="87"/>
                    </a:lnTo>
                    <a:lnTo>
                      <a:pt x="70" y="87"/>
                    </a:lnTo>
                    <a:lnTo>
                      <a:pt x="80" y="89"/>
                    </a:lnTo>
                    <a:lnTo>
                      <a:pt x="84" y="89"/>
                    </a:lnTo>
                    <a:lnTo>
                      <a:pt x="86" y="89"/>
                    </a:lnTo>
                    <a:lnTo>
                      <a:pt x="86" y="87"/>
                    </a:lnTo>
                    <a:lnTo>
                      <a:pt x="86" y="87"/>
                    </a:lnTo>
                    <a:lnTo>
                      <a:pt x="86" y="85"/>
                    </a:lnTo>
                    <a:lnTo>
                      <a:pt x="87" y="85"/>
                    </a:lnTo>
                    <a:lnTo>
                      <a:pt x="87" y="87"/>
                    </a:lnTo>
                    <a:lnTo>
                      <a:pt x="87" y="89"/>
                    </a:lnTo>
                    <a:lnTo>
                      <a:pt x="89" y="89"/>
                    </a:lnTo>
                    <a:lnTo>
                      <a:pt x="89" y="89"/>
                    </a:lnTo>
                    <a:lnTo>
                      <a:pt x="91" y="89"/>
                    </a:lnTo>
                    <a:lnTo>
                      <a:pt x="93" y="89"/>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34" name="Freeform 1779">
                <a:extLst>
                  <a:ext uri="{FF2B5EF4-FFF2-40B4-BE49-F238E27FC236}">
                    <a16:creationId xmlns:a16="http://schemas.microsoft.com/office/drawing/2014/main" id="{A32361D6-1772-DD05-9503-7A3AE9A6CE4A}"/>
                  </a:ext>
                </a:extLst>
              </p:cNvPr>
              <p:cNvSpPr>
                <a:spLocks/>
              </p:cNvSpPr>
              <p:nvPr/>
            </p:nvSpPr>
            <p:spPr bwMode="auto">
              <a:xfrm>
                <a:off x="17717296" y="6022166"/>
                <a:ext cx="399779" cy="815868"/>
              </a:xfrm>
              <a:custGeom>
                <a:avLst/>
                <a:gdLst>
                  <a:gd name="T0" fmla="*/ 32 w 49"/>
                  <a:gd name="T1" fmla="*/ 72 h 100"/>
                  <a:gd name="T2" fmla="*/ 32 w 49"/>
                  <a:gd name="T3" fmla="*/ 58 h 100"/>
                  <a:gd name="T4" fmla="*/ 32 w 49"/>
                  <a:gd name="T5" fmla="*/ 55 h 100"/>
                  <a:gd name="T6" fmla="*/ 36 w 49"/>
                  <a:gd name="T7" fmla="*/ 53 h 100"/>
                  <a:gd name="T8" fmla="*/ 38 w 49"/>
                  <a:gd name="T9" fmla="*/ 51 h 100"/>
                  <a:gd name="T10" fmla="*/ 40 w 49"/>
                  <a:gd name="T11" fmla="*/ 47 h 100"/>
                  <a:gd name="T12" fmla="*/ 42 w 49"/>
                  <a:gd name="T13" fmla="*/ 41 h 100"/>
                  <a:gd name="T14" fmla="*/ 44 w 49"/>
                  <a:gd name="T15" fmla="*/ 39 h 100"/>
                  <a:gd name="T16" fmla="*/ 45 w 49"/>
                  <a:gd name="T17" fmla="*/ 38 h 100"/>
                  <a:gd name="T18" fmla="*/ 45 w 49"/>
                  <a:gd name="T19" fmla="*/ 36 h 100"/>
                  <a:gd name="T20" fmla="*/ 45 w 49"/>
                  <a:gd name="T21" fmla="*/ 32 h 100"/>
                  <a:gd name="T22" fmla="*/ 49 w 49"/>
                  <a:gd name="T23" fmla="*/ 32 h 100"/>
                  <a:gd name="T24" fmla="*/ 47 w 49"/>
                  <a:gd name="T25" fmla="*/ 24 h 100"/>
                  <a:gd name="T26" fmla="*/ 44 w 49"/>
                  <a:gd name="T27" fmla="*/ 15 h 100"/>
                  <a:gd name="T28" fmla="*/ 44 w 49"/>
                  <a:gd name="T29" fmla="*/ 9 h 100"/>
                  <a:gd name="T30" fmla="*/ 36 w 49"/>
                  <a:gd name="T31" fmla="*/ 1 h 100"/>
                  <a:gd name="T32" fmla="*/ 32 w 49"/>
                  <a:gd name="T33" fmla="*/ 0 h 100"/>
                  <a:gd name="T34" fmla="*/ 28 w 49"/>
                  <a:gd name="T35" fmla="*/ 1 h 100"/>
                  <a:gd name="T36" fmla="*/ 27 w 49"/>
                  <a:gd name="T37" fmla="*/ 3 h 100"/>
                  <a:gd name="T38" fmla="*/ 27 w 49"/>
                  <a:gd name="T39" fmla="*/ 7 h 100"/>
                  <a:gd name="T40" fmla="*/ 23 w 49"/>
                  <a:gd name="T41" fmla="*/ 13 h 100"/>
                  <a:gd name="T42" fmla="*/ 17 w 49"/>
                  <a:gd name="T43" fmla="*/ 15 h 100"/>
                  <a:gd name="T44" fmla="*/ 11 w 49"/>
                  <a:gd name="T45" fmla="*/ 15 h 100"/>
                  <a:gd name="T46" fmla="*/ 9 w 49"/>
                  <a:gd name="T47" fmla="*/ 17 h 100"/>
                  <a:gd name="T48" fmla="*/ 6 w 49"/>
                  <a:gd name="T49" fmla="*/ 20 h 100"/>
                  <a:gd name="T50" fmla="*/ 6 w 49"/>
                  <a:gd name="T51" fmla="*/ 22 h 100"/>
                  <a:gd name="T52" fmla="*/ 4 w 49"/>
                  <a:gd name="T53" fmla="*/ 22 h 100"/>
                  <a:gd name="T54" fmla="*/ 2 w 49"/>
                  <a:gd name="T55" fmla="*/ 24 h 100"/>
                  <a:gd name="T56" fmla="*/ 0 w 49"/>
                  <a:gd name="T57" fmla="*/ 28 h 100"/>
                  <a:gd name="T58" fmla="*/ 0 w 49"/>
                  <a:gd name="T59" fmla="*/ 32 h 100"/>
                  <a:gd name="T60" fmla="*/ 6 w 49"/>
                  <a:gd name="T61" fmla="*/ 38 h 100"/>
                  <a:gd name="T62" fmla="*/ 9 w 49"/>
                  <a:gd name="T63" fmla="*/ 39 h 100"/>
                  <a:gd name="T64" fmla="*/ 9 w 49"/>
                  <a:gd name="T65" fmla="*/ 45 h 100"/>
                  <a:gd name="T66" fmla="*/ 11 w 49"/>
                  <a:gd name="T67" fmla="*/ 51 h 100"/>
                  <a:gd name="T68" fmla="*/ 13 w 49"/>
                  <a:gd name="T69" fmla="*/ 56 h 100"/>
                  <a:gd name="T70" fmla="*/ 13 w 49"/>
                  <a:gd name="T71" fmla="*/ 87 h 100"/>
                  <a:gd name="T72" fmla="*/ 13 w 49"/>
                  <a:gd name="T73" fmla="*/ 89 h 100"/>
                  <a:gd name="T74" fmla="*/ 13 w 49"/>
                  <a:gd name="T75" fmla="*/ 94 h 100"/>
                  <a:gd name="T76" fmla="*/ 15 w 49"/>
                  <a:gd name="T77" fmla="*/ 96 h 100"/>
                  <a:gd name="T78" fmla="*/ 17 w 49"/>
                  <a:gd name="T79" fmla="*/ 98 h 100"/>
                  <a:gd name="T80" fmla="*/ 15 w 49"/>
                  <a:gd name="T81" fmla="*/ 98 h 100"/>
                  <a:gd name="T82" fmla="*/ 23 w 49"/>
                  <a:gd name="T83" fmla="*/ 98 h 100"/>
                  <a:gd name="T84" fmla="*/ 32 w 49"/>
                  <a:gd name="T85" fmla="*/ 8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 h="100">
                    <a:moveTo>
                      <a:pt x="32" y="79"/>
                    </a:moveTo>
                    <a:lnTo>
                      <a:pt x="32" y="72"/>
                    </a:lnTo>
                    <a:lnTo>
                      <a:pt x="30" y="70"/>
                    </a:lnTo>
                    <a:lnTo>
                      <a:pt x="32" y="58"/>
                    </a:lnTo>
                    <a:lnTo>
                      <a:pt x="32" y="56"/>
                    </a:lnTo>
                    <a:lnTo>
                      <a:pt x="32" y="55"/>
                    </a:lnTo>
                    <a:lnTo>
                      <a:pt x="34" y="55"/>
                    </a:lnTo>
                    <a:lnTo>
                      <a:pt x="36" y="53"/>
                    </a:lnTo>
                    <a:lnTo>
                      <a:pt x="38" y="53"/>
                    </a:lnTo>
                    <a:lnTo>
                      <a:pt x="38" y="51"/>
                    </a:lnTo>
                    <a:lnTo>
                      <a:pt x="38" y="49"/>
                    </a:lnTo>
                    <a:lnTo>
                      <a:pt x="40" y="47"/>
                    </a:lnTo>
                    <a:lnTo>
                      <a:pt x="42" y="43"/>
                    </a:lnTo>
                    <a:lnTo>
                      <a:pt x="42" y="41"/>
                    </a:lnTo>
                    <a:lnTo>
                      <a:pt x="42" y="41"/>
                    </a:lnTo>
                    <a:lnTo>
                      <a:pt x="44" y="39"/>
                    </a:lnTo>
                    <a:lnTo>
                      <a:pt x="45" y="39"/>
                    </a:lnTo>
                    <a:lnTo>
                      <a:pt x="45" y="38"/>
                    </a:lnTo>
                    <a:lnTo>
                      <a:pt x="45" y="36"/>
                    </a:lnTo>
                    <a:lnTo>
                      <a:pt x="45" y="36"/>
                    </a:lnTo>
                    <a:lnTo>
                      <a:pt x="45" y="34"/>
                    </a:lnTo>
                    <a:lnTo>
                      <a:pt x="45" y="32"/>
                    </a:lnTo>
                    <a:lnTo>
                      <a:pt x="47" y="32"/>
                    </a:lnTo>
                    <a:lnTo>
                      <a:pt x="49" y="32"/>
                    </a:lnTo>
                    <a:lnTo>
                      <a:pt x="49" y="28"/>
                    </a:lnTo>
                    <a:lnTo>
                      <a:pt x="47" y="24"/>
                    </a:lnTo>
                    <a:lnTo>
                      <a:pt x="45" y="20"/>
                    </a:lnTo>
                    <a:lnTo>
                      <a:pt x="44" y="15"/>
                    </a:lnTo>
                    <a:lnTo>
                      <a:pt x="45" y="11"/>
                    </a:lnTo>
                    <a:lnTo>
                      <a:pt x="44" y="9"/>
                    </a:lnTo>
                    <a:lnTo>
                      <a:pt x="40" y="5"/>
                    </a:lnTo>
                    <a:lnTo>
                      <a:pt x="36" y="1"/>
                    </a:lnTo>
                    <a:lnTo>
                      <a:pt x="34" y="1"/>
                    </a:lnTo>
                    <a:lnTo>
                      <a:pt x="32" y="0"/>
                    </a:lnTo>
                    <a:lnTo>
                      <a:pt x="32" y="0"/>
                    </a:lnTo>
                    <a:lnTo>
                      <a:pt x="28" y="1"/>
                    </a:lnTo>
                    <a:lnTo>
                      <a:pt x="27" y="3"/>
                    </a:lnTo>
                    <a:lnTo>
                      <a:pt x="27" y="3"/>
                    </a:lnTo>
                    <a:lnTo>
                      <a:pt x="27" y="5"/>
                    </a:lnTo>
                    <a:lnTo>
                      <a:pt x="27" y="7"/>
                    </a:lnTo>
                    <a:lnTo>
                      <a:pt x="25" y="11"/>
                    </a:lnTo>
                    <a:lnTo>
                      <a:pt x="23" y="13"/>
                    </a:lnTo>
                    <a:lnTo>
                      <a:pt x="21" y="15"/>
                    </a:lnTo>
                    <a:lnTo>
                      <a:pt x="17" y="15"/>
                    </a:lnTo>
                    <a:lnTo>
                      <a:pt x="15" y="15"/>
                    </a:lnTo>
                    <a:lnTo>
                      <a:pt x="11" y="15"/>
                    </a:lnTo>
                    <a:lnTo>
                      <a:pt x="9" y="17"/>
                    </a:lnTo>
                    <a:lnTo>
                      <a:pt x="9" y="17"/>
                    </a:lnTo>
                    <a:lnTo>
                      <a:pt x="6" y="20"/>
                    </a:lnTo>
                    <a:lnTo>
                      <a:pt x="6" y="20"/>
                    </a:lnTo>
                    <a:lnTo>
                      <a:pt x="6" y="20"/>
                    </a:lnTo>
                    <a:lnTo>
                      <a:pt x="6" y="22"/>
                    </a:lnTo>
                    <a:lnTo>
                      <a:pt x="4" y="22"/>
                    </a:lnTo>
                    <a:lnTo>
                      <a:pt x="4" y="22"/>
                    </a:lnTo>
                    <a:lnTo>
                      <a:pt x="2" y="22"/>
                    </a:lnTo>
                    <a:lnTo>
                      <a:pt x="2" y="24"/>
                    </a:lnTo>
                    <a:lnTo>
                      <a:pt x="0" y="26"/>
                    </a:lnTo>
                    <a:lnTo>
                      <a:pt x="0" y="28"/>
                    </a:lnTo>
                    <a:lnTo>
                      <a:pt x="0" y="32"/>
                    </a:lnTo>
                    <a:lnTo>
                      <a:pt x="0" y="32"/>
                    </a:lnTo>
                    <a:lnTo>
                      <a:pt x="2" y="34"/>
                    </a:lnTo>
                    <a:lnTo>
                      <a:pt x="6" y="38"/>
                    </a:lnTo>
                    <a:lnTo>
                      <a:pt x="8" y="38"/>
                    </a:lnTo>
                    <a:lnTo>
                      <a:pt x="9" y="39"/>
                    </a:lnTo>
                    <a:lnTo>
                      <a:pt x="9" y="41"/>
                    </a:lnTo>
                    <a:lnTo>
                      <a:pt x="9" y="45"/>
                    </a:lnTo>
                    <a:lnTo>
                      <a:pt x="9" y="49"/>
                    </a:lnTo>
                    <a:lnTo>
                      <a:pt x="11" y="51"/>
                    </a:lnTo>
                    <a:lnTo>
                      <a:pt x="13" y="55"/>
                    </a:lnTo>
                    <a:lnTo>
                      <a:pt x="13" y="56"/>
                    </a:lnTo>
                    <a:lnTo>
                      <a:pt x="13" y="83"/>
                    </a:lnTo>
                    <a:lnTo>
                      <a:pt x="13" y="87"/>
                    </a:lnTo>
                    <a:lnTo>
                      <a:pt x="13" y="87"/>
                    </a:lnTo>
                    <a:lnTo>
                      <a:pt x="13" y="89"/>
                    </a:lnTo>
                    <a:lnTo>
                      <a:pt x="13" y="93"/>
                    </a:lnTo>
                    <a:lnTo>
                      <a:pt x="13" y="94"/>
                    </a:lnTo>
                    <a:lnTo>
                      <a:pt x="15" y="94"/>
                    </a:lnTo>
                    <a:lnTo>
                      <a:pt x="15" y="96"/>
                    </a:lnTo>
                    <a:lnTo>
                      <a:pt x="15" y="96"/>
                    </a:lnTo>
                    <a:lnTo>
                      <a:pt x="17" y="98"/>
                    </a:lnTo>
                    <a:lnTo>
                      <a:pt x="15" y="98"/>
                    </a:lnTo>
                    <a:lnTo>
                      <a:pt x="15" y="98"/>
                    </a:lnTo>
                    <a:lnTo>
                      <a:pt x="13" y="100"/>
                    </a:lnTo>
                    <a:lnTo>
                      <a:pt x="23" y="98"/>
                    </a:lnTo>
                    <a:lnTo>
                      <a:pt x="30" y="98"/>
                    </a:lnTo>
                    <a:lnTo>
                      <a:pt x="32" y="83"/>
                    </a:lnTo>
                    <a:lnTo>
                      <a:pt x="32" y="79"/>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35" name="Freeform 1780">
                <a:extLst>
                  <a:ext uri="{FF2B5EF4-FFF2-40B4-BE49-F238E27FC236}">
                    <a16:creationId xmlns:a16="http://schemas.microsoft.com/office/drawing/2014/main" id="{6858A6BD-E818-5F2F-5D03-0E4DB7D22F3F}"/>
                  </a:ext>
                </a:extLst>
              </p:cNvPr>
              <p:cNvSpPr>
                <a:spLocks/>
              </p:cNvSpPr>
              <p:nvPr/>
            </p:nvSpPr>
            <p:spPr bwMode="auto">
              <a:xfrm>
                <a:off x="17195140" y="6185339"/>
                <a:ext cx="587424" cy="840346"/>
              </a:xfrm>
              <a:custGeom>
                <a:avLst/>
                <a:gdLst>
                  <a:gd name="T0" fmla="*/ 64 w 72"/>
                  <a:gd name="T1" fmla="*/ 74 h 103"/>
                  <a:gd name="T2" fmla="*/ 60 w 72"/>
                  <a:gd name="T3" fmla="*/ 71 h 103"/>
                  <a:gd name="T4" fmla="*/ 62 w 72"/>
                  <a:gd name="T5" fmla="*/ 63 h 103"/>
                  <a:gd name="T6" fmla="*/ 60 w 72"/>
                  <a:gd name="T7" fmla="*/ 61 h 103"/>
                  <a:gd name="T8" fmla="*/ 60 w 72"/>
                  <a:gd name="T9" fmla="*/ 59 h 103"/>
                  <a:gd name="T10" fmla="*/ 60 w 72"/>
                  <a:gd name="T11" fmla="*/ 57 h 103"/>
                  <a:gd name="T12" fmla="*/ 62 w 72"/>
                  <a:gd name="T13" fmla="*/ 54 h 103"/>
                  <a:gd name="T14" fmla="*/ 62 w 72"/>
                  <a:gd name="T15" fmla="*/ 48 h 103"/>
                  <a:gd name="T16" fmla="*/ 62 w 72"/>
                  <a:gd name="T17" fmla="*/ 46 h 103"/>
                  <a:gd name="T18" fmla="*/ 58 w 72"/>
                  <a:gd name="T19" fmla="*/ 38 h 103"/>
                  <a:gd name="T20" fmla="*/ 60 w 72"/>
                  <a:gd name="T21" fmla="*/ 36 h 103"/>
                  <a:gd name="T22" fmla="*/ 60 w 72"/>
                  <a:gd name="T23" fmla="*/ 29 h 103"/>
                  <a:gd name="T24" fmla="*/ 58 w 72"/>
                  <a:gd name="T25" fmla="*/ 27 h 103"/>
                  <a:gd name="T26" fmla="*/ 56 w 72"/>
                  <a:gd name="T27" fmla="*/ 27 h 103"/>
                  <a:gd name="T28" fmla="*/ 56 w 72"/>
                  <a:gd name="T29" fmla="*/ 25 h 103"/>
                  <a:gd name="T30" fmla="*/ 56 w 72"/>
                  <a:gd name="T31" fmla="*/ 23 h 103"/>
                  <a:gd name="T32" fmla="*/ 58 w 72"/>
                  <a:gd name="T33" fmla="*/ 16 h 103"/>
                  <a:gd name="T34" fmla="*/ 55 w 72"/>
                  <a:gd name="T35" fmla="*/ 12 h 103"/>
                  <a:gd name="T36" fmla="*/ 51 w 72"/>
                  <a:gd name="T37" fmla="*/ 6 h 103"/>
                  <a:gd name="T38" fmla="*/ 51 w 72"/>
                  <a:gd name="T39" fmla="*/ 0 h 103"/>
                  <a:gd name="T40" fmla="*/ 47 w 72"/>
                  <a:gd name="T41" fmla="*/ 0 h 103"/>
                  <a:gd name="T42" fmla="*/ 41 w 72"/>
                  <a:gd name="T43" fmla="*/ 2 h 103"/>
                  <a:gd name="T44" fmla="*/ 17 w 72"/>
                  <a:gd name="T45" fmla="*/ 2 h 103"/>
                  <a:gd name="T46" fmla="*/ 5 w 72"/>
                  <a:gd name="T47" fmla="*/ 4 h 103"/>
                  <a:gd name="T48" fmla="*/ 7 w 72"/>
                  <a:gd name="T49" fmla="*/ 16 h 103"/>
                  <a:gd name="T50" fmla="*/ 7 w 72"/>
                  <a:gd name="T51" fmla="*/ 33 h 103"/>
                  <a:gd name="T52" fmla="*/ 11 w 72"/>
                  <a:gd name="T53" fmla="*/ 38 h 103"/>
                  <a:gd name="T54" fmla="*/ 11 w 72"/>
                  <a:gd name="T55" fmla="*/ 46 h 103"/>
                  <a:gd name="T56" fmla="*/ 11 w 72"/>
                  <a:gd name="T57" fmla="*/ 48 h 103"/>
                  <a:gd name="T58" fmla="*/ 7 w 72"/>
                  <a:gd name="T59" fmla="*/ 54 h 103"/>
                  <a:gd name="T60" fmla="*/ 3 w 72"/>
                  <a:gd name="T61" fmla="*/ 61 h 103"/>
                  <a:gd name="T62" fmla="*/ 1 w 72"/>
                  <a:gd name="T63" fmla="*/ 69 h 103"/>
                  <a:gd name="T64" fmla="*/ 1 w 72"/>
                  <a:gd name="T65" fmla="*/ 84 h 103"/>
                  <a:gd name="T66" fmla="*/ 7 w 72"/>
                  <a:gd name="T67" fmla="*/ 90 h 103"/>
                  <a:gd name="T68" fmla="*/ 7 w 72"/>
                  <a:gd name="T69" fmla="*/ 95 h 103"/>
                  <a:gd name="T70" fmla="*/ 3 w 72"/>
                  <a:gd name="T71" fmla="*/ 97 h 103"/>
                  <a:gd name="T72" fmla="*/ 11 w 72"/>
                  <a:gd name="T73" fmla="*/ 99 h 103"/>
                  <a:gd name="T74" fmla="*/ 19 w 72"/>
                  <a:gd name="T75" fmla="*/ 103 h 103"/>
                  <a:gd name="T76" fmla="*/ 30 w 72"/>
                  <a:gd name="T77" fmla="*/ 99 h 103"/>
                  <a:gd name="T78" fmla="*/ 51 w 72"/>
                  <a:gd name="T79" fmla="*/ 90 h 103"/>
                  <a:gd name="T80" fmla="*/ 62 w 72"/>
                  <a:gd name="T81" fmla="*/ 88 h 103"/>
                  <a:gd name="T82" fmla="*/ 70 w 72"/>
                  <a:gd name="T83" fmla="*/ 84 h 103"/>
                  <a:gd name="T84" fmla="*/ 66 w 72"/>
                  <a:gd name="T85" fmla="*/ 7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 h="103">
                    <a:moveTo>
                      <a:pt x="66" y="78"/>
                    </a:moveTo>
                    <a:lnTo>
                      <a:pt x="64" y="76"/>
                    </a:lnTo>
                    <a:lnTo>
                      <a:pt x="64" y="74"/>
                    </a:lnTo>
                    <a:lnTo>
                      <a:pt x="62" y="73"/>
                    </a:lnTo>
                    <a:lnTo>
                      <a:pt x="62" y="71"/>
                    </a:lnTo>
                    <a:lnTo>
                      <a:pt x="60" y="71"/>
                    </a:lnTo>
                    <a:lnTo>
                      <a:pt x="60" y="69"/>
                    </a:lnTo>
                    <a:lnTo>
                      <a:pt x="62" y="65"/>
                    </a:lnTo>
                    <a:lnTo>
                      <a:pt x="62" y="63"/>
                    </a:lnTo>
                    <a:lnTo>
                      <a:pt x="62" y="63"/>
                    </a:lnTo>
                    <a:lnTo>
                      <a:pt x="62" y="61"/>
                    </a:lnTo>
                    <a:lnTo>
                      <a:pt x="60" y="61"/>
                    </a:lnTo>
                    <a:lnTo>
                      <a:pt x="60" y="61"/>
                    </a:lnTo>
                    <a:lnTo>
                      <a:pt x="60" y="61"/>
                    </a:lnTo>
                    <a:lnTo>
                      <a:pt x="60" y="59"/>
                    </a:lnTo>
                    <a:lnTo>
                      <a:pt x="60" y="59"/>
                    </a:lnTo>
                    <a:lnTo>
                      <a:pt x="60" y="59"/>
                    </a:lnTo>
                    <a:lnTo>
                      <a:pt x="60" y="57"/>
                    </a:lnTo>
                    <a:lnTo>
                      <a:pt x="62" y="55"/>
                    </a:lnTo>
                    <a:lnTo>
                      <a:pt x="62" y="54"/>
                    </a:lnTo>
                    <a:lnTo>
                      <a:pt x="62" y="54"/>
                    </a:lnTo>
                    <a:lnTo>
                      <a:pt x="62" y="50"/>
                    </a:lnTo>
                    <a:lnTo>
                      <a:pt x="62" y="48"/>
                    </a:lnTo>
                    <a:lnTo>
                      <a:pt x="62" y="48"/>
                    </a:lnTo>
                    <a:lnTo>
                      <a:pt x="62" y="46"/>
                    </a:lnTo>
                    <a:lnTo>
                      <a:pt x="62" y="46"/>
                    </a:lnTo>
                    <a:lnTo>
                      <a:pt x="62" y="46"/>
                    </a:lnTo>
                    <a:lnTo>
                      <a:pt x="62" y="44"/>
                    </a:lnTo>
                    <a:lnTo>
                      <a:pt x="58" y="40"/>
                    </a:lnTo>
                    <a:lnTo>
                      <a:pt x="58" y="38"/>
                    </a:lnTo>
                    <a:lnTo>
                      <a:pt x="58" y="38"/>
                    </a:lnTo>
                    <a:lnTo>
                      <a:pt x="60" y="36"/>
                    </a:lnTo>
                    <a:lnTo>
                      <a:pt x="60" y="36"/>
                    </a:lnTo>
                    <a:lnTo>
                      <a:pt x="60" y="35"/>
                    </a:lnTo>
                    <a:lnTo>
                      <a:pt x="60" y="33"/>
                    </a:lnTo>
                    <a:lnTo>
                      <a:pt x="60" y="29"/>
                    </a:lnTo>
                    <a:lnTo>
                      <a:pt x="60" y="29"/>
                    </a:lnTo>
                    <a:lnTo>
                      <a:pt x="60" y="27"/>
                    </a:lnTo>
                    <a:lnTo>
                      <a:pt x="58" y="27"/>
                    </a:lnTo>
                    <a:lnTo>
                      <a:pt x="58" y="27"/>
                    </a:lnTo>
                    <a:lnTo>
                      <a:pt x="56" y="27"/>
                    </a:lnTo>
                    <a:lnTo>
                      <a:pt x="56" y="27"/>
                    </a:lnTo>
                    <a:lnTo>
                      <a:pt x="56" y="27"/>
                    </a:lnTo>
                    <a:lnTo>
                      <a:pt x="56" y="27"/>
                    </a:lnTo>
                    <a:lnTo>
                      <a:pt x="56" y="25"/>
                    </a:lnTo>
                    <a:lnTo>
                      <a:pt x="58" y="25"/>
                    </a:lnTo>
                    <a:lnTo>
                      <a:pt x="56" y="25"/>
                    </a:lnTo>
                    <a:lnTo>
                      <a:pt x="56" y="23"/>
                    </a:lnTo>
                    <a:lnTo>
                      <a:pt x="56" y="21"/>
                    </a:lnTo>
                    <a:lnTo>
                      <a:pt x="58" y="19"/>
                    </a:lnTo>
                    <a:lnTo>
                      <a:pt x="58" y="16"/>
                    </a:lnTo>
                    <a:lnTo>
                      <a:pt x="58" y="16"/>
                    </a:lnTo>
                    <a:lnTo>
                      <a:pt x="56" y="14"/>
                    </a:lnTo>
                    <a:lnTo>
                      <a:pt x="55" y="12"/>
                    </a:lnTo>
                    <a:lnTo>
                      <a:pt x="51" y="10"/>
                    </a:lnTo>
                    <a:lnTo>
                      <a:pt x="51" y="8"/>
                    </a:lnTo>
                    <a:lnTo>
                      <a:pt x="51" y="6"/>
                    </a:lnTo>
                    <a:lnTo>
                      <a:pt x="51" y="4"/>
                    </a:lnTo>
                    <a:lnTo>
                      <a:pt x="53" y="2"/>
                    </a:lnTo>
                    <a:lnTo>
                      <a:pt x="51" y="0"/>
                    </a:lnTo>
                    <a:lnTo>
                      <a:pt x="49" y="0"/>
                    </a:lnTo>
                    <a:lnTo>
                      <a:pt x="47" y="0"/>
                    </a:lnTo>
                    <a:lnTo>
                      <a:pt x="47" y="0"/>
                    </a:lnTo>
                    <a:lnTo>
                      <a:pt x="43" y="2"/>
                    </a:lnTo>
                    <a:lnTo>
                      <a:pt x="41" y="2"/>
                    </a:lnTo>
                    <a:lnTo>
                      <a:pt x="41" y="2"/>
                    </a:lnTo>
                    <a:lnTo>
                      <a:pt x="39" y="2"/>
                    </a:lnTo>
                    <a:lnTo>
                      <a:pt x="34" y="2"/>
                    </a:lnTo>
                    <a:lnTo>
                      <a:pt x="17" y="2"/>
                    </a:lnTo>
                    <a:lnTo>
                      <a:pt x="9" y="2"/>
                    </a:lnTo>
                    <a:lnTo>
                      <a:pt x="7" y="2"/>
                    </a:lnTo>
                    <a:lnTo>
                      <a:pt x="5" y="4"/>
                    </a:lnTo>
                    <a:lnTo>
                      <a:pt x="5" y="6"/>
                    </a:lnTo>
                    <a:lnTo>
                      <a:pt x="7" y="12"/>
                    </a:lnTo>
                    <a:lnTo>
                      <a:pt x="7" y="16"/>
                    </a:lnTo>
                    <a:lnTo>
                      <a:pt x="7" y="23"/>
                    </a:lnTo>
                    <a:lnTo>
                      <a:pt x="9" y="27"/>
                    </a:lnTo>
                    <a:lnTo>
                      <a:pt x="7" y="33"/>
                    </a:lnTo>
                    <a:lnTo>
                      <a:pt x="7" y="35"/>
                    </a:lnTo>
                    <a:lnTo>
                      <a:pt x="9" y="35"/>
                    </a:lnTo>
                    <a:lnTo>
                      <a:pt x="11" y="38"/>
                    </a:lnTo>
                    <a:lnTo>
                      <a:pt x="11" y="40"/>
                    </a:lnTo>
                    <a:lnTo>
                      <a:pt x="11" y="46"/>
                    </a:lnTo>
                    <a:lnTo>
                      <a:pt x="11" y="46"/>
                    </a:lnTo>
                    <a:lnTo>
                      <a:pt x="11" y="48"/>
                    </a:lnTo>
                    <a:lnTo>
                      <a:pt x="11" y="48"/>
                    </a:lnTo>
                    <a:lnTo>
                      <a:pt x="11" y="48"/>
                    </a:lnTo>
                    <a:lnTo>
                      <a:pt x="11" y="48"/>
                    </a:lnTo>
                    <a:lnTo>
                      <a:pt x="9" y="50"/>
                    </a:lnTo>
                    <a:lnTo>
                      <a:pt x="7" y="54"/>
                    </a:lnTo>
                    <a:lnTo>
                      <a:pt x="5" y="55"/>
                    </a:lnTo>
                    <a:lnTo>
                      <a:pt x="5" y="57"/>
                    </a:lnTo>
                    <a:lnTo>
                      <a:pt x="3" y="61"/>
                    </a:lnTo>
                    <a:lnTo>
                      <a:pt x="3" y="65"/>
                    </a:lnTo>
                    <a:lnTo>
                      <a:pt x="1" y="67"/>
                    </a:lnTo>
                    <a:lnTo>
                      <a:pt x="1" y="69"/>
                    </a:lnTo>
                    <a:lnTo>
                      <a:pt x="0" y="73"/>
                    </a:lnTo>
                    <a:lnTo>
                      <a:pt x="1" y="78"/>
                    </a:lnTo>
                    <a:lnTo>
                      <a:pt x="1" y="84"/>
                    </a:lnTo>
                    <a:lnTo>
                      <a:pt x="3" y="88"/>
                    </a:lnTo>
                    <a:lnTo>
                      <a:pt x="5" y="90"/>
                    </a:lnTo>
                    <a:lnTo>
                      <a:pt x="7" y="90"/>
                    </a:lnTo>
                    <a:lnTo>
                      <a:pt x="7" y="92"/>
                    </a:lnTo>
                    <a:lnTo>
                      <a:pt x="7" y="93"/>
                    </a:lnTo>
                    <a:lnTo>
                      <a:pt x="7" y="95"/>
                    </a:lnTo>
                    <a:lnTo>
                      <a:pt x="7" y="97"/>
                    </a:lnTo>
                    <a:lnTo>
                      <a:pt x="5" y="97"/>
                    </a:lnTo>
                    <a:lnTo>
                      <a:pt x="3" y="97"/>
                    </a:lnTo>
                    <a:lnTo>
                      <a:pt x="3" y="97"/>
                    </a:lnTo>
                    <a:lnTo>
                      <a:pt x="1" y="97"/>
                    </a:lnTo>
                    <a:lnTo>
                      <a:pt x="11" y="99"/>
                    </a:lnTo>
                    <a:lnTo>
                      <a:pt x="13" y="101"/>
                    </a:lnTo>
                    <a:lnTo>
                      <a:pt x="17" y="103"/>
                    </a:lnTo>
                    <a:lnTo>
                      <a:pt x="19" y="103"/>
                    </a:lnTo>
                    <a:lnTo>
                      <a:pt x="20" y="103"/>
                    </a:lnTo>
                    <a:lnTo>
                      <a:pt x="28" y="99"/>
                    </a:lnTo>
                    <a:lnTo>
                      <a:pt x="30" y="99"/>
                    </a:lnTo>
                    <a:lnTo>
                      <a:pt x="37" y="95"/>
                    </a:lnTo>
                    <a:lnTo>
                      <a:pt x="41" y="93"/>
                    </a:lnTo>
                    <a:lnTo>
                      <a:pt x="51" y="90"/>
                    </a:lnTo>
                    <a:lnTo>
                      <a:pt x="55" y="88"/>
                    </a:lnTo>
                    <a:lnTo>
                      <a:pt x="58" y="88"/>
                    </a:lnTo>
                    <a:lnTo>
                      <a:pt x="62" y="88"/>
                    </a:lnTo>
                    <a:lnTo>
                      <a:pt x="64" y="88"/>
                    </a:lnTo>
                    <a:lnTo>
                      <a:pt x="66" y="86"/>
                    </a:lnTo>
                    <a:lnTo>
                      <a:pt x="70" y="84"/>
                    </a:lnTo>
                    <a:lnTo>
                      <a:pt x="72" y="82"/>
                    </a:lnTo>
                    <a:lnTo>
                      <a:pt x="70" y="80"/>
                    </a:lnTo>
                    <a:lnTo>
                      <a:pt x="66" y="78"/>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36" name="Freeform 1781">
                <a:extLst>
                  <a:ext uri="{FF2B5EF4-FFF2-40B4-BE49-F238E27FC236}">
                    <a16:creationId xmlns:a16="http://schemas.microsoft.com/office/drawing/2014/main" id="{CE648E40-6A6E-CF4A-D45A-7B70157019DE}"/>
                  </a:ext>
                </a:extLst>
              </p:cNvPr>
              <p:cNvSpPr>
                <a:spLocks/>
              </p:cNvSpPr>
              <p:nvPr/>
            </p:nvSpPr>
            <p:spPr bwMode="auto">
              <a:xfrm>
                <a:off x="17611236" y="6185339"/>
                <a:ext cx="244761" cy="669013"/>
              </a:xfrm>
              <a:custGeom>
                <a:avLst/>
                <a:gdLst>
                  <a:gd name="T0" fmla="*/ 30 w 30"/>
                  <a:gd name="T1" fmla="*/ 78 h 82"/>
                  <a:gd name="T2" fmla="*/ 28 w 30"/>
                  <a:gd name="T3" fmla="*/ 76 h 82"/>
                  <a:gd name="T4" fmla="*/ 26 w 30"/>
                  <a:gd name="T5" fmla="*/ 74 h 82"/>
                  <a:gd name="T6" fmla="*/ 26 w 30"/>
                  <a:gd name="T7" fmla="*/ 69 h 82"/>
                  <a:gd name="T8" fmla="*/ 26 w 30"/>
                  <a:gd name="T9" fmla="*/ 67 h 82"/>
                  <a:gd name="T10" fmla="*/ 26 w 30"/>
                  <a:gd name="T11" fmla="*/ 36 h 82"/>
                  <a:gd name="T12" fmla="*/ 24 w 30"/>
                  <a:gd name="T13" fmla="*/ 31 h 82"/>
                  <a:gd name="T14" fmla="*/ 22 w 30"/>
                  <a:gd name="T15" fmla="*/ 25 h 82"/>
                  <a:gd name="T16" fmla="*/ 22 w 30"/>
                  <a:gd name="T17" fmla="*/ 19 h 82"/>
                  <a:gd name="T18" fmla="*/ 19 w 30"/>
                  <a:gd name="T19" fmla="*/ 18 h 82"/>
                  <a:gd name="T20" fmla="*/ 13 w 30"/>
                  <a:gd name="T21" fmla="*/ 12 h 82"/>
                  <a:gd name="T22" fmla="*/ 13 w 30"/>
                  <a:gd name="T23" fmla="*/ 8 h 82"/>
                  <a:gd name="T24" fmla="*/ 15 w 30"/>
                  <a:gd name="T25" fmla="*/ 4 h 82"/>
                  <a:gd name="T26" fmla="*/ 9 w 30"/>
                  <a:gd name="T27" fmla="*/ 2 h 82"/>
                  <a:gd name="T28" fmla="*/ 0 w 30"/>
                  <a:gd name="T29" fmla="*/ 0 h 82"/>
                  <a:gd name="T30" fmla="*/ 0 w 30"/>
                  <a:gd name="T31" fmla="*/ 4 h 82"/>
                  <a:gd name="T32" fmla="*/ 0 w 30"/>
                  <a:gd name="T33" fmla="*/ 8 h 82"/>
                  <a:gd name="T34" fmla="*/ 4 w 30"/>
                  <a:gd name="T35" fmla="*/ 12 h 82"/>
                  <a:gd name="T36" fmla="*/ 7 w 30"/>
                  <a:gd name="T37" fmla="*/ 16 h 82"/>
                  <a:gd name="T38" fmla="*/ 7 w 30"/>
                  <a:gd name="T39" fmla="*/ 19 h 82"/>
                  <a:gd name="T40" fmla="*/ 5 w 30"/>
                  <a:gd name="T41" fmla="*/ 23 h 82"/>
                  <a:gd name="T42" fmla="*/ 7 w 30"/>
                  <a:gd name="T43" fmla="*/ 25 h 82"/>
                  <a:gd name="T44" fmla="*/ 5 w 30"/>
                  <a:gd name="T45" fmla="*/ 27 h 82"/>
                  <a:gd name="T46" fmla="*/ 5 w 30"/>
                  <a:gd name="T47" fmla="*/ 27 h 82"/>
                  <a:gd name="T48" fmla="*/ 7 w 30"/>
                  <a:gd name="T49" fmla="*/ 27 h 82"/>
                  <a:gd name="T50" fmla="*/ 9 w 30"/>
                  <a:gd name="T51" fmla="*/ 27 h 82"/>
                  <a:gd name="T52" fmla="*/ 9 w 30"/>
                  <a:gd name="T53" fmla="*/ 29 h 82"/>
                  <a:gd name="T54" fmla="*/ 9 w 30"/>
                  <a:gd name="T55" fmla="*/ 35 h 82"/>
                  <a:gd name="T56" fmla="*/ 9 w 30"/>
                  <a:gd name="T57" fmla="*/ 36 h 82"/>
                  <a:gd name="T58" fmla="*/ 7 w 30"/>
                  <a:gd name="T59" fmla="*/ 38 h 82"/>
                  <a:gd name="T60" fmla="*/ 11 w 30"/>
                  <a:gd name="T61" fmla="*/ 44 h 82"/>
                  <a:gd name="T62" fmla="*/ 11 w 30"/>
                  <a:gd name="T63" fmla="*/ 46 h 82"/>
                  <a:gd name="T64" fmla="*/ 11 w 30"/>
                  <a:gd name="T65" fmla="*/ 48 h 82"/>
                  <a:gd name="T66" fmla="*/ 11 w 30"/>
                  <a:gd name="T67" fmla="*/ 50 h 82"/>
                  <a:gd name="T68" fmla="*/ 11 w 30"/>
                  <a:gd name="T69" fmla="*/ 54 h 82"/>
                  <a:gd name="T70" fmla="*/ 9 w 30"/>
                  <a:gd name="T71" fmla="*/ 57 h 82"/>
                  <a:gd name="T72" fmla="*/ 9 w 30"/>
                  <a:gd name="T73" fmla="*/ 59 h 82"/>
                  <a:gd name="T74" fmla="*/ 9 w 30"/>
                  <a:gd name="T75" fmla="*/ 61 h 82"/>
                  <a:gd name="T76" fmla="*/ 9 w 30"/>
                  <a:gd name="T77" fmla="*/ 61 h 82"/>
                  <a:gd name="T78" fmla="*/ 11 w 30"/>
                  <a:gd name="T79" fmla="*/ 63 h 82"/>
                  <a:gd name="T80" fmla="*/ 11 w 30"/>
                  <a:gd name="T81" fmla="*/ 65 h 82"/>
                  <a:gd name="T82" fmla="*/ 9 w 30"/>
                  <a:gd name="T83" fmla="*/ 71 h 82"/>
                  <a:gd name="T84" fmla="*/ 11 w 30"/>
                  <a:gd name="T85" fmla="*/ 73 h 82"/>
                  <a:gd name="T86" fmla="*/ 13 w 30"/>
                  <a:gd name="T87" fmla="*/ 76 h 82"/>
                  <a:gd name="T88" fmla="*/ 19 w 30"/>
                  <a:gd name="T89" fmla="*/ 80 h 82"/>
                  <a:gd name="T90" fmla="*/ 22 w 30"/>
                  <a:gd name="T91" fmla="*/ 82 h 82"/>
                  <a:gd name="T92" fmla="*/ 26 w 30"/>
                  <a:gd name="T93" fmla="*/ 80 h 82"/>
                  <a:gd name="T94" fmla="*/ 28 w 30"/>
                  <a:gd name="T95" fmla="*/ 7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 h="82">
                    <a:moveTo>
                      <a:pt x="28" y="78"/>
                    </a:moveTo>
                    <a:lnTo>
                      <a:pt x="30" y="78"/>
                    </a:lnTo>
                    <a:lnTo>
                      <a:pt x="28" y="76"/>
                    </a:lnTo>
                    <a:lnTo>
                      <a:pt x="28" y="76"/>
                    </a:lnTo>
                    <a:lnTo>
                      <a:pt x="28" y="74"/>
                    </a:lnTo>
                    <a:lnTo>
                      <a:pt x="26" y="74"/>
                    </a:lnTo>
                    <a:lnTo>
                      <a:pt x="26" y="73"/>
                    </a:lnTo>
                    <a:lnTo>
                      <a:pt x="26" y="69"/>
                    </a:lnTo>
                    <a:lnTo>
                      <a:pt x="26" y="67"/>
                    </a:lnTo>
                    <a:lnTo>
                      <a:pt x="26" y="67"/>
                    </a:lnTo>
                    <a:lnTo>
                      <a:pt x="26" y="63"/>
                    </a:lnTo>
                    <a:lnTo>
                      <a:pt x="26" y="36"/>
                    </a:lnTo>
                    <a:lnTo>
                      <a:pt x="26" y="35"/>
                    </a:lnTo>
                    <a:lnTo>
                      <a:pt x="24" y="31"/>
                    </a:lnTo>
                    <a:lnTo>
                      <a:pt x="22" y="29"/>
                    </a:lnTo>
                    <a:lnTo>
                      <a:pt x="22" y="25"/>
                    </a:lnTo>
                    <a:lnTo>
                      <a:pt x="22" y="21"/>
                    </a:lnTo>
                    <a:lnTo>
                      <a:pt x="22" y="19"/>
                    </a:lnTo>
                    <a:lnTo>
                      <a:pt x="21" y="18"/>
                    </a:lnTo>
                    <a:lnTo>
                      <a:pt x="19" y="18"/>
                    </a:lnTo>
                    <a:lnTo>
                      <a:pt x="15" y="14"/>
                    </a:lnTo>
                    <a:lnTo>
                      <a:pt x="13" y="12"/>
                    </a:lnTo>
                    <a:lnTo>
                      <a:pt x="13" y="12"/>
                    </a:lnTo>
                    <a:lnTo>
                      <a:pt x="13" y="8"/>
                    </a:lnTo>
                    <a:lnTo>
                      <a:pt x="13" y="6"/>
                    </a:lnTo>
                    <a:lnTo>
                      <a:pt x="15" y="4"/>
                    </a:lnTo>
                    <a:lnTo>
                      <a:pt x="15" y="2"/>
                    </a:lnTo>
                    <a:lnTo>
                      <a:pt x="9" y="2"/>
                    </a:lnTo>
                    <a:lnTo>
                      <a:pt x="9" y="2"/>
                    </a:lnTo>
                    <a:lnTo>
                      <a:pt x="0" y="0"/>
                    </a:lnTo>
                    <a:lnTo>
                      <a:pt x="2" y="2"/>
                    </a:lnTo>
                    <a:lnTo>
                      <a:pt x="0" y="4"/>
                    </a:lnTo>
                    <a:lnTo>
                      <a:pt x="0" y="6"/>
                    </a:lnTo>
                    <a:lnTo>
                      <a:pt x="0" y="8"/>
                    </a:lnTo>
                    <a:lnTo>
                      <a:pt x="0" y="10"/>
                    </a:lnTo>
                    <a:lnTo>
                      <a:pt x="4" y="12"/>
                    </a:lnTo>
                    <a:lnTo>
                      <a:pt x="5" y="14"/>
                    </a:lnTo>
                    <a:lnTo>
                      <a:pt x="7" y="16"/>
                    </a:lnTo>
                    <a:lnTo>
                      <a:pt x="7" y="16"/>
                    </a:lnTo>
                    <a:lnTo>
                      <a:pt x="7" y="19"/>
                    </a:lnTo>
                    <a:lnTo>
                      <a:pt x="5" y="21"/>
                    </a:lnTo>
                    <a:lnTo>
                      <a:pt x="5" y="23"/>
                    </a:lnTo>
                    <a:lnTo>
                      <a:pt x="5" y="25"/>
                    </a:lnTo>
                    <a:lnTo>
                      <a:pt x="7" y="25"/>
                    </a:lnTo>
                    <a:lnTo>
                      <a:pt x="5" y="25"/>
                    </a:lnTo>
                    <a:lnTo>
                      <a:pt x="5" y="27"/>
                    </a:lnTo>
                    <a:lnTo>
                      <a:pt x="5" y="27"/>
                    </a:lnTo>
                    <a:lnTo>
                      <a:pt x="5" y="27"/>
                    </a:lnTo>
                    <a:lnTo>
                      <a:pt x="5" y="27"/>
                    </a:lnTo>
                    <a:lnTo>
                      <a:pt x="7" y="27"/>
                    </a:lnTo>
                    <a:lnTo>
                      <a:pt x="7" y="27"/>
                    </a:lnTo>
                    <a:lnTo>
                      <a:pt x="9" y="27"/>
                    </a:lnTo>
                    <a:lnTo>
                      <a:pt x="9" y="29"/>
                    </a:lnTo>
                    <a:lnTo>
                      <a:pt x="9" y="29"/>
                    </a:lnTo>
                    <a:lnTo>
                      <a:pt x="9" y="33"/>
                    </a:lnTo>
                    <a:lnTo>
                      <a:pt x="9" y="35"/>
                    </a:lnTo>
                    <a:lnTo>
                      <a:pt x="9" y="36"/>
                    </a:lnTo>
                    <a:lnTo>
                      <a:pt x="9" y="36"/>
                    </a:lnTo>
                    <a:lnTo>
                      <a:pt x="7" y="38"/>
                    </a:lnTo>
                    <a:lnTo>
                      <a:pt x="7" y="38"/>
                    </a:lnTo>
                    <a:lnTo>
                      <a:pt x="7" y="40"/>
                    </a:lnTo>
                    <a:lnTo>
                      <a:pt x="11" y="44"/>
                    </a:lnTo>
                    <a:lnTo>
                      <a:pt x="11" y="46"/>
                    </a:lnTo>
                    <a:lnTo>
                      <a:pt x="11" y="46"/>
                    </a:lnTo>
                    <a:lnTo>
                      <a:pt x="11" y="46"/>
                    </a:lnTo>
                    <a:lnTo>
                      <a:pt x="11" y="48"/>
                    </a:lnTo>
                    <a:lnTo>
                      <a:pt x="11" y="48"/>
                    </a:lnTo>
                    <a:lnTo>
                      <a:pt x="11" y="50"/>
                    </a:lnTo>
                    <a:lnTo>
                      <a:pt x="11" y="54"/>
                    </a:lnTo>
                    <a:lnTo>
                      <a:pt x="11" y="54"/>
                    </a:lnTo>
                    <a:lnTo>
                      <a:pt x="11" y="55"/>
                    </a:lnTo>
                    <a:lnTo>
                      <a:pt x="9" y="57"/>
                    </a:lnTo>
                    <a:lnTo>
                      <a:pt x="9" y="59"/>
                    </a:lnTo>
                    <a:lnTo>
                      <a:pt x="9" y="59"/>
                    </a:lnTo>
                    <a:lnTo>
                      <a:pt x="9" y="59"/>
                    </a:lnTo>
                    <a:lnTo>
                      <a:pt x="9" y="61"/>
                    </a:lnTo>
                    <a:lnTo>
                      <a:pt x="9" y="61"/>
                    </a:lnTo>
                    <a:lnTo>
                      <a:pt x="9" y="61"/>
                    </a:lnTo>
                    <a:lnTo>
                      <a:pt x="11" y="61"/>
                    </a:lnTo>
                    <a:lnTo>
                      <a:pt x="11" y="63"/>
                    </a:lnTo>
                    <a:lnTo>
                      <a:pt x="11" y="63"/>
                    </a:lnTo>
                    <a:lnTo>
                      <a:pt x="11" y="65"/>
                    </a:lnTo>
                    <a:lnTo>
                      <a:pt x="9" y="69"/>
                    </a:lnTo>
                    <a:lnTo>
                      <a:pt x="9" y="71"/>
                    </a:lnTo>
                    <a:lnTo>
                      <a:pt x="11" y="71"/>
                    </a:lnTo>
                    <a:lnTo>
                      <a:pt x="11" y="73"/>
                    </a:lnTo>
                    <a:lnTo>
                      <a:pt x="13" y="74"/>
                    </a:lnTo>
                    <a:lnTo>
                      <a:pt x="13" y="76"/>
                    </a:lnTo>
                    <a:lnTo>
                      <a:pt x="15" y="78"/>
                    </a:lnTo>
                    <a:lnTo>
                      <a:pt x="19" y="80"/>
                    </a:lnTo>
                    <a:lnTo>
                      <a:pt x="21" y="82"/>
                    </a:lnTo>
                    <a:lnTo>
                      <a:pt x="22" y="82"/>
                    </a:lnTo>
                    <a:lnTo>
                      <a:pt x="22" y="80"/>
                    </a:lnTo>
                    <a:lnTo>
                      <a:pt x="26" y="80"/>
                    </a:lnTo>
                    <a:lnTo>
                      <a:pt x="28" y="78"/>
                    </a:lnTo>
                    <a:lnTo>
                      <a:pt x="28" y="78"/>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37" name="Freeform 1782">
                <a:extLst>
                  <a:ext uri="{FF2B5EF4-FFF2-40B4-BE49-F238E27FC236}">
                    <a16:creationId xmlns:a16="http://schemas.microsoft.com/office/drawing/2014/main" id="{F6C66613-E353-8155-8518-332646142801}"/>
                  </a:ext>
                </a:extLst>
              </p:cNvPr>
              <p:cNvSpPr>
                <a:spLocks/>
              </p:cNvSpPr>
              <p:nvPr/>
            </p:nvSpPr>
            <p:spPr bwMode="auto">
              <a:xfrm>
                <a:off x="16477176" y="2522088"/>
                <a:ext cx="2708683" cy="2602622"/>
              </a:xfrm>
              <a:custGeom>
                <a:avLst/>
                <a:gdLst>
                  <a:gd name="T0" fmla="*/ 142 w 175"/>
                  <a:gd name="T1" fmla="*/ 24 h 168"/>
                  <a:gd name="T2" fmla="*/ 143 w 175"/>
                  <a:gd name="T3" fmla="*/ 13 h 168"/>
                  <a:gd name="T4" fmla="*/ 144 w 175"/>
                  <a:gd name="T5" fmla="*/ 6 h 168"/>
                  <a:gd name="T6" fmla="*/ 144 w 175"/>
                  <a:gd name="T7" fmla="*/ 4 h 168"/>
                  <a:gd name="T8" fmla="*/ 140 w 175"/>
                  <a:gd name="T9" fmla="*/ 2 h 168"/>
                  <a:gd name="T10" fmla="*/ 132 w 175"/>
                  <a:gd name="T11" fmla="*/ 1 h 168"/>
                  <a:gd name="T12" fmla="*/ 125 w 175"/>
                  <a:gd name="T13" fmla="*/ 2 h 168"/>
                  <a:gd name="T14" fmla="*/ 117 w 175"/>
                  <a:gd name="T15" fmla="*/ 4 h 168"/>
                  <a:gd name="T16" fmla="*/ 109 w 175"/>
                  <a:gd name="T17" fmla="*/ 1 h 168"/>
                  <a:gd name="T18" fmla="*/ 96 w 175"/>
                  <a:gd name="T19" fmla="*/ 4 h 168"/>
                  <a:gd name="T20" fmla="*/ 82 w 175"/>
                  <a:gd name="T21" fmla="*/ 6 h 168"/>
                  <a:gd name="T22" fmla="*/ 74 w 175"/>
                  <a:gd name="T23" fmla="*/ 11 h 168"/>
                  <a:gd name="T24" fmla="*/ 65 w 175"/>
                  <a:gd name="T25" fmla="*/ 14 h 168"/>
                  <a:gd name="T26" fmla="*/ 55 w 175"/>
                  <a:gd name="T27" fmla="*/ 20 h 168"/>
                  <a:gd name="T28" fmla="*/ 58 w 175"/>
                  <a:gd name="T29" fmla="*/ 24 h 168"/>
                  <a:gd name="T30" fmla="*/ 59 w 175"/>
                  <a:gd name="T31" fmla="*/ 25 h 168"/>
                  <a:gd name="T32" fmla="*/ 59 w 175"/>
                  <a:gd name="T33" fmla="*/ 31 h 168"/>
                  <a:gd name="T34" fmla="*/ 60 w 175"/>
                  <a:gd name="T35" fmla="*/ 36 h 168"/>
                  <a:gd name="T36" fmla="*/ 61 w 175"/>
                  <a:gd name="T37" fmla="*/ 39 h 168"/>
                  <a:gd name="T38" fmla="*/ 64 w 175"/>
                  <a:gd name="T39" fmla="*/ 43 h 168"/>
                  <a:gd name="T40" fmla="*/ 64 w 175"/>
                  <a:gd name="T41" fmla="*/ 44 h 168"/>
                  <a:gd name="T42" fmla="*/ 63 w 175"/>
                  <a:gd name="T43" fmla="*/ 46 h 168"/>
                  <a:gd name="T44" fmla="*/ 63 w 175"/>
                  <a:gd name="T45" fmla="*/ 47 h 168"/>
                  <a:gd name="T46" fmla="*/ 57 w 175"/>
                  <a:gd name="T47" fmla="*/ 47 h 168"/>
                  <a:gd name="T48" fmla="*/ 50 w 175"/>
                  <a:gd name="T49" fmla="*/ 47 h 168"/>
                  <a:gd name="T50" fmla="*/ 48 w 175"/>
                  <a:gd name="T51" fmla="*/ 49 h 168"/>
                  <a:gd name="T52" fmla="*/ 41 w 175"/>
                  <a:gd name="T53" fmla="*/ 51 h 168"/>
                  <a:gd name="T54" fmla="*/ 41 w 175"/>
                  <a:gd name="T55" fmla="*/ 56 h 168"/>
                  <a:gd name="T56" fmla="*/ 43 w 175"/>
                  <a:gd name="T57" fmla="*/ 57 h 168"/>
                  <a:gd name="T58" fmla="*/ 32 w 175"/>
                  <a:gd name="T59" fmla="*/ 62 h 168"/>
                  <a:gd name="T60" fmla="*/ 18 w 175"/>
                  <a:gd name="T61" fmla="*/ 70 h 168"/>
                  <a:gd name="T62" fmla="*/ 9 w 175"/>
                  <a:gd name="T63" fmla="*/ 72 h 168"/>
                  <a:gd name="T64" fmla="*/ 33 w 175"/>
                  <a:gd name="T65" fmla="*/ 113 h 168"/>
                  <a:gd name="T66" fmla="*/ 84 w 175"/>
                  <a:gd name="T67" fmla="*/ 152 h 168"/>
                  <a:gd name="T68" fmla="*/ 87 w 175"/>
                  <a:gd name="T69" fmla="*/ 154 h 168"/>
                  <a:gd name="T70" fmla="*/ 91 w 175"/>
                  <a:gd name="T71" fmla="*/ 156 h 168"/>
                  <a:gd name="T72" fmla="*/ 96 w 175"/>
                  <a:gd name="T73" fmla="*/ 159 h 168"/>
                  <a:gd name="T74" fmla="*/ 101 w 175"/>
                  <a:gd name="T75" fmla="*/ 162 h 168"/>
                  <a:gd name="T76" fmla="*/ 100 w 175"/>
                  <a:gd name="T77" fmla="*/ 166 h 168"/>
                  <a:gd name="T78" fmla="*/ 120 w 175"/>
                  <a:gd name="T79" fmla="*/ 165 h 168"/>
                  <a:gd name="T80" fmla="*/ 175 w 175"/>
                  <a:gd name="T81" fmla="*/ 127 h 168"/>
                  <a:gd name="T82" fmla="*/ 164 w 175"/>
                  <a:gd name="T83" fmla="*/ 118 h 168"/>
                  <a:gd name="T84" fmla="*/ 160 w 175"/>
                  <a:gd name="T85" fmla="*/ 117 h 168"/>
                  <a:gd name="T86" fmla="*/ 153 w 175"/>
                  <a:gd name="T87" fmla="*/ 103 h 168"/>
                  <a:gd name="T88" fmla="*/ 156 w 175"/>
                  <a:gd name="T89" fmla="*/ 99 h 168"/>
                  <a:gd name="T90" fmla="*/ 156 w 175"/>
                  <a:gd name="T91" fmla="*/ 92 h 168"/>
                  <a:gd name="T92" fmla="*/ 157 w 175"/>
                  <a:gd name="T93" fmla="*/ 76 h 168"/>
                  <a:gd name="T94" fmla="*/ 155 w 175"/>
                  <a:gd name="T95" fmla="*/ 69 h 168"/>
                  <a:gd name="T96" fmla="*/ 153 w 175"/>
                  <a:gd name="T97" fmla="*/ 65 h 168"/>
                  <a:gd name="T98" fmla="*/ 145 w 175"/>
                  <a:gd name="T99" fmla="*/ 44 h 168"/>
                  <a:gd name="T100" fmla="*/ 142 w 175"/>
                  <a:gd name="T101" fmla="*/ 39 h 168"/>
                  <a:gd name="T102" fmla="*/ 138 w 175"/>
                  <a:gd name="T103" fmla="*/ 3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5" h="168">
                    <a:moveTo>
                      <a:pt x="137" y="29"/>
                    </a:moveTo>
                    <a:cubicBezTo>
                      <a:pt x="138" y="29"/>
                      <a:pt x="138" y="27"/>
                      <a:pt x="138" y="27"/>
                    </a:cubicBezTo>
                    <a:cubicBezTo>
                      <a:pt x="139" y="26"/>
                      <a:pt x="139" y="26"/>
                      <a:pt x="139" y="26"/>
                    </a:cubicBezTo>
                    <a:cubicBezTo>
                      <a:pt x="141" y="25"/>
                      <a:pt x="141" y="25"/>
                      <a:pt x="141" y="25"/>
                    </a:cubicBezTo>
                    <a:cubicBezTo>
                      <a:pt x="142" y="24"/>
                      <a:pt x="142" y="24"/>
                      <a:pt x="142" y="24"/>
                    </a:cubicBezTo>
                    <a:cubicBezTo>
                      <a:pt x="143" y="22"/>
                      <a:pt x="143" y="22"/>
                      <a:pt x="143" y="22"/>
                    </a:cubicBezTo>
                    <a:cubicBezTo>
                      <a:pt x="144" y="20"/>
                      <a:pt x="144" y="20"/>
                      <a:pt x="144" y="20"/>
                    </a:cubicBezTo>
                    <a:cubicBezTo>
                      <a:pt x="144" y="18"/>
                      <a:pt x="144" y="18"/>
                      <a:pt x="144" y="18"/>
                    </a:cubicBezTo>
                    <a:cubicBezTo>
                      <a:pt x="144" y="17"/>
                      <a:pt x="144" y="17"/>
                      <a:pt x="144" y="17"/>
                    </a:cubicBezTo>
                    <a:cubicBezTo>
                      <a:pt x="143" y="13"/>
                      <a:pt x="143" y="13"/>
                      <a:pt x="143" y="13"/>
                    </a:cubicBezTo>
                    <a:cubicBezTo>
                      <a:pt x="143" y="11"/>
                      <a:pt x="143" y="11"/>
                      <a:pt x="143" y="11"/>
                    </a:cubicBezTo>
                    <a:cubicBezTo>
                      <a:pt x="143" y="11"/>
                      <a:pt x="143" y="11"/>
                      <a:pt x="143" y="11"/>
                    </a:cubicBezTo>
                    <a:cubicBezTo>
                      <a:pt x="144" y="9"/>
                      <a:pt x="144" y="9"/>
                      <a:pt x="144" y="9"/>
                    </a:cubicBezTo>
                    <a:cubicBezTo>
                      <a:pt x="144" y="7"/>
                      <a:pt x="144" y="7"/>
                      <a:pt x="144" y="7"/>
                    </a:cubicBezTo>
                    <a:cubicBezTo>
                      <a:pt x="144" y="6"/>
                      <a:pt x="144" y="6"/>
                      <a:pt x="144" y="6"/>
                    </a:cubicBezTo>
                    <a:cubicBezTo>
                      <a:pt x="144" y="6"/>
                      <a:pt x="144" y="6"/>
                      <a:pt x="144" y="6"/>
                    </a:cubicBezTo>
                    <a:cubicBezTo>
                      <a:pt x="143" y="6"/>
                      <a:pt x="143" y="6"/>
                      <a:pt x="143" y="6"/>
                    </a:cubicBezTo>
                    <a:cubicBezTo>
                      <a:pt x="143" y="6"/>
                      <a:pt x="143" y="6"/>
                      <a:pt x="143" y="6"/>
                    </a:cubicBezTo>
                    <a:cubicBezTo>
                      <a:pt x="143" y="5"/>
                      <a:pt x="143" y="5"/>
                      <a:pt x="143" y="5"/>
                    </a:cubicBezTo>
                    <a:cubicBezTo>
                      <a:pt x="144" y="4"/>
                      <a:pt x="144" y="4"/>
                      <a:pt x="144" y="4"/>
                    </a:cubicBezTo>
                    <a:cubicBezTo>
                      <a:pt x="145" y="3"/>
                      <a:pt x="145" y="3"/>
                      <a:pt x="145" y="3"/>
                    </a:cubicBezTo>
                    <a:cubicBezTo>
                      <a:pt x="146" y="2"/>
                      <a:pt x="146" y="2"/>
                      <a:pt x="146" y="2"/>
                    </a:cubicBezTo>
                    <a:cubicBezTo>
                      <a:pt x="146" y="1"/>
                      <a:pt x="146" y="1"/>
                      <a:pt x="146" y="1"/>
                    </a:cubicBezTo>
                    <a:cubicBezTo>
                      <a:pt x="142" y="2"/>
                      <a:pt x="142" y="2"/>
                      <a:pt x="142" y="2"/>
                    </a:cubicBezTo>
                    <a:cubicBezTo>
                      <a:pt x="140" y="2"/>
                      <a:pt x="140" y="2"/>
                      <a:pt x="140" y="2"/>
                    </a:cubicBezTo>
                    <a:cubicBezTo>
                      <a:pt x="139" y="1"/>
                      <a:pt x="139" y="1"/>
                      <a:pt x="139" y="1"/>
                    </a:cubicBezTo>
                    <a:cubicBezTo>
                      <a:pt x="136" y="0"/>
                      <a:pt x="136" y="0"/>
                      <a:pt x="136" y="0"/>
                    </a:cubicBezTo>
                    <a:cubicBezTo>
                      <a:pt x="134" y="0"/>
                      <a:pt x="134" y="0"/>
                      <a:pt x="134" y="0"/>
                    </a:cubicBezTo>
                    <a:cubicBezTo>
                      <a:pt x="134" y="1"/>
                      <a:pt x="134" y="1"/>
                      <a:pt x="134" y="1"/>
                    </a:cubicBezTo>
                    <a:cubicBezTo>
                      <a:pt x="132" y="1"/>
                      <a:pt x="132" y="1"/>
                      <a:pt x="132" y="1"/>
                    </a:cubicBezTo>
                    <a:cubicBezTo>
                      <a:pt x="128" y="0"/>
                      <a:pt x="128" y="0"/>
                      <a:pt x="128" y="0"/>
                    </a:cubicBezTo>
                    <a:cubicBezTo>
                      <a:pt x="127" y="0"/>
                      <a:pt x="127" y="0"/>
                      <a:pt x="127" y="0"/>
                    </a:cubicBezTo>
                    <a:cubicBezTo>
                      <a:pt x="127" y="1"/>
                      <a:pt x="127" y="1"/>
                      <a:pt x="127" y="1"/>
                    </a:cubicBezTo>
                    <a:cubicBezTo>
                      <a:pt x="126" y="1"/>
                      <a:pt x="126" y="1"/>
                      <a:pt x="126" y="1"/>
                    </a:cubicBezTo>
                    <a:cubicBezTo>
                      <a:pt x="125" y="2"/>
                      <a:pt x="125" y="2"/>
                      <a:pt x="125" y="2"/>
                    </a:cubicBezTo>
                    <a:cubicBezTo>
                      <a:pt x="124" y="2"/>
                      <a:pt x="124" y="2"/>
                      <a:pt x="124" y="2"/>
                    </a:cubicBezTo>
                    <a:cubicBezTo>
                      <a:pt x="121" y="3"/>
                      <a:pt x="121" y="3"/>
                      <a:pt x="121" y="3"/>
                    </a:cubicBezTo>
                    <a:cubicBezTo>
                      <a:pt x="119" y="4"/>
                      <a:pt x="119" y="4"/>
                      <a:pt x="119" y="4"/>
                    </a:cubicBezTo>
                    <a:cubicBezTo>
                      <a:pt x="118" y="4"/>
                      <a:pt x="118" y="4"/>
                      <a:pt x="118" y="4"/>
                    </a:cubicBezTo>
                    <a:cubicBezTo>
                      <a:pt x="117" y="4"/>
                      <a:pt x="117" y="4"/>
                      <a:pt x="117" y="4"/>
                    </a:cubicBezTo>
                    <a:cubicBezTo>
                      <a:pt x="116" y="3"/>
                      <a:pt x="116" y="3"/>
                      <a:pt x="116" y="3"/>
                    </a:cubicBezTo>
                    <a:cubicBezTo>
                      <a:pt x="115" y="2"/>
                      <a:pt x="115" y="2"/>
                      <a:pt x="115" y="2"/>
                    </a:cubicBezTo>
                    <a:cubicBezTo>
                      <a:pt x="114" y="2"/>
                      <a:pt x="114" y="2"/>
                      <a:pt x="114" y="2"/>
                    </a:cubicBezTo>
                    <a:cubicBezTo>
                      <a:pt x="111" y="1"/>
                      <a:pt x="111" y="1"/>
                      <a:pt x="111" y="1"/>
                    </a:cubicBezTo>
                    <a:cubicBezTo>
                      <a:pt x="109" y="1"/>
                      <a:pt x="109" y="1"/>
                      <a:pt x="109" y="1"/>
                    </a:cubicBezTo>
                    <a:cubicBezTo>
                      <a:pt x="103" y="2"/>
                      <a:pt x="103" y="2"/>
                      <a:pt x="103" y="2"/>
                    </a:cubicBezTo>
                    <a:cubicBezTo>
                      <a:pt x="100" y="3"/>
                      <a:pt x="100" y="3"/>
                      <a:pt x="100" y="3"/>
                    </a:cubicBezTo>
                    <a:cubicBezTo>
                      <a:pt x="99" y="3"/>
                      <a:pt x="99" y="3"/>
                      <a:pt x="99" y="3"/>
                    </a:cubicBezTo>
                    <a:cubicBezTo>
                      <a:pt x="98" y="3"/>
                      <a:pt x="98" y="3"/>
                      <a:pt x="98" y="3"/>
                    </a:cubicBezTo>
                    <a:cubicBezTo>
                      <a:pt x="96" y="4"/>
                      <a:pt x="96" y="4"/>
                      <a:pt x="96" y="4"/>
                    </a:cubicBezTo>
                    <a:cubicBezTo>
                      <a:pt x="96" y="4"/>
                      <a:pt x="96" y="4"/>
                      <a:pt x="96" y="4"/>
                    </a:cubicBezTo>
                    <a:cubicBezTo>
                      <a:pt x="93" y="5"/>
                      <a:pt x="93" y="5"/>
                      <a:pt x="93" y="5"/>
                    </a:cubicBezTo>
                    <a:cubicBezTo>
                      <a:pt x="86" y="5"/>
                      <a:pt x="86" y="5"/>
                      <a:pt x="86" y="5"/>
                    </a:cubicBezTo>
                    <a:cubicBezTo>
                      <a:pt x="84" y="5"/>
                      <a:pt x="84" y="5"/>
                      <a:pt x="84" y="5"/>
                    </a:cubicBezTo>
                    <a:cubicBezTo>
                      <a:pt x="82" y="6"/>
                      <a:pt x="82" y="6"/>
                      <a:pt x="82" y="6"/>
                    </a:cubicBezTo>
                    <a:cubicBezTo>
                      <a:pt x="78" y="8"/>
                      <a:pt x="78" y="8"/>
                      <a:pt x="78" y="8"/>
                    </a:cubicBezTo>
                    <a:cubicBezTo>
                      <a:pt x="76" y="9"/>
                      <a:pt x="76" y="9"/>
                      <a:pt x="76" y="9"/>
                    </a:cubicBezTo>
                    <a:cubicBezTo>
                      <a:pt x="75" y="9"/>
                      <a:pt x="75" y="9"/>
                      <a:pt x="75" y="9"/>
                    </a:cubicBezTo>
                    <a:cubicBezTo>
                      <a:pt x="75" y="10"/>
                      <a:pt x="75" y="10"/>
                      <a:pt x="75" y="10"/>
                    </a:cubicBezTo>
                    <a:cubicBezTo>
                      <a:pt x="74" y="11"/>
                      <a:pt x="74" y="11"/>
                      <a:pt x="74" y="11"/>
                    </a:cubicBezTo>
                    <a:cubicBezTo>
                      <a:pt x="73" y="11"/>
                      <a:pt x="73" y="11"/>
                      <a:pt x="73" y="11"/>
                    </a:cubicBezTo>
                    <a:cubicBezTo>
                      <a:pt x="73" y="12"/>
                      <a:pt x="73" y="12"/>
                      <a:pt x="73" y="12"/>
                    </a:cubicBezTo>
                    <a:cubicBezTo>
                      <a:pt x="69" y="12"/>
                      <a:pt x="69" y="12"/>
                      <a:pt x="69" y="12"/>
                    </a:cubicBezTo>
                    <a:cubicBezTo>
                      <a:pt x="67" y="13"/>
                      <a:pt x="67" y="13"/>
                      <a:pt x="67" y="13"/>
                    </a:cubicBezTo>
                    <a:cubicBezTo>
                      <a:pt x="65" y="14"/>
                      <a:pt x="65" y="14"/>
                      <a:pt x="65" y="14"/>
                    </a:cubicBezTo>
                    <a:cubicBezTo>
                      <a:pt x="61" y="17"/>
                      <a:pt x="61" y="17"/>
                      <a:pt x="61" y="17"/>
                    </a:cubicBezTo>
                    <a:cubicBezTo>
                      <a:pt x="59" y="18"/>
                      <a:pt x="59" y="18"/>
                      <a:pt x="59" y="18"/>
                    </a:cubicBezTo>
                    <a:cubicBezTo>
                      <a:pt x="57" y="19"/>
                      <a:pt x="57" y="19"/>
                      <a:pt x="57" y="19"/>
                    </a:cubicBezTo>
                    <a:cubicBezTo>
                      <a:pt x="55" y="19"/>
                      <a:pt x="55" y="19"/>
                      <a:pt x="55" y="19"/>
                    </a:cubicBezTo>
                    <a:cubicBezTo>
                      <a:pt x="55" y="20"/>
                      <a:pt x="55" y="20"/>
                      <a:pt x="55" y="20"/>
                    </a:cubicBezTo>
                    <a:cubicBezTo>
                      <a:pt x="56" y="20"/>
                      <a:pt x="56" y="20"/>
                      <a:pt x="56" y="20"/>
                    </a:cubicBezTo>
                    <a:cubicBezTo>
                      <a:pt x="58" y="21"/>
                      <a:pt x="58" y="21"/>
                      <a:pt x="58" y="21"/>
                    </a:cubicBezTo>
                    <a:cubicBezTo>
                      <a:pt x="58" y="22"/>
                      <a:pt x="58" y="22"/>
                      <a:pt x="58" y="22"/>
                    </a:cubicBezTo>
                    <a:cubicBezTo>
                      <a:pt x="58" y="23"/>
                      <a:pt x="58" y="23"/>
                      <a:pt x="58" y="23"/>
                    </a:cubicBezTo>
                    <a:cubicBezTo>
                      <a:pt x="58" y="24"/>
                      <a:pt x="58" y="24"/>
                      <a:pt x="58" y="24"/>
                    </a:cubicBezTo>
                    <a:cubicBezTo>
                      <a:pt x="58" y="24"/>
                      <a:pt x="58" y="24"/>
                      <a:pt x="58" y="24"/>
                    </a:cubicBezTo>
                    <a:cubicBezTo>
                      <a:pt x="59" y="24"/>
                      <a:pt x="59" y="24"/>
                      <a:pt x="59" y="24"/>
                    </a:cubicBezTo>
                    <a:cubicBezTo>
                      <a:pt x="59" y="24"/>
                      <a:pt x="59" y="24"/>
                      <a:pt x="59" y="24"/>
                    </a:cubicBezTo>
                    <a:cubicBezTo>
                      <a:pt x="59" y="25"/>
                      <a:pt x="59" y="25"/>
                      <a:pt x="59" y="25"/>
                    </a:cubicBezTo>
                    <a:cubicBezTo>
                      <a:pt x="59" y="25"/>
                      <a:pt x="59" y="25"/>
                      <a:pt x="59" y="25"/>
                    </a:cubicBezTo>
                    <a:cubicBezTo>
                      <a:pt x="58" y="26"/>
                      <a:pt x="58" y="26"/>
                      <a:pt x="58" y="26"/>
                    </a:cubicBezTo>
                    <a:cubicBezTo>
                      <a:pt x="59" y="27"/>
                      <a:pt x="59" y="27"/>
                      <a:pt x="59" y="27"/>
                    </a:cubicBezTo>
                    <a:cubicBezTo>
                      <a:pt x="59" y="28"/>
                      <a:pt x="59" y="28"/>
                      <a:pt x="59" y="28"/>
                    </a:cubicBezTo>
                    <a:cubicBezTo>
                      <a:pt x="59" y="30"/>
                      <a:pt x="59" y="30"/>
                      <a:pt x="59" y="30"/>
                    </a:cubicBezTo>
                    <a:cubicBezTo>
                      <a:pt x="59" y="31"/>
                      <a:pt x="59" y="31"/>
                      <a:pt x="59" y="31"/>
                    </a:cubicBezTo>
                    <a:cubicBezTo>
                      <a:pt x="59" y="31"/>
                      <a:pt x="59" y="31"/>
                      <a:pt x="59" y="31"/>
                    </a:cubicBezTo>
                    <a:cubicBezTo>
                      <a:pt x="60" y="33"/>
                      <a:pt x="60" y="33"/>
                      <a:pt x="60" y="33"/>
                    </a:cubicBezTo>
                    <a:cubicBezTo>
                      <a:pt x="60" y="34"/>
                      <a:pt x="60" y="34"/>
                      <a:pt x="60" y="34"/>
                    </a:cubicBezTo>
                    <a:cubicBezTo>
                      <a:pt x="60" y="35"/>
                      <a:pt x="60" y="35"/>
                      <a:pt x="60" y="35"/>
                    </a:cubicBezTo>
                    <a:cubicBezTo>
                      <a:pt x="60" y="36"/>
                      <a:pt x="60" y="36"/>
                      <a:pt x="60" y="36"/>
                    </a:cubicBezTo>
                    <a:cubicBezTo>
                      <a:pt x="60" y="37"/>
                      <a:pt x="60" y="37"/>
                      <a:pt x="60" y="37"/>
                    </a:cubicBezTo>
                    <a:cubicBezTo>
                      <a:pt x="60" y="38"/>
                      <a:pt x="60" y="38"/>
                      <a:pt x="60" y="38"/>
                    </a:cubicBezTo>
                    <a:cubicBezTo>
                      <a:pt x="60" y="38"/>
                      <a:pt x="60" y="38"/>
                      <a:pt x="60" y="38"/>
                    </a:cubicBezTo>
                    <a:cubicBezTo>
                      <a:pt x="61" y="39"/>
                      <a:pt x="61" y="39"/>
                      <a:pt x="61" y="39"/>
                    </a:cubicBezTo>
                    <a:cubicBezTo>
                      <a:pt x="61" y="39"/>
                      <a:pt x="61" y="39"/>
                      <a:pt x="61" y="39"/>
                    </a:cubicBezTo>
                    <a:cubicBezTo>
                      <a:pt x="61" y="40"/>
                      <a:pt x="61" y="40"/>
                      <a:pt x="61" y="40"/>
                    </a:cubicBezTo>
                    <a:cubicBezTo>
                      <a:pt x="61" y="40"/>
                      <a:pt x="61" y="40"/>
                      <a:pt x="61" y="40"/>
                    </a:cubicBezTo>
                    <a:cubicBezTo>
                      <a:pt x="61" y="41"/>
                      <a:pt x="61" y="41"/>
                      <a:pt x="61" y="41"/>
                    </a:cubicBezTo>
                    <a:cubicBezTo>
                      <a:pt x="62" y="42"/>
                      <a:pt x="62" y="42"/>
                      <a:pt x="62" y="42"/>
                    </a:cubicBezTo>
                    <a:cubicBezTo>
                      <a:pt x="64" y="43"/>
                      <a:pt x="64" y="43"/>
                      <a:pt x="64" y="43"/>
                    </a:cubicBezTo>
                    <a:cubicBezTo>
                      <a:pt x="64" y="43"/>
                      <a:pt x="64" y="43"/>
                      <a:pt x="64" y="43"/>
                    </a:cubicBezTo>
                    <a:cubicBezTo>
                      <a:pt x="65" y="44"/>
                      <a:pt x="65" y="44"/>
                      <a:pt x="65" y="44"/>
                    </a:cubicBezTo>
                    <a:cubicBezTo>
                      <a:pt x="65" y="44"/>
                      <a:pt x="65" y="44"/>
                      <a:pt x="65" y="44"/>
                    </a:cubicBezTo>
                    <a:cubicBezTo>
                      <a:pt x="64" y="44"/>
                      <a:pt x="64" y="44"/>
                      <a:pt x="64" y="44"/>
                    </a:cubicBezTo>
                    <a:cubicBezTo>
                      <a:pt x="64" y="44"/>
                      <a:pt x="64" y="44"/>
                      <a:pt x="64" y="44"/>
                    </a:cubicBezTo>
                    <a:cubicBezTo>
                      <a:pt x="63" y="45"/>
                      <a:pt x="63" y="45"/>
                      <a:pt x="63" y="45"/>
                    </a:cubicBezTo>
                    <a:cubicBezTo>
                      <a:pt x="63" y="45"/>
                      <a:pt x="63" y="45"/>
                      <a:pt x="63" y="45"/>
                    </a:cubicBezTo>
                    <a:cubicBezTo>
                      <a:pt x="63" y="46"/>
                      <a:pt x="63" y="46"/>
                      <a:pt x="63" y="46"/>
                    </a:cubicBezTo>
                    <a:cubicBezTo>
                      <a:pt x="63" y="46"/>
                      <a:pt x="63" y="46"/>
                      <a:pt x="63" y="46"/>
                    </a:cubicBezTo>
                    <a:cubicBezTo>
                      <a:pt x="63" y="46"/>
                      <a:pt x="63" y="46"/>
                      <a:pt x="63" y="46"/>
                    </a:cubicBezTo>
                    <a:cubicBezTo>
                      <a:pt x="63" y="47"/>
                      <a:pt x="63" y="47"/>
                      <a:pt x="63" y="47"/>
                    </a:cubicBezTo>
                    <a:cubicBezTo>
                      <a:pt x="63" y="47"/>
                      <a:pt x="63" y="47"/>
                      <a:pt x="63" y="47"/>
                    </a:cubicBezTo>
                    <a:cubicBezTo>
                      <a:pt x="63" y="47"/>
                      <a:pt x="63" y="47"/>
                      <a:pt x="63" y="47"/>
                    </a:cubicBezTo>
                    <a:cubicBezTo>
                      <a:pt x="63" y="47"/>
                      <a:pt x="63" y="47"/>
                      <a:pt x="63" y="47"/>
                    </a:cubicBezTo>
                    <a:cubicBezTo>
                      <a:pt x="63" y="47"/>
                      <a:pt x="63" y="47"/>
                      <a:pt x="63" y="47"/>
                    </a:cubicBezTo>
                    <a:cubicBezTo>
                      <a:pt x="62" y="47"/>
                      <a:pt x="62" y="47"/>
                      <a:pt x="62" y="47"/>
                    </a:cubicBezTo>
                    <a:cubicBezTo>
                      <a:pt x="62" y="47"/>
                      <a:pt x="62" y="47"/>
                      <a:pt x="62" y="47"/>
                    </a:cubicBezTo>
                    <a:cubicBezTo>
                      <a:pt x="61" y="47"/>
                      <a:pt x="61" y="47"/>
                      <a:pt x="61" y="47"/>
                    </a:cubicBezTo>
                    <a:cubicBezTo>
                      <a:pt x="58" y="47"/>
                      <a:pt x="58" y="47"/>
                      <a:pt x="58" y="47"/>
                    </a:cubicBezTo>
                    <a:cubicBezTo>
                      <a:pt x="57" y="47"/>
                      <a:pt x="57" y="47"/>
                      <a:pt x="57" y="47"/>
                    </a:cubicBezTo>
                    <a:cubicBezTo>
                      <a:pt x="55" y="47"/>
                      <a:pt x="55" y="47"/>
                      <a:pt x="55" y="47"/>
                    </a:cubicBezTo>
                    <a:cubicBezTo>
                      <a:pt x="54" y="47"/>
                      <a:pt x="54" y="47"/>
                      <a:pt x="54" y="47"/>
                    </a:cubicBezTo>
                    <a:cubicBezTo>
                      <a:pt x="53" y="47"/>
                      <a:pt x="53" y="47"/>
                      <a:pt x="53" y="47"/>
                    </a:cubicBezTo>
                    <a:cubicBezTo>
                      <a:pt x="52" y="47"/>
                      <a:pt x="52" y="47"/>
                      <a:pt x="52" y="47"/>
                    </a:cubicBezTo>
                    <a:cubicBezTo>
                      <a:pt x="50" y="47"/>
                      <a:pt x="50" y="47"/>
                      <a:pt x="50" y="47"/>
                    </a:cubicBezTo>
                    <a:cubicBezTo>
                      <a:pt x="50" y="47"/>
                      <a:pt x="50" y="47"/>
                      <a:pt x="50" y="47"/>
                    </a:cubicBezTo>
                    <a:cubicBezTo>
                      <a:pt x="49" y="48"/>
                      <a:pt x="49" y="48"/>
                      <a:pt x="49" y="48"/>
                    </a:cubicBezTo>
                    <a:cubicBezTo>
                      <a:pt x="49" y="48"/>
                      <a:pt x="49" y="48"/>
                      <a:pt x="49" y="48"/>
                    </a:cubicBezTo>
                    <a:cubicBezTo>
                      <a:pt x="49" y="48"/>
                      <a:pt x="49" y="48"/>
                      <a:pt x="49" y="48"/>
                    </a:cubicBezTo>
                    <a:cubicBezTo>
                      <a:pt x="48" y="49"/>
                      <a:pt x="48" y="49"/>
                      <a:pt x="48" y="49"/>
                    </a:cubicBezTo>
                    <a:cubicBezTo>
                      <a:pt x="48" y="50"/>
                      <a:pt x="48" y="50"/>
                      <a:pt x="48" y="50"/>
                    </a:cubicBezTo>
                    <a:cubicBezTo>
                      <a:pt x="44" y="51"/>
                      <a:pt x="44" y="51"/>
                      <a:pt x="44" y="51"/>
                    </a:cubicBezTo>
                    <a:cubicBezTo>
                      <a:pt x="42" y="51"/>
                      <a:pt x="42" y="51"/>
                      <a:pt x="42" y="51"/>
                    </a:cubicBezTo>
                    <a:cubicBezTo>
                      <a:pt x="42" y="51"/>
                      <a:pt x="42" y="51"/>
                      <a:pt x="42" y="51"/>
                    </a:cubicBezTo>
                    <a:cubicBezTo>
                      <a:pt x="41" y="51"/>
                      <a:pt x="41" y="51"/>
                      <a:pt x="41" y="51"/>
                    </a:cubicBezTo>
                    <a:cubicBezTo>
                      <a:pt x="41" y="52"/>
                      <a:pt x="41" y="52"/>
                      <a:pt x="41" y="52"/>
                    </a:cubicBezTo>
                    <a:cubicBezTo>
                      <a:pt x="42" y="54"/>
                      <a:pt x="42" y="54"/>
                      <a:pt x="42" y="54"/>
                    </a:cubicBezTo>
                    <a:cubicBezTo>
                      <a:pt x="41" y="55"/>
                      <a:pt x="41" y="55"/>
                      <a:pt x="41" y="55"/>
                    </a:cubicBezTo>
                    <a:cubicBezTo>
                      <a:pt x="41" y="56"/>
                      <a:pt x="41" y="56"/>
                      <a:pt x="41" y="56"/>
                    </a:cubicBezTo>
                    <a:cubicBezTo>
                      <a:pt x="41" y="56"/>
                      <a:pt x="41" y="56"/>
                      <a:pt x="41" y="56"/>
                    </a:cubicBezTo>
                    <a:cubicBezTo>
                      <a:pt x="41" y="56"/>
                      <a:pt x="41" y="56"/>
                      <a:pt x="41" y="56"/>
                    </a:cubicBezTo>
                    <a:cubicBezTo>
                      <a:pt x="43" y="56"/>
                      <a:pt x="43" y="56"/>
                      <a:pt x="43" y="56"/>
                    </a:cubicBezTo>
                    <a:cubicBezTo>
                      <a:pt x="43" y="57"/>
                      <a:pt x="43" y="57"/>
                      <a:pt x="43" y="57"/>
                    </a:cubicBezTo>
                    <a:cubicBezTo>
                      <a:pt x="43" y="57"/>
                      <a:pt x="43" y="57"/>
                      <a:pt x="43" y="57"/>
                    </a:cubicBezTo>
                    <a:cubicBezTo>
                      <a:pt x="43" y="57"/>
                      <a:pt x="43" y="57"/>
                      <a:pt x="43" y="57"/>
                    </a:cubicBezTo>
                    <a:cubicBezTo>
                      <a:pt x="43" y="57"/>
                      <a:pt x="43" y="57"/>
                      <a:pt x="43" y="57"/>
                    </a:cubicBezTo>
                    <a:cubicBezTo>
                      <a:pt x="43" y="58"/>
                      <a:pt x="43" y="58"/>
                      <a:pt x="43" y="58"/>
                    </a:cubicBezTo>
                    <a:cubicBezTo>
                      <a:pt x="42" y="58"/>
                      <a:pt x="42" y="58"/>
                      <a:pt x="42" y="58"/>
                    </a:cubicBezTo>
                    <a:cubicBezTo>
                      <a:pt x="40" y="58"/>
                      <a:pt x="40" y="58"/>
                      <a:pt x="40" y="58"/>
                    </a:cubicBezTo>
                    <a:cubicBezTo>
                      <a:pt x="32" y="62"/>
                      <a:pt x="32" y="62"/>
                      <a:pt x="32" y="62"/>
                    </a:cubicBezTo>
                    <a:cubicBezTo>
                      <a:pt x="29" y="66"/>
                      <a:pt x="29" y="66"/>
                      <a:pt x="29" y="66"/>
                    </a:cubicBezTo>
                    <a:cubicBezTo>
                      <a:pt x="28" y="67"/>
                      <a:pt x="28" y="67"/>
                      <a:pt x="28" y="67"/>
                    </a:cubicBezTo>
                    <a:cubicBezTo>
                      <a:pt x="19" y="68"/>
                      <a:pt x="19" y="68"/>
                      <a:pt x="19" y="68"/>
                    </a:cubicBezTo>
                    <a:cubicBezTo>
                      <a:pt x="19" y="68"/>
                      <a:pt x="19" y="68"/>
                      <a:pt x="19" y="68"/>
                    </a:cubicBezTo>
                    <a:cubicBezTo>
                      <a:pt x="18" y="70"/>
                      <a:pt x="18" y="70"/>
                      <a:pt x="18" y="70"/>
                    </a:cubicBezTo>
                    <a:cubicBezTo>
                      <a:pt x="18" y="70"/>
                      <a:pt x="18" y="70"/>
                      <a:pt x="18" y="70"/>
                    </a:cubicBezTo>
                    <a:cubicBezTo>
                      <a:pt x="17" y="70"/>
                      <a:pt x="17" y="70"/>
                      <a:pt x="17" y="70"/>
                    </a:cubicBezTo>
                    <a:cubicBezTo>
                      <a:pt x="13" y="70"/>
                      <a:pt x="13" y="70"/>
                      <a:pt x="13" y="70"/>
                    </a:cubicBezTo>
                    <a:cubicBezTo>
                      <a:pt x="10" y="72"/>
                      <a:pt x="10" y="72"/>
                      <a:pt x="10" y="72"/>
                    </a:cubicBezTo>
                    <a:cubicBezTo>
                      <a:pt x="9" y="72"/>
                      <a:pt x="9" y="72"/>
                      <a:pt x="9" y="72"/>
                    </a:cubicBezTo>
                    <a:cubicBezTo>
                      <a:pt x="1" y="78"/>
                      <a:pt x="1" y="78"/>
                      <a:pt x="1" y="78"/>
                    </a:cubicBezTo>
                    <a:cubicBezTo>
                      <a:pt x="0" y="78"/>
                      <a:pt x="0" y="78"/>
                      <a:pt x="0" y="78"/>
                    </a:cubicBezTo>
                    <a:cubicBezTo>
                      <a:pt x="0" y="88"/>
                      <a:pt x="0" y="88"/>
                      <a:pt x="0" y="88"/>
                    </a:cubicBezTo>
                    <a:cubicBezTo>
                      <a:pt x="0" y="92"/>
                      <a:pt x="0" y="92"/>
                      <a:pt x="0" y="92"/>
                    </a:cubicBezTo>
                    <a:cubicBezTo>
                      <a:pt x="33" y="113"/>
                      <a:pt x="33" y="113"/>
                      <a:pt x="33" y="113"/>
                    </a:cubicBezTo>
                    <a:cubicBezTo>
                      <a:pt x="83" y="148"/>
                      <a:pt x="83" y="148"/>
                      <a:pt x="83" y="148"/>
                    </a:cubicBezTo>
                    <a:cubicBezTo>
                      <a:pt x="83" y="149"/>
                      <a:pt x="83" y="149"/>
                      <a:pt x="83" y="149"/>
                    </a:cubicBezTo>
                    <a:cubicBezTo>
                      <a:pt x="84" y="150"/>
                      <a:pt x="84" y="150"/>
                      <a:pt x="84" y="150"/>
                    </a:cubicBezTo>
                    <a:cubicBezTo>
                      <a:pt x="84" y="151"/>
                      <a:pt x="84" y="151"/>
                      <a:pt x="84" y="151"/>
                    </a:cubicBezTo>
                    <a:cubicBezTo>
                      <a:pt x="84" y="152"/>
                      <a:pt x="84" y="152"/>
                      <a:pt x="84" y="152"/>
                    </a:cubicBezTo>
                    <a:cubicBezTo>
                      <a:pt x="85" y="153"/>
                      <a:pt x="85" y="153"/>
                      <a:pt x="85" y="153"/>
                    </a:cubicBezTo>
                    <a:cubicBezTo>
                      <a:pt x="85" y="153"/>
                      <a:pt x="85" y="153"/>
                      <a:pt x="85" y="153"/>
                    </a:cubicBezTo>
                    <a:cubicBezTo>
                      <a:pt x="86" y="154"/>
                      <a:pt x="86" y="154"/>
                      <a:pt x="86" y="154"/>
                    </a:cubicBezTo>
                    <a:cubicBezTo>
                      <a:pt x="87" y="154"/>
                      <a:pt x="87" y="154"/>
                      <a:pt x="87" y="154"/>
                    </a:cubicBezTo>
                    <a:cubicBezTo>
                      <a:pt x="87" y="154"/>
                      <a:pt x="87" y="154"/>
                      <a:pt x="87" y="154"/>
                    </a:cubicBezTo>
                    <a:cubicBezTo>
                      <a:pt x="87" y="155"/>
                      <a:pt x="87" y="155"/>
                      <a:pt x="87" y="155"/>
                    </a:cubicBezTo>
                    <a:cubicBezTo>
                      <a:pt x="88" y="155"/>
                      <a:pt x="88" y="155"/>
                      <a:pt x="88" y="155"/>
                    </a:cubicBezTo>
                    <a:cubicBezTo>
                      <a:pt x="89" y="156"/>
                      <a:pt x="89" y="156"/>
                      <a:pt x="89" y="156"/>
                    </a:cubicBezTo>
                    <a:cubicBezTo>
                      <a:pt x="90" y="156"/>
                      <a:pt x="90" y="156"/>
                      <a:pt x="90" y="156"/>
                    </a:cubicBezTo>
                    <a:cubicBezTo>
                      <a:pt x="91" y="156"/>
                      <a:pt x="91" y="156"/>
                      <a:pt x="91" y="156"/>
                    </a:cubicBezTo>
                    <a:cubicBezTo>
                      <a:pt x="92" y="157"/>
                      <a:pt x="92" y="157"/>
                      <a:pt x="92" y="157"/>
                    </a:cubicBezTo>
                    <a:cubicBezTo>
                      <a:pt x="93" y="157"/>
                      <a:pt x="93" y="157"/>
                      <a:pt x="93" y="157"/>
                    </a:cubicBezTo>
                    <a:cubicBezTo>
                      <a:pt x="94" y="158"/>
                      <a:pt x="94" y="158"/>
                      <a:pt x="94" y="158"/>
                    </a:cubicBezTo>
                    <a:cubicBezTo>
                      <a:pt x="95" y="159"/>
                      <a:pt x="95" y="159"/>
                      <a:pt x="95" y="159"/>
                    </a:cubicBezTo>
                    <a:cubicBezTo>
                      <a:pt x="96" y="159"/>
                      <a:pt x="96" y="159"/>
                      <a:pt x="96" y="159"/>
                    </a:cubicBezTo>
                    <a:cubicBezTo>
                      <a:pt x="98" y="159"/>
                      <a:pt x="98" y="159"/>
                      <a:pt x="98" y="159"/>
                    </a:cubicBezTo>
                    <a:cubicBezTo>
                      <a:pt x="99" y="160"/>
                      <a:pt x="99" y="160"/>
                      <a:pt x="99" y="160"/>
                    </a:cubicBezTo>
                    <a:cubicBezTo>
                      <a:pt x="100" y="160"/>
                      <a:pt x="100" y="160"/>
                      <a:pt x="100" y="160"/>
                    </a:cubicBezTo>
                    <a:cubicBezTo>
                      <a:pt x="101" y="161"/>
                      <a:pt x="101" y="161"/>
                      <a:pt x="101" y="161"/>
                    </a:cubicBezTo>
                    <a:cubicBezTo>
                      <a:pt x="101" y="162"/>
                      <a:pt x="101" y="162"/>
                      <a:pt x="101" y="162"/>
                    </a:cubicBezTo>
                    <a:cubicBezTo>
                      <a:pt x="101" y="164"/>
                      <a:pt x="101" y="164"/>
                      <a:pt x="101" y="164"/>
                    </a:cubicBezTo>
                    <a:cubicBezTo>
                      <a:pt x="101" y="165"/>
                      <a:pt x="101" y="165"/>
                      <a:pt x="101" y="165"/>
                    </a:cubicBezTo>
                    <a:cubicBezTo>
                      <a:pt x="101" y="165"/>
                      <a:pt x="101" y="165"/>
                      <a:pt x="101" y="165"/>
                    </a:cubicBezTo>
                    <a:cubicBezTo>
                      <a:pt x="100" y="166"/>
                      <a:pt x="100" y="166"/>
                      <a:pt x="100" y="166"/>
                    </a:cubicBezTo>
                    <a:cubicBezTo>
                      <a:pt x="100" y="166"/>
                      <a:pt x="100" y="166"/>
                      <a:pt x="100" y="166"/>
                    </a:cubicBezTo>
                    <a:cubicBezTo>
                      <a:pt x="100" y="167"/>
                      <a:pt x="100" y="167"/>
                      <a:pt x="100" y="167"/>
                    </a:cubicBezTo>
                    <a:cubicBezTo>
                      <a:pt x="102" y="168"/>
                      <a:pt x="102" y="168"/>
                      <a:pt x="102" y="168"/>
                    </a:cubicBezTo>
                    <a:cubicBezTo>
                      <a:pt x="104" y="168"/>
                      <a:pt x="104" y="168"/>
                      <a:pt x="104" y="168"/>
                    </a:cubicBezTo>
                    <a:cubicBezTo>
                      <a:pt x="109" y="167"/>
                      <a:pt x="109" y="167"/>
                      <a:pt x="109" y="167"/>
                    </a:cubicBezTo>
                    <a:cubicBezTo>
                      <a:pt x="120" y="165"/>
                      <a:pt x="120" y="165"/>
                      <a:pt x="120" y="165"/>
                    </a:cubicBezTo>
                    <a:cubicBezTo>
                      <a:pt x="123" y="164"/>
                      <a:pt x="123" y="164"/>
                      <a:pt x="123" y="164"/>
                    </a:cubicBezTo>
                    <a:cubicBezTo>
                      <a:pt x="126" y="161"/>
                      <a:pt x="126" y="161"/>
                      <a:pt x="126" y="161"/>
                    </a:cubicBezTo>
                    <a:cubicBezTo>
                      <a:pt x="134" y="153"/>
                      <a:pt x="134" y="153"/>
                      <a:pt x="134" y="153"/>
                    </a:cubicBezTo>
                    <a:cubicBezTo>
                      <a:pt x="140" y="149"/>
                      <a:pt x="140" y="149"/>
                      <a:pt x="140" y="149"/>
                    </a:cubicBezTo>
                    <a:cubicBezTo>
                      <a:pt x="175" y="127"/>
                      <a:pt x="175" y="127"/>
                      <a:pt x="175" y="127"/>
                    </a:cubicBezTo>
                    <a:cubicBezTo>
                      <a:pt x="173" y="123"/>
                      <a:pt x="173" y="123"/>
                      <a:pt x="173" y="123"/>
                    </a:cubicBezTo>
                    <a:cubicBezTo>
                      <a:pt x="172" y="121"/>
                      <a:pt x="172" y="121"/>
                      <a:pt x="172" y="121"/>
                    </a:cubicBezTo>
                    <a:cubicBezTo>
                      <a:pt x="171" y="120"/>
                      <a:pt x="171" y="120"/>
                      <a:pt x="171" y="120"/>
                    </a:cubicBezTo>
                    <a:cubicBezTo>
                      <a:pt x="170" y="119"/>
                      <a:pt x="170" y="119"/>
                      <a:pt x="170" y="119"/>
                    </a:cubicBezTo>
                    <a:cubicBezTo>
                      <a:pt x="164" y="118"/>
                      <a:pt x="164" y="118"/>
                      <a:pt x="164" y="118"/>
                    </a:cubicBezTo>
                    <a:cubicBezTo>
                      <a:pt x="164" y="118"/>
                      <a:pt x="164" y="118"/>
                      <a:pt x="164" y="118"/>
                    </a:cubicBezTo>
                    <a:cubicBezTo>
                      <a:pt x="163" y="118"/>
                      <a:pt x="163" y="118"/>
                      <a:pt x="163" y="118"/>
                    </a:cubicBezTo>
                    <a:cubicBezTo>
                      <a:pt x="162" y="118"/>
                      <a:pt x="162" y="118"/>
                      <a:pt x="162" y="118"/>
                    </a:cubicBezTo>
                    <a:cubicBezTo>
                      <a:pt x="162" y="118"/>
                      <a:pt x="162" y="118"/>
                      <a:pt x="162" y="118"/>
                    </a:cubicBezTo>
                    <a:cubicBezTo>
                      <a:pt x="160" y="117"/>
                      <a:pt x="160" y="117"/>
                      <a:pt x="160" y="117"/>
                    </a:cubicBezTo>
                    <a:cubicBezTo>
                      <a:pt x="159" y="116"/>
                      <a:pt x="159" y="116"/>
                      <a:pt x="159" y="116"/>
                    </a:cubicBezTo>
                    <a:cubicBezTo>
                      <a:pt x="158" y="110"/>
                      <a:pt x="158" y="110"/>
                      <a:pt x="158" y="110"/>
                    </a:cubicBezTo>
                    <a:cubicBezTo>
                      <a:pt x="157" y="108"/>
                      <a:pt x="157" y="108"/>
                      <a:pt x="157" y="108"/>
                    </a:cubicBezTo>
                    <a:cubicBezTo>
                      <a:pt x="154" y="104"/>
                      <a:pt x="154" y="104"/>
                      <a:pt x="154" y="104"/>
                    </a:cubicBezTo>
                    <a:cubicBezTo>
                      <a:pt x="153" y="103"/>
                      <a:pt x="153" y="103"/>
                      <a:pt x="153" y="103"/>
                    </a:cubicBezTo>
                    <a:cubicBezTo>
                      <a:pt x="153" y="102"/>
                      <a:pt x="153" y="102"/>
                      <a:pt x="153" y="102"/>
                    </a:cubicBezTo>
                    <a:cubicBezTo>
                      <a:pt x="154" y="101"/>
                      <a:pt x="154" y="101"/>
                      <a:pt x="154" y="101"/>
                    </a:cubicBezTo>
                    <a:cubicBezTo>
                      <a:pt x="155" y="100"/>
                      <a:pt x="155" y="100"/>
                      <a:pt x="155" y="100"/>
                    </a:cubicBezTo>
                    <a:cubicBezTo>
                      <a:pt x="155" y="100"/>
                      <a:pt x="155" y="100"/>
                      <a:pt x="155" y="100"/>
                    </a:cubicBezTo>
                    <a:cubicBezTo>
                      <a:pt x="156" y="99"/>
                      <a:pt x="156" y="99"/>
                      <a:pt x="156" y="99"/>
                    </a:cubicBezTo>
                    <a:cubicBezTo>
                      <a:pt x="157" y="98"/>
                      <a:pt x="157" y="98"/>
                      <a:pt x="157" y="98"/>
                    </a:cubicBezTo>
                    <a:cubicBezTo>
                      <a:pt x="157" y="96"/>
                      <a:pt x="157" y="96"/>
                      <a:pt x="157" y="96"/>
                    </a:cubicBezTo>
                    <a:cubicBezTo>
                      <a:pt x="156" y="94"/>
                      <a:pt x="156" y="94"/>
                      <a:pt x="156" y="94"/>
                    </a:cubicBezTo>
                    <a:cubicBezTo>
                      <a:pt x="156" y="92"/>
                      <a:pt x="156" y="92"/>
                      <a:pt x="156" y="92"/>
                    </a:cubicBezTo>
                    <a:cubicBezTo>
                      <a:pt x="156" y="92"/>
                      <a:pt x="156" y="92"/>
                      <a:pt x="156" y="92"/>
                    </a:cubicBezTo>
                    <a:cubicBezTo>
                      <a:pt x="156" y="91"/>
                      <a:pt x="156" y="91"/>
                      <a:pt x="156" y="91"/>
                    </a:cubicBezTo>
                    <a:cubicBezTo>
                      <a:pt x="157" y="88"/>
                      <a:pt x="157" y="88"/>
                      <a:pt x="157" y="88"/>
                    </a:cubicBezTo>
                    <a:cubicBezTo>
                      <a:pt x="157" y="87"/>
                      <a:pt x="157" y="87"/>
                      <a:pt x="157" y="87"/>
                    </a:cubicBezTo>
                    <a:cubicBezTo>
                      <a:pt x="157" y="83"/>
                      <a:pt x="157" y="83"/>
                      <a:pt x="157" y="83"/>
                    </a:cubicBezTo>
                    <a:cubicBezTo>
                      <a:pt x="157" y="76"/>
                      <a:pt x="157" y="76"/>
                      <a:pt x="157" y="76"/>
                    </a:cubicBezTo>
                    <a:cubicBezTo>
                      <a:pt x="157" y="75"/>
                      <a:pt x="157" y="75"/>
                      <a:pt x="157" y="75"/>
                    </a:cubicBezTo>
                    <a:cubicBezTo>
                      <a:pt x="156" y="73"/>
                      <a:pt x="156" y="73"/>
                      <a:pt x="156" y="73"/>
                    </a:cubicBezTo>
                    <a:cubicBezTo>
                      <a:pt x="156" y="71"/>
                      <a:pt x="156" y="71"/>
                      <a:pt x="156" y="71"/>
                    </a:cubicBezTo>
                    <a:cubicBezTo>
                      <a:pt x="155" y="70"/>
                      <a:pt x="155" y="70"/>
                      <a:pt x="155" y="70"/>
                    </a:cubicBezTo>
                    <a:cubicBezTo>
                      <a:pt x="155" y="69"/>
                      <a:pt x="155" y="69"/>
                      <a:pt x="155" y="69"/>
                    </a:cubicBezTo>
                    <a:cubicBezTo>
                      <a:pt x="153" y="67"/>
                      <a:pt x="153" y="67"/>
                      <a:pt x="153" y="67"/>
                    </a:cubicBezTo>
                    <a:cubicBezTo>
                      <a:pt x="153" y="67"/>
                      <a:pt x="153" y="67"/>
                      <a:pt x="153" y="67"/>
                    </a:cubicBezTo>
                    <a:cubicBezTo>
                      <a:pt x="153" y="66"/>
                      <a:pt x="153" y="66"/>
                      <a:pt x="153" y="66"/>
                    </a:cubicBezTo>
                    <a:cubicBezTo>
                      <a:pt x="153" y="65"/>
                      <a:pt x="153" y="65"/>
                      <a:pt x="153" y="65"/>
                    </a:cubicBezTo>
                    <a:cubicBezTo>
                      <a:pt x="153" y="65"/>
                      <a:pt x="153" y="65"/>
                      <a:pt x="153" y="65"/>
                    </a:cubicBezTo>
                    <a:cubicBezTo>
                      <a:pt x="154" y="64"/>
                      <a:pt x="154" y="64"/>
                      <a:pt x="154" y="64"/>
                    </a:cubicBezTo>
                    <a:cubicBezTo>
                      <a:pt x="151" y="49"/>
                      <a:pt x="151" y="49"/>
                      <a:pt x="151" y="49"/>
                    </a:cubicBezTo>
                    <a:cubicBezTo>
                      <a:pt x="150" y="47"/>
                      <a:pt x="150" y="47"/>
                      <a:pt x="150" y="47"/>
                    </a:cubicBezTo>
                    <a:cubicBezTo>
                      <a:pt x="148" y="46"/>
                      <a:pt x="148" y="46"/>
                      <a:pt x="148" y="46"/>
                    </a:cubicBezTo>
                    <a:cubicBezTo>
                      <a:pt x="145" y="44"/>
                      <a:pt x="145" y="44"/>
                      <a:pt x="145" y="44"/>
                    </a:cubicBezTo>
                    <a:cubicBezTo>
                      <a:pt x="144" y="43"/>
                      <a:pt x="144" y="43"/>
                      <a:pt x="144" y="43"/>
                    </a:cubicBezTo>
                    <a:cubicBezTo>
                      <a:pt x="143" y="42"/>
                      <a:pt x="143" y="42"/>
                      <a:pt x="143" y="42"/>
                    </a:cubicBezTo>
                    <a:cubicBezTo>
                      <a:pt x="143" y="41"/>
                      <a:pt x="143" y="41"/>
                      <a:pt x="143" y="41"/>
                    </a:cubicBezTo>
                    <a:cubicBezTo>
                      <a:pt x="143" y="40"/>
                      <a:pt x="143" y="40"/>
                      <a:pt x="143" y="40"/>
                    </a:cubicBezTo>
                    <a:cubicBezTo>
                      <a:pt x="142" y="39"/>
                      <a:pt x="142" y="39"/>
                      <a:pt x="142" y="39"/>
                    </a:cubicBezTo>
                    <a:cubicBezTo>
                      <a:pt x="142" y="38"/>
                      <a:pt x="142" y="38"/>
                      <a:pt x="142" y="38"/>
                    </a:cubicBezTo>
                    <a:cubicBezTo>
                      <a:pt x="140" y="37"/>
                      <a:pt x="140" y="37"/>
                      <a:pt x="140" y="37"/>
                    </a:cubicBezTo>
                    <a:cubicBezTo>
                      <a:pt x="139" y="37"/>
                      <a:pt x="139" y="37"/>
                      <a:pt x="139" y="37"/>
                    </a:cubicBezTo>
                    <a:cubicBezTo>
                      <a:pt x="139" y="36"/>
                      <a:pt x="139" y="36"/>
                      <a:pt x="139" y="36"/>
                    </a:cubicBezTo>
                    <a:cubicBezTo>
                      <a:pt x="138" y="34"/>
                      <a:pt x="138" y="34"/>
                      <a:pt x="138" y="34"/>
                    </a:cubicBezTo>
                    <a:cubicBezTo>
                      <a:pt x="137" y="32"/>
                      <a:pt x="137" y="32"/>
                      <a:pt x="137" y="32"/>
                    </a:cubicBezTo>
                    <a:cubicBezTo>
                      <a:pt x="137" y="31"/>
                      <a:pt x="137" y="31"/>
                      <a:pt x="137" y="31"/>
                    </a:cubicBezTo>
                    <a:cubicBezTo>
                      <a:pt x="137" y="29"/>
                      <a:pt x="137" y="29"/>
                      <a:pt x="137" y="29"/>
                    </a:cubicBezTo>
                    <a:cubicBezTo>
                      <a:pt x="137" y="29"/>
                      <a:pt x="137" y="29"/>
                      <a:pt x="137" y="29"/>
                    </a:cubicBez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38" name="Freeform 1783">
                <a:extLst>
                  <a:ext uri="{FF2B5EF4-FFF2-40B4-BE49-F238E27FC236}">
                    <a16:creationId xmlns:a16="http://schemas.microsoft.com/office/drawing/2014/main" id="{D537878C-0A5C-F600-3123-ECFE63DF0DF3}"/>
                  </a:ext>
                </a:extLst>
              </p:cNvPr>
              <p:cNvSpPr>
                <a:spLocks/>
              </p:cNvSpPr>
              <p:nvPr/>
            </p:nvSpPr>
            <p:spPr bwMode="auto">
              <a:xfrm>
                <a:off x="17643871" y="4488334"/>
                <a:ext cx="2055988" cy="1623582"/>
              </a:xfrm>
              <a:custGeom>
                <a:avLst/>
                <a:gdLst>
                  <a:gd name="T0" fmla="*/ 91 w 252"/>
                  <a:gd name="T1" fmla="*/ 70 h 199"/>
                  <a:gd name="T2" fmla="*/ 64 w 252"/>
                  <a:gd name="T3" fmla="*/ 112 h 199"/>
                  <a:gd name="T4" fmla="*/ 60 w 252"/>
                  <a:gd name="T5" fmla="*/ 131 h 199"/>
                  <a:gd name="T6" fmla="*/ 56 w 252"/>
                  <a:gd name="T7" fmla="*/ 134 h 199"/>
                  <a:gd name="T8" fmla="*/ 53 w 252"/>
                  <a:gd name="T9" fmla="*/ 138 h 199"/>
                  <a:gd name="T10" fmla="*/ 18 w 252"/>
                  <a:gd name="T11" fmla="*/ 140 h 199"/>
                  <a:gd name="T12" fmla="*/ 13 w 252"/>
                  <a:gd name="T13" fmla="*/ 144 h 199"/>
                  <a:gd name="T14" fmla="*/ 1 w 252"/>
                  <a:gd name="T15" fmla="*/ 144 h 199"/>
                  <a:gd name="T16" fmla="*/ 0 w 252"/>
                  <a:gd name="T17" fmla="*/ 150 h 199"/>
                  <a:gd name="T18" fmla="*/ 1 w 252"/>
                  <a:gd name="T19" fmla="*/ 155 h 199"/>
                  <a:gd name="T20" fmla="*/ 3 w 252"/>
                  <a:gd name="T21" fmla="*/ 161 h 199"/>
                  <a:gd name="T22" fmla="*/ 7 w 252"/>
                  <a:gd name="T23" fmla="*/ 165 h 199"/>
                  <a:gd name="T24" fmla="*/ 17 w 252"/>
                  <a:gd name="T25" fmla="*/ 172 h 199"/>
                  <a:gd name="T26" fmla="*/ 13 w 252"/>
                  <a:gd name="T27" fmla="*/ 172 h 199"/>
                  <a:gd name="T28" fmla="*/ 13 w 252"/>
                  <a:gd name="T29" fmla="*/ 176 h 199"/>
                  <a:gd name="T30" fmla="*/ 24 w 252"/>
                  <a:gd name="T31" fmla="*/ 184 h 199"/>
                  <a:gd name="T32" fmla="*/ 28 w 252"/>
                  <a:gd name="T33" fmla="*/ 182 h 199"/>
                  <a:gd name="T34" fmla="*/ 32 w 252"/>
                  <a:gd name="T35" fmla="*/ 184 h 199"/>
                  <a:gd name="T36" fmla="*/ 32 w 252"/>
                  <a:gd name="T37" fmla="*/ 188 h 199"/>
                  <a:gd name="T38" fmla="*/ 30 w 252"/>
                  <a:gd name="T39" fmla="*/ 189 h 199"/>
                  <a:gd name="T40" fmla="*/ 36 w 252"/>
                  <a:gd name="T41" fmla="*/ 195 h 199"/>
                  <a:gd name="T42" fmla="*/ 36 w 252"/>
                  <a:gd name="T43" fmla="*/ 191 h 199"/>
                  <a:gd name="T44" fmla="*/ 41 w 252"/>
                  <a:gd name="T45" fmla="*/ 188 h 199"/>
                  <a:gd name="T46" fmla="*/ 49 w 252"/>
                  <a:gd name="T47" fmla="*/ 193 h 199"/>
                  <a:gd name="T48" fmla="*/ 56 w 252"/>
                  <a:gd name="T49" fmla="*/ 197 h 199"/>
                  <a:gd name="T50" fmla="*/ 60 w 252"/>
                  <a:gd name="T51" fmla="*/ 180 h 199"/>
                  <a:gd name="T52" fmla="*/ 64 w 252"/>
                  <a:gd name="T53" fmla="*/ 170 h 199"/>
                  <a:gd name="T54" fmla="*/ 72 w 252"/>
                  <a:gd name="T55" fmla="*/ 167 h 199"/>
                  <a:gd name="T56" fmla="*/ 79 w 252"/>
                  <a:gd name="T57" fmla="*/ 165 h 199"/>
                  <a:gd name="T58" fmla="*/ 87 w 252"/>
                  <a:gd name="T59" fmla="*/ 165 h 199"/>
                  <a:gd name="T60" fmla="*/ 100 w 252"/>
                  <a:gd name="T61" fmla="*/ 169 h 199"/>
                  <a:gd name="T62" fmla="*/ 115 w 252"/>
                  <a:gd name="T63" fmla="*/ 176 h 199"/>
                  <a:gd name="T64" fmla="*/ 128 w 252"/>
                  <a:gd name="T65" fmla="*/ 174 h 199"/>
                  <a:gd name="T66" fmla="*/ 140 w 252"/>
                  <a:gd name="T67" fmla="*/ 180 h 199"/>
                  <a:gd name="T68" fmla="*/ 149 w 252"/>
                  <a:gd name="T69" fmla="*/ 180 h 199"/>
                  <a:gd name="T70" fmla="*/ 155 w 252"/>
                  <a:gd name="T71" fmla="*/ 176 h 199"/>
                  <a:gd name="T72" fmla="*/ 168 w 252"/>
                  <a:gd name="T73" fmla="*/ 172 h 199"/>
                  <a:gd name="T74" fmla="*/ 183 w 252"/>
                  <a:gd name="T75" fmla="*/ 172 h 199"/>
                  <a:gd name="T76" fmla="*/ 197 w 252"/>
                  <a:gd name="T77" fmla="*/ 176 h 199"/>
                  <a:gd name="T78" fmla="*/ 216 w 252"/>
                  <a:gd name="T79" fmla="*/ 167 h 199"/>
                  <a:gd name="T80" fmla="*/ 214 w 252"/>
                  <a:gd name="T81" fmla="*/ 153 h 199"/>
                  <a:gd name="T82" fmla="*/ 244 w 252"/>
                  <a:gd name="T83" fmla="*/ 114 h 199"/>
                  <a:gd name="T84" fmla="*/ 248 w 252"/>
                  <a:gd name="T85" fmla="*/ 62 h 199"/>
                  <a:gd name="T86" fmla="*/ 252 w 252"/>
                  <a:gd name="T87" fmla="*/ 55 h 199"/>
                  <a:gd name="T88" fmla="*/ 250 w 252"/>
                  <a:gd name="T89" fmla="*/ 53 h 199"/>
                  <a:gd name="T90" fmla="*/ 246 w 252"/>
                  <a:gd name="T91" fmla="*/ 47 h 199"/>
                  <a:gd name="T92" fmla="*/ 246 w 252"/>
                  <a:gd name="T93" fmla="*/ 43 h 199"/>
                  <a:gd name="T94" fmla="*/ 240 w 252"/>
                  <a:gd name="T95" fmla="*/ 34 h 199"/>
                  <a:gd name="T96" fmla="*/ 227 w 252"/>
                  <a:gd name="T97" fmla="*/ 15 h 199"/>
                  <a:gd name="T98" fmla="*/ 216 w 252"/>
                  <a:gd name="T99" fmla="*/ 7 h 199"/>
                  <a:gd name="T100" fmla="*/ 123 w 252"/>
                  <a:gd name="T101" fmla="*/ 4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2" h="199">
                    <a:moveTo>
                      <a:pt x="111" y="49"/>
                    </a:moveTo>
                    <a:lnTo>
                      <a:pt x="96" y="64"/>
                    </a:lnTo>
                    <a:lnTo>
                      <a:pt x="91" y="70"/>
                    </a:lnTo>
                    <a:lnTo>
                      <a:pt x="85" y="72"/>
                    </a:lnTo>
                    <a:lnTo>
                      <a:pt x="64" y="76"/>
                    </a:lnTo>
                    <a:lnTo>
                      <a:pt x="64" y="112"/>
                    </a:lnTo>
                    <a:lnTo>
                      <a:pt x="64" y="115"/>
                    </a:lnTo>
                    <a:lnTo>
                      <a:pt x="62" y="119"/>
                    </a:lnTo>
                    <a:lnTo>
                      <a:pt x="60" y="131"/>
                    </a:lnTo>
                    <a:lnTo>
                      <a:pt x="58" y="133"/>
                    </a:lnTo>
                    <a:lnTo>
                      <a:pt x="58" y="133"/>
                    </a:lnTo>
                    <a:lnTo>
                      <a:pt x="56" y="134"/>
                    </a:lnTo>
                    <a:lnTo>
                      <a:pt x="54" y="134"/>
                    </a:lnTo>
                    <a:lnTo>
                      <a:pt x="53" y="136"/>
                    </a:lnTo>
                    <a:lnTo>
                      <a:pt x="53" y="138"/>
                    </a:lnTo>
                    <a:lnTo>
                      <a:pt x="47" y="138"/>
                    </a:lnTo>
                    <a:lnTo>
                      <a:pt x="20" y="140"/>
                    </a:lnTo>
                    <a:lnTo>
                      <a:pt x="18" y="140"/>
                    </a:lnTo>
                    <a:lnTo>
                      <a:pt x="17" y="140"/>
                    </a:lnTo>
                    <a:lnTo>
                      <a:pt x="13" y="144"/>
                    </a:lnTo>
                    <a:lnTo>
                      <a:pt x="13" y="144"/>
                    </a:lnTo>
                    <a:lnTo>
                      <a:pt x="9" y="146"/>
                    </a:lnTo>
                    <a:lnTo>
                      <a:pt x="5" y="144"/>
                    </a:lnTo>
                    <a:lnTo>
                      <a:pt x="1" y="144"/>
                    </a:lnTo>
                    <a:lnTo>
                      <a:pt x="0" y="146"/>
                    </a:lnTo>
                    <a:lnTo>
                      <a:pt x="0" y="148"/>
                    </a:lnTo>
                    <a:lnTo>
                      <a:pt x="0" y="150"/>
                    </a:lnTo>
                    <a:lnTo>
                      <a:pt x="0" y="152"/>
                    </a:lnTo>
                    <a:lnTo>
                      <a:pt x="1" y="153"/>
                    </a:lnTo>
                    <a:lnTo>
                      <a:pt x="1" y="155"/>
                    </a:lnTo>
                    <a:lnTo>
                      <a:pt x="1" y="157"/>
                    </a:lnTo>
                    <a:lnTo>
                      <a:pt x="3" y="157"/>
                    </a:lnTo>
                    <a:lnTo>
                      <a:pt x="3" y="161"/>
                    </a:lnTo>
                    <a:lnTo>
                      <a:pt x="3" y="163"/>
                    </a:lnTo>
                    <a:lnTo>
                      <a:pt x="5" y="165"/>
                    </a:lnTo>
                    <a:lnTo>
                      <a:pt x="7" y="165"/>
                    </a:lnTo>
                    <a:lnTo>
                      <a:pt x="11" y="169"/>
                    </a:lnTo>
                    <a:lnTo>
                      <a:pt x="15" y="170"/>
                    </a:lnTo>
                    <a:lnTo>
                      <a:pt x="17" y="172"/>
                    </a:lnTo>
                    <a:lnTo>
                      <a:pt x="15" y="172"/>
                    </a:lnTo>
                    <a:lnTo>
                      <a:pt x="15" y="172"/>
                    </a:lnTo>
                    <a:lnTo>
                      <a:pt x="13" y="172"/>
                    </a:lnTo>
                    <a:lnTo>
                      <a:pt x="13" y="172"/>
                    </a:lnTo>
                    <a:lnTo>
                      <a:pt x="13" y="174"/>
                    </a:lnTo>
                    <a:lnTo>
                      <a:pt x="13" y="176"/>
                    </a:lnTo>
                    <a:lnTo>
                      <a:pt x="20" y="182"/>
                    </a:lnTo>
                    <a:lnTo>
                      <a:pt x="22" y="184"/>
                    </a:lnTo>
                    <a:lnTo>
                      <a:pt x="24" y="184"/>
                    </a:lnTo>
                    <a:lnTo>
                      <a:pt x="24" y="184"/>
                    </a:lnTo>
                    <a:lnTo>
                      <a:pt x="28" y="182"/>
                    </a:lnTo>
                    <a:lnTo>
                      <a:pt x="28" y="182"/>
                    </a:lnTo>
                    <a:lnTo>
                      <a:pt x="30" y="182"/>
                    </a:lnTo>
                    <a:lnTo>
                      <a:pt x="30" y="182"/>
                    </a:lnTo>
                    <a:lnTo>
                      <a:pt x="32" y="184"/>
                    </a:lnTo>
                    <a:lnTo>
                      <a:pt x="32" y="184"/>
                    </a:lnTo>
                    <a:lnTo>
                      <a:pt x="32" y="186"/>
                    </a:lnTo>
                    <a:lnTo>
                      <a:pt x="32" y="188"/>
                    </a:lnTo>
                    <a:lnTo>
                      <a:pt x="32" y="188"/>
                    </a:lnTo>
                    <a:lnTo>
                      <a:pt x="30" y="188"/>
                    </a:lnTo>
                    <a:lnTo>
                      <a:pt x="30" y="189"/>
                    </a:lnTo>
                    <a:lnTo>
                      <a:pt x="32" y="191"/>
                    </a:lnTo>
                    <a:lnTo>
                      <a:pt x="34" y="193"/>
                    </a:lnTo>
                    <a:lnTo>
                      <a:pt x="36" y="195"/>
                    </a:lnTo>
                    <a:lnTo>
                      <a:pt x="36" y="193"/>
                    </a:lnTo>
                    <a:lnTo>
                      <a:pt x="36" y="191"/>
                    </a:lnTo>
                    <a:lnTo>
                      <a:pt x="36" y="191"/>
                    </a:lnTo>
                    <a:lnTo>
                      <a:pt x="37" y="189"/>
                    </a:lnTo>
                    <a:lnTo>
                      <a:pt x="41" y="188"/>
                    </a:lnTo>
                    <a:lnTo>
                      <a:pt x="41" y="188"/>
                    </a:lnTo>
                    <a:lnTo>
                      <a:pt x="43" y="189"/>
                    </a:lnTo>
                    <a:lnTo>
                      <a:pt x="45" y="189"/>
                    </a:lnTo>
                    <a:lnTo>
                      <a:pt x="49" y="193"/>
                    </a:lnTo>
                    <a:lnTo>
                      <a:pt x="53" y="197"/>
                    </a:lnTo>
                    <a:lnTo>
                      <a:pt x="54" y="199"/>
                    </a:lnTo>
                    <a:lnTo>
                      <a:pt x="56" y="197"/>
                    </a:lnTo>
                    <a:lnTo>
                      <a:pt x="56" y="188"/>
                    </a:lnTo>
                    <a:lnTo>
                      <a:pt x="56" y="184"/>
                    </a:lnTo>
                    <a:lnTo>
                      <a:pt x="60" y="180"/>
                    </a:lnTo>
                    <a:lnTo>
                      <a:pt x="62" y="178"/>
                    </a:lnTo>
                    <a:lnTo>
                      <a:pt x="64" y="172"/>
                    </a:lnTo>
                    <a:lnTo>
                      <a:pt x="64" y="170"/>
                    </a:lnTo>
                    <a:lnTo>
                      <a:pt x="66" y="169"/>
                    </a:lnTo>
                    <a:lnTo>
                      <a:pt x="68" y="167"/>
                    </a:lnTo>
                    <a:lnTo>
                      <a:pt x="72" y="167"/>
                    </a:lnTo>
                    <a:lnTo>
                      <a:pt x="73" y="165"/>
                    </a:lnTo>
                    <a:lnTo>
                      <a:pt x="77" y="165"/>
                    </a:lnTo>
                    <a:lnTo>
                      <a:pt x="79" y="165"/>
                    </a:lnTo>
                    <a:lnTo>
                      <a:pt x="83" y="165"/>
                    </a:lnTo>
                    <a:lnTo>
                      <a:pt x="85" y="163"/>
                    </a:lnTo>
                    <a:lnTo>
                      <a:pt x="87" y="165"/>
                    </a:lnTo>
                    <a:lnTo>
                      <a:pt x="92" y="165"/>
                    </a:lnTo>
                    <a:lnTo>
                      <a:pt x="96" y="167"/>
                    </a:lnTo>
                    <a:lnTo>
                      <a:pt x="100" y="169"/>
                    </a:lnTo>
                    <a:lnTo>
                      <a:pt x="108" y="176"/>
                    </a:lnTo>
                    <a:lnTo>
                      <a:pt x="111" y="176"/>
                    </a:lnTo>
                    <a:lnTo>
                      <a:pt x="115" y="176"/>
                    </a:lnTo>
                    <a:lnTo>
                      <a:pt x="119" y="172"/>
                    </a:lnTo>
                    <a:lnTo>
                      <a:pt x="125" y="172"/>
                    </a:lnTo>
                    <a:lnTo>
                      <a:pt x="128" y="174"/>
                    </a:lnTo>
                    <a:lnTo>
                      <a:pt x="132" y="176"/>
                    </a:lnTo>
                    <a:lnTo>
                      <a:pt x="138" y="180"/>
                    </a:lnTo>
                    <a:lnTo>
                      <a:pt x="140" y="180"/>
                    </a:lnTo>
                    <a:lnTo>
                      <a:pt x="144" y="180"/>
                    </a:lnTo>
                    <a:lnTo>
                      <a:pt x="147" y="182"/>
                    </a:lnTo>
                    <a:lnTo>
                      <a:pt x="149" y="180"/>
                    </a:lnTo>
                    <a:lnTo>
                      <a:pt x="151" y="180"/>
                    </a:lnTo>
                    <a:lnTo>
                      <a:pt x="153" y="178"/>
                    </a:lnTo>
                    <a:lnTo>
                      <a:pt x="155" y="176"/>
                    </a:lnTo>
                    <a:lnTo>
                      <a:pt x="157" y="174"/>
                    </a:lnTo>
                    <a:lnTo>
                      <a:pt x="163" y="172"/>
                    </a:lnTo>
                    <a:lnTo>
                      <a:pt x="168" y="172"/>
                    </a:lnTo>
                    <a:lnTo>
                      <a:pt x="174" y="170"/>
                    </a:lnTo>
                    <a:lnTo>
                      <a:pt x="180" y="172"/>
                    </a:lnTo>
                    <a:lnTo>
                      <a:pt x="183" y="172"/>
                    </a:lnTo>
                    <a:lnTo>
                      <a:pt x="189" y="174"/>
                    </a:lnTo>
                    <a:lnTo>
                      <a:pt x="193" y="176"/>
                    </a:lnTo>
                    <a:lnTo>
                      <a:pt x="197" y="176"/>
                    </a:lnTo>
                    <a:lnTo>
                      <a:pt x="204" y="169"/>
                    </a:lnTo>
                    <a:lnTo>
                      <a:pt x="210" y="167"/>
                    </a:lnTo>
                    <a:lnTo>
                      <a:pt x="216" y="167"/>
                    </a:lnTo>
                    <a:lnTo>
                      <a:pt x="214" y="159"/>
                    </a:lnTo>
                    <a:lnTo>
                      <a:pt x="212" y="155"/>
                    </a:lnTo>
                    <a:lnTo>
                      <a:pt x="214" y="153"/>
                    </a:lnTo>
                    <a:lnTo>
                      <a:pt x="223" y="136"/>
                    </a:lnTo>
                    <a:lnTo>
                      <a:pt x="242" y="117"/>
                    </a:lnTo>
                    <a:lnTo>
                      <a:pt x="244" y="114"/>
                    </a:lnTo>
                    <a:lnTo>
                      <a:pt x="244" y="108"/>
                    </a:lnTo>
                    <a:lnTo>
                      <a:pt x="248" y="64"/>
                    </a:lnTo>
                    <a:lnTo>
                      <a:pt x="248" y="62"/>
                    </a:lnTo>
                    <a:lnTo>
                      <a:pt x="250" y="60"/>
                    </a:lnTo>
                    <a:lnTo>
                      <a:pt x="252" y="57"/>
                    </a:lnTo>
                    <a:lnTo>
                      <a:pt x="252" y="55"/>
                    </a:lnTo>
                    <a:lnTo>
                      <a:pt x="252" y="55"/>
                    </a:lnTo>
                    <a:lnTo>
                      <a:pt x="252" y="53"/>
                    </a:lnTo>
                    <a:lnTo>
                      <a:pt x="250" y="53"/>
                    </a:lnTo>
                    <a:lnTo>
                      <a:pt x="246" y="49"/>
                    </a:lnTo>
                    <a:lnTo>
                      <a:pt x="246" y="47"/>
                    </a:lnTo>
                    <a:lnTo>
                      <a:pt x="246" y="47"/>
                    </a:lnTo>
                    <a:lnTo>
                      <a:pt x="246" y="45"/>
                    </a:lnTo>
                    <a:lnTo>
                      <a:pt x="246" y="45"/>
                    </a:lnTo>
                    <a:lnTo>
                      <a:pt x="246" y="43"/>
                    </a:lnTo>
                    <a:lnTo>
                      <a:pt x="246" y="41"/>
                    </a:lnTo>
                    <a:lnTo>
                      <a:pt x="242" y="36"/>
                    </a:lnTo>
                    <a:lnTo>
                      <a:pt x="240" y="34"/>
                    </a:lnTo>
                    <a:lnTo>
                      <a:pt x="240" y="32"/>
                    </a:lnTo>
                    <a:lnTo>
                      <a:pt x="236" y="9"/>
                    </a:lnTo>
                    <a:lnTo>
                      <a:pt x="227" y="15"/>
                    </a:lnTo>
                    <a:lnTo>
                      <a:pt x="225" y="15"/>
                    </a:lnTo>
                    <a:lnTo>
                      <a:pt x="221" y="15"/>
                    </a:lnTo>
                    <a:lnTo>
                      <a:pt x="216" y="7"/>
                    </a:lnTo>
                    <a:lnTo>
                      <a:pt x="208" y="4"/>
                    </a:lnTo>
                    <a:lnTo>
                      <a:pt x="189" y="0"/>
                    </a:lnTo>
                    <a:lnTo>
                      <a:pt x="123" y="41"/>
                    </a:lnTo>
                    <a:lnTo>
                      <a:pt x="111" y="49"/>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39" name="Freeform 1784">
                <a:extLst>
                  <a:ext uri="{FF2B5EF4-FFF2-40B4-BE49-F238E27FC236}">
                    <a16:creationId xmlns:a16="http://schemas.microsoft.com/office/drawing/2014/main" id="{69508EF9-E895-CE0C-31C5-AD211FDBCEBF}"/>
                  </a:ext>
                </a:extLst>
              </p:cNvPr>
              <p:cNvSpPr>
                <a:spLocks/>
              </p:cNvSpPr>
              <p:nvPr/>
            </p:nvSpPr>
            <p:spPr bwMode="auto">
              <a:xfrm>
                <a:off x="19373512" y="4504652"/>
                <a:ext cx="1378819" cy="2162052"/>
              </a:xfrm>
              <a:custGeom>
                <a:avLst/>
                <a:gdLst>
                  <a:gd name="T0" fmla="*/ 34 w 169"/>
                  <a:gd name="T1" fmla="*/ 41 h 265"/>
                  <a:gd name="T2" fmla="*/ 34 w 169"/>
                  <a:gd name="T3" fmla="*/ 45 h 265"/>
                  <a:gd name="T4" fmla="*/ 40 w 169"/>
                  <a:gd name="T5" fmla="*/ 53 h 265"/>
                  <a:gd name="T6" fmla="*/ 36 w 169"/>
                  <a:gd name="T7" fmla="*/ 60 h 265"/>
                  <a:gd name="T8" fmla="*/ 30 w 169"/>
                  <a:gd name="T9" fmla="*/ 115 h 265"/>
                  <a:gd name="T10" fmla="*/ 2 w 169"/>
                  <a:gd name="T11" fmla="*/ 157 h 265"/>
                  <a:gd name="T12" fmla="*/ 13 w 169"/>
                  <a:gd name="T13" fmla="*/ 174 h 265"/>
                  <a:gd name="T14" fmla="*/ 19 w 169"/>
                  <a:gd name="T15" fmla="*/ 180 h 265"/>
                  <a:gd name="T16" fmla="*/ 23 w 169"/>
                  <a:gd name="T17" fmla="*/ 182 h 265"/>
                  <a:gd name="T18" fmla="*/ 26 w 169"/>
                  <a:gd name="T19" fmla="*/ 195 h 265"/>
                  <a:gd name="T20" fmla="*/ 26 w 169"/>
                  <a:gd name="T21" fmla="*/ 212 h 265"/>
                  <a:gd name="T22" fmla="*/ 36 w 169"/>
                  <a:gd name="T23" fmla="*/ 225 h 265"/>
                  <a:gd name="T24" fmla="*/ 13 w 169"/>
                  <a:gd name="T25" fmla="*/ 225 h 265"/>
                  <a:gd name="T26" fmla="*/ 9 w 169"/>
                  <a:gd name="T27" fmla="*/ 231 h 265"/>
                  <a:gd name="T28" fmla="*/ 24 w 169"/>
                  <a:gd name="T29" fmla="*/ 246 h 265"/>
                  <a:gd name="T30" fmla="*/ 34 w 169"/>
                  <a:gd name="T31" fmla="*/ 261 h 265"/>
                  <a:gd name="T32" fmla="*/ 40 w 169"/>
                  <a:gd name="T33" fmla="*/ 265 h 265"/>
                  <a:gd name="T34" fmla="*/ 49 w 169"/>
                  <a:gd name="T35" fmla="*/ 260 h 265"/>
                  <a:gd name="T36" fmla="*/ 55 w 169"/>
                  <a:gd name="T37" fmla="*/ 263 h 265"/>
                  <a:gd name="T38" fmla="*/ 66 w 169"/>
                  <a:gd name="T39" fmla="*/ 258 h 265"/>
                  <a:gd name="T40" fmla="*/ 83 w 169"/>
                  <a:gd name="T41" fmla="*/ 256 h 265"/>
                  <a:gd name="T42" fmla="*/ 87 w 169"/>
                  <a:gd name="T43" fmla="*/ 244 h 265"/>
                  <a:gd name="T44" fmla="*/ 100 w 169"/>
                  <a:gd name="T45" fmla="*/ 241 h 265"/>
                  <a:gd name="T46" fmla="*/ 117 w 169"/>
                  <a:gd name="T47" fmla="*/ 233 h 265"/>
                  <a:gd name="T48" fmla="*/ 131 w 169"/>
                  <a:gd name="T49" fmla="*/ 222 h 265"/>
                  <a:gd name="T50" fmla="*/ 132 w 169"/>
                  <a:gd name="T51" fmla="*/ 214 h 265"/>
                  <a:gd name="T52" fmla="*/ 148 w 169"/>
                  <a:gd name="T53" fmla="*/ 208 h 265"/>
                  <a:gd name="T54" fmla="*/ 151 w 169"/>
                  <a:gd name="T55" fmla="*/ 203 h 265"/>
                  <a:gd name="T56" fmla="*/ 148 w 169"/>
                  <a:gd name="T57" fmla="*/ 201 h 265"/>
                  <a:gd name="T58" fmla="*/ 146 w 169"/>
                  <a:gd name="T59" fmla="*/ 191 h 265"/>
                  <a:gd name="T60" fmla="*/ 144 w 169"/>
                  <a:gd name="T61" fmla="*/ 184 h 265"/>
                  <a:gd name="T62" fmla="*/ 140 w 169"/>
                  <a:gd name="T63" fmla="*/ 180 h 265"/>
                  <a:gd name="T64" fmla="*/ 134 w 169"/>
                  <a:gd name="T65" fmla="*/ 180 h 265"/>
                  <a:gd name="T66" fmla="*/ 140 w 169"/>
                  <a:gd name="T67" fmla="*/ 172 h 265"/>
                  <a:gd name="T68" fmla="*/ 138 w 169"/>
                  <a:gd name="T69" fmla="*/ 163 h 265"/>
                  <a:gd name="T70" fmla="*/ 146 w 169"/>
                  <a:gd name="T71" fmla="*/ 157 h 265"/>
                  <a:gd name="T72" fmla="*/ 146 w 169"/>
                  <a:gd name="T73" fmla="*/ 148 h 265"/>
                  <a:gd name="T74" fmla="*/ 148 w 169"/>
                  <a:gd name="T75" fmla="*/ 146 h 265"/>
                  <a:gd name="T76" fmla="*/ 150 w 169"/>
                  <a:gd name="T77" fmla="*/ 142 h 265"/>
                  <a:gd name="T78" fmla="*/ 151 w 169"/>
                  <a:gd name="T79" fmla="*/ 134 h 265"/>
                  <a:gd name="T80" fmla="*/ 153 w 169"/>
                  <a:gd name="T81" fmla="*/ 132 h 265"/>
                  <a:gd name="T82" fmla="*/ 161 w 169"/>
                  <a:gd name="T83" fmla="*/ 131 h 265"/>
                  <a:gd name="T84" fmla="*/ 169 w 169"/>
                  <a:gd name="T85" fmla="*/ 131 h 265"/>
                  <a:gd name="T86" fmla="*/ 169 w 169"/>
                  <a:gd name="T87" fmla="*/ 131 h 265"/>
                  <a:gd name="T88" fmla="*/ 169 w 169"/>
                  <a:gd name="T89" fmla="*/ 112 h 265"/>
                  <a:gd name="T90" fmla="*/ 169 w 169"/>
                  <a:gd name="T91" fmla="*/ 87 h 265"/>
                  <a:gd name="T92" fmla="*/ 169 w 169"/>
                  <a:gd name="T93" fmla="*/ 68 h 265"/>
                  <a:gd name="T94" fmla="*/ 28 w 169"/>
                  <a:gd name="T95" fmla="*/ 3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9" h="265">
                    <a:moveTo>
                      <a:pt x="28" y="32"/>
                    </a:moveTo>
                    <a:lnTo>
                      <a:pt x="30" y="34"/>
                    </a:lnTo>
                    <a:lnTo>
                      <a:pt x="34" y="39"/>
                    </a:lnTo>
                    <a:lnTo>
                      <a:pt x="34" y="41"/>
                    </a:lnTo>
                    <a:lnTo>
                      <a:pt x="34" y="43"/>
                    </a:lnTo>
                    <a:lnTo>
                      <a:pt x="34" y="43"/>
                    </a:lnTo>
                    <a:lnTo>
                      <a:pt x="34" y="45"/>
                    </a:lnTo>
                    <a:lnTo>
                      <a:pt x="34" y="45"/>
                    </a:lnTo>
                    <a:lnTo>
                      <a:pt x="34" y="47"/>
                    </a:lnTo>
                    <a:lnTo>
                      <a:pt x="38" y="51"/>
                    </a:lnTo>
                    <a:lnTo>
                      <a:pt x="40" y="51"/>
                    </a:lnTo>
                    <a:lnTo>
                      <a:pt x="40" y="53"/>
                    </a:lnTo>
                    <a:lnTo>
                      <a:pt x="40" y="53"/>
                    </a:lnTo>
                    <a:lnTo>
                      <a:pt x="40" y="55"/>
                    </a:lnTo>
                    <a:lnTo>
                      <a:pt x="38" y="58"/>
                    </a:lnTo>
                    <a:lnTo>
                      <a:pt x="36" y="60"/>
                    </a:lnTo>
                    <a:lnTo>
                      <a:pt x="36" y="62"/>
                    </a:lnTo>
                    <a:lnTo>
                      <a:pt x="32" y="106"/>
                    </a:lnTo>
                    <a:lnTo>
                      <a:pt x="32" y="112"/>
                    </a:lnTo>
                    <a:lnTo>
                      <a:pt x="30" y="115"/>
                    </a:lnTo>
                    <a:lnTo>
                      <a:pt x="11" y="134"/>
                    </a:lnTo>
                    <a:lnTo>
                      <a:pt x="2" y="151"/>
                    </a:lnTo>
                    <a:lnTo>
                      <a:pt x="0" y="153"/>
                    </a:lnTo>
                    <a:lnTo>
                      <a:pt x="2" y="157"/>
                    </a:lnTo>
                    <a:lnTo>
                      <a:pt x="4" y="165"/>
                    </a:lnTo>
                    <a:lnTo>
                      <a:pt x="9" y="174"/>
                    </a:lnTo>
                    <a:lnTo>
                      <a:pt x="11" y="174"/>
                    </a:lnTo>
                    <a:lnTo>
                      <a:pt x="13" y="174"/>
                    </a:lnTo>
                    <a:lnTo>
                      <a:pt x="15" y="176"/>
                    </a:lnTo>
                    <a:lnTo>
                      <a:pt x="17" y="176"/>
                    </a:lnTo>
                    <a:lnTo>
                      <a:pt x="17" y="178"/>
                    </a:lnTo>
                    <a:lnTo>
                      <a:pt x="19" y="180"/>
                    </a:lnTo>
                    <a:lnTo>
                      <a:pt x="19" y="180"/>
                    </a:lnTo>
                    <a:lnTo>
                      <a:pt x="19" y="180"/>
                    </a:lnTo>
                    <a:lnTo>
                      <a:pt x="21" y="182"/>
                    </a:lnTo>
                    <a:lnTo>
                      <a:pt x="23" y="182"/>
                    </a:lnTo>
                    <a:lnTo>
                      <a:pt x="23" y="184"/>
                    </a:lnTo>
                    <a:lnTo>
                      <a:pt x="24" y="189"/>
                    </a:lnTo>
                    <a:lnTo>
                      <a:pt x="26" y="193"/>
                    </a:lnTo>
                    <a:lnTo>
                      <a:pt x="26" y="195"/>
                    </a:lnTo>
                    <a:lnTo>
                      <a:pt x="26" y="197"/>
                    </a:lnTo>
                    <a:lnTo>
                      <a:pt x="26" y="201"/>
                    </a:lnTo>
                    <a:lnTo>
                      <a:pt x="26" y="208"/>
                    </a:lnTo>
                    <a:lnTo>
                      <a:pt x="26" y="212"/>
                    </a:lnTo>
                    <a:lnTo>
                      <a:pt x="28" y="216"/>
                    </a:lnTo>
                    <a:lnTo>
                      <a:pt x="30" y="220"/>
                    </a:lnTo>
                    <a:lnTo>
                      <a:pt x="32" y="222"/>
                    </a:lnTo>
                    <a:lnTo>
                      <a:pt x="36" y="225"/>
                    </a:lnTo>
                    <a:lnTo>
                      <a:pt x="34" y="225"/>
                    </a:lnTo>
                    <a:lnTo>
                      <a:pt x="30" y="225"/>
                    </a:lnTo>
                    <a:lnTo>
                      <a:pt x="15" y="225"/>
                    </a:lnTo>
                    <a:lnTo>
                      <a:pt x="13" y="225"/>
                    </a:lnTo>
                    <a:lnTo>
                      <a:pt x="11" y="227"/>
                    </a:lnTo>
                    <a:lnTo>
                      <a:pt x="9" y="227"/>
                    </a:lnTo>
                    <a:lnTo>
                      <a:pt x="9" y="229"/>
                    </a:lnTo>
                    <a:lnTo>
                      <a:pt x="9" y="231"/>
                    </a:lnTo>
                    <a:lnTo>
                      <a:pt x="11" y="235"/>
                    </a:lnTo>
                    <a:lnTo>
                      <a:pt x="15" y="239"/>
                    </a:lnTo>
                    <a:lnTo>
                      <a:pt x="17" y="241"/>
                    </a:lnTo>
                    <a:lnTo>
                      <a:pt x="24" y="246"/>
                    </a:lnTo>
                    <a:lnTo>
                      <a:pt x="28" y="250"/>
                    </a:lnTo>
                    <a:lnTo>
                      <a:pt x="30" y="252"/>
                    </a:lnTo>
                    <a:lnTo>
                      <a:pt x="32" y="258"/>
                    </a:lnTo>
                    <a:lnTo>
                      <a:pt x="34" y="261"/>
                    </a:lnTo>
                    <a:lnTo>
                      <a:pt x="32" y="265"/>
                    </a:lnTo>
                    <a:lnTo>
                      <a:pt x="36" y="265"/>
                    </a:lnTo>
                    <a:lnTo>
                      <a:pt x="38" y="265"/>
                    </a:lnTo>
                    <a:lnTo>
                      <a:pt x="40" y="265"/>
                    </a:lnTo>
                    <a:lnTo>
                      <a:pt x="45" y="261"/>
                    </a:lnTo>
                    <a:lnTo>
                      <a:pt x="47" y="261"/>
                    </a:lnTo>
                    <a:lnTo>
                      <a:pt x="47" y="261"/>
                    </a:lnTo>
                    <a:lnTo>
                      <a:pt x="49" y="260"/>
                    </a:lnTo>
                    <a:lnTo>
                      <a:pt x="49" y="260"/>
                    </a:lnTo>
                    <a:lnTo>
                      <a:pt x="49" y="260"/>
                    </a:lnTo>
                    <a:lnTo>
                      <a:pt x="51" y="263"/>
                    </a:lnTo>
                    <a:lnTo>
                      <a:pt x="55" y="263"/>
                    </a:lnTo>
                    <a:lnTo>
                      <a:pt x="57" y="261"/>
                    </a:lnTo>
                    <a:lnTo>
                      <a:pt x="60" y="261"/>
                    </a:lnTo>
                    <a:lnTo>
                      <a:pt x="64" y="260"/>
                    </a:lnTo>
                    <a:lnTo>
                      <a:pt x="66" y="258"/>
                    </a:lnTo>
                    <a:lnTo>
                      <a:pt x="74" y="258"/>
                    </a:lnTo>
                    <a:lnTo>
                      <a:pt x="79" y="258"/>
                    </a:lnTo>
                    <a:lnTo>
                      <a:pt x="81" y="256"/>
                    </a:lnTo>
                    <a:lnTo>
                      <a:pt x="83" y="256"/>
                    </a:lnTo>
                    <a:lnTo>
                      <a:pt x="89" y="248"/>
                    </a:lnTo>
                    <a:lnTo>
                      <a:pt x="91" y="246"/>
                    </a:lnTo>
                    <a:lnTo>
                      <a:pt x="89" y="246"/>
                    </a:lnTo>
                    <a:lnTo>
                      <a:pt x="87" y="244"/>
                    </a:lnTo>
                    <a:lnTo>
                      <a:pt x="87" y="242"/>
                    </a:lnTo>
                    <a:lnTo>
                      <a:pt x="89" y="241"/>
                    </a:lnTo>
                    <a:lnTo>
                      <a:pt x="93" y="241"/>
                    </a:lnTo>
                    <a:lnTo>
                      <a:pt x="100" y="241"/>
                    </a:lnTo>
                    <a:lnTo>
                      <a:pt x="108" y="239"/>
                    </a:lnTo>
                    <a:lnTo>
                      <a:pt x="112" y="239"/>
                    </a:lnTo>
                    <a:lnTo>
                      <a:pt x="115" y="237"/>
                    </a:lnTo>
                    <a:lnTo>
                      <a:pt x="117" y="233"/>
                    </a:lnTo>
                    <a:lnTo>
                      <a:pt x="121" y="229"/>
                    </a:lnTo>
                    <a:lnTo>
                      <a:pt x="125" y="225"/>
                    </a:lnTo>
                    <a:lnTo>
                      <a:pt x="129" y="224"/>
                    </a:lnTo>
                    <a:lnTo>
                      <a:pt x="131" y="222"/>
                    </a:lnTo>
                    <a:lnTo>
                      <a:pt x="132" y="220"/>
                    </a:lnTo>
                    <a:lnTo>
                      <a:pt x="132" y="218"/>
                    </a:lnTo>
                    <a:lnTo>
                      <a:pt x="132" y="216"/>
                    </a:lnTo>
                    <a:lnTo>
                      <a:pt x="132" y="214"/>
                    </a:lnTo>
                    <a:lnTo>
                      <a:pt x="134" y="214"/>
                    </a:lnTo>
                    <a:lnTo>
                      <a:pt x="142" y="210"/>
                    </a:lnTo>
                    <a:lnTo>
                      <a:pt x="144" y="208"/>
                    </a:lnTo>
                    <a:lnTo>
                      <a:pt x="148" y="208"/>
                    </a:lnTo>
                    <a:lnTo>
                      <a:pt x="151" y="210"/>
                    </a:lnTo>
                    <a:lnTo>
                      <a:pt x="151" y="208"/>
                    </a:lnTo>
                    <a:lnTo>
                      <a:pt x="151" y="205"/>
                    </a:lnTo>
                    <a:lnTo>
                      <a:pt x="151" y="203"/>
                    </a:lnTo>
                    <a:lnTo>
                      <a:pt x="151" y="203"/>
                    </a:lnTo>
                    <a:lnTo>
                      <a:pt x="150" y="203"/>
                    </a:lnTo>
                    <a:lnTo>
                      <a:pt x="150" y="201"/>
                    </a:lnTo>
                    <a:lnTo>
                      <a:pt x="148" y="201"/>
                    </a:lnTo>
                    <a:lnTo>
                      <a:pt x="146" y="199"/>
                    </a:lnTo>
                    <a:lnTo>
                      <a:pt x="146" y="197"/>
                    </a:lnTo>
                    <a:lnTo>
                      <a:pt x="146" y="193"/>
                    </a:lnTo>
                    <a:lnTo>
                      <a:pt x="146" y="191"/>
                    </a:lnTo>
                    <a:lnTo>
                      <a:pt x="146" y="191"/>
                    </a:lnTo>
                    <a:lnTo>
                      <a:pt x="144" y="189"/>
                    </a:lnTo>
                    <a:lnTo>
                      <a:pt x="144" y="184"/>
                    </a:lnTo>
                    <a:lnTo>
                      <a:pt x="144" y="184"/>
                    </a:lnTo>
                    <a:lnTo>
                      <a:pt x="144" y="184"/>
                    </a:lnTo>
                    <a:lnTo>
                      <a:pt x="144" y="182"/>
                    </a:lnTo>
                    <a:lnTo>
                      <a:pt x="142" y="182"/>
                    </a:lnTo>
                    <a:lnTo>
                      <a:pt x="140" y="180"/>
                    </a:lnTo>
                    <a:lnTo>
                      <a:pt x="136" y="182"/>
                    </a:lnTo>
                    <a:lnTo>
                      <a:pt x="136" y="182"/>
                    </a:lnTo>
                    <a:lnTo>
                      <a:pt x="134" y="180"/>
                    </a:lnTo>
                    <a:lnTo>
                      <a:pt x="134" y="180"/>
                    </a:lnTo>
                    <a:lnTo>
                      <a:pt x="134" y="180"/>
                    </a:lnTo>
                    <a:lnTo>
                      <a:pt x="134" y="178"/>
                    </a:lnTo>
                    <a:lnTo>
                      <a:pt x="136" y="174"/>
                    </a:lnTo>
                    <a:lnTo>
                      <a:pt x="140" y="172"/>
                    </a:lnTo>
                    <a:lnTo>
                      <a:pt x="140" y="170"/>
                    </a:lnTo>
                    <a:lnTo>
                      <a:pt x="140" y="168"/>
                    </a:lnTo>
                    <a:lnTo>
                      <a:pt x="138" y="163"/>
                    </a:lnTo>
                    <a:lnTo>
                      <a:pt x="138" y="163"/>
                    </a:lnTo>
                    <a:lnTo>
                      <a:pt x="138" y="161"/>
                    </a:lnTo>
                    <a:lnTo>
                      <a:pt x="140" y="161"/>
                    </a:lnTo>
                    <a:lnTo>
                      <a:pt x="146" y="157"/>
                    </a:lnTo>
                    <a:lnTo>
                      <a:pt x="146" y="157"/>
                    </a:lnTo>
                    <a:lnTo>
                      <a:pt x="146" y="155"/>
                    </a:lnTo>
                    <a:lnTo>
                      <a:pt x="144" y="155"/>
                    </a:lnTo>
                    <a:lnTo>
                      <a:pt x="144" y="150"/>
                    </a:lnTo>
                    <a:lnTo>
                      <a:pt x="146" y="148"/>
                    </a:lnTo>
                    <a:lnTo>
                      <a:pt x="148" y="148"/>
                    </a:lnTo>
                    <a:lnTo>
                      <a:pt x="148" y="148"/>
                    </a:lnTo>
                    <a:lnTo>
                      <a:pt x="148" y="148"/>
                    </a:lnTo>
                    <a:lnTo>
                      <a:pt x="148" y="146"/>
                    </a:lnTo>
                    <a:lnTo>
                      <a:pt x="148" y="146"/>
                    </a:lnTo>
                    <a:lnTo>
                      <a:pt x="148" y="144"/>
                    </a:lnTo>
                    <a:lnTo>
                      <a:pt x="148" y="144"/>
                    </a:lnTo>
                    <a:lnTo>
                      <a:pt x="150" y="142"/>
                    </a:lnTo>
                    <a:lnTo>
                      <a:pt x="151" y="140"/>
                    </a:lnTo>
                    <a:lnTo>
                      <a:pt x="153" y="138"/>
                    </a:lnTo>
                    <a:lnTo>
                      <a:pt x="151" y="136"/>
                    </a:lnTo>
                    <a:lnTo>
                      <a:pt x="151" y="134"/>
                    </a:lnTo>
                    <a:lnTo>
                      <a:pt x="153" y="132"/>
                    </a:lnTo>
                    <a:lnTo>
                      <a:pt x="153" y="132"/>
                    </a:lnTo>
                    <a:lnTo>
                      <a:pt x="153" y="132"/>
                    </a:lnTo>
                    <a:lnTo>
                      <a:pt x="153" y="132"/>
                    </a:lnTo>
                    <a:lnTo>
                      <a:pt x="155" y="131"/>
                    </a:lnTo>
                    <a:lnTo>
                      <a:pt x="155" y="131"/>
                    </a:lnTo>
                    <a:lnTo>
                      <a:pt x="159" y="131"/>
                    </a:lnTo>
                    <a:lnTo>
                      <a:pt x="161" y="131"/>
                    </a:lnTo>
                    <a:lnTo>
                      <a:pt x="161" y="131"/>
                    </a:lnTo>
                    <a:lnTo>
                      <a:pt x="163" y="131"/>
                    </a:lnTo>
                    <a:lnTo>
                      <a:pt x="165" y="131"/>
                    </a:lnTo>
                    <a:lnTo>
                      <a:pt x="169" y="131"/>
                    </a:lnTo>
                    <a:lnTo>
                      <a:pt x="169" y="131"/>
                    </a:lnTo>
                    <a:lnTo>
                      <a:pt x="169" y="131"/>
                    </a:lnTo>
                    <a:lnTo>
                      <a:pt x="169" y="131"/>
                    </a:lnTo>
                    <a:lnTo>
                      <a:pt x="169" y="131"/>
                    </a:lnTo>
                    <a:lnTo>
                      <a:pt x="169" y="131"/>
                    </a:lnTo>
                    <a:lnTo>
                      <a:pt x="169" y="121"/>
                    </a:lnTo>
                    <a:lnTo>
                      <a:pt x="169" y="119"/>
                    </a:lnTo>
                    <a:lnTo>
                      <a:pt x="169" y="112"/>
                    </a:lnTo>
                    <a:lnTo>
                      <a:pt x="169" y="104"/>
                    </a:lnTo>
                    <a:lnTo>
                      <a:pt x="169" y="100"/>
                    </a:lnTo>
                    <a:lnTo>
                      <a:pt x="169" y="93"/>
                    </a:lnTo>
                    <a:lnTo>
                      <a:pt x="169" y="87"/>
                    </a:lnTo>
                    <a:lnTo>
                      <a:pt x="169" y="83"/>
                    </a:lnTo>
                    <a:lnTo>
                      <a:pt x="169" y="79"/>
                    </a:lnTo>
                    <a:lnTo>
                      <a:pt x="169" y="70"/>
                    </a:lnTo>
                    <a:lnTo>
                      <a:pt x="169" y="68"/>
                    </a:lnTo>
                    <a:lnTo>
                      <a:pt x="42" y="0"/>
                    </a:lnTo>
                    <a:lnTo>
                      <a:pt x="24" y="7"/>
                    </a:lnTo>
                    <a:lnTo>
                      <a:pt x="28" y="30"/>
                    </a:lnTo>
                    <a:lnTo>
                      <a:pt x="28" y="32"/>
                    </a:lnTo>
                    <a:lnTo>
                      <a:pt x="28" y="32"/>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40" name="Freeform 1785">
                <a:extLst>
                  <a:ext uri="{FF2B5EF4-FFF2-40B4-BE49-F238E27FC236}">
                    <a16:creationId xmlns:a16="http://schemas.microsoft.com/office/drawing/2014/main" id="{1236E5C5-FDCB-CE62-7A16-032458DA32E4}"/>
                  </a:ext>
                </a:extLst>
              </p:cNvPr>
              <p:cNvSpPr>
                <a:spLocks/>
              </p:cNvSpPr>
              <p:nvPr/>
            </p:nvSpPr>
            <p:spPr bwMode="auto">
              <a:xfrm>
                <a:off x="19512207" y="6201655"/>
                <a:ext cx="1680689" cy="1150376"/>
              </a:xfrm>
              <a:custGeom>
                <a:avLst/>
                <a:gdLst>
                  <a:gd name="T0" fmla="*/ 115 w 206"/>
                  <a:gd name="T1" fmla="*/ 6 h 141"/>
                  <a:gd name="T2" fmla="*/ 114 w 206"/>
                  <a:gd name="T3" fmla="*/ 14 h 141"/>
                  <a:gd name="T4" fmla="*/ 100 w 206"/>
                  <a:gd name="T5" fmla="*/ 25 h 141"/>
                  <a:gd name="T6" fmla="*/ 83 w 206"/>
                  <a:gd name="T7" fmla="*/ 33 h 141"/>
                  <a:gd name="T8" fmla="*/ 70 w 206"/>
                  <a:gd name="T9" fmla="*/ 36 h 141"/>
                  <a:gd name="T10" fmla="*/ 66 w 206"/>
                  <a:gd name="T11" fmla="*/ 48 h 141"/>
                  <a:gd name="T12" fmla="*/ 49 w 206"/>
                  <a:gd name="T13" fmla="*/ 50 h 141"/>
                  <a:gd name="T14" fmla="*/ 38 w 206"/>
                  <a:gd name="T15" fmla="*/ 55 h 141"/>
                  <a:gd name="T16" fmla="*/ 32 w 206"/>
                  <a:gd name="T17" fmla="*/ 52 h 141"/>
                  <a:gd name="T18" fmla="*/ 23 w 206"/>
                  <a:gd name="T19" fmla="*/ 57 h 141"/>
                  <a:gd name="T20" fmla="*/ 15 w 206"/>
                  <a:gd name="T21" fmla="*/ 59 h 141"/>
                  <a:gd name="T22" fmla="*/ 4 w 206"/>
                  <a:gd name="T23" fmla="*/ 76 h 141"/>
                  <a:gd name="T24" fmla="*/ 0 w 206"/>
                  <a:gd name="T25" fmla="*/ 80 h 141"/>
                  <a:gd name="T26" fmla="*/ 2 w 206"/>
                  <a:gd name="T27" fmla="*/ 86 h 141"/>
                  <a:gd name="T28" fmla="*/ 4 w 206"/>
                  <a:gd name="T29" fmla="*/ 103 h 141"/>
                  <a:gd name="T30" fmla="*/ 9 w 206"/>
                  <a:gd name="T31" fmla="*/ 110 h 141"/>
                  <a:gd name="T32" fmla="*/ 15 w 206"/>
                  <a:gd name="T33" fmla="*/ 122 h 141"/>
                  <a:gd name="T34" fmla="*/ 26 w 206"/>
                  <a:gd name="T35" fmla="*/ 137 h 141"/>
                  <a:gd name="T36" fmla="*/ 32 w 206"/>
                  <a:gd name="T37" fmla="*/ 131 h 141"/>
                  <a:gd name="T38" fmla="*/ 36 w 206"/>
                  <a:gd name="T39" fmla="*/ 122 h 141"/>
                  <a:gd name="T40" fmla="*/ 59 w 206"/>
                  <a:gd name="T41" fmla="*/ 122 h 141"/>
                  <a:gd name="T42" fmla="*/ 66 w 206"/>
                  <a:gd name="T43" fmla="*/ 122 h 141"/>
                  <a:gd name="T44" fmla="*/ 70 w 206"/>
                  <a:gd name="T45" fmla="*/ 105 h 141"/>
                  <a:gd name="T46" fmla="*/ 87 w 206"/>
                  <a:gd name="T47" fmla="*/ 97 h 141"/>
                  <a:gd name="T48" fmla="*/ 98 w 206"/>
                  <a:gd name="T49" fmla="*/ 107 h 141"/>
                  <a:gd name="T50" fmla="*/ 119 w 206"/>
                  <a:gd name="T51" fmla="*/ 110 h 141"/>
                  <a:gd name="T52" fmla="*/ 129 w 206"/>
                  <a:gd name="T53" fmla="*/ 108 h 141"/>
                  <a:gd name="T54" fmla="*/ 140 w 206"/>
                  <a:gd name="T55" fmla="*/ 103 h 141"/>
                  <a:gd name="T56" fmla="*/ 161 w 206"/>
                  <a:gd name="T57" fmla="*/ 97 h 141"/>
                  <a:gd name="T58" fmla="*/ 172 w 206"/>
                  <a:gd name="T59" fmla="*/ 97 h 141"/>
                  <a:gd name="T60" fmla="*/ 178 w 206"/>
                  <a:gd name="T61" fmla="*/ 93 h 141"/>
                  <a:gd name="T62" fmla="*/ 197 w 206"/>
                  <a:gd name="T63" fmla="*/ 95 h 141"/>
                  <a:gd name="T64" fmla="*/ 205 w 206"/>
                  <a:gd name="T65" fmla="*/ 95 h 141"/>
                  <a:gd name="T66" fmla="*/ 205 w 206"/>
                  <a:gd name="T67" fmla="*/ 93 h 141"/>
                  <a:gd name="T68" fmla="*/ 205 w 206"/>
                  <a:gd name="T69" fmla="*/ 90 h 141"/>
                  <a:gd name="T70" fmla="*/ 203 w 206"/>
                  <a:gd name="T71" fmla="*/ 88 h 141"/>
                  <a:gd name="T72" fmla="*/ 203 w 206"/>
                  <a:gd name="T73" fmla="*/ 86 h 141"/>
                  <a:gd name="T74" fmla="*/ 197 w 206"/>
                  <a:gd name="T75" fmla="*/ 82 h 141"/>
                  <a:gd name="T76" fmla="*/ 193 w 206"/>
                  <a:gd name="T77" fmla="*/ 82 h 141"/>
                  <a:gd name="T78" fmla="*/ 191 w 206"/>
                  <a:gd name="T79" fmla="*/ 80 h 141"/>
                  <a:gd name="T80" fmla="*/ 189 w 206"/>
                  <a:gd name="T81" fmla="*/ 76 h 141"/>
                  <a:gd name="T82" fmla="*/ 189 w 206"/>
                  <a:gd name="T83" fmla="*/ 71 h 141"/>
                  <a:gd name="T84" fmla="*/ 186 w 206"/>
                  <a:gd name="T85" fmla="*/ 67 h 141"/>
                  <a:gd name="T86" fmla="*/ 182 w 206"/>
                  <a:gd name="T87" fmla="*/ 63 h 141"/>
                  <a:gd name="T88" fmla="*/ 174 w 206"/>
                  <a:gd name="T89" fmla="*/ 59 h 141"/>
                  <a:gd name="T90" fmla="*/ 170 w 206"/>
                  <a:gd name="T91" fmla="*/ 57 h 141"/>
                  <a:gd name="T92" fmla="*/ 170 w 206"/>
                  <a:gd name="T93" fmla="*/ 52 h 141"/>
                  <a:gd name="T94" fmla="*/ 165 w 206"/>
                  <a:gd name="T95" fmla="*/ 46 h 141"/>
                  <a:gd name="T96" fmla="*/ 157 w 206"/>
                  <a:gd name="T97" fmla="*/ 44 h 141"/>
                  <a:gd name="T98" fmla="*/ 155 w 206"/>
                  <a:gd name="T99" fmla="*/ 40 h 141"/>
                  <a:gd name="T100" fmla="*/ 155 w 206"/>
                  <a:gd name="T101" fmla="*/ 38 h 141"/>
                  <a:gd name="T102" fmla="*/ 148 w 206"/>
                  <a:gd name="T103" fmla="*/ 36 h 141"/>
                  <a:gd name="T104" fmla="*/ 144 w 206"/>
                  <a:gd name="T105" fmla="*/ 34 h 141"/>
                  <a:gd name="T106" fmla="*/ 144 w 206"/>
                  <a:gd name="T107" fmla="*/ 33 h 141"/>
                  <a:gd name="T108" fmla="*/ 146 w 206"/>
                  <a:gd name="T109" fmla="*/ 27 h 141"/>
                  <a:gd name="T110" fmla="*/ 146 w 206"/>
                  <a:gd name="T111" fmla="*/ 21 h 141"/>
                  <a:gd name="T112" fmla="*/ 146 w 206"/>
                  <a:gd name="T113" fmla="*/ 17 h 141"/>
                  <a:gd name="T114" fmla="*/ 142 w 206"/>
                  <a:gd name="T115" fmla="*/ 12 h 141"/>
                  <a:gd name="T116" fmla="*/ 134 w 206"/>
                  <a:gd name="T117" fmla="*/ 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6" h="141">
                    <a:moveTo>
                      <a:pt x="127" y="0"/>
                    </a:moveTo>
                    <a:lnTo>
                      <a:pt x="125" y="2"/>
                    </a:lnTo>
                    <a:lnTo>
                      <a:pt x="117" y="6"/>
                    </a:lnTo>
                    <a:lnTo>
                      <a:pt x="115" y="6"/>
                    </a:lnTo>
                    <a:lnTo>
                      <a:pt x="115" y="8"/>
                    </a:lnTo>
                    <a:lnTo>
                      <a:pt x="115" y="10"/>
                    </a:lnTo>
                    <a:lnTo>
                      <a:pt x="115" y="12"/>
                    </a:lnTo>
                    <a:lnTo>
                      <a:pt x="114" y="14"/>
                    </a:lnTo>
                    <a:lnTo>
                      <a:pt x="112" y="16"/>
                    </a:lnTo>
                    <a:lnTo>
                      <a:pt x="108" y="17"/>
                    </a:lnTo>
                    <a:lnTo>
                      <a:pt x="104" y="21"/>
                    </a:lnTo>
                    <a:lnTo>
                      <a:pt x="100" y="25"/>
                    </a:lnTo>
                    <a:lnTo>
                      <a:pt x="98" y="29"/>
                    </a:lnTo>
                    <a:lnTo>
                      <a:pt x="95" y="31"/>
                    </a:lnTo>
                    <a:lnTo>
                      <a:pt x="91" y="31"/>
                    </a:lnTo>
                    <a:lnTo>
                      <a:pt x="83" y="33"/>
                    </a:lnTo>
                    <a:lnTo>
                      <a:pt x="76" y="33"/>
                    </a:lnTo>
                    <a:lnTo>
                      <a:pt x="72" y="33"/>
                    </a:lnTo>
                    <a:lnTo>
                      <a:pt x="70" y="34"/>
                    </a:lnTo>
                    <a:lnTo>
                      <a:pt x="70" y="36"/>
                    </a:lnTo>
                    <a:lnTo>
                      <a:pt x="72" y="38"/>
                    </a:lnTo>
                    <a:lnTo>
                      <a:pt x="74" y="38"/>
                    </a:lnTo>
                    <a:lnTo>
                      <a:pt x="72" y="40"/>
                    </a:lnTo>
                    <a:lnTo>
                      <a:pt x="66" y="48"/>
                    </a:lnTo>
                    <a:lnTo>
                      <a:pt x="64" y="48"/>
                    </a:lnTo>
                    <a:lnTo>
                      <a:pt x="62" y="50"/>
                    </a:lnTo>
                    <a:lnTo>
                      <a:pt x="57" y="50"/>
                    </a:lnTo>
                    <a:lnTo>
                      <a:pt x="49" y="50"/>
                    </a:lnTo>
                    <a:lnTo>
                      <a:pt x="47" y="52"/>
                    </a:lnTo>
                    <a:lnTo>
                      <a:pt x="43" y="53"/>
                    </a:lnTo>
                    <a:lnTo>
                      <a:pt x="40" y="53"/>
                    </a:lnTo>
                    <a:lnTo>
                      <a:pt x="38" y="55"/>
                    </a:lnTo>
                    <a:lnTo>
                      <a:pt x="34" y="55"/>
                    </a:lnTo>
                    <a:lnTo>
                      <a:pt x="32" y="52"/>
                    </a:lnTo>
                    <a:lnTo>
                      <a:pt x="32" y="52"/>
                    </a:lnTo>
                    <a:lnTo>
                      <a:pt x="32" y="52"/>
                    </a:lnTo>
                    <a:lnTo>
                      <a:pt x="30" y="53"/>
                    </a:lnTo>
                    <a:lnTo>
                      <a:pt x="30" y="53"/>
                    </a:lnTo>
                    <a:lnTo>
                      <a:pt x="28" y="53"/>
                    </a:lnTo>
                    <a:lnTo>
                      <a:pt x="23" y="57"/>
                    </a:lnTo>
                    <a:lnTo>
                      <a:pt x="21" y="57"/>
                    </a:lnTo>
                    <a:lnTo>
                      <a:pt x="19" y="57"/>
                    </a:lnTo>
                    <a:lnTo>
                      <a:pt x="15" y="57"/>
                    </a:lnTo>
                    <a:lnTo>
                      <a:pt x="15" y="59"/>
                    </a:lnTo>
                    <a:lnTo>
                      <a:pt x="11" y="63"/>
                    </a:lnTo>
                    <a:lnTo>
                      <a:pt x="6" y="74"/>
                    </a:lnTo>
                    <a:lnTo>
                      <a:pt x="4" y="76"/>
                    </a:lnTo>
                    <a:lnTo>
                      <a:pt x="4" y="76"/>
                    </a:lnTo>
                    <a:lnTo>
                      <a:pt x="4" y="78"/>
                    </a:lnTo>
                    <a:lnTo>
                      <a:pt x="2" y="78"/>
                    </a:lnTo>
                    <a:lnTo>
                      <a:pt x="0" y="78"/>
                    </a:lnTo>
                    <a:lnTo>
                      <a:pt x="0" y="80"/>
                    </a:lnTo>
                    <a:lnTo>
                      <a:pt x="0" y="82"/>
                    </a:lnTo>
                    <a:lnTo>
                      <a:pt x="0" y="82"/>
                    </a:lnTo>
                    <a:lnTo>
                      <a:pt x="2" y="82"/>
                    </a:lnTo>
                    <a:lnTo>
                      <a:pt x="2" y="86"/>
                    </a:lnTo>
                    <a:lnTo>
                      <a:pt x="2" y="88"/>
                    </a:lnTo>
                    <a:lnTo>
                      <a:pt x="2" y="90"/>
                    </a:lnTo>
                    <a:lnTo>
                      <a:pt x="2" y="91"/>
                    </a:lnTo>
                    <a:lnTo>
                      <a:pt x="4" y="103"/>
                    </a:lnTo>
                    <a:lnTo>
                      <a:pt x="4" y="103"/>
                    </a:lnTo>
                    <a:lnTo>
                      <a:pt x="7" y="107"/>
                    </a:lnTo>
                    <a:lnTo>
                      <a:pt x="9" y="108"/>
                    </a:lnTo>
                    <a:lnTo>
                      <a:pt x="9" y="110"/>
                    </a:lnTo>
                    <a:lnTo>
                      <a:pt x="9" y="112"/>
                    </a:lnTo>
                    <a:lnTo>
                      <a:pt x="9" y="114"/>
                    </a:lnTo>
                    <a:lnTo>
                      <a:pt x="11" y="118"/>
                    </a:lnTo>
                    <a:lnTo>
                      <a:pt x="15" y="122"/>
                    </a:lnTo>
                    <a:lnTo>
                      <a:pt x="23" y="127"/>
                    </a:lnTo>
                    <a:lnTo>
                      <a:pt x="25" y="131"/>
                    </a:lnTo>
                    <a:lnTo>
                      <a:pt x="25" y="135"/>
                    </a:lnTo>
                    <a:lnTo>
                      <a:pt x="26" y="137"/>
                    </a:lnTo>
                    <a:lnTo>
                      <a:pt x="26" y="141"/>
                    </a:lnTo>
                    <a:lnTo>
                      <a:pt x="30" y="135"/>
                    </a:lnTo>
                    <a:lnTo>
                      <a:pt x="32" y="133"/>
                    </a:lnTo>
                    <a:lnTo>
                      <a:pt x="32" y="131"/>
                    </a:lnTo>
                    <a:lnTo>
                      <a:pt x="32" y="127"/>
                    </a:lnTo>
                    <a:lnTo>
                      <a:pt x="32" y="127"/>
                    </a:lnTo>
                    <a:lnTo>
                      <a:pt x="34" y="122"/>
                    </a:lnTo>
                    <a:lnTo>
                      <a:pt x="36" y="122"/>
                    </a:lnTo>
                    <a:lnTo>
                      <a:pt x="47" y="120"/>
                    </a:lnTo>
                    <a:lnTo>
                      <a:pt x="49" y="120"/>
                    </a:lnTo>
                    <a:lnTo>
                      <a:pt x="57" y="122"/>
                    </a:lnTo>
                    <a:lnTo>
                      <a:pt x="59" y="122"/>
                    </a:lnTo>
                    <a:lnTo>
                      <a:pt x="59" y="122"/>
                    </a:lnTo>
                    <a:lnTo>
                      <a:pt x="62" y="120"/>
                    </a:lnTo>
                    <a:lnTo>
                      <a:pt x="64" y="120"/>
                    </a:lnTo>
                    <a:lnTo>
                      <a:pt x="66" y="122"/>
                    </a:lnTo>
                    <a:lnTo>
                      <a:pt x="66" y="120"/>
                    </a:lnTo>
                    <a:lnTo>
                      <a:pt x="66" y="108"/>
                    </a:lnTo>
                    <a:lnTo>
                      <a:pt x="66" y="108"/>
                    </a:lnTo>
                    <a:lnTo>
                      <a:pt x="70" y="105"/>
                    </a:lnTo>
                    <a:lnTo>
                      <a:pt x="74" y="101"/>
                    </a:lnTo>
                    <a:lnTo>
                      <a:pt x="76" y="97"/>
                    </a:lnTo>
                    <a:lnTo>
                      <a:pt x="81" y="95"/>
                    </a:lnTo>
                    <a:lnTo>
                      <a:pt x="87" y="97"/>
                    </a:lnTo>
                    <a:lnTo>
                      <a:pt x="91" y="99"/>
                    </a:lnTo>
                    <a:lnTo>
                      <a:pt x="93" y="101"/>
                    </a:lnTo>
                    <a:lnTo>
                      <a:pt x="97" y="105"/>
                    </a:lnTo>
                    <a:lnTo>
                      <a:pt x="98" y="107"/>
                    </a:lnTo>
                    <a:lnTo>
                      <a:pt x="98" y="107"/>
                    </a:lnTo>
                    <a:lnTo>
                      <a:pt x="114" y="108"/>
                    </a:lnTo>
                    <a:lnTo>
                      <a:pt x="117" y="108"/>
                    </a:lnTo>
                    <a:lnTo>
                      <a:pt x="119" y="110"/>
                    </a:lnTo>
                    <a:lnTo>
                      <a:pt x="125" y="112"/>
                    </a:lnTo>
                    <a:lnTo>
                      <a:pt x="127" y="112"/>
                    </a:lnTo>
                    <a:lnTo>
                      <a:pt x="129" y="110"/>
                    </a:lnTo>
                    <a:lnTo>
                      <a:pt x="129" y="108"/>
                    </a:lnTo>
                    <a:lnTo>
                      <a:pt x="131" y="107"/>
                    </a:lnTo>
                    <a:lnTo>
                      <a:pt x="133" y="103"/>
                    </a:lnTo>
                    <a:lnTo>
                      <a:pt x="136" y="103"/>
                    </a:lnTo>
                    <a:lnTo>
                      <a:pt x="140" y="103"/>
                    </a:lnTo>
                    <a:lnTo>
                      <a:pt x="144" y="103"/>
                    </a:lnTo>
                    <a:lnTo>
                      <a:pt x="148" y="101"/>
                    </a:lnTo>
                    <a:lnTo>
                      <a:pt x="155" y="97"/>
                    </a:lnTo>
                    <a:lnTo>
                      <a:pt x="161" y="97"/>
                    </a:lnTo>
                    <a:lnTo>
                      <a:pt x="165" y="99"/>
                    </a:lnTo>
                    <a:lnTo>
                      <a:pt x="167" y="99"/>
                    </a:lnTo>
                    <a:lnTo>
                      <a:pt x="170" y="97"/>
                    </a:lnTo>
                    <a:lnTo>
                      <a:pt x="172" y="97"/>
                    </a:lnTo>
                    <a:lnTo>
                      <a:pt x="172" y="95"/>
                    </a:lnTo>
                    <a:lnTo>
                      <a:pt x="174" y="95"/>
                    </a:lnTo>
                    <a:lnTo>
                      <a:pt x="174" y="93"/>
                    </a:lnTo>
                    <a:lnTo>
                      <a:pt x="178" y="93"/>
                    </a:lnTo>
                    <a:lnTo>
                      <a:pt x="184" y="93"/>
                    </a:lnTo>
                    <a:lnTo>
                      <a:pt x="193" y="95"/>
                    </a:lnTo>
                    <a:lnTo>
                      <a:pt x="195" y="95"/>
                    </a:lnTo>
                    <a:lnTo>
                      <a:pt x="197" y="95"/>
                    </a:lnTo>
                    <a:lnTo>
                      <a:pt x="199" y="95"/>
                    </a:lnTo>
                    <a:lnTo>
                      <a:pt x="201" y="95"/>
                    </a:lnTo>
                    <a:lnTo>
                      <a:pt x="203" y="95"/>
                    </a:lnTo>
                    <a:lnTo>
                      <a:pt x="205" y="95"/>
                    </a:lnTo>
                    <a:lnTo>
                      <a:pt x="206" y="95"/>
                    </a:lnTo>
                    <a:lnTo>
                      <a:pt x="206" y="95"/>
                    </a:lnTo>
                    <a:lnTo>
                      <a:pt x="205" y="95"/>
                    </a:lnTo>
                    <a:lnTo>
                      <a:pt x="205" y="93"/>
                    </a:lnTo>
                    <a:lnTo>
                      <a:pt x="205" y="93"/>
                    </a:lnTo>
                    <a:lnTo>
                      <a:pt x="205" y="91"/>
                    </a:lnTo>
                    <a:lnTo>
                      <a:pt x="205" y="91"/>
                    </a:lnTo>
                    <a:lnTo>
                      <a:pt x="205" y="90"/>
                    </a:lnTo>
                    <a:lnTo>
                      <a:pt x="205" y="90"/>
                    </a:lnTo>
                    <a:lnTo>
                      <a:pt x="205" y="90"/>
                    </a:lnTo>
                    <a:lnTo>
                      <a:pt x="205" y="88"/>
                    </a:lnTo>
                    <a:lnTo>
                      <a:pt x="203" y="88"/>
                    </a:lnTo>
                    <a:lnTo>
                      <a:pt x="203" y="86"/>
                    </a:lnTo>
                    <a:lnTo>
                      <a:pt x="203" y="86"/>
                    </a:lnTo>
                    <a:lnTo>
                      <a:pt x="203" y="86"/>
                    </a:lnTo>
                    <a:lnTo>
                      <a:pt x="203" y="86"/>
                    </a:lnTo>
                    <a:lnTo>
                      <a:pt x="201" y="86"/>
                    </a:lnTo>
                    <a:lnTo>
                      <a:pt x="199" y="84"/>
                    </a:lnTo>
                    <a:lnTo>
                      <a:pt x="197" y="82"/>
                    </a:lnTo>
                    <a:lnTo>
                      <a:pt x="197" y="82"/>
                    </a:lnTo>
                    <a:lnTo>
                      <a:pt x="195" y="82"/>
                    </a:lnTo>
                    <a:lnTo>
                      <a:pt x="195" y="82"/>
                    </a:lnTo>
                    <a:lnTo>
                      <a:pt x="195" y="82"/>
                    </a:lnTo>
                    <a:lnTo>
                      <a:pt x="193" y="82"/>
                    </a:lnTo>
                    <a:lnTo>
                      <a:pt x="193" y="82"/>
                    </a:lnTo>
                    <a:lnTo>
                      <a:pt x="193" y="80"/>
                    </a:lnTo>
                    <a:lnTo>
                      <a:pt x="193" y="80"/>
                    </a:lnTo>
                    <a:lnTo>
                      <a:pt x="191" y="80"/>
                    </a:lnTo>
                    <a:lnTo>
                      <a:pt x="191" y="78"/>
                    </a:lnTo>
                    <a:lnTo>
                      <a:pt x="191" y="78"/>
                    </a:lnTo>
                    <a:lnTo>
                      <a:pt x="191" y="76"/>
                    </a:lnTo>
                    <a:lnTo>
                      <a:pt x="189" y="76"/>
                    </a:lnTo>
                    <a:lnTo>
                      <a:pt x="189" y="76"/>
                    </a:lnTo>
                    <a:lnTo>
                      <a:pt x="189" y="74"/>
                    </a:lnTo>
                    <a:lnTo>
                      <a:pt x="189" y="74"/>
                    </a:lnTo>
                    <a:lnTo>
                      <a:pt x="189" y="71"/>
                    </a:lnTo>
                    <a:lnTo>
                      <a:pt x="188" y="69"/>
                    </a:lnTo>
                    <a:lnTo>
                      <a:pt x="186" y="69"/>
                    </a:lnTo>
                    <a:lnTo>
                      <a:pt x="186" y="67"/>
                    </a:lnTo>
                    <a:lnTo>
                      <a:pt x="186" y="67"/>
                    </a:lnTo>
                    <a:lnTo>
                      <a:pt x="186" y="67"/>
                    </a:lnTo>
                    <a:lnTo>
                      <a:pt x="184" y="67"/>
                    </a:lnTo>
                    <a:lnTo>
                      <a:pt x="184" y="65"/>
                    </a:lnTo>
                    <a:lnTo>
                      <a:pt x="182" y="63"/>
                    </a:lnTo>
                    <a:lnTo>
                      <a:pt x="180" y="63"/>
                    </a:lnTo>
                    <a:lnTo>
                      <a:pt x="176" y="61"/>
                    </a:lnTo>
                    <a:lnTo>
                      <a:pt x="174" y="61"/>
                    </a:lnTo>
                    <a:lnTo>
                      <a:pt x="174" y="59"/>
                    </a:lnTo>
                    <a:lnTo>
                      <a:pt x="172" y="57"/>
                    </a:lnTo>
                    <a:lnTo>
                      <a:pt x="172" y="57"/>
                    </a:lnTo>
                    <a:lnTo>
                      <a:pt x="170" y="57"/>
                    </a:lnTo>
                    <a:lnTo>
                      <a:pt x="170" y="57"/>
                    </a:lnTo>
                    <a:lnTo>
                      <a:pt x="170" y="55"/>
                    </a:lnTo>
                    <a:lnTo>
                      <a:pt x="172" y="55"/>
                    </a:lnTo>
                    <a:lnTo>
                      <a:pt x="172" y="53"/>
                    </a:lnTo>
                    <a:lnTo>
                      <a:pt x="170" y="52"/>
                    </a:lnTo>
                    <a:lnTo>
                      <a:pt x="169" y="50"/>
                    </a:lnTo>
                    <a:lnTo>
                      <a:pt x="167" y="48"/>
                    </a:lnTo>
                    <a:lnTo>
                      <a:pt x="165" y="48"/>
                    </a:lnTo>
                    <a:lnTo>
                      <a:pt x="165" y="46"/>
                    </a:lnTo>
                    <a:lnTo>
                      <a:pt x="163" y="46"/>
                    </a:lnTo>
                    <a:lnTo>
                      <a:pt x="157" y="46"/>
                    </a:lnTo>
                    <a:lnTo>
                      <a:pt x="157" y="44"/>
                    </a:lnTo>
                    <a:lnTo>
                      <a:pt x="157" y="44"/>
                    </a:lnTo>
                    <a:lnTo>
                      <a:pt x="155" y="44"/>
                    </a:lnTo>
                    <a:lnTo>
                      <a:pt x="155" y="44"/>
                    </a:lnTo>
                    <a:lnTo>
                      <a:pt x="155" y="42"/>
                    </a:lnTo>
                    <a:lnTo>
                      <a:pt x="155" y="40"/>
                    </a:lnTo>
                    <a:lnTo>
                      <a:pt x="155" y="38"/>
                    </a:lnTo>
                    <a:lnTo>
                      <a:pt x="155" y="38"/>
                    </a:lnTo>
                    <a:lnTo>
                      <a:pt x="155" y="38"/>
                    </a:lnTo>
                    <a:lnTo>
                      <a:pt x="155" y="38"/>
                    </a:lnTo>
                    <a:lnTo>
                      <a:pt x="153" y="38"/>
                    </a:lnTo>
                    <a:lnTo>
                      <a:pt x="153" y="38"/>
                    </a:lnTo>
                    <a:lnTo>
                      <a:pt x="152" y="38"/>
                    </a:lnTo>
                    <a:lnTo>
                      <a:pt x="148" y="36"/>
                    </a:lnTo>
                    <a:lnTo>
                      <a:pt x="146" y="36"/>
                    </a:lnTo>
                    <a:lnTo>
                      <a:pt x="146" y="36"/>
                    </a:lnTo>
                    <a:lnTo>
                      <a:pt x="144" y="36"/>
                    </a:lnTo>
                    <a:lnTo>
                      <a:pt x="144" y="34"/>
                    </a:lnTo>
                    <a:lnTo>
                      <a:pt x="144" y="34"/>
                    </a:lnTo>
                    <a:lnTo>
                      <a:pt x="144" y="34"/>
                    </a:lnTo>
                    <a:lnTo>
                      <a:pt x="144" y="33"/>
                    </a:lnTo>
                    <a:lnTo>
                      <a:pt x="144" y="33"/>
                    </a:lnTo>
                    <a:lnTo>
                      <a:pt x="144" y="33"/>
                    </a:lnTo>
                    <a:lnTo>
                      <a:pt x="144" y="31"/>
                    </a:lnTo>
                    <a:lnTo>
                      <a:pt x="146" y="29"/>
                    </a:lnTo>
                    <a:lnTo>
                      <a:pt x="146" y="27"/>
                    </a:lnTo>
                    <a:lnTo>
                      <a:pt x="146" y="23"/>
                    </a:lnTo>
                    <a:lnTo>
                      <a:pt x="146" y="23"/>
                    </a:lnTo>
                    <a:lnTo>
                      <a:pt x="146" y="21"/>
                    </a:lnTo>
                    <a:lnTo>
                      <a:pt x="146" y="21"/>
                    </a:lnTo>
                    <a:lnTo>
                      <a:pt x="146" y="19"/>
                    </a:lnTo>
                    <a:lnTo>
                      <a:pt x="146" y="19"/>
                    </a:lnTo>
                    <a:lnTo>
                      <a:pt x="146" y="19"/>
                    </a:lnTo>
                    <a:lnTo>
                      <a:pt x="146" y="17"/>
                    </a:lnTo>
                    <a:lnTo>
                      <a:pt x="146" y="17"/>
                    </a:lnTo>
                    <a:lnTo>
                      <a:pt x="144" y="16"/>
                    </a:lnTo>
                    <a:lnTo>
                      <a:pt x="144" y="14"/>
                    </a:lnTo>
                    <a:lnTo>
                      <a:pt x="142" y="12"/>
                    </a:lnTo>
                    <a:lnTo>
                      <a:pt x="140" y="10"/>
                    </a:lnTo>
                    <a:lnTo>
                      <a:pt x="138" y="6"/>
                    </a:lnTo>
                    <a:lnTo>
                      <a:pt x="134" y="4"/>
                    </a:lnTo>
                    <a:lnTo>
                      <a:pt x="134" y="2"/>
                    </a:lnTo>
                    <a:lnTo>
                      <a:pt x="131" y="0"/>
                    </a:lnTo>
                    <a:lnTo>
                      <a:pt x="127" y="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41" name="Freeform 1786">
                <a:extLst>
                  <a:ext uri="{FF2B5EF4-FFF2-40B4-BE49-F238E27FC236}">
                    <a16:creationId xmlns:a16="http://schemas.microsoft.com/office/drawing/2014/main" id="{EE777EF7-56FC-B711-1327-847A73CA50C0}"/>
                  </a:ext>
                </a:extLst>
              </p:cNvPr>
              <p:cNvSpPr>
                <a:spLocks/>
              </p:cNvSpPr>
              <p:nvPr/>
            </p:nvSpPr>
            <p:spPr bwMode="auto">
              <a:xfrm>
                <a:off x="21152105" y="11561912"/>
                <a:ext cx="310030" cy="277395"/>
              </a:xfrm>
              <a:custGeom>
                <a:avLst/>
                <a:gdLst>
                  <a:gd name="T0" fmla="*/ 34 w 38"/>
                  <a:gd name="T1" fmla="*/ 5 h 34"/>
                  <a:gd name="T2" fmla="*/ 24 w 38"/>
                  <a:gd name="T3" fmla="*/ 0 h 34"/>
                  <a:gd name="T4" fmla="*/ 24 w 38"/>
                  <a:gd name="T5" fmla="*/ 0 h 34"/>
                  <a:gd name="T6" fmla="*/ 21 w 38"/>
                  <a:gd name="T7" fmla="*/ 0 h 34"/>
                  <a:gd name="T8" fmla="*/ 15 w 38"/>
                  <a:gd name="T9" fmla="*/ 2 h 34"/>
                  <a:gd name="T10" fmla="*/ 13 w 38"/>
                  <a:gd name="T11" fmla="*/ 4 h 34"/>
                  <a:gd name="T12" fmla="*/ 11 w 38"/>
                  <a:gd name="T13" fmla="*/ 7 h 34"/>
                  <a:gd name="T14" fmla="*/ 7 w 38"/>
                  <a:gd name="T15" fmla="*/ 9 h 34"/>
                  <a:gd name="T16" fmla="*/ 5 w 38"/>
                  <a:gd name="T17" fmla="*/ 13 h 34"/>
                  <a:gd name="T18" fmla="*/ 4 w 38"/>
                  <a:gd name="T19" fmla="*/ 15 h 34"/>
                  <a:gd name="T20" fmla="*/ 4 w 38"/>
                  <a:gd name="T21" fmla="*/ 15 h 34"/>
                  <a:gd name="T22" fmla="*/ 2 w 38"/>
                  <a:gd name="T23" fmla="*/ 15 h 34"/>
                  <a:gd name="T24" fmla="*/ 0 w 38"/>
                  <a:gd name="T25" fmla="*/ 17 h 34"/>
                  <a:gd name="T26" fmla="*/ 0 w 38"/>
                  <a:gd name="T27" fmla="*/ 17 h 34"/>
                  <a:gd name="T28" fmla="*/ 2 w 38"/>
                  <a:gd name="T29" fmla="*/ 23 h 34"/>
                  <a:gd name="T30" fmla="*/ 4 w 38"/>
                  <a:gd name="T31" fmla="*/ 26 h 34"/>
                  <a:gd name="T32" fmla="*/ 7 w 38"/>
                  <a:gd name="T33" fmla="*/ 30 h 34"/>
                  <a:gd name="T34" fmla="*/ 11 w 38"/>
                  <a:gd name="T35" fmla="*/ 34 h 34"/>
                  <a:gd name="T36" fmla="*/ 15 w 38"/>
                  <a:gd name="T37" fmla="*/ 34 h 34"/>
                  <a:gd name="T38" fmla="*/ 17 w 38"/>
                  <a:gd name="T39" fmla="*/ 34 h 34"/>
                  <a:gd name="T40" fmla="*/ 19 w 38"/>
                  <a:gd name="T41" fmla="*/ 28 h 34"/>
                  <a:gd name="T42" fmla="*/ 21 w 38"/>
                  <a:gd name="T43" fmla="*/ 26 h 34"/>
                  <a:gd name="T44" fmla="*/ 23 w 38"/>
                  <a:gd name="T45" fmla="*/ 26 h 34"/>
                  <a:gd name="T46" fmla="*/ 28 w 38"/>
                  <a:gd name="T47" fmla="*/ 24 h 34"/>
                  <a:gd name="T48" fmla="*/ 30 w 38"/>
                  <a:gd name="T49" fmla="*/ 24 h 34"/>
                  <a:gd name="T50" fmla="*/ 32 w 38"/>
                  <a:gd name="T51" fmla="*/ 23 h 34"/>
                  <a:gd name="T52" fmla="*/ 36 w 38"/>
                  <a:gd name="T53" fmla="*/ 15 h 34"/>
                  <a:gd name="T54" fmla="*/ 38 w 38"/>
                  <a:gd name="T55" fmla="*/ 13 h 34"/>
                  <a:gd name="T56" fmla="*/ 38 w 38"/>
                  <a:gd name="T57" fmla="*/ 11 h 34"/>
                  <a:gd name="T58" fmla="*/ 36 w 38"/>
                  <a:gd name="T59" fmla="*/ 7 h 34"/>
                  <a:gd name="T60" fmla="*/ 34 w 38"/>
                  <a:gd name="T61"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34">
                    <a:moveTo>
                      <a:pt x="34" y="5"/>
                    </a:moveTo>
                    <a:lnTo>
                      <a:pt x="24" y="0"/>
                    </a:lnTo>
                    <a:lnTo>
                      <a:pt x="24" y="0"/>
                    </a:lnTo>
                    <a:lnTo>
                      <a:pt x="21" y="0"/>
                    </a:lnTo>
                    <a:lnTo>
                      <a:pt x="15" y="2"/>
                    </a:lnTo>
                    <a:lnTo>
                      <a:pt x="13" y="4"/>
                    </a:lnTo>
                    <a:lnTo>
                      <a:pt x="11" y="7"/>
                    </a:lnTo>
                    <a:lnTo>
                      <a:pt x="7" y="9"/>
                    </a:lnTo>
                    <a:lnTo>
                      <a:pt x="5" y="13"/>
                    </a:lnTo>
                    <a:lnTo>
                      <a:pt x="4" y="15"/>
                    </a:lnTo>
                    <a:lnTo>
                      <a:pt x="4" y="15"/>
                    </a:lnTo>
                    <a:lnTo>
                      <a:pt x="2" y="15"/>
                    </a:lnTo>
                    <a:lnTo>
                      <a:pt x="0" y="17"/>
                    </a:lnTo>
                    <a:lnTo>
                      <a:pt x="0" y="17"/>
                    </a:lnTo>
                    <a:lnTo>
                      <a:pt x="2" y="23"/>
                    </a:lnTo>
                    <a:lnTo>
                      <a:pt x="4" y="26"/>
                    </a:lnTo>
                    <a:lnTo>
                      <a:pt x="7" y="30"/>
                    </a:lnTo>
                    <a:lnTo>
                      <a:pt x="11" y="34"/>
                    </a:lnTo>
                    <a:lnTo>
                      <a:pt x="15" y="34"/>
                    </a:lnTo>
                    <a:lnTo>
                      <a:pt x="17" y="34"/>
                    </a:lnTo>
                    <a:lnTo>
                      <a:pt x="19" y="28"/>
                    </a:lnTo>
                    <a:lnTo>
                      <a:pt x="21" y="26"/>
                    </a:lnTo>
                    <a:lnTo>
                      <a:pt x="23" y="26"/>
                    </a:lnTo>
                    <a:lnTo>
                      <a:pt x="28" y="24"/>
                    </a:lnTo>
                    <a:lnTo>
                      <a:pt x="30" y="24"/>
                    </a:lnTo>
                    <a:lnTo>
                      <a:pt x="32" y="23"/>
                    </a:lnTo>
                    <a:lnTo>
                      <a:pt x="36" y="15"/>
                    </a:lnTo>
                    <a:lnTo>
                      <a:pt x="38" y="13"/>
                    </a:lnTo>
                    <a:lnTo>
                      <a:pt x="38" y="11"/>
                    </a:lnTo>
                    <a:lnTo>
                      <a:pt x="36" y="7"/>
                    </a:lnTo>
                    <a:lnTo>
                      <a:pt x="34" y="5"/>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42" name="Freeform 1787">
                <a:extLst>
                  <a:ext uri="{FF2B5EF4-FFF2-40B4-BE49-F238E27FC236}">
                    <a16:creationId xmlns:a16="http://schemas.microsoft.com/office/drawing/2014/main" id="{61FA09A9-994D-E0C7-98C3-0C67F6EC977F}"/>
                  </a:ext>
                </a:extLst>
              </p:cNvPr>
              <p:cNvSpPr>
                <a:spLocks noEditPoints="1"/>
              </p:cNvSpPr>
              <p:nvPr/>
            </p:nvSpPr>
            <p:spPr bwMode="auto">
              <a:xfrm>
                <a:off x="21878224" y="8885866"/>
                <a:ext cx="416095" cy="1036155"/>
              </a:xfrm>
              <a:custGeom>
                <a:avLst/>
                <a:gdLst>
                  <a:gd name="T0" fmla="*/ 7 w 51"/>
                  <a:gd name="T1" fmla="*/ 0 h 127"/>
                  <a:gd name="T2" fmla="*/ 19 w 51"/>
                  <a:gd name="T3" fmla="*/ 3 h 127"/>
                  <a:gd name="T4" fmla="*/ 21 w 51"/>
                  <a:gd name="T5" fmla="*/ 3 h 127"/>
                  <a:gd name="T6" fmla="*/ 25 w 51"/>
                  <a:gd name="T7" fmla="*/ 3 h 127"/>
                  <a:gd name="T8" fmla="*/ 30 w 51"/>
                  <a:gd name="T9" fmla="*/ 9 h 127"/>
                  <a:gd name="T10" fmla="*/ 32 w 51"/>
                  <a:gd name="T11" fmla="*/ 20 h 127"/>
                  <a:gd name="T12" fmla="*/ 32 w 51"/>
                  <a:gd name="T13" fmla="*/ 24 h 127"/>
                  <a:gd name="T14" fmla="*/ 36 w 51"/>
                  <a:gd name="T15" fmla="*/ 34 h 127"/>
                  <a:gd name="T16" fmla="*/ 32 w 51"/>
                  <a:gd name="T17" fmla="*/ 36 h 127"/>
                  <a:gd name="T18" fmla="*/ 28 w 51"/>
                  <a:gd name="T19" fmla="*/ 47 h 127"/>
                  <a:gd name="T20" fmla="*/ 36 w 51"/>
                  <a:gd name="T21" fmla="*/ 68 h 127"/>
                  <a:gd name="T22" fmla="*/ 49 w 51"/>
                  <a:gd name="T23" fmla="*/ 81 h 127"/>
                  <a:gd name="T24" fmla="*/ 51 w 51"/>
                  <a:gd name="T25" fmla="*/ 91 h 127"/>
                  <a:gd name="T26" fmla="*/ 51 w 51"/>
                  <a:gd name="T27" fmla="*/ 106 h 127"/>
                  <a:gd name="T28" fmla="*/ 45 w 51"/>
                  <a:gd name="T29" fmla="*/ 110 h 127"/>
                  <a:gd name="T30" fmla="*/ 42 w 51"/>
                  <a:gd name="T31" fmla="*/ 115 h 127"/>
                  <a:gd name="T32" fmla="*/ 43 w 51"/>
                  <a:gd name="T33" fmla="*/ 123 h 127"/>
                  <a:gd name="T34" fmla="*/ 40 w 51"/>
                  <a:gd name="T35" fmla="*/ 127 h 127"/>
                  <a:gd name="T36" fmla="*/ 40 w 51"/>
                  <a:gd name="T37" fmla="*/ 123 h 127"/>
                  <a:gd name="T38" fmla="*/ 30 w 51"/>
                  <a:gd name="T39" fmla="*/ 113 h 127"/>
                  <a:gd name="T40" fmla="*/ 26 w 51"/>
                  <a:gd name="T41" fmla="*/ 106 h 127"/>
                  <a:gd name="T42" fmla="*/ 30 w 51"/>
                  <a:gd name="T43" fmla="*/ 98 h 127"/>
                  <a:gd name="T44" fmla="*/ 30 w 51"/>
                  <a:gd name="T45" fmla="*/ 91 h 127"/>
                  <a:gd name="T46" fmla="*/ 28 w 51"/>
                  <a:gd name="T47" fmla="*/ 83 h 127"/>
                  <a:gd name="T48" fmla="*/ 19 w 51"/>
                  <a:gd name="T49" fmla="*/ 83 h 127"/>
                  <a:gd name="T50" fmla="*/ 13 w 51"/>
                  <a:gd name="T51" fmla="*/ 83 h 127"/>
                  <a:gd name="T52" fmla="*/ 7 w 51"/>
                  <a:gd name="T53" fmla="*/ 74 h 127"/>
                  <a:gd name="T54" fmla="*/ 6 w 51"/>
                  <a:gd name="T55" fmla="*/ 75 h 127"/>
                  <a:gd name="T56" fmla="*/ 2 w 51"/>
                  <a:gd name="T57" fmla="*/ 72 h 127"/>
                  <a:gd name="T58" fmla="*/ 2 w 51"/>
                  <a:gd name="T59" fmla="*/ 70 h 127"/>
                  <a:gd name="T60" fmla="*/ 6 w 51"/>
                  <a:gd name="T61" fmla="*/ 64 h 127"/>
                  <a:gd name="T62" fmla="*/ 6 w 51"/>
                  <a:gd name="T63" fmla="*/ 55 h 127"/>
                  <a:gd name="T64" fmla="*/ 9 w 51"/>
                  <a:gd name="T65" fmla="*/ 53 h 127"/>
                  <a:gd name="T66" fmla="*/ 15 w 51"/>
                  <a:gd name="T67" fmla="*/ 49 h 127"/>
                  <a:gd name="T68" fmla="*/ 11 w 51"/>
                  <a:gd name="T69" fmla="*/ 43 h 127"/>
                  <a:gd name="T70" fmla="*/ 9 w 51"/>
                  <a:gd name="T71" fmla="*/ 36 h 127"/>
                  <a:gd name="T72" fmla="*/ 11 w 51"/>
                  <a:gd name="T73" fmla="*/ 30 h 127"/>
                  <a:gd name="T74" fmla="*/ 11 w 51"/>
                  <a:gd name="T75" fmla="*/ 26 h 127"/>
                  <a:gd name="T76" fmla="*/ 15 w 51"/>
                  <a:gd name="T77" fmla="*/ 22 h 127"/>
                  <a:gd name="T78" fmla="*/ 15 w 51"/>
                  <a:gd name="T79" fmla="*/ 17 h 127"/>
                  <a:gd name="T80" fmla="*/ 13 w 51"/>
                  <a:gd name="T81" fmla="*/ 13 h 127"/>
                  <a:gd name="T82" fmla="*/ 11 w 51"/>
                  <a:gd name="T83" fmla="*/ 9 h 127"/>
                  <a:gd name="T84" fmla="*/ 9 w 51"/>
                  <a:gd name="T85" fmla="*/ 3 h 127"/>
                  <a:gd name="T86" fmla="*/ 7 w 51"/>
                  <a:gd name="T87" fmla="*/ 3 h 127"/>
                  <a:gd name="T88" fmla="*/ 6 w 51"/>
                  <a:gd name="T89" fmla="*/ 1 h 127"/>
                  <a:gd name="T90" fmla="*/ 34 w 51"/>
                  <a:gd name="T91" fmla="*/ 43 h 127"/>
                  <a:gd name="T92" fmla="*/ 30 w 51"/>
                  <a:gd name="T93" fmla="*/ 43 h 127"/>
                  <a:gd name="T94" fmla="*/ 32 w 51"/>
                  <a:gd name="T95" fmla="*/ 4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1" h="127">
                    <a:moveTo>
                      <a:pt x="6" y="1"/>
                    </a:moveTo>
                    <a:lnTo>
                      <a:pt x="6" y="0"/>
                    </a:lnTo>
                    <a:lnTo>
                      <a:pt x="7" y="0"/>
                    </a:lnTo>
                    <a:lnTo>
                      <a:pt x="11" y="3"/>
                    </a:lnTo>
                    <a:lnTo>
                      <a:pt x="13" y="3"/>
                    </a:lnTo>
                    <a:lnTo>
                      <a:pt x="19" y="3"/>
                    </a:lnTo>
                    <a:lnTo>
                      <a:pt x="21" y="5"/>
                    </a:lnTo>
                    <a:lnTo>
                      <a:pt x="21" y="3"/>
                    </a:lnTo>
                    <a:lnTo>
                      <a:pt x="21" y="3"/>
                    </a:lnTo>
                    <a:lnTo>
                      <a:pt x="23" y="1"/>
                    </a:lnTo>
                    <a:lnTo>
                      <a:pt x="23" y="1"/>
                    </a:lnTo>
                    <a:lnTo>
                      <a:pt x="25" y="3"/>
                    </a:lnTo>
                    <a:lnTo>
                      <a:pt x="26" y="5"/>
                    </a:lnTo>
                    <a:lnTo>
                      <a:pt x="28" y="7"/>
                    </a:lnTo>
                    <a:lnTo>
                      <a:pt x="30" y="9"/>
                    </a:lnTo>
                    <a:lnTo>
                      <a:pt x="30" y="11"/>
                    </a:lnTo>
                    <a:lnTo>
                      <a:pt x="32" y="17"/>
                    </a:lnTo>
                    <a:lnTo>
                      <a:pt x="32" y="20"/>
                    </a:lnTo>
                    <a:lnTo>
                      <a:pt x="32" y="22"/>
                    </a:lnTo>
                    <a:lnTo>
                      <a:pt x="32" y="22"/>
                    </a:lnTo>
                    <a:lnTo>
                      <a:pt x="32" y="24"/>
                    </a:lnTo>
                    <a:lnTo>
                      <a:pt x="32" y="26"/>
                    </a:lnTo>
                    <a:lnTo>
                      <a:pt x="32" y="28"/>
                    </a:lnTo>
                    <a:lnTo>
                      <a:pt x="36" y="34"/>
                    </a:lnTo>
                    <a:lnTo>
                      <a:pt x="38" y="36"/>
                    </a:lnTo>
                    <a:lnTo>
                      <a:pt x="34" y="36"/>
                    </a:lnTo>
                    <a:lnTo>
                      <a:pt x="32" y="36"/>
                    </a:lnTo>
                    <a:lnTo>
                      <a:pt x="32" y="37"/>
                    </a:lnTo>
                    <a:lnTo>
                      <a:pt x="28" y="45"/>
                    </a:lnTo>
                    <a:lnTo>
                      <a:pt x="28" y="47"/>
                    </a:lnTo>
                    <a:lnTo>
                      <a:pt x="32" y="64"/>
                    </a:lnTo>
                    <a:lnTo>
                      <a:pt x="32" y="66"/>
                    </a:lnTo>
                    <a:lnTo>
                      <a:pt x="36" y="68"/>
                    </a:lnTo>
                    <a:lnTo>
                      <a:pt x="42" y="72"/>
                    </a:lnTo>
                    <a:lnTo>
                      <a:pt x="45" y="75"/>
                    </a:lnTo>
                    <a:lnTo>
                      <a:pt x="49" y="81"/>
                    </a:lnTo>
                    <a:lnTo>
                      <a:pt x="51" y="85"/>
                    </a:lnTo>
                    <a:lnTo>
                      <a:pt x="51" y="89"/>
                    </a:lnTo>
                    <a:lnTo>
                      <a:pt x="51" y="91"/>
                    </a:lnTo>
                    <a:lnTo>
                      <a:pt x="51" y="94"/>
                    </a:lnTo>
                    <a:lnTo>
                      <a:pt x="51" y="104"/>
                    </a:lnTo>
                    <a:lnTo>
                      <a:pt x="51" y="106"/>
                    </a:lnTo>
                    <a:lnTo>
                      <a:pt x="49" y="110"/>
                    </a:lnTo>
                    <a:lnTo>
                      <a:pt x="49" y="110"/>
                    </a:lnTo>
                    <a:lnTo>
                      <a:pt x="45" y="110"/>
                    </a:lnTo>
                    <a:lnTo>
                      <a:pt x="43" y="111"/>
                    </a:lnTo>
                    <a:lnTo>
                      <a:pt x="43" y="113"/>
                    </a:lnTo>
                    <a:lnTo>
                      <a:pt x="42" y="115"/>
                    </a:lnTo>
                    <a:lnTo>
                      <a:pt x="42" y="117"/>
                    </a:lnTo>
                    <a:lnTo>
                      <a:pt x="42" y="119"/>
                    </a:lnTo>
                    <a:lnTo>
                      <a:pt x="43" y="123"/>
                    </a:lnTo>
                    <a:lnTo>
                      <a:pt x="43" y="127"/>
                    </a:lnTo>
                    <a:lnTo>
                      <a:pt x="42" y="127"/>
                    </a:lnTo>
                    <a:lnTo>
                      <a:pt x="40" y="127"/>
                    </a:lnTo>
                    <a:lnTo>
                      <a:pt x="40" y="127"/>
                    </a:lnTo>
                    <a:lnTo>
                      <a:pt x="40" y="125"/>
                    </a:lnTo>
                    <a:lnTo>
                      <a:pt x="40" y="123"/>
                    </a:lnTo>
                    <a:lnTo>
                      <a:pt x="38" y="121"/>
                    </a:lnTo>
                    <a:lnTo>
                      <a:pt x="32" y="117"/>
                    </a:lnTo>
                    <a:lnTo>
                      <a:pt x="30" y="113"/>
                    </a:lnTo>
                    <a:lnTo>
                      <a:pt x="30" y="111"/>
                    </a:lnTo>
                    <a:lnTo>
                      <a:pt x="26" y="108"/>
                    </a:lnTo>
                    <a:lnTo>
                      <a:pt x="26" y="106"/>
                    </a:lnTo>
                    <a:lnTo>
                      <a:pt x="26" y="106"/>
                    </a:lnTo>
                    <a:lnTo>
                      <a:pt x="26" y="102"/>
                    </a:lnTo>
                    <a:lnTo>
                      <a:pt x="30" y="98"/>
                    </a:lnTo>
                    <a:lnTo>
                      <a:pt x="30" y="96"/>
                    </a:lnTo>
                    <a:lnTo>
                      <a:pt x="30" y="92"/>
                    </a:lnTo>
                    <a:lnTo>
                      <a:pt x="30" y="91"/>
                    </a:lnTo>
                    <a:lnTo>
                      <a:pt x="30" y="89"/>
                    </a:lnTo>
                    <a:lnTo>
                      <a:pt x="30" y="85"/>
                    </a:lnTo>
                    <a:lnTo>
                      <a:pt x="28" y="83"/>
                    </a:lnTo>
                    <a:lnTo>
                      <a:pt x="28" y="83"/>
                    </a:lnTo>
                    <a:lnTo>
                      <a:pt x="26" y="83"/>
                    </a:lnTo>
                    <a:lnTo>
                      <a:pt x="19" y="83"/>
                    </a:lnTo>
                    <a:lnTo>
                      <a:pt x="17" y="85"/>
                    </a:lnTo>
                    <a:lnTo>
                      <a:pt x="15" y="83"/>
                    </a:lnTo>
                    <a:lnTo>
                      <a:pt x="13" y="83"/>
                    </a:lnTo>
                    <a:lnTo>
                      <a:pt x="11" y="77"/>
                    </a:lnTo>
                    <a:lnTo>
                      <a:pt x="9" y="75"/>
                    </a:lnTo>
                    <a:lnTo>
                      <a:pt x="7" y="74"/>
                    </a:lnTo>
                    <a:lnTo>
                      <a:pt x="7" y="75"/>
                    </a:lnTo>
                    <a:lnTo>
                      <a:pt x="7" y="75"/>
                    </a:lnTo>
                    <a:lnTo>
                      <a:pt x="6" y="75"/>
                    </a:lnTo>
                    <a:lnTo>
                      <a:pt x="6" y="75"/>
                    </a:lnTo>
                    <a:lnTo>
                      <a:pt x="4" y="72"/>
                    </a:lnTo>
                    <a:lnTo>
                      <a:pt x="2" y="72"/>
                    </a:lnTo>
                    <a:lnTo>
                      <a:pt x="2" y="70"/>
                    </a:lnTo>
                    <a:lnTo>
                      <a:pt x="2" y="70"/>
                    </a:lnTo>
                    <a:lnTo>
                      <a:pt x="2" y="70"/>
                    </a:lnTo>
                    <a:lnTo>
                      <a:pt x="0" y="68"/>
                    </a:lnTo>
                    <a:lnTo>
                      <a:pt x="4" y="66"/>
                    </a:lnTo>
                    <a:lnTo>
                      <a:pt x="6" y="64"/>
                    </a:lnTo>
                    <a:lnTo>
                      <a:pt x="6" y="60"/>
                    </a:lnTo>
                    <a:lnTo>
                      <a:pt x="6" y="56"/>
                    </a:lnTo>
                    <a:lnTo>
                      <a:pt x="6" y="55"/>
                    </a:lnTo>
                    <a:lnTo>
                      <a:pt x="6" y="55"/>
                    </a:lnTo>
                    <a:lnTo>
                      <a:pt x="7" y="53"/>
                    </a:lnTo>
                    <a:lnTo>
                      <a:pt x="9" y="53"/>
                    </a:lnTo>
                    <a:lnTo>
                      <a:pt x="11" y="51"/>
                    </a:lnTo>
                    <a:lnTo>
                      <a:pt x="13" y="49"/>
                    </a:lnTo>
                    <a:lnTo>
                      <a:pt x="15" y="49"/>
                    </a:lnTo>
                    <a:lnTo>
                      <a:pt x="11" y="47"/>
                    </a:lnTo>
                    <a:lnTo>
                      <a:pt x="11" y="45"/>
                    </a:lnTo>
                    <a:lnTo>
                      <a:pt x="11" y="43"/>
                    </a:lnTo>
                    <a:lnTo>
                      <a:pt x="11" y="41"/>
                    </a:lnTo>
                    <a:lnTo>
                      <a:pt x="11" y="39"/>
                    </a:lnTo>
                    <a:lnTo>
                      <a:pt x="9" y="36"/>
                    </a:lnTo>
                    <a:lnTo>
                      <a:pt x="9" y="34"/>
                    </a:lnTo>
                    <a:lnTo>
                      <a:pt x="9" y="32"/>
                    </a:lnTo>
                    <a:lnTo>
                      <a:pt x="11" y="30"/>
                    </a:lnTo>
                    <a:lnTo>
                      <a:pt x="11" y="30"/>
                    </a:lnTo>
                    <a:lnTo>
                      <a:pt x="11" y="28"/>
                    </a:lnTo>
                    <a:lnTo>
                      <a:pt x="11" y="26"/>
                    </a:lnTo>
                    <a:lnTo>
                      <a:pt x="11" y="24"/>
                    </a:lnTo>
                    <a:lnTo>
                      <a:pt x="11" y="24"/>
                    </a:lnTo>
                    <a:lnTo>
                      <a:pt x="15" y="22"/>
                    </a:lnTo>
                    <a:lnTo>
                      <a:pt x="15" y="20"/>
                    </a:lnTo>
                    <a:lnTo>
                      <a:pt x="17" y="19"/>
                    </a:lnTo>
                    <a:lnTo>
                      <a:pt x="15" y="17"/>
                    </a:lnTo>
                    <a:lnTo>
                      <a:pt x="15" y="15"/>
                    </a:lnTo>
                    <a:lnTo>
                      <a:pt x="15" y="13"/>
                    </a:lnTo>
                    <a:lnTo>
                      <a:pt x="13" y="13"/>
                    </a:lnTo>
                    <a:lnTo>
                      <a:pt x="11" y="11"/>
                    </a:lnTo>
                    <a:lnTo>
                      <a:pt x="11" y="11"/>
                    </a:lnTo>
                    <a:lnTo>
                      <a:pt x="11" y="9"/>
                    </a:lnTo>
                    <a:lnTo>
                      <a:pt x="11" y="7"/>
                    </a:lnTo>
                    <a:lnTo>
                      <a:pt x="11" y="7"/>
                    </a:lnTo>
                    <a:lnTo>
                      <a:pt x="9" y="3"/>
                    </a:lnTo>
                    <a:lnTo>
                      <a:pt x="9" y="3"/>
                    </a:lnTo>
                    <a:lnTo>
                      <a:pt x="7" y="3"/>
                    </a:lnTo>
                    <a:lnTo>
                      <a:pt x="7" y="3"/>
                    </a:lnTo>
                    <a:lnTo>
                      <a:pt x="7" y="3"/>
                    </a:lnTo>
                    <a:lnTo>
                      <a:pt x="6" y="3"/>
                    </a:lnTo>
                    <a:lnTo>
                      <a:pt x="6" y="1"/>
                    </a:lnTo>
                    <a:close/>
                    <a:moveTo>
                      <a:pt x="32" y="43"/>
                    </a:moveTo>
                    <a:lnTo>
                      <a:pt x="34" y="43"/>
                    </a:lnTo>
                    <a:lnTo>
                      <a:pt x="34" y="43"/>
                    </a:lnTo>
                    <a:lnTo>
                      <a:pt x="34" y="43"/>
                    </a:lnTo>
                    <a:lnTo>
                      <a:pt x="32" y="43"/>
                    </a:lnTo>
                    <a:close/>
                    <a:moveTo>
                      <a:pt x="30" y="43"/>
                    </a:moveTo>
                    <a:lnTo>
                      <a:pt x="32" y="43"/>
                    </a:lnTo>
                    <a:lnTo>
                      <a:pt x="32" y="43"/>
                    </a:lnTo>
                    <a:lnTo>
                      <a:pt x="32" y="43"/>
                    </a:lnTo>
                    <a:lnTo>
                      <a:pt x="30" y="43"/>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43" name="Freeform 1788">
                <a:extLst>
                  <a:ext uri="{FF2B5EF4-FFF2-40B4-BE49-F238E27FC236}">
                    <a16:creationId xmlns:a16="http://schemas.microsoft.com/office/drawing/2014/main" id="{37E8092A-ED2E-0595-4498-884DF979A49E}"/>
                  </a:ext>
                </a:extLst>
              </p:cNvPr>
              <p:cNvSpPr>
                <a:spLocks noEditPoints="1"/>
              </p:cNvSpPr>
              <p:nvPr/>
            </p:nvSpPr>
            <p:spPr bwMode="auto">
              <a:xfrm>
                <a:off x="18598434" y="2473138"/>
                <a:ext cx="522157" cy="1036155"/>
              </a:xfrm>
              <a:custGeom>
                <a:avLst/>
                <a:gdLst>
                  <a:gd name="T0" fmla="*/ 21 w 64"/>
                  <a:gd name="T1" fmla="*/ 6 h 127"/>
                  <a:gd name="T2" fmla="*/ 38 w 64"/>
                  <a:gd name="T3" fmla="*/ 2 h 127"/>
                  <a:gd name="T4" fmla="*/ 38 w 64"/>
                  <a:gd name="T5" fmla="*/ 4 h 127"/>
                  <a:gd name="T6" fmla="*/ 38 w 64"/>
                  <a:gd name="T7" fmla="*/ 2 h 127"/>
                  <a:gd name="T8" fmla="*/ 44 w 64"/>
                  <a:gd name="T9" fmla="*/ 4 h 127"/>
                  <a:gd name="T10" fmla="*/ 46 w 64"/>
                  <a:gd name="T11" fmla="*/ 12 h 127"/>
                  <a:gd name="T12" fmla="*/ 49 w 64"/>
                  <a:gd name="T13" fmla="*/ 10 h 127"/>
                  <a:gd name="T14" fmla="*/ 55 w 64"/>
                  <a:gd name="T15" fmla="*/ 6 h 127"/>
                  <a:gd name="T16" fmla="*/ 57 w 64"/>
                  <a:gd name="T17" fmla="*/ 10 h 127"/>
                  <a:gd name="T18" fmla="*/ 53 w 64"/>
                  <a:gd name="T19" fmla="*/ 15 h 127"/>
                  <a:gd name="T20" fmla="*/ 49 w 64"/>
                  <a:gd name="T21" fmla="*/ 19 h 127"/>
                  <a:gd name="T22" fmla="*/ 49 w 64"/>
                  <a:gd name="T23" fmla="*/ 27 h 127"/>
                  <a:gd name="T24" fmla="*/ 55 w 64"/>
                  <a:gd name="T25" fmla="*/ 32 h 127"/>
                  <a:gd name="T26" fmla="*/ 57 w 64"/>
                  <a:gd name="T27" fmla="*/ 40 h 127"/>
                  <a:gd name="T28" fmla="*/ 53 w 64"/>
                  <a:gd name="T29" fmla="*/ 48 h 127"/>
                  <a:gd name="T30" fmla="*/ 42 w 64"/>
                  <a:gd name="T31" fmla="*/ 59 h 127"/>
                  <a:gd name="T32" fmla="*/ 51 w 64"/>
                  <a:gd name="T33" fmla="*/ 67 h 127"/>
                  <a:gd name="T34" fmla="*/ 55 w 64"/>
                  <a:gd name="T35" fmla="*/ 70 h 127"/>
                  <a:gd name="T36" fmla="*/ 59 w 64"/>
                  <a:gd name="T37" fmla="*/ 74 h 127"/>
                  <a:gd name="T38" fmla="*/ 61 w 64"/>
                  <a:gd name="T39" fmla="*/ 76 h 127"/>
                  <a:gd name="T40" fmla="*/ 63 w 64"/>
                  <a:gd name="T41" fmla="*/ 84 h 127"/>
                  <a:gd name="T42" fmla="*/ 63 w 64"/>
                  <a:gd name="T43" fmla="*/ 89 h 127"/>
                  <a:gd name="T44" fmla="*/ 49 w 64"/>
                  <a:gd name="T45" fmla="*/ 101 h 127"/>
                  <a:gd name="T46" fmla="*/ 44 w 64"/>
                  <a:gd name="T47" fmla="*/ 103 h 127"/>
                  <a:gd name="T48" fmla="*/ 42 w 64"/>
                  <a:gd name="T49" fmla="*/ 108 h 127"/>
                  <a:gd name="T50" fmla="*/ 42 w 64"/>
                  <a:gd name="T51" fmla="*/ 120 h 127"/>
                  <a:gd name="T52" fmla="*/ 32 w 64"/>
                  <a:gd name="T53" fmla="*/ 127 h 127"/>
                  <a:gd name="T54" fmla="*/ 21 w 64"/>
                  <a:gd name="T55" fmla="*/ 93 h 127"/>
                  <a:gd name="T56" fmla="*/ 11 w 64"/>
                  <a:gd name="T57" fmla="*/ 85 h 127"/>
                  <a:gd name="T58" fmla="*/ 10 w 64"/>
                  <a:gd name="T59" fmla="*/ 80 h 127"/>
                  <a:gd name="T60" fmla="*/ 4 w 64"/>
                  <a:gd name="T61" fmla="*/ 76 h 127"/>
                  <a:gd name="T62" fmla="*/ 0 w 64"/>
                  <a:gd name="T63" fmla="*/ 67 h 127"/>
                  <a:gd name="T64" fmla="*/ 2 w 64"/>
                  <a:gd name="T65" fmla="*/ 57 h 127"/>
                  <a:gd name="T66" fmla="*/ 10 w 64"/>
                  <a:gd name="T67" fmla="*/ 51 h 127"/>
                  <a:gd name="T68" fmla="*/ 13 w 64"/>
                  <a:gd name="T69" fmla="*/ 40 h 127"/>
                  <a:gd name="T70" fmla="*/ 11 w 64"/>
                  <a:gd name="T71" fmla="*/ 27 h 127"/>
                  <a:gd name="T72" fmla="*/ 13 w 64"/>
                  <a:gd name="T73" fmla="*/ 19 h 127"/>
                  <a:gd name="T74" fmla="*/ 11 w 64"/>
                  <a:gd name="T75" fmla="*/ 17 h 127"/>
                  <a:gd name="T76" fmla="*/ 13 w 64"/>
                  <a:gd name="T77" fmla="*/ 13 h 127"/>
                  <a:gd name="T78" fmla="*/ 53 w 64"/>
                  <a:gd name="T79" fmla="*/ 65 h 127"/>
                  <a:gd name="T80" fmla="*/ 53 w 64"/>
                  <a:gd name="T81" fmla="*/ 67 h 127"/>
                  <a:gd name="T82" fmla="*/ 57 w 64"/>
                  <a:gd name="T83" fmla="*/ 67 h 127"/>
                  <a:gd name="T84" fmla="*/ 59 w 64"/>
                  <a:gd name="T85" fmla="*/ 49 h 127"/>
                  <a:gd name="T86" fmla="*/ 59 w 64"/>
                  <a:gd name="T87" fmla="*/ 48 h 127"/>
                  <a:gd name="T88" fmla="*/ 59 w 64"/>
                  <a:gd name="T89" fmla="*/ 4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4" h="127">
                    <a:moveTo>
                      <a:pt x="17" y="10"/>
                    </a:moveTo>
                    <a:lnTo>
                      <a:pt x="17" y="8"/>
                    </a:lnTo>
                    <a:lnTo>
                      <a:pt x="21" y="6"/>
                    </a:lnTo>
                    <a:lnTo>
                      <a:pt x="27" y="2"/>
                    </a:lnTo>
                    <a:lnTo>
                      <a:pt x="32" y="0"/>
                    </a:lnTo>
                    <a:lnTo>
                      <a:pt x="38" y="2"/>
                    </a:lnTo>
                    <a:lnTo>
                      <a:pt x="36" y="2"/>
                    </a:lnTo>
                    <a:lnTo>
                      <a:pt x="36" y="2"/>
                    </a:lnTo>
                    <a:lnTo>
                      <a:pt x="38" y="4"/>
                    </a:lnTo>
                    <a:lnTo>
                      <a:pt x="38" y="4"/>
                    </a:lnTo>
                    <a:lnTo>
                      <a:pt x="38" y="4"/>
                    </a:lnTo>
                    <a:lnTo>
                      <a:pt x="38" y="2"/>
                    </a:lnTo>
                    <a:lnTo>
                      <a:pt x="38" y="2"/>
                    </a:lnTo>
                    <a:lnTo>
                      <a:pt x="42" y="2"/>
                    </a:lnTo>
                    <a:lnTo>
                      <a:pt x="44" y="4"/>
                    </a:lnTo>
                    <a:lnTo>
                      <a:pt x="44" y="8"/>
                    </a:lnTo>
                    <a:lnTo>
                      <a:pt x="46" y="10"/>
                    </a:lnTo>
                    <a:lnTo>
                      <a:pt x="46" y="12"/>
                    </a:lnTo>
                    <a:lnTo>
                      <a:pt x="47" y="12"/>
                    </a:lnTo>
                    <a:lnTo>
                      <a:pt x="47" y="10"/>
                    </a:lnTo>
                    <a:lnTo>
                      <a:pt x="49" y="10"/>
                    </a:lnTo>
                    <a:lnTo>
                      <a:pt x="53" y="8"/>
                    </a:lnTo>
                    <a:lnTo>
                      <a:pt x="55" y="6"/>
                    </a:lnTo>
                    <a:lnTo>
                      <a:pt x="55" y="6"/>
                    </a:lnTo>
                    <a:lnTo>
                      <a:pt x="57" y="6"/>
                    </a:lnTo>
                    <a:lnTo>
                      <a:pt x="57" y="8"/>
                    </a:lnTo>
                    <a:lnTo>
                      <a:pt x="57" y="10"/>
                    </a:lnTo>
                    <a:lnTo>
                      <a:pt x="57" y="10"/>
                    </a:lnTo>
                    <a:lnTo>
                      <a:pt x="55" y="12"/>
                    </a:lnTo>
                    <a:lnTo>
                      <a:pt x="53" y="15"/>
                    </a:lnTo>
                    <a:lnTo>
                      <a:pt x="51" y="17"/>
                    </a:lnTo>
                    <a:lnTo>
                      <a:pt x="49" y="19"/>
                    </a:lnTo>
                    <a:lnTo>
                      <a:pt x="49" y="19"/>
                    </a:lnTo>
                    <a:lnTo>
                      <a:pt x="47" y="21"/>
                    </a:lnTo>
                    <a:lnTo>
                      <a:pt x="47" y="23"/>
                    </a:lnTo>
                    <a:lnTo>
                      <a:pt x="49" y="27"/>
                    </a:lnTo>
                    <a:lnTo>
                      <a:pt x="51" y="29"/>
                    </a:lnTo>
                    <a:lnTo>
                      <a:pt x="55" y="30"/>
                    </a:lnTo>
                    <a:lnTo>
                      <a:pt x="55" y="32"/>
                    </a:lnTo>
                    <a:lnTo>
                      <a:pt x="57" y="34"/>
                    </a:lnTo>
                    <a:lnTo>
                      <a:pt x="57" y="38"/>
                    </a:lnTo>
                    <a:lnTo>
                      <a:pt x="57" y="40"/>
                    </a:lnTo>
                    <a:lnTo>
                      <a:pt x="57" y="40"/>
                    </a:lnTo>
                    <a:lnTo>
                      <a:pt x="57" y="42"/>
                    </a:lnTo>
                    <a:lnTo>
                      <a:pt x="53" y="48"/>
                    </a:lnTo>
                    <a:lnTo>
                      <a:pt x="51" y="49"/>
                    </a:lnTo>
                    <a:lnTo>
                      <a:pt x="44" y="55"/>
                    </a:lnTo>
                    <a:lnTo>
                      <a:pt x="42" y="59"/>
                    </a:lnTo>
                    <a:lnTo>
                      <a:pt x="42" y="65"/>
                    </a:lnTo>
                    <a:lnTo>
                      <a:pt x="46" y="67"/>
                    </a:lnTo>
                    <a:lnTo>
                      <a:pt x="51" y="67"/>
                    </a:lnTo>
                    <a:lnTo>
                      <a:pt x="51" y="70"/>
                    </a:lnTo>
                    <a:lnTo>
                      <a:pt x="53" y="70"/>
                    </a:lnTo>
                    <a:lnTo>
                      <a:pt x="55" y="70"/>
                    </a:lnTo>
                    <a:lnTo>
                      <a:pt x="55" y="68"/>
                    </a:lnTo>
                    <a:lnTo>
                      <a:pt x="57" y="70"/>
                    </a:lnTo>
                    <a:lnTo>
                      <a:pt x="59" y="74"/>
                    </a:lnTo>
                    <a:lnTo>
                      <a:pt x="61" y="74"/>
                    </a:lnTo>
                    <a:lnTo>
                      <a:pt x="59" y="76"/>
                    </a:lnTo>
                    <a:lnTo>
                      <a:pt x="61" y="76"/>
                    </a:lnTo>
                    <a:lnTo>
                      <a:pt x="63" y="76"/>
                    </a:lnTo>
                    <a:lnTo>
                      <a:pt x="64" y="76"/>
                    </a:lnTo>
                    <a:lnTo>
                      <a:pt x="63" y="84"/>
                    </a:lnTo>
                    <a:lnTo>
                      <a:pt x="63" y="85"/>
                    </a:lnTo>
                    <a:lnTo>
                      <a:pt x="64" y="89"/>
                    </a:lnTo>
                    <a:lnTo>
                      <a:pt x="63" y="89"/>
                    </a:lnTo>
                    <a:lnTo>
                      <a:pt x="53" y="97"/>
                    </a:lnTo>
                    <a:lnTo>
                      <a:pt x="51" y="97"/>
                    </a:lnTo>
                    <a:lnTo>
                      <a:pt x="49" y="101"/>
                    </a:lnTo>
                    <a:lnTo>
                      <a:pt x="47" y="103"/>
                    </a:lnTo>
                    <a:lnTo>
                      <a:pt x="46" y="103"/>
                    </a:lnTo>
                    <a:lnTo>
                      <a:pt x="44" y="103"/>
                    </a:lnTo>
                    <a:lnTo>
                      <a:pt x="44" y="104"/>
                    </a:lnTo>
                    <a:lnTo>
                      <a:pt x="42" y="106"/>
                    </a:lnTo>
                    <a:lnTo>
                      <a:pt x="42" y="108"/>
                    </a:lnTo>
                    <a:lnTo>
                      <a:pt x="44" y="114"/>
                    </a:lnTo>
                    <a:lnTo>
                      <a:pt x="44" y="116"/>
                    </a:lnTo>
                    <a:lnTo>
                      <a:pt x="42" y="120"/>
                    </a:lnTo>
                    <a:lnTo>
                      <a:pt x="40" y="123"/>
                    </a:lnTo>
                    <a:lnTo>
                      <a:pt x="36" y="125"/>
                    </a:lnTo>
                    <a:lnTo>
                      <a:pt x="32" y="127"/>
                    </a:lnTo>
                    <a:lnTo>
                      <a:pt x="27" y="99"/>
                    </a:lnTo>
                    <a:lnTo>
                      <a:pt x="25" y="95"/>
                    </a:lnTo>
                    <a:lnTo>
                      <a:pt x="21" y="93"/>
                    </a:lnTo>
                    <a:lnTo>
                      <a:pt x="15" y="89"/>
                    </a:lnTo>
                    <a:lnTo>
                      <a:pt x="13" y="87"/>
                    </a:lnTo>
                    <a:lnTo>
                      <a:pt x="11" y="85"/>
                    </a:lnTo>
                    <a:lnTo>
                      <a:pt x="11" y="84"/>
                    </a:lnTo>
                    <a:lnTo>
                      <a:pt x="11" y="82"/>
                    </a:lnTo>
                    <a:lnTo>
                      <a:pt x="10" y="80"/>
                    </a:lnTo>
                    <a:lnTo>
                      <a:pt x="10" y="78"/>
                    </a:lnTo>
                    <a:lnTo>
                      <a:pt x="6" y="76"/>
                    </a:lnTo>
                    <a:lnTo>
                      <a:pt x="4" y="76"/>
                    </a:lnTo>
                    <a:lnTo>
                      <a:pt x="4" y="74"/>
                    </a:lnTo>
                    <a:lnTo>
                      <a:pt x="2" y="70"/>
                    </a:lnTo>
                    <a:lnTo>
                      <a:pt x="0" y="67"/>
                    </a:lnTo>
                    <a:lnTo>
                      <a:pt x="0" y="65"/>
                    </a:lnTo>
                    <a:lnTo>
                      <a:pt x="0" y="61"/>
                    </a:lnTo>
                    <a:lnTo>
                      <a:pt x="2" y="57"/>
                    </a:lnTo>
                    <a:lnTo>
                      <a:pt x="4" y="55"/>
                    </a:lnTo>
                    <a:lnTo>
                      <a:pt x="8" y="53"/>
                    </a:lnTo>
                    <a:lnTo>
                      <a:pt x="10" y="51"/>
                    </a:lnTo>
                    <a:lnTo>
                      <a:pt x="11" y="48"/>
                    </a:lnTo>
                    <a:lnTo>
                      <a:pt x="13" y="44"/>
                    </a:lnTo>
                    <a:lnTo>
                      <a:pt x="13" y="40"/>
                    </a:lnTo>
                    <a:lnTo>
                      <a:pt x="13" y="38"/>
                    </a:lnTo>
                    <a:lnTo>
                      <a:pt x="11" y="30"/>
                    </a:lnTo>
                    <a:lnTo>
                      <a:pt x="11" y="27"/>
                    </a:lnTo>
                    <a:lnTo>
                      <a:pt x="11" y="27"/>
                    </a:lnTo>
                    <a:lnTo>
                      <a:pt x="13" y="23"/>
                    </a:lnTo>
                    <a:lnTo>
                      <a:pt x="13" y="19"/>
                    </a:lnTo>
                    <a:lnTo>
                      <a:pt x="13" y="17"/>
                    </a:lnTo>
                    <a:lnTo>
                      <a:pt x="13" y="17"/>
                    </a:lnTo>
                    <a:lnTo>
                      <a:pt x="11" y="17"/>
                    </a:lnTo>
                    <a:lnTo>
                      <a:pt x="11" y="17"/>
                    </a:lnTo>
                    <a:lnTo>
                      <a:pt x="11" y="15"/>
                    </a:lnTo>
                    <a:lnTo>
                      <a:pt x="13" y="13"/>
                    </a:lnTo>
                    <a:lnTo>
                      <a:pt x="15" y="12"/>
                    </a:lnTo>
                    <a:lnTo>
                      <a:pt x="17" y="10"/>
                    </a:lnTo>
                    <a:close/>
                    <a:moveTo>
                      <a:pt x="53" y="65"/>
                    </a:moveTo>
                    <a:lnTo>
                      <a:pt x="51" y="65"/>
                    </a:lnTo>
                    <a:lnTo>
                      <a:pt x="51" y="67"/>
                    </a:lnTo>
                    <a:lnTo>
                      <a:pt x="53" y="67"/>
                    </a:lnTo>
                    <a:lnTo>
                      <a:pt x="55" y="67"/>
                    </a:lnTo>
                    <a:lnTo>
                      <a:pt x="55" y="67"/>
                    </a:lnTo>
                    <a:lnTo>
                      <a:pt x="57" y="67"/>
                    </a:lnTo>
                    <a:lnTo>
                      <a:pt x="55" y="65"/>
                    </a:lnTo>
                    <a:lnTo>
                      <a:pt x="53" y="65"/>
                    </a:lnTo>
                    <a:close/>
                    <a:moveTo>
                      <a:pt x="59" y="49"/>
                    </a:moveTo>
                    <a:lnTo>
                      <a:pt x="61" y="48"/>
                    </a:lnTo>
                    <a:lnTo>
                      <a:pt x="61" y="48"/>
                    </a:lnTo>
                    <a:lnTo>
                      <a:pt x="59" y="48"/>
                    </a:lnTo>
                    <a:lnTo>
                      <a:pt x="59" y="48"/>
                    </a:lnTo>
                    <a:lnTo>
                      <a:pt x="59" y="48"/>
                    </a:lnTo>
                    <a:lnTo>
                      <a:pt x="59" y="49"/>
                    </a:lnTo>
                    <a:lnTo>
                      <a:pt x="59" y="49"/>
                    </a:lnTo>
                    <a:lnTo>
                      <a:pt x="59" y="49"/>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44" name="Freeform 1789">
                <a:extLst>
                  <a:ext uri="{FF2B5EF4-FFF2-40B4-BE49-F238E27FC236}">
                    <a16:creationId xmlns:a16="http://schemas.microsoft.com/office/drawing/2014/main" id="{D6407D17-CEAE-6CDD-BB81-117DB93CE9E4}"/>
                  </a:ext>
                </a:extLst>
              </p:cNvPr>
              <p:cNvSpPr>
                <a:spLocks noEditPoints="1"/>
              </p:cNvSpPr>
              <p:nvPr/>
            </p:nvSpPr>
            <p:spPr bwMode="auto">
              <a:xfrm>
                <a:off x="15400231" y="3941700"/>
                <a:ext cx="1590946" cy="1754119"/>
              </a:xfrm>
              <a:custGeom>
                <a:avLst/>
                <a:gdLst>
                  <a:gd name="T0" fmla="*/ 7 w 195"/>
                  <a:gd name="T1" fmla="*/ 188 h 215"/>
                  <a:gd name="T2" fmla="*/ 13 w 195"/>
                  <a:gd name="T3" fmla="*/ 173 h 215"/>
                  <a:gd name="T4" fmla="*/ 15 w 195"/>
                  <a:gd name="T5" fmla="*/ 160 h 215"/>
                  <a:gd name="T6" fmla="*/ 13 w 195"/>
                  <a:gd name="T7" fmla="*/ 145 h 215"/>
                  <a:gd name="T8" fmla="*/ 9 w 195"/>
                  <a:gd name="T9" fmla="*/ 141 h 215"/>
                  <a:gd name="T10" fmla="*/ 9 w 195"/>
                  <a:gd name="T11" fmla="*/ 139 h 215"/>
                  <a:gd name="T12" fmla="*/ 11 w 195"/>
                  <a:gd name="T13" fmla="*/ 137 h 215"/>
                  <a:gd name="T14" fmla="*/ 11 w 195"/>
                  <a:gd name="T15" fmla="*/ 131 h 215"/>
                  <a:gd name="T16" fmla="*/ 11 w 195"/>
                  <a:gd name="T17" fmla="*/ 122 h 215"/>
                  <a:gd name="T18" fmla="*/ 7 w 195"/>
                  <a:gd name="T19" fmla="*/ 116 h 215"/>
                  <a:gd name="T20" fmla="*/ 3 w 195"/>
                  <a:gd name="T21" fmla="*/ 114 h 215"/>
                  <a:gd name="T22" fmla="*/ 0 w 195"/>
                  <a:gd name="T23" fmla="*/ 114 h 215"/>
                  <a:gd name="T24" fmla="*/ 0 w 195"/>
                  <a:gd name="T25" fmla="*/ 110 h 215"/>
                  <a:gd name="T26" fmla="*/ 0 w 195"/>
                  <a:gd name="T27" fmla="*/ 107 h 215"/>
                  <a:gd name="T28" fmla="*/ 2 w 195"/>
                  <a:gd name="T29" fmla="*/ 105 h 215"/>
                  <a:gd name="T30" fmla="*/ 26 w 195"/>
                  <a:gd name="T31" fmla="*/ 105 h 215"/>
                  <a:gd name="T32" fmla="*/ 40 w 195"/>
                  <a:gd name="T33" fmla="*/ 105 h 215"/>
                  <a:gd name="T34" fmla="*/ 49 w 195"/>
                  <a:gd name="T35" fmla="*/ 105 h 215"/>
                  <a:gd name="T36" fmla="*/ 64 w 195"/>
                  <a:gd name="T37" fmla="*/ 105 h 215"/>
                  <a:gd name="T38" fmla="*/ 62 w 195"/>
                  <a:gd name="T39" fmla="*/ 97 h 215"/>
                  <a:gd name="T40" fmla="*/ 62 w 195"/>
                  <a:gd name="T41" fmla="*/ 86 h 215"/>
                  <a:gd name="T42" fmla="*/ 62 w 195"/>
                  <a:gd name="T43" fmla="*/ 82 h 215"/>
                  <a:gd name="T44" fmla="*/ 60 w 195"/>
                  <a:gd name="T45" fmla="*/ 80 h 215"/>
                  <a:gd name="T46" fmla="*/ 62 w 195"/>
                  <a:gd name="T47" fmla="*/ 78 h 215"/>
                  <a:gd name="T48" fmla="*/ 70 w 195"/>
                  <a:gd name="T49" fmla="*/ 71 h 215"/>
                  <a:gd name="T50" fmla="*/ 72 w 195"/>
                  <a:gd name="T51" fmla="*/ 71 h 215"/>
                  <a:gd name="T52" fmla="*/ 76 w 195"/>
                  <a:gd name="T53" fmla="*/ 71 h 215"/>
                  <a:gd name="T54" fmla="*/ 79 w 195"/>
                  <a:gd name="T55" fmla="*/ 69 h 215"/>
                  <a:gd name="T56" fmla="*/ 117 w 195"/>
                  <a:gd name="T57" fmla="*/ 23 h 215"/>
                  <a:gd name="T58" fmla="*/ 195 w 195"/>
                  <a:gd name="T59" fmla="*/ 40 h 215"/>
                  <a:gd name="T60" fmla="*/ 182 w 195"/>
                  <a:gd name="T61" fmla="*/ 184 h 215"/>
                  <a:gd name="T62" fmla="*/ 184 w 195"/>
                  <a:gd name="T63" fmla="*/ 188 h 215"/>
                  <a:gd name="T64" fmla="*/ 185 w 195"/>
                  <a:gd name="T65" fmla="*/ 190 h 215"/>
                  <a:gd name="T66" fmla="*/ 184 w 195"/>
                  <a:gd name="T67" fmla="*/ 203 h 215"/>
                  <a:gd name="T68" fmla="*/ 125 w 195"/>
                  <a:gd name="T69" fmla="*/ 203 h 215"/>
                  <a:gd name="T70" fmla="*/ 121 w 195"/>
                  <a:gd name="T71" fmla="*/ 201 h 215"/>
                  <a:gd name="T72" fmla="*/ 117 w 195"/>
                  <a:gd name="T73" fmla="*/ 205 h 215"/>
                  <a:gd name="T74" fmla="*/ 110 w 195"/>
                  <a:gd name="T75" fmla="*/ 205 h 215"/>
                  <a:gd name="T76" fmla="*/ 100 w 195"/>
                  <a:gd name="T77" fmla="*/ 205 h 215"/>
                  <a:gd name="T78" fmla="*/ 94 w 195"/>
                  <a:gd name="T79" fmla="*/ 207 h 215"/>
                  <a:gd name="T80" fmla="*/ 85 w 195"/>
                  <a:gd name="T81" fmla="*/ 203 h 215"/>
                  <a:gd name="T82" fmla="*/ 79 w 195"/>
                  <a:gd name="T83" fmla="*/ 215 h 215"/>
                  <a:gd name="T84" fmla="*/ 72 w 195"/>
                  <a:gd name="T85" fmla="*/ 213 h 215"/>
                  <a:gd name="T86" fmla="*/ 64 w 195"/>
                  <a:gd name="T87" fmla="*/ 205 h 215"/>
                  <a:gd name="T88" fmla="*/ 58 w 195"/>
                  <a:gd name="T89" fmla="*/ 198 h 215"/>
                  <a:gd name="T90" fmla="*/ 53 w 195"/>
                  <a:gd name="T91" fmla="*/ 192 h 215"/>
                  <a:gd name="T92" fmla="*/ 49 w 195"/>
                  <a:gd name="T93" fmla="*/ 192 h 215"/>
                  <a:gd name="T94" fmla="*/ 43 w 195"/>
                  <a:gd name="T95" fmla="*/ 184 h 215"/>
                  <a:gd name="T96" fmla="*/ 32 w 195"/>
                  <a:gd name="T97" fmla="*/ 184 h 215"/>
                  <a:gd name="T98" fmla="*/ 15 w 195"/>
                  <a:gd name="T99" fmla="*/ 186 h 215"/>
                  <a:gd name="T100" fmla="*/ 13 w 195"/>
                  <a:gd name="T101" fmla="*/ 186 h 215"/>
                  <a:gd name="T102" fmla="*/ 9 w 195"/>
                  <a:gd name="T103" fmla="*/ 192 h 215"/>
                  <a:gd name="T104" fmla="*/ 9 w 195"/>
                  <a:gd name="T105" fmla="*/ 135 h 215"/>
                  <a:gd name="T106" fmla="*/ 11 w 195"/>
                  <a:gd name="T107" fmla="*/ 131 h 215"/>
                  <a:gd name="T108" fmla="*/ 9 w 195"/>
                  <a:gd name="T109" fmla="*/ 131 h 215"/>
                  <a:gd name="T110" fmla="*/ 9 w 195"/>
                  <a:gd name="T111" fmla="*/ 13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5" h="215">
                    <a:moveTo>
                      <a:pt x="9" y="192"/>
                    </a:moveTo>
                    <a:lnTo>
                      <a:pt x="7" y="198"/>
                    </a:lnTo>
                    <a:lnTo>
                      <a:pt x="7" y="188"/>
                    </a:lnTo>
                    <a:lnTo>
                      <a:pt x="9" y="184"/>
                    </a:lnTo>
                    <a:lnTo>
                      <a:pt x="9" y="181"/>
                    </a:lnTo>
                    <a:lnTo>
                      <a:pt x="13" y="173"/>
                    </a:lnTo>
                    <a:lnTo>
                      <a:pt x="15" y="167"/>
                    </a:lnTo>
                    <a:lnTo>
                      <a:pt x="15" y="164"/>
                    </a:lnTo>
                    <a:lnTo>
                      <a:pt x="15" y="160"/>
                    </a:lnTo>
                    <a:lnTo>
                      <a:pt x="15" y="156"/>
                    </a:lnTo>
                    <a:lnTo>
                      <a:pt x="13" y="145"/>
                    </a:lnTo>
                    <a:lnTo>
                      <a:pt x="13" y="145"/>
                    </a:lnTo>
                    <a:lnTo>
                      <a:pt x="11" y="143"/>
                    </a:lnTo>
                    <a:lnTo>
                      <a:pt x="11" y="143"/>
                    </a:lnTo>
                    <a:lnTo>
                      <a:pt x="9" y="141"/>
                    </a:lnTo>
                    <a:lnTo>
                      <a:pt x="9" y="141"/>
                    </a:lnTo>
                    <a:lnTo>
                      <a:pt x="7" y="139"/>
                    </a:lnTo>
                    <a:lnTo>
                      <a:pt x="9" y="139"/>
                    </a:lnTo>
                    <a:lnTo>
                      <a:pt x="9" y="137"/>
                    </a:lnTo>
                    <a:lnTo>
                      <a:pt x="11" y="135"/>
                    </a:lnTo>
                    <a:lnTo>
                      <a:pt x="11" y="137"/>
                    </a:lnTo>
                    <a:lnTo>
                      <a:pt x="9" y="137"/>
                    </a:lnTo>
                    <a:lnTo>
                      <a:pt x="9" y="137"/>
                    </a:lnTo>
                    <a:lnTo>
                      <a:pt x="11" y="131"/>
                    </a:lnTo>
                    <a:lnTo>
                      <a:pt x="13" y="127"/>
                    </a:lnTo>
                    <a:lnTo>
                      <a:pt x="13" y="124"/>
                    </a:lnTo>
                    <a:lnTo>
                      <a:pt x="11" y="122"/>
                    </a:lnTo>
                    <a:lnTo>
                      <a:pt x="11" y="120"/>
                    </a:lnTo>
                    <a:lnTo>
                      <a:pt x="9" y="116"/>
                    </a:lnTo>
                    <a:lnTo>
                      <a:pt x="7" y="116"/>
                    </a:lnTo>
                    <a:lnTo>
                      <a:pt x="7" y="116"/>
                    </a:lnTo>
                    <a:lnTo>
                      <a:pt x="7" y="118"/>
                    </a:lnTo>
                    <a:lnTo>
                      <a:pt x="3" y="114"/>
                    </a:lnTo>
                    <a:lnTo>
                      <a:pt x="2" y="110"/>
                    </a:lnTo>
                    <a:lnTo>
                      <a:pt x="0" y="108"/>
                    </a:lnTo>
                    <a:lnTo>
                      <a:pt x="0" y="114"/>
                    </a:lnTo>
                    <a:lnTo>
                      <a:pt x="0" y="112"/>
                    </a:lnTo>
                    <a:lnTo>
                      <a:pt x="0" y="112"/>
                    </a:lnTo>
                    <a:lnTo>
                      <a:pt x="0" y="110"/>
                    </a:lnTo>
                    <a:lnTo>
                      <a:pt x="0" y="108"/>
                    </a:lnTo>
                    <a:lnTo>
                      <a:pt x="0" y="107"/>
                    </a:lnTo>
                    <a:lnTo>
                      <a:pt x="0" y="107"/>
                    </a:lnTo>
                    <a:lnTo>
                      <a:pt x="0" y="105"/>
                    </a:lnTo>
                    <a:lnTo>
                      <a:pt x="2" y="105"/>
                    </a:lnTo>
                    <a:lnTo>
                      <a:pt x="2" y="105"/>
                    </a:lnTo>
                    <a:lnTo>
                      <a:pt x="2" y="105"/>
                    </a:lnTo>
                    <a:lnTo>
                      <a:pt x="5" y="105"/>
                    </a:lnTo>
                    <a:lnTo>
                      <a:pt x="26" y="105"/>
                    </a:lnTo>
                    <a:lnTo>
                      <a:pt x="30" y="105"/>
                    </a:lnTo>
                    <a:lnTo>
                      <a:pt x="32" y="105"/>
                    </a:lnTo>
                    <a:lnTo>
                      <a:pt x="40" y="105"/>
                    </a:lnTo>
                    <a:lnTo>
                      <a:pt x="41" y="105"/>
                    </a:lnTo>
                    <a:lnTo>
                      <a:pt x="45" y="105"/>
                    </a:lnTo>
                    <a:lnTo>
                      <a:pt x="49" y="105"/>
                    </a:lnTo>
                    <a:lnTo>
                      <a:pt x="55" y="105"/>
                    </a:lnTo>
                    <a:lnTo>
                      <a:pt x="58" y="105"/>
                    </a:lnTo>
                    <a:lnTo>
                      <a:pt x="64" y="105"/>
                    </a:lnTo>
                    <a:lnTo>
                      <a:pt x="64" y="101"/>
                    </a:lnTo>
                    <a:lnTo>
                      <a:pt x="62" y="99"/>
                    </a:lnTo>
                    <a:lnTo>
                      <a:pt x="62" y="97"/>
                    </a:lnTo>
                    <a:lnTo>
                      <a:pt x="62" y="95"/>
                    </a:lnTo>
                    <a:lnTo>
                      <a:pt x="62" y="91"/>
                    </a:lnTo>
                    <a:lnTo>
                      <a:pt x="62" y="86"/>
                    </a:lnTo>
                    <a:lnTo>
                      <a:pt x="62" y="84"/>
                    </a:lnTo>
                    <a:lnTo>
                      <a:pt x="62" y="84"/>
                    </a:lnTo>
                    <a:lnTo>
                      <a:pt x="62" y="82"/>
                    </a:lnTo>
                    <a:lnTo>
                      <a:pt x="62" y="82"/>
                    </a:lnTo>
                    <a:lnTo>
                      <a:pt x="60" y="80"/>
                    </a:lnTo>
                    <a:lnTo>
                      <a:pt x="60" y="80"/>
                    </a:lnTo>
                    <a:lnTo>
                      <a:pt x="62" y="78"/>
                    </a:lnTo>
                    <a:lnTo>
                      <a:pt x="62" y="78"/>
                    </a:lnTo>
                    <a:lnTo>
                      <a:pt x="62" y="78"/>
                    </a:lnTo>
                    <a:lnTo>
                      <a:pt x="64" y="76"/>
                    </a:lnTo>
                    <a:lnTo>
                      <a:pt x="68" y="72"/>
                    </a:lnTo>
                    <a:lnTo>
                      <a:pt x="70" y="71"/>
                    </a:lnTo>
                    <a:lnTo>
                      <a:pt x="70" y="71"/>
                    </a:lnTo>
                    <a:lnTo>
                      <a:pt x="72" y="71"/>
                    </a:lnTo>
                    <a:lnTo>
                      <a:pt x="72" y="71"/>
                    </a:lnTo>
                    <a:lnTo>
                      <a:pt x="72" y="71"/>
                    </a:lnTo>
                    <a:lnTo>
                      <a:pt x="74" y="71"/>
                    </a:lnTo>
                    <a:lnTo>
                      <a:pt x="76" y="71"/>
                    </a:lnTo>
                    <a:lnTo>
                      <a:pt x="77" y="69"/>
                    </a:lnTo>
                    <a:lnTo>
                      <a:pt x="79" y="69"/>
                    </a:lnTo>
                    <a:lnTo>
                      <a:pt x="79" y="69"/>
                    </a:lnTo>
                    <a:lnTo>
                      <a:pt x="79" y="23"/>
                    </a:lnTo>
                    <a:lnTo>
                      <a:pt x="94" y="23"/>
                    </a:lnTo>
                    <a:lnTo>
                      <a:pt x="117" y="23"/>
                    </a:lnTo>
                    <a:lnTo>
                      <a:pt x="132" y="23"/>
                    </a:lnTo>
                    <a:lnTo>
                      <a:pt x="132" y="0"/>
                    </a:lnTo>
                    <a:lnTo>
                      <a:pt x="195" y="40"/>
                    </a:lnTo>
                    <a:lnTo>
                      <a:pt x="166" y="40"/>
                    </a:lnTo>
                    <a:lnTo>
                      <a:pt x="182" y="182"/>
                    </a:lnTo>
                    <a:lnTo>
                      <a:pt x="182" y="184"/>
                    </a:lnTo>
                    <a:lnTo>
                      <a:pt x="182" y="186"/>
                    </a:lnTo>
                    <a:lnTo>
                      <a:pt x="184" y="186"/>
                    </a:lnTo>
                    <a:lnTo>
                      <a:pt x="184" y="188"/>
                    </a:lnTo>
                    <a:lnTo>
                      <a:pt x="185" y="188"/>
                    </a:lnTo>
                    <a:lnTo>
                      <a:pt x="185" y="190"/>
                    </a:lnTo>
                    <a:lnTo>
                      <a:pt x="185" y="190"/>
                    </a:lnTo>
                    <a:lnTo>
                      <a:pt x="185" y="194"/>
                    </a:lnTo>
                    <a:lnTo>
                      <a:pt x="184" y="201"/>
                    </a:lnTo>
                    <a:lnTo>
                      <a:pt x="184" y="203"/>
                    </a:lnTo>
                    <a:lnTo>
                      <a:pt x="182" y="203"/>
                    </a:lnTo>
                    <a:lnTo>
                      <a:pt x="130" y="203"/>
                    </a:lnTo>
                    <a:lnTo>
                      <a:pt x="125" y="203"/>
                    </a:lnTo>
                    <a:lnTo>
                      <a:pt x="123" y="200"/>
                    </a:lnTo>
                    <a:lnTo>
                      <a:pt x="121" y="201"/>
                    </a:lnTo>
                    <a:lnTo>
                      <a:pt x="121" y="201"/>
                    </a:lnTo>
                    <a:lnTo>
                      <a:pt x="121" y="203"/>
                    </a:lnTo>
                    <a:lnTo>
                      <a:pt x="119" y="203"/>
                    </a:lnTo>
                    <a:lnTo>
                      <a:pt x="117" y="205"/>
                    </a:lnTo>
                    <a:lnTo>
                      <a:pt x="115" y="205"/>
                    </a:lnTo>
                    <a:lnTo>
                      <a:pt x="112" y="205"/>
                    </a:lnTo>
                    <a:lnTo>
                      <a:pt x="110" y="205"/>
                    </a:lnTo>
                    <a:lnTo>
                      <a:pt x="104" y="203"/>
                    </a:lnTo>
                    <a:lnTo>
                      <a:pt x="102" y="205"/>
                    </a:lnTo>
                    <a:lnTo>
                      <a:pt x="100" y="205"/>
                    </a:lnTo>
                    <a:lnTo>
                      <a:pt x="98" y="209"/>
                    </a:lnTo>
                    <a:lnTo>
                      <a:pt x="96" y="209"/>
                    </a:lnTo>
                    <a:lnTo>
                      <a:pt x="94" y="207"/>
                    </a:lnTo>
                    <a:lnTo>
                      <a:pt x="91" y="203"/>
                    </a:lnTo>
                    <a:lnTo>
                      <a:pt x="89" y="201"/>
                    </a:lnTo>
                    <a:lnTo>
                      <a:pt x="85" y="203"/>
                    </a:lnTo>
                    <a:lnTo>
                      <a:pt x="83" y="207"/>
                    </a:lnTo>
                    <a:lnTo>
                      <a:pt x="81" y="213"/>
                    </a:lnTo>
                    <a:lnTo>
                      <a:pt x="79" y="215"/>
                    </a:lnTo>
                    <a:lnTo>
                      <a:pt x="76" y="215"/>
                    </a:lnTo>
                    <a:lnTo>
                      <a:pt x="74" y="213"/>
                    </a:lnTo>
                    <a:lnTo>
                      <a:pt x="72" y="213"/>
                    </a:lnTo>
                    <a:lnTo>
                      <a:pt x="70" y="211"/>
                    </a:lnTo>
                    <a:lnTo>
                      <a:pt x="68" y="209"/>
                    </a:lnTo>
                    <a:lnTo>
                      <a:pt x="64" y="205"/>
                    </a:lnTo>
                    <a:lnTo>
                      <a:pt x="62" y="203"/>
                    </a:lnTo>
                    <a:lnTo>
                      <a:pt x="60" y="201"/>
                    </a:lnTo>
                    <a:lnTo>
                      <a:pt x="58" y="198"/>
                    </a:lnTo>
                    <a:lnTo>
                      <a:pt x="57" y="194"/>
                    </a:lnTo>
                    <a:lnTo>
                      <a:pt x="55" y="192"/>
                    </a:lnTo>
                    <a:lnTo>
                      <a:pt x="53" y="192"/>
                    </a:lnTo>
                    <a:lnTo>
                      <a:pt x="51" y="192"/>
                    </a:lnTo>
                    <a:lnTo>
                      <a:pt x="51" y="192"/>
                    </a:lnTo>
                    <a:lnTo>
                      <a:pt x="49" y="192"/>
                    </a:lnTo>
                    <a:lnTo>
                      <a:pt x="47" y="190"/>
                    </a:lnTo>
                    <a:lnTo>
                      <a:pt x="45" y="186"/>
                    </a:lnTo>
                    <a:lnTo>
                      <a:pt x="43" y="184"/>
                    </a:lnTo>
                    <a:lnTo>
                      <a:pt x="40" y="184"/>
                    </a:lnTo>
                    <a:lnTo>
                      <a:pt x="36" y="184"/>
                    </a:lnTo>
                    <a:lnTo>
                      <a:pt x="32" y="184"/>
                    </a:lnTo>
                    <a:lnTo>
                      <a:pt x="19" y="186"/>
                    </a:lnTo>
                    <a:lnTo>
                      <a:pt x="17" y="186"/>
                    </a:lnTo>
                    <a:lnTo>
                      <a:pt x="15" y="186"/>
                    </a:lnTo>
                    <a:lnTo>
                      <a:pt x="15" y="186"/>
                    </a:lnTo>
                    <a:lnTo>
                      <a:pt x="13" y="186"/>
                    </a:lnTo>
                    <a:lnTo>
                      <a:pt x="13" y="186"/>
                    </a:lnTo>
                    <a:lnTo>
                      <a:pt x="11" y="188"/>
                    </a:lnTo>
                    <a:lnTo>
                      <a:pt x="9" y="192"/>
                    </a:lnTo>
                    <a:lnTo>
                      <a:pt x="9" y="192"/>
                    </a:lnTo>
                    <a:close/>
                    <a:moveTo>
                      <a:pt x="9" y="133"/>
                    </a:moveTo>
                    <a:lnTo>
                      <a:pt x="9" y="133"/>
                    </a:lnTo>
                    <a:lnTo>
                      <a:pt x="9" y="135"/>
                    </a:lnTo>
                    <a:lnTo>
                      <a:pt x="9" y="133"/>
                    </a:lnTo>
                    <a:lnTo>
                      <a:pt x="9" y="131"/>
                    </a:lnTo>
                    <a:lnTo>
                      <a:pt x="11" y="131"/>
                    </a:lnTo>
                    <a:lnTo>
                      <a:pt x="11" y="129"/>
                    </a:lnTo>
                    <a:lnTo>
                      <a:pt x="9" y="131"/>
                    </a:lnTo>
                    <a:lnTo>
                      <a:pt x="9" y="131"/>
                    </a:lnTo>
                    <a:lnTo>
                      <a:pt x="9" y="131"/>
                    </a:lnTo>
                    <a:lnTo>
                      <a:pt x="7" y="133"/>
                    </a:lnTo>
                    <a:lnTo>
                      <a:pt x="9" y="133"/>
                    </a:lnTo>
                    <a:lnTo>
                      <a:pt x="9" y="133"/>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45" name="Freeform 1790">
                <a:extLst>
                  <a:ext uri="{FF2B5EF4-FFF2-40B4-BE49-F238E27FC236}">
                    <a16:creationId xmlns:a16="http://schemas.microsoft.com/office/drawing/2014/main" id="{97A7DEFA-7566-A90E-489F-6ABAB36BB51A}"/>
                  </a:ext>
                </a:extLst>
              </p:cNvPr>
              <p:cNvSpPr>
                <a:spLocks noEditPoints="1"/>
              </p:cNvSpPr>
              <p:nvPr/>
            </p:nvSpPr>
            <p:spPr bwMode="auto">
              <a:xfrm>
                <a:off x="22375908" y="5263412"/>
                <a:ext cx="881139" cy="758760"/>
              </a:xfrm>
              <a:custGeom>
                <a:avLst/>
                <a:gdLst>
                  <a:gd name="T0" fmla="*/ 43 w 108"/>
                  <a:gd name="T1" fmla="*/ 19 h 93"/>
                  <a:gd name="T2" fmla="*/ 53 w 108"/>
                  <a:gd name="T3" fmla="*/ 45 h 93"/>
                  <a:gd name="T4" fmla="*/ 54 w 108"/>
                  <a:gd name="T5" fmla="*/ 43 h 93"/>
                  <a:gd name="T6" fmla="*/ 58 w 108"/>
                  <a:gd name="T7" fmla="*/ 47 h 93"/>
                  <a:gd name="T8" fmla="*/ 75 w 108"/>
                  <a:gd name="T9" fmla="*/ 57 h 93"/>
                  <a:gd name="T10" fmla="*/ 83 w 108"/>
                  <a:gd name="T11" fmla="*/ 66 h 93"/>
                  <a:gd name="T12" fmla="*/ 92 w 108"/>
                  <a:gd name="T13" fmla="*/ 74 h 93"/>
                  <a:gd name="T14" fmla="*/ 96 w 108"/>
                  <a:gd name="T15" fmla="*/ 79 h 93"/>
                  <a:gd name="T16" fmla="*/ 96 w 108"/>
                  <a:gd name="T17" fmla="*/ 79 h 93"/>
                  <a:gd name="T18" fmla="*/ 106 w 108"/>
                  <a:gd name="T19" fmla="*/ 85 h 93"/>
                  <a:gd name="T20" fmla="*/ 108 w 108"/>
                  <a:gd name="T21" fmla="*/ 87 h 93"/>
                  <a:gd name="T22" fmla="*/ 102 w 108"/>
                  <a:gd name="T23" fmla="*/ 93 h 93"/>
                  <a:gd name="T24" fmla="*/ 96 w 108"/>
                  <a:gd name="T25" fmla="*/ 91 h 93"/>
                  <a:gd name="T26" fmla="*/ 58 w 108"/>
                  <a:gd name="T27" fmla="*/ 58 h 93"/>
                  <a:gd name="T28" fmla="*/ 43 w 108"/>
                  <a:gd name="T29" fmla="*/ 57 h 93"/>
                  <a:gd name="T30" fmla="*/ 39 w 108"/>
                  <a:gd name="T31" fmla="*/ 57 h 93"/>
                  <a:gd name="T32" fmla="*/ 32 w 108"/>
                  <a:gd name="T33" fmla="*/ 58 h 93"/>
                  <a:gd name="T34" fmla="*/ 24 w 108"/>
                  <a:gd name="T35" fmla="*/ 53 h 93"/>
                  <a:gd name="T36" fmla="*/ 17 w 108"/>
                  <a:gd name="T37" fmla="*/ 62 h 93"/>
                  <a:gd name="T38" fmla="*/ 11 w 108"/>
                  <a:gd name="T39" fmla="*/ 60 h 93"/>
                  <a:gd name="T40" fmla="*/ 3 w 108"/>
                  <a:gd name="T41" fmla="*/ 62 h 93"/>
                  <a:gd name="T42" fmla="*/ 0 w 108"/>
                  <a:gd name="T43" fmla="*/ 51 h 93"/>
                  <a:gd name="T44" fmla="*/ 1 w 108"/>
                  <a:gd name="T45" fmla="*/ 45 h 93"/>
                  <a:gd name="T46" fmla="*/ 3 w 108"/>
                  <a:gd name="T47" fmla="*/ 38 h 93"/>
                  <a:gd name="T48" fmla="*/ 5 w 108"/>
                  <a:gd name="T49" fmla="*/ 34 h 93"/>
                  <a:gd name="T50" fmla="*/ 7 w 108"/>
                  <a:gd name="T51" fmla="*/ 24 h 93"/>
                  <a:gd name="T52" fmla="*/ 7 w 108"/>
                  <a:gd name="T53" fmla="*/ 22 h 93"/>
                  <a:gd name="T54" fmla="*/ 9 w 108"/>
                  <a:gd name="T55" fmla="*/ 19 h 93"/>
                  <a:gd name="T56" fmla="*/ 9 w 108"/>
                  <a:gd name="T57" fmla="*/ 17 h 93"/>
                  <a:gd name="T58" fmla="*/ 11 w 108"/>
                  <a:gd name="T59" fmla="*/ 15 h 93"/>
                  <a:gd name="T60" fmla="*/ 13 w 108"/>
                  <a:gd name="T61" fmla="*/ 15 h 93"/>
                  <a:gd name="T62" fmla="*/ 17 w 108"/>
                  <a:gd name="T63" fmla="*/ 15 h 93"/>
                  <a:gd name="T64" fmla="*/ 17 w 108"/>
                  <a:gd name="T65" fmla="*/ 13 h 93"/>
                  <a:gd name="T66" fmla="*/ 18 w 108"/>
                  <a:gd name="T67" fmla="*/ 11 h 93"/>
                  <a:gd name="T68" fmla="*/ 22 w 108"/>
                  <a:gd name="T69" fmla="*/ 9 h 93"/>
                  <a:gd name="T70" fmla="*/ 28 w 108"/>
                  <a:gd name="T71" fmla="*/ 7 h 93"/>
                  <a:gd name="T72" fmla="*/ 30 w 108"/>
                  <a:gd name="T73" fmla="*/ 5 h 93"/>
                  <a:gd name="T74" fmla="*/ 32 w 108"/>
                  <a:gd name="T75" fmla="*/ 3 h 93"/>
                  <a:gd name="T76" fmla="*/ 32 w 108"/>
                  <a:gd name="T77" fmla="*/ 2 h 93"/>
                  <a:gd name="T78" fmla="*/ 34 w 108"/>
                  <a:gd name="T79" fmla="*/ 0 h 93"/>
                  <a:gd name="T80" fmla="*/ 60 w 108"/>
                  <a:gd name="T81" fmla="*/ 39 h 93"/>
                  <a:gd name="T82" fmla="*/ 60 w 108"/>
                  <a:gd name="T83" fmla="*/ 38 h 93"/>
                  <a:gd name="T84" fmla="*/ 60 w 108"/>
                  <a:gd name="T85" fmla="*/ 38 h 93"/>
                  <a:gd name="T86" fmla="*/ 58 w 108"/>
                  <a:gd name="T87" fmla="*/ 36 h 93"/>
                  <a:gd name="T88" fmla="*/ 56 w 108"/>
                  <a:gd name="T89" fmla="*/ 38 h 93"/>
                  <a:gd name="T90" fmla="*/ 58 w 108"/>
                  <a:gd name="T91" fmla="*/ 38 h 93"/>
                  <a:gd name="T92" fmla="*/ 58 w 108"/>
                  <a:gd name="T93" fmla="*/ 32 h 93"/>
                  <a:gd name="T94" fmla="*/ 58 w 108"/>
                  <a:gd name="T95" fmla="*/ 3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8" h="93">
                    <a:moveTo>
                      <a:pt x="34" y="0"/>
                    </a:moveTo>
                    <a:lnTo>
                      <a:pt x="36" y="0"/>
                    </a:lnTo>
                    <a:lnTo>
                      <a:pt x="41" y="13"/>
                    </a:lnTo>
                    <a:lnTo>
                      <a:pt x="43" y="19"/>
                    </a:lnTo>
                    <a:lnTo>
                      <a:pt x="45" y="28"/>
                    </a:lnTo>
                    <a:lnTo>
                      <a:pt x="45" y="32"/>
                    </a:lnTo>
                    <a:lnTo>
                      <a:pt x="47" y="34"/>
                    </a:lnTo>
                    <a:lnTo>
                      <a:pt x="53" y="45"/>
                    </a:lnTo>
                    <a:lnTo>
                      <a:pt x="54" y="47"/>
                    </a:lnTo>
                    <a:lnTo>
                      <a:pt x="54" y="45"/>
                    </a:lnTo>
                    <a:lnTo>
                      <a:pt x="54" y="43"/>
                    </a:lnTo>
                    <a:lnTo>
                      <a:pt x="54" y="43"/>
                    </a:lnTo>
                    <a:lnTo>
                      <a:pt x="54" y="41"/>
                    </a:lnTo>
                    <a:lnTo>
                      <a:pt x="56" y="43"/>
                    </a:lnTo>
                    <a:lnTo>
                      <a:pt x="58" y="45"/>
                    </a:lnTo>
                    <a:lnTo>
                      <a:pt x="58" y="47"/>
                    </a:lnTo>
                    <a:lnTo>
                      <a:pt x="60" y="49"/>
                    </a:lnTo>
                    <a:lnTo>
                      <a:pt x="62" y="51"/>
                    </a:lnTo>
                    <a:lnTo>
                      <a:pt x="66" y="51"/>
                    </a:lnTo>
                    <a:lnTo>
                      <a:pt x="75" y="57"/>
                    </a:lnTo>
                    <a:lnTo>
                      <a:pt x="77" y="57"/>
                    </a:lnTo>
                    <a:lnTo>
                      <a:pt x="79" y="60"/>
                    </a:lnTo>
                    <a:lnTo>
                      <a:pt x="81" y="64"/>
                    </a:lnTo>
                    <a:lnTo>
                      <a:pt x="83" y="66"/>
                    </a:lnTo>
                    <a:lnTo>
                      <a:pt x="85" y="68"/>
                    </a:lnTo>
                    <a:lnTo>
                      <a:pt x="90" y="72"/>
                    </a:lnTo>
                    <a:lnTo>
                      <a:pt x="92" y="72"/>
                    </a:lnTo>
                    <a:lnTo>
                      <a:pt x="92" y="74"/>
                    </a:lnTo>
                    <a:lnTo>
                      <a:pt x="94" y="75"/>
                    </a:lnTo>
                    <a:lnTo>
                      <a:pt x="94" y="77"/>
                    </a:lnTo>
                    <a:lnTo>
                      <a:pt x="94" y="77"/>
                    </a:lnTo>
                    <a:lnTo>
                      <a:pt x="96" y="79"/>
                    </a:lnTo>
                    <a:lnTo>
                      <a:pt x="96" y="79"/>
                    </a:lnTo>
                    <a:lnTo>
                      <a:pt x="96" y="79"/>
                    </a:lnTo>
                    <a:lnTo>
                      <a:pt x="96" y="79"/>
                    </a:lnTo>
                    <a:lnTo>
                      <a:pt x="96" y="79"/>
                    </a:lnTo>
                    <a:lnTo>
                      <a:pt x="100" y="83"/>
                    </a:lnTo>
                    <a:lnTo>
                      <a:pt x="102" y="85"/>
                    </a:lnTo>
                    <a:lnTo>
                      <a:pt x="104" y="85"/>
                    </a:lnTo>
                    <a:lnTo>
                      <a:pt x="106" y="85"/>
                    </a:lnTo>
                    <a:lnTo>
                      <a:pt x="106" y="85"/>
                    </a:lnTo>
                    <a:lnTo>
                      <a:pt x="106" y="85"/>
                    </a:lnTo>
                    <a:lnTo>
                      <a:pt x="108" y="87"/>
                    </a:lnTo>
                    <a:lnTo>
                      <a:pt x="108" y="87"/>
                    </a:lnTo>
                    <a:lnTo>
                      <a:pt x="104" y="89"/>
                    </a:lnTo>
                    <a:lnTo>
                      <a:pt x="104" y="89"/>
                    </a:lnTo>
                    <a:lnTo>
                      <a:pt x="102" y="89"/>
                    </a:lnTo>
                    <a:lnTo>
                      <a:pt x="102" y="93"/>
                    </a:lnTo>
                    <a:lnTo>
                      <a:pt x="100" y="93"/>
                    </a:lnTo>
                    <a:lnTo>
                      <a:pt x="100" y="93"/>
                    </a:lnTo>
                    <a:lnTo>
                      <a:pt x="98" y="91"/>
                    </a:lnTo>
                    <a:lnTo>
                      <a:pt x="96" y="91"/>
                    </a:lnTo>
                    <a:lnTo>
                      <a:pt x="94" y="91"/>
                    </a:lnTo>
                    <a:lnTo>
                      <a:pt x="70" y="64"/>
                    </a:lnTo>
                    <a:lnTo>
                      <a:pt x="64" y="60"/>
                    </a:lnTo>
                    <a:lnTo>
                      <a:pt x="58" y="58"/>
                    </a:lnTo>
                    <a:lnTo>
                      <a:pt x="53" y="58"/>
                    </a:lnTo>
                    <a:lnTo>
                      <a:pt x="45" y="58"/>
                    </a:lnTo>
                    <a:lnTo>
                      <a:pt x="43" y="57"/>
                    </a:lnTo>
                    <a:lnTo>
                      <a:pt x="43" y="57"/>
                    </a:lnTo>
                    <a:lnTo>
                      <a:pt x="43" y="57"/>
                    </a:lnTo>
                    <a:lnTo>
                      <a:pt x="41" y="57"/>
                    </a:lnTo>
                    <a:lnTo>
                      <a:pt x="41" y="57"/>
                    </a:lnTo>
                    <a:lnTo>
                      <a:pt x="39" y="57"/>
                    </a:lnTo>
                    <a:lnTo>
                      <a:pt x="37" y="58"/>
                    </a:lnTo>
                    <a:lnTo>
                      <a:pt x="36" y="58"/>
                    </a:lnTo>
                    <a:lnTo>
                      <a:pt x="34" y="58"/>
                    </a:lnTo>
                    <a:lnTo>
                      <a:pt x="32" y="58"/>
                    </a:lnTo>
                    <a:lnTo>
                      <a:pt x="32" y="58"/>
                    </a:lnTo>
                    <a:lnTo>
                      <a:pt x="28" y="57"/>
                    </a:lnTo>
                    <a:lnTo>
                      <a:pt x="24" y="53"/>
                    </a:lnTo>
                    <a:lnTo>
                      <a:pt x="24" y="53"/>
                    </a:lnTo>
                    <a:lnTo>
                      <a:pt x="20" y="58"/>
                    </a:lnTo>
                    <a:lnTo>
                      <a:pt x="18" y="60"/>
                    </a:lnTo>
                    <a:lnTo>
                      <a:pt x="18" y="64"/>
                    </a:lnTo>
                    <a:lnTo>
                      <a:pt x="17" y="62"/>
                    </a:lnTo>
                    <a:lnTo>
                      <a:pt x="17" y="62"/>
                    </a:lnTo>
                    <a:lnTo>
                      <a:pt x="15" y="60"/>
                    </a:lnTo>
                    <a:lnTo>
                      <a:pt x="13" y="58"/>
                    </a:lnTo>
                    <a:lnTo>
                      <a:pt x="11" y="60"/>
                    </a:lnTo>
                    <a:lnTo>
                      <a:pt x="11" y="60"/>
                    </a:lnTo>
                    <a:lnTo>
                      <a:pt x="9" y="62"/>
                    </a:lnTo>
                    <a:lnTo>
                      <a:pt x="7" y="62"/>
                    </a:lnTo>
                    <a:lnTo>
                      <a:pt x="3" y="62"/>
                    </a:lnTo>
                    <a:lnTo>
                      <a:pt x="1" y="62"/>
                    </a:lnTo>
                    <a:lnTo>
                      <a:pt x="1" y="58"/>
                    </a:lnTo>
                    <a:lnTo>
                      <a:pt x="1" y="55"/>
                    </a:lnTo>
                    <a:lnTo>
                      <a:pt x="0" y="51"/>
                    </a:lnTo>
                    <a:lnTo>
                      <a:pt x="0" y="47"/>
                    </a:lnTo>
                    <a:lnTo>
                      <a:pt x="1" y="47"/>
                    </a:lnTo>
                    <a:lnTo>
                      <a:pt x="1" y="45"/>
                    </a:lnTo>
                    <a:lnTo>
                      <a:pt x="1" y="45"/>
                    </a:lnTo>
                    <a:lnTo>
                      <a:pt x="1" y="43"/>
                    </a:lnTo>
                    <a:lnTo>
                      <a:pt x="3" y="39"/>
                    </a:lnTo>
                    <a:lnTo>
                      <a:pt x="3" y="39"/>
                    </a:lnTo>
                    <a:lnTo>
                      <a:pt x="3" y="38"/>
                    </a:lnTo>
                    <a:lnTo>
                      <a:pt x="3" y="38"/>
                    </a:lnTo>
                    <a:lnTo>
                      <a:pt x="5" y="38"/>
                    </a:lnTo>
                    <a:lnTo>
                      <a:pt x="5" y="36"/>
                    </a:lnTo>
                    <a:lnTo>
                      <a:pt x="5" y="34"/>
                    </a:lnTo>
                    <a:lnTo>
                      <a:pt x="7" y="32"/>
                    </a:lnTo>
                    <a:lnTo>
                      <a:pt x="7" y="30"/>
                    </a:lnTo>
                    <a:lnTo>
                      <a:pt x="7" y="26"/>
                    </a:lnTo>
                    <a:lnTo>
                      <a:pt x="7" y="24"/>
                    </a:lnTo>
                    <a:lnTo>
                      <a:pt x="7" y="24"/>
                    </a:lnTo>
                    <a:lnTo>
                      <a:pt x="7" y="22"/>
                    </a:lnTo>
                    <a:lnTo>
                      <a:pt x="7" y="22"/>
                    </a:lnTo>
                    <a:lnTo>
                      <a:pt x="7" y="22"/>
                    </a:lnTo>
                    <a:lnTo>
                      <a:pt x="9" y="20"/>
                    </a:lnTo>
                    <a:lnTo>
                      <a:pt x="9" y="20"/>
                    </a:lnTo>
                    <a:lnTo>
                      <a:pt x="9" y="19"/>
                    </a:lnTo>
                    <a:lnTo>
                      <a:pt x="9" y="19"/>
                    </a:lnTo>
                    <a:lnTo>
                      <a:pt x="9" y="17"/>
                    </a:lnTo>
                    <a:lnTo>
                      <a:pt x="9" y="17"/>
                    </a:lnTo>
                    <a:lnTo>
                      <a:pt x="9" y="17"/>
                    </a:lnTo>
                    <a:lnTo>
                      <a:pt x="9" y="17"/>
                    </a:lnTo>
                    <a:lnTo>
                      <a:pt x="9" y="15"/>
                    </a:lnTo>
                    <a:lnTo>
                      <a:pt x="9" y="15"/>
                    </a:lnTo>
                    <a:lnTo>
                      <a:pt x="11" y="15"/>
                    </a:lnTo>
                    <a:lnTo>
                      <a:pt x="11" y="15"/>
                    </a:lnTo>
                    <a:lnTo>
                      <a:pt x="11" y="15"/>
                    </a:lnTo>
                    <a:lnTo>
                      <a:pt x="11" y="15"/>
                    </a:lnTo>
                    <a:lnTo>
                      <a:pt x="13" y="15"/>
                    </a:lnTo>
                    <a:lnTo>
                      <a:pt x="13" y="15"/>
                    </a:lnTo>
                    <a:lnTo>
                      <a:pt x="13" y="15"/>
                    </a:lnTo>
                    <a:lnTo>
                      <a:pt x="17" y="15"/>
                    </a:lnTo>
                    <a:lnTo>
                      <a:pt x="17" y="15"/>
                    </a:lnTo>
                    <a:lnTo>
                      <a:pt x="17" y="15"/>
                    </a:lnTo>
                    <a:lnTo>
                      <a:pt x="17" y="13"/>
                    </a:lnTo>
                    <a:lnTo>
                      <a:pt x="17" y="13"/>
                    </a:lnTo>
                    <a:lnTo>
                      <a:pt x="17" y="13"/>
                    </a:lnTo>
                    <a:lnTo>
                      <a:pt x="17" y="13"/>
                    </a:lnTo>
                    <a:lnTo>
                      <a:pt x="17" y="11"/>
                    </a:lnTo>
                    <a:lnTo>
                      <a:pt x="18" y="11"/>
                    </a:lnTo>
                    <a:lnTo>
                      <a:pt x="18" y="11"/>
                    </a:lnTo>
                    <a:lnTo>
                      <a:pt x="18" y="11"/>
                    </a:lnTo>
                    <a:lnTo>
                      <a:pt x="18" y="11"/>
                    </a:lnTo>
                    <a:lnTo>
                      <a:pt x="20" y="11"/>
                    </a:lnTo>
                    <a:lnTo>
                      <a:pt x="22" y="9"/>
                    </a:lnTo>
                    <a:lnTo>
                      <a:pt x="22" y="9"/>
                    </a:lnTo>
                    <a:lnTo>
                      <a:pt x="24" y="7"/>
                    </a:lnTo>
                    <a:lnTo>
                      <a:pt x="24" y="7"/>
                    </a:lnTo>
                    <a:lnTo>
                      <a:pt x="28" y="7"/>
                    </a:lnTo>
                    <a:lnTo>
                      <a:pt x="28" y="7"/>
                    </a:lnTo>
                    <a:lnTo>
                      <a:pt x="28" y="7"/>
                    </a:lnTo>
                    <a:lnTo>
                      <a:pt x="28" y="7"/>
                    </a:lnTo>
                    <a:lnTo>
                      <a:pt x="30" y="7"/>
                    </a:lnTo>
                    <a:lnTo>
                      <a:pt x="30" y="5"/>
                    </a:lnTo>
                    <a:lnTo>
                      <a:pt x="30" y="5"/>
                    </a:lnTo>
                    <a:lnTo>
                      <a:pt x="32" y="5"/>
                    </a:lnTo>
                    <a:lnTo>
                      <a:pt x="32" y="3"/>
                    </a:lnTo>
                    <a:lnTo>
                      <a:pt x="32" y="3"/>
                    </a:lnTo>
                    <a:lnTo>
                      <a:pt x="32" y="3"/>
                    </a:lnTo>
                    <a:lnTo>
                      <a:pt x="32" y="3"/>
                    </a:lnTo>
                    <a:lnTo>
                      <a:pt x="32" y="2"/>
                    </a:lnTo>
                    <a:lnTo>
                      <a:pt x="32" y="2"/>
                    </a:lnTo>
                    <a:lnTo>
                      <a:pt x="32" y="2"/>
                    </a:lnTo>
                    <a:lnTo>
                      <a:pt x="34" y="2"/>
                    </a:lnTo>
                    <a:lnTo>
                      <a:pt x="34" y="0"/>
                    </a:lnTo>
                    <a:lnTo>
                      <a:pt x="34" y="0"/>
                    </a:lnTo>
                    <a:close/>
                    <a:moveTo>
                      <a:pt x="56" y="38"/>
                    </a:moveTo>
                    <a:lnTo>
                      <a:pt x="56" y="38"/>
                    </a:lnTo>
                    <a:lnTo>
                      <a:pt x="58" y="39"/>
                    </a:lnTo>
                    <a:lnTo>
                      <a:pt x="60" y="39"/>
                    </a:lnTo>
                    <a:lnTo>
                      <a:pt x="62" y="39"/>
                    </a:lnTo>
                    <a:lnTo>
                      <a:pt x="62" y="38"/>
                    </a:lnTo>
                    <a:lnTo>
                      <a:pt x="60" y="38"/>
                    </a:lnTo>
                    <a:lnTo>
                      <a:pt x="60" y="38"/>
                    </a:lnTo>
                    <a:lnTo>
                      <a:pt x="60" y="39"/>
                    </a:lnTo>
                    <a:lnTo>
                      <a:pt x="60" y="39"/>
                    </a:lnTo>
                    <a:lnTo>
                      <a:pt x="60" y="39"/>
                    </a:lnTo>
                    <a:lnTo>
                      <a:pt x="60" y="38"/>
                    </a:lnTo>
                    <a:lnTo>
                      <a:pt x="60" y="38"/>
                    </a:lnTo>
                    <a:lnTo>
                      <a:pt x="58" y="38"/>
                    </a:lnTo>
                    <a:lnTo>
                      <a:pt x="58" y="36"/>
                    </a:lnTo>
                    <a:lnTo>
                      <a:pt x="58" y="36"/>
                    </a:lnTo>
                    <a:lnTo>
                      <a:pt x="56" y="36"/>
                    </a:lnTo>
                    <a:lnTo>
                      <a:pt x="56" y="36"/>
                    </a:lnTo>
                    <a:lnTo>
                      <a:pt x="56" y="36"/>
                    </a:lnTo>
                    <a:lnTo>
                      <a:pt x="56" y="38"/>
                    </a:lnTo>
                    <a:lnTo>
                      <a:pt x="56" y="38"/>
                    </a:lnTo>
                    <a:lnTo>
                      <a:pt x="58" y="38"/>
                    </a:lnTo>
                    <a:lnTo>
                      <a:pt x="58" y="38"/>
                    </a:lnTo>
                    <a:lnTo>
                      <a:pt x="58" y="38"/>
                    </a:lnTo>
                    <a:lnTo>
                      <a:pt x="56" y="38"/>
                    </a:lnTo>
                    <a:close/>
                    <a:moveTo>
                      <a:pt x="58" y="34"/>
                    </a:moveTo>
                    <a:lnTo>
                      <a:pt x="58" y="34"/>
                    </a:lnTo>
                    <a:lnTo>
                      <a:pt x="58" y="32"/>
                    </a:lnTo>
                    <a:lnTo>
                      <a:pt x="58" y="32"/>
                    </a:lnTo>
                    <a:lnTo>
                      <a:pt x="58" y="32"/>
                    </a:lnTo>
                    <a:lnTo>
                      <a:pt x="56" y="32"/>
                    </a:lnTo>
                    <a:lnTo>
                      <a:pt x="58" y="32"/>
                    </a:lnTo>
                    <a:lnTo>
                      <a:pt x="58" y="34"/>
                    </a:lnTo>
                    <a:lnTo>
                      <a:pt x="58" y="34"/>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46" name="Freeform 1791">
                <a:extLst>
                  <a:ext uri="{FF2B5EF4-FFF2-40B4-BE49-F238E27FC236}">
                    <a16:creationId xmlns:a16="http://schemas.microsoft.com/office/drawing/2014/main" id="{B0B85ED7-52FA-9F61-243E-69D238518B7C}"/>
                  </a:ext>
                </a:extLst>
              </p:cNvPr>
              <p:cNvSpPr>
                <a:spLocks noEditPoints="1"/>
              </p:cNvSpPr>
              <p:nvPr/>
            </p:nvSpPr>
            <p:spPr bwMode="auto">
              <a:xfrm>
                <a:off x="21445816" y="7784440"/>
                <a:ext cx="1452244" cy="1403292"/>
              </a:xfrm>
              <a:custGeom>
                <a:avLst/>
                <a:gdLst>
                  <a:gd name="T0" fmla="*/ 151 w 178"/>
                  <a:gd name="T1" fmla="*/ 80 h 172"/>
                  <a:gd name="T2" fmla="*/ 157 w 178"/>
                  <a:gd name="T3" fmla="*/ 89 h 172"/>
                  <a:gd name="T4" fmla="*/ 159 w 178"/>
                  <a:gd name="T5" fmla="*/ 93 h 172"/>
                  <a:gd name="T6" fmla="*/ 163 w 178"/>
                  <a:gd name="T7" fmla="*/ 97 h 172"/>
                  <a:gd name="T8" fmla="*/ 159 w 178"/>
                  <a:gd name="T9" fmla="*/ 104 h 172"/>
                  <a:gd name="T10" fmla="*/ 161 w 178"/>
                  <a:gd name="T11" fmla="*/ 116 h 172"/>
                  <a:gd name="T12" fmla="*/ 165 w 178"/>
                  <a:gd name="T13" fmla="*/ 133 h 172"/>
                  <a:gd name="T14" fmla="*/ 167 w 178"/>
                  <a:gd name="T15" fmla="*/ 144 h 172"/>
                  <a:gd name="T16" fmla="*/ 178 w 178"/>
                  <a:gd name="T17" fmla="*/ 152 h 172"/>
                  <a:gd name="T18" fmla="*/ 163 w 178"/>
                  <a:gd name="T19" fmla="*/ 161 h 172"/>
                  <a:gd name="T20" fmla="*/ 148 w 178"/>
                  <a:gd name="T21" fmla="*/ 167 h 172"/>
                  <a:gd name="T22" fmla="*/ 138 w 178"/>
                  <a:gd name="T23" fmla="*/ 167 h 172"/>
                  <a:gd name="T24" fmla="*/ 132 w 178"/>
                  <a:gd name="T25" fmla="*/ 172 h 172"/>
                  <a:gd name="T26" fmla="*/ 121 w 178"/>
                  <a:gd name="T27" fmla="*/ 171 h 172"/>
                  <a:gd name="T28" fmla="*/ 108 w 178"/>
                  <a:gd name="T29" fmla="*/ 171 h 172"/>
                  <a:gd name="T30" fmla="*/ 102 w 178"/>
                  <a:gd name="T31" fmla="*/ 171 h 172"/>
                  <a:gd name="T32" fmla="*/ 89 w 178"/>
                  <a:gd name="T33" fmla="*/ 169 h 172"/>
                  <a:gd name="T34" fmla="*/ 85 w 178"/>
                  <a:gd name="T35" fmla="*/ 157 h 172"/>
                  <a:gd name="T36" fmla="*/ 83 w 178"/>
                  <a:gd name="T37" fmla="*/ 146 h 172"/>
                  <a:gd name="T38" fmla="*/ 78 w 178"/>
                  <a:gd name="T39" fmla="*/ 138 h 172"/>
                  <a:gd name="T40" fmla="*/ 74 w 178"/>
                  <a:gd name="T41" fmla="*/ 138 h 172"/>
                  <a:gd name="T42" fmla="*/ 64 w 178"/>
                  <a:gd name="T43" fmla="*/ 138 h 172"/>
                  <a:gd name="T44" fmla="*/ 49 w 178"/>
                  <a:gd name="T45" fmla="*/ 131 h 172"/>
                  <a:gd name="T46" fmla="*/ 38 w 178"/>
                  <a:gd name="T47" fmla="*/ 125 h 172"/>
                  <a:gd name="T48" fmla="*/ 36 w 178"/>
                  <a:gd name="T49" fmla="*/ 123 h 172"/>
                  <a:gd name="T50" fmla="*/ 32 w 178"/>
                  <a:gd name="T51" fmla="*/ 123 h 172"/>
                  <a:gd name="T52" fmla="*/ 24 w 178"/>
                  <a:gd name="T53" fmla="*/ 119 h 172"/>
                  <a:gd name="T54" fmla="*/ 13 w 178"/>
                  <a:gd name="T55" fmla="*/ 95 h 172"/>
                  <a:gd name="T56" fmla="*/ 4 w 178"/>
                  <a:gd name="T57" fmla="*/ 76 h 172"/>
                  <a:gd name="T58" fmla="*/ 0 w 178"/>
                  <a:gd name="T59" fmla="*/ 61 h 172"/>
                  <a:gd name="T60" fmla="*/ 9 w 178"/>
                  <a:gd name="T61" fmla="*/ 53 h 172"/>
                  <a:gd name="T62" fmla="*/ 24 w 178"/>
                  <a:gd name="T63" fmla="*/ 34 h 172"/>
                  <a:gd name="T64" fmla="*/ 19 w 178"/>
                  <a:gd name="T65" fmla="*/ 30 h 172"/>
                  <a:gd name="T66" fmla="*/ 21 w 178"/>
                  <a:gd name="T67" fmla="*/ 23 h 172"/>
                  <a:gd name="T68" fmla="*/ 24 w 178"/>
                  <a:gd name="T69" fmla="*/ 17 h 172"/>
                  <a:gd name="T70" fmla="*/ 23 w 178"/>
                  <a:gd name="T71" fmla="*/ 6 h 172"/>
                  <a:gd name="T72" fmla="*/ 21 w 178"/>
                  <a:gd name="T73" fmla="*/ 0 h 172"/>
                  <a:gd name="T74" fmla="*/ 76 w 178"/>
                  <a:gd name="T75" fmla="*/ 0 h 172"/>
                  <a:gd name="T76" fmla="*/ 95 w 178"/>
                  <a:gd name="T77" fmla="*/ 11 h 172"/>
                  <a:gd name="T78" fmla="*/ 108 w 178"/>
                  <a:gd name="T79" fmla="*/ 19 h 172"/>
                  <a:gd name="T80" fmla="*/ 129 w 178"/>
                  <a:gd name="T81" fmla="*/ 30 h 172"/>
                  <a:gd name="T82" fmla="*/ 132 w 178"/>
                  <a:gd name="T83" fmla="*/ 38 h 172"/>
                  <a:gd name="T84" fmla="*/ 142 w 178"/>
                  <a:gd name="T85" fmla="*/ 47 h 172"/>
                  <a:gd name="T86" fmla="*/ 159 w 178"/>
                  <a:gd name="T87" fmla="*/ 80 h 172"/>
                  <a:gd name="T88" fmla="*/ 161 w 178"/>
                  <a:gd name="T89" fmla="*/ 85 h 172"/>
                  <a:gd name="T90" fmla="*/ 161 w 178"/>
                  <a:gd name="T91" fmla="*/ 78 h 172"/>
                  <a:gd name="T92" fmla="*/ 168 w 178"/>
                  <a:gd name="T93" fmla="*/ 108 h 172"/>
                  <a:gd name="T94" fmla="*/ 167 w 178"/>
                  <a:gd name="T95" fmla="*/ 112 h 172"/>
                  <a:gd name="T96" fmla="*/ 168 w 178"/>
                  <a:gd name="T97" fmla="*/ 68 h 172"/>
                  <a:gd name="T98" fmla="*/ 167 w 178"/>
                  <a:gd name="T99" fmla="*/ 62 h 172"/>
                  <a:gd name="T100" fmla="*/ 167 w 178"/>
                  <a:gd name="T101" fmla="*/ 7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8" h="172">
                    <a:moveTo>
                      <a:pt x="151" y="55"/>
                    </a:moveTo>
                    <a:lnTo>
                      <a:pt x="159" y="59"/>
                    </a:lnTo>
                    <a:lnTo>
                      <a:pt x="157" y="66"/>
                    </a:lnTo>
                    <a:lnTo>
                      <a:pt x="151" y="80"/>
                    </a:lnTo>
                    <a:lnTo>
                      <a:pt x="151" y="81"/>
                    </a:lnTo>
                    <a:lnTo>
                      <a:pt x="153" y="85"/>
                    </a:lnTo>
                    <a:lnTo>
                      <a:pt x="153" y="87"/>
                    </a:lnTo>
                    <a:lnTo>
                      <a:pt x="157" y="89"/>
                    </a:lnTo>
                    <a:lnTo>
                      <a:pt x="157" y="91"/>
                    </a:lnTo>
                    <a:lnTo>
                      <a:pt x="159" y="91"/>
                    </a:lnTo>
                    <a:lnTo>
                      <a:pt x="159" y="93"/>
                    </a:lnTo>
                    <a:lnTo>
                      <a:pt x="159" y="93"/>
                    </a:lnTo>
                    <a:lnTo>
                      <a:pt x="161" y="93"/>
                    </a:lnTo>
                    <a:lnTo>
                      <a:pt x="163" y="95"/>
                    </a:lnTo>
                    <a:lnTo>
                      <a:pt x="163" y="95"/>
                    </a:lnTo>
                    <a:lnTo>
                      <a:pt x="163" y="97"/>
                    </a:lnTo>
                    <a:lnTo>
                      <a:pt x="163" y="98"/>
                    </a:lnTo>
                    <a:lnTo>
                      <a:pt x="161" y="100"/>
                    </a:lnTo>
                    <a:lnTo>
                      <a:pt x="161" y="102"/>
                    </a:lnTo>
                    <a:lnTo>
                      <a:pt x="159" y="104"/>
                    </a:lnTo>
                    <a:lnTo>
                      <a:pt x="159" y="108"/>
                    </a:lnTo>
                    <a:lnTo>
                      <a:pt x="161" y="108"/>
                    </a:lnTo>
                    <a:lnTo>
                      <a:pt x="163" y="112"/>
                    </a:lnTo>
                    <a:lnTo>
                      <a:pt x="161" y="116"/>
                    </a:lnTo>
                    <a:lnTo>
                      <a:pt x="161" y="119"/>
                    </a:lnTo>
                    <a:lnTo>
                      <a:pt x="161" y="121"/>
                    </a:lnTo>
                    <a:lnTo>
                      <a:pt x="163" y="127"/>
                    </a:lnTo>
                    <a:lnTo>
                      <a:pt x="165" y="133"/>
                    </a:lnTo>
                    <a:lnTo>
                      <a:pt x="165" y="135"/>
                    </a:lnTo>
                    <a:lnTo>
                      <a:pt x="167" y="140"/>
                    </a:lnTo>
                    <a:lnTo>
                      <a:pt x="167" y="142"/>
                    </a:lnTo>
                    <a:lnTo>
                      <a:pt x="167" y="144"/>
                    </a:lnTo>
                    <a:lnTo>
                      <a:pt x="168" y="146"/>
                    </a:lnTo>
                    <a:lnTo>
                      <a:pt x="170" y="146"/>
                    </a:lnTo>
                    <a:lnTo>
                      <a:pt x="176" y="150"/>
                    </a:lnTo>
                    <a:lnTo>
                      <a:pt x="178" y="152"/>
                    </a:lnTo>
                    <a:lnTo>
                      <a:pt x="178" y="152"/>
                    </a:lnTo>
                    <a:lnTo>
                      <a:pt x="172" y="155"/>
                    </a:lnTo>
                    <a:lnTo>
                      <a:pt x="168" y="159"/>
                    </a:lnTo>
                    <a:lnTo>
                      <a:pt x="163" y="161"/>
                    </a:lnTo>
                    <a:lnTo>
                      <a:pt x="153" y="165"/>
                    </a:lnTo>
                    <a:lnTo>
                      <a:pt x="151" y="165"/>
                    </a:lnTo>
                    <a:lnTo>
                      <a:pt x="148" y="167"/>
                    </a:lnTo>
                    <a:lnTo>
                      <a:pt x="148" y="167"/>
                    </a:lnTo>
                    <a:lnTo>
                      <a:pt x="142" y="165"/>
                    </a:lnTo>
                    <a:lnTo>
                      <a:pt x="140" y="165"/>
                    </a:lnTo>
                    <a:lnTo>
                      <a:pt x="138" y="165"/>
                    </a:lnTo>
                    <a:lnTo>
                      <a:pt x="138" y="167"/>
                    </a:lnTo>
                    <a:lnTo>
                      <a:pt x="136" y="167"/>
                    </a:lnTo>
                    <a:lnTo>
                      <a:pt x="136" y="169"/>
                    </a:lnTo>
                    <a:lnTo>
                      <a:pt x="136" y="169"/>
                    </a:lnTo>
                    <a:lnTo>
                      <a:pt x="132" y="172"/>
                    </a:lnTo>
                    <a:lnTo>
                      <a:pt x="131" y="172"/>
                    </a:lnTo>
                    <a:lnTo>
                      <a:pt x="127" y="172"/>
                    </a:lnTo>
                    <a:lnTo>
                      <a:pt x="125" y="171"/>
                    </a:lnTo>
                    <a:lnTo>
                      <a:pt x="121" y="171"/>
                    </a:lnTo>
                    <a:lnTo>
                      <a:pt x="115" y="172"/>
                    </a:lnTo>
                    <a:lnTo>
                      <a:pt x="112" y="172"/>
                    </a:lnTo>
                    <a:lnTo>
                      <a:pt x="110" y="172"/>
                    </a:lnTo>
                    <a:lnTo>
                      <a:pt x="108" y="171"/>
                    </a:lnTo>
                    <a:lnTo>
                      <a:pt x="108" y="169"/>
                    </a:lnTo>
                    <a:lnTo>
                      <a:pt x="106" y="169"/>
                    </a:lnTo>
                    <a:lnTo>
                      <a:pt x="104" y="169"/>
                    </a:lnTo>
                    <a:lnTo>
                      <a:pt x="102" y="171"/>
                    </a:lnTo>
                    <a:lnTo>
                      <a:pt x="100" y="171"/>
                    </a:lnTo>
                    <a:lnTo>
                      <a:pt x="98" y="171"/>
                    </a:lnTo>
                    <a:lnTo>
                      <a:pt x="91" y="171"/>
                    </a:lnTo>
                    <a:lnTo>
                      <a:pt x="89" y="169"/>
                    </a:lnTo>
                    <a:lnTo>
                      <a:pt x="85" y="163"/>
                    </a:lnTo>
                    <a:lnTo>
                      <a:pt x="85" y="161"/>
                    </a:lnTo>
                    <a:lnTo>
                      <a:pt x="85" y="159"/>
                    </a:lnTo>
                    <a:lnTo>
                      <a:pt x="85" y="157"/>
                    </a:lnTo>
                    <a:lnTo>
                      <a:pt x="85" y="157"/>
                    </a:lnTo>
                    <a:lnTo>
                      <a:pt x="85" y="155"/>
                    </a:lnTo>
                    <a:lnTo>
                      <a:pt x="85" y="152"/>
                    </a:lnTo>
                    <a:lnTo>
                      <a:pt x="83" y="146"/>
                    </a:lnTo>
                    <a:lnTo>
                      <a:pt x="83" y="144"/>
                    </a:lnTo>
                    <a:lnTo>
                      <a:pt x="81" y="142"/>
                    </a:lnTo>
                    <a:lnTo>
                      <a:pt x="79" y="140"/>
                    </a:lnTo>
                    <a:lnTo>
                      <a:pt x="78" y="138"/>
                    </a:lnTo>
                    <a:lnTo>
                      <a:pt x="76" y="136"/>
                    </a:lnTo>
                    <a:lnTo>
                      <a:pt x="76" y="136"/>
                    </a:lnTo>
                    <a:lnTo>
                      <a:pt x="74" y="138"/>
                    </a:lnTo>
                    <a:lnTo>
                      <a:pt x="74" y="138"/>
                    </a:lnTo>
                    <a:lnTo>
                      <a:pt x="74" y="140"/>
                    </a:lnTo>
                    <a:lnTo>
                      <a:pt x="72" y="138"/>
                    </a:lnTo>
                    <a:lnTo>
                      <a:pt x="66" y="138"/>
                    </a:lnTo>
                    <a:lnTo>
                      <a:pt x="64" y="138"/>
                    </a:lnTo>
                    <a:lnTo>
                      <a:pt x="60" y="135"/>
                    </a:lnTo>
                    <a:lnTo>
                      <a:pt x="59" y="135"/>
                    </a:lnTo>
                    <a:lnTo>
                      <a:pt x="55" y="135"/>
                    </a:lnTo>
                    <a:lnTo>
                      <a:pt x="49" y="131"/>
                    </a:lnTo>
                    <a:lnTo>
                      <a:pt x="45" y="129"/>
                    </a:lnTo>
                    <a:lnTo>
                      <a:pt x="43" y="129"/>
                    </a:lnTo>
                    <a:lnTo>
                      <a:pt x="40" y="127"/>
                    </a:lnTo>
                    <a:lnTo>
                      <a:pt x="38" y="125"/>
                    </a:lnTo>
                    <a:lnTo>
                      <a:pt x="36" y="125"/>
                    </a:lnTo>
                    <a:lnTo>
                      <a:pt x="36" y="125"/>
                    </a:lnTo>
                    <a:lnTo>
                      <a:pt x="36" y="125"/>
                    </a:lnTo>
                    <a:lnTo>
                      <a:pt x="36" y="123"/>
                    </a:lnTo>
                    <a:lnTo>
                      <a:pt x="34" y="123"/>
                    </a:lnTo>
                    <a:lnTo>
                      <a:pt x="34" y="123"/>
                    </a:lnTo>
                    <a:lnTo>
                      <a:pt x="32" y="123"/>
                    </a:lnTo>
                    <a:lnTo>
                      <a:pt x="32" y="123"/>
                    </a:lnTo>
                    <a:lnTo>
                      <a:pt x="32" y="121"/>
                    </a:lnTo>
                    <a:lnTo>
                      <a:pt x="28" y="121"/>
                    </a:lnTo>
                    <a:lnTo>
                      <a:pt x="26" y="121"/>
                    </a:lnTo>
                    <a:lnTo>
                      <a:pt x="24" y="119"/>
                    </a:lnTo>
                    <a:lnTo>
                      <a:pt x="23" y="116"/>
                    </a:lnTo>
                    <a:lnTo>
                      <a:pt x="21" y="106"/>
                    </a:lnTo>
                    <a:lnTo>
                      <a:pt x="15" y="98"/>
                    </a:lnTo>
                    <a:lnTo>
                      <a:pt x="13" y="95"/>
                    </a:lnTo>
                    <a:lnTo>
                      <a:pt x="7" y="89"/>
                    </a:lnTo>
                    <a:lnTo>
                      <a:pt x="4" y="85"/>
                    </a:lnTo>
                    <a:lnTo>
                      <a:pt x="4" y="81"/>
                    </a:lnTo>
                    <a:lnTo>
                      <a:pt x="4" y="76"/>
                    </a:lnTo>
                    <a:lnTo>
                      <a:pt x="4" y="72"/>
                    </a:lnTo>
                    <a:lnTo>
                      <a:pt x="2" y="64"/>
                    </a:lnTo>
                    <a:lnTo>
                      <a:pt x="0" y="62"/>
                    </a:lnTo>
                    <a:lnTo>
                      <a:pt x="0" y="61"/>
                    </a:lnTo>
                    <a:lnTo>
                      <a:pt x="2" y="57"/>
                    </a:lnTo>
                    <a:lnTo>
                      <a:pt x="2" y="55"/>
                    </a:lnTo>
                    <a:lnTo>
                      <a:pt x="5" y="55"/>
                    </a:lnTo>
                    <a:lnTo>
                      <a:pt x="9" y="53"/>
                    </a:lnTo>
                    <a:lnTo>
                      <a:pt x="11" y="51"/>
                    </a:lnTo>
                    <a:lnTo>
                      <a:pt x="23" y="36"/>
                    </a:lnTo>
                    <a:lnTo>
                      <a:pt x="24" y="36"/>
                    </a:lnTo>
                    <a:lnTo>
                      <a:pt x="24" y="34"/>
                    </a:lnTo>
                    <a:lnTo>
                      <a:pt x="24" y="32"/>
                    </a:lnTo>
                    <a:lnTo>
                      <a:pt x="23" y="32"/>
                    </a:lnTo>
                    <a:lnTo>
                      <a:pt x="21" y="30"/>
                    </a:lnTo>
                    <a:lnTo>
                      <a:pt x="19" y="30"/>
                    </a:lnTo>
                    <a:lnTo>
                      <a:pt x="19" y="28"/>
                    </a:lnTo>
                    <a:lnTo>
                      <a:pt x="19" y="26"/>
                    </a:lnTo>
                    <a:lnTo>
                      <a:pt x="19" y="25"/>
                    </a:lnTo>
                    <a:lnTo>
                      <a:pt x="21" y="23"/>
                    </a:lnTo>
                    <a:lnTo>
                      <a:pt x="23" y="23"/>
                    </a:lnTo>
                    <a:lnTo>
                      <a:pt x="24" y="21"/>
                    </a:lnTo>
                    <a:lnTo>
                      <a:pt x="24" y="19"/>
                    </a:lnTo>
                    <a:lnTo>
                      <a:pt x="24" y="17"/>
                    </a:lnTo>
                    <a:lnTo>
                      <a:pt x="24" y="13"/>
                    </a:lnTo>
                    <a:lnTo>
                      <a:pt x="24" y="9"/>
                    </a:lnTo>
                    <a:lnTo>
                      <a:pt x="23" y="7"/>
                    </a:lnTo>
                    <a:lnTo>
                      <a:pt x="23" y="6"/>
                    </a:lnTo>
                    <a:lnTo>
                      <a:pt x="19" y="4"/>
                    </a:lnTo>
                    <a:lnTo>
                      <a:pt x="19" y="2"/>
                    </a:lnTo>
                    <a:lnTo>
                      <a:pt x="19" y="0"/>
                    </a:lnTo>
                    <a:lnTo>
                      <a:pt x="21" y="0"/>
                    </a:lnTo>
                    <a:lnTo>
                      <a:pt x="26" y="0"/>
                    </a:lnTo>
                    <a:lnTo>
                      <a:pt x="28" y="0"/>
                    </a:lnTo>
                    <a:lnTo>
                      <a:pt x="74" y="0"/>
                    </a:lnTo>
                    <a:lnTo>
                      <a:pt x="76" y="0"/>
                    </a:lnTo>
                    <a:lnTo>
                      <a:pt x="79" y="2"/>
                    </a:lnTo>
                    <a:lnTo>
                      <a:pt x="83" y="6"/>
                    </a:lnTo>
                    <a:lnTo>
                      <a:pt x="95" y="11"/>
                    </a:lnTo>
                    <a:lnTo>
                      <a:pt x="95" y="11"/>
                    </a:lnTo>
                    <a:lnTo>
                      <a:pt x="98" y="13"/>
                    </a:lnTo>
                    <a:lnTo>
                      <a:pt x="100" y="15"/>
                    </a:lnTo>
                    <a:lnTo>
                      <a:pt x="104" y="17"/>
                    </a:lnTo>
                    <a:lnTo>
                      <a:pt x="108" y="19"/>
                    </a:lnTo>
                    <a:lnTo>
                      <a:pt x="115" y="23"/>
                    </a:lnTo>
                    <a:lnTo>
                      <a:pt x="121" y="26"/>
                    </a:lnTo>
                    <a:lnTo>
                      <a:pt x="125" y="28"/>
                    </a:lnTo>
                    <a:lnTo>
                      <a:pt x="129" y="30"/>
                    </a:lnTo>
                    <a:lnTo>
                      <a:pt x="132" y="32"/>
                    </a:lnTo>
                    <a:lnTo>
                      <a:pt x="134" y="34"/>
                    </a:lnTo>
                    <a:lnTo>
                      <a:pt x="134" y="36"/>
                    </a:lnTo>
                    <a:lnTo>
                      <a:pt x="132" y="38"/>
                    </a:lnTo>
                    <a:lnTo>
                      <a:pt x="132" y="40"/>
                    </a:lnTo>
                    <a:lnTo>
                      <a:pt x="134" y="42"/>
                    </a:lnTo>
                    <a:lnTo>
                      <a:pt x="138" y="43"/>
                    </a:lnTo>
                    <a:lnTo>
                      <a:pt x="142" y="47"/>
                    </a:lnTo>
                    <a:lnTo>
                      <a:pt x="151" y="55"/>
                    </a:lnTo>
                    <a:close/>
                    <a:moveTo>
                      <a:pt x="161" y="76"/>
                    </a:moveTo>
                    <a:lnTo>
                      <a:pt x="159" y="78"/>
                    </a:lnTo>
                    <a:lnTo>
                      <a:pt x="159" y="80"/>
                    </a:lnTo>
                    <a:lnTo>
                      <a:pt x="159" y="81"/>
                    </a:lnTo>
                    <a:lnTo>
                      <a:pt x="159" y="81"/>
                    </a:lnTo>
                    <a:lnTo>
                      <a:pt x="159" y="83"/>
                    </a:lnTo>
                    <a:lnTo>
                      <a:pt x="161" y="85"/>
                    </a:lnTo>
                    <a:lnTo>
                      <a:pt x="163" y="87"/>
                    </a:lnTo>
                    <a:lnTo>
                      <a:pt x="163" y="87"/>
                    </a:lnTo>
                    <a:lnTo>
                      <a:pt x="165" y="87"/>
                    </a:lnTo>
                    <a:lnTo>
                      <a:pt x="161" y="78"/>
                    </a:lnTo>
                    <a:lnTo>
                      <a:pt x="161" y="76"/>
                    </a:lnTo>
                    <a:close/>
                    <a:moveTo>
                      <a:pt x="167" y="112"/>
                    </a:moveTo>
                    <a:lnTo>
                      <a:pt x="168" y="110"/>
                    </a:lnTo>
                    <a:lnTo>
                      <a:pt x="168" y="108"/>
                    </a:lnTo>
                    <a:lnTo>
                      <a:pt x="170" y="106"/>
                    </a:lnTo>
                    <a:lnTo>
                      <a:pt x="168" y="108"/>
                    </a:lnTo>
                    <a:lnTo>
                      <a:pt x="165" y="112"/>
                    </a:lnTo>
                    <a:lnTo>
                      <a:pt x="167" y="112"/>
                    </a:lnTo>
                    <a:close/>
                    <a:moveTo>
                      <a:pt x="167" y="70"/>
                    </a:moveTo>
                    <a:lnTo>
                      <a:pt x="167" y="70"/>
                    </a:lnTo>
                    <a:lnTo>
                      <a:pt x="168" y="70"/>
                    </a:lnTo>
                    <a:lnTo>
                      <a:pt x="168" y="68"/>
                    </a:lnTo>
                    <a:lnTo>
                      <a:pt x="168" y="62"/>
                    </a:lnTo>
                    <a:lnTo>
                      <a:pt x="168" y="62"/>
                    </a:lnTo>
                    <a:lnTo>
                      <a:pt x="168" y="62"/>
                    </a:lnTo>
                    <a:lnTo>
                      <a:pt x="167" y="62"/>
                    </a:lnTo>
                    <a:lnTo>
                      <a:pt x="167" y="62"/>
                    </a:lnTo>
                    <a:lnTo>
                      <a:pt x="167" y="64"/>
                    </a:lnTo>
                    <a:lnTo>
                      <a:pt x="167" y="68"/>
                    </a:lnTo>
                    <a:lnTo>
                      <a:pt x="167" y="7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47" name="Freeform 1792">
                <a:extLst>
                  <a:ext uri="{FF2B5EF4-FFF2-40B4-BE49-F238E27FC236}">
                    <a16:creationId xmlns:a16="http://schemas.microsoft.com/office/drawing/2014/main" id="{9AC03C4F-5931-E118-FBA4-A3EB46604168}"/>
                  </a:ext>
                </a:extLst>
              </p:cNvPr>
              <p:cNvSpPr>
                <a:spLocks/>
              </p:cNvSpPr>
              <p:nvPr/>
            </p:nvSpPr>
            <p:spPr bwMode="auto">
              <a:xfrm>
                <a:off x="23501804" y="9318271"/>
                <a:ext cx="16318" cy="40797"/>
              </a:xfrm>
              <a:custGeom>
                <a:avLst/>
                <a:gdLst>
                  <a:gd name="T0" fmla="*/ 2 w 2"/>
                  <a:gd name="T1" fmla="*/ 5 h 5"/>
                  <a:gd name="T2" fmla="*/ 2 w 2"/>
                  <a:gd name="T3" fmla="*/ 3 h 5"/>
                  <a:gd name="T4" fmla="*/ 2 w 2"/>
                  <a:gd name="T5" fmla="*/ 2 h 5"/>
                  <a:gd name="T6" fmla="*/ 2 w 2"/>
                  <a:gd name="T7" fmla="*/ 2 h 5"/>
                  <a:gd name="T8" fmla="*/ 2 w 2"/>
                  <a:gd name="T9" fmla="*/ 2 h 5"/>
                  <a:gd name="T10" fmla="*/ 2 w 2"/>
                  <a:gd name="T11" fmla="*/ 0 h 5"/>
                  <a:gd name="T12" fmla="*/ 0 w 2"/>
                  <a:gd name="T13" fmla="*/ 0 h 5"/>
                  <a:gd name="T14" fmla="*/ 0 w 2"/>
                  <a:gd name="T15" fmla="*/ 2 h 5"/>
                  <a:gd name="T16" fmla="*/ 0 w 2"/>
                  <a:gd name="T17" fmla="*/ 3 h 5"/>
                  <a:gd name="T18" fmla="*/ 0 w 2"/>
                  <a:gd name="T19" fmla="*/ 3 h 5"/>
                  <a:gd name="T20" fmla="*/ 0 w 2"/>
                  <a:gd name="T21" fmla="*/ 5 h 5"/>
                  <a:gd name="T22" fmla="*/ 2 w 2"/>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5">
                    <a:moveTo>
                      <a:pt x="2" y="5"/>
                    </a:moveTo>
                    <a:lnTo>
                      <a:pt x="2" y="3"/>
                    </a:lnTo>
                    <a:lnTo>
                      <a:pt x="2" y="2"/>
                    </a:lnTo>
                    <a:lnTo>
                      <a:pt x="2" y="2"/>
                    </a:lnTo>
                    <a:lnTo>
                      <a:pt x="2" y="2"/>
                    </a:lnTo>
                    <a:lnTo>
                      <a:pt x="2" y="0"/>
                    </a:lnTo>
                    <a:lnTo>
                      <a:pt x="0" y="0"/>
                    </a:lnTo>
                    <a:lnTo>
                      <a:pt x="0" y="2"/>
                    </a:lnTo>
                    <a:lnTo>
                      <a:pt x="0" y="3"/>
                    </a:lnTo>
                    <a:lnTo>
                      <a:pt x="0" y="3"/>
                    </a:lnTo>
                    <a:lnTo>
                      <a:pt x="0" y="5"/>
                    </a:lnTo>
                    <a:lnTo>
                      <a:pt x="2" y="5"/>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48" name="Freeform 1793">
                <a:extLst>
                  <a:ext uri="{FF2B5EF4-FFF2-40B4-BE49-F238E27FC236}">
                    <a16:creationId xmlns:a16="http://schemas.microsoft.com/office/drawing/2014/main" id="{B6F64641-9BB6-61E0-74EE-A74CFF506495}"/>
                  </a:ext>
                </a:extLst>
              </p:cNvPr>
              <p:cNvSpPr>
                <a:spLocks noEditPoints="1"/>
              </p:cNvSpPr>
              <p:nvPr/>
            </p:nvSpPr>
            <p:spPr bwMode="auto">
              <a:xfrm>
                <a:off x="23265200" y="9146943"/>
                <a:ext cx="171334" cy="138701"/>
              </a:xfrm>
              <a:custGeom>
                <a:avLst/>
                <a:gdLst>
                  <a:gd name="T0" fmla="*/ 0 w 21"/>
                  <a:gd name="T1" fmla="*/ 7 h 17"/>
                  <a:gd name="T2" fmla="*/ 0 w 21"/>
                  <a:gd name="T3" fmla="*/ 5 h 17"/>
                  <a:gd name="T4" fmla="*/ 0 w 21"/>
                  <a:gd name="T5" fmla="*/ 4 h 17"/>
                  <a:gd name="T6" fmla="*/ 0 w 21"/>
                  <a:gd name="T7" fmla="*/ 2 h 17"/>
                  <a:gd name="T8" fmla="*/ 0 w 21"/>
                  <a:gd name="T9" fmla="*/ 0 h 17"/>
                  <a:gd name="T10" fmla="*/ 2 w 21"/>
                  <a:gd name="T11" fmla="*/ 0 h 17"/>
                  <a:gd name="T12" fmla="*/ 2 w 21"/>
                  <a:gd name="T13" fmla="*/ 2 h 17"/>
                  <a:gd name="T14" fmla="*/ 2 w 21"/>
                  <a:gd name="T15" fmla="*/ 2 h 17"/>
                  <a:gd name="T16" fmla="*/ 2 w 21"/>
                  <a:gd name="T17" fmla="*/ 4 h 17"/>
                  <a:gd name="T18" fmla="*/ 4 w 21"/>
                  <a:gd name="T19" fmla="*/ 7 h 17"/>
                  <a:gd name="T20" fmla="*/ 4 w 21"/>
                  <a:gd name="T21" fmla="*/ 9 h 17"/>
                  <a:gd name="T22" fmla="*/ 2 w 21"/>
                  <a:gd name="T23" fmla="*/ 9 h 17"/>
                  <a:gd name="T24" fmla="*/ 2 w 21"/>
                  <a:gd name="T25" fmla="*/ 7 h 17"/>
                  <a:gd name="T26" fmla="*/ 0 w 21"/>
                  <a:gd name="T27" fmla="*/ 7 h 17"/>
                  <a:gd name="T28" fmla="*/ 19 w 21"/>
                  <a:gd name="T29" fmla="*/ 17 h 17"/>
                  <a:gd name="T30" fmla="*/ 21 w 21"/>
                  <a:gd name="T31" fmla="*/ 15 h 17"/>
                  <a:gd name="T32" fmla="*/ 21 w 21"/>
                  <a:gd name="T33" fmla="*/ 15 h 17"/>
                  <a:gd name="T34" fmla="*/ 21 w 21"/>
                  <a:gd name="T35" fmla="*/ 15 h 17"/>
                  <a:gd name="T36" fmla="*/ 21 w 21"/>
                  <a:gd name="T37" fmla="*/ 13 h 17"/>
                  <a:gd name="T38" fmla="*/ 19 w 21"/>
                  <a:gd name="T39" fmla="*/ 11 h 17"/>
                  <a:gd name="T40" fmla="*/ 19 w 21"/>
                  <a:gd name="T41" fmla="*/ 13 h 17"/>
                  <a:gd name="T42" fmla="*/ 18 w 21"/>
                  <a:gd name="T43" fmla="*/ 13 h 17"/>
                  <a:gd name="T44" fmla="*/ 16 w 21"/>
                  <a:gd name="T45" fmla="*/ 13 h 17"/>
                  <a:gd name="T46" fmla="*/ 18 w 21"/>
                  <a:gd name="T47" fmla="*/ 13 h 17"/>
                  <a:gd name="T48" fmla="*/ 18 w 21"/>
                  <a:gd name="T49" fmla="*/ 15 h 17"/>
                  <a:gd name="T50" fmla="*/ 19 w 21"/>
                  <a:gd name="T51" fmla="*/ 17 h 17"/>
                  <a:gd name="T52" fmla="*/ 8 w 21"/>
                  <a:gd name="T53" fmla="*/ 17 h 17"/>
                  <a:gd name="T54" fmla="*/ 10 w 21"/>
                  <a:gd name="T55" fmla="*/ 17 h 17"/>
                  <a:gd name="T56" fmla="*/ 10 w 21"/>
                  <a:gd name="T57" fmla="*/ 15 h 17"/>
                  <a:gd name="T58" fmla="*/ 8 w 21"/>
                  <a:gd name="T59" fmla="*/ 15 h 17"/>
                  <a:gd name="T60" fmla="*/ 8 w 21"/>
                  <a:gd name="T61" fmla="*/ 15 h 17"/>
                  <a:gd name="T62" fmla="*/ 6 w 21"/>
                  <a:gd name="T63" fmla="*/ 15 h 17"/>
                  <a:gd name="T64" fmla="*/ 6 w 21"/>
                  <a:gd name="T65" fmla="*/ 15 h 17"/>
                  <a:gd name="T66" fmla="*/ 8 w 21"/>
                  <a:gd name="T67" fmla="*/ 17 h 17"/>
                  <a:gd name="T68" fmla="*/ 8 w 21"/>
                  <a:gd name="T6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 h="17">
                    <a:moveTo>
                      <a:pt x="0" y="7"/>
                    </a:moveTo>
                    <a:lnTo>
                      <a:pt x="0" y="5"/>
                    </a:lnTo>
                    <a:lnTo>
                      <a:pt x="0" y="4"/>
                    </a:lnTo>
                    <a:lnTo>
                      <a:pt x="0" y="2"/>
                    </a:lnTo>
                    <a:lnTo>
                      <a:pt x="0" y="0"/>
                    </a:lnTo>
                    <a:lnTo>
                      <a:pt x="2" y="0"/>
                    </a:lnTo>
                    <a:lnTo>
                      <a:pt x="2" y="2"/>
                    </a:lnTo>
                    <a:lnTo>
                      <a:pt x="2" y="2"/>
                    </a:lnTo>
                    <a:lnTo>
                      <a:pt x="2" y="4"/>
                    </a:lnTo>
                    <a:lnTo>
                      <a:pt x="4" y="7"/>
                    </a:lnTo>
                    <a:lnTo>
                      <a:pt x="4" y="9"/>
                    </a:lnTo>
                    <a:lnTo>
                      <a:pt x="2" y="9"/>
                    </a:lnTo>
                    <a:lnTo>
                      <a:pt x="2" y="7"/>
                    </a:lnTo>
                    <a:lnTo>
                      <a:pt x="0" y="7"/>
                    </a:lnTo>
                    <a:close/>
                    <a:moveTo>
                      <a:pt x="19" y="17"/>
                    </a:moveTo>
                    <a:lnTo>
                      <a:pt x="21" y="15"/>
                    </a:lnTo>
                    <a:lnTo>
                      <a:pt x="21" y="15"/>
                    </a:lnTo>
                    <a:lnTo>
                      <a:pt x="21" y="15"/>
                    </a:lnTo>
                    <a:lnTo>
                      <a:pt x="21" y="13"/>
                    </a:lnTo>
                    <a:lnTo>
                      <a:pt x="19" y="11"/>
                    </a:lnTo>
                    <a:lnTo>
                      <a:pt x="19" y="13"/>
                    </a:lnTo>
                    <a:lnTo>
                      <a:pt x="18" y="13"/>
                    </a:lnTo>
                    <a:lnTo>
                      <a:pt x="16" y="13"/>
                    </a:lnTo>
                    <a:lnTo>
                      <a:pt x="18" y="13"/>
                    </a:lnTo>
                    <a:lnTo>
                      <a:pt x="18" y="15"/>
                    </a:lnTo>
                    <a:lnTo>
                      <a:pt x="19" y="17"/>
                    </a:lnTo>
                    <a:close/>
                    <a:moveTo>
                      <a:pt x="8" y="17"/>
                    </a:moveTo>
                    <a:lnTo>
                      <a:pt x="10" y="17"/>
                    </a:lnTo>
                    <a:lnTo>
                      <a:pt x="10" y="15"/>
                    </a:lnTo>
                    <a:lnTo>
                      <a:pt x="8" y="15"/>
                    </a:lnTo>
                    <a:lnTo>
                      <a:pt x="8" y="15"/>
                    </a:lnTo>
                    <a:lnTo>
                      <a:pt x="6" y="15"/>
                    </a:lnTo>
                    <a:lnTo>
                      <a:pt x="6" y="15"/>
                    </a:lnTo>
                    <a:lnTo>
                      <a:pt x="8" y="17"/>
                    </a:lnTo>
                    <a:lnTo>
                      <a:pt x="8" y="17"/>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49" name="Freeform 1794">
                <a:extLst>
                  <a:ext uri="{FF2B5EF4-FFF2-40B4-BE49-F238E27FC236}">
                    <a16:creationId xmlns:a16="http://schemas.microsoft.com/office/drawing/2014/main" id="{AA3D0C43-78A0-ADCB-79AC-DA71CF708FA4}"/>
                  </a:ext>
                </a:extLst>
              </p:cNvPr>
              <p:cNvSpPr>
                <a:spLocks noEditPoints="1"/>
              </p:cNvSpPr>
              <p:nvPr/>
            </p:nvSpPr>
            <p:spPr bwMode="auto">
              <a:xfrm>
                <a:off x="22049558" y="6935938"/>
                <a:ext cx="1036155" cy="1329867"/>
              </a:xfrm>
              <a:custGeom>
                <a:avLst/>
                <a:gdLst>
                  <a:gd name="T0" fmla="*/ 121 w 127"/>
                  <a:gd name="T1" fmla="*/ 117 h 163"/>
                  <a:gd name="T2" fmla="*/ 115 w 127"/>
                  <a:gd name="T3" fmla="*/ 119 h 163"/>
                  <a:gd name="T4" fmla="*/ 113 w 127"/>
                  <a:gd name="T5" fmla="*/ 119 h 163"/>
                  <a:gd name="T6" fmla="*/ 112 w 127"/>
                  <a:gd name="T7" fmla="*/ 121 h 163"/>
                  <a:gd name="T8" fmla="*/ 112 w 127"/>
                  <a:gd name="T9" fmla="*/ 125 h 163"/>
                  <a:gd name="T10" fmla="*/ 108 w 127"/>
                  <a:gd name="T11" fmla="*/ 129 h 163"/>
                  <a:gd name="T12" fmla="*/ 102 w 127"/>
                  <a:gd name="T13" fmla="*/ 130 h 163"/>
                  <a:gd name="T14" fmla="*/ 100 w 127"/>
                  <a:gd name="T15" fmla="*/ 134 h 163"/>
                  <a:gd name="T16" fmla="*/ 96 w 127"/>
                  <a:gd name="T17" fmla="*/ 144 h 163"/>
                  <a:gd name="T18" fmla="*/ 89 w 127"/>
                  <a:gd name="T19" fmla="*/ 161 h 163"/>
                  <a:gd name="T20" fmla="*/ 85 w 127"/>
                  <a:gd name="T21" fmla="*/ 163 h 163"/>
                  <a:gd name="T22" fmla="*/ 64 w 127"/>
                  <a:gd name="T23" fmla="*/ 147 h 163"/>
                  <a:gd name="T24" fmla="*/ 58 w 127"/>
                  <a:gd name="T25" fmla="*/ 142 h 163"/>
                  <a:gd name="T26" fmla="*/ 58 w 127"/>
                  <a:gd name="T27" fmla="*/ 136 h 163"/>
                  <a:gd name="T28" fmla="*/ 47 w 127"/>
                  <a:gd name="T29" fmla="*/ 130 h 163"/>
                  <a:gd name="T30" fmla="*/ 30 w 127"/>
                  <a:gd name="T31" fmla="*/ 121 h 163"/>
                  <a:gd name="T32" fmla="*/ 21 w 127"/>
                  <a:gd name="T33" fmla="*/ 115 h 163"/>
                  <a:gd name="T34" fmla="*/ 5 w 127"/>
                  <a:gd name="T35" fmla="*/ 106 h 163"/>
                  <a:gd name="T36" fmla="*/ 0 w 127"/>
                  <a:gd name="T37" fmla="*/ 98 h 163"/>
                  <a:gd name="T38" fmla="*/ 2 w 127"/>
                  <a:gd name="T39" fmla="*/ 81 h 163"/>
                  <a:gd name="T40" fmla="*/ 9 w 127"/>
                  <a:gd name="T41" fmla="*/ 72 h 163"/>
                  <a:gd name="T42" fmla="*/ 11 w 127"/>
                  <a:gd name="T43" fmla="*/ 70 h 163"/>
                  <a:gd name="T44" fmla="*/ 15 w 127"/>
                  <a:gd name="T45" fmla="*/ 68 h 163"/>
                  <a:gd name="T46" fmla="*/ 15 w 127"/>
                  <a:gd name="T47" fmla="*/ 64 h 163"/>
                  <a:gd name="T48" fmla="*/ 17 w 127"/>
                  <a:gd name="T49" fmla="*/ 60 h 163"/>
                  <a:gd name="T50" fmla="*/ 15 w 127"/>
                  <a:gd name="T51" fmla="*/ 47 h 163"/>
                  <a:gd name="T52" fmla="*/ 7 w 127"/>
                  <a:gd name="T53" fmla="*/ 37 h 163"/>
                  <a:gd name="T54" fmla="*/ 7 w 127"/>
                  <a:gd name="T55" fmla="*/ 28 h 163"/>
                  <a:gd name="T56" fmla="*/ 5 w 127"/>
                  <a:gd name="T57" fmla="*/ 28 h 163"/>
                  <a:gd name="T58" fmla="*/ 4 w 127"/>
                  <a:gd name="T59" fmla="*/ 26 h 163"/>
                  <a:gd name="T60" fmla="*/ 2 w 127"/>
                  <a:gd name="T61" fmla="*/ 20 h 163"/>
                  <a:gd name="T62" fmla="*/ 19 w 127"/>
                  <a:gd name="T63" fmla="*/ 3 h 163"/>
                  <a:gd name="T64" fmla="*/ 24 w 127"/>
                  <a:gd name="T65" fmla="*/ 1 h 163"/>
                  <a:gd name="T66" fmla="*/ 30 w 127"/>
                  <a:gd name="T67" fmla="*/ 3 h 163"/>
                  <a:gd name="T68" fmla="*/ 30 w 127"/>
                  <a:gd name="T69" fmla="*/ 11 h 163"/>
                  <a:gd name="T70" fmla="*/ 36 w 127"/>
                  <a:gd name="T71" fmla="*/ 17 h 163"/>
                  <a:gd name="T72" fmla="*/ 51 w 127"/>
                  <a:gd name="T73" fmla="*/ 20 h 163"/>
                  <a:gd name="T74" fmla="*/ 70 w 127"/>
                  <a:gd name="T75" fmla="*/ 30 h 163"/>
                  <a:gd name="T76" fmla="*/ 87 w 127"/>
                  <a:gd name="T77" fmla="*/ 32 h 163"/>
                  <a:gd name="T78" fmla="*/ 93 w 127"/>
                  <a:gd name="T79" fmla="*/ 30 h 163"/>
                  <a:gd name="T80" fmla="*/ 96 w 127"/>
                  <a:gd name="T81" fmla="*/ 26 h 163"/>
                  <a:gd name="T82" fmla="*/ 110 w 127"/>
                  <a:gd name="T83" fmla="*/ 20 h 163"/>
                  <a:gd name="T84" fmla="*/ 113 w 127"/>
                  <a:gd name="T85" fmla="*/ 22 h 163"/>
                  <a:gd name="T86" fmla="*/ 127 w 127"/>
                  <a:gd name="T87" fmla="*/ 24 h 163"/>
                  <a:gd name="T88" fmla="*/ 119 w 127"/>
                  <a:gd name="T89" fmla="*/ 36 h 163"/>
                  <a:gd name="T90" fmla="*/ 113 w 127"/>
                  <a:gd name="T91" fmla="*/ 41 h 163"/>
                  <a:gd name="T92" fmla="*/ 113 w 127"/>
                  <a:gd name="T93" fmla="*/ 43 h 163"/>
                  <a:gd name="T94" fmla="*/ 113 w 127"/>
                  <a:gd name="T95" fmla="*/ 70 h 163"/>
                  <a:gd name="T96" fmla="*/ 113 w 127"/>
                  <a:gd name="T97" fmla="*/ 96 h 163"/>
                  <a:gd name="T98" fmla="*/ 113 w 127"/>
                  <a:gd name="T99" fmla="*/ 102 h 163"/>
                  <a:gd name="T100" fmla="*/ 113 w 127"/>
                  <a:gd name="T101" fmla="*/ 104 h 163"/>
                  <a:gd name="T102" fmla="*/ 121 w 127"/>
                  <a:gd name="T103" fmla="*/ 111 h 163"/>
                  <a:gd name="T104" fmla="*/ 112 w 127"/>
                  <a:gd name="T105" fmla="*/ 123 h 163"/>
                  <a:gd name="T106" fmla="*/ 113 w 127"/>
                  <a:gd name="T107" fmla="*/ 12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163">
                    <a:moveTo>
                      <a:pt x="121" y="113"/>
                    </a:moveTo>
                    <a:lnTo>
                      <a:pt x="121" y="115"/>
                    </a:lnTo>
                    <a:lnTo>
                      <a:pt x="121" y="117"/>
                    </a:lnTo>
                    <a:lnTo>
                      <a:pt x="119" y="117"/>
                    </a:lnTo>
                    <a:lnTo>
                      <a:pt x="117" y="119"/>
                    </a:lnTo>
                    <a:lnTo>
                      <a:pt x="115" y="119"/>
                    </a:lnTo>
                    <a:lnTo>
                      <a:pt x="113" y="119"/>
                    </a:lnTo>
                    <a:lnTo>
                      <a:pt x="113" y="119"/>
                    </a:lnTo>
                    <a:lnTo>
                      <a:pt x="113" y="119"/>
                    </a:lnTo>
                    <a:lnTo>
                      <a:pt x="112" y="121"/>
                    </a:lnTo>
                    <a:lnTo>
                      <a:pt x="112" y="121"/>
                    </a:lnTo>
                    <a:lnTo>
                      <a:pt x="112" y="121"/>
                    </a:lnTo>
                    <a:lnTo>
                      <a:pt x="112" y="121"/>
                    </a:lnTo>
                    <a:lnTo>
                      <a:pt x="112" y="123"/>
                    </a:lnTo>
                    <a:lnTo>
                      <a:pt x="112" y="125"/>
                    </a:lnTo>
                    <a:lnTo>
                      <a:pt x="110" y="127"/>
                    </a:lnTo>
                    <a:lnTo>
                      <a:pt x="108" y="127"/>
                    </a:lnTo>
                    <a:lnTo>
                      <a:pt x="108" y="129"/>
                    </a:lnTo>
                    <a:lnTo>
                      <a:pt x="106" y="129"/>
                    </a:lnTo>
                    <a:lnTo>
                      <a:pt x="104" y="129"/>
                    </a:lnTo>
                    <a:lnTo>
                      <a:pt x="102" y="130"/>
                    </a:lnTo>
                    <a:lnTo>
                      <a:pt x="100" y="130"/>
                    </a:lnTo>
                    <a:lnTo>
                      <a:pt x="100" y="132"/>
                    </a:lnTo>
                    <a:lnTo>
                      <a:pt x="100" y="134"/>
                    </a:lnTo>
                    <a:lnTo>
                      <a:pt x="100" y="136"/>
                    </a:lnTo>
                    <a:lnTo>
                      <a:pt x="98" y="138"/>
                    </a:lnTo>
                    <a:lnTo>
                      <a:pt x="96" y="144"/>
                    </a:lnTo>
                    <a:lnTo>
                      <a:pt x="93" y="153"/>
                    </a:lnTo>
                    <a:lnTo>
                      <a:pt x="89" y="159"/>
                    </a:lnTo>
                    <a:lnTo>
                      <a:pt x="89" y="161"/>
                    </a:lnTo>
                    <a:lnTo>
                      <a:pt x="87" y="161"/>
                    </a:lnTo>
                    <a:lnTo>
                      <a:pt x="85" y="163"/>
                    </a:lnTo>
                    <a:lnTo>
                      <a:pt x="85" y="163"/>
                    </a:lnTo>
                    <a:lnTo>
                      <a:pt x="77" y="159"/>
                    </a:lnTo>
                    <a:lnTo>
                      <a:pt x="68" y="151"/>
                    </a:lnTo>
                    <a:lnTo>
                      <a:pt x="64" y="147"/>
                    </a:lnTo>
                    <a:lnTo>
                      <a:pt x="60" y="146"/>
                    </a:lnTo>
                    <a:lnTo>
                      <a:pt x="58" y="144"/>
                    </a:lnTo>
                    <a:lnTo>
                      <a:pt x="58" y="142"/>
                    </a:lnTo>
                    <a:lnTo>
                      <a:pt x="60" y="140"/>
                    </a:lnTo>
                    <a:lnTo>
                      <a:pt x="60" y="138"/>
                    </a:lnTo>
                    <a:lnTo>
                      <a:pt x="58" y="136"/>
                    </a:lnTo>
                    <a:lnTo>
                      <a:pt x="55" y="134"/>
                    </a:lnTo>
                    <a:lnTo>
                      <a:pt x="51" y="132"/>
                    </a:lnTo>
                    <a:lnTo>
                      <a:pt x="47" y="130"/>
                    </a:lnTo>
                    <a:lnTo>
                      <a:pt x="41" y="127"/>
                    </a:lnTo>
                    <a:lnTo>
                      <a:pt x="34" y="123"/>
                    </a:lnTo>
                    <a:lnTo>
                      <a:pt x="30" y="121"/>
                    </a:lnTo>
                    <a:lnTo>
                      <a:pt x="26" y="119"/>
                    </a:lnTo>
                    <a:lnTo>
                      <a:pt x="24" y="117"/>
                    </a:lnTo>
                    <a:lnTo>
                      <a:pt x="21" y="115"/>
                    </a:lnTo>
                    <a:lnTo>
                      <a:pt x="21" y="115"/>
                    </a:lnTo>
                    <a:lnTo>
                      <a:pt x="9" y="110"/>
                    </a:lnTo>
                    <a:lnTo>
                      <a:pt x="5" y="106"/>
                    </a:lnTo>
                    <a:lnTo>
                      <a:pt x="2" y="104"/>
                    </a:lnTo>
                    <a:lnTo>
                      <a:pt x="0" y="104"/>
                    </a:lnTo>
                    <a:lnTo>
                      <a:pt x="0" y="98"/>
                    </a:lnTo>
                    <a:lnTo>
                      <a:pt x="0" y="92"/>
                    </a:lnTo>
                    <a:lnTo>
                      <a:pt x="0" y="87"/>
                    </a:lnTo>
                    <a:lnTo>
                      <a:pt x="2" y="81"/>
                    </a:lnTo>
                    <a:lnTo>
                      <a:pt x="4" y="79"/>
                    </a:lnTo>
                    <a:lnTo>
                      <a:pt x="7" y="73"/>
                    </a:lnTo>
                    <a:lnTo>
                      <a:pt x="9" y="72"/>
                    </a:lnTo>
                    <a:lnTo>
                      <a:pt x="9" y="70"/>
                    </a:lnTo>
                    <a:lnTo>
                      <a:pt x="11" y="70"/>
                    </a:lnTo>
                    <a:lnTo>
                      <a:pt x="11" y="70"/>
                    </a:lnTo>
                    <a:lnTo>
                      <a:pt x="13" y="68"/>
                    </a:lnTo>
                    <a:lnTo>
                      <a:pt x="13" y="68"/>
                    </a:lnTo>
                    <a:lnTo>
                      <a:pt x="15" y="68"/>
                    </a:lnTo>
                    <a:lnTo>
                      <a:pt x="15" y="66"/>
                    </a:lnTo>
                    <a:lnTo>
                      <a:pt x="15" y="64"/>
                    </a:lnTo>
                    <a:lnTo>
                      <a:pt x="15" y="64"/>
                    </a:lnTo>
                    <a:lnTo>
                      <a:pt x="17" y="62"/>
                    </a:lnTo>
                    <a:lnTo>
                      <a:pt x="17" y="62"/>
                    </a:lnTo>
                    <a:lnTo>
                      <a:pt x="17" y="60"/>
                    </a:lnTo>
                    <a:lnTo>
                      <a:pt x="17" y="56"/>
                    </a:lnTo>
                    <a:lnTo>
                      <a:pt x="15" y="49"/>
                    </a:lnTo>
                    <a:lnTo>
                      <a:pt x="15" y="47"/>
                    </a:lnTo>
                    <a:lnTo>
                      <a:pt x="13" y="45"/>
                    </a:lnTo>
                    <a:lnTo>
                      <a:pt x="9" y="39"/>
                    </a:lnTo>
                    <a:lnTo>
                      <a:pt x="7" y="37"/>
                    </a:lnTo>
                    <a:lnTo>
                      <a:pt x="7" y="34"/>
                    </a:lnTo>
                    <a:lnTo>
                      <a:pt x="7" y="30"/>
                    </a:lnTo>
                    <a:lnTo>
                      <a:pt x="7" y="28"/>
                    </a:lnTo>
                    <a:lnTo>
                      <a:pt x="7" y="28"/>
                    </a:lnTo>
                    <a:lnTo>
                      <a:pt x="5" y="28"/>
                    </a:lnTo>
                    <a:lnTo>
                      <a:pt x="5" y="28"/>
                    </a:lnTo>
                    <a:lnTo>
                      <a:pt x="4" y="26"/>
                    </a:lnTo>
                    <a:lnTo>
                      <a:pt x="4" y="26"/>
                    </a:lnTo>
                    <a:lnTo>
                      <a:pt x="4" y="26"/>
                    </a:lnTo>
                    <a:lnTo>
                      <a:pt x="4" y="26"/>
                    </a:lnTo>
                    <a:lnTo>
                      <a:pt x="2" y="22"/>
                    </a:lnTo>
                    <a:lnTo>
                      <a:pt x="2" y="20"/>
                    </a:lnTo>
                    <a:lnTo>
                      <a:pt x="5" y="15"/>
                    </a:lnTo>
                    <a:lnTo>
                      <a:pt x="13" y="7"/>
                    </a:lnTo>
                    <a:lnTo>
                      <a:pt x="19" y="3"/>
                    </a:lnTo>
                    <a:lnTo>
                      <a:pt x="21" y="0"/>
                    </a:lnTo>
                    <a:lnTo>
                      <a:pt x="22" y="1"/>
                    </a:lnTo>
                    <a:lnTo>
                      <a:pt x="24" y="1"/>
                    </a:lnTo>
                    <a:lnTo>
                      <a:pt x="26" y="1"/>
                    </a:lnTo>
                    <a:lnTo>
                      <a:pt x="28" y="1"/>
                    </a:lnTo>
                    <a:lnTo>
                      <a:pt x="30" y="3"/>
                    </a:lnTo>
                    <a:lnTo>
                      <a:pt x="30" y="5"/>
                    </a:lnTo>
                    <a:lnTo>
                      <a:pt x="30" y="7"/>
                    </a:lnTo>
                    <a:lnTo>
                      <a:pt x="30" y="11"/>
                    </a:lnTo>
                    <a:lnTo>
                      <a:pt x="30" y="13"/>
                    </a:lnTo>
                    <a:lnTo>
                      <a:pt x="32" y="15"/>
                    </a:lnTo>
                    <a:lnTo>
                      <a:pt x="36" y="17"/>
                    </a:lnTo>
                    <a:lnTo>
                      <a:pt x="45" y="17"/>
                    </a:lnTo>
                    <a:lnTo>
                      <a:pt x="49" y="18"/>
                    </a:lnTo>
                    <a:lnTo>
                      <a:pt x="51" y="20"/>
                    </a:lnTo>
                    <a:lnTo>
                      <a:pt x="64" y="28"/>
                    </a:lnTo>
                    <a:lnTo>
                      <a:pt x="68" y="30"/>
                    </a:lnTo>
                    <a:lnTo>
                      <a:pt x="70" y="30"/>
                    </a:lnTo>
                    <a:lnTo>
                      <a:pt x="77" y="30"/>
                    </a:lnTo>
                    <a:lnTo>
                      <a:pt x="83" y="32"/>
                    </a:lnTo>
                    <a:lnTo>
                      <a:pt x="87" y="32"/>
                    </a:lnTo>
                    <a:lnTo>
                      <a:pt x="91" y="32"/>
                    </a:lnTo>
                    <a:lnTo>
                      <a:pt x="91" y="30"/>
                    </a:lnTo>
                    <a:lnTo>
                      <a:pt x="93" y="30"/>
                    </a:lnTo>
                    <a:lnTo>
                      <a:pt x="93" y="28"/>
                    </a:lnTo>
                    <a:lnTo>
                      <a:pt x="94" y="26"/>
                    </a:lnTo>
                    <a:lnTo>
                      <a:pt x="96" y="26"/>
                    </a:lnTo>
                    <a:lnTo>
                      <a:pt x="106" y="20"/>
                    </a:lnTo>
                    <a:lnTo>
                      <a:pt x="108" y="20"/>
                    </a:lnTo>
                    <a:lnTo>
                      <a:pt x="110" y="20"/>
                    </a:lnTo>
                    <a:lnTo>
                      <a:pt x="112" y="20"/>
                    </a:lnTo>
                    <a:lnTo>
                      <a:pt x="113" y="22"/>
                    </a:lnTo>
                    <a:lnTo>
                      <a:pt x="113" y="22"/>
                    </a:lnTo>
                    <a:lnTo>
                      <a:pt x="117" y="24"/>
                    </a:lnTo>
                    <a:lnTo>
                      <a:pt x="121" y="24"/>
                    </a:lnTo>
                    <a:lnTo>
                      <a:pt x="127" y="24"/>
                    </a:lnTo>
                    <a:lnTo>
                      <a:pt x="127" y="26"/>
                    </a:lnTo>
                    <a:lnTo>
                      <a:pt x="125" y="28"/>
                    </a:lnTo>
                    <a:lnTo>
                      <a:pt x="119" y="36"/>
                    </a:lnTo>
                    <a:lnTo>
                      <a:pt x="117" y="37"/>
                    </a:lnTo>
                    <a:lnTo>
                      <a:pt x="113" y="41"/>
                    </a:lnTo>
                    <a:lnTo>
                      <a:pt x="113" y="41"/>
                    </a:lnTo>
                    <a:lnTo>
                      <a:pt x="113" y="41"/>
                    </a:lnTo>
                    <a:lnTo>
                      <a:pt x="113" y="43"/>
                    </a:lnTo>
                    <a:lnTo>
                      <a:pt x="113" y="43"/>
                    </a:lnTo>
                    <a:lnTo>
                      <a:pt x="113" y="47"/>
                    </a:lnTo>
                    <a:lnTo>
                      <a:pt x="113" y="53"/>
                    </a:lnTo>
                    <a:lnTo>
                      <a:pt x="113" y="70"/>
                    </a:lnTo>
                    <a:lnTo>
                      <a:pt x="113" y="75"/>
                    </a:lnTo>
                    <a:lnTo>
                      <a:pt x="113" y="92"/>
                    </a:lnTo>
                    <a:lnTo>
                      <a:pt x="113" y="96"/>
                    </a:lnTo>
                    <a:lnTo>
                      <a:pt x="113" y="98"/>
                    </a:lnTo>
                    <a:lnTo>
                      <a:pt x="113" y="100"/>
                    </a:lnTo>
                    <a:lnTo>
                      <a:pt x="113" y="102"/>
                    </a:lnTo>
                    <a:lnTo>
                      <a:pt x="113" y="102"/>
                    </a:lnTo>
                    <a:lnTo>
                      <a:pt x="113" y="102"/>
                    </a:lnTo>
                    <a:lnTo>
                      <a:pt x="113" y="104"/>
                    </a:lnTo>
                    <a:lnTo>
                      <a:pt x="115" y="106"/>
                    </a:lnTo>
                    <a:lnTo>
                      <a:pt x="119" y="111"/>
                    </a:lnTo>
                    <a:lnTo>
                      <a:pt x="121" y="111"/>
                    </a:lnTo>
                    <a:lnTo>
                      <a:pt x="121" y="113"/>
                    </a:lnTo>
                    <a:lnTo>
                      <a:pt x="121" y="113"/>
                    </a:lnTo>
                    <a:close/>
                    <a:moveTo>
                      <a:pt x="112" y="123"/>
                    </a:moveTo>
                    <a:lnTo>
                      <a:pt x="115" y="121"/>
                    </a:lnTo>
                    <a:lnTo>
                      <a:pt x="115" y="121"/>
                    </a:lnTo>
                    <a:lnTo>
                      <a:pt x="113" y="121"/>
                    </a:lnTo>
                    <a:lnTo>
                      <a:pt x="112" y="123"/>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50" name="Freeform 1795">
                <a:extLst>
                  <a:ext uri="{FF2B5EF4-FFF2-40B4-BE49-F238E27FC236}">
                    <a16:creationId xmlns:a16="http://schemas.microsoft.com/office/drawing/2014/main" id="{65ECC543-BFA1-B500-3736-1273D9F6DFAA}"/>
                  </a:ext>
                </a:extLst>
              </p:cNvPr>
              <p:cNvSpPr>
                <a:spLocks noEditPoints="1"/>
              </p:cNvSpPr>
              <p:nvPr/>
            </p:nvSpPr>
            <p:spPr bwMode="auto">
              <a:xfrm>
                <a:off x="18720817" y="7164381"/>
                <a:ext cx="375300" cy="358982"/>
              </a:xfrm>
              <a:custGeom>
                <a:avLst/>
                <a:gdLst>
                  <a:gd name="T0" fmla="*/ 19 w 46"/>
                  <a:gd name="T1" fmla="*/ 42 h 44"/>
                  <a:gd name="T2" fmla="*/ 19 w 46"/>
                  <a:gd name="T3" fmla="*/ 44 h 44"/>
                  <a:gd name="T4" fmla="*/ 17 w 46"/>
                  <a:gd name="T5" fmla="*/ 42 h 44"/>
                  <a:gd name="T6" fmla="*/ 17 w 46"/>
                  <a:gd name="T7" fmla="*/ 42 h 44"/>
                  <a:gd name="T8" fmla="*/ 15 w 46"/>
                  <a:gd name="T9" fmla="*/ 42 h 44"/>
                  <a:gd name="T10" fmla="*/ 15 w 46"/>
                  <a:gd name="T11" fmla="*/ 40 h 44"/>
                  <a:gd name="T12" fmla="*/ 15 w 46"/>
                  <a:gd name="T13" fmla="*/ 38 h 44"/>
                  <a:gd name="T14" fmla="*/ 17 w 46"/>
                  <a:gd name="T15" fmla="*/ 38 h 44"/>
                  <a:gd name="T16" fmla="*/ 19 w 46"/>
                  <a:gd name="T17" fmla="*/ 34 h 44"/>
                  <a:gd name="T18" fmla="*/ 19 w 46"/>
                  <a:gd name="T19" fmla="*/ 32 h 44"/>
                  <a:gd name="T20" fmla="*/ 21 w 46"/>
                  <a:gd name="T21" fmla="*/ 28 h 44"/>
                  <a:gd name="T22" fmla="*/ 21 w 46"/>
                  <a:gd name="T23" fmla="*/ 23 h 44"/>
                  <a:gd name="T24" fmla="*/ 23 w 46"/>
                  <a:gd name="T25" fmla="*/ 25 h 44"/>
                  <a:gd name="T26" fmla="*/ 25 w 46"/>
                  <a:gd name="T27" fmla="*/ 25 h 44"/>
                  <a:gd name="T28" fmla="*/ 46 w 46"/>
                  <a:gd name="T29" fmla="*/ 25 h 44"/>
                  <a:gd name="T30" fmla="*/ 46 w 46"/>
                  <a:gd name="T31" fmla="*/ 44 h 44"/>
                  <a:gd name="T32" fmla="*/ 25 w 46"/>
                  <a:gd name="T33" fmla="*/ 44 h 44"/>
                  <a:gd name="T34" fmla="*/ 23 w 46"/>
                  <a:gd name="T35" fmla="*/ 44 h 44"/>
                  <a:gd name="T36" fmla="*/ 23 w 46"/>
                  <a:gd name="T37" fmla="*/ 44 h 44"/>
                  <a:gd name="T38" fmla="*/ 21 w 46"/>
                  <a:gd name="T39" fmla="*/ 44 h 44"/>
                  <a:gd name="T40" fmla="*/ 21 w 46"/>
                  <a:gd name="T41" fmla="*/ 44 h 44"/>
                  <a:gd name="T42" fmla="*/ 19 w 46"/>
                  <a:gd name="T43" fmla="*/ 42 h 44"/>
                  <a:gd name="T44" fmla="*/ 8 w 46"/>
                  <a:gd name="T45" fmla="*/ 4 h 44"/>
                  <a:gd name="T46" fmla="*/ 8 w 46"/>
                  <a:gd name="T47" fmla="*/ 0 h 44"/>
                  <a:gd name="T48" fmla="*/ 8 w 46"/>
                  <a:gd name="T49" fmla="*/ 0 h 44"/>
                  <a:gd name="T50" fmla="*/ 6 w 46"/>
                  <a:gd name="T51" fmla="*/ 0 h 44"/>
                  <a:gd name="T52" fmla="*/ 4 w 46"/>
                  <a:gd name="T53" fmla="*/ 0 h 44"/>
                  <a:gd name="T54" fmla="*/ 4 w 46"/>
                  <a:gd name="T55" fmla="*/ 0 h 44"/>
                  <a:gd name="T56" fmla="*/ 2 w 46"/>
                  <a:gd name="T57" fmla="*/ 2 h 44"/>
                  <a:gd name="T58" fmla="*/ 2 w 46"/>
                  <a:gd name="T59" fmla="*/ 4 h 44"/>
                  <a:gd name="T60" fmla="*/ 2 w 46"/>
                  <a:gd name="T61" fmla="*/ 4 h 44"/>
                  <a:gd name="T62" fmla="*/ 2 w 46"/>
                  <a:gd name="T63" fmla="*/ 4 h 44"/>
                  <a:gd name="T64" fmla="*/ 0 w 46"/>
                  <a:gd name="T65" fmla="*/ 4 h 44"/>
                  <a:gd name="T66" fmla="*/ 0 w 46"/>
                  <a:gd name="T67" fmla="*/ 6 h 44"/>
                  <a:gd name="T68" fmla="*/ 0 w 46"/>
                  <a:gd name="T69" fmla="*/ 6 h 44"/>
                  <a:gd name="T70" fmla="*/ 2 w 46"/>
                  <a:gd name="T71" fmla="*/ 8 h 44"/>
                  <a:gd name="T72" fmla="*/ 6 w 46"/>
                  <a:gd name="T73" fmla="*/ 6 h 44"/>
                  <a:gd name="T74" fmla="*/ 8 w 46"/>
                  <a:gd name="T75"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 h="44">
                    <a:moveTo>
                      <a:pt x="19" y="42"/>
                    </a:moveTo>
                    <a:lnTo>
                      <a:pt x="19" y="44"/>
                    </a:lnTo>
                    <a:lnTo>
                      <a:pt x="17" y="42"/>
                    </a:lnTo>
                    <a:lnTo>
                      <a:pt x="17" y="42"/>
                    </a:lnTo>
                    <a:lnTo>
                      <a:pt x="15" y="42"/>
                    </a:lnTo>
                    <a:lnTo>
                      <a:pt x="15" y="40"/>
                    </a:lnTo>
                    <a:lnTo>
                      <a:pt x="15" y="38"/>
                    </a:lnTo>
                    <a:lnTo>
                      <a:pt x="17" y="38"/>
                    </a:lnTo>
                    <a:lnTo>
                      <a:pt x="19" y="34"/>
                    </a:lnTo>
                    <a:lnTo>
                      <a:pt x="19" y="32"/>
                    </a:lnTo>
                    <a:lnTo>
                      <a:pt x="21" y="28"/>
                    </a:lnTo>
                    <a:lnTo>
                      <a:pt x="21" y="23"/>
                    </a:lnTo>
                    <a:lnTo>
                      <a:pt x="23" y="25"/>
                    </a:lnTo>
                    <a:lnTo>
                      <a:pt x="25" y="25"/>
                    </a:lnTo>
                    <a:lnTo>
                      <a:pt x="46" y="25"/>
                    </a:lnTo>
                    <a:lnTo>
                      <a:pt x="46" y="44"/>
                    </a:lnTo>
                    <a:lnTo>
                      <a:pt x="25" y="44"/>
                    </a:lnTo>
                    <a:lnTo>
                      <a:pt x="23" y="44"/>
                    </a:lnTo>
                    <a:lnTo>
                      <a:pt x="23" y="44"/>
                    </a:lnTo>
                    <a:lnTo>
                      <a:pt x="21" y="44"/>
                    </a:lnTo>
                    <a:lnTo>
                      <a:pt x="21" y="44"/>
                    </a:lnTo>
                    <a:lnTo>
                      <a:pt x="19" y="42"/>
                    </a:lnTo>
                    <a:close/>
                    <a:moveTo>
                      <a:pt x="8" y="4"/>
                    </a:moveTo>
                    <a:lnTo>
                      <a:pt x="8" y="0"/>
                    </a:lnTo>
                    <a:lnTo>
                      <a:pt x="8" y="0"/>
                    </a:lnTo>
                    <a:lnTo>
                      <a:pt x="6" y="0"/>
                    </a:lnTo>
                    <a:lnTo>
                      <a:pt x="4" y="0"/>
                    </a:lnTo>
                    <a:lnTo>
                      <a:pt x="4" y="0"/>
                    </a:lnTo>
                    <a:lnTo>
                      <a:pt x="2" y="2"/>
                    </a:lnTo>
                    <a:lnTo>
                      <a:pt x="2" y="4"/>
                    </a:lnTo>
                    <a:lnTo>
                      <a:pt x="2" y="4"/>
                    </a:lnTo>
                    <a:lnTo>
                      <a:pt x="2" y="4"/>
                    </a:lnTo>
                    <a:lnTo>
                      <a:pt x="0" y="4"/>
                    </a:lnTo>
                    <a:lnTo>
                      <a:pt x="0" y="6"/>
                    </a:lnTo>
                    <a:lnTo>
                      <a:pt x="0" y="6"/>
                    </a:lnTo>
                    <a:lnTo>
                      <a:pt x="2" y="8"/>
                    </a:lnTo>
                    <a:lnTo>
                      <a:pt x="6" y="6"/>
                    </a:lnTo>
                    <a:lnTo>
                      <a:pt x="8" y="4"/>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51" name="Freeform 1796">
                <a:extLst>
                  <a:ext uri="{FF2B5EF4-FFF2-40B4-BE49-F238E27FC236}">
                    <a16:creationId xmlns:a16="http://schemas.microsoft.com/office/drawing/2014/main" id="{069173FE-80E4-6AC1-9168-A7FB695B9805}"/>
                  </a:ext>
                </a:extLst>
              </p:cNvPr>
              <p:cNvSpPr>
                <a:spLocks/>
              </p:cNvSpPr>
              <p:nvPr/>
            </p:nvSpPr>
            <p:spPr bwMode="auto">
              <a:xfrm>
                <a:off x="25109063" y="10321792"/>
                <a:ext cx="48952" cy="73431"/>
              </a:xfrm>
              <a:custGeom>
                <a:avLst/>
                <a:gdLst>
                  <a:gd name="T0" fmla="*/ 4 w 6"/>
                  <a:gd name="T1" fmla="*/ 0 h 9"/>
                  <a:gd name="T2" fmla="*/ 2 w 6"/>
                  <a:gd name="T3" fmla="*/ 2 h 9"/>
                  <a:gd name="T4" fmla="*/ 0 w 6"/>
                  <a:gd name="T5" fmla="*/ 8 h 9"/>
                  <a:gd name="T6" fmla="*/ 2 w 6"/>
                  <a:gd name="T7" fmla="*/ 9 h 9"/>
                  <a:gd name="T8" fmla="*/ 4 w 6"/>
                  <a:gd name="T9" fmla="*/ 8 h 9"/>
                  <a:gd name="T10" fmla="*/ 6 w 6"/>
                  <a:gd name="T11" fmla="*/ 6 h 9"/>
                  <a:gd name="T12" fmla="*/ 6 w 6"/>
                  <a:gd name="T13" fmla="*/ 2 h 9"/>
                  <a:gd name="T14" fmla="*/ 4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4" y="0"/>
                    </a:moveTo>
                    <a:lnTo>
                      <a:pt x="2" y="2"/>
                    </a:lnTo>
                    <a:lnTo>
                      <a:pt x="0" y="8"/>
                    </a:lnTo>
                    <a:lnTo>
                      <a:pt x="2" y="9"/>
                    </a:lnTo>
                    <a:lnTo>
                      <a:pt x="4" y="8"/>
                    </a:lnTo>
                    <a:lnTo>
                      <a:pt x="6" y="6"/>
                    </a:lnTo>
                    <a:lnTo>
                      <a:pt x="6" y="2"/>
                    </a:lnTo>
                    <a:lnTo>
                      <a:pt x="4" y="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52" name="Freeform 1797">
                <a:extLst>
                  <a:ext uri="{FF2B5EF4-FFF2-40B4-BE49-F238E27FC236}">
                    <a16:creationId xmlns:a16="http://schemas.microsoft.com/office/drawing/2014/main" id="{5C0B7D0A-A0D2-D560-87C1-9293E201A650}"/>
                  </a:ext>
                </a:extLst>
              </p:cNvPr>
              <p:cNvSpPr>
                <a:spLocks/>
              </p:cNvSpPr>
              <p:nvPr/>
            </p:nvSpPr>
            <p:spPr bwMode="auto">
              <a:xfrm>
                <a:off x="24847983" y="8249487"/>
                <a:ext cx="32634" cy="32634"/>
              </a:xfrm>
              <a:custGeom>
                <a:avLst/>
                <a:gdLst>
                  <a:gd name="T0" fmla="*/ 4 w 4"/>
                  <a:gd name="T1" fmla="*/ 2 h 4"/>
                  <a:gd name="T2" fmla="*/ 2 w 4"/>
                  <a:gd name="T3" fmla="*/ 2 h 4"/>
                  <a:gd name="T4" fmla="*/ 2 w 4"/>
                  <a:gd name="T5" fmla="*/ 0 h 4"/>
                  <a:gd name="T6" fmla="*/ 2 w 4"/>
                  <a:gd name="T7" fmla="*/ 0 h 4"/>
                  <a:gd name="T8" fmla="*/ 0 w 4"/>
                  <a:gd name="T9" fmla="*/ 0 h 4"/>
                  <a:gd name="T10" fmla="*/ 4 w 4"/>
                  <a:gd name="T11" fmla="*/ 4 h 4"/>
                  <a:gd name="T12" fmla="*/ 4 w 4"/>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4" y="2"/>
                    </a:moveTo>
                    <a:lnTo>
                      <a:pt x="2" y="2"/>
                    </a:lnTo>
                    <a:lnTo>
                      <a:pt x="2" y="0"/>
                    </a:lnTo>
                    <a:lnTo>
                      <a:pt x="2" y="0"/>
                    </a:lnTo>
                    <a:lnTo>
                      <a:pt x="0" y="0"/>
                    </a:lnTo>
                    <a:lnTo>
                      <a:pt x="4" y="4"/>
                    </a:lnTo>
                    <a:lnTo>
                      <a:pt x="4" y="2"/>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53" name="Freeform 1798">
                <a:extLst>
                  <a:ext uri="{FF2B5EF4-FFF2-40B4-BE49-F238E27FC236}">
                    <a16:creationId xmlns:a16="http://schemas.microsoft.com/office/drawing/2014/main" id="{CBBDCDAF-A500-8E23-AB98-D0FE5F55D50B}"/>
                  </a:ext>
                </a:extLst>
              </p:cNvPr>
              <p:cNvSpPr>
                <a:spLocks noEditPoints="1"/>
              </p:cNvSpPr>
              <p:nvPr/>
            </p:nvSpPr>
            <p:spPr bwMode="auto">
              <a:xfrm>
                <a:off x="23265200" y="9253003"/>
                <a:ext cx="946407" cy="1860180"/>
              </a:xfrm>
              <a:custGeom>
                <a:avLst/>
                <a:gdLst>
                  <a:gd name="T0" fmla="*/ 112 w 116"/>
                  <a:gd name="T1" fmla="*/ 61 h 228"/>
                  <a:gd name="T2" fmla="*/ 107 w 116"/>
                  <a:gd name="T3" fmla="*/ 57 h 228"/>
                  <a:gd name="T4" fmla="*/ 103 w 116"/>
                  <a:gd name="T5" fmla="*/ 55 h 228"/>
                  <a:gd name="T6" fmla="*/ 103 w 116"/>
                  <a:gd name="T7" fmla="*/ 61 h 228"/>
                  <a:gd name="T8" fmla="*/ 105 w 116"/>
                  <a:gd name="T9" fmla="*/ 70 h 228"/>
                  <a:gd name="T10" fmla="*/ 103 w 116"/>
                  <a:gd name="T11" fmla="*/ 78 h 228"/>
                  <a:gd name="T12" fmla="*/ 101 w 116"/>
                  <a:gd name="T13" fmla="*/ 80 h 228"/>
                  <a:gd name="T14" fmla="*/ 99 w 116"/>
                  <a:gd name="T15" fmla="*/ 87 h 228"/>
                  <a:gd name="T16" fmla="*/ 65 w 116"/>
                  <a:gd name="T17" fmla="*/ 211 h 228"/>
                  <a:gd name="T18" fmla="*/ 55 w 116"/>
                  <a:gd name="T19" fmla="*/ 220 h 228"/>
                  <a:gd name="T20" fmla="*/ 48 w 116"/>
                  <a:gd name="T21" fmla="*/ 222 h 228"/>
                  <a:gd name="T22" fmla="*/ 36 w 116"/>
                  <a:gd name="T23" fmla="*/ 228 h 228"/>
                  <a:gd name="T24" fmla="*/ 25 w 116"/>
                  <a:gd name="T25" fmla="*/ 224 h 228"/>
                  <a:gd name="T26" fmla="*/ 16 w 116"/>
                  <a:gd name="T27" fmla="*/ 220 h 228"/>
                  <a:gd name="T28" fmla="*/ 12 w 116"/>
                  <a:gd name="T29" fmla="*/ 214 h 228"/>
                  <a:gd name="T30" fmla="*/ 8 w 116"/>
                  <a:gd name="T31" fmla="*/ 207 h 228"/>
                  <a:gd name="T32" fmla="*/ 6 w 116"/>
                  <a:gd name="T33" fmla="*/ 199 h 228"/>
                  <a:gd name="T34" fmla="*/ 8 w 116"/>
                  <a:gd name="T35" fmla="*/ 190 h 228"/>
                  <a:gd name="T36" fmla="*/ 2 w 116"/>
                  <a:gd name="T37" fmla="*/ 180 h 228"/>
                  <a:gd name="T38" fmla="*/ 0 w 116"/>
                  <a:gd name="T39" fmla="*/ 173 h 228"/>
                  <a:gd name="T40" fmla="*/ 0 w 116"/>
                  <a:gd name="T41" fmla="*/ 163 h 228"/>
                  <a:gd name="T42" fmla="*/ 6 w 116"/>
                  <a:gd name="T43" fmla="*/ 154 h 228"/>
                  <a:gd name="T44" fmla="*/ 12 w 116"/>
                  <a:gd name="T45" fmla="*/ 142 h 228"/>
                  <a:gd name="T46" fmla="*/ 18 w 116"/>
                  <a:gd name="T47" fmla="*/ 129 h 228"/>
                  <a:gd name="T48" fmla="*/ 19 w 116"/>
                  <a:gd name="T49" fmla="*/ 121 h 228"/>
                  <a:gd name="T50" fmla="*/ 16 w 116"/>
                  <a:gd name="T51" fmla="*/ 108 h 228"/>
                  <a:gd name="T52" fmla="*/ 12 w 116"/>
                  <a:gd name="T53" fmla="*/ 87 h 228"/>
                  <a:gd name="T54" fmla="*/ 18 w 116"/>
                  <a:gd name="T55" fmla="*/ 76 h 228"/>
                  <a:gd name="T56" fmla="*/ 19 w 116"/>
                  <a:gd name="T57" fmla="*/ 68 h 228"/>
                  <a:gd name="T58" fmla="*/ 25 w 116"/>
                  <a:gd name="T59" fmla="*/ 66 h 228"/>
                  <a:gd name="T60" fmla="*/ 33 w 116"/>
                  <a:gd name="T61" fmla="*/ 63 h 228"/>
                  <a:gd name="T62" fmla="*/ 38 w 116"/>
                  <a:gd name="T63" fmla="*/ 63 h 228"/>
                  <a:gd name="T64" fmla="*/ 40 w 116"/>
                  <a:gd name="T65" fmla="*/ 61 h 228"/>
                  <a:gd name="T66" fmla="*/ 46 w 116"/>
                  <a:gd name="T67" fmla="*/ 59 h 228"/>
                  <a:gd name="T68" fmla="*/ 50 w 116"/>
                  <a:gd name="T69" fmla="*/ 61 h 228"/>
                  <a:gd name="T70" fmla="*/ 50 w 116"/>
                  <a:gd name="T71" fmla="*/ 57 h 228"/>
                  <a:gd name="T72" fmla="*/ 61 w 116"/>
                  <a:gd name="T73" fmla="*/ 55 h 228"/>
                  <a:gd name="T74" fmla="*/ 61 w 116"/>
                  <a:gd name="T75" fmla="*/ 51 h 228"/>
                  <a:gd name="T76" fmla="*/ 65 w 116"/>
                  <a:gd name="T77" fmla="*/ 46 h 228"/>
                  <a:gd name="T78" fmla="*/ 69 w 116"/>
                  <a:gd name="T79" fmla="*/ 44 h 228"/>
                  <a:gd name="T80" fmla="*/ 69 w 116"/>
                  <a:gd name="T81" fmla="*/ 47 h 228"/>
                  <a:gd name="T82" fmla="*/ 72 w 116"/>
                  <a:gd name="T83" fmla="*/ 40 h 228"/>
                  <a:gd name="T84" fmla="*/ 72 w 116"/>
                  <a:gd name="T85" fmla="*/ 36 h 228"/>
                  <a:gd name="T86" fmla="*/ 74 w 116"/>
                  <a:gd name="T87" fmla="*/ 29 h 228"/>
                  <a:gd name="T88" fmla="*/ 76 w 116"/>
                  <a:gd name="T89" fmla="*/ 25 h 228"/>
                  <a:gd name="T90" fmla="*/ 78 w 116"/>
                  <a:gd name="T91" fmla="*/ 25 h 228"/>
                  <a:gd name="T92" fmla="*/ 80 w 116"/>
                  <a:gd name="T93" fmla="*/ 25 h 228"/>
                  <a:gd name="T94" fmla="*/ 90 w 116"/>
                  <a:gd name="T95" fmla="*/ 17 h 228"/>
                  <a:gd name="T96" fmla="*/ 90 w 116"/>
                  <a:gd name="T97" fmla="*/ 10 h 228"/>
                  <a:gd name="T98" fmla="*/ 90 w 116"/>
                  <a:gd name="T99" fmla="*/ 6 h 228"/>
                  <a:gd name="T100" fmla="*/ 95 w 116"/>
                  <a:gd name="T101" fmla="*/ 0 h 228"/>
                  <a:gd name="T102" fmla="*/ 101 w 116"/>
                  <a:gd name="T103" fmla="*/ 4 h 228"/>
                  <a:gd name="T104" fmla="*/ 107 w 116"/>
                  <a:gd name="T105" fmla="*/ 15 h 228"/>
                  <a:gd name="T106" fmla="*/ 112 w 116"/>
                  <a:gd name="T107" fmla="*/ 40 h 228"/>
                  <a:gd name="T108" fmla="*/ 107 w 116"/>
                  <a:gd name="T109" fmla="*/ 78 h 228"/>
                  <a:gd name="T110" fmla="*/ 107 w 116"/>
                  <a:gd name="T111" fmla="*/ 78 h 228"/>
                  <a:gd name="T112" fmla="*/ 107 w 116"/>
                  <a:gd name="T113" fmla="*/ 78 h 228"/>
                  <a:gd name="T114" fmla="*/ 80 w 116"/>
                  <a:gd name="T115" fmla="*/ 17 h 228"/>
                  <a:gd name="T116" fmla="*/ 80 w 116"/>
                  <a:gd name="T117" fmla="*/ 19 h 228"/>
                  <a:gd name="T118" fmla="*/ 82 w 116"/>
                  <a:gd name="T119" fmla="*/ 1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6" h="228">
                    <a:moveTo>
                      <a:pt x="116" y="51"/>
                    </a:moveTo>
                    <a:lnTo>
                      <a:pt x="116" y="57"/>
                    </a:lnTo>
                    <a:lnTo>
                      <a:pt x="112" y="61"/>
                    </a:lnTo>
                    <a:lnTo>
                      <a:pt x="110" y="63"/>
                    </a:lnTo>
                    <a:lnTo>
                      <a:pt x="108" y="61"/>
                    </a:lnTo>
                    <a:lnTo>
                      <a:pt x="107" y="57"/>
                    </a:lnTo>
                    <a:lnTo>
                      <a:pt x="107" y="55"/>
                    </a:lnTo>
                    <a:lnTo>
                      <a:pt x="105" y="55"/>
                    </a:lnTo>
                    <a:lnTo>
                      <a:pt x="103" y="55"/>
                    </a:lnTo>
                    <a:lnTo>
                      <a:pt x="103" y="57"/>
                    </a:lnTo>
                    <a:lnTo>
                      <a:pt x="103" y="59"/>
                    </a:lnTo>
                    <a:lnTo>
                      <a:pt x="103" y="61"/>
                    </a:lnTo>
                    <a:lnTo>
                      <a:pt x="105" y="66"/>
                    </a:lnTo>
                    <a:lnTo>
                      <a:pt x="105" y="68"/>
                    </a:lnTo>
                    <a:lnTo>
                      <a:pt x="105" y="70"/>
                    </a:lnTo>
                    <a:lnTo>
                      <a:pt x="105" y="74"/>
                    </a:lnTo>
                    <a:lnTo>
                      <a:pt x="103" y="76"/>
                    </a:lnTo>
                    <a:lnTo>
                      <a:pt x="103" y="78"/>
                    </a:lnTo>
                    <a:lnTo>
                      <a:pt x="103" y="78"/>
                    </a:lnTo>
                    <a:lnTo>
                      <a:pt x="103" y="78"/>
                    </a:lnTo>
                    <a:lnTo>
                      <a:pt x="101" y="80"/>
                    </a:lnTo>
                    <a:lnTo>
                      <a:pt x="101" y="82"/>
                    </a:lnTo>
                    <a:lnTo>
                      <a:pt x="99" y="84"/>
                    </a:lnTo>
                    <a:lnTo>
                      <a:pt x="99" y="87"/>
                    </a:lnTo>
                    <a:lnTo>
                      <a:pt x="101" y="91"/>
                    </a:lnTo>
                    <a:lnTo>
                      <a:pt x="99" y="97"/>
                    </a:lnTo>
                    <a:lnTo>
                      <a:pt x="65" y="211"/>
                    </a:lnTo>
                    <a:lnTo>
                      <a:pt x="63" y="214"/>
                    </a:lnTo>
                    <a:lnTo>
                      <a:pt x="59" y="218"/>
                    </a:lnTo>
                    <a:lnTo>
                      <a:pt x="55" y="220"/>
                    </a:lnTo>
                    <a:lnTo>
                      <a:pt x="54" y="220"/>
                    </a:lnTo>
                    <a:lnTo>
                      <a:pt x="50" y="220"/>
                    </a:lnTo>
                    <a:lnTo>
                      <a:pt x="48" y="222"/>
                    </a:lnTo>
                    <a:lnTo>
                      <a:pt x="44" y="222"/>
                    </a:lnTo>
                    <a:lnTo>
                      <a:pt x="38" y="226"/>
                    </a:lnTo>
                    <a:lnTo>
                      <a:pt x="36" y="228"/>
                    </a:lnTo>
                    <a:lnTo>
                      <a:pt x="33" y="228"/>
                    </a:lnTo>
                    <a:lnTo>
                      <a:pt x="31" y="228"/>
                    </a:lnTo>
                    <a:lnTo>
                      <a:pt x="25" y="224"/>
                    </a:lnTo>
                    <a:lnTo>
                      <a:pt x="19" y="222"/>
                    </a:lnTo>
                    <a:lnTo>
                      <a:pt x="18" y="222"/>
                    </a:lnTo>
                    <a:lnTo>
                      <a:pt x="16" y="220"/>
                    </a:lnTo>
                    <a:lnTo>
                      <a:pt x="14" y="218"/>
                    </a:lnTo>
                    <a:lnTo>
                      <a:pt x="12" y="216"/>
                    </a:lnTo>
                    <a:lnTo>
                      <a:pt x="12" y="214"/>
                    </a:lnTo>
                    <a:lnTo>
                      <a:pt x="10" y="211"/>
                    </a:lnTo>
                    <a:lnTo>
                      <a:pt x="10" y="209"/>
                    </a:lnTo>
                    <a:lnTo>
                      <a:pt x="8" y="207"/>
                    </a:lnTo>
                    <a:lnTo>
                      <a:pt x="8" y="205"/>
                    </a:lnTo>
                    <a:lnTo>
                      <a:pt x="6" y="203"/>
                    </a:lnTo>
                    <a:lnTo>
                      <a:pt x="6" y="199"/>
                    </a:lnTo>
                    <a:lnTo>
                      <a:pt x="6" y="197"/>
                    </a:lnTo>
                    <a:lnTo>
                      <a:pt x="8" y="192"/>
                    </a:lnTo>
                    <a:lnTo>
                      <a:pt x="8" y="190"/>
                    </a:lnTo>
                    <a:lnTo>
                      <a:pt x="6" y="188"/>
                    </a:lnTo>
                    <a:lnTo>
                      <a:pt x="6" y="184"/>
                    </a:lnTo>
                    <a:lnTo>
                      <a:pt x="2" y="180"/>
                    </a:lnTo>
                    <a:lnTo>
                      <a:pt x="2" y="178"/>
                    </a:lnTo>
                    <a:lnTo>
                      <a:pt x="0" y="175"/>
                    </a:lnTo>
                    <a:lnTo>
                      <a:pt x="0" y="173"/>
                    </a:lnTo>
                    <a:lnTo>
                      <a:pt x="0" y="171"/>
                    </a:lnTo>
                    <a:lnTo>
                      <a:pt x="0" y="165"/>
                    </a:lnTo>
                    <a:lnTo>
                      <a:pt x="0" y="163"/>
                    </a:lnTo>
                    <a:lnTo>
                      <a:pt x="4" y="156"/>
                    </a:lnTo>
                    <a:lnTo>
                      <a:pt x="4" y="154"/>
                    </a:lnTo>
                    <a:lnTo>
                      <a:pt x="6" y="154"/>
                    </a:lnTo>
                    <a:lnTo>
                      <a:pt x="8" y="150"/>
                    </a:lnTo>
                    <a:lnTo>
                      <a:pt x="10" y="148"/>
                    </a:lnTo>
                    <a:lnTo>
                      <a:pt x="12" y="142"/>
                    </a:lnTo>
                    <a:lnTo>
                      <a:pt x="16" y="137"/>
                    </a:lnTo>
                    <a:lnTo>
                      <a:pt x="18" y="133"/>
                    </a:lnTo>
                    <a:lnTo>
                      <a:pt x="18" y="129"/>
                    </a:lnTo>
                    <a:lnTo>
                      <a:pt x="19" y="125"/>
                    </a:lnTo>
                    <a:lnTo>
                      <a:pt x="19" y="123"/>
                    </a:lnTo>
                    <a:lnTo>
                      <a:pt x="19" y="121"/>
                    </a:lnTo>
                    <a:lnTo>
                      <a:pt x="19" y="120"/>
                    </a:lnTo>
                    <a:lnTo>
                      <a:pt x="18" y="116"/>
                    </a:lnTo>
                    <a:lnTo>
                      <a:pt x="16" y="108"/>
                    </a:lnTo>
                    <a:lnTo>
                      <a:pt x="14" y="101"/>
                    </a:lnTo>
                    <a:lnTo>
                      <a:pt x="12" y="89"/>
                    </a:lnTo>
                    <a:lnTo>
                      <a:pt x="12" y="87"/>
                    </a:lnTo>
                    <a:lnTo>
                      <a:pt x="12" y="85"/>
                    </a:lnTo>
                    <a:lnTo>
                      <a:pt x="18" y="78"/>
                    </a:lnTo>
                    <a:lnTo>
                      <a:pt x="18" y="76"/>
                    </a:lnTo>
                    <a:lnTo>
                      <a:pt x="19" y="74"/>
                    </a:lnTo>
                    <a:lnTo>
                      <a:pt x="19" y="68"/>
                    </a:lnTo>
                    <a:lnTo>
                      <a:pt x="19" y="68"/>
                    </a:lnTo>
                    <a:lnTo>
                      <a:pt x="19" y="66"/>
                    </a:lnTo>
                    <a:lnTo>
                      <a:pt x="21" y="66"/>
                    </a:lnTo>
                    <a:lnTo>
                      <a:pt x="25" y="66"/>
                    </a:lnTo>
                    <a:lnTo>
                      <a:pt x="27" y="66"/>
                    </a:lnTo>
                    <a:lnTo>
                      <a:pt x="31" y="63"/>
                    </a:lnTo>
                    <a:lnTo>
                      <a:pt x="33" y="63"/>
                    </a:lnTo>
                    <a:lnTo>
                      <a:pt x="35" y="63"/>
                    </a:lnTo>
                    <a:lnTo>
                      <a:pt x="36" y="63"/>
                    </a:lnTo>
                    <a:lnTo>
                      <a:pt x="38" y="63"/>
                    </a:lnTo>
                    <a:lnTo>
                      <a:pt x="38" y="63"/>
                    </a:lnTo>
                    <a:lnTo>
                      <a:pt x="38" y="61"/>
                    </a:lnTo>
                    <a:lnTo>
                      <a:pt x="40" y="61"/>
                    </a:lnTo>
                    <a:lnTo>
                      <a:pt x="42" y="59"/>
                    </a:lnTo>
                    <a:lnTo>
                      <a:pt x="44" y="59"/>
                    </a:lnTo>
                    <a:lnTo>
                      <a:pt x="46" y="59"/>
                    </a:lnTo>
                    <a:lnTo>
                      <a:pt x="48" y="59"/>
                    </a:lnTo>
                    <a:lnTo>
                      <a:pt x="48" y="61"/>
                    </a:lnTo>
                    <a:lnTo>
                      <a:pt x="50" y="61"/>
                    </a:lnTo>
                    <a:lnTo>
                      <a:pt x="50" y="63"/>
                    </a:lnTo>
                    <a:lnTo>
                      <a:pt x="52" y="61"/>
                    </a:lnTo>
                    <a:lnTo>
                      <a:pt x="50" y="57"/>
                    </a:lnTo>
                    <a:lnTo>
                      <a:pt x="54" y="53"/>
                    </a:lnTo>
                    <a:lnTo>
                      <a:pt x="59" y="51"/>
                    </a:lnTo>
                    <a:lnTo>
                      <a:pt x="61" y="55"/>
                    </a:lnTo>
                    <a:lnTo>
                      <a:pt x="63" y="53"/>
                    </a:lnTo>
                    <a:lnTo>
                      <a:pt x="63" y="51"/>
                    </a:lnTo>
                    <a:lnTo>
                      <a:pt x="61" y="51"/>
                    </a:lnTo>
                    <a:lnTo>
                      <a:pt x="61" y="49"/>
                    </a:lnTo>
                    <a:lnTo>
                      <a:pt x="63" y="47"/>
                    </a:lnTo>
                    <a:lnTo>
                      <a:pt x="65" y="46"/>
                    </a:lnTo>
                    <a:lnTo>
                      <a:pt x="67" y="44"/>
                    </a:lnTo>
                    <a:lnTo>
                      <a:pt x="67" y="42"/>
                    </a:lnTo>
                    <a:lnTo>
                      <a:pt x="69" y="44"/>
                    </a:lnTo>
                    <a:lnTo>
                      <a:pt x="67" y="46"/>
                    </a:lnTo>
                    <a:lnTo>
                      <a:pt x="67" y="47"/>
                    </a:lnTo>
                    <a:lnTo>
                      <a:pt x="69" y="47"/>
                    </a:lnTo>
                    <a:lnTo>
                      <a:pt x="71" y="46"/>
                    </a:lnTo>
                    <a:lnTo>
                      <a:pt x="71" y="42"/>
                    </a:lnTo>
                    <a:lnTo>
                      <a:pt x="72" y="40"/>
                    </a:lnTo>
                    <a:lnTo>
                      <a:pt x="76" y="42"/>
                    </a:lnTo>
                    <a:lnTo>
                      <a:pt x="72" y="38"/>
                    </a:lnTo>
                    <a:lnTo>
                      <a:pt x="72" y="36"/>
                    </a:lnTo>
                    <a:lnTo>
                      <a:pt x="74" y="34"/>
                    </a:lnTo>
                    <a:lnTo>
                      <a:pt x="76" y="30"/>
                    </a:lnTo>
                    <a:lnTo>
                      <a:pt x="74" y="29"/>
                    </a:lnTo>
                    <a:lnTo>
                      <a:pt x="74" y="29"/>
                    </a:lnTo>
                    <a:lnTo>
                      <a:pt x="74" y="27"/>
                    </a:lnTo>
                    <a:lnTo>
                      <a:pt x="76" y="25"/>
                    </a:lnTo>
                    <a:lnTo>
                      <a:pt x="76" y="25"/>
                    </a:lnTo>
                    <a:lnTo>
                      <a:pt x="78" y="25"/>
                    </a:lnTo>
                    <a:lnTo>
                      <a:pt x="78" y="25"/>
                    </a:lnTo>
                    <a:lnTo>
                      <a:pt x="78" y="25"/>
                    </a:lnTo>
                    <a:lnTo>
                      <a:pt x="80" y="25"/>
                    </a:lnTo>
                    <a:lnTo>
                      <a:pt x="80" y="25"/>
                    </a:lnTo>
                    <a:lnTo>
                      <a:pt x="82" y="23"/>
                    </a:lnTo>
                    <a:lnTo>
                      <a:pt x="88" y="19"/>
                    </a:lnTo>
                    <a:lnTo>
                      <a:pt x="90" y="17"/>
                    </a:lnTo>
                    <a:lnTo>
                      <a:pt x="91" y="13"/>
                    </a:lnTo>
                    <a:lnTo>
                      <a:pt x="91" y="11"/>
                    </a:lnTo>
                    <a:lnTo>
                      <a:pt x="90" y="10"/>
                    </a:lnTo>
                    <a:lnTo>
                      <a:pt x="90" y="6"/>
                    </a:lnTo>
                    <a:lnTo>
                      <a:pt x="90" y="6"/>
                    </a:lnTo>
                    <a:lnTo>
                      <a:pt x="90" y="6"/>
                    </a:lnTo>
                    <a:lnTo>
                      <a:pt x="91" y="6"/>
                    </a:lnTo>
                    <a:lnTo>
                      <a:pt x="93" y="0"/>
                    </a:lnTo>
                    <a:lnTo>
                      <a:pt x="95" y="0"/>
                    </a:lnTo>
                    <a:lnTo>
                      <a:pt x="97" y="0"/>
                    </a:lnTo>
                    <a:lnTo>
                      <a:pt x="99" y="0"/>
                    </a:lnTo>
                    <a:lnTo>
                      <a:pt x="101" y="4"/>
                    </a:lnTo>
                    <a:lnTo>
                      <a:pt x="103" y="8"/>
                    </a:lnTo>
                    <a:lnTo>
                      <a:pt x="105" y="13"/>
                    </a:lnTo>
                    <a:lnTo>
                      <a:pt x="107" y="15"/>
                    </a:lnTo>
                    <a:lnTo>
                      <a:pt x="110" y="29"/>
                    </a:lnTo>
                    <a:lnTo>
                      <a:pt x="110" y="30"/>
                    </a:lnTo>
                    <a:lnTo>
                      <a:pt x="112" y="40"/>
                    </a:lnTo>
                    <a:lnTo>
                      <a:pt x="112" y="42"/>
                    </a:lnTo>
                    <a:lnTo>
                      <a:pt x="116" y="51"/>
                    </a:lnTo>
                    <a:close/>
                    <a:moveTo>
                      <a:pt x="107" y="78"/>
                    </a:moveTo>
                    <a:lnTo>
                      <a:pt x="107" y="80"/>
                    </a:lnTo>
                    <a:lnTo>
                      <a:pt x="105" y="82"/>
                    </a:lnTo>
                    <a:lnTo>
                      <a:pt x="107" y="78"/>
                    </a:lnTo>
                    <a:lnTo>
                      <a:pt x="108" y="76"/>
                    </a:lnTo>
                    <a:lnTo>
                      <a:pt x="107" y="76"/>
                    </a:lnTo>
                    <a:lnTo>
                      <a:pt x="107" y="78"/>
                    </a:lnTo>
                    <a:close/>
                    <a:moveTo>
                      <a:pt x="82" y="17"/>
                    </a:moveTo>
                    <a:lnTo>
                      <a:pt x="80" y="17"/>
                    </a:lnTo>
                    <a:lnTo>
                      <a:pt x="80" y="17"/>
                    </a:lnTo>
                    <a:lnTo>
                      <a:pt x="80" y="17"/>
                    </a:lnTo>
                    <a:lnTo>
                      <a:pt x="80" y="19"/>
                    </a:lnTo>
                    <a:lnTo>
                      <a:pt x="80" y="19"/>
                    </a:lnTo>
                    <a:lnTo>
                      <a:pt x="80" y="21"/>
                    </a:lnTo>
                    <a:lnTo>
                      <a:pt x="82" y="21"/>
                    </a:lnTo>
                    <a:lnTo>
                      <a:pt x="82" y="19"/>
                    </a:lnTo>
                    <a:lnTo>
                      <a:pt x="82" y="19"/>
                    </a:lnTo>
                    <a:lnTo>
                      <a:pt x="82" y="17"/>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54" name="Freeform 1799">
                <a:extLst>
                  <a:ext uri="{FF2B5EF4-FFF2-40B4-BE49-F238E27FC236}">
                    <a16:creationId xmlns:a16="http://schemas.microsoft.com/office/drawing/2014/main" id="{719641F0-F949-5936-6915-387DADC0F08A}"/>
                  </a:ext>
                </a:extLst>
              </p:cNvPr>
              <p:cNvSpPr>
                <a:spLocks/>
              </p:cNvSpPr>
              <p:nvPr/>
            </p:nvSpPr>
            <p:spPr bwMode="auto">
              <a:xfrm>
                <a:off x="24831665" y="10444170"/>
                <a:ext cx="73431" cy="65270"/>
              </a:xfrm>
              <a:custGeom>
                <a:avLst/>
                <a:gdLst>
                  <a:gd name="T0" fmla="*/ 6 w 9"/>
                  <a:gd name="T1" fmla="*/ 0 h 8"/>
                  <a:gd name="T2" fmla="*/ 2 w 9"/>
                  <a:gd name="T3" fmla="*/ 0 h 8"/>
                  <a:gd name="T4" fmla="*/ 0 w 9"/>
                  <a:gd name="T5" fmla="*/ 2 h 8"/>
                  <a:gd name="T6" fmla="*/ 2 w 9"/>
                  <a:gd name="T7" fmla="*/ 6 h 8"/>
                  <a:gd name="T8" fmla="*/ 6 w 9"/>
                  <a:gd name="T9" fmla="*/ 8 h 8"/>
                  <a:gd name="T10" fmla="*/ 9 w 9"/>
                  <a:gd name="T11" fmla="*/ 8 h 8"/>
                  <a:gd name="T12" fmla="*/ 9 w 9"/>
                  <a:gd name="T13" fmla="*/ 4 h 8"/>
                  <a:gd name="T14" fmla="*/ 7 w 9"/>
                  <a:gd name="T15" fmla="*/ 2 h 8"/>
                  <a:gd name="T16" fmla="*/ 6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6" y="0"/>
                    </a:moveTo>
                    <a:lnTo>
                      <a:pt x="2" y="0"/>
                    </a:lnTo>
                    <a:lnTo>
                      <a:pt x="0" y="2"/>
                    </a:lnTo>
                    <a:lnTo>
                      <a:pt x="2" y="6"/>
                    </a:lnTo>
                    <a:lnTo>
                      <a:pt x="6" y="8"/>
                    </a:lnTo>
                    <a:lnTo>
                      <a:pt x="9" y="8"/>
                    </a:lnTo>
                    <a:lnTo>
                      <a:pt x="9" y="4"/>
                    </a:lnTo>
                    <a:lnTo>
                      <a:pt x="7" y="2"/>
                    </a:lnTo>
                    <a:lnTo>
                      <a:pt x="6" y="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55" name="Freeform 1800">
                <a:extLst>
                  <a:ext uri="{FF2B5EF4-FFF2-40B4-BE49-F238E27FC236}">
                    <a16:creationId xmlns:a16="http://schemas.microsoft.com/office/drawing/2014/main" id="{A715301A-175B-A87F-1F58-EA2E007ED20F}"/>
                  </a:ext>
                </a:extLst>
              </p:cNvPr>
              <p:cNvSpPr>
                <a:spLocks/>
              </p:cNvSpPr>
              <p:nvPr/>
            </p:nvSpPr>
            <p:spPr bwMode="auto">
              <a:xfrm>
                <a:off x="27075307" y="8600310"/>
                <a:ext cx="16318" cy="16318"/>
              </a:xfrm>
              <a:custGeom>
                <a:avLst/>
                <a:gdLst>
                  <a:gd name="T0" fmla="*/ 0 w 2"/>
                  <a:gd name="T1" fmla="*/ 0 h 2"/>
                  <a:gd name="T2" fmla="*/ 0 w 2"/>
                  <a:gd name="T3" fmla="*/ 0 h 2"/>
                  <a:gd name="T4" fmla="*/ 0 w 2"/>
                  <a:gd name="T5" fmla="*/ 0 h 2"/>
                  <a:gd name="T6" fmla="*/ 0 w 2"/>
                  <a:gd name="T7" fmla="*/ 2 h 2"/>
                  <a:gd name="T8" fmla="*/ 0 w 2"/>
                  <a:gd name="T9" fmla="*/ 2 h 2"/>
                  <a:gd name="T10" fmla="*/ 0 w 2"/>
                  <a:gd name="T11" fmla="*/ 0 h 2"/>
                  <a:gd name="T12" fmla="*/ 0 w 2"/>
                  <a:gd name="T13" fmla="*/ 0 h 2"/>
                  <a:gd name="T14" fmla="*/ 0 w 2"/>
                  <a:gd name="T15" fmla="*/ 0 h 2"/>
                  <a:gd name="T16" fmla="*/ 0 w 2"/>
                  <a:gd name="T17" fmla="*/ 2 h 2"/>
                  <a:gd name="T18" fmla="*/ 0 w 2"/>
                  <a:gd name="T19" fmla="*/ 2 h 2"/>
                  <a:gd name="T20" fmla="*/ 0 w 2"/>
                  <a:gd name="T21" fmla="*/ 2 h 2"/>
                  <a:gd name="T22" fmla="*/ 2 w 2"/>
                  <a:gd name="T23" fmla="*/ 2 h 2"/>
                  <a:gd name="T24" fmla="*/ 2 w 2"/>
                  <a:gd name="T25" fmla="*/ 2 h 2"/>
                  <a:gd name="T26" fmla="*/ 2 w 2"/>
                  <a:gd name="T27" fmla="*/ 0 h 2"/>
                  <a:gd name="T28" fmla="*/ 0 w 2"/>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2">
                    <a:moveTo>
                      <a:pt x="0" y="0"/>
                    </a:moveTo>
                    <a:lnTo>
                      <a:pt x="0" y="0"/>
                    </a:lnTo>
                    <a:lnTo>
                      <a:pt x="0" y="0"/>
                    </a:lnTo>
                    <a:lnTo>
                      <a:pt x="0" y="2"/>
                    </a:lnTo>
                    <a:lnTo>
                      <a:pt x="0" y="2"/>
                    </a:lnTo>
                    <a:lnTo>
                      <a:pt x="0" y="0"/>
                    </a:lnTo>
                    <a:lnTo>
                      <a:pt x="0" y="0"/>
                    </a:lnTo>
                    <a:lnTo>
                      <a:pt x="0" y="0"/>
                    </a:lnTo>
                    <a:lnTo>
                      <a:pt x="0" y="2"/>
                    </a:lnTo>
                    <a:lnTo>
                      <a:pt x="0" y="2"/>
                    </a:lnTo>
                    <a:lnTo>
                      <a:pt x="0" y="2"/>
                    </a:lnTo>
                    <a:lnTo>
                      <a:pt x="2" y="2"/>
                    </a:lnTo>
                    <a:lnTo>
                      <a:pt x="2" y="2"/>
                    </a:lnTo>
                    <a:lnTo>
                      <a:pt x="2" y="0"/>
                    </a:lnTo>
                    <a:lnTo>
                      <a:pt x="0" y="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56" name="Freeform 1801">
                <a:extLst>
                  <a:ext uri="{FF2B5EF4-FFF2-40B4-BE49-F238E27FC236}">
                    <a16:creationId xmlns:a16="http://schemas.microsoft.com/office/drawing/2014/main" id="{57B4FF2C-8E31-6302-C787-051DCBDFD1D8}"/>
                  </a:ext>
                </a:extLst>
              </p:cNvPr>
              <p:cNvSpPr>
                <a:spLocks noEditPoints="1"/>
              </p:cNvSpPr>
              <p:nvPr/>
            </p:nvSpPr>
            <p:spPr bwMode="auto">
              <a:xfrm>
                <a:off x="15873434" y="6340357"/>
                <a:ext cx="407934" cy="407936"/>
              </a:xfrm>
              <a:custGeom>
                <a:avLst/>
                <a:gdLst>
                  <a:gd name="T0" fmla="*/ 29 w 50"/>
                  <a:gd name="T1" fmla="*/ 50 h 50"/>
                  <a:gd name="T2" fmla="*/ 25 w 50"/>
                  <a:gd name="T3" fmla="*/ 46 h 50"/>
                  <a:gd name="T4" fmla="*/ 14 w 50"/>
                  <a:gd name="T5" fmla="*/ 42 h 50"/>
                  <a:gd name="T6" fmla="*/ 14 w 50"/>
                  <a:gd name="T7" fmla="*/ 36 h 50"/>
                  <a:gd name="T8" fmla="*/ 12 w 50"/>
                  <a:gd name="T9" fmla="*/ 36 h 50"/>
                  <a:gd name="T10" fmla="*/ 8 w 50"/>
                  <a:gd name="T11" fmla="*/ 35 h 50"/>
                  <a:gd name="T12" fmla="*/ 8 w 50"/>
                  <a:gd name="T13" fmla="*/ 31 h 50"/>
                  <a:gd name="T14" fmla="*/ 6 w 50"/>
                  <a:gd name="T15" fmla="*/ 29 h 50"/>
                  <a:gd name="T16" fmla="*/ 4 w 50"/>
                  <a:gd name="T17" fmla="*/ 29 h 50"/>
                  <a:gd name="T18" fmla="*/ 2 w 50"/>
                  <a:gd name="T19" fmla="*/ 27 h 50"/>
                  <a:gd name="T20" fmla="*/ 2 w 50"/>
                  <a:gd name="T21" fmla="*/ 25 h 50"/>
                  <a:gd name="T22" fmla="*/ 2 w 50"/>
                  <a:gd name="T23" fmla="*/ 25 h 50"/>
                  <a:gd name="T24" fmla="*/ 2 w 50"/>
                  <a:gd name="T25" fmla="*/ 25 h 50"/>
                  <a:gd name="T26" fmla="*/ 4 w 50"/>
                  <a:gd name="T27" fmla="*/ 25 h 50"/>
                  <a:gd name="T28" fmla="*/ 4 w 50"/>
                  <a:gd name="T29" fmla="*/ 25 h 50"/>
                  <a:gd name="T30" fmla="*/ 6 w 50"/>
                  <a:gd name="T31" fmla="*/ 23 h 50"/>
                  <a:gd name="T32" fmla="*/ 6 w 50"/>
                  <a:gd name="T33" fmla="*/ 23 h 50"/>
                  <a:gd name="T34" fmla="*/ 8 w 50"/>
                  <a:gd name="T35" fmla="*/ 21 h 50"/>
                  <a:gd name="T36" fmla="*/ 6 w 50"/>
                  <a:gd name="T37" fmla="*/ 21 h 50"/>
                  <a:gd name="T38" fmla="*/ 4 w 50"/>
                  <a:gd name="T39" fmla="*/ 23 h 50"/>
                  <a:gd name="T40" fmla="*/ 2 w 50"/>
                  <a:gd name="T41" fmla="*/ 21 h 50"/>
                  <a:gd name="T42" fmla="*/ 4 w 50"/>
                  <a:gd name="T43" fmla="*/ 17 h 50"/>
                  <a:gd name="T44" fmla="*/ 4 w 50"/>
                  <a:gd name="T45" fmla="*/ 17 h 50"/>
                  <a:gd name="T46" fmla="*/ 2 w 50"/>
                  <a:gd name="T47" fmla="*/ 16 h 50"/>
                  <a:gd name="T48" fmla="*/ 4 w 50"/>
                  <a:gd name="T49" fmla="*/ 16 h 50"/>
                  <a:gd name="T50" fmla="*/ 6 w 50"/>
                  <a:gd name="T51" fmla="*/ 14 h 50"/>
                  <a:gd name="T52" fmla="*/ 8 w 50"/>
                  <a:gd name="T53" fmla="*/ 12 h 50"/>
                  <a:gd name="T54" fmla="*/ 10 w 50"/>
                  <a:gd name="T55" fmla="*/ 10 h 50"/>
                  <a:gd name="T56" fmla="*/ 12 w 50"/>
                  <a:gd name="T57" fmla="*/ 8 h 50"/>
                  <a:gd name="T58" fmla="*/ 14 w 50"/>
                  <a:gd name="T59" fmla="*/ 2 h 50"/>
                  <a:gd name="T60" fmla="*/ 18 w 50"/>
                  <a:gd name="T61" fmla="*/ 0 h 50"/>
                  <a:gd name="T62" fmla="*/ 19 w 50"/>
                  <a:gd name="T63" fmla="*/ 0 h 50"/>
                  <a:gd name="T64" fmla="*/ 23 w 50"/>
                  <a:gd name="T65" fmla="*/ 0 h 50"/>
                  <a:gd name="T66" fmla="*/ 23 w 50"/>
                  <a:gd name="T67" fmla="*/ 0 h 50"/>
                  <a:gd name="T68" fmla="*/ 23 w 50"/>
                  <a:gd name="T69" fmla="*/ 0 h 50"/>
                  <a:gd name="T70" fmla="*/ 25 w 50"/>
                  <a:gd name="T71" fmla="*/ 0 h 50"/>
                  <a:gd name="T72" fmla="*/ 33 w 50"/>
                  <a:gd name="T73" fmla="*/ 0 h 50"/>
                  <a:gd name="T74" fmla="*/ 36 w 50"/>
                  <a:gd name="T75" fmla="*/ 2 h 50"/>
                  <a:gd name="T76" fmla="*/ 42 w 50"/>
                  <a:gd name="T77" fmla="*/ 10 h 50"/>
                  <a:gd name="T78" fmla="*/ 42 w 50"/>
                  <a:gd name="T79" fmla="*/ 12 h 50"/>
                  <a:gd name="T80" fmla="*/ 42 w 50"/>
                  <a:gd name="T81" fmla="*/ 14 h 50"/>
                  <a:gd name="T82" fmla="*/ 44 w 50"/>
                  <a:gd name="T83" fmla="*/ 16 h 50"/>
                  <a:gd name="T84" fmla="*/ 44 w 50"/>
                  <a:gd name="T85" fmla="*/ 16 h 50"/>
                  <a:gd name="T86" fmla="*/ 44 w 50"/>
                  <a:gd name="T87" fmla="*/ 17 h 50"/>
                  <a:gd name="T88" fmla="*/ 46 w 50"/>
                  <a:gd name="T89" fmla="*/ 21 h 50"/>
                  <a:gd name="T90" fmla="*/ 44 w 50"/>
                  <a:gd name="T91" fmla="*/ 27 h 50"/>
                  <a:gd name="T92" fmla="*/ 50 w 50"/>
                  <a:gd name="T93" fmla="*/ 25 h 50"/>
                  <a:gd name="T94" fmla="*/ 48 w 50"/>
                  <a:gd name="T95" fmla="*/ 27 h 50"/>
                  <a:gd name="T96" fmla="*/ 48 w 50"/>
                  <a:gd name="T97" fmla="*/ 29 h 50"/>
                  <a:gd name="T98" fmla="*/ 46 w 50"/>
                  <a:gd name="T99" fmla="*/ 31 h 50"/>
                  <a:gd name="T100" fmla="*/ 44 w 50"/>
                  <a:gd name="T101" fmla="*/ 35 h 50"/>
                  <a:gd name="T102" fmla="*/ 40 w 50"/>
                  <a:gd name="T103" fmla="*/ 38 h 50"/>
                  <a:gd name="T104" fmla="*/ 35 w 50"/>
                  <a:gd name="T105" fmla="*/ 44 h 50"/>
                  <a:gd name="T106" fmla="*/ 10 w 50"/>
                  <a:gd name="T107" fmla="*/ 38 h 50"/>
                  <a:gd name="T108" fmla="*/ 6 w 50"/>
                  <a:gd name="T109" fmla="*/ 38 h 50"/>
                  <a:gd name="T110" fmla="*/ 12 w 50"/>
                  <a:gd name="T111" fmla="*/ 40 h 50"/>
                  <a:gd name="T112" fmla="*/ 14 w 50"/>
                  <a:gd name="T113" fmla="*/ 40 h 50"/>
                  <a:gd name="T114" fmla="*/ 14 w 50"/>
                  <a:gd name="T115" fmla="*/ 40 h 50"/>
                  <a:gd name="T116" fmla="*/ 10 w 50"/>
                  <a:gd name="T117"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 h="50">
                    <a:moveTo>
                      <a:pt x="31" y="48"/>
                    </a:moveTo>
                    <a:lnTo>
                      <a:pt x="29" y="50"/>
                    </a:lnTo>
                    <a:lnTo>
                      <a:pt x="27" y="48"/>
                    </a:lnTo>
                    <a:lnTo>
                      <a:pt x="25" y="46"/>
                    </a:lnTo>
                    <a:lnTo>
                      <a:pt x="16" y="42"/>
                    </a:lnTo>
                    <a:lnTo>
                      <a:pt x="14" y="42"/>
                    </a:lnTo>
                    <a:lnTo>
                      <a:pt x="14" y="36"/>
                    </a:lnTo>
                    <a:lnTo>
                      <a:pt x="14" y="36"/>
                    </a:lnTo>
                    <a:lnTo>
                      <a:pt x="12" y="36"/>
                    </a:lnTo>
                    <a:lnTo>
                      <a:pt x="12" y="36"/>
                    </a:lnTo>
                    <a:lnTo>
                      <a:pt x="10" y="36"/>
                    </a:lnTo>
                    <a:lnTo>
                      <a:pt x="8" y="35"/>
                    </a:lnTo>
                    <a:lnTo>
                      <a:pt x="8" y="35"/>
                    </a:lnTo>
                    <a:lnTo>
                      <a:pt x="8" y="31"/>
                    </a:lnTo>
                    <a:lnTo>
                      <a:pt x="6" y="31"/>
                    </a:lnTo>
                    <a:lnTo>
                      <a:pt x="6" y="29"/>
                    </a:lnTo>
                    <a:lnTo>
                      <a:pt x="6" y="29"/>
                    </a:lnTo>
                    <a:lnTo>
                      <a:pt x="4" y="29"/>
                    </a:lnTo>
                    <a:lnTo>
                      <a:pt x="4" y="29"/>
                    </a:lnTo>
                    <a:lnTo>
                      <a:pt x="2" y="27"/>
                    </a:lnTo>
                    <a:lnTo>
                      <a:pt x="2" y="27"/>
                    </a:lnTo>
                    <a:lnTo>
                      <a:pt x="2" y="25"/>
                    </a:lnTo>
                    <a:lnTo>
                      <a:pt x="2" y="25"/>
                    </a:lnTo>
                    <a:lnTo>
                      <a:pt x="2" y="25"/>
                    </a:lnTo>
                    <a:lnTo>
                      <a:pt x="2" y="25"/>
                    </a:lnTo>
                    <a:lnTo>
                      <a:pt x="2" y="25"/>
                    </a:lnTo>
                    <a:lnTo>
                      <a:pt x="2" y="25"/>
                    </a:lnTo>
                    <a:lnTo>
                      <a:pt x="4" y="25"/>
                    </a:lnTo>
                    <a:lnTo>
                      <a:pt x="4" y="25"/>
                    </a:lnTo>
                    <a:lnTo>
                      <a:pt x="4" y="25"/>
                    </a:lnTo>
                    <a:lnTo>
                      <a:pt x="4" y="25"/>
                    </a:lnTo>
                    <a:lnTo>
                      <a:pt x="6" y="23"/>
                    </a:lnTo>
                    <a:lnTo>
                      <a:pt x="6" y="23"/>
                    </a:lnTo>
                    <a:lnTo>
                      <a:pt x="6" y="23"/>
                    </a:lnTo>
                    <a:lnTo>
                      <a:pt x="6" y="23"/>
                    </a:lnTo>
                    <a:lnTo>
                      <a:pt x="8" y="21"/>
                    </a:lnTo>
                    <a:lnTo>
                      <a:pt x="8" y="21"/>
                    </a:lnTo>
                    <a:lnTo>
                      <a:pt x="6" y="21"/>
                    </a:lnTo>
                    <a:lnTo>
                      <a:pt x="4" y="23"/>
                    </a:lnTo>
                    <a:lnTo>
                      <a:pt x="4" y="23"/>
                    </a:lnTo>
                    <a:lnTo>
                      <a:pt x="2" y="23"/>
                    </a:lnTo>
                    <a:lnTo>
                      <a:pt x="2" y="21"/>
                    </a:lnTo>
                    <a:lnTo>
                      <a:pt x="2" y="19"/>
                    </a:lnTo>
                    <a:lnTo>
                      <a:pt x="4" y="17"/>
                    </a:lnTo>
                    <a:lnTo>
                      <a:pt x="4" y="17"/>
                    </a:lnTo>
                    <a:lnTo>
                      <a:pt x="4" y="17"/>
                    </a:lnTo>
                    <a:lnTo>
                      <a:pt x="2" y="17"/>
                    </a:lnTo>
                    <a:lnTo>
                      <a:pt x="2" y="16"/>
                    </a:lnTo>
                    <a:lnTo>
                      <a:pt x="0" y="16"/>
                    </a:lnTo>
                    <a:lnTo>
                      <a:pt x="4" y="16"/>
                    </a:lnTo>
                    <a:lnTo>
                      <a:pt x="4" y="14"/>
                    </a:lnTo>
                    <a:lnTo>
                      <a:pt x="6" y="14"/>
                    </a:lnTo>
                    <a:lnTo>
                      <a:pt x="6" y="12"/>
                    </a:lnTo>
                    <a:lnTo>
                      <a:pt x="8" y="12"/>
                    </a:lnTo>
                    <a:lnTo>
                      <a:pt x="8" y="10"/>
                    </a:lnTo>
                    <a:lnTo>
                      <a:pt x="10" y="10"/>
                    </a:lnTo>
                    <a:lnTo>
                      <a:pt x="10" y="8"/>
                    </a:lnTo>
                    <a:lnTo>
                      <a:pt x="12" y="8"/>
                    </a:lnTo>
                    <a:lnTo>
                      <a:pt x="14" y="4"/>
                    </a:lnTo>
                    <a:lnTo>
                      <a:pt x="14" y="2"/>
                    </a:lnTo>
                    <a:lnTo>
                      <a:pt x="16" y="0"/>
                    </a:lnTo>
                    <a:lnTo>
                      <a:pt x="18" y="0"/>
                    </a:lnTo>
                    <a:lnTo>
                      <a:pt x="19" y="0"/>
                    </a:lnTo>
                    <a:lnTo>
                      <a:pt x="19" y="0"/>
                    </a:lnTo>
                    <a:lnTo>
                      <a:pt x="21" y="0"/>
                    </a:lnTo>
                    <a:lnTo>
                      <a:pt x="23" y="0"/>
                    </a:lnTo>
                    <a:lnTo>
                      <a:pt x="23" y="0"/>
                    </a:lnTo>
                    <a:lnTo>
                      <a:pt x="23" y="0"/>
                    </a:lnTo>
                    <a:lnTo>
                      <a:pt x="23" y="0"/>
                    </a:lnTo>
                    <a:lnTo>
                      <a:pt x="23" y="0"/>
                    </a:lnTo>
                    <a:lnTo>
                      <a:pt x="25" y="0"/>
                    </a:lnTo>
                    <a:lnTo>
                      <a:pt x="25" y="0"/>
                    </a:lnTo>
                    <a:lnTo>
                      <a:pt x="29" y="0"/>
                    </a:lnTo>
                    <a:lnTo>
                      <a:pt x="33" y="0"/>
                    </a:lnTo>
                    <a:lnTo>
                      <a:pt x="35" y="0"/>
                    </a:lnTo>
                    <a:lnTo>
                      <a:pt x="36" y="2"/>
                    </a:lnTo>
                    <a:lnTo>
                      <a:pt x="40" y="6"/>
                    </a:lnTo>
                    <a:lnTo>
                      <a:pt x="42" y="10"/>
                    </a:lnTo>
                    <a:lnTo>
                      <a:pt x="42" y="12"/>
                    </a:lnTo>
                    <a:lnTo>
                      <a:pt x="42" y="12"/>
                    </a:lnTo>
                    <a:lnTo>
                      <a:pt x="42" y="14"/>
                    </a:lnTo>
                    <a:lnTo>
                      <a:pt x="42" y="14"/>
                    </a:lnTo>
                    <a:lnTo>
                      <a:pt x="42" y="16"/>
                    </a:lnTo>
                    <a:lnTo>
                      <a:pt x="44" y="16"/>
                    </a:lnTo>
                    <a:lnTo>
                      <a:pt x="44" y="16"/>
                    </a:lnTo>
                    <a:lnTo>
                      <a:pt x="44" y="16"/>
                    </a:lnTo>
                    <a:lnTo>
                      <a:pt x="44" y="17"/>
                    </a:lnTo>
                    <a:lnTo>
                      <a:pt x="44" y="17"/>
                    </a:lnTo>
                    <a:lnTo>
                      <a:pt x="46" y="21"/>
                    </a:lnTo>
                    <a:lnTo>
                      <a:pt x="46" y="21"/>
                    </a:lnTo>
                    <a:lnTo>
                      <a:pt x="42" y="27"/>
                    </a:lnTo>
                    <a:lnTo>
                      <a:pt x="44" y="27"/>
                    </a:lnTo>
                    <a:lnTo>
                      <a:pt x="48" y="25"/>
                    </a:lnTo>
                    <a:lnTo>
                      <a:pt x="50" y="25"/>
                    </a:lnTo>
                    <a:lnTo>
                      <a:pt x="50" y="27"/>
                    </a:lnTo>
                    <a:lnTo>
                      <a:pt x="48" y="27"/>
                    </a:lnTo>
                    <a:lnTo>
                      <a:pt x="48" y="29"/>
                    </a:lnTo>
                    <a:lnTo>
                      <a:pt x="48" y="29"/>
                    </a:lnTo>
                    <a:lnTo>
                      <a:pt x="46" y="29"/>
                    </a:lnTo>
                    <a:lnTo>
                      <a:pt x="46" y="31"/>
                    </a:lnTo>
                    <a:lnTo>
                      <a:pt x="44" y="31"/>
                    </a:lnTo>
                    <a:lnTo>
                      <a:pt x="44" y="35"/>
                    </a:lnTo>
                    <a:lnTo>
                      <a:pt x="42" y="36"/>
                    </a:lnTo>
                    <a:lnTo>
                      <a:pt x="40" y="38"/>
                    </a:lnTo>
                    <a:lnTo>
                      <a:pt x="35" y="44"/>
                    </a:lnTo>
                    <a:lnTo>
                      <a:pt x="35" y="44"/>
                    </a:lnTo>
                    <a:lnTo>
                      <a:pt x="31" y="48"/>
                    </a:lnTo>
                    <a:close/>
                    <a:moveTo>
                      <a:pt x="10" y="38"/>
                    </a:moveTo>
                    <a:lnTo>
                      <a:pt x="8" y="38"/>
                    </a:lnTo>
                    <a:lnTo>
                      <a:pt x="6" y="38"/>
                    </a:lnTo>
                    <a:lnTo>
                      <a:pt x="10" y="40"/>
                    </a:lnTo>
                    <a:lnTo>
                      <a:pt x="12" y="40"/>
                    </a:lnTo>
                    <a:lnTo>
                      <a:pt x="14" y="42"/>
                    </a:lnTo>
                    <a:lnTo>
                      <a:pt x="14" y="40"/>
                    </a:lnTo>
                    <a:lnTo>
                      <a:pt x="14" y="40"/>
                    </a:lnTo>
                    <a:lnTo>
                      <a:pt x="14" y="40"/>
                    </a:lnTo>
                    <a:lnTo>
                      <a:pt x="12" y="38"/>
                    </a:lnTo>
                    <a:lnTo>
                      <a:pt x="10" y="38"/>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57" name="Freeform 1802">
                <a:extLst>
                  <a:ext uri="{FF2B5EF4-FFF2-40B4-BE49-F238E27FC236}">
                    <a16:creationId xmlns:a16="http://schemas.microsoft.com/office/drawing/2014/main" id="{1EFD08EC-EF14-A293-384D-62ABD379B124}"/>
                  </a:ext>
                </a:extLst>
              </p:cNvPr>
              <p:cNvSpPr>
                <a:spLocks noEditPoints="1"/>
              </p:cNvSpPr>
              <p:nvPr/>
            </p:nvSpPr>
            <p:spPr bwMode="auto">
              <a:xfrm>
                <a:off x="15424708" y="5973214"/>
                <a:ext cx="407934" cy="244761"/>
              </a:xfrm>
              <a:custGeom>
                <a:avLst/>
                <a:gdLst>
                  <a:gd name="T0" fmla="*/ 29 w 50"/>
                  <a:gd name="T1" fmla="*/ 30 h 30"/>
                  <a:gd name="T2" fmla="*/ 27 w 50"/>
                  <a:gd name="T3" fmla="*/ 28 h 30"/>
                  <a:gd name="T4" fmla="*/ 27 w 50"/>
                  <a:gd name="T5" fmla="*/ 26 h 30"/>
                  <a:gd name="T6" fmla="*/ 25 w 50"/>
                  <a:gd name="T7" fmla="*/ 28 h 30"/>
                  <a:gd name="T8" fmla="*/ 25 w 50"/>
                  <a:gd name="T9" fmla="*/ 26 h 30"/>
                  <a:gd name="T10" fmla="*/ 23 w 50"/>
                  <a:gd name="T11" fmla="*/ 25 h 30"/>
                  <a:gd name="T12" fmla="*/ 23 w 50"/>
                  <a:gd name="T13" fmla="*/ 23 h 30"/>
                  <a:gd name="T14" fmla="*/ 21 w 50"/>
                  <a:gd name="T15" fmla="*/ 21 h 30"/>
                  <a:gd name="T16" fmla="*/ 23 w 50"/>
                  <a:gd name="T17" fmla="*/ 19 h 30"/>
                  <a:gd name="T18" fmla="*/ 27 w 50"/>
                  <a:gd name="T19" fmla="*/ 19 h 30"/>
                  <a:gd name="T20" fmla="*/ 23 w 50"/>
                  <a:gd name="T21" fmla="*/ 17 h 30"/>
                  <a:gd name="T22" fmla="*/ 21 w 50"/>
                  <a:gd name="T23" fmla="*/ 15 h 30"/>
                  <a:gd name="T24" fmla="*/ 27 w 50"/>
                  <a:gd name="T25" fmla="*/ 13 h 30"/>
                  <a:gd name="T26" fmla="*/ 25 w 50"/>
                  <a:gd name="T27" fmla="*/ 13 h 30"/>
                  <a:gd name="T28" fmla="*/ 21 w 50"/>
                  <a:gd name="T29" fmla="*/ 13 h 30"/>
                  <a:gd name="T30" fmla="*/ 18 w 50"/>
                  <a:gd name="T31" fmla="*/ 15 h 30"/>
                  <a:gd name="T32" fmla="*/ 14 w 50"/>
                  <a:gd name="T33" fmla="*/ 15 h 30"/>
                  <a:gd name="T34" fmla="*/ 14 w 50"/>
                  <a:gd name="T35" fmla="*/ 13 h 30"/>
                  <a:gd name="T36" fmla="*/ 10 w 50"/>
                  <a:gd name="T37" fmla="*/ 13 h 30"/>
                  <a:gd name="T38" fmla="*/ 8 w 50"/>
                  <a:gd name="T39" fmla="*/ 11 h 30"/>
                  <a:gd name="T40" fmla="*/ 8 w 50"/>
                  <a:gd name="T41" fmla="*/ 7 h 30"/>
                  <a:gd name="T42" fmla="*/ 4 w 50"/>
                  <a:gd name="T43" fmla="*/ 7 h 30"/>
                  <a:gd name="T44" fmla="*/ 0 w 50"/>
                  <a:gd name="T45" fmla="*/ 6 h 30"/>
                  <a:gd name="T46" fmla="*/ 8 w 50"/>
                  <a:gd name="T47" fmla="*/ 6 h 30"/>
                  <a:gd name="T48" fmla="*/ 19 w 50"/>
                  <a:gd name="T49" fmla="*/ 4 h 30"/>
                  <a:gd name="T50" fmla="*/ 29 w 50"/>
                  <a:gd name="T51" fmla="*/ 0 h 30"/>
                  <a:gd name="T52" fmla="*/ 50 w 50"/>
                  <a:gd name="T53" fmla="*/ 2 h 30"/>
                  <a:gd name="T54" fmla="*/ 50 w 50"/>
                  <a:gd name="T55" fmla="*/ 4 h 30"/>
                  <a:gd name="T56" fmla="*/ 50 w 50"/>
                  <a:gd name="T57" fmla="*/ 7 h 30"/>
                  <a:gd name="T58" fmla="*/ 46 w 50"/>
                  <a:gd name="T59" fmla="*/ 7 h 30"/>
                  <a:gd name="T60" fmla="*/ 46 w 50"/>
                  <a:gd name="T61" fmla="*/ 9 h 30"/>
                  <a:gd name="T62" fmla="*/ 50 w 50"/>
                  <a:gd name="T63" fmla="*/ 13 h 30"/>
                  <a:gd name="T64" fmla="*/ 48 w 50"/>
                  <a:gd name="T65" fmla="*/ 17 h 30"/>
                  <a:gd name="T66" fmla="*/ 42 w 50"/>
                  <a:gd name="T67" fmla="*/ 17 h 30"/>
                  <a:gd name="T68" fmla="*/ 38 w 50"/>
                  <a:gd name="T69" fmla="*/ 19 h 30"/>
                  <a:gd name="T70" fmla="*/ 33 w 50"/>
                  <a:gd name="T71" fmla="*/ 21 h 30"/>
                  <a:gd name="T72" fmla="*/ 31 w 50"/>
                  <a:gd name="T73" fmla="*/ 25 h 30"/>
                  <a:gd name="T74" fmla="*/ 14 w 50"/>
                  <a:gd name="T75" fmla="*/ 25 h 30"/>
                  <a:gd name="T76" fmla="*/ 14 w 50"/>
                  <a:gd name="T77" fmla="*/ 26 h 30"/>
                  <a:gd name="T78" fmla="*/ 14 w 50"/>
                  <a:gd name="T79" fmla="*/ 26 h 30"/>
                  <a:gd name="T80" fmla="*/ 14 w 50"/>
                  <a:gd name="T81" fmla="*/ 26 h 30"/>
                  <a:gd name="T82" fmla="*/ 18 w 50"/>
                  <a:gd name="T83" fmla="*/ 25 h 30"/>
                  <a:gd name="T84" fmla="*/ 16 w 50"/>
                  <a:gd name="T85" fmla="*/ 25 h 30"/>
                  <a:gd name="T86" fmla="*/ 18 w 50"/>
                  <a:gd name="T87" fmla="*/ 26 h 30"/>
                  <a:gd name="T88" fmla="*/ 18 w 50"/>
                  <a:gd name="T89" fmla="*/ 25 h 30"/>
                  <a:gd name="T90" fmla="*/ 19 w 50"/>
                  <a:gd name="T91" fmla="*/ 19 h 30"/>
                  <a:gd name="T92" fmla="*/ 19 w 50"/>
                  <a:gd name="T93" fmla="*/ 19 h 30"/>
                  <a:gd name="T94" fmla="*/ 21 w 50"/>
                  <a:gd name="T95" fmla="*/ 19 h 30"/>
                  <a:gd name="T96" fmla="*/ 21 w 50"/>
                  <a:gd name="T97" fmla="*/ 19 h 30"/>
                  <a:gd name="T98" fmla="*/ 19 w 50"/>
                  <a:gd name="T99" fmla="*/ 19 h 30"/>
                  <a:gd name="T100" fmla="*/ 14 w 50"/>
                  <a:gd name="T101" fmla="*/ 19 h 30"/>
                  <a:gd name="T102" fmla="*/ 14 w 50"/>
                  <a:gd name="T103" fmla="*/ 21 h 30"/>
                  <a:gd name="T104" fmla="*/ 14 w 50"/>
                  <a:gd name="T105" fmla="*/ 13 h 30"/>
                  <a:gd name="T106" fmla="*/ 12 w 50"/>
                  <a:gd name="T107" fmla="*/ 13 h 30"/>
                  <a:gd name="T108" fmla="*/ 10 w 50"/>
                  <a:gd name="T109" fmla="*/ 13 h 30"/>
                  <a:gd name="T110" fmla="*/ 12 w 50"/>
                  <a:gd name="T111" fmla="*/ 15 h 30"/>
                  <a:gd name="T112" fmla="*/ 12 w 50"/>
                  <a:gd name="T113" fmla="*/ 15 h 30"/>
                  <a:gd name="T114" fmla="*/ 14 w 50"/>
                  <a:gd name="T115" fmla="*/ 13 h 30"/>
                  <a:gd name="T116" fmla="*/ 10 w 50"/>
                  <a:gd name="T117" fmla="*/ 26 h 30"/>
                  <a:gd name="T118" fmla="*/ 10 w 50"/>
                  <a:gd name="T119" fmla="*/ 28 h 30"/>
                  <a:gd name="T120" fmla="*/ 12 w 50"/>
                  <a:gd name="T121" fmla="*/ 26 h 30"/>
                  <a:gd name="T122" fmla="*/ 12 w 50"/>
                  <a:gd name="T123"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 h="30">
                    <a:moveTo>
                      <a:pt x="29" y="28"/>
                    </a:moveTo>
                    <a:lnTo>
                      <a:pt x="29" y="30"/>
                    </a:lnTo>
                    <a:lnTo>
                      <a:pt x="27" y="28"/>
                    </a:lnTo>
                    <a:lnTo>
                      <a:pt x="27" y="28"/>
                    </a:lnTo>
                    <a:lnTo>
                      <a:pt x="27" y="26"/>
                    </a:lnTo>
                    <a:lnTo>
                      <a:pt x="27" y="26"/>
                    </a:lnTo>
                    <a:lnTo>
                      <a:pt x="27" y="26"/>
                    </a:lnTo>
                    <a:lnTo>
                      <a:pt x="25" y="28"/>
                    </a:lnTo>
                    <a:lnTo>
                      <a:pt x="25" y="28"/>
                    </a:lnTo>
                    <a:lnTo>
                      <a:pt x="25" y="26"/>
                    </a:lnTo>
                    <a:lnTo>
                      <a:pt x="23" y="25"/>
                    </a:lnTo>
                    <a:lnTo>
                      <a:pt x="23" y="25"/>
                    </a:lnTo>
                    <a:lnTo>
                      <a:pt x="23" y="23"/>
                    </a:lnTo>
                    <a:lnTo>
                      <a:pt x="23" y="23"/>
                    </a:lnTo>
                    <a:lnTo>
                      <a:pt x="21" y="23"/>
                    </a:lnTo>
                    <a:lnTo>
                      <a:pt x="21" y="21"/>
                    </a:lnTo>
                    <a:lnTo>
                      <a:pt x="21" y="21"/>
                    </a:lnTo>
                    <a:lnTo>
                      <a:pt x="23" y="19"/>
                    </a:lnTo>
                    <a:lnTo>
                      <a:pt x="25" y="19"/>
                    </a:lnTo>
                    <a:lnTo>
                      <a:pt x="27" y="19"/>
                    </a:lnTo>
                    <a:lnTo>
                      <a:pt x="25" y="17"/>
                    </a:lnTo>
                    <a:lnTo>
                      <a:pt x="23" y="17"/>
                    </a:lnTo>
                    <a:lnTo>
                      <a:pt x="21" y="17"/>
                    </a:lnTo>
                    <a:lnTo>
                      <a:pt x="21" y="15"/>
                    </a:lnTo>
                    <a:lnTo>
                      <a:pt x="21" y="15"/>
                    </a:lnTo>
                    <a:lnTo>
                      <a:pt x="27" y="13"/>
                    </a:lnTo>
                    <a:lnTo>
                      <a:pt x="27" y="13"/>
                    </a:lnTo>
                    <a:lnTo>
                      <a:pt x="25" y="13"/>
                    </a:lnTo>
                    <a:lnTo>
                      <a:pt x="23" y="13"/>
                    </a:lnTo>
                    <a:lnTo>
                      <a:pt x="21" y="13"/>
                    </a:lnTo>
                    <a:lnTo>
                      <a:pt x="19" y="13"/>
                    </a:lnTo>
                    <a:lnTo>
                      <a:pt x="18" y="15"/>
                    </a:lnTo>
                    <a:lnTo>
                      <a:pt x="16" y="15"/>
                    </a:lnTo>
                    <a:lnTo>
                      <a:pt x="14" y="15"/>
                    </a:lnTo>
                    <a:lnTo>
                      <a:pt x="14" y="13"/>
                    </a:lnTo>
                    <a:lnTo>
                      <a:pt x="14" y="13"/>
                    </a:lnTo>
                    <a:lnTo>
                      <a:pt x="12" y="13"/>
                    </a:lnTo>
                    <a:lnTo>
                      <a:pt x="10" y="13"/>
                    </a:lnTo>
                    <a:lnTo>
                      <a:pt x="8" y="13"/>
                    </a:lnTo>
                    <a:lnTo>
                      <a:pt x="8" y="11"/>
                    </a:lnTo>
                    <a:lnTo>
                      <a:pt x="8" y="9"/>
                    </a:lnTo>
                    <a:lnTo>
                      <a:pt x="8" y="7"/>
                    </a:lnTo>
                    <a:lnTo>
                      <a:pt x="6" y="7"/>
                    </a:lnTo>
                    <a:lnTo>
                      <a:pt x="4" y="7"/>
                    </a:lnTo>
                    <a:lnTo>
                      <a:pt x="4" y="7"/>
                    </a:lnTo>
                    <a:lnTo>
                      <a:pt x="0" y="6"/>
                    </a:lnTo>
                    <a:lnTo>
                      <a:pt x="4" y="6"/>
                    </a:lnTo>
                    <a:lnTo>
                      <a:pt x="8" y="6"/>
                    </a:lnTo>
                    <a:lnTo>
                      <a:pt x="18" y="4"/>
                    </a:lnTo>
                    <a:lnTo>
                      <a:pt x="19" y="4"/>
                    </a:lnTo>
                    <a:lnTo>
                      <a:pt x="23" y="2"/>
                    </a:lnTo>
                    <a:lnTo>
                      <a:pt x="29" y="0"/>
                    </a:lnTo>
                    <a:lnTo>
                      <a:pt x="37" y="0"/>
                    </a:lnTo>
                    <a:lnTo>
                      <a:pt x="50" y="2"/>
                    </a:lnTo>
                    <a:lnTo>
                      <a:pt x="50" y="2"/>
                    </a:lnTo>
                    <a:lnTo>
                      <a:pt x="50" y="4"/>
                    </a:lnTo>
                    <a:lnTo>
                      <a:pt x="50" y="6"/>
                    </a:lnTo>
                    <a:lnTo>
                      <a:pt x="50" y="7"/>
                    </a:lnTo>
                    <a:lnTo>
                      <a:pt x="48" y="7"/>
                    </a:lnTo>
                    <a:lnTo>
                      <a:pt x="46" y="7"/>
                    </a:lnTo>
                    <a:lnTo>
                      <a:pt x="46" y="7"/>
                    </a:lnTo>
                    <a:lnTo>
                      <a:pt x="46" y="9"/>
                    </a:lnTo>
                    <a:lnTo>
                      <a:pt x="48" y="11"/>
                    </a:lnTo>
                    <a:lnTo>
                      <a:pt x="50" y="13"/>
                    </a:lnTo>
                    <a:lnTo>
                      <a:pt x="50" y="15"/>
                    </a:lnTo>
                    <a:lnTo>
                      <a:pt x="48" y="17"/>
                    </a:lnTo>
                    <a:lnTo>
                      <a:pt x="46" y="17"/>
                    </a:lnTo>
                    <a:lnTo>
                      <a:pt x="42" y="17"/>
                    </a:lnTo>
                    <a:lnTo>
                      <a:pt x="40" y="19"/>
                    </a:lnTo>
                    <a:lnTo>
                      <a:pt x="38" y="19"/>
                    </a:lnTo>
                    <a:lnTo>
                      <a:pt x="35" y="21"/>
                    </a:lnTo>
                    <a:lnTo>
                      <a:pt x="33" y="21"/>
                    </a:lnTo>
                    <a:lnTo>
                      <a:pt x="33" y="23"/>
                    </a:lnTo>
                    <a:lnTo>
                      <a:pt x="31" y="25"/>
                    </a:lnTo>
                    <a:lnTo>
                      <a:pt x="29" y="28"/>
                    </a:lnTo>
                    <a:close/>
                    <a:moveTo>
                      <a:pt x="14" y="25"/>
                    </a:moveTo>
                    <a:lnTo>
                      <a:pt x="14" y="26"/>
                    </a:lnTo>
                    <a:lnTo>
                      <a:pt x="14" y="26"/>
                    </a:lnTo>
                    <a:lnTo>
                      <a:pt x="14" y="28"/>
                    </a:lnTo>
                    <a:lnTo>
                      <a:pt x="14" y="26"/>
                    </a:lnTo>
                    <a:lnTo>
                      <a:pt x="14" y="26"/>
                    </a:lnTo>
                    <a:lnTo>
                      <a:pt x="14" y="26"/>
                    </a:lnTo>
                    <a:lnTo>
                      <a:pt x="14" y="25"/>
                    </a:lnTo>
                    <a:close/>
                    <a:moveTo>
                      <a:pt x="18" y="25"/>
                    </a:moveTo>
                    <a:lnTo>
                      <a:pt x="16" y="25"/>
                    </a:lnTo>
                    <a:lnTo>
                      <a:pt x="16" y="25"/>
                    </a:lnTo>
                    <a:lnTo>
                      <a:pt x="18" y="25"/>
                    </a:lnTo>
                    <a:lnTo>
                      <a:pt x="18" y="26"/>
                    </a:lnTo>
                    <a:lnTo>
                      <a:pt x="18" y="25"/>
                    </a:lnTo>
                    <a:lnTo>
                      <a:pt x="18" y="25"/>
                    </a:lnTo>
                    <a:lnTo>
                      <a:pt x="18" y="25"/>
                    </a:lnTo>
                    <a:close/>
                    <a:moveTo>
                      <a:pt x="19" y="19"/>
                    </a:moveTo>
                    <a:lnTo>
                      <a:pt x="19" y="19"/>
                    </a:lnTo>
                    <a:lnTo>
                      <a:pt x="19" y="19"/>
                    </a:lnTo>
                    <a:lnTo>
                      <a:pt x="19" y="19"/>
                    </a:lnTo>
                    <a:lnTo>
                      <a:pt x="21" y="19"/>
                    </a:lnTo>
                    <a:lnTo>
                      <a:pt x="21" y="19"/>
                    </a:lnTo>
                    <a:lnTo>
                      <a:pt x="21" y="19"/>
                    </a:lnTo>
                    <a:lnTo>
                      <a:pt x="21" y="19"/>
                    </a:lnTo>
                    <a:lnTo>
                      <a:pt x="19" y="19"/>
                    </a:lnTo>
                    <a:close/>
                    <a:moveTo>
                      <a:pt x="14" y="19"/>
                    </a:moveTo>
                    <a:lnTo>
                      <a:pt x="14" y="19"/>
                    </a:lnTo>
                    <a:lnTo>
                      <a:pt x="12" y="21"/>
                    </a:lnTo>
                    <a:lnTo>
                      <a:pt x="14" y="21"/>
                    </a:lnTo>
                    <a:lnTo>
                      <a:pt x="14" y="19"/>
                    </a:lnTo>
                    <a:close/>
                    <a:moveTo>
                      <a:pt x="14" y="13"/>
                    </a:moveTo>
                    <a:lnTo>
                      <a:pt x="12" y="13"/>
                    </a:lnTo>
                    <a:lnTo>
                      <a:pt x="12" y="13"/>
                    </a:lnTo>
                    <a:lnTo>
                      <a:pt x="12" y="13"/>
                    </a:lnTo>
                    <a:lnTo>
                      <a:pt x="10" y="13"/>
                    </a:lnTo>
                    <a:lnTo>
                      <a:pt x="10" y="15"/>
                    </a:lnTo>
                    <a:lnTo>
                      <a:pt x="12" y="15"/>
                    </a:lnTo>
                    <a:lnTo>
                      <a:pt x="12" y="15"/>
                    </a:lnTo>
                    <a:lnTo>
                      <a:pt x="12" y="15"/>
                    </a:lnTo>
                    <a:lnTo>
                      <a:pt x="12" y="15"/>
                    </a:lnTo>
                    <a:lnTo>
                      <a:pt x="14" y="13"/>
                    </a:lnTo>
                    <a:close/>
                    <a:moveTo>
                      <a:pt x="10" y="26"/>
                    </a:moveTo>
                    <a:lnTo>
                      <a:pt x="10" y="26"/>
                    </a:lnTo>
                    <a:lnTo>
                      <a:pt x="10" y="26"/>
                    </a:lnTo>
                    <a:lnTo>
                      <a:pt x="10" y="28"/>
                    </a:lnTo>
                    <a:lnTo>
                      <a:pt x="10" y="28"/>
                    </a:lnTo>
                    <a:lnTo>
                      <a:pt x="12" y="26"/>
                    </a:lnTo>
                    <a:lnTo>
                      <a:pt x="12" y="26"/>
                    </a:lnTo>
                    <a:lnTo>
                      <a:pt x="12" y="25"/>
                    </a:lnTo>
                    <a:lnTo>
                      <a:pt x="10" y="26"/>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58" name="Freeform 1803">
                <a:extLst>
                  <a:ext uri="{FF2B5EF4-FFF2-40B4-BE49-F238E27FC236}">
                    <a16:creationId xmlns:a16="http://schemas.microsoft.com/office/drawing/2014/main" id="{4F9BD3E3-C87C-9078-B9C9-BDEA1E1F406D}"/>
                  </a:ext>
                </a:extLst>
              </p:cNvPr>
              <p:cNvSpPr>
                <a:spLocks noEditPoints="1"/>
              </p:cNvSpPr>
              <p:nvPr/>
            </p:nvSpPr>
            <p:spPr bwMode="auto">
              <a:xfrm>
                <a:off x="17962058" y="5818200"/>
                <a:ext cx="1566469" cy="1264598"/>
              </a:xfrm>
              <a:custGeom>
                <a:avLst/>
                <a:gdLst>
                  <a:gd name="T0" fmla="*/ 93 w 192"/>
                  <a:gd name="T1" fmla="*/ 148 h 155"/>
                  <a:gd name="T2" fmla="*/ 89 w 192"/>
                  <a:gd name="T3" fmla="*/ 152 h 155"/>
                  <a:gd name="T4" fmla="*/ 76 w 192"/>
                  <a:gd name="T5" fmla="*/ 152 h 155"/>
                  <a:gd name="T6" fmla="*/ 72 w 192"/>
                  <a:gd name="T7" fmla="*/ 150 h 155"/>
                  <a:gd name="T8" fmla="*/ 69 w 192"/>
                  <a:gd name="T9" fmla="*/ 154 h 155"/>
                  <a:gd name="T10" fmla="*/ 67 w 192"/>
                  <a:gd name="T11" fmla="*/ 150 h 155"/>
                  <a:gd name="T12" fmla="*/ 67 w 192"/>
                  <a:gd name="T13" fmla="*/ 155 h 155"/>
                  <a:gd name="T14" fmla="*/ 63 w 192"/>
                  <a:gd name="T15" fmla="*/ 155 h 155"/>
                  <a:gd name="T16" fmla="*/ 57 w 192"/>
                  <a:gd name="T17" fmla="*/ 155 h 155"/>
                  <a:gd name="T18" fmla="*/ 48 w 192"/>
                  <a:gd name="T19" fmla="*/ 152 h 155"/>
                  <a:gd name="T20" fmla="*/ 44 w 192"/>
                  <a:gd name="T21" fmla="*/ 142 h 155"/>
                  <a:gd name="T22" fmla="*/ 44 w 192"/>
                  <a:gd name="T23" fmla="*/ 140 h 155"/>
                  <a:gd name="T24" fmla="*/ 44 w 192"/>
                  <a:gd name="T25" fmla="*/ 138 h 155"/>
                  <a:gd name="T26" fmla="*/ 42 w 192"/>
                  <a:gd name="T27" fmla="*/ 135 h 155"/>
                  <a:gd name="T28" fmla="*/ 44 w 192"/>
                  <a:gd name="T29" fmla="*/ 135 h 155"/>
                  <a:gd name="T30" fmla="*/ 40 w 192"/>
                  <a:gd name="T31" fmla="*/ 135 h 155"/>
                  <a:gd name="T32" fmla="*/ 33 w 192"/>
                  <a:gd name="T33" fmla="*/ 125 h 155"/>
                  <a:gd name="T34" fmla="*/ 14 w 192"/>
                  <a:gd name="T35" fmla="*/ 121 h 155"/>
                  <a:gd name="T36" fmla="*/ 15 w 192"/>
                  <a:gd name="T37" fmla="*/ 119 h 155"/>
                  <a:gd name="T38" fmla="*/ 12 w 192"/>
                  <a:gd name="T39" fmla="*/ 121 h 155"/>
                  <a:gd name="T40" fmla="*/ 2 w 192"/>
                  <a:gd name="T41" fmla="*/ 104 h 155"/>
                  <a:gd name="T42" fmla="*/ 2 w 192"/>
                  <a:gd name="T43" fmla="*/ 81 h 155"/>
                  <a:gd name="T44" fmla="*/ 8 w 192"/>
                  <a:gd name="T45" fmla="*/ 78 h 155"/>
                  <a:gd name="T46" fmla="*/ 12 w 192"/>
                  <a:gd name="T47" fmla="*/ 68 h 155"/>
                  <a:gd name="T48" fmla="*/ 15 w 192"/>
                  <a:gd name="T49" fmla="*/ 64 h 155"/>
                  <a:gd name="T50" fmla="*/ 15 w 192"/>
                  <a:gd name="T51" fmla="*/ 59 h 155"/>
                  <a:gd name="T52" fmla="*/ 19 w 192"/>
                  <a:gd name="T53" fmla="*/ 53 h 155"/>
                  <a:gd name="T54" fmla="*/ 15 w 192"/>
                  <a:gd name="T55" fmla="*/ 36 h 155"/>
                  <a:gd name="T56" fmla="*/ 21 w 192"/>
                  <a:gd name="T57" fmla="*/ 17 h 155"/>
                  <a:gd name="T58" fmla="*/ 27 w 192"/>
                  <a:gd name="T59" fmla="*/ 6 h 155"/>
                  <a:gd name="T60" fmla="*/ 38 w 192"/>
                  <a:gd name="T61" fmla="*/ 2 h 155"/>
                  <a:gd name="T62" fmla="*/ 48 w 192"/>
                  <a:gd name="T63" fmla="*/ 2 h 155"/>
                  <a:gd name="T64" fmla="*/ 69 w 192"/>
                  <a:gd name="T65" fmla="*/ 13 h 155"/>
                  <a:gd name="T66" fmla="*/ 86 w 192"/>
                  <a:gd name="T67" fmla="*/ 9 h 155"/>
                  <a:gd name="T68" fmla="*/ 101 w 192"/>
                  <a:gd name="T69" fmla="*/ 17 h 155"/>
                  <a:gd name="T70" fmla="*/ 112 w 192"/>
                  <a:gd name="T71" fmla="*/ 17 h 155"/>
                  <a:gd name="T72" fmla="*/ 124 w 192"/>
                  <a:gd name="T73" fmla="*/ 9 h 155"/>
                  <a:gd name="T74" fmla="*/ 144 w 192"/>
                  <a:gd name="T75" fmla="*/ 9 h 155"/>
                  <a:gd name="T76" fmla="*/ 165 w 192"/>
                  <a:gd name="T77" fmla="*/ 6 h 155"/>
                  <a:gd name="T78" fmla="*/ 184 w 192"/>
                  <a:gd name="T79" fmla="*/ 21 h 155"/>
                  <a:gd name="T80" fmla="*/ 192 w 192"/>
                  <a:gd name="T81" fmla="*/ 26 h 155"/>
                  <a:gd name="T82" fmla="*/ 190 w 192"/>
                  <a:gd name="T83" fmla="*/ 38 h 155"/>
                  <a:gd name="T84" fmla="*/ 186 w 192"/>
                  <a:gd name="T85" fmla="*/ 42 h 155"/>
                  <a:gd name="T86" fmla="*/ 177 w 192"/>
                  <a:gd name="T87" fmla="*/ 49 h 155"/>
                  <a:gd name="T88" fmla="*/ 171 w 192"/>
                  <a:gd name="T89" fmla="*/ 68 h 155"/>
                  <a:gd name="T90" fmla="*/ 163 w 192"/>
                  <a:gd name="T91" fmla="*/ 74 h 155"/>
                  <a:gd name="T92" fmla="*/ 161 w 192"/>
                  <a:gd name="T93" fmla="*/ 83 h 155"/>
                  <a:gd name="T94" fmla="*/ 156 w 192"/>
                  <a:gd name="T95" fmla="*/ 89 h 155"/>
                  <a:gd name="T96" fmla="*/ 148 w 192"/>
                  <a:gd name="T97" fmla="*/ 106 h 155"/>
                  <a:gd name="T98" fmla="*/ 148 w 192"/>
                  <a:gd name="T99" fmla="*/ 110 h 155"/>
                  <a:gd name="T100" fmla="*/ 144 w 192"/>
                  <a:gd name="T101" fmla="*/ 114 h 155"/>
                  <a:gd name="T102" fmla="*/ 142 w 192"/>
                  <a:gd name="T103" fmla="*/ 118 h 155"/>
                  <a:gd name="T104" fmla="*/ 133 w 192"/>
                  <a:gd name="T105" fmla="*/ 116 h 155"/>
                  <a:gd name="T106" fmla="*/ 127 w 192"/>
                  <a:gd name="T107" fmla="*/ 112 h 155"/>
                  <a:gd name="T108" fmla="*/ 124 w 192"/>
                  <a:gd name="T109" fmla="*/ 114 h 155"/>
                  <a:gd name="T110" fmla="*/ 112 w 192"/>
                  <a:gd name="T111" fmla="*/ 119 h 155"/>
                  <a:gd name="T112" fmla="*/ 101 w 192"/>
                  <a:gd name="T113" fmla="*/ 135 h 155"/>
                  <a:gd name="T114" fmla="*/ 72 w 192"/>
                  <a:gd name="T115" fmla="*/ 154 h 155"/>
                  <a:gd name="T116" fmla="*/ 74 w 192"/>
                  <a:gd name="T117" fmla="*/ 15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2" h="155">
                    <a:moveTo>
                      <a:pt x="99" y="140"/>
                    </a:moveTo>
                    <a:lnTo>
                      <a:pt x="95" y="148"/>
                    </a:lnTo>
                    <a:lnTo>
                      <a:pt x="93" y="148"/>
                    </a:lnTo>
                    <a:lnTo>
                      <a:pt x="93" y="148"/>
                    </a:lnTo>
                    <a:lnTo>
                      <a:pt x="89" y="146"/>
                    </a:lnTo>
                    <a:lnTo>
                      <a:pt x="89" y="148"/>
                    </a:lnTo>
                    <a:lnTo>
                      <a:pt x="91" y="150"/>
                    </a:lnTo>
                    <a:lnTo>
                      <a:pt x="89" y="152"/>
                    </a:lnTo>
                    <a:lnTo>
                      <a:pt x="82" y="152"/>
                    </a:lnTo>
                    <a:lnTo>
                      <a:pt x="80" y="152"/>
                    </a:lnTo>
                    <a:lnTo>
                      <a:pt x="78" y="150"/>
                    </a:lnTo>
                    <a:lnTo>
                      <a:pt x="76" y="152"/>
                    </a:lnTo>
                    <a:lnTo>
                      <a:pt x="74" y="152"/>
                    </a:lnTo>
                    <a:lnTo>
                      <a:pt x="72" y="150"/>
                    </a:lnTo>
                    <a:lnTo>
                      <a:pt x="70" y="150"/>
                    </a:lnTo>
                    <a:lnTo>
                      <a:pt x="72" y="150"/>
                    </a:lnTo>
                    <a:lnTo>
                      <a:pt x="72" y="152"/>
                    </a:lnTo>
                    <a:lnTo>
                      <a:pt x="70" y="154"/>
                    </a:lnTo>
                    <a:lnTo>
                      <a:pt x="69" y="154"/>
                    </a:lnTo>
                    <a:lnTo>
                      <a:pt x="69" y="154"/>
                    </a:lnTo>
                    <a:lnTo>
                      <a:pt x="67" y="152"/>
                    </a:lnTo>
                    <a:lnTo>
                      <a:pt x="67" y="150"/>
                    </a:lnTo>
                    <a:lnTo>
                      <a:pt x="67" y="150"/>
                    </a:lnTo>
                    <a:lnTo>
                      <a:pt x="67" y="150"/>
                    </a:lnTo>
                    <a:lnTo>
                      <a:pt x="67" y="152"/>
                    </a:lnTo>
                    <a:lnTo>
                      <a:pt x="67" y="154"/>
                    </a:lnTo>
                    <a:lnTo>
                      <a:pt x="69" y="155"/>
                    </a:lnTo>
                    <a:lnTo>
                      <a:pt x="67" y="155"/>
                    </a:lnTo>
                    <a:lnTo>
                      <a:pt x="65" y="155"/>
                    </a:lnTo>
                    <a:lnTo>
                      <a:pt x="63" y="154"/>
                    </a:lnTo>
                    <a:lnTo>
                      <a:pt x="63" y="154"/>
                    </a:lnTo>
                    <a:lnTo>
                      <a:pt x="63" y="155"/>
                    </a:lnTo>
                    <a:lnTo>
                      <a:pt x="61" y="155"/>
                    </a:lnTo>
                    <a:lnTo>
                      <a:pt x="59" y="155"/>
                    </a:lnTo>
                    <a:lnTo>
                      <a:pt x="59" y="154"/>
                    </a:lnTo>
                    <a:lnTo>
                      <a:pt x="57" y="155"/>
                    </a:lnTo>
                    <a:lnTo>
                      <a:pt x="55" y="155"/>
                    </a:lnTo>
                    <a:lnTo>
                      <a:pt x="53" y="155"/>
                    </a:lnTo>
                    <a:lnTo>
                      <a:pt x="52" y="154"/>
                    </a:lnTo>
                    <a:lnTo>
                      <a:pt x="48" y="152"/>
                    </a:lnTo>
                    <a:lnTo>
                      <a:pt x="46" y="148"/>
                    </a:lnTo>
                    <a:lnTo>
                      <a:pt x="46" y="146"/>
                    </a:lnTo>
                    <a:lnTo>
                      <a:pt x="44" y="142"/>
                    </a:lnTo>
                    <a:lnTo>
                      <a:pt x="44" y="142"/>
                    </a:lnTo>
                    <a:lnTo>
                      <a:pt x="46" y="142"/>
                    </a:lnTo>
                    <a:lnTo>
                      <a:pt x="46" y="142"/>
                    </a:lnTo>
                    <a:lnTo>
                      <a:pt x="44" y="140"/>
                    </a:lnTo>
                    <a:lnTo>
                      <a:pt x="44" y="140"/>
                    </a:lnTo>
                    <a:lnTo>
                      <a:pt x="46" y="138"/>
                    </a:lnTo>
                    <a:lnTo>
                      <a:pt x="46" y="137"/>
                    </a:lnTo>
                    <a:lnTo>
                      <a:pt x="46" y="137"/>
                    </a:lnTo>
                    <a:lnTo>
                      <a:pt x="44" y="138"/>
                    </a:lnTo>
                    <a:lnTo>
                      <a:pt x="42" y="137"/>
                    </a:lnTo>
                    <a:lnTo>
                      <a:pt x="42" y="137"/>
                    </a:lnTo>
                    <a:lnTo>
                      <a:pt x="42" y="135"/>
                    </a:lnTo>
                    <a:lnTo>
                      <a:pt x="42" y="135"/>
                    </a:lnTo>
                    <a:lnTo>
                      <a:pt x="44" y="135"/>
                    </a:lnTo>
                    <a:lnTo>
                      <a:pt x="46" y="135"/>
                    </a:lnTo>
                    <a:lnTo>
                      <a:pt x="44" y="135"/>
                    </a:lnTo>
                    <a:lnTo>
                      <a:pt x="44" y="135"/>
                    </a:lnTo>
                    <a:lnTo>
                      <a:pt x="44" y="135"/>
                    </a:lnTo>
                    <a:lnTo>
                      <a:pt x="44" y="133"/>
                    </a:lnTo>
                    <a:lnTo>
                      <a:pt x="42" y="135"/>
                    </a:lnTo>
                    <a:lnTo>
                      <a:pt x="40" y="135"/>
                    </a:lnTo>
                    <a:lnTo>
                      <a:pt x="40" y="133"/>
                    </a:lnTo>
                    <a:lnTo>
                      <a:pt x="38" y="131"/>
                    </a:lnTo>
                    <a:lnTo>
                      <a:pt x="34" y="127"/>
                    </a:lnTo>
                    <a:lnTo>
                      <a:pt x="33" y="125"/>
                    </a:lnTo>
                    <a:lnTo>
                      <a:pt x="27" y="123"/>
                    </a:lnTo>
                    <a:lnTo>
                      <a:pt x="23" y="123"/>
                    </a:lnTo>
                    <a:lnTo>
                      <a:pt x="17" y="123"/>
                    </a:lnTo>
                    <a:lnTo>
                      <a:pt x="14" y="121"/>
                    </a:lnTo>
                    <a:lnTo>
                      <a:pt x="17" y="119"/>
                    </a:lnTo>
                    <a:lnTo>
                      <a:pt x="17" y="119"/>
                    </a:lnTo>
                    <a:lnTo>
                      <a:pt x="15" y="119"/>
                    </a:lnTo>
                    <a:lnTo>
                      <a:pt x="15" y="119"/>
                    </a:lnTo>
                    <a:lnTo>
                      <a:pt x="14" y="119"/>
                    </a:lnTo>
                    <a:lnTo>
                      <a:pt x="14" y="119"/>
                    </a:lnTo>
                    <a:lnTo>
                      <a:pt x="12" y="121"/>
                    </a:lnTo>
                    <a:lnTo>
                      <a:pt x="12" y="121"/>
                    </a:lnTo>
                    <a:lnTo>
                      <a:pt x="10" y="123"/>
                    </a:lnTo>
                    <a:lnTo>
                      <a:pt x="0" y="123"/>
                    </a:lnTo>
                    <a:lnTo>
                      <a:pt x="2" y="108"/>
                    </a:lnTo>
                    <a:lnTo>
                      <a:pt x="2" y="104"/>
                    </a:lnTo>
                    <a:lnTo>
                      <a:pt x="2" y="97"/>
                    </a:lnTo>
                    <a:lnTo>
                      <a:pt x="0" y="95"/>
                    </a:lnTo>
                    <a:lnTo>
                      <a:pt x="2" y="83"/>
                    </a:lnTo>
                    <a:lnTo>
                      <a:pt x="2" y="81"/>
                    </a:lnTo>
                    <a:lnTo>
                      <a:pt x="2" y="80"/>
                    </a:lnTo>
                    <a:lnTo>
                      <a:pt x="4" y="80"/>
                    </a:lnTo>
                    <a:lnTo>
                      <a:pt x="6" y="78"/>
                    </a:lnTo>
                    <a:lnTo>
                      <a:pt x="8" y="78"/>
                    </a:lnTo>
                    <a:lnTo>
                      <a:pt x="8" y="76"/>
                    </a:lnTo>
                    <a:lnTo>
                      <a:pt x="8" y="74"/>
                    </a:lnTo>
                    <a:lnTo>
                      <a:pt x="10" y="72"/>
                    </a:lnTo>
                    <a:lnTo>
                      <a:pt x="12" y="68"/>
                    </a:lnTo>
                    <a:lnTo>
                      <a:pt x="12" y="66"/>
                    </a:lnTo>
                    <a:lnTo>
                      <a:pt x="12" y="66"/>
                    </a:lnTo>
                    <a:lnTo>
                      <a:pt x="14" y="64"/>
                    </a:lnTo>
                    <a:lnTo>
                      <a:pt x="15" y="64"/>
                    </a:lnTo>
                    <a:lnTo>
                      <a:pt x="15" y="63"/>
                    </a:lnTo>
                    <a:lnTo>
                      <a:pt x="15" y="61"/>
                    </a:lnTo>
                    <a:lnTo>
                      <a:pt x="15" y="61"/>
                    </a:lnTo>
                    <a:lnTo>
                      <a:pt x="15" y="59"/>
                    </a:lnTo>
                    <a:lnTo>
                      <a:pt x="15" y="57"/>
                    </a:lnTo>
                    <a:lnTo>
                      <a:pt x="17" y="57"/>
                    </a:lnTo>
                    <a:lnTo>
                      <a:pt x="19" y="57"/>
                    </a:lnTo>
                    <a:lnTo>
                      <a:pt x="19" y="53"/>
                    </a:lnTo>
                    <a:lnTo>
                      <a:pt x="17" y="49"/>
                    </a:lnTo>
                    <a:lnTo>
                      <a:pt x="15" y="45"/>
                    </a:lnTo>
                    <a:lnTo>
                      <a:pt x="14" y="40"/>
                    </a:lnTo>
                    <a:lnTo>
                      <a:pt x="15" y="36"/>
                    </a:lnTo>
                    <a:lnTo>
                      <a:pt x="17" y="34"/>
                    </a:lnTo>
                    <a:lnTo>
                      <a:pt x="17" y="25"/>
                    </a:lnTo>
                    <a:lnTo>
                      <a:pt x="17" y="21"/>
                    </a:lnTo>
                    <a:lnTo>
                      <a:pt x="21" y="17"/>
                    </a:lnTo>
                    <a:lnTo>
                      <a:pt x="23" y="15"/>
                    </a:lnTo>
                    <a:lnTo>
                      <a:pt x="25" y="9"/>
                    </a:lnTo>
                    <a:lnTo>
                      <a:pt x="25" y="7"/>
                    </a:lnTo>
                    <a:lnTo>
                      <a:pt x="27" y="6"/>
                    </a:lnTo>
                    <a:lnTo>
                      <a:pt x="29" y="4"/>
                    </a:lnTo>
                    <a:lnTo>
                      <a:pt x="33" y="4"/>
                    </a:lnTo>
                    <a:lnTo>
                      <a:pt x="34" y="2"/>
                    </a:lnTo>
                    <a:lnTo>
                      <a:pt x="38" y="2"/>
                    </a:lnTo>
                    <a:lnTo>
                      <a:pt x="40" y="2"/>
                    </a:lnTo>
                    <a:lnTo>
                      <a:pt x="44" y="2"/>
                    </a:lnTo>
                    <a:lnTo>
                      <a:pt x="46" y="0"/>
                    </a:lnTo>
                    <a:lnTo>
                      <a:pt x="48" y="2"/>
                    </a:lnTo>
                    <a:lnTo>
                      <a:pt x="53" y="2"/>
                    </a:lnTo>
                    <a:lnTo>
                      <a:pt x="57" y="4"/>
                    </a:lnTo>
                    <a:lnTo>
                      <a:pt x="61" y="6"/>
                    </a:lnTo>
                    <a:lnTo>
                      <a:pt x="69" y="13"/>
                    </a:lnTo>
                    <a:lnTo>
                      <a:pt x="72" y="13"/>
                    </a:lnTo>
                    <a:lnTo>
                      <a:pt x="76" y="13"/>
                    </a:lnTo>
                    <a:lnTo>
                      <a:pt x="80" y="9"/>
                    </a:lnTo>
                    <a:lnTo>
                      <a:pt x="86" y="9"/>
                    </a:lnTo>
                    <a:lnTo>
                      <a:pt x="89" y="11"/>
                    </a:lnTo>
                    <a:lnTo>
                      <a:pt x="93" y="13"/>
                    </a:lnTo>
                    <a:lnTo>
                      <a:pt x="99" y="17"/>
                    </a:lnTo>
                    <a:lnTo>
                      <a:pt x="101" y="17"/>
                    </a:lnTo>
                    <a:lnTo>
                      <a:pt x="105" y="17"/>
                    </a:lnTo>
                    <a:lnTo>
                      <a:pt x="108" y="19"/>
                    </a:lnTo>
                    <a:lnTo>
                      <a:pt x="110" y="17"/>
                    </a:lnTo>
                    <a:lnTo>
                      <a:pt x="112" y="17"/>
                    </a:lnTo>
                    <a:lnTo>
                      <a:pt x="114" y="15"/>
                    </a:lnTo>
                    <a:lnTo>
                      <a:pt x="116" y="13"/>
                    </a:lnTo>
                    <a:lnTo>
                      <a:pt x="118" y="11"/>
                    </a:lnTo>
                    <a:lnTo>
                      <a:pt x="124" y="9"/>
                    </a:lnTo>
                    <a:lnTo>
                      <a:pt x="129" y="9"/>
                    </a:lnTo>
                    <a:lnTo>
                      <a:pt x="135" y="7"/>
                    </a:lnTo>
                    <a:lnTo>
                      <a:pt x="141" y="9"/>
                    </a:lnTo>
                    <a:lnTo>
                      <a:pt x="144" y="9"/>
                    </a:lnTo>
                    <a:lnTo>
                      <a:pt x="150" y="11"/>
                    </a:lnTo>
                    <a:lnTo>
                      <a:pt x="154" y="13"/>
                    </a:lnTo>
                    <a:lnTo>
                      <a:pt x="158" y="13"/>
                    </a:lnTo>
                    <a:lnTo>
                      <a:pt x="165" y="6"/>
                    </a:lnTo>
                    <a:lnTo>
                      <a:pt x="171" y="4"/>
                    </a:lnTo>
                    <a:lnTo>
                      <a:pt x="177" y="4"/>
                    </a:lnTo>
                    <a:lnTo>
                      <a:pt x="182" y="13"/>
                    </a:lnTo>
                    <a:lnTo>
                      <a:pt x="184" y="21"/>
                    </a:lnTo>
                    <a:lnTo>
                      <a:pt x="184" y="23"/>
                    </a:lnTo>
                    <a:lnTo>
                      <a:pt x="186" y="25"/>
                    </a:lnTo>
                    <a:lnTo>
                      <a:pt x="190" y="26"/>
                    </a:lnTo>
                    <a:lnTo>
                      <a:pt x="192" y="26"/>
                    </a:lnTo>
                    <a:lnTo>
                      <a:pt x="192" y="30"/>
                    </a:lnTo>
                    <a:lnTo>
                      <a:pt x="192" y="32"/>
                    </a:lnTo>
                    <a:lnTo>
                      <a:pt x="192" y="36"/>
                    </a:lnTo>
                    <a:lnTo>
                      <a:pt x="190" y="38"/>
                    </a:lnTo>
                    <a:lnTo>
                      <a:pt x="190" y="40"/>
                    </a:lnTo>
                    <a:lnTo>
                      <a:pt x="190" y="40"/>
                    </a:lnTo>
                    <a:lnTo>
                      <a:pt x="188" y="42"/>
                    </a:lnTo>
                    <a:lnTo>
                      <a:pt x="186" y="42"/>
                    </a:lnTo>
                    <a:lnTo>
                      <a:pt x="182" y="44"/>
                    </a:lnTo>
                    <a:lnTo>
                      <a:pt x="180" y="45"/>
                    </a:lnTo>
                    <a:lnTo>
                      <a:pt x="179" y="47"/>
                    </a:lnTo>
                    <a:lnTo>
                      <a:pt x="177" y="49"/>
                    </a:lnTo>
                    <a:lnTo>
                      <a:pt x="177" y="51"/>
                    </a:lnTo>
                    <a:lnTo>
                      <a:pt x="175" y="53"/>
                    </a:lnTo>
                    <a:lnTo>
                      <a:pt x="171" y="64"/>
                    </a:lnTo>
                    <a:lnTo>
                      <a:pt x="171" y="68"/>
                    </a:lnTo>
                    <a:lnTo>
                      <a:pt x="169" y="68"/>
                    </a:lnTo>
                    <a:lnTo>
                      <a:pt x="169" y="70"/>
                    </a:lnTo>
                    <a:lnTo>
                      <a:pt x="165" y="72"/>
                    </a:lnTo>
                    <a:lnTo>
                      <a:pt x="163" y="74"/>
                    </a:lnTo>
                    <a:lnTo>
                      <a:pt x="163" y="76"/>
                    </a:lnTo>
                    <a:lnTo>
                      <a:pt x="163" y="80"/>
                    </a:lnTo>
                    <a:lnTo>
                      <a:pt x="163" y="81"/>
                    </a:lnTo>
                    <a:lnTo>
                      <a:pt x="161" y="83"/>
                    </a:lnTo>
                    <a:lnTo>
                      <a:pt x="160" y="85"/>
                    </a:lnTo>
                    <a:lnTo>
                      <a:pt x="158" y="85"/>
                    </a:lnTo>
                    <a:lnTo>
                      <a:pt x="156" y="87"/>
                    </a:lnTo>
                    <a:lnTo>
                      <a:pt x="156" y="89"/>
                    </a:lnTo>
                    <a:lnTo>
                      <a:pt x="154" y="91"/>
                    </a:lnTo>
                    <a:lnTo>
                      <a:pt x="152" y="100"/>
                    </a:lnTo>
                    <a:lnTo>
                      <a:pt x="150" y="102"/>
                    </a:lnTo>
                    <a:lnTo>
                      <a:pt x="148" y="106"/>
                    </a:lnTo>
                    <a:lnTo>
                      <a:pt x="146" y="108"/>
                    </a:lnTo>
                    <a:lnTo>
                      <a:pt x="146" y="110"/>
                    </a:lnTo>
                    <a:lnTo>
                      <a:pt x="148" y="110"/>
                    </a:lnTo>
                    <a:lnTo>
                      <a:pt x="148" y="110"/>
                    </a:lnTo>
                    <a:lnTo>
                      <a:pt x="148" y="110"/>
                    </a:lnTo>
                    <a:lnTo>
                      <a:pt x="146" y="112"/>
                    </a:lnTo>
                    <a:lnTo>
                      <a:pt x="146" y="112"/>
                    </a:lnTo>
                    <a:lnTo>
                      <a:pt x="144" y="114"/>
                    </a:lnTo>
                    <a:lnTo>
                      <a:pt x="142" y="114"/>
                    </a:lnTo>
                    <a:lnTo>
                      <a:pt x="142" y="116"/>
                    </a:lnTo>
                    <a:lnTo>
                      <a:pt x="142" y="118"/>
                    </a:lnTo>
                    <a:lnTo>
                      <a:pt x="142" y="118"/>
                    </a:lnTo>
                    <a:lnTo>
                      <a:pt x="141" y="119"/>
                    </a:lnTo>
                    <a:lnTo>
                      <a:pt x="137" y="121"/>
                    </a:lnTo>
                    <a:lnTo>
                      <a:pt x="135" y="119"/>
                    </a:lnTo>
                    <a:lnTo>
                      <a:pt x="133" y="116"/>
                    </a:lnTo>
                    <a:lnTo>
                      <a:pt x="131" y="114"/>
                    </a:lnTo>
                    <a:lnTo>
                      <a:pt x="129" y="112"/>
                    </a:lnTo>
                    <a:lnTo>
                      <a:pt x="127" y="112"/>
                    </a:lnTo>
                    <a:lnTo>
                      <a:pt x="127" y="112"/>
                    </a:lnTo>
                    <a:lnTo>
                      <a:pt x="127" y="112"/>
                    </a:lnTo>
                    <a:lnTo>
                      <a:pt x="125" y="114"/>
                    </a:lnTo>
                    <a:lnTo>
                      <a:pt x="125" y="114"/>
                    </a:lnTo>
                    <a:lnTo>
                      <a:pt x="124" y="114"/>
                    </a:lnTo>
                    <a:lnTo>
                      <a:pt x="122" y="114"/>
                    </a:lnTo>
                    <a:lnTo>
                      <a:pt x="122" y="114"/>
                    </a:lnTo>
                    <a:lnTo>
                      <a:pt x="120" y="112"/>
                    </a:lnTo>
                    <a:lnTo>
                      <a:pt x="112" y="119"/>
                    </a:lnTo>
                    <a:lnTo>
                      <a:pt x="105" y="125"/>
                    </a:lnTo>
                    <a:lnTo>
                      <a:pt x="103" y="129"/>
                    </a:lnTo>
                    <a:lnTo>
                      <a:pt x="101" y="131"/>
                    </a:lnTo>
                    <a:lnTo>
                      <a:pt x="101" y="135"/>
                    </a:lnTo>
                    <a:lnTo>
                      <a:pt x="99" y="140"/>
                    </a:lnTo>
                    <a:close/>
                    <a:moveTo>
                      <a:pt x="74" y="152"/>
                    </a:moveTo>
                    <a:lnTo>
                      <a:pt x="72" y="154"/>
                    </a:lnTo>
                    <a:lnTo>
                      <a:pt x="72" y="154"/>
                    </a:lnTo>
                    <a:lnTo>
                      <a:pt x="72" y="154"/>
                    </a:lnTo>
                    <a:lnTo>
                      <a:pt x="74" y="154"/>
                    </a:lnTo>
                    <a:lnTo>
                      <a:pt x="74" y="154"/>
                    </a:lnTo>
                    <a:lnTo>
                      <a:pt x="74" y="154"/>
                    </a:lnTo>
                    <a:lnTo>
                      <a:pt x="74" y="152"/>
                    </a:lnTo>
                    <a:lnTo>
                      <a:pt x="74" y="152"/>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59" name="Rectangle 1804">
                <a:extLst>
                  <a:ext uri="{FF2B5EF4-FFF2-40B4-BE49-F238E27FC236}">
                    <a16:creationId xmlns:a16="http://schemas.microsoft.com/office/drawing/2014/main" id="{00296F1D-B4C0-AC89-D87B-A2D13F9F2C44}"/>
                  </a:ext>
                </a:extLst>
              </p:cNvPr>
              <p:cNvSpPr>
                <a:spLocks noChangeArrowheads="1"/>
              </p:cNvSpPr>
              <p:nvPr/>
            </p:nvSpPr>
            <p:spPr bwMode="auto">
              <a:xfrm>
                <a:off x="16868794" y="9767002"/>
                <a:ext cx="16318" cy="8161"/>
              </a:xfrm>
              <a:prstGeom prst="rect">
                <a:avLst/>
              </a:pr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60" name="Freeform 1805">
                <a:extLst>
                  <a:ext uri="{FF2B5EF4-FFF2-40B4-BE49-F238E27FC236}">
                    <a16:creationId xmlns:a16="http://schemas.microsoft.com/office/drawing/2014/main" id="{A18A14CD-8B4F-EA5F-6D01-BFB9468AD6A8}"/>
                  </a:ext>
                </a:extLst>
              </p:cNvPr>
              <p:cNvSpPr>
                <a:spLocks noEditPoints="1"/>
              </p:cNvSpPr>
              <p:nvPr/>
            </p:nvSpPr>
            <p:spPr bwMode="auto">
              <a:xfrm>
                <a:off x="18459739" y="7425459"/>
                <a:ext cx="122383" cy="220288"/>
              </a:xfrm>
              <a:custGeom>
                <a:avLst/>
                <a:gdLst>
                  <a:gd name="T0" fmla="*/ 4 w 15"/>
                  <a:gd name="T1" fmla="*/ 21 h 27"/>
                  <a:gd name="T2" fmla="*/ 6 w 15"/>
                  <a:gd name="T3" fmla="*/ 23 h 27"/>
                  <a:gd name="T4" fmla="*/ 4 w 15"/>
                  <a:gd name="T5" fmla="*/ 25 h 27"/>
                  <a:gd name="T6" fmla="*/ 2 w 15"/>
                  <a:gd name="T7" fmla="*/ 27 h 27"/>
                  <a:gd name="T8" fmla="*/ 2 w 15"/>
                  <a:gd name="T9" fmla="*/ 27 h 27"/>
                  <a:gd name="T10" fmla="*/ 0 w 15"/>
                  <a:gd name="T11" fmla="*/ 25 h 27"/>
                  <a:gd name="T12" fmla="*/ 2 w 15"/>
                  <a:gd name="T13" fmla="*/ 23 h 27"/>
                  <a:gd name="T14" fmla="*/ 4 w 15"/>
                  <a:gd name="T15" fmla="*/ 21 h 27"/>
                  <a:gd name="T16" fmla="*/ 4 w 15"/>
                  <a:gd name="T17" fmla="*/ 21 h 27"/>
                  <a:gd name="T18" fmla="*/ 15 w 15"/>
                  <a:gd name="T19" fmla="*/ 2 h 27"/>
                  <a:gd name="T20" fmla="*/ 15 w 15"/>
                  <a:gd name="T21" fmla="*/ 2 h 27"/>
                  <a:gd name="T22" fmla="*/ 15 w 15"/>
                  <a:gd name="T23" fmla="*/ 2 h 27"/>
                  <a:gd name="T24" fmla="*/ 15 w 15"/>
                  <a:gd name="T25" fmla="*/ 0 h 27"/>
                  <a:gd name="T26" fmla="*/ 15 w 15"/>
                  <a:gd name="T2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27">
                    <a:moveTo>
                      <a:pt x="4" y="21"/>
                    </a:moveTo>
                    <a:lnTo>
                      <a:pt x="6" y="23"/>
                    </a:lnTo>
                    <a:lnTo>
                      <a:pt x="4" y="25"/>
                    </a:lnTo>
                    <a:lnTo>
                      <a:pt x="2" y="27"/>
                    </a:lnTo>
                    <a:lnTo>
                      <a:pt x="2" y="27"/>
                    </a:lnTo>
                    <a:lnTo>
                      <a:pt x="0" y="25"/>
                    </a:lnTo>
                    <a:lnTo>
                      <a:pt x="2" y="23"/>
                    </a:lnTo>
                    <a:lnTo>
                      <a:pt x="4" y="21"/>
                    </a:lnTo>
                    <a:lnTo>
                      <a:pt x="4" y="21"/>
                    </a:lnTo>
                    <a:close/>
                    <a:moveTo>
                      <a:pt x="15" y="2"/>
                    </a:moveTo>
                    <a:lnTo>
                      <a:pt x="15" y="2"/>
                    </a:lnTo>
                    <a:lnTo>
                      <a:pt x="15" y="2"/>
                    </a:lnTo>
                    <a:lnTo>
                      <a:pt x="15" y="0"/>
                    </a:lnTo>
                    <a:lnTo>
                      <a:pt x="15" y="2"/>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61" name="Freeform 1806">
                <a:extLst>
                  <a:ext uri="{FF2B5EF4-FFF2-40B4-BE49-F238E27FC236}">
                    <a16:creationId xmlns:a16="http://schemas.microsoft.com/office/drawing/2014/main" id="{F2C0FB26-A94F-DDA3-0398-FABC1C5DADF8}"/>
                  </a:ext>
                </a:extLst>
              </p:cNvPr>
              <p:cNvSpPr>
                <a:spLocks/>
              </p:cNvSpPr>
              <p:nvPr/>
            </p:nvSpPr>
            <p:spPr bwMode="auto">
              <a:xfrm>
                <a:off x="15889752" y="2693424"/>
                <a:ext cx="1599101" cy="1191167"/>
              </a:xfrm>
              <a:custGeom>
                <a:avLst/>
                <a:gdLst>
                  <a:gd name="T0" fmla="*/ 194 w 196"/>
                  <a:gd name="T1" fmla="*/ 60 h 146"/>
                  <a:gd name="T2" fmla="*/ 188 w 196"/>
                  <a:gd name="T3" fmla="*/ 55 h 146"/>
                  <a:gd name="T4" fmla="*/ 188 w 196"/>
                  <a:gd name="T5" fmla="*/ 53 h 146"/>
                  <a:gd name="T6" fmla="*/ 186 w 196"/>
                  <a:gd name="T7" fmla="*/ 49 h 146"/>
                  <a:gd name="T8" fmla="*/ 186 w 196"/>
                  <a:gd name="T9" fmla="*/ 43 h 146"/>
                  <a:gd name="T10" fmla="*/ 184 w 196"/>
                  <a:gd name="T11" fmla="*/ 38 h 146"/>
                  <a:gd name="T12" fmla="*/ 184 w 196"/>
                  <a:gd name="T13" fmla="*/ 30 h 146"/>
                  <a:gd name="T14" fmla="*/ 184 w 196"/>
                  <a:gd name="T15" fmla="*/ 26 h 146"/>
                  <a:gd name="T16" fmla="*/ 182 w 196"/>
                  <a:gd name="T17" fmla="*/ 24 h 146"/>
                  <a:gd name="T18" fmla="*/ 182 w 196"/>
                  <a:gd name="T19" fmla="*/ 21 h 146"/>
                  <a:gd name="T20" fmla="*/ 177 w 196"/>
                  <a:gd name="T21" fmla="*/ 17 h 146"/>
                  <a:gd name="T22" fmla="*/ 165 w 196"/>
                  <a:gd name="T23" fmla="*/ 13 h 146"/>
                  <a:gd name="T24" fmla="*/ 160 w 196"/>
                  <a:gd name="T25" fmla="*/ 13 h 146"/>
                  <a:gd name="T26" fmla="*/ 150 w 196"/>
                  <a:gd name="T27" fmla="*/ 11 h 146"/>
                  <a:gd name="T28" fmla="*/ 143 w 196"/>
                  <a:gd name="T29" fmla="*/ 13 h 146"/>
                  <a:gd name="T30" fmla="*/ 127 w 196"/>
                  <a:gd name="T31" fmla="*/ 3 h 146"/>
                  <a:gd name="T32" fmla="*/ 124 w 196"/>
                  <a:gd name="T33" fmla="*/ 0 h 146"/>
                  <a:gd name="T34" fmla="*/ 116 w 196"/>
                  <a:gd name="T35" fmla="*/ 3 h 146"/>
                  <a:gd name="T36" fmla="*/ 108 w 196"/>
                  <a:gd name="T37" fmla="*/ 22 h 146"/>
                  <a:gd name="T38" fmla="*/ 101 w 196"/>
                  <a:gd name="T39" fmla="*/ 36 h 146"/>
                  <a:gd name="T40" fmla="*/ 78 w 196"/>
                  <a:gd name="T41" fmla="*/ 47 h 146"/>
                  <a:gd name="T42" fmla="*/ 65 w 196"/>
                  <a:gd name="T43" fmla="*/ 60 h 146"/>
                  <a:gd name="T44" fmla="*/ 61 w 196"/>
                  <a:gd name="T45" fmla="*/ 70 h 146"/>
                  <a:gd name="T46" fmla="*/ 55 w 196"/>
                  <a:gd name="T47" fmla="*/ 85 h 146"/>
                  <a:gd name="T48" fmla="*/ 55 w 196"/>
                  <a:gd name="T49" fmla="*/ 95 h 146"/>
                  <a:gd name="T50" fmla="*/ 57 w 196"/>
                  <a:gd name="T51" fmla="*/ 100 h 146"/>
                  <a:gd name="T52" fmla="*/ 48 w 196"/>
                  <a:gd name="T53" fmla="*/ 115 h 146"/>
                  <a:gd name="T54" fmla="*/ 23 w 196"/>
                  <a:gd name="T55" fmla="*/ 136 h 146"/>
                  <a:gd name="T56" fmla="*/ 8 w 196"/>
                  <a:gd name="T57" fmla="*/ 140 h 146"/>
                  <a:gd name="T58" fmla="*/ 4 w 196"/>
                  <a:gd name="T59" fmla="*/ 142 h 146"/>
                  <a:gd name="T60" fmla="*/ 72 w 196"/>
                  <a:gd name="T61" fmla="*/ 146 h 146"/>
                  <a:gd name="T62" fmla="*/ 74 w 196"/>
                  <a:gd name="T63" fmla="*/ 127 h 146"/>
                  <a:gd name="T64" fmla="*/ 97 w 196"/>
                  <a:gd name="T65" fmla="*/ 112 h 146"/>
                  <a:gd name="T66" fmla="*/ 106 w 196"/>
                  <a:gd name="T67" fmla="*/ 112 h 146"/>
                  <a:gd name="T68" fmla="*/ 108 w 196"/>
                  <a:gd name="T69" fmla="*/ 108 h 146"/>
                  <a:gd name="T70" fmla="*/ 133 w 196"/>
                  <a:gd name="T71" fmla="*/ 96 h 146"/>
                  <a:gd name="T72" fmla="*/ 154 w 196"/>
                  <a:gd name="T73" fmla="*/ 89 h 146"/>
                  <a:gd name="T74" fmla="*/ 154 w 196"/>
                  <a:gd name="T75" fmla="*/ 87 h 146"/>
                  <a:gd name="T76" fmla="*/ 150 w 196"/>
                  <a:gd name="T77" fmla="*/ 85 h 146"/>
                  <a:gd name="T78" fmla="*/ 150 w 196"/>
                  <a:gd name="T79" fmla="*/ 83 h 146"/>
                  <a:gd name="T80" fmla="*/ 150 w 196"/>
                  <a:gd name="T81" fmla="*/ 76 h 146"/>
                  <a:gd name="T82" fmla="*/ 156 w 196"/>
                  <a:gd name="T83" fmla="*/ 76 h 146"/>
                  <a:gd name="T84" fmla="*/ 165 w 196"/>
                  <a:gd name="T85" fmla="*/ 70 h 146"/>
                  <a:gd name="T86" fmla="*/ 167 w 196"/>
                  <a:gd name="T87" fmla="*/ 68 h 146"/>
                  <a:gd name="T88" fmla="*/ 173 w 196"/>
                  <a:gd name="T89" fmla="*/ 68 h 146"/>
                  <a:gd name="T90" fmla="*/ 180 w 196"/>
                  <a:gd name="T91" fmla="*/ 68 h 146"/>
                  <a:gd name="T92" fmla="*/ 190 w 196"/>
                  <a:gd name="T93" fmla="*/ 68 h 146"/>
                  <a:gd name="T94" fmla="*/ 192 w 196"/>
                  <a:gd name="T95" fmla="*/ 68 h 146"/>
                  <a:gd name="T96" fmla="*/ 192 w 196"/>
                  <a:gd name="T97" fmla="*/ 68 h 146"/>
                  <a:gd name="T98" fmla="*/ 192 w 196"/>
                  <a:gd name="T99" fmla="*/ 66 h 146"/>
                  <a:gd name="T100" fmla="*/ 194 w 196"/>
                  <a:gd name="T101" fmla="*/ 62 h 146"/>
                  <a:gd name="T102" fmla="*/ 196 w 196"/>
                  <a:gd name="T103" fmla="*/ 6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6" h="146">
                    <a:moveTo>
                      <a:pt x="196" y="62"/>
                    </a:moveTo>
                    <a:lnTo>
                      <a:pt x="194" y="60"/>
                    </a:lnTo>
                    <a:lnTo>
                      <a:pt x="194" y="60"/>
                    </a:lnTo>
                    <a:lnTo>
                      <a:pt x="190" y="58"/>
                    </a:lnTo>
                    <a:lnTo>
                      <a:pt x="188" y="57"/>
                    </a:lnTo>
                    <a:lnTo>
                      <a:pt x="188" y="55"/>
                    </a:lnTo>
                    <a:lnTo>
                      <a:pt x="188" y="55"/>
                    </a:lnTo>
                    <a:lnTo>
                      <a:pt x="188" y="53"/>
                    </a:lnTo>
                    <a:lnTo>
                      <a:pt x="188" y="53"/>
                    </a:lnTo>
                    <a:lnTo>
                      <a:pt x="186" y="51"/>
                    </a:lnTo>
                    <a:lnTo>
                      <a:pt x="186" y="51"/>
                    </a:lnTo>
                    <a:lnTo>
                      <a:pt x="186" y="49"/>
                    </a:lnTo>
                    <a:lnTo>
                      <a:pt x="186" y="47"/>
                    </a:lnTo>
                    <a:lnTo>
                      <a:pt x="186" y="45"/>
                    </a:lnTo>
                    <a:lnTo>
                      <a:pt x="186" y="43"/>
                    </a:lnTo>
                    <a:lnTo>
                      <a:pt x="186" y="41"/>
                    </a:lnTo>
                    <a:lnTo>
                      <a:pt x="184" y="38"/>
                    </a:lnTo>
                    <a:lnTo>
                      <a:pt x="184" y="38"/>
                    </a:lnTo>
                    <a:lnTo>
                      <a:pt x="184" y="36"/>
                    </a:lnTo>
                    <a:lnTo>
                      <a:pt x="184" y="32"/>
                    </a:lnTo>
                    <a:lnTo>
                      <a:pt x="184" y="30"/>
                    </a:lnTo>
                    <a:lnTo>
                      <a:pt x="182" y="28"/>
                    </a:lnTo>
                    <a:lnTo>
                      <a:pt x="184" y="26"/>
                    </a:lnTo>
                    <a:lnTo>
                      <a:pt x="184" y="26"/>
                    </a:lnTo>
                    <a:lnTo>
                      <a:pt x="184" y="24"/>
                    </a:lnTo>
                    <a:lnTo>
                      <a:pt x="184" y="24"/>
                    </a:lnTo>
                    <a:lnTo>
                      <a:pt x="182" y="24"/>
                    </a:lnTo>
                    <a:lnTo>
                      <a:pt x="182" y="24"/>
                    </a:lnTo>
                    <a:lnTo>
                      <a:pt x="182" y="22"/>
                    </a:lnTo>
                    <a:lnTo>
                      <a:pt x="182" y="21"/>
                    </a:lnTo>
                    <a:lnTo>
                      <a:pt x="182" y="19"/>
                    </a:lnTo>
                    <a:lnTo>
                      <a:pt x="179" y="17"/>
                    </a:lnTo>
                    <a:lnTo>
                      <a:pt x="177" y="17"/>
                    </a:lnTo>
                    <a:lnTo>
                      <a:pt x="177" y="15"/>
                    </a:lnTo>
                    <a:lnTo>
                      <a:pt x="169" y="15"/>
                    </a:lnTo>
                    <a:lnTo>
                      <a:pt x="165" y="13"/>
                    </a:lnTo>
                    <a:lnTo>
                      <a:pt x="165" y="9"/>
                    </a:lnTo>
                    <a:lnTo>
                      <a:pt x="161" y="11"/>
                    </a:lnTo>
                    <a:lnTo>
                      <a:pt x="160" y="13"/>
                    </a:lnTo>
                    <a:lnTo>
                      <a:pt x="158" y="13"/>
                    </a:lnTo>
                    <a:lnTo>
                      <a:pt x="154" y="13"/>
                    </a:lnTo>
                    <a:lnTo>
                      <a:pt x="150" y="11"/>
                    </a:lnTo>
                    <a:lnTo>
                      <a:pt x="148" y="13"/>
                    </a:lnTo>
                    <a:lnTo>
                      <a:pt x="144" y="13"/>
                    </a:lnTo>
                    <a:lnTo>
                      <a:pt x="143" y="13"/>
                    </a:lnTo>
                    <a:lnTo>
                      <a:pt x="139" y="13"/>
                    </a:lnTo>
                    <a:lnTo>
                      <a:pt x="131" y="9"/>
                    </a:lnTo>
                    <a:lnTo>
                      <a:pt x="127" y="3"/>
                    </a:lnTo>
                    <a:lnTo>
                      <a:pt x="127" y="0"/>
                    </a:lnTo>
                    <a:lnTo>
                      <a:pt x="125" y="0"/>
                    </a:lnTo>
                    <a:lnTo>
                      <a:pt x="124" y="0"/>
                    </a:lnTo>
                    <a:lnTo>
                      <a:pt x="120" y="2"/>
                    </a:lnTo>
                    <a:lnTo>
                      <a:pt x="118" y="2"/>
                    </a:lnTo>
                    <a:lnTo>
                      <a:pt x="116" y="3"/>
                    </a:lnTo>
                    <a:lnTo>
                      <a:pt x="116" y="7"/>
                    </a:lnTo>
                    <a:lnTo>
                      <a:pt x="114" y="13"/>
                    </a:lnTo>
                    <a:lnTo>
                      <a:pt x="108" y="22"/>
                    </a:lnTo>
                    <a:lnTo>
                      <a:pt x="106" y="28"/>
                    </a:lnTo>
                    <a:lnTo>
                      <a:pt x="105" y="32"/>
                    </a:lnTo>
                    <a:lnTo>
                      <a:pt x="101" y="36"/>
                    </a:lnTo>
                    <a:lnTo>
                      <a:pt x="97" y="40"/>
                    </a:lnTo>
                    <a:lnTo>
                      <a:pt x="82" y="45"/>
                    </a:lnTo>
                    <a:lnTo>
                      <a:pt x="78" y="47"/>
                    </a:lnTo>
                    <a:lnTo>
                      <a:pt x="74" y="51"/>
                    </a:lnTo>
                    <a:lnTo>
                      <a:pt x="67" y="58"/>
                    </a:lnTo>
                    <a:lnTo>
                      <a:pt x="65" y="60"/>
                    </a:lnTo>
                    <a:lnTo>
                      <a:pt x="63" y="62"/>
                    </a:lnTo>
                    <a:lnTo>
                      <a:pt x="63" y="68"/>
                    </a:lnTo>
                    <a:lnTo>
                      <a:pt x="61" y="70"/>
                    </a:lnTo>
                    <a:lnTo>
                      <a:pt x="57" y="77"/>
                    </a:lnTo>
                    <a:lnTo>
                      <a:pt x="55" y="81"/>
                    </a:lnTo>
                    <a:lnTo>
                      <a:pt x="55" y="85"/>
                    </a:lnTo>
                    <a:lnTo>
                      <a:pt x="55" y="93"/>
                    </a:lnTo>
                    <a:lnTo>
                      <a:pt x="55" y="93"/>
                    </a:lnTo>
                    <a:lnTo>
                      <a:pt x="55" y="95"/>
                    </a:lnTo>
                    <a:lnTo>
                      <a:pt x="57" y="96"/>
                    </a:lnTo>
                    <a:lnTo>
                      <a:pt x="57" y="98"/>
                    </a:lnTo>
                    <a:lnTo>
                      <a:pt x="57" y="100"/>
                    </a:lnTo>
                    <a:lnTo>
                      <a:pt x="57" y="104"/>
                    </a:lnTo>
                    <a:lnTo>
                      <a:pt x="55" y="106"/>
                    </a:lnTo>
                    <a:lnTo>
                      <a:pt x="48" y="115"/>
                    </a:lnTo>
                    <a:lnTo>
                      <a:pt x="46" y="119"/>
                    </a:lnTo>
                    <a:lnTo>
                      <a:pt x="27" y="134"/>
                    </a:lnTo>
                    <a:lnTo>
                      <a:pt x="23" y="136"/>
                    </a:lnTo>
                    <a:lnTo>
                      <a:pt x="17" y="138"/>
                    </a:lnTo>
                    <a:lnTo>
                      <a:pt x="12" y="140"/>
                    </a:lnTo>
                    <a:lnTo>
                      <a:pt x="8" y="140"/>
                    </a:lnTo>
                    <a:lnTo>
                      <a:pt x="6" y="140"/>
                    </a:lnTo>
                    <a:lnTo>
                      <a:pt x="6" y="142"/>
                    </a:lnTo>
                    <a:lnTo>
                      <a:pt x="4" y="142"/>
                    </a:lnTo>
                    <a:lnTo>
                      <a:pt x="2" y="146"/>
                    </a:lnTo>
                    <a:lnTo>
                      <a:pt x="0" y="146"/>
                    </a:lnTo>
                    <a:lnTo>
                      <a:pt x="72" y="146"/>
                    </a:lnTo>
                    <a:lnTo>
                      <a:pt x="72" y="146"/>
                    </a:lnTo>
                    <a:lnTo>
                      <a:pt x="72" y="127"/>
                    </a:lnTo>
                    <a:lnTo>
                      <a:pt x="74" y="127"/>
                    </a:lnTo>
                    <a:lnTo>
                      <a:pt x="89" y="115"/>
                    </a:lnTo>
                    <a:lnTo>
                      <a:pt x="91" y="115"/>
                    </a:lnTo>
                    <a:lnTo>
                      <a:pt x="97" y="112"/>
                    </a:lnTo>
                    <a:lnTo>
                      <a:pt x="97" y="112"/>
                    </a:lnTo>
                    <a:lnTo>
                      <a:pt x="105" y="112"/>
                    </a:lnTo>
                    <a:lnTo>
                      <a:pt x="106" y="112"/>
                    </a:lnTo>
                    <a:lnTo>
                      <a:pt x="106" y="112"/>
                    </a:lnTo>
                    <a:lnTo>
                      <a:pt x="108" y="108"/>
                    </a:lnTo>
                    <a:lnTo>
                      <a:pt x="108" y="108"/>
                    </a:lnTo>
                    <a:lnTo>
                      <a:pt x="125" y="106"/>
                    </a:lnTo>
                    <a:lnTo>
                      <a:pt x="127" y="104"/>
                    </a:lnTo>
                    <a:lnTo>
                      <a:pt x="133" y="96"/>
                    </a:lnTo>
                    <a:lnTo>
                      <a:pt x="148" y="89"/>
                    </a:lnTo>
                    <a:lnTo>
                      <a:pt x="152" y="89"/>
                    </a:lnTo>
                    <a:lnTo>
                      <a:pt x="154" y="89"/>
                    </a:lnTo>
                    <a:lnTo>
                      <a:pt x="154" y="87"/>
                    </a:lnTo>
                    <a:lnTo>
                      <a:pt x="154" y="87"/>
                    </a:lnTo>
                    <a:lnTo>
                      <a:pt x="154" y="87"/>
                    </a:lnTo>
                    <a:lnTo>
                      <a:pt x="154" y="87"/>
                    </a:lnTo>
                    <a:lnTo>
                      <a:pt x="154" y="85"/>
                    </a:lnTo>
                    <a:lnTo>
                      <a:pt x="150" y="85"/>
                    </a:lnTo>
                    <a:lnTo>
                      <a:pt x="150" y="85"/>
                    </a:lnTo>
                    <a:lnTo>
                      <a:pt x="150" y="85"/>
                    </a:lnTo>
                    <a:lnTo>
                      <a:pt x="150" y="83"/>
                    </a:lnTo>
                    <a:lnTo>
                      <a:pt x="152" y="81"/>
                    </a:lnTo>
                    <a:lnTo>
                      <a:pt x="150" y="77"/>
                    </a:lnTo>
                    <a:lnTo>
                      <a:pt x="150" y="76"/>
                    </a:lnTo>
                    <a:lnTo>
                      <a:pt x="152" y="76"/>
                    </a:lnTo>
                    <a:lnTo>
                      <a:pt x="152" y="76"/>
                    </a:lnTo>
                    <a:lnTo>
                      <a:pt x="156" y="76"/>
                    </a:lnTo>
                    <a:lnTo>
                      <a:pt x="163" y="74"/>
                    </a:lnTo>
                    <a:lnTo>
                      <a:pt x="163" y="72"/>
                    </a:lnTo>
                    <a:lnTo>
                      <a:pt x="165" y="70"/>
                    </a:lnTo>
                    <a:lnTo>
                      <a:pt x="165" y="70"/>
                    </a:lnTo>
                    <a:lnTo>
                      <a:pt x="165" y="70"/>
                    </a:lnTo>
                    <a:lnTo>
                      <a:pt x="167" y="68"/>
                    </a:lnTo>
                    <a:lnTo>
                      <a:pt x="167" y="68"/>
                    </a:lnTo>
                    <a:lnTo>
                      <a:pt x="171" y="68"/>
                    </a:lnTo>
                    <a:lnTo>
                      <a:pt x="173" y="68"/>
                    </a:lnTo>
                    <a:lnTo>
                      <a:pt x="175" y="68"/>
                    </a:lnTo>
                    <a:lnTo>
                      <a:pt x="177" y="68"/>
                    </a:lnTo>
                    <a:lnTo>
                      <a:pt x="180" y="68"/>
                    </a:lnTo>
                    <a:lnTo>
                      <a:pt x="182" y="68"/>
                    </a:lnTo>
                    <a:lnTo>
                      <a:pt x="188" y="68"/>
                    </a:lnTo>
                    <a:lnTo>
                      <a:pt x="190" y="68"/>
                    </a:lnTo>
                    <a:lnTo>
                      <a:pt x="190" y="68"/>
                    </a:lnTo>
                    <a:lnTo>
                      <a:pt x="192" y="68"/>
                    </a:lnTo>
                    <a:lnTo>
                      <a:pt x="192" y="68"/>
                    </a:lnTo>
                    <a:lnTo>
                      <a:pt x="192" y="68"/>
                    </a:lnTo>
                    <a:lnTo>
                      <a:pt x="192" y="68"/>
                    </a:lnTo>
                    <a:lnTo>
                      <a:pt x="192" y="68"/>
                    </a:lnTo>
                    <a:lnTo>
                      <a:pt x="192" y="66"/>
                    </a:lnTo>
                    <a:lnTo>
                      <a:pt x="192" y="66"/>
                    </a:lnTo>
                    <a:lnTo>
                      <a:pt x="192" y="66"/>
                    </a:lnTo>
                    <a:lnTo>
                      <a:pt x="192" y="64"/>
                    </a:lnTo>
                    <a:lnTo>
                      <a:pt x="192" y="64"/>
                    </a:lnTo>
                    <a:lnTo>
                      <a:pt x="194" y="62"/>
                    </a:lnTo>
                    <a:lnTo>
                      <a:pt x="194" y="62"/>
                    </a:lnTo>
                    <a:lnTo>
                      <a:pt x="196" y="62"/>
                    </a:lnTo>
                    <a:lnTo>
                      <a:pt x="196" y="62"/>
                    </a:lnTo>
                    <a:lnTo>
                      <a:pt x="196" y="62"/>
                    </a:lnTo>
                    <a:lnTo>
                      <a:pt x="196" y="62"/>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62" name="Freeform 1807">
                <a:extLst>
                  <a:ext uri="{FF2B5EF4-FFF2-40B4-BE49-F238E27FC236}">
                    <a16:creationId xmlns:a16="http://schemas.microsoft.com/office/drawing/2014/main" id="{82BA4A09-261B-96B5-6BB6-EFD38E9E1191}"/>
                  </a:ext>
                </a:extLst>
              </p:cNvPr>
              <p:cNvSpPr>
                <a:spLocks/>
              </p:cNvSpPr>
              <p:nvPr/>
            </p:nvSpPr>
            <p:spPr bwMode="auto">
              <a:xfrm>
                <a:off x="15383913" y="3884593"/>
                <a:ext cx="1093262" cy="987201"/>
              </a:xfrm>
              <a:custGeom>
                <a:avLst/>
                <a:gdLst>
                  <a:gd name="T0" fmla="*/ 134 w 134"/>
                  <a:gd name="T1" fmla="*/ 7 h 121"/>
                  <a:gd name="T2" fmla="*/ 134 w 134"/>
                  <a:gd name="T3" fmla="*/ 0 h 121"/>
                  <a:gd name="T4" fmla="*/ 60 w 134"/>
                  <a:gd name="T5" fmla="*/ 11 h 121"/>
                  <a:gd name="T6" fmla="*/ 55 w 134"/>
                  <a:gd name="T7" fmla="*/ 19 h 121"/>
                  <a:gd name="T8" fmla="*/ 47 w 134"/>
                  <a:gd name="T9" fmla="*/ 23 h 121"/>
                  <a:gd name="T10" fmla="*/ 43 w 134"/>
                  <a:gd name="T11" fmla="*/ 26 h 121"/>
                  <a:gd name="T12" fmla="*/ 38 w 134"/>
                  <a:gd name="T13" fmla="*/ 42 h 121"/>
                  <a:gd name="T14" fmla="*/ 36 w 134"/>
                  <a:gd name="T15" fmla="*/ 51 h 121"/>
                  <a:gd name="T16" fmla="*/ 34 w 134"/>
                  <a:gd name="T17" fmla="*/ 55 h 121"/>
                  <a:gd name="T18" fmla="*/ 21 w 134"/>
                  <a:gd name="T19" fmla="*/ 66 h 121"/>
                  <a:gd name="T20" fmla="*/ 19 w 134"/>
                  <a:gd name="T21" fmla="*/ 72 h 121"/>
                  <a:gd name="T22" fmla="*/ 21 w 134"/>
                  <a:gd name="T23" fmla="*/ 72 h 121"/>
                  <a:gd name="T24" fmla="*/ 17 w 134"/>
                  <a:gd name="T25" fmla="*/ 78 h 121"/>
                  <a:gd name="T26" fmla="*/ 13 w 134"/>
                  <a:gd name="T27" fmla="*/ 87 h 121"/>
                  <a:gd name="T28" fmla="*/ 11 w 134"/>
                  <a:gd name="T29" fmla="*/ 93 h 121"/>
                  <a:gd name="T30" fmla="*/ 5 w 134"/>
                  <a:gd name="T31" fmla="*/ 97 h 121"/>
                  <a:gd name="T32" fmla="*/ 4 w 134"/>
                  <a:gd name="T33" fmla="*/ 100 h 121"/>
                  <a:gd name="T34" fmla="*/ 2 w 134"/>
                  <a:gd name="T35" fmla="*/ 114 h 121"/>
                  <a:gd name="T36" fmla="*/ 2 w 134"/>
                  <a:gd name="T37" fmla="*/ 121 h 121"/>
                  <a:gd name="T38" fmla="*/ 2 w 134"/>
                  <a:gd name="T39" fmla="*/ 119 h 121"/>
                  <a:gd name="T40" fmla="*/ 2 w 134"/>
                  <a:gd name="T41" fmla="*/ 115 h 121"/>
                  <a:gd name="T42" fmla="*/ 2 w 134"/>
                  <a:gd name="T43" fmla="*/ 114 h 121"/>
                  <a:gd name="T44" fmla="*/ 4 w 134"/>
                  <a:gd name="T45" fmla="*/ 112 h 121"/>
                  <a:gd name="T46" fmla="*/ 4 w 134"/>
                  <a:gd name="T47" fmla="*/ 112 h 121"/>
                  <a:gd name="T48" fmla="*/ 28 w 134"/>
                  <a:gd name="T49" fmla="*/ 112 h 121"/>
                  <a:gd name="T50" fmla="*/ 34 w 134"/>
                  <a:gd name="T51" fmla="*/ 112 h 121"/>
                  <a:gd name="T52" fmla="*/ 43 w 134"/>
                  <a:gd name="T53" fmla="*/ 112 h 121"/>
                  <a:gd name="T54" fmla="*/ 51 w 134"/>
                  <a:gd name="T55" fmla="*/ 112 h 121"/>
                  <a:gd name="T56" fmla="*/ 60 w 134"/>
                  <a:gd name="T57" fmla="*/ 112 h 121"/>
                  <a:gd name="T58" fmla="*/ 66 w 134"/>
                  <a:gd name="T59" fmla="*/ 108 h 121"/>
                  <a:gd name="T60" fmla="*/ 64 w 134"/>
                  <a:gd name="T61" fmla="*/ 104 h 121"/>
                  <a:gd name="T62" fmla="*/ 64 w 134"/>
                  <a:gd name="T63" fmla="*/ 98 h 121"/>
                  <a:gd name="T64" fmla="*/ 64 w 134"/>
                  <a:gd name="T65" fmla="*/ 91 h 121"/>
                  <a:gd name="T66" fmla="*/ 64 w 134"/>
                  <a:gd name="T67" fmla="*/ 89 h 121"/>
                  <a:gd name="T68" fmla="*/ 62 w 134"/>
                  <a:gd name="T69" fmla="*/ 87 h 121"/>
                  <a:gd name="T70" fmla="*/ 64 w 134"/>
                  <a:gd name="T71" fmla="*/ 85 h 121"/>
                  <a:gd name="T72" fmla="*/ 64 w 134"/>
                  <a:gd name="T73" fmla="*/ 85 h 121"/>
                  <a:gd name="T74" fmla="*/ 70 w 134"/>
                  <a:gd name="T75" fmla="*/ 79 h 121"/>
                  <a:gd name="T76" fmla="*/ 72 w 134"/>
                  <a:gd name="T77" fmla="*/ 78 h 121"/>
                  <a:gd name="T78" fmla="*/ 74 w 134"/>
                  <a:gd name="T79" fmla="*/ 78 h 121"/>
                  <a:gd name="T80" fmla="*/ 76 w 134"/>
                  <a:gd name="T81" fmla="*/ 78 h 121"/>
                  <a:gd name="T82" fmla="*/ 79 w 134"/>
                  <a:gd name="T83" fmla="*/ 76 h 121"/>
                  <a:gd name="T84" fmla="*/ 81 w 134"/>
                  <a:gd name="T85" fmla="*/ 76 h 121"/>
                  <a:gd name="T86" fmla="*/ 96 w 134"/>
                  <a:gd name="T87" fmla="*/ 30 h 121"/>
                  <a:gd name="T88" fmla="*/ 134 w 134"/>
                  <a:gd name="T89" fmla="*/ 30 h 121"/>
                  <a:gd name="T90" fmla="*/ 134 w 134"/>
                  <a:gd name="T91" fmla="*/ 2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4" h="121">
                    <a:moveTo>
                      <a:pt x="134" y="23"/>
                    </a:moveTo>
                    <a:lnTo>
                      <a:pt x="134" y="7"/>
                    </a:lnTo>
                    <a:lnTo>
                      <a:pt x="134" y="7"/>
                    </a:lnTo>
                    <a:lnTo>
                      <a:pt x="134" y="0"/>
                    </a:lnTo>
                    <a:lnTo>
                      <a:pt x="62" y="0"/>
                    </a:lnTo>
                    <a:lnTo>
                      <a:pt x="60" y="11"/>
                    </a:lnTo>
                    <a:lnTo>
                      <a:pt x="57" y="15"/>
                    </a:lnTo>
                    <a:lnTo>
                      <a:pt x="55" y="19"/>
                    </a:lnTo>
                    <a:lnTo>
                      <a:pt x="53" y="21"/>
                    </a:lnTo>
                    <a:lnTo>
                      <a:pt x="47" y="23"/>
                    </a:lnTo>
                    <a:lnTo>
                      <a:pt x="45" y="24"/>
                    </a:lnTo>
                    <a:lnTo>
                      <a:pt x="43" y="26"/>
                    </a:lnTo>
                    <a:lnTo>
                      <a:pt x="42" y="28"/>
                    </a:lnTo>
                    <a:lnTo>
                      <a:pt x="38" y="42"/>
                    </a:lnTo>
                    <a:lnTo>
                      <a:pt x="36" y="43"/>
                    </a:lnTo>
                    <a:lnTo>
                      <a:pt x="36" y="51"/>
                    </a:lnTo>
                    <a:lnTo>
                      <a:pt x="36" y="53"/>
                    </a:lnTo>
                    <a:lnTo>
                      <a:pt x="34" y="55"/>
                    </a:lnTo>
                    <a:lnTo>
                      <a:pt x="24" y="64"/>
                    </a:lnTo>
                    <a:lnTo>
                      <a:pt x="21" y="66"/>
                    </a:lnTo>
                    <a:lnTo>
                      <a:pt x="19" y="68"/>
                    </a:lnTo>
                    <a:lnTo>
                      <a:pt x="19" y="72"/>
                    </a:lnTo>
                    <a:lnTo>
                      <a:pt x="21" y="68"/>
                    </a:lnTo>
                    <a:lnTo>
                      <a:pt x="21" y="72"/>
                    </a:lnTo>
                    <a:lnTo>
                      <a:pt x="19" y="74"/>
                    </a:lnTo>
                    <a:lnTo>
                      <a:pt x="17" y="78"/>
                    </a:lnTo>
                    <a:lnTo>
                      <a:pt x="15" y="79"/>
                    </a:lnTo>
                    <a:lnTo>
                      <a:pt x="13" y="87"/>
                    </a:lnTo>
                    <a:lnTo>
                      <a:pt x="11" y="91"/>
                    </a:lnTo>
                    <a:lnTo>
                      <a:pt x="11" y="93"/>
                    </a:lnTo>
                    <a:lnTo>
                      <a:pt x="9" y="95"/>
                    </a:lnTo>
                    <a:lnTo>
                      <a:pt x="5" y="97"/>
                    </a:lnTo>
                    <a:lnTo>
                      <a:pt x="5" y="98"/>
                    </a:lnTo>
                    <a:lnTo>
                      <a:pt x="4" y="100"/>
                    </a:lnTo>
                    <a:lnTo>
                      <a:pt x="4" y="102"/>
                    </a:lnTo>
                    <a:lnTo>
                      <a:pt x="2" y="114"/>
                    </a:lnTo>
                    <a:lnTo>
                      <a:pt x="0" y="117"/>
                    </a:lnTo>
                    <a:lnTo>
                      <a:pt x="2" y="121"/>
                    </a:lnTo>
                    <a:lnTo>
                      <a:pt x="2" y="119"/>
                    </a:lnTo>
                    <a:lnTo>
                      <a:pt x="2" y="119"/>
                    </a:lnTo>
                    <a:lnTo>
                      <a:pt x="2" y="117"/>
                    </a:lnTo>
                    <a:lnTo>
                      <a:pt x="2" y="115"/>
                    </a:lnTo>
                    <a:lnTo>
                      <a:pt x="2" y="114"/>
                    </a:lnTo>
                    <a:lnTo>
                      <a:pt x="2" y="114"/>
                    </a:lnTo>
                    <a:lnTo>
                      <a:pt x="2" y="112"/>
                    </a:lnTo>
                    <a:lnTo>
                      <a:pt x="4" y="112"/>
                    </a:lnTo>
                    <a:lnTo>
                      <a:pt x="4" y="112"/>
                    </a:lnTo>
                    <a:lnTo>
                      <a:pt x="4" y="112"/>
                    </a:lnTo>
                    <a:lnTo>
                      <a:pt x="7" y="112"/>
                    </a:lnTo>
                    <a:lnTo>
                      <a:pt x="28" y="112"/>
                    </a:lnTo>
                    <a:lnTo>
                      <a:pt x="32" y="112"/>
                    </a:lnTo>
                    <a:lnTo>
                      <a:pt x="34" y="112"/>
                    </a:lnTo>
                    <a:lnTo>
                      <a:pt x="42" y="112"/>
                    </a:lnTo>
                    <a:lnTo>
                      <a:pt x="43" y="112"/>
                    </a:lnTo>
                    <a:lnTo>
                      <a:pt x="47" y="112"/>
                    </a:lnTo>
                    <a:lnTo>
                      <a:pt x="51" y="112"/>
                    </a:lnTo>
                    <a:lnTo>
                      <a:pt x="57" y="112"/>
                    </a:lnTo>
                    <a:lnTo>
                      <a:pt x="60" y="112"/>
                    </a:lnTo>
                    <a:lnTo>
                      <a:pt x="66" y="112"/>
                    </a:lnTo>
                    <a:lnTo>
                      <a:pt x="66" y="108"/>
                    </a:lnTo>
                    <a:lnTo>
                      <a:pt x="64" y="106"/>
                    </a:lnTo>
                    <a:lnTo>
                      <a:pt x="64" y="104"/>
                    </a:lnTo>
                    <a:lnTo>
                      <a:pt x="64" y="102"/>
                    </a:lnTo>
                    <a:lnTo>
                      <a:pt x="64" y="98"/>
                    </a:lnTo>
                    <a:lnTo>
                      <a:pt x="64" y="93"/>
                    </a:lnTo>
                    <a:lnTo>
                      <a:pt x="64" y="91"/>
                    </a:lnTo>
                    <a:lnTo>
                      <a:pt x="64" y="91"/>
                    </a:lnTo>
                    <a:lnTo>
                      <a:pt x="64" y="89"/>
                    </a:lnTo>
                    <a:lnTo>
                      <a:pt x="64" y="89"/>
                    </a:lnTo>
                    <a:lnTo>
                      <a:pt x="62" y="87"/>
                    </a:lnTo>
                    <a:lnTo>
                      <a:pt x="62" y="87"/>
                    </a:lnTo>
                    <a:lnTo>
                      <a:pt x="64" y="85"/>
                    </a:lnTo>
                    <a:lnTo>
                      <a:pt x="64" y="85"/>
                    </a:lnTo>
                    <a:lnTo>
                      <a:pt x="64" y="85"/>
                    </a:lnTo>
                    <a:lnTo>
                      <a:pt x="66" y="83"/>
                    </a:lnTo>
                    <a:lnTo>
                      <a:pt x="70" y="79"/>
                    </a:lnTo>
                    <a:lnTo>
                      <a:pt x="72" y="78"/>
                    </a:lnTo>
                    <a:lnTo>
                      <a:pt x="72" y="78"/>
                    </a:lnTo>
                    <a:lnTo>
                      <a:pt x="74" y="78"/>
                    </a:lnTo>
                    <a:lnTo>
                      <a:pt x="74" y="78"/>
                    </a:lnTo>
                    <a:lnTo>
                      <a:pt x="74" y="78"/>
                    </a:lnTo>
                    <a:lnTo>
                      <a:pt x="76" y="78"/>
                    </a:lnTo>
                    <a:lnTo>
                      <a:pt x="78" y="78"/>
                    </a:lnTo>
                    <a:lnTo>
                      <a:pt x="79" y="76"/>
                    </a:lnTo>
                    <a:lnTo>
                      <a:pt x="81" y="76"/>
                    </a:lnTo>
                    <a:lnTo>
                      <a:pt x="81" y="76"/>
                    </a:lnTo>
                    <a:lnTo>
                      <a:pt x="81" y="30"/>
                    </a:lnTo>
                    <a:lnTo>
                      <a:pt x="96" y="30"/>
                    </a:lnTo>
                    <a:lnTo>
                      <a:pt x="119" y="30"/>
                    </a:lnTo>
                    <a:lnTo>
                      <a:pt x="134" y="30"/>
                    </a:lnTo>
                    <a:lnTo>
                      <a:pt x="134" y="23"/>
                    </a:lnTo>
                    <a:lnTo>
                      <a:pt x="134" y="23"/>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63" name="Freeform 1808">
                <a:extLst>
                  <a:ext uri="{FF2B5EF4-FFF2-40B4-BE49-F238E27FC236}">
                    <a16:creationId xmlns:a16="http://schemas.microsoft.com/office/drawing/2014/main" id="{EECFCBBE-CC5A-2993-8CD5-F986BD203625}"/>
                  </a:ext>
                </a:extLst>
              </p:cNvPr>
              <p:cNvSpPr>
                <a:spLocks/>
              </p:cNvSpPr>
              <p:nvPr/>
            </p:nvSpPr>
            <p:spPr bwMode="auto">
              <a:xfrm>
                <a:off x="21927177" y="5695819"/>
                <a:ext cx="1958083" cy="1501197"/>
              </a:xfrm>
              <a:custGeom>
                <a:avLst/>
                <a:gdLst>
                  <a:gd name="T0" fmla="*/ 199 w 240"/>
                  <a:gd name="T1" fmla="*/ 102 h 184"/>
                  <a:gd name="T2" fmla="*/ 174 w 240"/>
                  <a:gd name="T3" fmla="*/ 93 h 184"/>
                  <a:gd name="T4" fmla="*/ 168 w 240"/>
                  <a:gd name="T5" fmla="*/ 89 h 184"/>
                  <a:gd name="T6" fmla="*/ 164 w 240"/>
                  <a:gd name="T7" fmla="*/ 83 h 184"/>
                  <a:gd name="T8" fmla="*/ 161 w 240"/>
                  <a:gd name="T9" fmla="*/ 79 h 184"/>
                  <a:gd name="T10" fmla="*/ 157 w 240"/>
                  <a:gd name="T11" fmla="*/ 76 h 184"/>
                  <a:gd name="T12" fmla="*/ 155 w 240"/>
                  <a:gd name="T13" fmla="*/ 70 h 184"/>
                  <a:gd name="T14" fmla="*/ 157 w 240"/>
                  <a:gd name="T15" fmla="*/ 64 h 184"/>
                  <a:gd name="T16" fmla="*/ 159 w 240"/>
                  <a:gd name="T17" fmla="*/ 62 h 184"/>
                  <a:gd name="T18" fmla="*/ 145 w 240"/>
                  <a:gd name="T19" fmla="*/ 64 h 184"/>
                  <a:gd name="T20" fmla="*/ 142 w 240"/>
                  <a:gd name="T21" fmla="*/ 53 h 184"/>
                  <a:gd name="T22" fmla="*/ 108 w 240"/>
                  <a:gd name="T23" fmla="*/ 5 h 184"/>
                  <a:gd name="T24" fmla="*/ 96 w 240"/>
                  <a:gd name="T25" fmla="*/ 4 h 184"/>
                  <a:gd name="T26" fmla="*/ 87 w 240"/>
                  <a:gd name="T27" fmla="*/ 5 h 184"/>
                  <a:gd name="T28" fmla="*/ 73 w 240"/>
                  <a:gd name="T29" fmla="*/ 11 h 184"/>
                  <a:gd name="T30" fmla="*/ 66 w 240"/>
                  <a:gd name="T31" fmla="*/ 7 h 184"/>
                  <a:gd name="T32" fmla="*/ 55 w 240"/>
                  <a:gd name="T33" fmla="*/ 13 h 184"/>
                  <a:gd name="T34" fmla="*/ 55 w 240"/>
                  <a:gd name="T35" fmla="*/ 21 h 184"/>
                  <a:gd name="T36" fmla="*/ 51 w 240"/>
                  <a:gd name="T37" fmla="*/ 30 h 184"/>
                  <a:gd name="T38" fmla="*/ 51 w 240"/>
                  <a:gd name="T39" fmla="*/ 34 h 184"/>
                  <a:gd name="T40" fmla="*/ 43 w 240"/>
                  <a:gd name="T41" fmla="*/ 36 h 184"/>
                  <a:gd name="T42" fmla="*/ 36 w 240"/>
                  <a:gd name="T43" fmla="*/ 47 h 184"/>
                  <a:gd name="T44" fmla="*/ 32 w 240"/>
                  <a:gd name="T45" fmla="*/ 59 h 184"/>
                  <a:gd name="T46" fmla="*/ 30 w 240"/>
                  <a:gd name="T47" fmla="*/ 66 h 184"/>
                  <a:gd name="T48" fmla="*/ 24 w 240"/>
                  <a:gd name="T49" fmla="*/ 66 h 184"/>
                  <a:gd name="T50" fmla="*/ 20 w 240"/>
                  <a:gd name="T51" fmla="*/ 76 h 184"/>
                  <a:gd name="T52" fmla="*/ 19 w 240"/>
                  <a:gd name="T53" fmla="*/ 85 h 184"/>
                  <a:gd name="T54" fmla="*/ 19 w 240"/>
                  <a:gd name="T55" fmla="*/ 96 h 184"/>
                  <a:gd name="T56" fmla="*/ 17 w 240"/>
                  <a:gd name="T57" fmla="*/ 102 h 184"/>
                  <a:gd name="T58" fmla="*/ 15 w 240"/>
                  <a:gd name="T59" fmla="*/ 104 h 184"/>
                  <a:gd name="T60" fmla="*/ 5 w 240"/>
                  <a:gd name="T61" fmla="*/ 104 h 184"/>
                  <a:gd name="T62" fmla="*/ 0 w 240"/>
                  <a:gd name="T63" fmla="*/ 112 h 184"/>
                  <a:gd name="T64" fmla="*/ 3 w 240"/>
                  <a:gd name="T65" fmla="*/ 114 h 184"/>
                  <a:gd name="T66" fmla="*/ 11 w 240"/>
                  <a:gd name="T67" fmla="*/ 115 h 184"/>
                  <a:gd name="T68" fmla="*/ 15 w 240"/>
                  <a:gd name="T69" fmla="*/ 119 h 184"/>
                  <a:gd name="T70" fmla="*/ 17 w 240"/>
                  <a:gd name="T71" fmla="*/ 123 h 184"/>
                  <a:gd name="T72" fmla="*/ 22 w 240"/>
                  <a:gd name="T73" fmla="*/ 129 h 184"/>
                  <a:gd name="T74" fmla="*/ 26 w 240"/>
                  <a:gd name="T75" fmla="*/ 131 h 184"/>
                  <a:gd name="T76" fmla="*/ 32 w 240"/>
                  <a:gd name="T77" fmla="*/ 142 h 184"/>
                  <a:gd name="T78" fmla="*/ 32 w 240"/>
                  <a:gd name="T79" fmla="*/ 148 h 184"/>
                  <a:gd name="T80" fmla="*/ 37 w 240"/>
                  <a:gd name="T81" fmla="*/ 153 h 184"/>
                  <a:gd name="T82" fmla="*/ 45 w 240"/>
                  <a:gd name="T83" fmla="*/ 159 h 184"/>
                  <a:gd name="T84" fmla="*/ 64 w 240"/>
                  <a:gd name="T85" fmla="*/ 170 h 184"/>
                  <a:gd name="T86" fmla="*/ 98 w 240"/>
                  <a:gd name="T87" fmla="*/ 184 h 184"/>
                  <a:gd name="T88" fmla="*/ 109 w 240"/>
                  <a:gd name="T89" fmla="*/ 178 h 184"/>
                  <a:gd name="T90" fmla="*/ 128 w 240"/>
                  <a:gd name="T91" fmla="*/ 174 h 184"/>
                  <a:gd name="T92" fmla="*/ 144 w 240"/>
                  <a:gd name="T93" fmla="*/ 174 h 184"/>
                  <a:gd name="T94" fmla="*/ 145 w 240"/>
                  <a:gd name="T95" fmla="*/ 172 h 184"/>
                  <a:gd name="T96" fmla="*/ 153 w 240"/>
                  <a:gd name="T97" fmla="*/ 172 h 184"/>
                  <a:gd name="T98" fmla="*/ 159 w 240"/>
                  <a:gd name="T99" fmla="*/ 169 h 184"/>
                  <a:gd name="T100" fmla="*/ 161 w 240"/>
                  <a:gd name="T101" fmla="*/ 167 h 184"/>
                  <a:gd name="T102" fmla="*/ 174 w 240"/>
                  <a:gd name="T103" fmla="*/ 161 h 184"/>
                  <a:gd name="T104" fmla="*/ 189 w 240"/>
                  <a:gd name="T105" fmla="*/ 161 h 184"/>
                  <a:gd name="T106" fmla="*/ 208 w 240"/>
                  <a:gd name="T107" fmla="*/ 142 h 184"/>
                  <a:gd name="T108" fmla="*/ 233 w 240"/>
                  <a:gd name="T109" fmla="*/ 11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0" h="184">
                    <a:moveTo>
                      <a:pt x="223" y="112"/>
                    </a:moveTo>
                    <a:lnTo>
                      <a:pt x="223" y="110"/>
                    </a:lnTo>
                    <a:lnTo>
                      <a:pt x="214" y="108"/>
                    </a:lnTo>
                    <a:lnTo>
                      <a:pt x="210" y="106"/>
                    </a:lnTo>
                    <a:lnTo>
                      <a:pt x="204" y="104"/>
                    </a:lnTo>
                    <a:lnTo>
                      <a:pt x="199" y="102"/>
                    </a:lnTo>
                    <a:lnTo>
                      <a:pt x="195" y="102"/>
                    </a:lnTo>
                    <a:lnTo>
                      <a:pt x="191" y="100"/>
                    </a:lnTo>
                    <a:lnTo>
                      <a:pt x="180" y="96"/>
                    </a:lnTo>
                    <a:lnTo>
                      <a:pt x="178" y="95"/>
                    </a:lnTo>
                    <a:lnTo>
                      <a:pt x="176" y="95"/>
                    </a:lnTo>
                    <a:lnTo>
                      <a:pt x="174" y="93"/>
                    </a:lnTo>
                    <a:lnTo>
                      <a:pt x="170" y="89"/>
                    </a:lnTo>
                    <a:lnTo>
                      <a:pt x="170" y="89"/>
                    </a:lnTo>
                    <a:lnTo>
                      <a:pt x="170" y="89"/>
                    </a:lnTo>
                    <a:lnTo>
                      <a:pt x="170" y="89"/>
                    </a:lnTo>
                    <a:lnTo>
                      <a:pt x="168" y="89"/>
                    </a:lnTo>
                    <a:lnTo>
                      <a:pt x="168" y="89"/>
                    </a:lnTo>
                    <a:lnTo>
                      <a:pt x="168" y="89"/>
                    </a:lnTo>
                    <a:lnTo>
                      <a:pt x="168" y="89"/>
                    </a:lnTo>
                    <a:lnTo>
                      <a:pt x="166" y="87"/>
                    </a:lnTo>
                    <a:lnTo>
                      <a:pt x="166" y="87"/>
                    </a:lnTo>
                    <a:lnTo>
                      <a:pt x="166" y="87"/>
                    </a:lnTo>
                    <a:lnTo>
                      <a:pt x="164" y="83"/>
                    </a:lnTo>
                    <a:lnTo>
                      <a:pt x="163" y="81"/>
                    </a:lnTo>
                    <a:lnTo>
                      <a:pt x="163" y="81"/>
                    </a:lnTo>
                    <a:lnTo>
                      <a:pt x="163" y="81"/>
                    </a:lnTo>
                    <a:lnTo>
                      <a:pt x="163" y="81"/>
                    </a:lnTo>
                    <a:lnTo>
                      <a:pt x="163" y="79"/>
                    </a:lnTo>
                    <a:lnTo>
                      <a:pt x="161" y="79"/>
                    </a:lnTo>
                    <a:lnTo>
                      <a:pt x="161" y="79"/>
                    </a:lnTo>
                    <a:lnTo>
                      <a:pt x="161" y="78"/>
                    </a:lnTo>
                    <a:lnTo>
                      <a:pt x="159" y="78"/>
                    </a:lnTo>
                    <a:lnTo>
                      <a:pt x="159" y="78"/>
                    </a:lnTo>
                    <a:lnTo>
                      <a:pt x="159" y="76"/>
                    </a:lnTo>
                    <a:lnTo>
                      <a:pt x="157" y="76"/>
                    </a:lnTo>
                    <a:lnTo>
                      <a:pt x="157" y="76"/>
                    </a:lnTo>
                    <a:lnTo>
                      <a:pt x="157" y="74"/>
                    </a:lnTo>
                    <a:lnTo>
                      <a:pt x="157" y="74"/>
                    </a:lnTo>
                    <a:lnTo>
                      <a:pt x="157" y="72"/>
                    </a:lnTo>
                    <a:lnTo>
                      <a:pt x="157" y="72"/>
                    </a:lnTo>
                    <a:lnTo>
                      <a:pt x="155" y="70"/>
                    </a:lnTo>
                    <a:lnTo>
                      <a:pt x="155" y="70"/>
                    </a:lnTo>
                    <a:lnTo>
                      <a:pt x="155" y="70"/>
                    </a:lnTo>
                    <a:lnTo>
                      <a:pt x="155" y="68"/>
                    </a:lnTo>
                    <a:lnTo>
                      <a:pt x="155" y="68"/>
                    </a:lnTo>
                    <a:lnTo>
                      <a:pt x="155" y="66"/>
                    </a:lnTo>
                    <a:lnTo>
                      <a:pt x="157" y="64"/>
                    </a:lnTo>
                    <a:lnTo>
                      <a:pt x="159" y="64"/>
                    </a:lnTo>
                    <a:lnTo>
                      <a:pt x="159" y="64"/>
                    </a:lnTo>
                    <a:lnTo>
                      <a:pt x="159" y="62"/>
                    </a:lnTo>
                    <a:lnTo>
                      <a:pt x="159" y="62"/>
                    </a:lnTo>
                    <a:lnTo>
                      <a:pt x="159" y="62"/>
                    </a:lnTo>
                    <a:lnTo>
                      <a:pt x="159" y="62"/>
                    </a:lnTo>
                    <a:lnTo>
                      <a:pt x="157" y="62"/>
                    </a:lnTo>
                    <a:lnTo>
                      <a:pt x="157" y="62"/>
                    </a:lnTo>
                    <a:lnTo>
                      <a:pt x="155" y="60"/>
                    </a:lnTo>
                    <a:lnTo>
                      <a:pt x="155" y="60"/>
                    </a:lnTo>
                    <a:lnTo>
                      <a:pt x="153" y="60"/>
                    </a:lnTo>
                    <a:lnTo>
                      <a:pt x="145" y="64"/>
                    </a:lnTo>
                    <a:lnTo>
                      <a:pt x="144" y="64"/>
                    </a:lnTo>
                    <a:lnTo>
                      <a:pt x="142" y="62"/>
                    </a:lnTo>
                    <a:lnTo>
                      <a:pt x="142" y="62"/>
                    </a:lnTo>
                    <a:lnTo>
                      <a:pt x="142" y="60"/>
                    </a:lnTo>
                    <a:lnTo>
                      <a:pt x="140" y="60"/>
                    </a:lnTo>
                    <a:lnTo>
                      <a:pt x="142" y="53"/>
                    </a:lnTo>
                    <a:lnTo>
                      <a:pt x="144" y="49"/>
                    </a:lnTo>
                    <a:lnTo>
                      <a:pt x="149" y="38"/>
                    </a:lnTo>
                    <a:lnTo>
                      <a:pt x="125" y="11"/>
                    </a:lnTo>
                    <a:lnTo>
                      <a:pt x="119" y="7"/>
                    </a:lnTo>
                    <a:lnTo>
                      <a:pt x="113" y="5"/>
                    </a:lnTo>
                    <a:lnTo>
                      <a:pt x="108" y="5"/>
                    </a:lnTo>
                    <a:lnTo>
                      <a:pt x="100" y="5"/>
                    </a:lnTo>
                    <a:lnTo>
                      <a:pt x="98" y="4"/>
                    </a:lnTo>
                    <a:lnTo>
                      <a:pt x="98" y="4"/>
                    </a:lnTo>
                    <a:lnTo>
                      <a:pt x="98" y="4"/>
                    </a:lnTo>
                    <a:lnTo>
                      <a:pt x="96" y="4"/>
                    </a:lnTo>
                    <a:lnTo>
                      <a:pt x="96" y="4"/>
                    </a:lnTo>
                    <a:lnTo>
                      <a:pt x="94" y="4"/>
                    </a:lnTo>
                    <a:lnTo>
                      <a:pt x="92" y="5"/>
                    </a:lnTo>
                    <a:lnTo>
                      <a:pt x="91" y="5"/>
                    </a:lnTo>
                    <a:lnTo>
                      <a:pt x="89" y="5"/>
                    </a:lnTo>
                    <a:lnTo>
                      <a:pt x="87" y="5"/>
                    </a:lnTo>
                    <a:lnTo>
                      <a:pt x="87" y="5"/>
                    </a:lnTo>
                    <a:lnTo>
                      <a:pt x="83" y="4"/>
                    </a:lnTo>
                    <a:lnTo>
                      <a:pt x="79" y="0"/>
                    </a:lnTo>
                    <a:lnTo>
                      <a:pt x="79" y="0"/>
                    </a:lnTo>
                    <a:lnTo>
                      <a:pt x="75" y="5"/>
                    </a:lnTo>
                    <a:lnTo>
                      <a:pt x="73" y="7"/>
                    </a:lnTo>
                    <a:lnTo>
                      <a:pt x="73" y="11"/>
                    </a:lnTo>
                    <a:lnTo>
                      <a:pt x="72" y="9"/>
                    </a:lnTo>
                    <a:lnTo>
                      <a:pt x="72" y="9"/>
                    </a:lnTo>
                    <a:lnTo>
                      <a:pt x="70" y="7"/>
                    </a:lnTo>
                    <a:lnTo>
                      <a:pt x="68" y="5"/>
                    </a:lnTo>
                    <a:lnTo>
                      <a:pt x="66" y="7"/>
                    </a:lnTo>
                    <a:lnTo>
                      <a:pt x="66" y="7"/>
                    </a:lnTo>
                    <a:lnTo>
                      <a:pt x="64" y="9"/>
                    </a:lnTo>
                    <a:lnTo>
                      <a:pt x="62" y="9"/>
                    </a:lnTo>
                    <a:lnTo>
                      <a:pt x="58" y="9"/>
                    </a:lnTo>
                    <a:lnTo>
                      <a:pt x="56" y="9"/>
                    </a:lnTo>
                    <a:lnTo>
                      <a:pt x="56" y="11"/>
                    </a:lnTo>
                    <a:lnTo>
                      <a:pt x="55" y="13"/>
                    </a:lnTo>
                    <a:lnTo>
                      <a:pt x="55" y="15"/>
                    </a:lnTo>
                    <a:lnTo>
                      <a:pt x="55" y="17"/>
                    </a:lnTo>
                    <a:lnTo>
                      <a:pt x="55" y="17"/>
                    </a:lnTo>
                    <a:lnTo>
                      <a:pt x="55" y="19"/>
                    </a:lnTo>
                    <a:lnTo>
                      <a:pt x="55" y="21"/>
                    </a:lnTo>
                    <a:lnTo>
                      <a:pt x="55" y="21"/>
                    </a:lnTo>
                    <a:lnTo>
                      <a:pt x="53" y="22"/>
                    </a:lnTo>
                    <a:lnTo>
                      <a:pt x="53" y="24"/>
                    </a:lnTo>
                    <a:lnTo>
                      <a:pt x="51" y="24"/>
                    </a:lnTo>
                    <a:lnTo>
                      <a:pt x="51" y="28"/>
                    </a:lnTo>
                    <a:lnTo>
                      <a:pt x="51" y="30"/>
                    </a:lnTo>
                    <a:lnTo>
                      <a:pt x="51" y="30"/>
                    </a:lnTo>
                    <a:lnTo>
                      <a:pt x="51" y="32"/>
                    </a:lnTo>
                    <a:lnTo>
                      <a:pt x="51" y="32"/>
                    </a:lnTo>
                    <a:lnTo>
                      <a:pt x="51" y="32"/>
                    </a:lnTo>
                    <a:lnTo>
                      <a:pt x="51" y="34"/>
                    </a:lnTo>
                    <a:lnTo>
                      <a:pt x="51" y="34"/>
                    </a:lnTo>
                    <a:lnTo>
                      <a:pt x="51" y="34"/>
                    </a:lnTo>
                    <a:lnTo>
                      <a:pt x="51" y="34"/>
                    </a:lnTo>
                    <a:lnTo>
                      <a:pt x="51" y="34"/>
                    </a:lnTo>
                    <a:lnTo>
                      <a:pt x="51" y="34"/>
                    </a:lnTo>
                    <a:lnTo>
                      <a:pt x="49" y="34"/>
                    </a:lnTo>
                    <a:lnTo>
                      <a:pt x="45" y="34"/>
                    </a:lnTo>
                    <a:lnTo>
                      <a:pt x="43" y="36"/>
                    </a:lnTo>
                    <a:lnTo>
                      <a:pt x="43" y="36"/>
                    </a:lnTo>
                    <a:lnTo>
                      <a:pt x="41" y="38"/>
                    </a:lnTo>
                    <a:lnTo>
                      <a:pt x="41" y="40"/>
                    </a:lnTo>
                    <a:lnTo>
                      <a:pt x="37" y="43"/>
                    </a:lnTo>
                    <a:lnTo>
                      <a:pt x="37" y="45"/>
                    </a:lnTo>
                    <a:lnTo>
                      <a:pt x="36" y="47"/>
                    </a:lnTo>
                    <a:lnTo>
                      <a:pt x="34" y="49"/>
                    </a:lnTo>
                    <a:lnTo>
                      <a:pt x="34" y="51"/>
                    </a:lnTo>
                    <a:lnTo>
                      <a:pt x="34" y="51"/>
                    </a:lnTo>
                    <a:lnTo>
                      <a:pt x="32" y="55"/>
                    </a:lnTo>
                    <a:lnTo>
                      <a:pt x="32" y="57"/>
                    </a:lnTo>
                    <a:lnTo>
                      <a:pt x="32" y="59"/>
                    </a:lnTo>
                    <a:lnTo>
                      <a:pt x="32" y="60"/>
                    </a:lnTo>
                    <a:lnTo>
                      <a:pt x="32" y="60"/>
                    </a:lnTo>
                    <a:lnTo>
                      <a:pt x="32" y="62"/>
                    </a:lnTo>
                    <a:lnTo>
                      <a:pt x="32" y="64"/>
                    </a:lnTo>
                    <a:lnTo>
                      <a:pt x="30" y="64"/>
                    </a:lnTo>
                    <a:lnTo>
                      <a:pt x="30" y="66"/>
                    </a:lnTo>
                    <a:lnTo>
                      <a:pt x="30" y="66"/>
                    </a:lnTo>
                    <a:lnTo>
                      <a:pt x="30" y="66"/>
                    </a:lnTo>
                    <a:lnTo>
                      <a:pt x="28" y="66"/>
                    </a:lnTo>
                    <a:lnTo>
                      <a:pt x="26" y="66"/>
                    </a:lnTo>
                    <a:lnTo>
                      <a:pt x="24" y="64"/>
                    </a:lnTo>
                    <a:lnTo>
                      <a:pt x="24" y="66"/>
                    </a:lnTo>
                    <a:lnTo>
                      <a:pt x="22" y="68"/>
                    </a:lnTo>
                    <a:lnTo>
                      <a:pt x="20" y="70"/>
                    </a:lnTo>
                    <a:lnTo>
                      <a:pt x="20" y="72"/>
                    </a:lnTo>
                    <a:lnTo>
                      <a:pt x="20" y="74"/>
                    </a:lnTo>
                    <a:lnTo>
                      <a:pt x="20" y="76"/>
                    </a:lnTo>
                    <a:lnTo>
                      <a:pt x="20" y="76"/>
                    </a:lnTo>
                    <a:lnTo>
                      <a:pt x="20" y="78"/>
                    </a:lnTo>
                    <a:lnTo>
                      <a:pt x="20" y="78"/>
                    </a:lnTo>
                    <a:lnTo>
                      <a:pt x="19" y="79"/>
                    </a:lnTo>
                    <a:lnTo>
                      <a:pt x="19" y="81"/>
                    </a:lnTo>
                    <a:lnTo>
                      <a:pt x="19" y="83"/>
                    </a:lnTo>
                    <a:lnTo>
                      <a:pt x="19" y="85"/>
                    </a:lnTo>
                    <a:lnTo>
                      <a:pt x="17" y="87"/>
                    </a:lnTo>
                    <a:lnTo>
                      <a:pt x="17" y="87"/>
                    </a:lnTo>
                    <a:lnTo>
                      <a:pt x="17" y="89"/>
                    </a:lnTo>
                    <a:lnTo>
                      <a:pt x="17" y="89"/>
                    </a:lnTo>
                    <a:lnTo>
                      <a:pt x="17" y="93"/>
                    </a:lnTo>
                    <a:lnTo>
                      <a:pt x="19" y="96"/>
                    </a:lnTo>
                    <a:lnTo>
                      <a:pt x="19" y="98"/>
                    </a:lnTo>
                    <a:lnTo>
                      <a:pt x="19" y="100"/>
                    </a:lnTo>
                    <a:lnTo>
                      <a:pt x="19" y="100"/>
                    </a:lnTo>
                    <a:lnTo>
                      <a:pt x="17" y="102"/>
                    </a:lnTo>
                    <a:lnTo>
                      <a:pt x="17" y="102"/>
                    </a:lnTo>
                    <a:lnTo>
                      <a:pt x="17" y="102"/>
                    </a:lnTo>
                    <a:lnTo>
                      <a:pt x="17" y="104"/>
                    </a:lnTo>
                    <a:lnTo>
                      <a:pt x="15" y="104"/>
                    </a:lnTo>
                    <a:lnTo>
                      <a:pt x="15" y="104"/>
                    </a:lnTo>
                    <a:lnTo>
                      <a:pt x="15" y="104"/>
                    </a:lnTo>
                    <a:lnTo>
                      <a:pt x="15" y="104"/>
                    </a:lnTo>
                    <a:lnTo>
                      <a:pt x="15" y="104"/>
                    </a:lnTo>
                    <a:lnTo>
                      <a:pt x="13" y="104"/>
                    </a:lnTo>
                    <a:lnTo>
                      <a:pt x="7" y="104"/>
                    </a:lnTo>
                    <a:lnTo>
                      <a:pt x="7" y="104"/>
                    </a:lnTo>
                    <a:lnTo>
                      <a:pt x="5" y="104"/>
                    </a:lnTo>
                    <a:lnTo>
                      <a:pt x="5" y="104"/>
                    </a:lnTo>
                    <a:lnTo>
                      <a:pt x="5" y="104"/>
                    </a:lnTo>
                    <a:lnTo>
                      <a:pt x="3" y="104"/>
                    </a:lnTo>
                    <a:lnTo>
                      <a:pt x="3" y="106"/>
                    </a:lnTo>
                    <a:lnTo>
                      <a:pt x="1" y="110"/>
                    </a:lnTo>
                    <a:lnTo>
                      <a:pt x="0" y="112"/>
                    </a:lnTo>
                    <a:lnTo>
                      <a:pt x="0" y="112"/>
                    </a:lnTo>
                    <a:lnTo>
                      <a:pt x="0" y="112"/>
                    </a:lnTo>
                    <a:lnTo>
                      <a:pt x="0" y="114"/>
                    </a:lnTo>
                    <a:lnTo>
                      <a:pt x="0" y="114"/>
                    </a:lnTo>
                    <a:lnTo>
                      <a:pt x="1" y="114"/>
                    </a:lnTo>
                    <a:lnTo>
                      <a:pt x="1" y="114"/>
                    </a:lnTo>
                    <a:lnTo>
                      <a:pt x="1" y="114"/>
                    </a:lnTo>
                    <a:lnTo>
                      <a:pt x="3" y="114"/>
                    </a:lnTo>
                    <a:lnTo>
                      <a:pt x="3" y="115"/>
                    </a:lnTo>
                    <a:lnTo>
                      <a:pt x="3" y="115"/>
                    </a:lnTo>
                    <a:lnTo>
                      <a:pt x="5" y="115"/>
                    </a:lnTo>
                    <a:lnTo>
                      <a:pt x="5" y="115"/>
                    </a:lnTo>
                    <a:lnTo>
                      <a:pt x="9" y="115"/>
                    </a:lnTo>
                    <a:lnTo>
                      <a:pt x="11" y="115"/>
                    </a:lnTo>
                    <a:lnTo>
                      <a:pt x="11" y="117"/>
                    </a:lnTo>
                    <a:lnTo>
                      <a:pt x="13" y="117"/>
                    </a:lnTo>
                    <a:lnTo>
                      <a:pt x="13" y="117"/>
                    </a:lnTo>
                    <a:lnTo>
                      <a:pt x="15" y="119"/>
                    </a:lnTo>
                    <a:lnTo>
                      <a:pt x="15" y="119"/>
                    </a:lnTo>
                    <a:lnTo>
                      <a:pt x="15" y="119"/>
                    </a:lnTo>
                    <a:lnTo>
                      <a:pt x="17" y="121"/>
                    </a:lnTo>
                    <a:lnTo>
                      <a:pt x="17" y="121"/>
                    </a:lnTo>
                    <a:lnTo>
                      <a:pt x="17" y="121"/>
                    </a:lnTo>
                    <a:lnTo>
                      <a:pt x="17" y="123"/>
                    </a:lnTo>
                    <a:lnTo>
                      <a:pt x="17" y="123"/>
                    </a:lnTo>
                    <a:lnTo>
                      <a:pt x="17" y="123"/>
                    </a:lnTo>
                    <a:lnTo>
                      <a:pt x="19" y="127"/>
                    </a:lnTo>
                    <a:lnTo>
                      <a:pt x="20" y="127"/>
                    </a:lnTo>
                    <a:lnTo>
                      <a:pt x="20" y="127"/>
                    </a:lnTo>
                    <a:lnTo>
                      <a:pt x="22" y="127"/>
                    </a:lnTo>
                    <a:lnTo>
                      <a:pt x="22" y="129"/>
                    </a:lnTo>
                    <a:lnTo>
                      <a:pt x="22" y="129"/>
                    </a:lnTo>
                    <a:lnTo>
                      <a:pt x="24" y="129"/>
                    </a:lnTo>
                    <a:lnTo>
                      <a:pt x="24" y="129"/>
                    </a:lnTo>
                    <a:lnTo>
                      <a:pt x="24" y="131"/>
                    </a:lnTo>
                    <a:lnTo>
                      <a:pt x="24" y="131"/>
                    </a:lnTo>
                    <a:lnTo>
                      <a:pt x="26" y="131"/>
                    </a:lnTo>
                    <a:lnTo>
                      <a:pt x="26" y="131"/>
                    </a:lnTo>
                    <a:lnTo>
                      <a:pt x="26" y="133"/>
                    </a:lnTo>
                    <a:lnTo>
                      <a:pt x="28" y="133"/>
                    </a:lnTo>
                    <a:lnTo>
                      <a:pt x="28" y="134"/>
                    </a:lnTo>
                    <a:lnTo>
                      <a:pt x="30" y="140"/>
                    </a:lnTo>
                    <a:lnTo>
                      <a:pt x="30" y="140"/>
                    </a:lnTo>
                    <a:lnTo>
                      <a:pt x="32" y="142"/>
                    </a:lnTo>
                    <a:lnTo>
                      <a:pt x="32" y="142"/>
                    </a:lnTo>
                    <a:lnTo>
                      <a:pt x="32" y="142"/>
                    </a:lnTo>
                    <a:lnTo>
                      <a:pt x="32" y="144"/>
                    </a:lnTo>
                    <a:lnTo>
                      <a:pt x="32" y="144"/>
                    </a:lnTo>
                    <a:lnTo>
                      <a:pt x="32" y="146"/>
                    </a:lnTo>
                    <a:lnTo>
                      <a:pt x="32" y="148"/>
                    </a:lnTo>
                    <a:lnTo>
                      <a:pt x="34" y="148"/>
                    </a:lnTo>
                    <a:lnTo>
                      <a:pt x="34" y="150"/>
                    </a:lnTo>
                    <a:lnTo>
                      <a:pt x="36" y="150"/>
                    </a:lnTo>
                    <a:lnTo>
                      <a:pt x="36" y="152"/>
                    </a:lnTo>
                    <a:lnTo>
                      <a:pt x="36" y="152"/>
                    </a:lnTo>
                    <a:lnTo>
                      <a:pt x="37" y="153"/>
                    </a:lnTo>
                    <a:lnTo>
                      <a:pt x="39" y="153"/>
                    </a:lnTo>
                    <a:lnTo>
                      <a:pt x="41" y="153"/>
                    </a:lnTo>
                    <a:lnTo>
                      <a:pt x="43" y="153"/>
                    </a:lnTo>
                    <a:lnTo>
                      <a:pt x="45" y="155"/>
                    </a:lnTo>
                    <a:lnTo>
                      <a:pt x="45" y="157"/>
                    </a:lnTo>
                    <a:lnTo>
                      <a:pt x="45" y="159"/>
                    </a:lnTo>
                    <a:lnTo>
                      <a:pt x="45" y="163"/>
                    </a:lnTo>
                    <a:lnTo>
                      <a:pt x="45" y="165"/>
                    </a:lnTo>
                    <a:lnTo>
                      <a:pt x="47" y="167"/>
                    </a:lnTo>
                    <a:lnTo>
                      <a:pt x="51" y="169"/>
                    </a:lnTo>
                    <a:lnTo>
                      <a:pt x="60" y="169"/>
                    </a:lnTo>
                    <a:lnTo>
                      <a:pt x="64" y="170"/>
                    </a:lnTo>
                    <a:lnTo>
                      <a:pt x="66" y="172"/>
                    </a:lnTo>
                    <a:lnTo>
                      <a:pt x="79" y="180"/>
                    </a:lnTo>
                    <a:lnTo>
                      <a:pt x="83" y="182"/>
                    </a:lnTo>
                    <a:lnTo>
                      <a:pt x="85" y="182"/>
                    </a:lnTo>
                    <a:lnTo>
                      <a:pt x="92" y="182"/>
                    </a:lnTo>
                    <a:lnTo>
                      <a:pt x="98" y="184"/>
                    </a:lnTo>
                    <a:lnTo>
                      <a:pt x="102" y="184"/>
                    </a:lnTo>
                    <a:lnTo>
                      <a:pt x="106" y="184"/>
                    </a:lnTo>
                    <a:lnTo>
                      <a:pt x="106" y="182"/>
                    </a:lnTo>
                    <a:lnTo>
                      <a:pt x="108" y="182"/>
                    </a:lnTo>
                    <a:lnTo>
                      <a:pt x="108" y="180"/>
                    </a:lnTo>
                    <a:lnTo>
                      <a:pt x="109" y="178"/>
                    </a:lnTo>
                    <a:lnTo>
                      <a:pt x="111" y="178"/>
                    </a:lnTo>
                    <a:lnTo>
                      <a:pt x="121" y="172"/>
                    </a:lnTo>
                    <a:lnTo>
                      <a:pt x="123" y="172"/>
                    </a:lnTo>
                    <a:lnTo>
                      <a:pt x="125" y="172"/>
                    </a:lnTo>
                    <a:lnTo>
                      <a:pt x="127" y="172"/>
                    </a:lnTo>
                    <a:lnTo>
                      <a:pt x="128" y="174"/>
                    </a:lnTo>
                    <a:lnTo>
                      <a:pt x="128" y="174"/>
                    </a:lnTo>
                    <a:lnTo>
                      <a:pt x="132" y="176"/>
                    </a:lnTo>
                    <a:lnTo>
                      <a:pt x="136" y="176"/>
                    </a:lnTo>
                    <a:lnTo>
                      <a:pt x="142" y="176"/>
                    </a:lnTo>
                    <a:lnTo>
                      <a:pt x="142" y="176"/>
                    </a:lnTo>
                    <a:lnTo>
                      <a:pt x="144" y="174"/>
                    </a:lnTo>
                    <a:lnTo>
                      <a:pt x="144" y="174"/>
                    </a:lnTo>
                    <a:lnTo>
                      <a:pt x="144" y="174"/>
                    </a:lnTo>
                    <a:lnTo>
                      <a:pt x="144" y="174"/>
                    </a:lnTo>
                    <a:lnTo>
                      <a:pt x="144" y="174"/>
                    </a:lnTo>
                    <a:lnTo>
                      <a:pt x="145" y="172"/>
                    </a:lnTo>
                    <a:lnTo>
                      <a:pt x="145" y="172"/>
                    </a:lnTo>
                    <a:lnTo>
                      <a:pt x="145" y="172"/>
                    </a:lnTo>
                    <a:lnTo>
                      <a:pt x="147" y="172"/>
                    </a:lnTo>
                    <a:lnTo>
                      <a:pt x="147" y="172"/>
                    </a:lnTo>
                    <a:lnTo>
                      <a:pt x="147" y="172"/>
                    </a:lnTo>
                    <a:lnTo>
                      <a:pt x="149" y="172"/>
                    </a:lnTo>
                    <a:lnTo>
                      <a:pt x="153" y="172"/>
                    </a:lnTo>
                    <a:lnTo>
                      <a:pt x="155" y="170"/>
                    </a:lnTo>
                    <a:lnTo>
                      <a:pt x="159" y="170"/>
                    </a:lnTo>
                    <a:lnTo>
                      <a:pt x="159" y="170"/>
                    </a:lnTo>
                    <a:lnTo>
                      <a:pt x="159" y="170"/>
                    </a:lnTo>
                    <a:lnTo>
                      <a:pt x="159" y="169"/>
                    </a:lnTo>
                    <a:lnTo>
                      <a:pt x="159" y="169"/>
                    </a:lnTo>
                    <a:lnTo>
                      <a:pt x="159" y="169"/>
                    </a:lnTo>
                    <a:lnTo>
                      <a:pt x="159" y="169"/>
                    </a:lnTo>
                    <a:lnTo>
                      <a:pt x="159" y="167"/>
                    </a:lnTo>
                    <a:lnTo>
                      <a:pt x="161" y="167"/>
                    </a:lnTo>
                    <a:lnTo>
                      <a:pt x="161" y="167"/>
                    </a:lnTo>
                    <a:lnTo>
                      <a:pt x="161" y="167"/>
                    </a:lnTo>
                    <a:lnTo>
                      <a:pt x="161" y="167"/>
                    </a:lnTo>
                    <a:lnTo>
                      <a:pt x="161" y="167"/>
                    </a:lnTo>
                    <a:lnTo>
                      <a:pt x="163" y="165"/>
                    </a:lnTo>
                    <a:lnTo>
                      <a:pt x="166" y="163"/>
                    </a:lnTo>
                    <a:lnTo>
                      <a:pt x="170" y="161"/>
                    </a:lnTo>
                    <a:lnTo>
                      <a:pt x="174" y="161"/>
                    </a:lnTo>
                    <a:lnTo>
                      <a:pt x="174" y="161"/>
                    </a:lnTo>
                    <a:lnTo>
                      <a:pt x="174" y="161"/>
                    </a:lnTo>
                    <a:lnTo>
                      <a:pt x="176" y="161"/>
                    </a:lnTo>
                    <a:lnTo>
                      <a:pt x="180" y="161"/>
                    </a:lnTo>
                    <a:lnTo>
                      <a:pt x="183" y="161"/>
                    </a:lnTo>
                    <a:lnTo>
                      <a:pt x="189" y="161"/>
                    </a:lnTo>
                    <a:lnTo>
                      <a:pt x="189" y="161"/>
                    </a:lnTo>
                    <a:lnTo>
                      <a:pt x="191" y="161"/>
                    </a:lnTo>
                    <a:lnTo>
                      <a:pt x="193" y="161"/>
                    </a:lnTo>
                    <a:lnTo>
                      <a:pt x="193" y="159"/>
                    </a:lnTo>
                    <a:lnTo>
                      <a:pt x="197" y="155"/>
                    </a:lnTo>
                    <a:lnTo>
                      <a:pt x="208" y="142"/>
                    </a:lnTo>
                    <a:lnTo>
                      <a:pt x="216" y="134"/>
                    </a:lnTo>
                    <a:lnTo>
                      <a:pt x="218" y="133"/>
                    </a:lnTo>
                    <a:lnTo>
                      <a:pt x="221" y="129"/>
                    </a:lnTo>
                    <a:lnTo>
                      <a:pt x="223" y="127"/>
                    </a:lnTo>
                    <a:lnTo>
                      <a:pt x="229" y="121"/>
                    </a:lnTo>
                    <a:lnTo>
                      <a:pt x="233" y="117"/>
                    </a:lnTo>
                    <a:lnTo>
                      <a:pt x="240" y="112"/>
                    </a:lnTo>
                    <a:lnTo>
                      <a:pt x="223" y="112"/>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64" name="Freeform 1809">
                <a:extLst>
                  <a:ext uri="{FF2B5EF4-FFF2-40B4-BE49-F238E27FC236}">
                    <a16:creationId xmlns:a16="http://schemas.microsoft.com/office/drawing/2014/main" id="{DEE66017-7969-478E-681D-8E1723A84E08}"/>
                  </a:ext>
                </a:extLst>
              </p:cNvPr>
              <p:cNvSpPr>
                <a:spLocks/>
              </p:cNvSpPr>
              <p:nvPr/>
            </p:nvSpPr>
            <p:spPr bwMode="auto">
              <a:xfrm>
                <a:off x="20466775" y="4675985"/>
                <a:ext cx="2202845" cy="1745958"/>
              </a:xfrm>
              <a:custGeom>
                <a:avLst/>
                <a:gdLst>
                  <a:gd name="T0" fmla="*/ 262 w 270"/>
                  <a:gd name="T1" fmla="*/ 66 h 214"/>
                  <a:gd name="T2" fmla="*/ 249 w 270"/>
                  <a:gd name="T3" fmla="*/ 49 h 214"/>
                  <a:gd name="T4" fmla="*/ 247 w 270"/>
                  <a:gd name="T5" fmla="*/ 18 h 214"/>
                  <a:gd name="T6" fmla="*/ 235 w 270"/>
                  <a:gd name="T7" fmla="*/ 3 h 214"/>
                  <a:gd name="T8" fmla="*/ 194 w 270"/>
                  <a:gd name="T9" fmla="*/ 3 h 214"/>
                  <a:gd name="T10" fmla="*/ 154 w 270"/>
                  <a:gd name="T11" fmla="*/ 0 h 214"/>
                  <a:gd name="T12" fmla="*/ 152 w 270"/>
                  <a:gd name="T13" fmla="*/ 1 h 214"/>
                  <a:gd name="T14" fmla="*/ 141 w 270"/>
                  <a:gd name="T15" fmla="*/ 3 h 214"/>
                  <a:gd name="T16" fmla="*/ 116 w 270"/>
                  <a:gd name="T17" fmla="*/ 3 h 214"/>
                  <a:gd name="T18" fmla="*/ 97 w 270"/>
                  <a:gd name="T19" fmla="*/ 3 h 214"/>
                  <a:gd name="T20" fmla="*/ 74 w 270"/>
                  <a:gd name="T21" fmla="*/ 3 h 214"/>
                  <a:gd name="T22" fmla="*/ 52 w 270"/>
                  <a:gd name="T23" fmla="*/ 9 h 214"/>
                  <a:gd name="T24" fmla="*/ 35 w 270"/>
                  <a:gd name="T25" fmla="*/ 58 h 214"/>
                  <a:gd name="T26" fmla="*/ 35 w 270"/>
                  <a:gd name="T27" fmla="*/ 98 h 214"/>
                  <a:gd name="T28" fmla="*/ 35 w 270"/>
                  <a:gd name="T29" fmla="*/ 110 h 214"/>
                  <a:gd name="T30" fmla="*/ 21 w 270"/>
                  <a:gd name="T31" fmla="*/ 110 h 214"/>
                  <a:gd name="T32" fmla="*/ 19 w 270"/>
                  <a:gd name="T33" fmla="*/ 117 h 214"/>
                  <a:gd name="T34" fmla="*/ 14 w 270"/>
                  <a:gd name="T35" fmla="*/ 127 h 214"/>
                  <a:gd name="T36" fmla="*/ 12 w 270"/>
                  <a:gd name="T37" fmla="*/ 136 h 214"/>
                  <a:gd name="T38" fmla="*/ 6 w 270"/>
                  <a:gd name="T39" fmla="*/ 149 h 214"/>
                  <a:gd name="T40" fmla="*/ 2 w 270"/>
                  <a:gd name="T41" fmla="*/ 161 h 214"/>
                  <a:gd name="T42" fmla="*/ 10 w 270"/>
                  <a:gd name="T43" fmla="*/ 163 h 214"/>
                  <a:gd name="T44" fmla="*/ 14 w 270"/>
                  <a:gd name="T45" fmla="*/ 180 h 214"/>
                  <a:gd name="T46" fmla="*/ 17 w 270"/>
                  <a:gd name="T47" fmla="*/ 189 h 214"/>
                  <a:gd name="T48" fmla="*/ 29 w 270"/>
                  <a:gd name="T49" fmla="*/ 204 h 214"/>
                  <a:gd name="T50" fmla="*/ 29 w 270"/>
                  <a:gd name="T51" fmla="*/ 210 h 214"/>
                  <a:gd name="T52" fmla="*/ 50 w 270"/>
                  <a:gd name="T53" fmla="*/ 203 h 214"/>
                  <a:gd name="T54" fmla="*/ 61 w 270"/>
                  <a:gd name="T55" fmla="*/ 197 h 214"/>
                  <a:gd name="T56" fmla="*/ 71 w 270"/>
                  <a:gd name="T57" fmla="*/ 204 h 214"/>
                  <a:gd name="T58" fmla="*/ 97 w 270"/>
                  <a:gd name="T59" fmla="*/ 210 h 214"/>
                  <a:gd name="T60" fmla="*/ 114 w 270"/>
                  <a:gd name="T61" fmla="*/ 210 h 214"/>
                  <a:gd name="T62" fmla="*/ 124 w 270"/>
                  <a:gd name="T63" fmla="*/ 204 h 214"/>
                  <a:gd name="T64" fmla="*/ 144 w 270"/>
                  <a:gd name="T65" fmla="*/ 206 h 214"/>
                  <a:gd name="T66" fmla="*/ 169 w 270"/>
                  <a:gd name="T67" fmla="*/ 185 h 214"/>
                  <a:gd name="T68" fmla="*/ 175 w 270"/>
                  <a:gd name="T69" fmla="*/ 166 h 214"/>
                  <a:gd name="T70" fmla="*/ 182 w 270"/>
                  <a:gd name="T71" fmla="*/ 191 h 214"/>
                  <a:gd name="T72" fmla="*/ 194 w 270"/>
                  <a:gd name="T73" fmla="*/ 201 h 214"/>
                  <a:gd name="T74" fmla="*/ 198 w 270"/>
                  <a:gd name="T75" fmla="*/ 206 h 214"/>
                  <a:gd name="T76" fmla="*/ 199 w 270"/>
                  <a:gd name="T77" fmla="*/ 197 h 214"/>
                  <a:gd name="T78" fmla="*/ 209 w 270"/>
                  <a:gd name="T79" fmla="*/ 191 h 214"/>
                  <a:gd name="T80" fmla="*/ 211 w 270"/>
                  <a:gd name="T81" fmla="*/ 185 h 214"/>
                  <a:gd name="T82" fmla="*/ 215 w 270"/>
                  <a:gd name="T83" fmla="*/ 172 h 214"/>
                  <a:gd name="T84" fmla="*/ 224 w 270"/>
                  <a:gd name="T85" fmla="*/ 159 h 214"/>
                  <a:gd name="T86" fmla="*/ 230 w 270"/>
                  <a:gd name="T87" fmla="*/ 159 h 214"/>
                  <a:gd name="T88" fmla="*/ 230 w 270"/>
                  <a:gd name="T89" fmla="*/ 149 h 214"/>
                  <a:gd name="T90" fmla="*/ 234 w 270"/>
                  <a:gd name="T91" fmla="*/ 142 h 214"/>
                  <a:gd name="T92" fmla="*/ 234 w 270"/>
                  <a:gd name="T93" fmla="*/ 123 h 214"/>
                  <a:gd name="T94" fmla="*/ 237 w 270"/>
                  <a:gd name="T95" fmla="*/ 111 h 214"/>
                  <a:gd name="T96" fmla="*/ 241 w 270"/>
                  <a:gd name="T97" fmla="*/ 102 h 214"/>
                  <a:gd name="T98" fmla="*/ 243 w 270"/>
                  <a:gd name="T99" fmla="*/ 92 h 214"/>
                  <a:gd name="T100" fmla="*/ 243 w 270"/>
                  <a:gd name="T101" fmla="*/ 89 h 214"/>
                  <a:gd name="T102" fmla="*/ 247 w 270"/>
                  <a:gd name="T103" fmla="*/ 87 h 214"/>
                  <a:gd name="T104" fmla="*/ 251 w 270"/>
                  <a:gd name="T105" fmla="*/ 85 h 214"/>
                  <a:gd name="T106" fmla="*/ 252 w 270"/>
                  <a:gd name="T107" fmla="*/ 83 h 214"/>
                  <a:gd name="T108" fmla="*/ 262 w 270"/>
                  <a:gd name="T109" fmla="*/ 79 h 214"/>
                  <a:gd name="T110" fmla="*/ 266 w 270"/>
                  <a:gd name="T111" fmla="*/ 75 h 214"/>
                  <a:gd name="T112" fmla="*/ 268 w 270"/>
                  <a:gd name="T113" fmla="*/ 7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 h="214">
                    <a:moveTo>
                      <a:pt x="268" y="70"/>
                    </a:moveTo>
                    <a:lnTo>
                      <a:pt x="266" y="68"/>
                    </a:lnTo>
                    <a:lnTo>
                      <a:pt x="264" y="66"/>
                    </a:lnTo>
                    <a:lnTo>
                      <a:pt x="264" y="66"/>
                    </a:lnTo>
                    <a:lnTo>
                      <a:pt x="262" y="66"/>
                    </a:lnTo>
                    <a:lnTo>
                      <a:pt x="262" y="66"/>
                    </a:lnTo>
                    <a:lnTo>
                      <a:pt x="262" y="66"/>
                    </a:lnTo>
                    <a:lnTo>
                      <a:pt x="260" y="66"/>
                    </a:lnTo>
                    <a:lnTo>
                      <a:pt x="258" y="62"/>
                    </a:lnTo>
                    <a:lnTo>
                      <a:pt x="256" y="60"/>
                    </a:lnTo>
                    <a:lnTo>
                      <a:pt x="252" y="58"/>
                    </a:lnTo>
                    <a:lnTo>
                      <a:pt x="251" y="56"/>
                    </a:lnTo>
                    <a:lnTo>
                      <a:pt x="249" y="53"/>
                    </a:lnTo>
                    <a:lnTo>
                      <a:pt x="249" y="49"/>
                    </a:lnTo>
                    <a:lnTo>
                      <a:pt x="247" y="36"/>
                    </a:lnTo>
                    <a:lnTo>
                      <a:pt x="247" y="26"/>
                    </a:lnTo>
                    <a:lnTo>
                      <a:pt x="245" y="20"/>
                    </a:lnTo>
                    <a:lnTo>
                      <a:pt x="245" y="18"/>
                    </a:lnTo>
                    <a:lnTo>
                      <a:pt x="247" y="18"/>
                    </a:lnTo>
                    <a:lnTo>
                      <a:pt x="247" y="20"/>
                    </a:lnTo>
                    <a:lnTo>
                      <a:pt x="247" y="18"/>
                    </a:lnTo>
                    <a:lnTo>
                      <a:pt x="247" y="17"/>
                    </a:lnTo>
                    <a:lnTo>
                      <a:pt x="243" y="13"/>
                    </a:lnTo>
                    <a:lnTo>
                      <a:pt x="243" y="11"/>
                    </a:lnTo>
                    <a:lnTo>
                      <a:pt x="241" y="9"/>
                    </a:lnTo>
                    <a:lnTo>
                      <a:pt x="241" y="5"/>
                    </a:lnTo>
                    <a:lnTo>
                      <a:pt x="241" y="3"/>
                    </a:lnTo>
                    <a:lnTo>
                      <a:pt x="235" y="3"/>
                    </a:lnTo>
                    <a:lnTo>
                      <a:pt x="230" y="3"/>
                    </a:lnTo>
                    <a:lnTo>
                      <a:pt x="228" y="3"/>
                    </a:lnTo>
                    <a:lnTo>
                      <a:pt x="220" y="3"/>
                    </a:lnTo>
                    <a:lnTo>
                      <a:pt x="215" y="3"/>
                    </a:lnTo>
                    <a:lnTo>
                      <a:pt x="213" y="3"/>
                    </a:lnTo>
                    <a:lnTo>
                      <a:pt x="201" y="3"/>
                    </a:lnTo>
                    <a:lnTo>
                      <a:pt x="194" y="3"/>
                    </a:lnTo>
                    <a:lnTo>
                      <a:pt x="175" y="3"/>
                    </a:lnTo>
                    <a:lnTo>
                      <a:pt x="167" y="3"/>
                    </a:lnTo>
                    <a:lnTo>
                      <a:pt x="161" y="3"/>
                    </a:lnTo>
                    <a:lnTo>
                      <a:pt x="154" y="3"/>
                    </a:lnTo>
                    <a:lnTo>
                      <a:pt x="154" y="1"/>
                    </a:lnTo>
                    <a:lnTo>
                      <a:pt x="154" y="0"/>
                    </a:lnTo>
                    <a:lnTo>
                      <a:pt x="154" y="0"/>
                    </a:lnTo>
                    <a:lnTo>
                      <a:pt x="154" y="0"/>
                    </a:lnTo>
                    <a:lnTo>
                      <a:pt x="154" y="0"/>
                    </a:lnTo>
                    <a:lnTo>
                      <a:pt x="154" y="0"/>
                    </a:lnTo>
                    <a:lnTo>
                      <a:pt x="154" y="0"/>
                    </a:lnTo>
                    <a:lnTo>
                      <a:pt x="152" y="0"/>
                    </a:lnTo>
                    <a:lnTo>
                      <a:pt x="152" y="1"/>
                    </a:lnTo>
                    <a:lnTo>
                      <a:pt x="152" y="1"/>
                    </a:lnTo>
                    <a:lnTo>
                      <a:pt x="152" y="1"/>
                    </a:lnTo>
                    <a:lnTo>
                      <a:pt x="152" y="3"/>
                    </a:lnTo>
                    <a:lnTo>
                      <a:pt x="150" y="3"/>
                    </a:lnTo>
                    <a:lnTo>
                      <a:pt x="148" y="3"/>
                    </a:lnTo>
                    <a:lnTo>
                      <a:pt x="146" y="3"/>
                    </a:lnTo>
                    <a:lnTo>
                      <a:pt x="144" y="3"/>
                    </a:lnTo>
                    <a:lnTo>
                      <a:pt x="141" y="3"/>
                    </a:lnTo>
                    <a:lnTo>
                      <a:pt x="139" y="3"/>
                    </a:lnTo>
                    <a:lnTo>
                      <a:pt x="137" y="3"/>
                    </a:lnTo>
                    <a:lnTo>
                      <a:pt x="129" y="3"/>
                    </a:lnTo>
                    <a:lnTo>
                      <a:pt x="124" y="3"/>
                    </a:lnTo>
                    <a:lnTo>
                      <a:pt x="122" y="3"/>
                    </a:lnTo>
                    <a:lnTo>
                      <a:pt x="120" y="3"/>
                    </a:lnTo>
                    <a:lnTo>
                      <a:pt x="116" y="3"/>
                    </a:lnTo>
                    <a:lnTo>
                      <a:pt x="116" y="3"/>
                    </a:lnTo>
                    <a:lnTo>
                      <a:pt x="114" y="3"/>
                    </a:lnTo>
                    <a:lnTo>
                      <a:pt x="110" y="3"/>
                    </a:lnTo>
                    <a:lnTo>
                      <a:pt x="107" y="3"/>
                    </a:lnTo>
                    <a:lnTo>
                      <a:pt x="107" y="3"/>
                    </a:lnTo>
                    <a:lnTo>
                      <a:pt x="99" y="3"/>
                    </a:lnTo>
                    <a:lnTo>
                      <a:pt x="97" y="3"/>
                    </a:lnTo>
                    <a:lnTo>
                      <a:pt x="95" y="3"/>
                    </a:lnTo>
                    <a:lnTo>
                      <a:pt x="93" y="3"/>
                    </a:lnTo>
                    <a:lnTo>
                      <a:pt x="91" y="3"/>
                    </a:lnTo>
                    <a:lnTo>
                      <a:pt x="82" y="3"/>
                    </a:lnTo>
                    <a:lnTo>
                      <a:pt x="78" y="3"/>
                    </a:lnTo>
                    <a:lnTo>
                      <a:pt x="74" y="3"/>
                    </a:lnTo>
                    <a:lnTo>
                      <a:pt x="74" y="3"/>
                    </a:lnTo>
                    <a:lnTo>
                      <a:pt x="67" y="3"/>
                    </a:lnTo>
                    <a:lnTo>
                      <a:pt x="61" y="3"/>
                    </a:lnTo>
                    <a:lnTo>
                      <a:pt x="59" y="3"/>
                    </a:lnTo>
                    <a:lnTo>
                      <a:pt x="55" y="3"/>
                    </a:lnTo>
                    <a:lnTo>
                      <a:pt x="52" y="3"/>
                    </a:lnTo>
                    <a:lnTo>
                      <a:pt x="52" y="3"/>
                    </a:lnTo>
                    <a:lnTo>
                      <a:pt x="52" y="9"/>
                    </a:lnTo>
                    <a:lnTo>
                      <a:pt x="52" y="17"/>
                    </a:lnTo>
                    <a:lnTo>
                      <a:pt x="52" y="37"/>
                    </a:lnTo>
                    <a:lnTo>
                      <a:pt x="50" y="37"/>
                    </a:lnTo>
                    <a:lnTo>
                      <a:pt x="35" y="37"/>
                    </a:lnTo>
                    <a:lnTo>
                      <a:pt x="35" y="47"/>
                    </a:lnTo>
                    <a:lnTo>
                      <a:pt x="35" y="49"/>
                    </a:lnTo>
                    <a:lnTo>
                      <a:pt x="35" y="58"/>
                    </a:lnTo>
                    <a:lnTo>
                      <a:pt x="35" y="62"/>
                    </a:lnTo>
                    <a:lnTo>
                      <a:pt x="35" y="66"/>
                    </a:lnTo>
                    <a:lnTo>
                      <a:pt x="35" y="72"/>
                    </a:lnTo>
                    <a:lnTo>
                      <a:pt x="35" y="79"/>
                    </a:lnTo>
                    <a:lnTo>
                      <a:pt x="35" y="83"/>
                    </a:lnTo>
                    <a:lnTo>
                      <a:pt x="35" y="91"/>
                    </a:lnTo>
                    <a:lnTo>
                      <a:pt x="35" y="98"/>
                    </a:lnTo>
                    <a:lnTo>
                      <a:pt x="35" y="100"/>
                    </a:lnTo>
                    <a:lnTo>
                      <a:pt x="35" y="110"/>
                    </a:lnTo>
                    <a:lnTo>
                      <a:pt x="35" y="110"/>
                    </a:lnTo>
                    <a:lnTo>
                      <a:pt x="35" y="110"/>
                    </a:lnTo>
                    <a:lnTo>
                      <a:pt x="35" y="110"/>
                    </a:lnTo>
                    <a:lnTo>
                      <a:pt x="35" y="110"/>
                    </a:lnTo>
                    <a:lnTo>
                      <a:pt x="35" y="110"/>
                    </a:lnTo>
                    <a:lnTo>
                      <a:pt x="31" y="110"/>
                    </a:lnTo>
                    <a:lnTo>
                      <a:pt x="29" y="110"/>
                    </a:lnTo>
                    <a:lnTo>
                      <a:pt x="27" y="110"/>
                    </a:lnTo>
                    <a:lnTo>
                      <a:pt x="27" y="110"/>
                    </a:lnTo>
                    <a:lnTo>
                      <a:pt x="25" y="110"/>
                    </a:lnTo>
                    <a:lnTo>
                      <a:pt x="21" y="110"/>
                    </a:lnTo>
                    <a:lnTo>
                      <a:pt x="21" y="110"/>
                    </a:lnTo>
                    <a:lnTo>
                      <a:pt x="19" y="111"/>
                    </a:lnTo>
                    <a:lnTo>
                      <a:pt x="19" y="111"/>
                    </a:lnTo>
                    <a:lnTo>
                      <a:pt x="19" y="111"/>
                    </a:lnTo>
                    <a:lnTo>
                      <a:pt x="19" y="111"/>
                    </a:lnTo>
                    <a:lnTo>
                      <a:pt x="17" y="113"/>
                    </a:lnTo>
                    <a:lnTo>
                      <a:pt x="17" y="115"/>
                    </a:lnTo>
                    <a:lnTo>
                      <a:pt x="19" y="117"/>
                    </a:lnTo>
                    <a:lnTo>
                      <a:pt x="17" y="119"/>
                    </a:lnTo>
                    <a:lnTo>
                      <a:pt x="16" y="121"/>
                    </a:lnTo>
                    <a:lnTo>
                      <a:pt x="14" y="123"/>
                    </a:lnTo>
                    <a:lnTo>
                      <a:pt x="14" y="123"/>
                    </a:lnTo>
                    <a:lnTo>
                      <a:pt x="14" y="125"/>
                    </a:lnTo>
                    <a:lnTo>
                      <a:pt x="14" y="125"/>
                    </a:lnTo>
                    <a:lnTo>
                      <a:pt x="14" y="127"/>
                    </a:lnTo>
                    <a:lnTo>
                      <a:pt x="14" y="127"/>
                    </a:lnTo>
                    <a:lnTo>
                      <a:pt x="14" y="127"/>
                    </a:lnTo>
                    <a:lnTo>
                      <a:pt x="12" y="127"/>
                    </a:lnTo>
                    <a:lnTo>
                      <a:pt x="10" y="129"/>
                    </a:lnTo>
                    <a:lnTo>
                      <a:pt x="10" y="134"/>
                    </a:lnTo>
                    <a:lnTo>
                      <a:pt x="12" y="134"/>
                    </a:lnTo>
                    <a:lnTo>
                      <a:pt x="12" y="136"/>
                    </a:lnTo>
                    <a:lnTo>
                      <a:pt x="12" y="136"/>
                    </a:lnTo>
                    <a:lnTo>
                      <a:pt x="6" y="140"/>
                    </a:lnTo>
                    <a:lnTo>
                      <a:pt x="4" y="140"/>
                    </a:lnTo>
                    <a:lnTo>
                      <a:pt x="4" y="142"/>
                    </a:lnTo>
                    <a:lnTo>
                      <a:pt x="4" y="142"/>
                    </a:lnTo>
                    <a:lnTo>
                      <a:pt x="6" y="147"/>
                    </a:lnTo>
                    <a:lnTo>
                      <a:pt x="6" y="149"/>
                    </a:lnTo>
                    <a:lnTo>
                      <a:pt x="6" y="151"/>
                    </a:lnTo>
                    <a:lnTo>
                      <a:pt x="2" y="153"/>
                    </a:lnTo>
                    <a:lnTo>
                      <a:pt x="0" y="157"/>
                    </a:lnTo>
                    <a:lnTo>
                      <a:pt x="0" y="159"/>
                    </a:lnTo>
                    <a:lnTo>
                      <a:pt x="0" y="159"/>
                    </a:lnTo>
                    <a:lnTo>
                      <a:pt x="0" y="159"/>
                    </a:lnTo>
                    <a:lnTo>
                      <a:pt x="2" y="161"/>
                    </a:lnTo>
                    <a:lnTo>
                      <a:pt x="2" y="161"/>
                    </a:lnTo>
                    <a:lnTo>
                      <a:pt x="6" y="159"/>
                    </a:lnTo>
                    <a:lnTo>
                      <a:pt x="8" y="161"/>
                    </a:lnTo>
                    <a:lnTo>
                      <a:pt x="10" y="161"/>
                    </a:lnTo>
                    <a:lnTo>
                      <a:pt x="10" y="163"/>
                    </a:lnTo>
                    <a:lnTo>
                      <a:pt x="10" y="163"/>
                    </a:lnTo>
                    <a:lnTo>
                      <a:pt x="10" y="163"/>
                    </a:lnTo>
                    <a:lnTo>
                      <a:pt x="10" y="168"/>
                    </a:lnTo>
                    <a:lnTo>
                      <a:pt x="12" y="170"/>
                    </a:lnTo>
                    <a:lnTo>
                      <a:pt x="12" y="170"/>
                    </a:lnTo>
                    <a:lnTo>
                      <a:pt x="12" y="172"/>
                    </a:lnTo>
                    <a:lnTo>
                      <a:pt x="12" y="176"/>
                    </a:lnTo>
                    <a:lnTo>
                      <a:pt x="12" y="178"/>
                    </a:lnTo>
                    <a:lnTo>
                      <a:pt x="14" y="180"/>
                    </a:lnTo>
                    <a:lnTo>
                      <a:pt x="16" y="180"/>
                    </a:lnTo>
                    <a:lnTo>
                      <a:pt x="16" y="182"/>
                    </a:lnTo>
                    <a:lnTo>
                      <a:pt x="17" y="182"/>
                    </a:lnTo>
                    <a:lnTo>
                      <a:pt x="17" y="182"/>
                    </a:lnTo>
                    <a:lnTo>
                      <a:pt x="17" y="184"/>
                    </a:lnTo>
                    <a:lnTo>
                      <a:pt x="17" y="187"/>
                    </a:lnTo>
                    <a:lnTo>
                      <a:pt x="17" y="189"/>
                    </a:lnTo>
                    <a:lnTo>
                      <a:pt x="17" y="191"/>
                    </a:lnTo>
                    <a:lnTo>
                      <a:pt x="21" y="193"/>
                    </a:lnTo>
                    <a:lnTo>
                      <a:pt x="23" y="197"/>
                    </a:lnTo>
                    <a:lnTo>
                      <a:pt x="25" y="199"/>
                    </a:lnTo>
                    <a:lnTo>
                      <a:pt x="27" y="201"/>
                    </a:lnTo>
                    <a:lnTo>
                      <a:pt x="27" y="203"/>
                    </a:lnTo>
                    <a:lnTo>
                      <a:pt x="29" y="204"/>
                    </a:lnTo>
                    <a:lnTo>
                      <a:pt x="29" y="204"/>
                    </a:lnTo>
                    <a:lnTo>
                      <a:pt x="29" y="206"/>
                    </a:lnTo>
                    <a:lnTo>
                      <a:pt x="29" y="206"/>
                    </a:lnTo>
                    <a:lnTo>
                      <a:pt x="29" y="206"/>
                    </a:lnTo>
                    <a:lnTo>
                      <a:pt x="29" y="208"/>
                    </a:lnTo>
                    <a:lnTo>
                      <a:pt x="29" y="208"/>
                    </a:lnTo>
                    <a:lnTo>
                      <a:pt x="29" y="210"/>
                    </a:lnTo>
                    <a:lnTo>
                      <a:pt x="33" y="210"/>
                    </a:lnTo>
                    <a:lnTo>
                      <a:pt x="38" y="208"/>
                    </a:lnTo>
                    <a:lnTo>
                      <a:pt x="42" y="206"/>
                    </a:lnTo>
                    <a:lnTo>
                      <a:pt x="46" y="206"/>
                    </a:lnTo>
                    <a:lnTo>
                      <a:pt x="48" y="206"/>
                    </a:lnTo>
                    <a:lnTo>
                      <a:pt x="48" y="204"/>
                    </a:lnTo>
                    <a:lnTo>
                      <a:pt x="50" y="203"/>
                    </a:lnTo>
                    <a:lnTo>
                      <a:pt x="50" y="203"/>
                    </a:lnTo>
                    <a:lnTo>
                      <a:pt x="52" y="201"/>
                    </a:lnTo>
                    <a:lnTo>
                      <a:pt x="52" y="199"/>
                    </a:lnTo>
                    <a:lnTo>
                      <a:pt x="53" y="199"/>
                    </a:lnTo>
                    <a:lnTo>
                      <a:pt x="53" y="197"/>
                    </a:lnTo>
                    <a:lnTo>
                      <a:pt x="55" y="197"/>
                    </a:lnTo>
                    <a:lnTo>
                      <a:pt x="61" y="197"/>
                    </a:lnTo>
                    <a:lnTo>
                      <a:pt x="63" y="197"/>
                    </a:lnTo>
                    <a:lnTo>
                      <a:pt x="65" y="197"/>
                    </a:lnTo>
                    <a:lnTo>
                      <a:pt x="65" y="197"/>
                    </a:lnTo>
                    <a:lnTo>
                      <a:pt x="65" y="197"/>
                    </a:lnTo>
                    <a:lnTo>
                      <a:pt x="65" y="199"/>
                    </a:lnTo>
                    <a:lnTo>
                      <a:pt x="67" y="201"/>
                    </a:lnTo>
                    <a:lnTo>
                      <a:pt x="71" y="204"/>
                    </a:lnTo>
                    <a:lnTo>
                      <a:pt x="76" y="210"/>
                    </a:lnTo>
                    <a:lnTo>
                      <a:pt x="78" y="210"/>
                    </a:lnTo>
                    <a:lnTo>
                      <a:pt x="84" y="208"/>
                    </a:lnTo>
                    <a:lnTo>
                      <a:pt x="88" y="208"/>
                    </a:lnTo>
                    <a:lnTo>
                      <a:pt x="91" y="208"/>
                    </a:lnTo>
                    <a:lnTo>
                      <a:pt x="95" y="208"/>
                    </a:lnTo>
                    <a:lnTo>
                      <a:pt x="97" y="210"/>
                    </a:lnTo>
                    <a:lnTo>
                      <a:pt x="99" y="212"/>
                    </a:lnTo>
                    <a:lnTo>
                      <a:pt x="99" y="212"/>
                    </a:lnTo>
                    <a:lnTo>
                      <a:pt x="101" y="214"/>
                    </a:lnTo>
                    <a:lnTo>
                      <a:pt x="103" y="214"/>
                    </a:lnTo>
                    <a:lnTo>
                      <a:pt x="112" y="214"/>
                    </a:lnTo>
                    <a:lnTo>
                      <a:pt x="112" y="212"/>
                    </a:lnTo>
                    <a:lnTo>
                      <a:pt x="114" y="210"/>
                    </a:lnTo>
                    <a:lnTo>
                      <a:pt x="116" y="208"/>
                    </a:lnTo>
                    <a:lnTo>
                      <a:pt x="118" y="208"/>
                    </a:lnTo>
                    <a:lnTo>
                      <a:pt x="120" y="208"/>
                    </a:lnTo>
                    <a:lnTo>
                      <a:pt x="122" y="206"/>
                    </a:lnTo>
                    <a:lnTo>
                      <a:pt x="122" y="206"/>
                    </a:lnTo>
                    <a:lnTo>
                      <a:pt x="124" y="206"/>
                    </a:lnTo>
                    <a:lnTo>
                      <a:pt x="124" y="204"/>
                    </a:lnTo>
                    <a:lnTo>
                      <a:pt x="125" y="203"/>
                    </a:lnTo>
                    <a:lnTo>
                      <a:pt x="125" y="201"/>
                    </a:lnTo>
                    <a:lnTo>
                      <a:pt x="129" y="199"/>
                    </a:lnTo>
                    <a:lnTo>
                      <a:pt x="133" y="199"/>
                    </a:lnTo>
                    <a:lnTo>
                      <a:pt x="135" y="201"/>
                    </a:lnTo>
                    <a:lnTo>
                      <a:pt x="143" y="206"/>
                    </a:lnTo>
                    <a:lnTo>
                      <a:pt x="144" y="206"/>
                    </a:lnTo>
                    <a:lnTo>
                      <a:pt x="146" y="206"/>
                    </a:lnTo>
                    <a:lnTo>
                      <a:pt x="152" y="204"/>
                    </a:lnTo>
                    <a:lnTo>
                      <a:pt x="158" y="199"/>
                    </a:lnTo>
                    <a:lnTo>
                      <a:pt x="161" y="195"/>
                    </a:lnTo>
                    <a:lnTo>
                      <a:pt x="165" y="189"/>
                    </a:lnTo>
                    <a:lnTo>
                      <a:pt x="167" y="187"/>
                    </a:lnTo>
                    <a:lnTo>
                      <a:pt x="169" y="185"/>
                    </a:lnTo>
                    <a:lnTo>
                      <a:pt x="169" y="184"/>
                    </a:lnTo>
                    <a:lnTo>
                      <a:pt x="167" y="176"/>
                    </a:lnTo>
                    <a:lnTo>
                      <a:pt x="167" y="172"/>
                    </a:lnTo>
                    <a:lnTo>
                      <a:pt x="165" y="170"/>
                    </a:lnTo>
                    <a:lnTo>
                      <a:pt x="175" y="170"/>
                    </a:lnTo>
                    <a:lnTo>
                      <a:pt x="175" y="168"/>
                    </a:lnTo>
                    <a:lnTo>
                      <a:pt x="175" y="166"/>
                    </a:lnTo>
                    <a:lnTo>
                      <a:pt x="182" y="166"/>
                    </a:lnTo>
                    <a:lnTo>
                      <a:pt x="180" y="176"/>
                    </a:lnTo>
                    <a:lnTo>
                      <a:pt x="180" y="180"/>
                    </a:lnTo>
                    <a:lnTo>
                      <a:pt x="182" y="187"/>
                    </a:lnTo>
                    <a:lnTo>
                      <a:pt x="182" y="189"/>
                    </a:lnTo>
                    <a:lnTo>
                      <a:pt x="182" y="189"/>
                    </a:lnTo>
                    <a:lnTo>
                      <a:pt x="182" y="191"/>
                    </a:lnTo>
                    <a:lnTo>
                      <a:pt x="182" y="191"/>
                    </a:lnTo>
                    <a:lnTo>
                      <a:pt x="182" y="191"/>
                    </a:lnTo>
                    <a:lnTo>
                      <a:pt x="184" y="191"/>
                    </a:lnTo>
                    <a:lnTo>
                      <a:pt x="186" y="193"/>
                    </a:lnTo>
                    <a:lnTo>
                      <a:pt x="188" y="195"/>
                    </a:lnTo>
                    <a:lnTo>
                      <a:pt x="192" y="197"/>
                    </a:lnTo>
                    <a:lnTo>
                      <a:pt x="194" y="201"/>
                    </a:lnTo>
                    <a:lnTo>
                      <a:pt x="196" y="204"/>
                    </a:lnTo>
                    <a:lnTo>
                      <a:pt x="194" y="210"/>
                    </a:lnTo>
                    <a:lnTo>
                      <a:pt x="194" y="212"/>
                    </a:lnTo>
                    <a:lnTo>
                      <a:pt x="196" y="212"/>
                    </a:lnTo>
                    <a:lnTo>
                      <a:pt x="198" y="210"/>
                    </a:lnTo>
                    <a:lnTo>
                      <a:pt x="198" y="208"/>
                    </a:lnTo>
                    <a:lnTo>
                      <a:pt x="198" y="206"/>
                    </a:lnTo>
                    <a:lnTo>
                      <a:pt x="198" y="204"/>
                    </a:lnTo>
                    <a:lnTo>
                      <a:pt x="199" y="203"/>
                    </a:lnTo>
                    <a:lnTo>
                      <a:pt x="199" y="203"/>
                    </a:lnTo>
                    <a:lnTo>
                      <a:pt x="199" y="201"/>
                    </a:lnTo>
                    <a:lnTo>
                      <a:pt x="199" y="201"/>
                    </a:lnTo>
                    <a:lnTo>
                      <a:pt x="199" y="199"/>
                    </a:lnTo>
                    <a:lnTo>
                      <a:pt x="199" y="197"/>
                    </a:lnTo>
                    <a:lnTo>
                      <a:pt x="199" y="195"/>
                    </a:lnTo>
                    <a:lnTo>
                      <a:pt x="201" y="193"/>
                    </a:lnTo>
                    <a:lnTo>
                      <a:pt x="203" y="191"/>
                    </a:lnTo>
                    <a:lnTo>
                      <a:pt x="203" y="189"/>
                    </a:lnTo>
                    <a:lnTo>
                      <a:pt x="205" y="191"/>
                    </a:lnTo>
                    <a:lnTo>
                      <a:pt x="207" y="191"/>
                    </a:lnTo>
                    <a:lnTo>
                      <a:pt x="209" y="191"/>
                    </a:lnTo>
                    <a:lnTo>
                      <a:pt x="209" y="191"/>
                    </a:lnTo>
                    <a:lnTo>
                      <a:pt x="209" y="191"/>
                    </a:lnTo>
                    <a:lnTo>
                      <a:pt x="209" y="189"/>
                    </a:lnTo>
                    <a:lnTo>
                      <a:pt x="211" y="189"/>
                    </a:lnTo>
                    <a:lnTo>
                      <a:pt x="211" y="187"/>
                    </a:lnTo>
                    <a:lnTo>
                      <a:pt x="211" y="185"/>
                    </a:lnTo>
                    <a:lnTo>
                      <a:pt x="211" y="185"/>
                    </a:lnTo>
                    <a:lnTo>
                      <a:pt x="211" y="184"/>
                    </a:lnTo>
                    <a:lnTo>
                      <a:pt x="211" y="182"/>
                    </a:lnTo>
                    <a:lnTo>
                      <a:pt x="211" y="180"/>
                    </a:lnTo>
                    <a:lnTo>
                      <a:pt x="213" y="176"/>
                    </a:lnTo>
                    <a:lnTo>
                      <a:pt x="213" y="176"/>
                    </a:lnTo>
                    <a:lnTo>
                      <a:pt x="213" y="174"/>
                    </a:lnTo>
                    <a:lnTo>
                      <a:pt x="215" y="172"/>
                    </a:lnTo>
                    <a:lnTo>
                      <a:pt x="216" y="170"/>
                    </a:lnTo>
                    <a:lnTo>
                      <a:pt x="216" y="168"/>
                    </a:lnTo>
                    <a:lnTo>
                      <a:pt x="220" y="165"/>
                    </a:lnTo>
                    <a:lnTo>
                      <a:pt x="220" y="163"/>
                    </a:lnTo>
                    <a:lnTo>
                      <a:pt x="222" y="161"/>
                    </a:lnTo>
                    <a:lnTo>
                      <a:pt x="222" y="161"/>
                    </a:lnTo>
                    <a:lnTo>
                      <a:pt x="224" y="159"/>
                    </a:lnTo>
                    <a:lnTo>
                      <a:pt x="228" y="159"/>
                    </a:lnTo>
                    <a:lnTo>
                      <a:pt x="230" y="159"/>
                    </a:lnTo>
                    <a:lnTo>
                      <a:pt x="230" y="159"/>
                    </a:lnTo>
                    <a:lnTo>
                      <a:pt x="230" y="159"/>
                    </a:lnTo>
                    <a:lnTo>
                      <a:pt x="230" y="159"/>
                    </a:lnTo>
                    <a:lnTo>
                      <a:pt x="230" y="159"/>
                    </a:lnTo>
                    <a:lnTo>
                      <a:pt x="230" y="159"/>
                    </a:lnTo>
                    <a:lnTo>
                      <a:pt x="230" y="157"/>
                    </a:lnTo>
                    <a:lnTo>
                      <a:pt x="230" y="157"/>
                    </a:lnTo>
                    <a:lnTo>
                      <a:pt x="230" y="157"/>
                    </a:lnTo>
                    <a:lnTo>
                      <a:pt x="230" y="155"/>
                    </a:lnTo>
                    <a:lnTo>
                      <a:pt x="230" y="155"/>
                    </a:lnTo>
                    <a:lnTo>
                      <a:pt x="230" y="153"/>
                    </a:lnTo>
                    <a:lnTo>
                      <a:pt x="230" y="149"/>
                    </a:lnTo>
                    <a:lnTo>
                      <a:pt x="232" y="149"/>
                    </a:lnTo>
                    <a:lnTo>
                      <a:pt x="232" y="147"/>
                    </a:lnTo>
                    <a:lnTo>
                      <a:pt x="234" y="146"/>
                    </a:lnTo>
                    <a:lnTo>
                      <a:pt x="234" y="146"/>
                    </a:lnTo>
                    <a:lnTo>
                      <a:pt x="234" y="144"/>
                    </a:lnTo>
                    <a:lnTo>
                      <a:pt x="234" y="142"/>
                    </a:lnTo>
                    <a:lnTo>
                      <a:pt x="234" y="142"/>
                    </a:lnTo>
                    <a:lnTo>
                      <a:pt x="234" y="140"/>
                    </a:lnTo>
                    <a:lnTo>
                      <a:pt x="234" y="138"/>
                    </a:lnTo>
                    <a:lnTo>
                      <a:pt x="235" y="136"/>
                    </a:lnTo>
                    <a:lnTo>
                      <a:pt x="235" y="134"/>
                    </a:lnTo>
                    <a:lnTo>
                      <a:pt x="235" y="130"/>
                    </a:lnTo>
                    <a:lnTo>
                      <a:pt x="235" y="127"/>
                    </a:lnTo>
                    <a:lnTo>
                      <a:pt x="234" y="123"/>
                    </a:lnTo>
                    <a:lnTo>
                      <a:pt x="234" y="119"/>
                    </a:lnTo>
                    <a:lnTo>
                      <a:pt x="235" y="119"/>
                    </a:lnTo>
                    <a:lnTo>
                      <a:pt x="235" y="117"/>
                    </a:lnTo>
                    <a:lnTo>
                      <a:pt x="235" y="117"/>
                    </a:lnTo>
                    <a:lnTo>
                      <a:pt x="235" y="115"/>
                    </a:lnTo>
                    <a:lnTo>
                      <a:pt x="237" y="111"/>
                    </a:lnTo>
                    <a:lnTo>
                      <a:pt x="237" y="111"/>
                    </a:lnTo>
                    <a:lnTo>
                      <a:pt x="237" y="110"/>
                    </a:lnTo>
                    <a:lnTo>
                      <a:pt x="237" y="110"/>
                    </a:lnTo>
                    <a:lnTo>
                      <a:pt x="239" y="110"/>
                    </a:lnTo>
                    <a:lnTo>
                      <a:pt x="239" y="108"/>
                    </a:lnTo>
                    <a:lnTo>
                      <a:pt x="239" y="106"/>
                    </a:lnTo>
                    <a:lnTo>
                      <a:pt x="241" y="104"/>
                    </a:lnTo>
                    <a:lnTo>
                      <a:pt x="241" y="102"/>
                    </a:lnTo>
                    <a:lnTo>
                      <a:pt x="241" y="98"/>
                    </a:lnTo>
                    <a:lnTo>
                      <a:pt x="241" y="96"/>
                    </a:lnTo>
                    <a:lnTo>
                      <a:pt x="241" y="96"/>
                    </a:lnTo>
                    <a:lnTo>
                      <a:pt x="241" y="94"/>
                    </a:lnTo>
                    <a:lnTo>
                      <a:pt x="241" y="94"/>
                    </a:lnTo>
                    <a:lnTo>
                      <a:pt x="241" y="94"/>
                    </a:lnTo>
                    <a:lnTo>
                      <a:pt x="243" y="92"/>
                    </a:lnTo>
                    <a:lnTo>
                      <a:pt x="243" y="92"/>
                    </a:lnTo>
                    <a:lnTo>
                      <a:pt x="243" y="91"/>
                    </a:lnTo>
                    <a:lnTo>
                      <a:pt x="243" y="91"/>
                    </a:lnTo>
                    <a:lnTo>
                      <a:pt x="243" y="89"/>
                    </a:lnTo>
                    <a:lnTo>
                      <a:pt x="243" y="89"/>
                    </a:lnTo>
                    <a:lnTo>
                      <a:pt x="243" y="89"/>
                    </a:lnTo>
                    <a:lnTo>
                      <a:pt x="243" y="89"/>
                    </a:lnTo>
                    <a:lnTo>
                      <a:pt x="243" y="87"/>
                    </a:lnTo>
                    <a:lnTo>
                      <a:pt x="243" y="87"/>
                    </a:lnTo>
                    <a:lnTo>
                      <a:pt x="245" y="87"/>
                    </a:lnTo>
                    <a:lnTo>
                      <a:pt x="245" y="87"/>
                    </a:lnTo>
                    <a:lnTo>
                      <a:pt x="245" y="87"/>
                    </a:lnTo>
                    <a:lnTo>
                      <a:pt x="245" y="87"/>
                    </a:lnTo>
                    <a:lnTo>
                      <a:pt x="247" y="87"/>
                    </a:lnTo>
                    <a:lnTo>
                      <a:pt x="247" y="87"/>
                    </a:lnTo>
                    <a:lnTo>
                      <a:pt x="247" y="87"/>
                    </a:lnTo>
                    <a:lnTo>
                      <a:pt x="251" y="87"/>
                    </a:lnTo>
                    <a:lnTo>
                      <a:pt x="251" y="87"/>
                    </a:lnTo>
                    <a:lnTo>
                      <a:pt x="251" y="87"/>
                    </a:lnTo>
                    <a:lnTo>
                      <a:pt x="251" y="85"/>
                    </a:lnTo>
                    <a:lnTo>
                      <a:pt x="251" y="85"/>
                    </a:lnTo>
                    <a:lnTo>
                      <a:pt x="251" y="85"/>
                    </a:lnTo>
                    <a:lnTo>
                      <a:pt x="251" y="85"/>
                    </a:lnTo>
                    <a:lnTo>
                      <a:pt x="251" y="83"/>
                    </a:lnTo>
                    <a:lnTo>
                      <a:pt x="252" y="83"/>
                    </a:lnTo>
                    <a:lnTo>
                      <a:pt x="252" y="83"/>
                    </a:lnTo>
                    <a:lnTo>
                      <a:pt x="252" y="83"/>
                    </a:lnTo>
                    <a:lnTo>
                      <a:pt x="252" y="83"/>
                    </a:lnTo>
                    <a:lnTo>
                      <a:pt x="254" y="83"/>
                    </a:lnTo>
                    <a:lnTo>
                      <a:pt x="256" y="81"/>
                    </a:lnTo>
                    <a:lnTo>
                      <a:pt x="256" y="81"/>
                    </a:lnTo>
                    <a:lnTo>
                      <a:pt x="258" y="79"/>
                    </a:lnTo>
                    <a:lnTo>
                      <a:pt x="258" y="79"/>
                    </a:lnTo>
                    <a:lnTo>
                      <a:pt x="262" y="79"/>
                    </a:lnTo>
                    <a:lnTo>
                      <a:pt x="262" y="79"/>
                    </a:lnTo>
                    <a:lnTo>
                      <a:pt x="262" y="79"/>
                    </a:lnTo>
                    <a:lnTo>
                      <a:pt x="262" y="79"/>
                    </a:lnTo>
                    <a:lnTo>
                      <a:pt x="264" y="79"/>
                    </a:lnTo>
                    <a:lnTo>
                      <a:pt x="264" y="77"/>
                    </a:lnTo>
                    <a:lnTo>
                      <a:pt x="264" y="77"/>
                    </a:lnTo>
                    <a:lnTo>
                      <a:pt x="266" y="77"/>
                    </a:lnTo>
                    <a:lnTo>
                      <a:pt x="266" y="75"/>
                    </a:lnTo>
                    <a:lnTo>
                      <a:pt x="266" y="75"/>
                    </a:lnTo>
                    <a:lnTo>
                      <a:pt x="266" y="75"/>
                    </a:lnTo>
                    <a:lnTo>
                      <a:pt x="266" y="75"/>
                    </a:lnTo>
                    <a:lnTo>
                      <a:pt x="266" y="74"/>
                    </a:lnTo>
                    <a:lnTo>
                      <a:pt x="266" y="74"/>
                    </a:lnTo>
                    <a:lnTo>
                      <a:pt x="266" y="74"/>
                    </a:lnTo>
                    <a:lnTo>
                      <a:pt x="268" y="74"/>
                    </a:lnTo>
                    <a:lnTo>
                      <a:pt x="268" y="72"/>
                    </a:lnTo>
                    <a:lnTo>
                      <a:pt x="268" y="72"/>
                    </a:lnTo>
                    <a:lnTo>
                      <a:pt x="270" y="72"/>
                    </a:lnTo>
                    <a:lnTo>
                      <a:pt x="268" y="7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65" name="Freeform 1810">
                <a:extLst>
                  <a:ext uri="{FF2B5EF4-FFF2-40B4-BE49-F238E27FC236}">
                    <a16:creationId xmlns:a16="http://schemas.microsoft.com/office/drawing/2014/main" id="{5CF9E39E-F861-7277-2EF8-E858CB201673}"/>
                  </a:ext>
                </a:extLst>
              </p:cNvPr>
              <p:cNvSpPr>
                <a:spLocks/>
              </p:cNvSpPr>
              <p:nvPr/>
            </p:nvSpPr>
            <p:spPr bwMode="auto">
              <a:xfrm>
                <a:off x="20687056" y="6030327"/>
                <a:ext cx="1533833" cy="1166692"/>
              </a:xfrm>
              <a:custGeom>
                <a:avLst/>
                <a:gdLst>
                  <a:gd name="T0" fmla="*/ 184 w 188"/>
                  <a:gd name="T1" fmla="*/ 105 h 143"/>
                  <a:gd name="T2" fmla="*/ 182 w 188"/>
                  <a:gd name="T3" fmla="*/ 99 h 143"/>
                  <a:gd name="T4" fmla="*/ 178 w 188"/>
                  <a:gd name="T5" fmla="*/ 90 h 143"/>
                  <a:gd name="T6" fmla="*/ 174 w 188"/>
                  <a:gd name="T7" fmla="*/ 88 h 143"/>
                  <a:gd name="T8" fmla="*/ 169 w 188"/>
                  <a:gd name="T9" fmla="*/ 82 h 143"/>
                  <a:gd name="T10" fmla="*/ 167 w 188"/>
                  <a:gd name="T11" fmla="*/ 78 h 143"/>
                  <a:gd name="T12" fmla="*/ 161 w 188"/>
                  <a:gd name="T13" fmla="*/ 74 h 143"/>
                  <a:gd name="T14" fmla="*/ 153 w 188"/>
                  <a:gd name="T15" fmla="*/ 73 h 143"/>
                  <a:gd name="T16" fmla="*/ 152 w 188"/>
                  <a:gd name="T17" fmla="*/ 71 h 143"/>
                  <a:gd name="T18" fmla="*/ 157 w 188"/>
                  <a:gd name="T19" fmla="*/ 63 h 143"/>
                  <a:gd name="T20" fmla="*/ 167 w 188"/>
                  <a:gd name="T21" fmla="*/ 63 h 143"/>
                  <a:gd name="T22" fmla="*/ 169 w 188"/>
                  <a:gd name="T23" fmla="*/ 61 h 143"/>
                  <a:gd name="T24" fmla="*/ 169 w 188"/>
                  <a:gd name="T25" fmla="*/ 48 h 143"/>
                  <a:gd name="T26" fmla="*/ 169 w 188"/>
                  <a:gd name="T27" fmla="*/ 38 h 143"/>
                  <a:gd name="T28" fmla="*/ 155 w 188"/>
                  <a:gd name="T29" fmla="*/ 25 h 143"/>
                  <a:gd name="T30" fmla="*/ 153 w 188"/>
                  <a:gd name="T31" fmla="*/ 14 h 143"/>
                  <a:gd name="T32" fmla="*/ 138 w 188"/>
                  <a:gd name="T33" fmla="*/ 4 h 143"/>
                  <a:gd name="T34" fmla="*/ 138 w 188"/>
                  <a:gd name="T35" fmla="*/ 23 h 143"/>
                  <a:gd name="T36" fmla="*/ 116 w 188"/>
                  <a:gd name="T37" fmla="*/ 40 h 143"/>
                  <a:gd name="T38" fmla="*/ 97 w 188"/>
                  <a:gd name="T39" fmla="*/ 38 h 143"/>
                  <a:gd name="T40" fmla="*/ 89 w 188"/>
                  <a:gd name="T41" fmla="*/ 42 h 143"/>
                  <a:gd name="T42" fmla="*/ 72 w 188"/>
                  <a:gd name="T43" fmla="*/ 46 h 143"/>
                  <a:gd name="T44" fmla="*/ 57 w 188"/>
                  <a:gd name="T45" fmla="*/ 42 h 143"/>
                  <a:gd name="T46" fmla="*/ 38 w 188"/>
                  <a:gd name="T47" fmla="*/ 31 h 143"/>
                  <a:gd name="T48" fmla="*/ 26 w 188"/>
                  <a:gd name="T49" fmla="*/ 31 h 143"/>
                  <a:gd name="T50" fmla="*/ 21 w 188"/>
                  <a:gd name="T51" fmla="*/ 38 h 143"/>
                  <a:gd name="T52" fmla="*/ 2 w 188"/>
                  <a:gd name="T53" fmla="*/ 44 h 143"/>
                  <a:gd name="T54" fmla="*/ 0 w 188"/>
                  <a:gd name="T55" fmla="*/ 54 h 143"/>
                  <a:gd name="T56" fmla="*/ 2 w 188"/>
                  <a:gd name="T57" fmla="*/ 57 h 143"/>
                  <a:gd name="T58" fmla="*/ 11 w 188"/>
                  <a:gd name="T59" fmla="*/ 59 h 143"/>
                  <a:gd name="T60" fmla="*/ 11 w 188"/>
                  <a:gd name="T61" fmla="*/ 65 h 143"/>
                  <a:gd name="T62" fmla="*/ 21 w 188"/>
                  <a:gd name="T63" fmla="*/ 67 h 143"/>
                  <a:gd name="T64" fmla="*/ 28 w 188"/>
                  <a:gd name="T65" fmla="*/ 76 h 143"/>
                  <a:gd name="T66" fmla="*/ 30 w 188"/>
                  <a:gd name="T67" fmla="*/ 80 h 143"/>
                  <a:gd name="T68" fmla="*/ 40 w 188"/>
                  <a:gd name="T69" fmla="*/ 88 h 143"/>
                  <a:gd name="T70" fmla="*/ 45 w 188"/>
                  <a:gd name="T71" fmla="*/ 92 h 143"/>
                  <a:gd name="T72" fmla="*/ 47 w 188"/>
                  <a:gd name="T73" fmla="*/ 99 h 143"/>
                  <a:gd name="T74" fmla="*/ 49 w 188"/>
                  <a:gd name="T75" fmla="*/ 103 h 143"/>
                  <a:gd name="T76" fmla="*/ 55 w 188"/>
                  <a:gd name="T77" fmla="*/ 105 h 143"/>
                  <a:gd name="T78" fmla="*/ 59 w 188"/>
                  <a:gd name="T79" fmla="*/ 109 h 143"/>
                  <a:gd name="T80" fmla="*/ 61 w 188"/>
                  <a:gd name="T81" fmla="*/ 112 h 143"/>
                  <a:gd name="T82" fmla="*/ 62 w 188"/>
                  <a:gd name="T83" fmla="*/ 118 h 143"/>
                  <a:gd name="T84" fmla="*/ 68 w 188"/>
                  <a:gd name="T85" fmla="*/ 124 h 143"/>
                  <a:gd name="T86" fmla="*/ 74 w 188"/>
                  <a:gd name="T87" fmla="*/ 128 h 143"/>
                  <a:gd name="T88" fmla="*/ 83 w 188"/>
                  <a:gd name="T89" fmla="*/ 126 h 143"/>
                  <a:gd name="T90" fmla="*/ 93 w 188"/>
                  <a:gd name="T91" fmla="*/ 128 h 143"/>
                  <a:gd name="T92" fmla="*/ 97 w 188"/>
                  <a:gd name="T93" fmla="*/ 124 h 143"/>
                  <a:gd name="T94" fmla="*/ 108 w 188"/>
                  <a:gd name="T95" fmla="*/ 135 h 143"/>
                  <a:gd name="T96" fmla="*/ 114 w 188"/>
                  <a:gd name="T97" fmla="*/ 139 h 143"/>
                  <a:gd name="T98" fmla="*/ 114 w 188"/>
                  <a:gd name="T99" fmla="*/ 141 h 143"/>
                  <a:gd name="T100" fmla="*/ 117 w 188"/>
                  <a:gd name="T101" fmla="*/ 143 h 143"/>
                  <a:gd name="T102" fmla="*/ 123 w 188"/>
                  <a:gd name="T103" fmla="*/ 137 h 143"/>
                  <a:gd name="T104" fmla="*/ 129 w 188"/>
                  <a:gd name="T105" fmla="*/ 139 h 143"/>
                  <a:gd name="T106" fmla="*/ 134 w 188"/>
                  <a:gd name="T107" fmla="*/ 139 h 143"/>
                  <a:gd name="T108" fmla="*/ 136 w 188"/>
                  <a:gd name="T109" fmla="*/ 141 h 143"/>
                  <a:gd name="T110" fmla="*/ 138 w 188"/>
                  <a:gd name="T111" fmla="*/ 143 h 143"/>
                  <a:gd name="T112" fmla="*/ 148 w 188"/>
                  <a:gd name="T113" fmla="*/ 137 h 143"/>
                  <a:gd name="T114" fmla="*/ 155 w 188"/>
                  <a:gd name="T115" fmla="*/ 139 h 143"/>
                  <a:gd name="T116" fmla="*/ 161 w 188"/>
                  <a:gd name="T117" fmla="*/ 137 h 143"/>
                  <a:gd name="T118" fmla="*/ 188 w 188"/>
                  <a:gd name="T119" fmla="*/ 111 h 143"/>
                  <a:gd name="T120" fmla="*/ 188 w 188"/>
                  <a:gd name="T121" fmla="*/ 11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 h="143">
                    <a:moveTo>
                      <a:pt x="188" y="111"/>
                    </a:moveTo>
                    <a:lnTo>
                      <a:pt x="188" y="109"/>
                    </a:lnTo>
                    <a:lnTo>
                      <a:pt x="186" y="109"/>
                    </a:lnTo>
                    <a:lnTo>
                      <a:pt x="186" y="107"/>
                    </a:lnTo>
                    <a:lnTo>
                      <a:pt x="184" y="107"/>
                    </a:lnTo>
                    <a:lnTo>
                      <a:pt x="184" y="105"/>
                    </a:lnTo>
                    <a:lnTo>
                      <a:pt x="184" y="103"/>
                    </a:lnTo>
                    <a:lnTo>
                      <a:pt x="184" y="103"/>
                    </a:lnTo>
                    <a:lnTo>
                      <a:pt x="184" y="101"/>
                    </a:lnTo>
                    <a:lnTo>
                      <a:pt x="184" y="101"/>
                    </a:lnTo>
                    <a:lnTo>
                      <a:pt x="184" y="101"/>
                    </a:lnTo>
                    <a:lnTo>
                      <a:pt x="182" y="99"/>
                    </a:lnTo>
                    <a:lnTo>
                      <a:pt x="182" y="99"/>
                    </a:lnTo>
                    <a:lnTo>
                      <a:pt x="180" y="93"/>
                    </a:lnTo>
                    <a:lnTo>
                      <a:pt x="180" y="92"/>
                    </a:lnTo>
                    <a:lnTo>
                      <a:pt x="178" y="92"/>
                    </a:lnTo>
                    <a:lnTo>
                      <a:pt x="178" y="90"/>
                    </a:lnTo>
                    <a:lnTo>
                      <a:pt x="178" y="90"/>
                    </a:lnTo>
                    <a:lnTo>
                      <a:pt x="176" y="90"/>
                    </a:lnTo>
                    <a:lnTo>
                      <a:pt x="176" y="90"/>
                    </a:lnTo>
                    <a:lnTo>
                      <a:pt x="176" y="88"/>
                    </a:lnTo>
                    <a:lnTo>
                      <a:pt x="176" y="88"/>
                    </a:lnTo>
                    <a:lnTo>
                      <a:pt x="174" y="88"/>
                    </a:lnTo>
                    <a:lnTo>
                      <a:pt x="174" y="88"/>
                    </a:lnTo>
                    <a:lnTo>
                      <a:pt x="174" y="86"/>
                    </a:lnTo>
                    <a:lnTo>
                      <a:pt x="172" y="86"/>
                    </a:lnTo>
                    <a:lnTo>
                      <a:pt x="172" y="86"/>
                    </a:lnTo>
                    <a:lnTo>
                      <a:pt x="171" y="86"/>
                    </a:lnTo>
                    <a:lnTo>
                      <a:pt x="169" y="82"/>
                    </a:lnTo>
                    <a:lnTo>
                      <a:pt x="169" y="82"/>
                    </a:lnTo>
                    <a:lnTo>
                      <a:pt x="169" y="82"/>
                    </a:lnTo>
                    <a:lnTo>
                      <a:pt x="169" y="80"/>
                    </a:lnTo>
                    <a:lnTo>
                      <a:pt x="169" y="80"/>
                    </a:lnTo>
                    <a:lnTo>
                      <a:pt x="169" y="80"/>
                    </a:lnTo>
                    <a:lnTo>
                      <a:pt x="167" y="78"/>
                    </a:lnTo>
                    <a:lnTo>
                      <a:pt x="167" y="78"/>
                    </a:lnTo>
                    <a:lnTo>
                      <a:pt x="167" y="78"/>
                    </a:lnTo>
                    <a:lnTo>
                      <a:pt x="165" y="76"/>
                    </a:lnTo>
                    <a:lnTo>
                      <a:pt x="165" y="76"/>
                    </a:lnTo>
                    <a:lnTo>
                      <a:pt x="163" y="76"/>
                    </a:lnTo>
                    <a:lnTo>
                      <a:pt x="163" y="74"/>
                    </a:lnTo>
                    <a:lnTo>
                      <a:pt x="161" y="74"/>
                    </a:lnTo>
                    <a:lnTo>
                      <a:pt x="157" y="74"/>
                    </a:lnTo>
                    <a:lnTo>
                      <a:pt x="157" y="74"/>
                    </a:lnTo>
                    <a:lnTo>
                      <a:pt x="155" y="74"/>
                    </a:lnTo>
                    <a:lnTo>
                      <a:pt x="155" y="74"/>
                    </a:lnTo>
                    <a:lnTo>
                      <a:pt x="155" y="73"/>
                    </a:lnTo>
                    <a:lnTo>
                      <a:pt x="153" y="73"/>
                    </a:lnTo>
                    <a:lnTo>
                      <a:pt x="153" y="73"/>
                    </a:lnTo>
                    <a:lnTo>
                      <a:pt x="153" y="73"/>
                    </a:lnTo>
                    <a:lnTo>
                      <a:pt x="152" y="73"/>
                    </a:lnTo>
                    <a:lnTo>
                      <a:pt x="152" y="73"/>
                    </a:lnTo>
                    <a:lnTo>
                      <a:pt x="152" y="71"/>
                    </a:lnTo>
                    <a:lnTo>
                      <a:pt x="152" y="71"/>
                    </a:lnTo>
                    <a:lnTo>
                      <a:pt x="152" y="71"/>
                    </a:lnTo>
                    <a:lnTo>
                      <a:pt x="153" y="69"/>
                    </a:lnTo>
                    <a:lnTo>
                      <a:pt x="155" y="65"/>
                    </a:lnTo>
                    <a:lnTo>
                      <a:pt x="155" y="63"/>
                    </a:lnTo>
                    <a:lnTo>
                      <a:pt x="157" y="63"/>
                    </a:lnTo>
                    <a:lnTo>
                      <a:pt x="157" y="63"/>
                    </a:lnTo>
                    <a:lnTo>
                      <a:pt x="157" y="63"/>
                    </a:lnTo>
                    <a:lnTo>
                      <a:pt x="159" y="63"/>
                    </a:lnTo>
                    <a:lnTo>
                      <a:pt x="159" y="63"/>
                    </a:lnTo>
                    <a:lnTo>
                      <a:pt x="165" y="63"/>
                    </a:lnTo>
                    <a:lnTo>
                      <a:pt x="167" y="63"/>
                    </a:lnTo>
                    <a:lnTo>
                      <a:pt x="167" y="63"/>
                    </a:lnTo>
                    <a:lnTo>
                      <a:pt x="167" y="63"/>
                    </a:lnTo>
                    <a:lnTo>
                      <a:pt x="167" y="63"/>
                    </a:lnTo>
                    <a:lnTo>
                      <a:pt x="169" y="63"/>
                    </a:lnTo>
                    <a:lnTo>
                      <a:pt x="169" y="61"/>
                    </a:lnTo>
                    <a:lnTo>
                      <a:pt x="169" y="61"/>
                    </a:lnTo>
                    <a:lnTo>
                      <a:pt x="169" y="61"/>
                    </a:lnTo>
                    <a:lnTo>
                      <a:pt x="171" y="59"/>
                    </a:lnTo>
                    <a:lnTo>
                      <a:pt x="171" y="59"/>
                    </a:lnTo>
                    <a:lnTo>
                      <a:pt x="171" y="57"/>
                    </a:lnTo>
                    <a:lnTo>
                      <a:pt x="171" y="55"/>
                    </a:lnTo>
                    <a:lnTo>
                      <a:pt x="169" y="52"/>
                    </a:lnTo>
                    <a:lnTo>
                      <a:pt x="169" y="48"/>
                    </a:lnTo>
                    <a:lnTo>
                      <a:pt x="169" y="48"/>
                    </a:lnTo>
                    <a:lnTo>
                      <a:pt x="169" y="46"/>
                    </a:lnTo>
                    <a:lnTo>
                      <a:pt x="169" y="46"/>
                    </a:lnTo>
                    <a:lnTo>
                      <a:pt x="167" y="46"/>
                    </a:lnTo>
                    <a:lnTo>
                      <a:pt x="167" y="44"/>
                    </a:lnTo>
                    <a:lnTo>
                      <a:pt x="169" y="38"/>
                    </a:lnTo>
                    <a:lnTo>
                      <a:pt x="167" y="35"/>
                    </a:lnTo>
                    <a:lnTo>
                      <a:pt x="165" y="31"/>
                    </a:lnTo>
                    <a:lnTo>
                      <a:pt x="161" y="29"/>
                    </a:lnTo>
                    <a:lnTo>
                      <a:pt x="159" y="27"/>
                    </a:lnTo>
                    <a:lnTo>
                      <a:pt x="157" y="25"/>
                    </a:lnTo>
                    <a:lnTo>
                      <a:pt x="155" y="25"/>
                    </a:lnTo>
                    <a:lnTo>
                      <a:pt x="155" y="25"/>
                    </a:lnTo>
                    <a:lnTo>
                      <a:pt x="155" y="25"/>
                    </a:lnTo>
                    <a:lnTo>
                      <a:pt x="155" y="23"/>
                    </a:lnTo>
                    <a:lnTo>
                      <a:pt x="155" y="23"/>
                    </a:lnTo>
                    <a:lnTo>
                      <a:pt x="155" y="21"/>
                    </a:lnTo>
                    <a:lnTo>
                      <a:pt x="153" y="14"/>
                    </a:lnTo>
                    <a:lnTo>
                      <a:pt x="153" y="10"/>
                    </a:lnTo>
                    <a:lnTo>
                      <a:pt x="155" y="0"/>
                    </a:lnTo>
                    <a:lnTo>
                      <a:pt x="148" y="0"/>
                    </a:lnTo>
                    <a:lnTo>
                      <a:pt x="148" y="2"/>
                    </a:lnTo>
                    <a:lnTo>
                      <a:pt x="148" y="4"/>
                    </a:lnTo>
                    <a:lnTo>
                      <a:pt x="138" y="4"/>
                    </a:lnTo>
                    <a:lnTo>
                      <a:pt x="140" y="6"/>
                    </a:lnTo>
                    <a:lnTo>
                      <a:pt x="140" y="10"/>
                    </a:lnTo>
                    <a:lnTo>
                      <a:pt x="142" y="18"/>
                    </a:lnTo>
                    <a:lnTo>
                      <a:pt x="142" y="19"/>
                    </a:lnTo>
                    <a:lnTo>
                      <a:pt x="140" y="21"/>
                    </a:lnTo>
                    <a:lnTo>
                      <a:pt x="138" y="23"/>
                    </a:lnTo>
                    <a:lnTo>
                      <a:pt x="134" y="29"/>
                    </a:lnTo>
                    <a:lnTo>
                      <a:pt x="131" y="33"/>
                    </a:lnTo>
                    <a:lnTo>
                      <a:pt x="125" y="38"/>
                    </a:lnTo>
                    <a:lnTo>
                      <a:pt x="119" y="40"/>
                    </a:lnTo>
                    <a:lnTo>
                      <a:pt x="117" y="40"/>
                    </a:lnTo>
                    <a:lnTo>
                      <a:pt x="116" y="40"/>
                    </a:lnTo>
                    <a:lnTo>
                      <a:pt x="108" y="35"/>
                    </a:lnTo>
                    <a:lnTo>
                      <a:pt x="106" y="33"/>
                    </a:lnTo>
                    <a:lnTo>
                      <a:pt x="102" y="33"/>
                    </a:lnTo>
                    <a:lnTo>
                      <a:pt x="98" y="35"/>
                    </a:lnTo>
                    <a:lnTo>
                      <a:pt x="98" y="37"/>
                    </a:lnTo>
                    <a:lnTo>
                      <a:pt x="97" y="38"/>
                    </a:lnTo>
                    <a:lnTo>
                      <a:pt x="97" y="40"/>
                    </a:lnTo>
                    <a:lnTo>
                      <a:pt x="95" y="40"/>
                    </a:lnTo>
                    <a:lnTo>
                      <a:pt x="95" y="40"/>
                    </a:lnTo>
                    <a:lnTo>
                      <a:pt x="93" y="42"/>
                    </a:lnTo>
                    <a:lnTo>
                      <a:pt x="91" y="42"/>
                    </a:lnTo>
                    <a:lnTo>
                      <a:pt x="89" y="42"/>
                    </a:lnTo>
                    <a:lnTo>
                      <a:pt x="87" y="44"/>
                    </a:lnTo>
                    <a:lnTo>
                      <a:pt x="85" y="46"/>
                    </a:lnTo>
                    <a:lnTo>
                      <a:pt x="85" y="48"/>
                    </a:lnTo>
                    <a:lnTo>
                      <a:pt x="76" y="48"/>
                    </a:lnTo>
                    <a:lnTo>
                      <a:pt x="74" y="48"/>
                    </a:lnTo>
                    <a:lnTo>
                      <a:pt x="72" y="46"/>
                    </a:lnTo>
                    <a:lnTo>
                      <a:pt x="72" y="46"/>
                    </a:lnTo>
                    <a:lnTo>
                      <a:pt x="70" y="44"/>
                    </a:lnTo>
                    <a:lnTo>
                      <a:pt x="68" y="42"/>
                    </a:lnTo>
                    <a:lnTo>
                      <a:pt x="64" y="42"/>
                    </a:lnTo>
                    <a:lnTo>
                      <a:pt x="61" y="42"/>
                    </a:lnTo>
                    <a:lnTo>
                      <a:pt x="57" y="42"/>
                    </a:lnTo>
                    <a:lnTo>
                      <a:pt x="51" y="44"/>
                    </a:lnTo>
                    <a:lnTo>
                      <a:pt x="49" y="44"/>
                    </a:lnTo>
                    <a:lnTo>
                      <a:pt x="44" y="38"/>
                    </a:lnTo>
                    <a:lnTo>
                      <a:pt x="40" y="35"/>
                    </a:lnTo>
                    <a:lnTo>
                      <a:pt x="38" y="33"/>
                    </a:lnTo>
                    <a:lnTo>
                      <a:pt x="38" y="31"/>
                    </a:lnTo>
                    <a:lnTo>
                      <a:pt x="38" y="31"/>
                    </a:lnTo>
                    <a:lnTo>
                      <a:pt x="38" y="31"/>
                    </a:lnTo>
                    <a:lnTo>
                      <a:pt x="36" y="31"/>
                    </a:lnTo>
                    <a:lnTo>
                      <a:pt x="34" y="31"/>
                    </a:lnTo>
                    <a:lnTo>
                      <a:pt x="28" y="31"/>
                    </a:lnTo>
                    <a:lnTo>
                      <a:pt x="26" y="31"/>
                    </a:lnTo>
                    <a:lnTo>
                      <a:pt x="26" y="33"/>
                    </a:lnTo>
                    <a:lnTo>
                      <a:pt x="25" y="33"/>
                    </a:lnTo>
                    <a:lnTo>
                      <a:pt x="25" y="35"/>
                    </a:lnTo>
                    <a:lnTo>
                      <a:pt x="23" y="37"/>
                    </a:lnTo>
                    <a:lnTo>
                      <a:pt x="23" y="37"/>
                    </a:lnTo>
                    <a:lnTo>
                      <a:pt x="21" y="38"/>
                    </a:lnTo>
                    <a:lnTo>
                      <a:pt x="21" y="40"/>
                    </a:lnTo>
                    <a:lnTo>
                      <a:pt x="19" y="40"/>
                    </a:lnTo>
                    <a:lnTo>
                      <a:pt x="15" y="40"/>
                    </a:lnTo>
                    <a:lnTo>
                      <a:pt x="11" y="42"/>
                    </a:lnTo>
                    <a:lnTo>
                      <a:pt x="6" y="44"/>
                    </a:lnTo>
                    <a:lnTo>
                      <a:pt x="2" y="44"/>
                    </a:lnTo>
                    <a:lnTo>
                      <a:pt x="2" y="44"/>
                    </a:lnTo>
                    <a:lnTo>
                      <a:pt x="2" y="48"/>
                    </a:lnTo>
                    <a:lnTo>
                      <a:pt x="2" y="50"/>
                    </a:lnTo>
                    <a:lnTo>
                      <a:pt x="0" y="52"/>
                    </a:lnTo>
                    <a:lnTo>
                      <a:pt x="0" y="54"/>
                    </a:lnTo>
                    <a:lnTo>
                      <a:pt x="0" y="54"/>
                    </a:lnTo>
                    <a:lnTo>
                      <a:pt x="0" y="54"/>
                    </a:lnTo>
                    <a:lnTo>
                      <a:pt x="0" y="55"/>
                    </a:lnTo>
                    <a:lnTo>
                      <a:pt x="0" y="55"/>
                    </a:lnTo>
                    <a:lnTo>
                      <a:pt x="0" y="55"/>
                    </a:lnTo>
                    <a:lnTo>
                      <a:pt x="0" y="57"/>
                    </a:lnTo>
                    <a:lnTo>
                      <a:pt x="2" y="57"/>
                    </a:lnTo>
                    <a:lnTo>
                      <a:pt x="2" y="57"/>
                    </a:lnTo>
                    <a:lnTo>
                      <a:pt x="4" y="57"/>
                    </a:lnTo>
                    <a:lnTo>
                      <a:pt x="8" y="59"/>
                    </a:lnTo>
                    <a:lnTo>
                      <a:pt x="9" y="59"/>
                    </a:lnTo>
                    <a:lnTo>
                      <a:pt x="9" y="59"/>
                    </a:lnTo>
                    <a:lnTo>
                      <a:pt x="11" y="59"/>
                    </a:lnTo>
                    <a:lnTo>
                      <a:pt x="11" y="59"/>
                    </a:lnTo>
                    <a:lnTo>
                      <a:pt x="11" y="59"/>
                    </a:lnTo>
                    <a:lnTo>
                      <a:pt x="11" y="59"/>
                    </a:lnTo>
                    <a:lnTo>
                      <a:pt x="11" y="61"/>
                    </a:lnTo>
                    <a:lnTo>
                      <a:pt x="11" y="63"/>
                    </a:lnTo>
                    <a:lnTo>
                      <a:pt x="11" y="65"/>
                    </a:lnTo>
                    <a:lnTo>
                      <a:pt x="11" y="65"/>
                    </a:lnTo>
                    <a:lnTo>
                      <a:pt x="13" y="65"/>
                    </a:lnTo>
                    <a:lnTo>
                      <a:pt x="13" y="65"/>
                    </a:lnTo>
                    <a:lnTo>
                      <a:pt x="13" y="67"/>
                    </a:lnTo>
                    <a:lnTo>
                      <a:pt x="19" y="67"/>
                    </a:lnTo>
                    <a:lnTo>
                      <a:pt x="21" y="67"/>
                    </a:lnTo>
                    <a:lnTo>
                      <a:pt x="21" y="69"/>
                    </a:lnTo>
                    <a:lnTo>
                      <a:pt x="23" y="69"/>
                    </a:lnTo>
                    <a:lnTo>
                      <a:pt x="25" y="71"/>
                    </a:lnTo>
                    <a:lnTo>
                      <a:pt x="26" y="73"/>
                    </a:lnTo>
                    <a:lnTo>
                      <a:pt x="28" y="74"/>
                    </a:lnTo>
                    <a:lnTo>
                      <a:pt x="28" y="76"/>
                    </a:lnTo>
                    <a:lnTo>
                      <a:pt x="26" y="76"/>
                    </a:lnTo>
                    <a:lnTo>
                      <a:pt x="26" y="78"/>
                    </a:lnTo>
                    <a:lnTo>
                      <a:pt x="26" y="78"/>
                    </a:lnTo>
                    <a:lnTo>
                      <a:pt x="28" y="78"/>
                    </a:lnTo>
                    <a:lnTo>
                      <a:pt x="28" y="78"/>
                    </a:lnTo>
                    <a:lnTo>
                      <a:pt x="30" y="80"/>
                    </a:lnTo>
                    <a:lnTo>
                      <a:pt x="30" y="82"/>
                    </a:lnTo>
                    <a:lnTo>
                      <a:pt x="32" y="82"/>
                    </a:lnTo>
                    <a:lnTo>
                      <a:pt x="36" y="84"/>
                    </a:lnTo>
                    <a:lnTo>
                      <a:pt x="38" y="84"/>
                    </a:lnTo>
                    <a:lnTo>
                      <a:pt x="40" y="86"/>
                    </a:lnTo>
                    <a:lnTo>
                      <a:pt x="40" y="88"/>
                    </a:lnTo>
                    <a:lnTo>
                      <a:pt x="42" y="88"/>
                    </a:lnTo>
                    <a:lnTo>
                      <a:pt x="42" y="88"/>
                    </a:lnTo>
                    <a:lnTo>
                      <a:pt x="42" y="88"/>
                    </a:lnTo>
                    <a:lnTo>
                      <a:pt x="42" y="90"/>
                    </a:lnTo>
                    <a:lnTo>
                      <a:pt x="44" y="90"/>
                    </a:lnTo>
                    <a:lnTo>
                      <a:pt x="45" y="92"/>
                    </a:lnTo>
                    <a:lnTo>
                      <a:pt x="45" y="95"/>
                    </a:lnTo>
                    <a:lnTo>
                      <a:pt x="45" y="95"/>
                    </a:lnTo>
                    <a:lnTo>
                      <a:pt x="45" y="97"/>
                    </a:lnTo>
                    <a:lnTo>
                      <a:pt x="45" y="97"/>
                    </a:lnTo>
                    <a:lnTo>
                      <a:pt x="47" y="97"/>
                    </a:lnTo>
                    <a:lnTo>
                      <a:pt x="47" y="99"/>
                    </a:lnTo>
                    <a:lnTo>
                      <a:pt x="47" y="99"/>
                    </a:lnTo>
                    <a:lnTo>
                      <a:pt x="47" y="101"/>
                    </a:lnTo>
                    <a:lnTo>
                      <a:pt x="49" y="101"/>
                    </a:lnTo>
                    <a:lnTo>
                      <a:pt x="49" y="101"/>
                    </a:lnTo>
                    <a:lnTo>
                      <a:pt x="49" y="103"/>
                    </a:lnTo>
                    <a:lnTo>
                      <a:pt x="49" y="103"/>
                    </a:lnTo>
                    <a:lnTo>
                      <a:pt x="51" y="103"/>
                    </a:lnTo>
                    <a:lnTo>
                      <a:pt x="51" y="103"/>
                    </a:lnTo>
                    <a:lnTo>
                      <a:pt x="51" y="103"/>
                    </a:lnTo>
                    <a:lnTo>
                      <a:pt x="53" y="103"/>
                    </a:lnTo>
                    <a:lnTo>
                      <a:pt x="53" y="103"/>
                    </a:lnTo>
                    <a:lnTo>
                      <a:pt x="55" y="105"/>
                    </a:lnTo>
                    <a:lnTo>
                      <a:pt x="57" y="107"/>
                    </a:lnTo>
                    <a:lnTo>
                      <a:pt x="59" y="107"/>
                    </a:lnTo>
                    <a:lnTo>
                      <a:pt x="59" y="107"/>
                    </a:lnTo>
                    <a:lnTo>
                      <a:pt x="59" y="107"/>
                    </a:lnTo>
                    <a:lnTo>
                      <a:pt x="59" y="107"/>
                    </a:lnTo>
                    <a:lnTo>
                      <a:pt x="59" y="109"/>
                    </a:lnTo>
                    <a:lnTo>
                      <a:pt x="61" y="109"/>
                    </a:lnTo>
                    <a:lnTo>
                      <a:pt x="61" y="111"/>
                    </a:lnTo>
                    <a:lnTo>
                      <a:pt x="61" y="111"/>
                    </a:lnTo>
                    <a:lnTo>
                      <a:pt x="61" y="111"/>
                    </a:lnTo>
                    <a:lnTo>
                      <a:pt x="61" y="112"/>
                    </a:lnTo>
                    <a:lnTo>
                      <a:pt x="61" y="112"/>
                    </a:lnTo>
                    <a:lnTo>
                      <a:pt x="61" y="114"/>
                    </a:lnTo>
                    <a:lnTo>
                      <a:pt x="61" y="114"/>
                    </a:lnTo>
                    <a:lnTo>
                      <a:pt x="61" y="116"/>
                    </a:lnTo>
                    <a:lnTo>
                      <a:pt x="62" y="116"/>
                    </a:lnTo>
                    <a:lnTo>
                      <a:pt x="62" y="116"/>
                    </a:lnTo>
                    <a:lnTo>
                      <a:pt x="62" y="118"/>
                    </a:lnTo>
                    <a:lnTo>
                      <a:pt x="64" y="118"/>
                    </a:lnTo>
                    <a:lnTo>
                      <a:pt x="64" y="120"/>
                    </a:lnTo>
                    <a:lnTo>
                      <a:pt x="66" y="122"/>
                    </a:lnTo>
                    <a:lnTo>
                      <a:pt x="68" y="122"/>
                    </a:lnTo>
                    <a:lnTo>
                      <a:pt x="68" y="122"/>
                    </a:lnTo>
                    <a:lnTo>
                      <a:pt x="68" y="124"/>
                    </a:lnTo>
                    <a:lnTo>
                      <a:pt x="68" y="124"/>
                    </a:lnTo>
                    <a:lnTo>
                      <a:pt x="70" y="126"/>
                    </a:lnTo>
                    <a:lnTo>
                      <a:pt x="72" y="126"/>
                    </a:lnTo>
                    <a:lnTo>
                      <a:pt x="72" y="128"/>
                    </a:lnTo>
                    <a:lnTo>
                      <a:pt x="74" y="128"/>
                    </a:lnTo>
                    <a:lnTo>
                      <a:pt x="74" y="128"/>
                    </a:lnTo>
                    <a:lnTo>
                      <a:pt x="74" y="129"/>
                    </a:lnTo>
                    <a:lnTo>
                      <a:pt x="76" y="129"/>
                    </a:lnTo>
                    <a:lnTo>
                      <a:pt x="76" y="129"/>
                    </a:lnTo>
                    <a:lnTo>
                      <a:pt x="76" y="129"/>
                    </a:lnTo>
                    <a:lnTo>
                      <a:pt x="80" y="129"/>
                    </a:lnTo>
                    <a:lnTo>
                      <a:pt x="83" y="126"/>
                    </a:lnTo>
                    <a:lnTo>
                      <a:pt x="85" y="126"/>
                    </a:lnTo>
                    <a:lnTo>
                      <a:pt x="87" y="128"/>
                    </a:lnTo>
                    <a:lnTo>
                      <a:pt x="89" y="128"/>
                    </a:lnTo>
                    <a:lnTo>
                      <a:pt x="91" y="128"/>
                    </a:lnTo>
                    <a:lnTo>
                      <a:pt x="91" y="128"/>
                    </a:lnTo>
                    <a:lnTo>
                      <a:pt x="93" y="128"/>
                    </a:lnTo>
                    <a:lnTo>
                      <a:pt x="93" y="128"/>
                    </a:lnTo>
                    <a:lnTo>
                      <a:pt x="95" y="126"/>
                    </a:lnTo>
                    <a:lnTo>
                      <a:pt x="95" y="126"/>
                    </a:lnTo>
                    <a:lnTo>
                      <a:pt x="95" y="126"/>
                    </a:lnTo>
                    <a:lnTo>
                      <a:pt x="97" y="124"/>
                    </a:lnTo>
                    <a:lnTo>
                      <a:pt x="97" y="124"/>
                    </a:lnTo>
                    <a:lnTo>
                      <a:pt x="98" y="126"/>
                    </a:lnTo>
                    <a:lnTo>
                      <a:pt x="98" y="126"/>
                    </a:lnTo>
                    <a:lnTo>
                      <a:pt x="100" y="128"/>
                    </a:lnTo>
                    <a:lnTo>
                      <a:pt x="102" y="129"/>
                    </a:lnTo>
                    <a:lnTo>
                      <a:pt x="104" y="131"/>
                    </a:lnTo>
                    <a:lnTo>
                      <a:pt x="108" y="135"/>
                    </a:lnTo>
                    <a:lnTo>
                      <a:pt x="110" y="137"/>
                    </a:lnTo>
                    <a:lnTo>
                      <a:pt x="112" y="137"/>
                    </a:lnTo>
                    <a:lnTo>
                      <a:pt x="112" y="137"/>
                    </a:lnTo>
                    <a:lnTo>
                      <a:pt x="112" y="137"/>
                    </a:lnTo>
                    <a:lnTo>
                      <a:pt x="112" y="137"/>
                    </a:lnTo>
                    <a:lnTo>
                      <a:pt x="114" y="139"/>
                    </a:lnTo>
                    <a:lnTo>
                      <a:pt x="114" y="139"/>
                    </a:lnTo>
                    <a:lnTo>
                      <a:pt x="114" y="139"/>
                    </a:lnTo>
                    <a:lnTo>
                      <a:pt x="114" y="141"/>
                    </a:lnTo>
                    <a:lnTo>
                      <a:pt x="114" y="141"/>
                    </a:lnTo>
                    <a:lnTo>
                      <a:pt x="114" y="141"/>
                    </a:lnTo>
                    <a:lnTo>
                      <a:pt x="114" y="141"/>
                    </a:lnTo>
                    <a:lnTo>
                      <a:pt x="116" y="141"/>
                    </a:lnTo>
                    <a:lnTo>
                      <a:pt x="116" y="141"/>
                    </a:lnTo>
                    <a:lnTo>
                      <a:pt x="116" y="141"/>
                    </a:lnTo>
                    <a:lnTo>
                      <a:pt x="116" y="141"/>
                    </a:lnTo>
                    <a:lnTo>
                      <a:pt x="117" y="141"/>
                    </a:lnTo>
                    <a:lnTo>
                      <a:pt x="117" y="143"/>
                    </a:lnTo>
                    <a:lnTo>
                      <a:pt x="117" y="143"/>
                    </a:lnTo>
                    <a:lnTo>
                      <a:pt x="117" y="143"/>
                    </a:lnTo>
                    <a:lnTo>
                      <a:pt x="119" y="141"/>
                    </a:lnTo>
                    <a:lnTo>
                      <a:pt x="119" y="141"/>
                    </a:lnTo>
                    <a:lnTo>
                      <a:pt x="123" y="137"/>
                    </a:lnTo>
                    <a:lnTo>
                      <a:pt x="123" y="137"/>
                    </a:lnTo>
                    <a:lnTo>
                      <a:pt x="123" y="139"/>
                    </a:lnTo>
                    <a:lnTo>
                      <a:pt x="125" y="139"/>
                    </a:lnTo>
                    <a:lnTo>
                      <a:pt x="127" y="139"/>
                    </a:lnTo>
                    <a:lnTo>
                      <a:pt x="127" y="139"/>
                    </a:lnTo>
                    <a:lnTo>
                      <a:pt x="127" y="139"/>
                    </a:lnTo>
                    <a:lnTo>
                      <a:pt x="129" y="139"/>
                    </a:lnTo>
                    <a:lnTo>
                      <a:pt x="129" y="139"/>
                    </a:lnTo>
                    <a:lnTo>
                      <a:pt x="131" y="139"/>
                    </a:lnTo>
                    <a:lnTo>
                      <a:pt x="131" y="139"/>
                    </a:lnTo>
                    <a:lnTo>
                      <a:pt x="133" y="139"/>
                    </a:lnTo>
                    <a:lnTo>
                      <a:pt x="133" y="139"/>
                    </a:lnTo>
                    <a:lnTo>
                      <a:pt x="134" y="139"/>
                    </a:lnTo>
                    <a:lnTo>
                      <a:pt x="134" y="139"/>
                    </a:lnTo>
                    <a:lnTo>
                      <a:pt x="134" y="139"/>
                    </a:lnTo>
                    <a:lnTo>
                      <a:pt x="134" y="141"/>
                    </a:lnTo>
                    <a:lnTo>
                      <a:pt x="134" y="141"/>
                    </a:lnTo>
                    <a:lnTo>
                      <a:pt x="136" y="141"/>
                    </a:lnTo>
                    <a:lnTo>
                      <a:pt x="136" y="141"/>
                    </a:lnTo>
                    <a:lnTo>
                      <a:pt x="136" y="141"/>
                    </a:lnTo>
                    <a:lnTo>
                      <a:pt x="136" y="143"/>
                    </a:lnTo>
                    <a:lnTo>
                      <a:pt x="138" y="143"/>
                    </a:lnTo>
                    <a:lnTo>
                      <a:pt x="138" y="143"/>
                    </a:lnTo>
                    <a:lnTo>
                      <a:pt x="138" y="143"/>
                    </a:lnTo>
                    <a:lnTo>
                      <a:pt x="138" y="143"/>
                    </a:lnTo>
                    <a:lnTo>
                      <a:pt x="138" y="141"/>
                    </a:lnTo>
                    <a:lnTo>
                      <a:pt x="138" y="141"/>
                    </a:lnTo>
                    <a:lnTo>
                      <a:pt x="138" y="141"/>
                    </a:lnTo>
                    <a:lnTo>
                      <a:pt x="142" y="139"/>
                    </a:lnTo>
                    <a:lnTo>
                      <a:pt x="144" y="139"/>
                    </a:lnTo>
                    <a:lnTo>
                      <a:pt x="148" y="137"/>
                    </a:lnTo>
                    <a:lnTo>
                      <a:pt x="150" y="137"/>
                    </a:lnTo>
                    <a:lnTo>
                      <a:pt x="152" y="137"/>
                    </a:lnTo>
                    <a:lnTo>
                      <a:pt x="153" y="137"/>
                    </a:lnTo>
                    <a:lnTo>
                      <a:pt x="153" y="137"/>
                    </a:lnTo>
                    <a:lnTo>
                      <a:pt x="155" y="139"/>
                    </a:lnTo>
                    <a:lnTo>
                      <a:pt x="155" y="139"/>
                    </a:lnTo>
                    <a:lnTo>
                      <a:pt x="157" y="139"/>
                    </a:lnTo>
                    <a:lnTo>
                      <a:pt x="159" y="139"/>
                    </a:lnTo>
                    <a:lnTo>
                      <a:pt x="159" y="139"/>
                    </a:lnTo>
                    <a:lnTo>
                      <a:pt x="159" y="139"/>
                    </a:lnTo>
                    <a:lnTo>
                      <a:pt x="161" y="139"/>
                    </a:lnTo>
                    <a:lnTo>
                      <a:pt x="161" y="137"/>
                    </a:lnTo>
                    <a:lnTo>
                      <a:pt x="165" y="135"/>
                    </a:lnTo>
                    <a:lnTo>
                      <a:pt x="169" y="131"/>
                    </a:lnTo>
                    <a:lnTo>
                      <a:pt x="172" y="126"/>
                    </a:lnTo>
                    <a:lnTo>
                      <a:pt x="180" y="118"/>
                    </a:lnTo>
                    <a:lnTo>
                      <a:pt x="186" y="114"/>
                    </a:lnTo>
                    <a:lnTo>
                      <a:pt x="188" y="111"/>
                    </a:lnTo>
                    <a:lnTo>
                      <a:pt x="188" y="111"/>
                    </a:lnTo>
                    <a:lnTo>
                      <a:pt x="188" y="111"/>
                    </a:lnTo>
                    <a:lnTo>
                      <a:pt x="188" y="111"/>
                    </a:lnTo>
                    <a:lnTo>
                      <a:pt x="188" y="111"/>
                    </a:lnTo>
                    <a:lnTo>
                      <a:pt x="188" y="111"/>
                    </a:lnTo>
                    <a:lnTo>
                      <a:pt x="188" y="111"/>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66" name="Freeform 1811">
                <a:extLst>
                  <a:ext uri="{FF2B5EF4-FFF2-40B4-BE49-F238E27FC236}">
                    <a16:creationId xmlns:a16="http://schemas.microsoft.com/office/drawing/2014/main" id="{6BAC2B3C-949D-6DA6-57D7-6CD960D2F47B}"/>
                  </a:ext>
                </a:extLst>
              </p:cNvPr>
              <p:cNvSpPr>
                <a:spLocks/>
              </p:cNvSpPr>
              <p:nvPr/>
            </p:nvSpPr>
            <p:spPr bwMode="auto">
              <a:xfrm>
                <a:off x="22971487" y="6079279"/>
                <a:ext cx="1362502" cy="1794910"/>
              </a:xfrm>
              <a:custGeom>
                <a:avLst/>
                <a:gdLst>
                  <a:gd name="T0" fmla="*/ 163 w 167"/>
                  <a:gd name="T1" fmla="*/ 23 h 220"/>
                  <a:gd name="T2" fmla="*/ 162 w 167"/>
                  <a:gd name="T3" fmla="*/ 25 h 220"/>
                  <a:gd name="T4" fmla="*/ 162 w 167"/>
                  <a:gd name="T5" fmla="*/ 12 h 220"/>
                  <a:gd name="T6" fmla="*/ 148 w 167"/>
                  <a:gd name="T7" fmla="*/ 4 h 220"/>
                  <a:gd name="T8" fmla="*/ 129 w 167"/>
                  <a:gd name="T9" fmla="*/ 12 h 220"/>
                  <a:gd name="T10" fmla="*/ 118 w 167"/>
                  <a:gd name="T11" fmla="*/ 12 h 220"/>
                  <a:gd name="T12" fmla="*/ 101 w 167"/>
                  <a:gd name="T13" fmla="*/ 13 h 220"/>
                  <a:gd name="T14" fmla="*/ 78 w 167"/>
                  <a:gd name="T15" fmla="*/ 19 h 220"/>
                  <a:gd name="T16" fmla="*/ 63 w 167"/>
                  <a:gd name="T17" fmla="*/ 25 h 220"/>
                  <a:gd name="T18" fmla="*/ 35 w 167"/>
                  <a:gd name="T19" fmla="*/ 10 h 220"/>
                  <a:gd name="T20" fmla="*/ 31 w 167"/>
                  <a:gd name="T21" fmla="*/ 15 h 220"/>
                  <a:gd name="T22" fmla="*/ 29 w 167"/>
                  <a:gd name="T23" fmla="*/ 17 h 220"/>
                  <a:gd name="T24" fmla="*/ 27 w 167"/>
                  <a:gd name="T25" fmla="*/ 23 h 220"/>
                  <a:gd name="T26" fmla="*/ 29 w 167"/>
                  <a:gd name="T27" fmla="*/ 25 h 220"/>
                  <a:gd name="T28" fmla="*/ 29 w 167"/>
                  <a:gd name="T29" fmla="*/ 29 h 220"/>
                  <a:gd name="T30" fmla="*/ 33 w 167"/>
                  <a:gd name="T31" fmla="*/ 31 h 220"/>
                  <a:gd name="T32" fmla="*/ 35 w 167"/>
                  <a:gd name="T33" fmla="*/ 34 h 220"/>
                  <a:gd name="T34" fmla="*/ 36 w 167"/>
                  <a:gd name="T35" fmla="*/ 36 h 220"/>
                  <a:gd name="T36" fmla="*/ 40 w 167"/>
                  <a:gd name="T37" fmla="*/ 42 h 220"/>
                  <a:gd name="T38" fmla="*/ 42 w 167"/>
                  <a:gd name="T39" fmla="*/ 42 h 220"/>
                  <a:gd name="T40" fmla="*/ 46 w 167"/>
                  <a:gd name="T41" fmla="*/ 46 h 220"/>
                  <a:gd name="T42" fmla="*/ 63 w 167"/>
                  <a:gd name="T43" fmla="*/ 53 h 220"/>
                  <a:gd name="T44" fmla="*/ 82 w 167"/>
                  <a:gd name="T45" fmla="*/ 59 h 220"/>
                  <a:gd name="T46" fmla="*/ 112 w 167"/>
                  <a:gd name="T47" fmla="*/ 65 h 220"/>
                  <a:gd name="T48" fmla="*/ 93 w 167"/>
                  <a:gd name="T49" fmla="*/ 82 h 220"/>
                  <a:gd name="T50" fmla="*/ 69 w 167"/>
                  <a:gd name="T51" fmla="*/ 108 h 220"/>
                  <a:gd name="T52" fmla="*/ 61 w 167"/>
                  <a:gd name="T53" fmla="*/ 114 h 220"/>
                  <a:gd name="T54" fmla="*/ 48 w 167"/>
                  <a:gd name="T55" fmla="*/ 114 h 220"/>
                  <a:gd name="T56" fmla="*/ 42 w 167"/>
                  <a:gd name="T57" fmla="*/ 114 h 220"/>
                  <a:gd name="T58" fmla="*/ 33 w 167"/>
                  <a:gd name="T59" fmla="*/ 120 h 220"/>
                  <a:gd name="T60" fmla="*/ 31 w 167"/>
                  <a:gd name="T61" fmla="*/ 120 h 220"/>
                  <a:gd name="T62" fmla="*/ 31 w 167"/>
                  <a:gd name="T63" fmla="*/ 122 h 220"/>
                  <a:gd name="T64" fmla="*/ 27 w 167"/>
                  <a:gd name="T65" fmla="*/ 123 h 220"/>
                  <a:gd name="T66" fmla="*/ 19 w 167"/>
                  <a:gd name="T67" fmla="*/ 125 h 220"/>
                  <a:gd name="T68" fmla="*/ 17 w 167"/>
                  <a:gd name="T69" fmla="*/ 125 h 220"/>
                  <a:gd name="T70" fmla="*/ 16 w 167"/>
                  <a:gd name="T71" fmla="*/ 127 h 220"/>
                  <a:gd name="T72" fmla="*/ 14 w 167"/>
                  <a:gd name="T73" fmla="*/ 131 h 220"/>
                  <a:gd name="T74" fmla="*/ 0 w 167"/>
                  <a:gd name="T75" fmla="*/ 146 h 220"/>
                  <a:gd name="T76" fmla="*/ 0 w 167"/>
                  <a:gd name="T77" fmla="*/ 148 h 220"/>
                  <a:gd name="T78" fmla="*/ 0 w 167"/>
                  <a:gd name="T79" fmla="*/ 180 h 220"/>
                  <a:gd name="T80" fmla="*/ 0 w 167"/>
                  <a:gd name="T81" fmla="*/ 205 h 220"/>
                  <a:gd name="T82" fmla="*/ 0 w 167"/>
                  <a:gd name="T83" fmla="*/ 209 h 220"/>
                  <a:gd name="T84" fmla="*/ 8 w 167"/>
                  <a:gd name="T85" fmla="*/ 218 h 220"/>
                  <a:gd name="T86" fmla="*/ 14 w 167"/>
                  <a:gd name="T87" fmla="*/ 211 h 220"/>
                  <a:gd name="T88" fmla="*/ 76 w 167"/>
                  <a:gd name="T89" fmla="*/ 156 h 220"/>
                  <a:gd name="T90" fmla="*/ 124 w 167"/>
                  <a:gd name="T91" fmla="*/ 103 h 220"/>
                  <a:gd name="T92" fmla="*/ 143 w 167"/>
                  <a:gd name="T93" fmla="*/ 65 h 220"/>
                  <a:gd name="T94" fmla="*/ 160 w 167"/>
                  <a:gd name="T95" fmla="*/ 29 h 220"/>
                  <a:gd name="T96" fmla="*/ 165 w 167"/>
                  <a:gd name="T97" fmla="*/ 25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7" h="220">
                    <a:moveTo>
                      <a:pt x="165" y="25"/>
                    </a:moveTo>
                    <a:lnTo>
                      <a:pt x="165" y="23"/>
                    </a:lnTo>
                    <a:lnTo>
                      <a:pt x="163" y="23"/>
                    </a:lnTo>
                    <a:lnTo>
                      <a:pt x="163" y="23"/>
                    </a:lnTo>
                    <a:lnTo>
                      <a:pt x="163" y="23"/>
                    </a:lnTo>
                    <a:lnTo>
                      <a:pt x="163" y="25"/>
                    </a:lnTo>
                    <a:lnTo>
                      <a:pt x="162" y="25"/>
                    </a:lnTo>
                    <a:lnTo>
                      <a:pt x="162" y="25"/>
                    </a:lnTo>
                    <a:lnTo>
                      <a:pt x="162" y="23"/>
                    </a:lnTo>
                    <a:lnTo>
                      <a:pt x="163" y="19"/>
                    </a:lnTo>
                    <a:lnTo>
                      <a:pt x="162" y="15"/>
                    </a:lnTo>
                    <a:lnTo>
                      <a:pt x="162" y="12"/>
                    </a:lnTo>
                    <a:lnTo>
                      <a:pt x="163" y="2"/>
                    </a:lnTo>
                    <a:lnTo>
                      <a:pt x="158" y="0"/>
                    </a:lnTo>
                    <a:lnTo>
                      <a:pt x="156" y="0"/>
                    </a:lnTo>
                    <a:lnTo>
                      <a:pt x="148" y="4"/>
                    </a:lnTo>
                    <a:lnTo>
                      <a:pt x="146" y="6"/>
                    </a:lnTo>
                    <a:lnTo>
                      <a:pt x="139" y="8"/>
                    </a:lnTo>
                    <a:lnTo>
                      <a:pt x="133" y="10"/>
                    </a:lnTo>
                    <a:lnTo>
                      <a:pt x="129" y="12"/>
                    </a:lnTo>
                    <a:lnTo>
                      <a:pt x="127" y="12"/>
                    </a:lnTo>
                    <a:lnTo>
                      <a:pt x="122" y="10"/>
                    </a:lnTo>
                    <a:lnTo>
                      <a:pt x="120" y="10"/>
                    </a:lnTo>
                    <a:lnTo>
                      <a:pt x="118" y="12"/>
                    </a:lnTo>
                    <a:lnTo>
                      <a:pt x="112" y="13"/>
                    </a:lnTo>
                    <a:lnTo>
                      <a:pt x="110" y="13"/>
                    </a:lnTo>
                    <a:lnTo>
                      <a:pt x="103" y="13"/>
                    </a:lnTo>
                    <a:lnTo>
                      <a:pt x="101" y="13"/>
                    </a:lnTo>
                    <a:lnTo>
                      <a:pt x="91" y="19"/>
                    </a:lnTo>
                    <a:lnTo>
                      <a:pt x="88" y="19"/>
                    </a:lnTo>
                    <a:lnTo>
                      <a:pt x="84" y="19"/>
                    </a:lnTo>
                    <a:lnTo>
                      <a:pt x="78" y="19"/>
                    </a:lnTo>
                    <a:lnTo>
                      <a:pt x="74" y="19"/>
                    </a:lnTo>
                    <a:lnTo>
                      <a:pt x="72" y="19"/>
                    </a:lnTo>
                    <a:lnTo>
                      <a:pt x="65" y="23"/>
                    </a:lnTo>
                    <a:lnTo>
                      <a:pt x="63" y="25"/>
                    </a:lnTo>
                    <a:lnTo>
                      <a:pt x="54" y="25"/>
                    </a:lnTo>
                    <a:lnTo>
                      <a:pt x="48" y="19"/>
                    </a:lnTo>
                    <a:lnTo>
                      <a:pt x="36" y="8"/>
                    </a:lnTo>
                    <a:lnTo>
                      <a:pt x="35" y="10"/>
                    </a:lnTo>
                    <a:lnTo>
                      <a:pt x="33" y="12"/>
                    </a:lnTo>
                    <a:lnTo>
                      <a:pt x="31" y="15"/>
                    </a:lnTo>
                    <a:lnTo>
                      <a:pt x="31" y="15"/>
                    </a:lnTo>
                    <a:lnTo>
                      <a:pt x="31" y="15"/>
                    </a:lnTo>
                    <a:lnTo>
                      <a:pt x="31" y="15"/>
                    </a:lnTo>
                    <a:lnTo>
                      <a:pt x="31" y="17"/>
                    </a:lnTo>
                    <a:lnTo>
                      <a:pt x="31" y="17"/>
                    </a:lnTo>
                    <a:lnTo>
                      <a:pt x="29" y="17"/>
                    </a:lnTo>
                    <a:lnTo>
                      <a:pt x="27" y="19"/>
                    </a:lnTo>
                    <a:lnTo>
                      <a:pt x="27" y="21"/>
                    </a:lnTo>
                    <a:lnTo>
                      <a:pt x="27" y="21"/>
                    </a:lnTo>
                    <a:lnTo>
                      <a:pt x="27" y="23"/>
                    </a:lnTo>
                    <a:lnTo>
                      <a:pt x="27" y="23"/>
                    </a:lnTo>
                    <a:lnTo>
                      <a:pt x="27" y="23"/>
                    </a:lnTo>
                    <a:lnTo>
                      <a:pt x="29" y="25"/>
                    </a:lnTo>
                    <a:lnTo>
                      <a:pt x="29" y="25"/>
                    </a:lnTo>
                    <a:lnTo>
                      <a:pt x="29" y="27"/>
                    </a:lnTo>
                    <a:lnTo>
                      <a:pt x="29" y="27"/>
                    </a:lnTo>
                    <a:lnTo>
                      <a:pt x="29" y="29"/>
                    </a:lnTo>
                    <a:lnTo>
                      <a:pt x="29" y="29"/>
                    </a:lnTo>
                    <a:lnTo>
                      <a:pt x="31" y="29"/>
                    </a:lnTo>
                    <a:lnTo>
                      <a:pt x="31" y="31"/>
                    </a:lnTo>
                    <a:lnTo>
                      <a:pt x="31" y="31"/>
                    </a:lnTo>
                    <a:lnTo>
                      <a:pt x="33" y="31"/>
                    </a:lnTo>
                    <a:lnTo>
                      <a:pt x="33" y="32"/>
                    </a:lnTo>
                    <a:lnTo>
                      <a:pt x="33" y="32"/>
                    </a:lnTo>
                    <a:lnTo>
                      <a:pt x="35" y="32"/>
                    </a:lnTo>
                    <a:lnTo>
                      <a:pt x="35" y="34"/>
                    </a:lnTo>
                    <a:lnTo>
                      <a:pt x="35" y="34"/>
                    </a:lnTo>
                    <a:lnTo>
                      <a:pt x="35" y="34"/>
                    </a:lnTo>
                    <a:lnTo>
                      <a:pt x="35" y="34"/>
                    </a:lnTo>
                    <a:lnTo>
                      <a:pt x="36" y="36"/>
                    </a:lnTo>
                    <a:lnTo>
                      <a:pt x="38" y="40"/>
                    </a:lnTo>
                    <a:lnTo>
                      <a:pt x="38" y="40"/>
                    </a:lnTo>
                    <a:lnTo>
                      <a:pt x="38" y="40"/>
                    </a:lnTo>
                    <a:lnTo>
                      <a:pt x="40" y="42"/>
                    </a:lnTo>
                    <a:lnTo>
                      <a:pt x="40" y="42"/>
                    </a:lnTo>
                    <a:lnTo>
                      <a:pt x="40" y="42"/>
                    </a:lnTo>
                    <a:lnTo>
                      <a:pt x="40" y="42"/>
                    </a:lnTo>
                    <a:lnTo>
                      <a:pt x="42" y="42"/>
                    </a:lnTo>
                    <a:lnTo>
                      <a:pt x="42" y="42"/>
                    </a:lnTo>
                    <a:lnTo>
                      <a:pt x="42" y="42"/>
                    </a:lnTo>
                    <a:lnTo>
                      <a:pt x="42" y="42"/>
                    </a:lnTo>
                    <a:lnTo>
                      <a:pt x="46" y="46"/>
                    </a:lnTo>
                    <a:lnTo>
                      <a:pt x="48" y="48"/>
                    </a:lnTo>
                    <a:lnTo>
                      <a:pt x="50" y="48"/>
                    </a:lnTo>
                    <a:lnTo>
                      <a:pt x="52" y="49"/>
                    </a:lnTo>
                    <a:lnTo>
                      <a:pt x="63" y="53"/>
                    </a:lnTo>
                    <a:lnTo>
                      <a:pt x="67" y="55"/>
                    </a:lnTo>
                    <a:lnTo>
                      <a:pt x="71" y="55"/>
                    </a:lnTo>
                    <a:lnTo>
                      <a:pt x="76" y="57"/>
                    </a:lnTo>
                    <a:lnTo>
                      <a:pt x="82" y="59"/>
                    </a:lnTo>
                    <a:lnTo>
                      <a:pt x="86" y="61"/>
                    </a:lnTo>
                    <a:lnTo>
                      <a:pt x="95" y="63"/>
                    </a:lnTo>
                    <a:lnTo>
                      <a:pt x="95" y="65"/>
                    </a:lnTo>
                    <a:lnTo>
                      <a:pt x="112" y="65"/>
                    </a:lnTo>
                    <a:lnTo>
                      <a:pt x="105" y="70"/>
                    </a:lnTo>
                    <a:lnTo>
                      <a:pt x="101" y="74"/>
                    </a:lnTo>
                    <a:lnTo>
                      <a:pt x="95" y="80"/>
                    </a:lnTo>
                    <a:lnTo>
                      <a:pt x="93" y="82"/>
                    </a:lnTo>
                    <a:lnTo>
                      <a:pt x="90" y="86"/>
                    </a:lnTo>
                    <a:lnTo>
                      <a:pt x="88" y="87"/>
                    </a:lnTo>
                    <a:lnTo>
                      <a:pt x="80" y="95"/>
                    </a:lnTo>
                    <a:lnTo>
                      <a:pt x="69" y="108"/>
                    </a:lnTo>
                    <a:lnTo>
                      <a:pt x="65" y="112"/>
                    </a:lnTo>
                    <a:lnTo>
                      <a:pt x="65" y="114"/>
                    </a:lnTo>
                    <a:lnTo>
                      <a:pt x="63" y="114"/>
                    </a:lnTo>
                    <a:lnTo>
                      <a:pt x="61" y="114"/>
                    </a:lnTo>
                    <a:lnTo>
                      <a:pt x="61" y="114"/>
                    </a:lnTo>
                    <a:lnTo>
                      <a:pt x="55" y="114"/>
                    </a:lnTo>
                    <a:lnTo>
                      <a:pt x="52" y="114"/>
                    </a:lnTo>
                    <a:lnTo>
                      <a:pt x="48" y="114"/>
                    </a:lnTo>
                    <a:lnTo>
                      <a:pt x="46" y="114"/>
                    </a:lnTo>
                    <a:lnTo>
                      <a:pt x="46" y="114"/>
                    </a:lnTo>
                    <a:lnTo>
                      <a:pt x="46" y="114"/>
                    </a:lnTo>
                    <a:lnTo>
                      <a:pt x="42" y="114"/>
                    </a:lnTo>
                    <a:lnTo>
                      <a:pt x="38" y="116"/>
                    </a:lnTo>
                    <a:lnTo>
                      <a:pt x="35" y="118"/>
                    </a:lnTo>
                    <a:lnTo>
                      <a:pt x="33" y="120"/>
                    </a:lnTo>
                    <a:lnTo>
                      <a:pt x="33" y="120"/>
                    </a:lnTo>
                    <a:lnTo>
                      <a:pt x="33" y="120"/>
                    </a:lnTo>
                    <a:lnTo>
                      <a:pt x="33" y="120"/>
                    </a:lnTo>
                    <a:lnTo>
                      <a:pt x="33" y="120"/>
                    </a:lnTo>
                    <a:lnTo>
                      <a:pt x="31" y="120"/>
                    </a:lnTo>
                    <a:lnTo>
                      <a:pt x="31" y="122"/>
                    </a:lnTo>
                    <a:lnTo>
                      <a:pt x="31" y="122"/>
                    </a:lnTo>
                    <a:lnTo>
                      <a:pt x="31" y="122"/>
                    </a:lnTo>
                    <a:lnTo>
                      <a:pt x="31" y="122"/>
                    </a:lnTo>
                    <a:lnTo>
                      <a:pt x="31" y="123"/>
                    </a:lnTo>
                    <a:lnTo>
                      <a:pt x="31" y="123"/>
                    </a:lnTo>
                    <a:lnTo>
                      <a:pt x="31" y="123"/>
                    </a:lnTo>
                    <a:lnTo>
                      <a:pt x="27" y="123"/>
                    </a:lnTo>
                    <a:lnTo>
                      <a:pt x="25" y="125"/>
                    </a:lnTo>
                    <a:lnTo>
                      <a:pt x="21" y="125"/>
                    </a:lnTo>
                    <a:lnTo>
                      <a:pt x="19" y="125"/>
                    </a:lnTo>
                    <a:lnTo>
                      <a:pt x="19" y="125"/>
                    </a:lnTo>
                    <a:lnTo>
                      <a:pt x="19" y="125"/>
                    </a:lnTo>
                    <a:lnTo>
                      <a:pt x="17" y="125"/>
                    </a:lnTo>
                    <a:lnTo>
                      <a:pt x="17" y="125"/>
                    </a:lnTo>
                    <a:lnTo>
                      <a:pt x="17" y="125"/>
                    </a:lnTo>
                    <a:lnTo>
                      <a:pt x="16" y="127"/>
                    </a:lnTo>
                    <a:lnTo>
                      <a:pt x="16" y="127"/>
                    </a:lnTo>
                    <a:lnTo>
                      <a:pt x="16" y="127"/>
                    </a:lnTo>
                    <a:lnTo>
                      <a:pt x="16" y="127"/>
                    </a:lnTo>
                    <a:lnTo>
                      <a:pt x="16" y="127"/>
                    </a:lnTo>
                    <a:lnTo>
                      <a:pt x="14" y="129"/>
                    </a:lnTo>
                    <a:lnTo>
                      <a:pt x="14" y="129"/>
                    </a:lnTo>
                    <a:lnTo>
                      <a:pt x="14" y="131"/>
                    </a:lnTo>
                    <a:lnTo>
                      <a:pt x="12" y="133"/>
                    </a:lnTo>
                    <a:lnTo>
                      <a:pt x="6" y="141"/>
                    </a:lnTo>
                    <a:lnTo>
                      <a:pt x="4" y="142"/>
                    </a:lnTo>
                    <a:lnTo>
                      <a:pt x="0" y="146"/>
                    </a:lnTo>
                    <a:lnTo>
                      <a:pt x="0" y="146"/>
                    </a:lnTo>
                    <a:lnTo>
                      <a:pt x="0" y="146"/>
                    </a:lnTo>
                    <a:lnTo>
                      <a:pt x="0" y="148"/>
                    </a:lnTo>
                    <a:lnTo>
                      <a:pt x="0" y="148"/>
                    </a:lnTo>
                    <a:lnTo>
                      <a:pt x="0" y="152"/>
                    </a:lnTo>
                    <a:lnTo>
                      <a:pt x="0" y="158"/>
                    </a:lnTo>
                    <a:lnTo>
                      <a:pt x="0" y="175"/>
                    </a:lnTo>
                    <a:lnTo>
                      <a:pt x="0" y="180"/>
                    </a:lnTo>
                    <a:lnTo>
                      <a:pt x="0" y="197"/>
                    </a:lnTo>
                    <a:lnTo>
                      <a:pt x="0" y="201"/>
                    </a:lnTo>
                    <a:lnTo>
                      <a:pt x="0" y="203"/>
                    </a:lnTo>
                    <a:lnTo>
                      <a:pt x="0" y="205"/>
                    </a:lnTo>
                    <a:lnTo>
                      <a:pt x="0" y="207"/>
                    </a:lnTo>
                    <a:lnTo>
                      <a:pt x="0" y="207"/>
                    </a:lnTo>
                    <a:lnTo>
                      <a:pt x="0" y="207"/>
                    </a:lnTo>
                    <a:lnTo>
                      <a:pt x="0" y="209"/>
                    </a:lnTo>
                    <a:lnTo>
                      <a:pt x="2" y="211"/>
                    </a:lnTo>
                    <a:lnTo>
                      <a:pt x="6" y="216"/>
                    </a:lnTo>
                    <a:lnTo>
                      <a:pt x="8" y="216"/>
                    </a:lnTo>
                    <a:lnTo>
                      <a:pt x="8" y="218"/>
                    </a:lnTo>
                    <a:lnTo>
                      <a:pt x="8" y="218"/>
                    </a:lnTo>
                    <a:lnTo>
                      <a:pt x="8" y="220"/>
                    </a:lnTo>
                    <a:lnTo>
                      <a:pt x="10" y="218"/>
                    </a:lnTo>
                    <a:lnTo>
                      <a:pt x="14" y="211"/>
                    </a:lnTo>
                    <a:lnTo>
                      <a:pt x="16" y="209"/>
                    </a:lnTo>
                    <a:lnTo>
                      <a:pt x="44" y="178"/>
                    </a:lnTo>
                    <a:lnTo>
                      <a:pt x="59" y="165"/>
                    </a:lnTo>
                    <a:lnTo>
                      <a:pt x="76" y="156"/>
                    </a:lnTo>
                    <a:lnTo>
                      <a:pt x="82" y="154"/>
                    </a:lnTo>
                    <a:lnTo>
                      <a:pt x="91" y="144"/>
                    </a:lnTo>
                    <a:lnTo>
                      <a:pt x="108" y="123"/>
                    </a:lnTo>
                    <a:lnTo>
                      <a:pt x="124" y="103"/>
                    </a:lnTo>
                    <a:lnTo>
                      <a:pt x="127" y="97"/>
                    </a:lnTo>
                    <a:lnTo>
                      <a:pt x="131" y="84"/>
                    </a:lnTo>
                    <a:lnTo>
                      <a:pt x="139" y="74"/>
                    </a:lnTo>
                    <a:lnTo>
                      <a:pt x="143" y="65"/>
                    </a:lnTo>
                    <a:lnTo>
                      <a:pt x="146" y="59"/>
                    </a:lnTo>
                    <a:lnTo>
                      <a:pt x="156" y="42"/>
                    </a:lnTo>
                    <a:lnTo>
                      <a:pt x="158" y="40"/>
                    </a:lnTo>
                    <a:lnTo>
                      <a:pt x="160" y="29"/>
                    </a:lnTo>
                    <a:lnTo>
                      <a:pt x="160" y="27"/>
                    </a:lnTo>
                    <a:lnTo>
                      <a:pt x="162" y="25"/>
                    </a:lnTo>
                    <a:lnTo>
                      <a:pt x="167" y="25"/>
                    </a:lnTo>
                    <a:lnTo>
                      <a:pt x="165" y="25"/>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67" name="Freeform 1812">
                <a:extLst>
                  <a:ext uri="{FF2B5EF4-FFF2-40B4-BE49-F238E27FC236}">
                    <a16:creationId xmlns:a16="http://schemas.microsoft.com/office/drawing/2014/main" id="{702CDE64-DD5F-286C-9818-59DA9CAF8CEC}"/>
                  </a:ext>
                </a:extLst>
              </p:cNvPr>
              <p:cNvSpPr>
                <a:spLocks/>
              </p:cNvSpPr>
              <p:nvPr/>
            </p:nvSpPr>
            <p:spPr bwMode="auto">
              <a:xfrm>
                <a:off x="15734738" y="8681895"/>
                <a:ext cx="16318" cy="16318"/>
              </a:xfrm>
              <a:custGeom>
                <a:avLst/>
                <a:gdLst>
                  <a:gd name="T0" fmla="*/ 0 w 2"/>
                  <a:gd name="T1" fmla="*/ 0 h 2"/>
                  <a:gd name="T2" fmla="*/ 0 w 2"/>
                  <a:gd name="T3" fmla="*/ 2 h 2"/>
                  <a:gd name="T4" fmla="*/ 0 w 2"/>
                  <a:gd name="T5" fmla="*/ 2 h 2"/>
                  <a:gd name="T6" fmla="*/ 2 w 2"/>
                  <a:gd name="T7" fmla="*/ 2 h 2"/>
                  <a:gd name="T8" fmla="*/ 2 w 2"/>
                  <a:gd name="T9" fmla="*/ 2 h 2"/>
                  <a:gd name="T10" fmla="*/ 2 w 2"/>
                  <a:gd name="T11" fmla="*/ 0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lnTo>
                      <a:pt x="0" y="2"/>
                    </a:lnTo>
                    <a:lnTo>
                      <a:pt x="0" y="2"/>
                    </a:lnTo>
                    <a:lnTo>
                      <a:pt x="2" y="2"/>
                    </a:lnTo>
                    <a:lnTo>
                      <a:pt x="2" y="2"/>
                    </a:lnTo>
                    <a:lnTo>
                      <a:pt x="2" y="0"/>
                    </a:lnTo>
                    <a:lnTo>
                      <a:pt x="0" y="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68" name="Freeform 1813">
                <a:extLst>
                  <a:ext uri="{FF2B5EF4-FFF2-40B4-BE49-F238E27FC236}">
                    <a16:creationId xmlns:a16="http://schemas.microsoft.com/office/drawing/2014/main" id="{88FDB814-A802-8E32-A622-1DC165153780}"/>
                  </a:ext>
                </a:extLst>
              </p:cNvPr>
              <p:cNvSpPr>
                <a:spLocks/>
              </p:cNvSpPr>
              <p:nvPr/>
            </p:nvSpPr>
            <p:spPr bwMode="auto">
              <a:xfrm>
                <a:off x="8530620" y="8926656"/>
                <a:ext cx="1574628" cy="1794910"/>
              </a:xfrm>
              <a:custGeom>
                <a:avLst/>
                <a:gdLst>
                  <a:gd name="T0" fmla="*/ 12 w 193"/>
                  <a:gd name="T1" fmla="*/ 50 h 220"/>
                  <a:gd name="T2" fmla="*/ 10 w 193"/>
                  <a:gd name="T3" fmla="*/ 69 h 220"/>
                  <a:gd name="T4" fmla="*/ 10 w 193"/>
                  <a:gd name="T5" fmla="*/ 76 h 220"/>
                  <a:gd name="T6" fmla="*/ 4 w 193"/>
                  <a:gd name="T7" fmla="*/ 87 h 220"/>
                  <a:gd name="T8" fmla="*/ 4 w 193"/>
                  <a:gd name="T9" fmla="*/ 95 h 220"/>
                  <a:gd name="T10" fmla="*/ 6 w 193"/>
                  <a:gd name="T11" fmla="*/ 105 h 220"/>
                  <a:gd name="T12" fmla="*/ 12 w 193"/>
                  <a:gd name="T13" fmla="*/ 108 h 220"/>
                  <a:gd name="T14" fmla="*/ 10 w 193"/>
                  <a:gd name="T15" fmla="*/ 112 h 220"/>
                  <a:gd name="T16" fmla="*/ 6 w 193"/>
                  <a:gd name="T17" fmla="*/ 116 h 220"/>
                  <a:gd name="T18" fmla="*/ 0 w 193"/>
                  <a:gd name="T19" fmla="*/ 124 h 220"/>
                  <a:gd name="T20" fmla="*/ 2 w 193"/>
                  <a:gd name="T21" fmla="*/ 129 h 220"/>
                  <a:gd name="T22" fmla="*/ 6 w 193"/>
                  <a:gd name="T23" fmla="*/ 137 h 220"/>
                  <a:gd name="T24" fmla="*/ 12 w 193"/>
                  <a:gd name="T25" fmla="*/ 154 h 220"/>
                  <a:gd name="T26" fmla="*/ 17 w 193"/>
                  <a:gd name="T27" fmla="*/ 161 h 220"/>
                  <a:gd name="T28" fmla="*/ 15 w 193"/>
                  <a:gd name="T29" fmla="*/ 167 h 220"/>
                  <a:gd name="T30" fmla="*/ 15 w 193"/>
                  <a:gd name="T31" fmla="*/ 171 h 220"/>
                  <a:gd name="T32" fmla="*/ 13 w 193"/>
                  <a:gd name="T33" fmla="*/ 173 h 220"/>
                  <a:gd name="T34" fmla="*/ 13 w 193"/>
                  <a:gd name="T35" fmla="*/ 179 h 220"/>
                  <a:gd name="T36" fmla="*/ 17 w 193"/>
                  <a:gd name="T37" fmla="*/ 182 h 220"/>
                  <a:gd name="T38" fmla="*/ 21 w 193"/>
                  <a:gd name="T39" fmla="*/ 190 h 220"/>
                  <a:gd name="T40" fmla="*/ 27 w 193"/>
                  <a:gd name="T41" fmla="*/ 209 h 220"/>
                  <a:gd name="T42" fmla="*/ 32 w 193"/>
                  <a:gd name="T43" fmla="*/ 220 h 220"/>
                  <a:gd name="T44" fmla="*/ 48 w 193"/>
                  <a:gd name="T45" fmla="*/ 209 h 220"/>
                  <a:gd name="T46" fmla="*/ 53 w 193"/>
                  <a:gd name="T47" fmla="*/ 203 h 220"/>
                  <a:gd name="T48" fmla="*/ 61 w 193"/>
                  <a:gd name="T49" fmla="*/ 207 h 220"/>
                  <a:gd name="T50" fmla="*/ 82 w 193"/>
                  <a:gd name="T51" fmla="*/ 213 h 220"/>
                  <a:gd name="T52" fmla="*/ 89 w 193"/>
                  <a:gd name="T53" fmla="*/ 207 h 220"/>
                  <a:gd name="T54" fmla="*/ 106 w 193"/>
                  <a:gd name="T55" fmla="*/ 205 h 220"/>
                  <a:gd name="T56" fmla="*/ 116 w 193"/>
                  <a:gd name="T57" fmla="*/ 196 h 220"/>
                  <a:gd name="T58" fmla="*/ 125 w 193"/>
                  <a:gd name="T59" fmla="*/ 165 h 220"/>
                  <a:gd name="T60" fmla="*/ 169 w 193"/>
                  <a:gd name="T61" fmla="*/ 160 h 220"/>
                  <a:gd name="T62" fmla="*/ 184 w 193"/>
                  <a:gd name="T63" fmla="*/ 173 h 220"/>
                  <a:gd name="T64" fmla="*/ 186 w 193"/>
                  <a:gd name="T65" fmla="*/ 169 h 220"/>
                  <a:gd name="T66" fmla="*/ 188 w 193"/>
                  <a:gd name="T67" fmla="*/ 156 h 220"/>
                  <a:gd name="T68" fmla="*/ 192 w 193"/>
                  <a:gd name="T69" fmla="*/ 146 h 220"/>
                  <a:gd name="T70" fmla="*/ 190 w 193"/>
                  <a:gd name="T71" fmla="*/ 133 h 220"/>
                  <a:gd name="T72" fmla="*/ 188 w 193"/>
                  <a:gd name="T73" fmla="*/ 129 h 220"/>
                  <a:gd name="T74" fmla="*/ 182 w 193"/>
                  <a:gd name="T75" fmla="*/ 125 h 220"/>
                  <a:gd name="T76" fmla="*/ 178 w 193"/>
                  <a:gd name="T77" fmla="*/ 114 h 220"/>
                  <a:gd name="T78" fmla="*/ 156 w 193"/>
                  <a:gd name="T79" fmla="*/ 108 h 220"/>
                  <a:gd name="T80" fmla="*/ 150 w 193"/>
                  <a:gd name="T81" fmla="*/ 99 h 220"/>
                  <a:gd name="T82" fmla="*/ 150 w 193"/>
                  <a:gd name="T83" fmla="*/ 87 h 220"/>
                  <a:gd name="T84" fmla="*/ 146 w 193"/>
                  <a:gd name="T85" fmla="*/ 69 h 220"/>
                  <a:gd name="T86" fmla="*/ 135 w 193"/>
                  <a:gd name="T87" fmla="*/ 63 h 220"/>
                  <a:gd name="T88" fmla="*/ 121 w 193"/>
                  <a:gd name="T89" fmla="*/ 61 h 220"/>
                  <a:gd name="T90" fmla="*/ 112 w 193"/>
                  <a:gd name="T91" fmla="*/ 53 h 220"/>
                  <a:gd name="T92" fmla="*/ 104 w 193"/>
                  <a:gd name="T93" fmla="*/ 48 h 220"/>
                  <a:gd name="T94" fmla="*/ 103 w 193"/>
                  <a:gd name="T95" fmla="*/ 50 h 220"/>
                  <a:gd name="T96" fmla="*/ 85 w 193"/>
                  <a:gd name="T97" fmla="*/ 46 h 220"/>
                  <a:gd name="T98" fmla="*/ 74 w 193"/>
                  <a:gd name="T99" fmla="*/ 36 h 220"/>
                  <a:gd name="T100" fmla="*/ 68 w 193"/>
                  <a:gd name="T101" fmla="*/ 23 h 220"/>
                  <a:gd name="T102" fmla="*/ 66 w 193"/>
                  <a:gd name="T103" fmla="*/ 14 h 220"/>
                  <a:gd name="T104" fmla="*/ 68 w 193"/>
                  <a:gd name="T105" fmla="*/ 6 h 220"/>
                  <a:gd name="T106" fmla="*/ 65 w 193"/>
                  <a:gd name="T107" fmla="*/ 0 h 220"/>
                  <a:gd name="T108" fmla="*/ 63 w 193"/>
                  <a:gd name="T109" fmla="*/ 0 h 220"/>
                  <a:gd name="T110" fmla="*/ 34 w 193"/>
                  <a:gd name="T111" fmla="*/ 12 h 220"/>
                  <a:gd name="T112" fmla="*/ 27 w 193"/>
                  <a:gd name="T113" fmla="*/ 15 h 220"/>
                  <a:gd name="T114" fmla="*/ 19 w 193"/>
                  <a:gd name="T115" fmla="*/ 21 h 220"/>
                  <a:gd name="T116" fmla="*/ 10 w 193"/>
                  <a:gd name="T117" fmla="*/ 2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3" h="220">
                    <a:moveTo>
                      <a:pt x="13" y="44"/>
                    </a:moveTo>
                    <a:lnTo>
                      <a:pt x="13" y="46"/>
                    </a:lnTo>
                    <a:lnTo>
                      <a:pt x="13" y="48"/>
                    </a:lnTo>
                    <a:lnTo>
                      <a:pt x="13" y="48"/>
                    </a:lnTo>
                    <a:lnTo>
                      <a:pt x="12" y="50"/>
                    </a:lnTo>
                    <a:lnTo>
                      <a:pt x="12" y="51"/>
                    </a:lnTo>
                    <a:lnTo>
                      <a:pt x="10" y="53"/>
                    </a:lnTo>
                    <a:lnTo>
                      <a:pt x="10" y="55"/>
                    </a:lnTo>
                    <a:lnTo>
                      <a:pt x="10" y="67"/>
                    </a:lnTo>
                    <a:lnTo>
                      <a:pt x="10" y="69"/>
                    </a:lnTo>
                    <a:lnTo>
                      <a:pt x="10" y="69"/>
                    </a:lnTo>
                    <a:lnTo>
                      <a:pt x="12" y="72"/>
                    </a:lnTo>
                    <a:lnTo>
                      <a:pt x="12" y="72"/>
                    </a:lnTo>
                    <a:lnTo>
                      <a:pt x="12" y="74"/>
                    </a:lnTo>
                    <a:lnTo>
                      <a:pt x="10" y="76"/>
                    </a:lnTo>
                    <a:lnTo>
                      <a:pt x="6" y="82"/>
                    </a:lnTo>
                    <a:lnTo>
                      <a:pt x="4" y="84"/>
                    </a:lnTo>
                    <a:lnTo>
                      <a:pt x="4" y="86"/>
                    </a:lnTo>
                    <a:lnTo>
                      <a:pt x="4" y="86"/>
                    </a:lnTo>
                    <a:lnTo>
                      <a:pt x="4" y="87"/>
                    </a:lnTo>
                    <a:lnTo>
                      <a:pt x="6" y="89"/>
                    </a:lnTo>
                    <a:lnTo>
                      <a:pt x="6" y="89"/>
                    </a:lnTo>
                    <a:lnTo>
                      <a:pt x="6" y="91"/>
                    </a:lnTo>
                    <a:lnTo>
                      <a:pt x="4" y="95"/>
                    </a:lnTo>
                    <a:lnTo>
                      <a:pt x="4" y="95"/>
                    </a:lnTo>
                    <a:lnTo>
                      <a:pt x="4" y="97"/>
                    </a:lnTo>
                    <a:lnTo>
                      <a:pt x="4" y="99"/>
                    </a:lnTo>
                    <a:lnTo>
                      <a:pt x="4" y="101"/>
                    </a:lnTo>
                    <a:lnTo>
                      <a:pt x="4" y="103"/>
                    </a:lnTo>
                    <a:lnTo>
                      <a:pt x="6" y="105"/>
                    </a:lnTo>
                    <a:lnTo>
                      <a:pt x="6" y="106"/>
                    </a:lnTo>
                    <a:lnTo>
                      <a:pt x="8" y="106"/>
                    </a:lnTo>
                    <a:lnTo>
                      <a:pt x="10" y="106"/>
                    </a:lnTo>
                    <a:lnTo>
                      <a:pt x="12" y="108"/>
                    </a:lnTo>
                    <a:lnTo>
                      <a:pt x="12" y="108"/>
                    </a:lnTo>
                    <a:lnTo>
                      <a:pt x="12" y="108"/>
                    </a:lnTo>
                    <a:lnTo>
                      <a:pt x="12" y="110"/>
                    </a:lnTo>
                    <a:lnTo>
                      <a:pt x="10" y="110"/>
                    </a:lnTo>
                    <a:lnTo>
                      <a:pt x="10" y="112"/>
                    </a:lnTo>
                    <a:lnTo>
                      <a:pt x="10" y="112"/>
                    </a:lnTo>
                    <a:lnTo>
                      <a:pt x="10" y="114"/>
                    </a:lnTo>
                    <a:lnTo>
                      <a:pt x="10" y="114"/>
                    </a:lnTo>
                    <a:lnTo>
                      <a:pt x="8" y="114"/>
                    </a:lnTo>
                    <a:lnTo>
                      <a:pt x="8" y="116"/>
                    </a:lnTo>
                    <a:lnTo>
                      <a:pt x="6" y="116"/>
                    </a:lnTo>
                    <a:lnTo>
                      <a:pt x="4" y="120"/>
                    </a:lnTo>
                    <a:lnTo>
                      <a:pt x="2" y="122"/>
                    </a:lnTo>
                    <a:lnTo>
                      <a:pt x="2" y="122"/>
                    </a:lnTo>
                    <a:lnTo>
                      <a:pt x="0" y="124"/>
                    </a:lnTo>
                    <a:lnTo>
                      <a:pt x="0" y="124"/>
                    </a:lnTo>
                    <a:lnTo>
                      <a:pt x="0" y="125"/>
                    </a:lnTo>
                    <a:lnTo>
                      <a:pt x="0" y="125"/>
                    </a:lnTo>
                    <a:lnTo>
                      <a:pt x="0" y="127"/>
                    </a:lnTo>
                    <a:lnTo>
                      <a:pt x="2" y="127"/>
                    </a:lnTo>
                    <a:lnTo>
                      <a:pt x="2" y="129"/>
                    </a:lnTo>
                    <a:lnTo>
                      <a:pt x="2" y="129"/>
                    </a:lnTo>
                    <a:lnTo>
                      <a:pt x="2" y="131"/>
                    </a:lnTo>
                    <a:lnTo>
                      <a:pt x="4" y="133"/>
                    </a:lnTo>
                    <a:lnTo>
                      <a:pt x="4" y="135"/>
                    </a:lnTo>
                    <a:lnTo>
                      <a:pt x="6" y="137"/>
                    </a:lnTo>
                    <a:lnTo>
                      <a:pt x="8" y="137"/>
                    </a:lnTo>
                    <a:lnTo>
                      <a:pt x="8" y="139"/>
                    </a:lnTo>
                    <a:lnTo>
                      <a:pt x="8" y="143"/>
                    </a:lnTo>
                    <a:lnTo>
                      <a:pt x="10" y="150"/>
                    </a:lnTo>
                    <a:lnTo>
                      <a:pt x="12" y="154"/>
                    </a:lnTo>
                    <a:lnTo>
                      <a:pt x="13" y="156"/>
                    </a:lnTo>
                    <a:lnTo>
                      <a:pt x="15" y="158"/>
                    </a:lnTo>
                    <a:lnTo>
                      <a:pt x="17" y="160"/>
                    </a:lnTo>
                    <a:lnTo>
                      <a:pt x="17" y="161"/>
                    </a:lnTo>
                    <a:lnTo>
                      <a:pt x="17" y="161"/>
                    </a:lnTo>
                    <a:lnTo>
                      <a:pt x="17" y="163"/>
                    </a:lnTo>
                    <a:lnTo>
                      <a:pt x="15" y="163"/>
                    </a:lnTo>
                    <a:lnTo>
                      <a:pt x="15" y="165"/>
                    </a:lnTo>
                    <a:lnTo>
                      <a:pt x="15" y="165"/>
                    </a:lnTo>
                    <a:lnTo>
                      <a:pt x="15" y="167"/>
                    </a:lnTo>
                    <a:lnTo>
                      <a:pt x="15" y="167"/>
                    </a:lnTo>
                    <a:lnTo>
                      <a:pt x="15" y="167"/>
                    </a:lnTo>
                    <a:lnTo>
                      <a:pt x="15" y="169"/>
                    </a:lnTo>
                    <a:lnTo>
                      <a:pt x="15" y="171"/>
                    </a:lnTo>
                    <a:lnTo>
                      <a:pt x="15" y="171"/>
                    </a:lnTo>
                    <a:lnTo>
                      <a:pt x="15" y="171"/>
                    </a:lnTo>
                    <a:lnTo>
                      <a:pt x="15" y="171"/>
                    </a:lnTo>
                    <a:lnTo>
                      <a:pt x="13" y="173"/>
                    </a:lnTo>
                    <a:lnTo>
                      <a:pt x="13" y="173"/>
                    </a:lnTo>
                    <a:lnTo>
                      <a:pt x="13" y="173"/>
                    </a:lnTo>
                    <a:lnTo>
                      <a:pt x="13" y="175"/>
                    </a:lnTo>
                    <a:lnTo>
                      <a:pt x="13" y="175"/>
                    </a:lnTo>
                    <a:lnTo>
                      <a:pt x="13" y="175"/>
                    </a:lnTo>
                    <a:lnTo>
                      <a:pt x="13" y="177"/>
                    </a:lnTo>
                    <a:lnTo>
                      <a:pt x="13" y="179"/>
                    </a:lnTo>
                    <a:lnTo>
                      <a:pt x="13" y="179"/>
                    </a:lnTo>
                    <a:lnTo>
                      <a:pt x="17" y="180"/>
                    </a:lnTo>
                    <a:lnTo>
                      <a:pt x="17" y="182"/>
                    </a:lnTo>
                    <a:lnTo>
                      <a:pt x="17" y="182"/>
                    </a:lnTo>
                    <a:lnTo>
                      <a:pt x="17" y="182"/>
                    </a:lnTo>
                    <a:lnTo>
                      <a:pt x="17" y="184"/>
                    </a:lnTo>
                    <a:lnTo>
                      <a:pt x="17" y="186"/>
                    </a:lnTo>
                    <a:lnTo>
                      <a:pt x="17" y="186"/>
                    </a:lnTo>
                    <a:lnTo>
                      <a:pt x="19" y="188"/>
                    </a:lnTo>
                    <a:lnTo>
                      <a:pt x="21" y="190"/>
                    </a:lnTo>
                    <a:lnTo>
                      <a:pt x="21" y="194"/>
                    </a:lnTo>
                    <a:lnTo>
                      <a:pt x="23" y="199"/>
                    </a:lnTo>
                    <a:lnTo>
                      <a:pt x="25" y="203"/>
                    </a:lnTo>
                    <a:lnTo>
                      <a:pt x="25" y="207"/>
                    </a:lnTo>
                    <a:lnTo>
                      <a:pt x="27" y="209"/>
                    </a:lnTo>
                    <a:lnTo>
                      <a:pt x="27" y="211"/>
                    </a:lnTo>
                    <a:lnTo>
                      <a:pt x="27" y="217"/>
                    </a:lnTo>
                    <a:lnTo>
                      <a:pt x="27" y="218"/>
                    </a:lnTo>
                    <a:lnTo>
                      <a:pt x="29" y="220"/>
                    </a:lnTo>
                    <a:lnTo>
                      <a:pt x="32" y="220"/>
                    </a:lnTo>
                    <a:lnTo>
                      <a:pt x="36" y="220"/>
                    </a:lnTo>
                    <a:lnTo>
                      <a:pt x="38" y="220"/>
                    </a:lnTo>
                    <a:lnTo>
                      <a:pt x="42" y="213"/>
                    </a:lnTo>
                    <a:lnTo>
                      <a:pt x="46" y="211"/>
                    </a:lnTo>
                    <a:lnTo>
                      <a:pt x="48" y="209"/>
                    </a:lnTo>
                    <a:lnTo>
                      <a:pt x="49" y="209"/>
                    </a:lnTo>
                    <a:lnTo>
                      <a:pt x="51" y="207"/>
                    </a:lnTo>
                    <a:lnTo>
                      <a:pt x="51" y="207"/>
                    </a:lnTo>
                    <a:lnTo>
                      <a:pt x="53" y="205"/>
                    </a:lnTo>
                    <a:lnTo>
                      <a:pt x="53" y="203"/>
                    </a:lnTo>
                    <a:lnTo>
                      <a:pt x="53" y="203"/>
                    </a:lnTo>
                    <a:lnTo>
                      <a:pt x="55" y="201"/>
                    </a:lnTo>
                    <a:lnTo>
                      <a:pt x="55" y="201"/>
                    </a:lnTo>
                    <a:lnTo>
                      <a:pt x="59" y="205"/>
                    </a:lnTo>
                    <a:lnTo>
                      <a:pt x="61" y="207"/>
                    </a:lnTo>
                    <a:lnTo>
                      <a:pt x="63" y="207"/>
                    </a:lnTo>
                    <a:lnTo>
                      <a:pt x="72" y="207"/>
                    </a:lnTo>
                    <a:lnTo>
                      <a:pt x="74" y="207"/>
                    </a:lnTo>
                    <a:lnTo>
                      <a:pt x="78" y="209"/>
                    </a:lnTo>
                    <a:lnTo>
                      <a:pt x="82" y="213"/>
                    </a:lnTo>
                    <a:lnTo>
                      <a:pt x="82" y="215"/>
                    </a:lnTo>
                    <a:lnTo>
                      <a:pt x="84" y="220"/>
                    </a:lnTo>
                    <a:lnTo>
                      <a:pt x="87" y="213"/>
                    </a:lnTo>
                    <a:lnTo>
                      <a:pt x="89" y="209"/>
                    </a:lnTo>
                    <a:lnTo>
                      <a:pt x="89" y="207"/>
                    </a:lnTo>
                    <a:lnTo>
                      <a:pt x="91" y="205"/>
                    </a:lnTo>
                    <a:lnTo>
                      <a:pt x="93" y="205"/>
                    </a:lnTo>
                    <a:lnTo>
                      <a:pt x="97" y="205"/>
                    </a:lnTo>
                    <a:lnTo>
                      <a:pt x="104" y="205"/>
                    </a:lnTo>
                    <a:lnTo>
                      <a:pt x="106" y="205"/>
                    </a:lnTo>
                    <a:lnTo>
                      <a:pt x="108" y="205"/>
                    </a:lnTo>
                    <a:lnTo>
                      <a:pt x="110" y="207"/>
                    </a:lnTo>
                    <a:lnTo>
                      <a:pt x="112" y="209"/>
                    </a:lnTo>
                    <a:lnTo>
                      <a:pt x="114" y="203"/>
                    </a:lnTo>
                    <a:lnTo>
                      <a:pt x="116" y="196"/>
                    </a:lnTo>
                    <a:lnTo>
                      <a:pt x="118" y="182"/>
                    </a:lnTo>
                    <a:lnTo>
                      <a:pt x="118" y="180"/>
                    </a:lnTo>
                    <a:lnTo>
                      <a:pt x="123" y="171"/>
                    </a:lnTo>
                    <a:lnTo>
                      <a:pt x="125" y="165"/>
                    </a:lnTo>
                    <a:lnTo>
                      <a:pt x="125" y="165"/>
                    </a:lnTo>
                    <a:lnTo>
                      <a:pt x="127" y="163"/>
                    </a:lnTo>
                    <a:lnTo>
                      <a:pt x="156" y="160"/>
                    </a:lnTo>
                    <a:lnTo>
                      <a:pt x="161" y="160"/>
                    </a:lnTo>
                    <a:lnTo>
                      <a:pt x="167" y="160"/>
                    </a:lnTo>
                    <a:lnTo>
                      <a:pt x="169" y="160"/>
                    </a:lnTo>
                    <a:lnTo>
                      <a:pt x="173" y="161"/>
                    </a:lnTo>
                    <a:lnTo>
                      <a:pt x="180" y="165"/>
                    </a:lnTo>
                    <a:lnTo>
                      <a:pt x="182" y="167"/>
                    </a:lnTo>
                    <a:lnTo>
                      <a:pt x="184" y="169"/>
                    </a:lnTo>
                    <a:lnTo>
                      <a:pt x="184" y="173"/>
                    </a:lnTo>
                    <a:lnTo>
                      <a:pt x="188" y="171"/>
                    </a:lnTo>
                    <a:lnTo>
                      <a:pt x="188" y="171"/>
                    </a:lnTo>
                    <a:lnTo>
                      <a:pt x="188" y="171"/>
                    </a:lnTo>
                    <a:lnTo>
                      <a:pt x="186" y="169"/>
                    </a:lnTo>
                    <a:lnTo>
                      <a:pt x="186" y="169"/>
                    </a:lnTo>
                    <a:lnTo>
                      <a:pt x="186" y="167"/>
                    </a:lnTo>
                    <a:lnTo>
                      <a:pt x="184" y="167"/>
                    </a:lnTo>
                    <a:lnTo>
                      <a:pt x="184" y="165"/>
                    </a:lnTo>
                    <a:lnTo>
                      <a:pt x="186" y="163"/>
                    </a:lnTo>
                    <a:lnTo>
                      <a:pt x="188" y="156"/>
                    </a:lnTo>
                    <a:lnTo>
                      <a:pt x="190" y="154"/>
                    </a:lnTo>
                    <a:lnTo>
                      <a:pt x="190" y="154"/>
                    </a:lnTo>
                    <a:lnTo>
                      <a:pt x="190" y="154"/>
                    </a:lnTo>
                    <a:lnTo>
                      <a:pt x="190" y="152"/>
                    </a:lnTo>
                    <a:lnTo>
                      <a:pt x="192" y="146"/>
                    </a:lnTo>
                    <a:lnTo>
                      <a:pt x="192" y="143"/>
                    </a:lnTo>
                    <a:lnTo>
                      <a:pt x="193" y="141"/>
                    </a:lnTo>
                    <a:lnTo>
                      <a:pt x="192" y="139"/>
                    </a:lnTo>
                    <a:lnTo>
                      <a:pt x="192" y="137"/>
                    </a:lnTo>
                    <a:lnTo>
                      <a:pt x="190" y="133"/>
                    </a:lnTo>
                    <a:lnTo>
                      <a:pt x="190" y="131"/>
                    </a:lnTo>
                    <a:lnTo>
                      <a:pt x="190" y="131"/>
                    </a:lnTo>
                    <a:lnTo>
                      <a:pt x="190" y="129"/>
                    </a:lnTo>
                    <a:lnTo>
                      <a:pt x="190" y="129"/>
                    </a:lnTo>
                    <a:lnTo>
                      <a:pt x="188" y="129"/>
                    </a:lnTo>
                    <a:lnTo>
                      <a:pt x="188" y="129"/>
                    </a:lnTo>
                    <a:lnTo>
                      <a:pt x="188" y="129"/>
                    </a:lnTo>
                    <a:lnTo>
                      <a:pt x="186" y="129"/>
                    </a:lnTo>
                    <a:lnTo>
                      <a:pt x="184" y="127"/>
                    </a:lnTo>
                    <a:lnTo>
                      <a:pt x="182" y="125"/>
                    </a:lnTo>
                    <a:lnTo>
                      <a:pt x="180" y="124"/>
                    </a:lnTo>
                    <a:lnTo>
                      <a:pt x="178" y="122"/>
                    </a:lnTo>
                    <a:lnTo>
                      <a:pt x="178" y="120"/>
                    </a:lnTo>
                    <a:lnTo>
                      <a:pt x="178" y="116"/>
                    </a:lnTo>
                    <a:lnTo>
                      <a:pt x="178" y="114"/>
                    </a:lnTo>
                    <a:lnTo>
                      <a:pt x="180" y="110"/>
                    </a:lnTo>
                    <a:lnTo>
                      <a:pt x="180" y="108"/>
                    </a:lnTo>
                    <a:lnTo>
                      <a:pt x="175" y="108"/>
                    </a:lnTo>
                    <a:lnTo>
                      <a:pt x="169" y="108"/>
                    </a:lnTo>
                    <a:lnTo>
                      <a:pt x="156" y="108"/>
                    </a:lnTo>
                    <a:lnTo>
                      <a:pt x="152" y="108"/>
                    </a:lnTo>
                    <a:lnTo>
                      <a:pt x="152" y="108"/>
                    </a:lnTo>
                    <a:lnTo>
                      <a:pt x="150" y="106"/>
                    </a:lnTo>
                    <a:lnTo>
                      <a:pt x="150" y="105"/>
                    </a:lnTo>
                    <a:lnTo>
                      <a:pt x="150" y="99"/>
                    </a:lnTo>
                    <a:lnTo>
                      <a:pt x="150" y="95"/>
                    </a:lnTo>
                    <a:lnTo>
                      <a:pt x="148" y="93"/>
                    </a:lnTo>
                    <a:lnTo>
                      <a:pt x="146" y="91"/>
                    </a:lnTo>
                    <a:lnTo>
                      <a:pt x="144" y="87"/>
                    </a:lnTo>
                    <a:lnTo>
                      <a:pt x="150" y="87"/>
                    </a:lnTo>
                    <a:lnTo>
                      <a:pt x="148" y="82"/>
                    </a:lnTo>
                    <a:lnTo>
                      <a:pt x="146" y="74"/>
                    </a:lnTo>
                    <a:lnTo>
                      <a:pt x="146" y="72"/>
                    </a:lnTo>
                    <a:lnTo>
                      <a:pt x="146" y="70"/>
                    </a:lnTo>
                    <a:lnTo>
                      <a:pt x="146" y="69"/>
                    </a:lnTo>
                    <a:lnTo>
                      <a:pt x="146" y="67"/>
                    </a:lnTo>
                    <a:lnTo>
                      <a:pt x="144" y="65"/>
                    </a:lnTo>
                    <a:lnTo>
                      <a:pt x="140" y="63"/>
                    </a:lnTo>
                    <a:lnTo>
                      <a:pt x="139" y="63"/>
                    </a:lnTo>
                    <a:lnTo>
                      <a:pt x="135" y="63"/>
                    </a:lnTo>
                    <a:lnTo>
                      <a:pt x="133" y="63"/>
                    </a:lnTo>
                    <a:lnTo>
                      <a:pt x="129" y="63"/>
                    </a:lnTo>
                    <a:lnTo>
                      <a:pt x="127" y="63"/>
                    </a:lnTo>
                    <a:lnTo>
                      <a:pt x="123" y="61"/>
                    </a:lnTo>
                    <a:lnTo>
                      <a:pt x="121" y="61"/>
                    </a:lnTo>
                    <a:lnTo>
                      <a:pt x="121" y="57"/>
                    </a:lnTo>
                    <a:lnTo>
                      <a:pt x="120" y="57"/>
                    </a:lnTo>
                    <a:lnTo>
                      <a:pt x="120" y="55"/>
                    </a:lnTo>
                    <a:lnTo>
                      <a:pt x="114" y="55"/>
                    </a:lnTo>
                    <a:lnTo>
                      <a:pt x="112" y="53"/>
                    </a:lnTo>
                    <a:lnTo>
                      <a:pt x="110" y="53"/>
                    </a:lnTo>
                    <a:lnTo>
                      <a:pt x="104" y="50"/>
                    </a:lnTo>
                    <a:lnTo>
                      <a:pt x="104" y="50"/>
                    </a:lnTo>
                    <a:lnTo>
                      <a:pt x="104" y="50"/>
                    </a:lnTo>
                    <a:lnTo>
                      <a:pt x="104" y="48"/>
                    </a:lnTo>
                    <a:lnTo>
                      <a:pt x="104" y="48"/>
                    </a:lnTo>
                    <a:lnTo>
                      <a:pt x="104" y="48"/>
                    </a:lnTo>
                    <a:lnTo>
                      <a:pt x="103" y="48"/>
                    </a:lnTo>
                    <a:lnTo>
                      <a:pt x="103" y="48"/>
                    </a:lnTo>
                    <a:lnTo>
                      <a:pt x="103" y="50"/>
                    </a:lnTo>
                    <a:lnTo>
                      <a:pt x="99" y="48"/>
                    </a:lnTo>
                    <a:lnTo>
                      <a:pt x="97" y="46"/>
                    </a:lnTo>
                    <a:lnTo>
                      <a:pt x="95" y="46"/>
                    </a:lnTo>
                    <a:lnTo>
                      <a:pt x="89" y="46"/>
                    </a:lnTo>
                    <a:lnTo>
                      <a:pt x="85" y="46"/>
                    </a:lnTo>
                    <a:lnTo>
                      <a:pt x="84" y="44"/>
                    </a:lnTo>
                    <a:lnTo>
                      <a:pt x="80" y="40"/>
                    </a:lnTo>
                    <a:lnTo>
                      <a:pt x="78" y="38"/>
                    </a:lnTo>
                    <a:lnTo>
                      <a:pt x="76" y="36"/>
                    </a:lnTo>
                    <a:lnTo>
                      <a:pt x="74" y="36"/>
                    </a:lnTo>
                    <a:lnTo>
                      <a:pt x="72" y="34"/>
                    </a:lnTo>
                    <a:lnTo>
                      <a:pt x="72" y="32"/>
                    </a:lnTo>
                    <a:lnTo>
                      <a:pt x="68" y="27"/>
                    </a:lnTo>
                    <a:lnTo>
                      <a:pt x="68" y="25"/>
                    </a:lnTo>
                    <a:lnTo>
                      <a:pt x="68" y="23"/>
                    </a:lnTo>
                    <a:lnTo>
                      <a:pt x="68" y="21"/>
                    </a:lnTo>
                    <a:lnTo>
                      <a:pt x="68" y="19"/>
                    </a:lnTo>
                    <a:lnTo>
                      <a:pt x="68" y="17"/>
                    </a:lnTo>
                    <a:lnTo>
                      <a:pt x="66" y="15"/>
                    </a:lnTo>
                    <a:lnTo>
                      <a:pt x="66" y="14"/>
                    </a:lnTo>
                    <a:lnTo>
                      <a:pt x="66" y="12"/>
                    </a:lnTo>
                    <a:lnTo>
                      <a:pt x="66" y="12"/>
                    </a:lnTo>
                    <a:lnTo>
                      <a:pt x="68" y="10"/>
                    </a:lnTo>
                    <a:lnTo>
                      <a:pt x="68" y="10"/>
                    </a:lnTo>
                    <a:lnTo>
                      <a:pt x="68" y="6"/>
                    </a:lnTo>
                    <a:lnTo>
                      <a:pt x="68" y="4"/>
                    </a:lnTo>
                    <a:lnTo>
                      <a:pt x="68" y="2"/>
                    </a:lnTo>
                    <a:lnTo>
                      <a:pt x="66" y="0"/>
                    </a:lnTo>
                    <a:lnTo>
                      <a:pt x="66" y="0"/>
                    </a:lnTo>
                    <a:lnTo>
                      <a:pt x="65" y="0"/>
                    </a:lnTo>
                    <a:lnTo>
                      <a:pt x="65" y="0"/>
                    </a:lnTo>
                    <a:lnTo>
                      <a:pt x="65" y="2"/>
                    </a:lnTo>
                    <a:lnTo>
                      <a:pt x="65" y="2"/>
                    </a:lnTo>
                    <a:lnTo>
                      <a:pt x="63" y="0"/>
                    </a:lnTo>
                    <a:lnTo>
                      <a:pt x="63" y="0"/>
                    </a:lnTo>
                    <a:lnTo>
                      <a:pt x="55" y="2"/>
                    </a:lnTo>
                    <a:lnTo>
                      <a:pt x="51" y="2"/>
                    </a:lnTo>
                    <a:lnTo>
                      <a:pt x="49" y="4"/>
                    </a:lnTo>
                    <a:lnTo>
                      <a:pt x="46" y="4"/>
                    </a:lnTo>
                    <a:lnTo>
                      <a:pt x="34" y="12"/>
                    </a:lnTo>
                    <a:lnTo>
                      <a:pt x="32" y="14"/>
                    </a:lnTo>
                    <a:lnTo>
                      <a:pt x="30" y="15"/>
                    </a:lnTo>
                    <a:lnTo>
                      <a:pt x="30" y="15"/>
                    </a:lnTo>
                    <a:lnTo>
                      <a:pt x="29" y="15"/>
                    </a:lnTo>
                    <a:lnTo>
                      <a:pt x="27" y="15"/>
                    </a:lnTo>
                    <a:lnTo>
                      <a:pt x="25" y="15"/>
                    </a:lnTo>
                    <a:lnTo>
                      <a:pt x="25" y="17"/>
                    </a:lnTo>
                    <a:lnTo>
                      <a:pt x="23" y="17"/>
                    </a:lnTo>
                    <a:lnTo>
                      <a:pt x="21" y="19"/>
                    </a:lnTo>
                    <a:lnTo>
                      <a:pt x="19" y="21"/>
                    </a:lnTo>
                    <a:lnTo>
                      <a:pt x="15" y="23"/>
                    </a:lnTo>
                    <a:lnTo>
                      <a:pt x="13" y="23"/>
                    </a:lnTo>
                    <a:lnTo>
                      <a:pt x="13" y="23"/>
                    </a:lnTo>
                    <a:lnTo>
                      <a:pt x="10" y="21"/>
                    </a:lnTo>
                    <a:lnTo>
                      <a:pt x="10" y="21"/>
                    </a:lnTo>
                    <a:lnTo>
                      <a:pt x="4" y="21"/>
                    </a:lnTo>
                    <a:lnTo>
                      <a:pt x="0" y="21"/>
                    </a:lnTo>
                    <a:lnTo>
                      <a:pt x="13" y="42"/>
                    </a:lnTo>
                    <a:lnTo>
                      <a:pt x="13" y="44"/>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69" name="Freeform 1814">
                <a:extLst>
                  <a:ext uri="{FF2B5EF4-FFF2-40B4-BE49-F238E27FC236}">
                    <a16:creationId xmlns:a16="http://schemas.microsoft.com/office/drawing/2014/main" id="{822FC2E5-6679-118D-BA89-DAE30B79EC8D}"/>
                  </a:ext>
                </a:extLst>
              </p:cNvPr>
              <p:cNvSpPr>
                <a:spLocks/>
              </p:cNvSpPr>
              <p:nvPr/>
            </p:nvSpPr>
            <p:spPr bwMode="auto">
              <a:xfrm>
                <a:off x="9444395" y="10232045"/>
                <a:ext cx="1101425" cy="1158533"/>
              </a:xfrm>
              <a:custGeom>
                <a:avLst/>
                <a:gdLst>
                  <a:gd name="T0" fmla="*/ 68 w 135"/>
                  <a:gd name="T1" fmla="*/ 5 h 142"/>
                  <a:gd name="T2" fmla="*/ 57 w 135"/>
                  <a:gd name="T3" fmla="*/ 0 h 142"/>
                  <a:gd name="T4" fmla="*/ 49 w 135"/>
                  <a:gd name="T5" fmla="*/ 0 h 142"/>
                  <a:gd name="T6" fmla="*/ 15 w 135"/>
                  <a:gd name="T7" fmla="*/ 3 h 142"/>
                  <a:gd name="T8" fmla="*/ 13 w 135"/>
                  <a:gd name="T9" fmla="*/ 5 h 142"/>
                  <a:gd name="T10" fmla="*/ 6 w 135"/>
                  <a:gd name="T11" fmla="*/ 20 h 142"/>
                  <a:gd name="T12" fmla="*/ 4 w 135"/>
                  <a:gd name="T13" fmla="*/ 36 h 142"/>
                  <a:gd name="T14" fmla="*/ 0 w 135"/>
                  <a:gd name="T15" fmla="*/ 49 h 142"/>
                  <a:gd name="T16" fmla="*/ 6 w 135"/>
                  <a:gd name="T17" fmla="*/ 55 h 142"/>
                  <a:gd name="T18" fmla="*/ 9 w 135"/>
                  <a:gd name="T19" fmla="*/ 60 h 142"/>
                  <a:gd name="T20" fmla="*/ 13 w 135"/>
                  <a:gd name="T21" fmla="*/ 66 h 142"/>
                  <a:gd name="T22" fmla="*/ 28 w 135"/>
                  <a:gd name="T23" fmla="*/ 77 h 142"/>
                  <a:gd name="T24" fmla="*/ 38 w 135"/>
                  <a:gd name="T25" fmla="*/ 79 h 142"/>
                  <a:gd name="T26" fmla="*/ 57 w 135"/>
                  <a:gd name="T27" fmla="*/ 91 h 142"/>
                  <a:gd name="T28" fmla="*/ 66 w 135"/>
                  <a:gd name="T29" fmla="*/ 96 h 142"/>
                  <a:gd name="T30" fmla="*/ 74 w 135"/>
                  <a:gd name="T31" fmla="*/ 98 h 142"/>
                  <a:gd name="T32" fmla="*/ 80 w 135"/>
                  <a:gd name="T33" fmla="*/ 104 h 142"/>
                  <a:gd name="T34" fmla="*/ 80 w 135"/>
                  <a:gd name="T35" fmla="*/ 108 h 142"/>
                  <a:gd name="T36" fmla="*/ 72 w 135"/>
                  <a:gd name="T37" fmla="*/ 117 h 142"/>
                  <a:gd name="T38" fmla="*/ 70 w 135"/>
                  <a:gd name="T39" fmla="*/ 121 h 142"/>
                  <a:gd name="T40" fmla="*/ 70 w 135"/>
                  <a:gd name="T41" fmla="*/ 129 h 142"/>
                  <a:gd name="T42" fmla="*/ 66 w 135"/>
                  <a:gd name="T43" fmla="*/ 132 h 142"/>
                  <a:gd name="T44" fmla="*/ 64 w 135"/>
                  <a:gd name="T45" fmla="*/ 136 h 142"/>
                  <a:gd name="T46" fmla="*/ 64 w 135"/>
                  <a:gd name="T47" fmla="*/ 138 h 142"/>
                  <a:gd name="T48" fmla="*/ 70 w 135"/>
                  <a:gd name="T49" fmla="*/ 138 h 142"/>
                  <a:gd name="T50" fmla="*/ 74 w 135"/>
                  <a:gd name="T51" fmla="*/ 138 h 142"/>
                  <a:gd name="T52" fmla="*/ 97 w 135"/>
                  <a:gd name="T53" fmla="*/ 142 h 142"/>
                  <a:gd name="T54" fmla="*/ 99 w 135"/>
                  <a:gd name="T55" fmla="*/ 142 h 142"/>
                  <a:gd name="T56" fmla="*/ 100 w 135"/>
                  <a:gd name="T57" fmla="*/ 140 h 142"/>
                  <a:gd name="T58" fmla="*/ 104 w 135"/>
                  <a:gd name="T59" fmla="*/ 138 h 142"/>
                  <a:gd name="T60" fmla="*/ 108 w 135"/>
                  <a:gd name="T61" fmla="*/ 140 h 142"/>
                  <a:gd name="T62" fmla="*/ 110 w 135"/>
                  <a:gd name="T63" fmla="*/ 140 h 142"/>
                  <a:gd name="T64" fmla="*/ 112 w 135"/>
                  <a:gd name="T65" fmla="*/ 138 h 142"/>
                  <a:gd name="T66" fmla="*/ 114 w 135"/>
                  <a:gd name="T67" fmla="*/ 134 h 142"/>
                  <a:gd name="T68" fmla="*/ 119 w 135"/>
                  <a:gd name="T69" fmla="*/ 130 h 142"/>
                  <a:gd name="T70" fmla="*/ 127 w 135"/>
                  <a:gd name="T71" fmla="*/ 121 h 142"/>
                  <a:gd name="T72" fmla="*/ 127 w 135"/>
                  <a:gd name="T73" fmla="*/ 108 h 142"/>
                  <a:gd name="T74" fmla="*/ 129 w 135"/>
                  <a:gd name="T75" fmla="*/ 104 h 142"/>
                  <a:gd name="T76" fmla="*/ 131 w 135"/>
                  <a:gd name="T77" fmla="*/ 100 h 142"/>
                  <a:gd name="T78" fmla="*/ 133 w 135"/>
                  <a:gd name="T79" fmla="*/ 83 h 142"/>
                  <a:gd name="T80" fmla="*/ 133 w 135"/>
                  <a:gd name="T81" fmla="*/ 79 h 142"/>
                  <a:gd name="T82" fmla="*/ 129 w 135"/>
                  <a:gd name="T83" fmla="*/ 77 h 142"/>
                  <a:gd name="T84" fmla="*/ 125 w 135"/>
                  <a:gd name="T85" fmla="*/ 77 h 142"/>
                  <a:gd name="T86" fmla="*/ 121 w 135"/>
                  <a:gd name="T87" fmla="*/ 79 h 142"/>
                  <a:gd name="T88" fmla="*/ 116 w 135"/>
                  <a:gd name="T89" fmla="*/ 77 h 142"/>
                  <a:gd name="T90" fmla="*/ 114 w 135"/>
                  <a:gd name="T91" fmla="*/ 72 h 142"/>
                  <a:gd name="T92" fmla="*/ 110 w 135"/>
                  <a:gd name="T93" fmla="*/ 53 h 142"/>
                  <a:gd name="T94" fmla="*/ 102 w 135"/>
                  <a:gd name="T95" fmla="*/ 49 h 142"/>
                  <a:gd name="T96" fmla="*/ 100 w 135"/>
                  <a:gd name="T97" fmla="*/ 49 h 142"/>
                  <a:gd name="T98" fmla="*/ 99 w 135"/>
                  <a:gd name="T99" fmla="*/ 47 h 142"/>
                  <a:gd name="T100" fmla="*/ 99 w 135"/>
                  <a:gd name="T101" fmla="*/ 47 h 142"/>
                  <a:gd name="T102" fmla="*/ 97 w 135"/>
                  <a:gd name="T103" fmla="*/ 47 h 142"/>
                  <a:gd name="T104" fmla="*/ 97 w 135"/>
                  <a:gd name="T105" fmla="*/ 49 h 142"/>
                  <a:gd name="T106" fmla="*/ 89 w 135"/>
                  <a:gd name="T107" fmla="*/ 49 h 142"/>
                  <a:gd name="T108" fmla="*/ 81 w 135"/>
                  <a:gd name="T109" fmla="*/ 49 h 142"/>
                  <a:gd name="T110" fmla="*/ 80 w 135"/>
                  <a:gd name="T111" fmla="*/ 47 h 142"/>
                  <a:gd name="T112" fmla="*/ 76 w 135"/>
                  <a:gd name="T113" fmla="*/ 47 h 142"/>
                  <a:gd name="T114" fmla="*/ 74 w 135"/>
                  <a:gd name="T115" fmla="*/ 47 h 142"/>
                  <a:gd name="T116" fmla="*/ 76 w 135"/>
                  <a:gd name="T117" fmla="*/ 32 h 142"/>
                  <a:gd name="T118" fmla="*/ 76 w 135"/>
                  <a:gd name="T119" fmla="*/ 26 h 142"/>
                  <a:gd name="T120" fmla="*/ 72 w 135"/>
                  <a:gd name="T121" fmla="*/ 17 h 142"/>
                  <a:gd name="T122" fmla="*/ 72 w 135"/>
                  <a:gd name="T123"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5" h="142">
                    <a:moveTo>
                      <a:pt x="70" y="7"/>
                    </a:moveTo>
                    <a:lnTo>
                      <a:pt x="68" y="5"/>
                    </a:lnTo>
                    <a:lnTo>
                      <a:pt x="61" y="1"/>
                    </a:lnTo>
                    <a:lnTo>
                      <a:pt x="57" y="0"/>
                    </a:lnTo>
                    <a:lnTo>
                      <a:pt x="55" y="0"/>
                    </a:lnTo>
                    <a:lnTo>
                      <a:pt x="49" y="0"/>
                    </a:lnTo>
                    <a:lnTo>
                      <a:pt x="44" y="0"/>
                    </a:lnTo>
                    <a:lnTo>
                      <a:pt x="15" y="3"/>
                    </a:lnTo>
                    <a:lnTo>
                      <a:pt x="13" y="5"/>
                    </a:lnTo>
                    <a:lnTo>
                      <a:pt x="13" y="5"/>
                    </a:lnTo>
                    <a:lnTo>
                      <a:pt x="11" y="11"/>
                    </a:lnTo>
                    <a:lnTo>
                      <a:pt x="6" y="20"/>
                    </a:lnTo>
                    <a:lnTo>
                      <a:pt x="6" y="22"/>
                    </a:lnTo>
                    <a:lnTo>
                      <a:pt x="4" y="36"/>
                    </a:lnTo>
                    <a:lnTo>
                      <a:pt x="2" y="43"/>
                    </a:lnTo>
                    <a:lnTo>
                      <a:pt x="0" y="49"/>
                    </a:lnTo>
                    <a:lnTo>
                      <a:pt x="0" y="51"/>
                    </a:lnTo>
                    <a:lnTo>
                      <a:pt x="6" y="55"/>
                    </a:lnTo>
                    <a:lnTo>
                      <a:pt x="8" y="57"/>
                    </a:lnTo>
                    <a:lnTo>
                      <a:pt x="9" y="60"/>
                    </a:lnTo>
                    <a:lnTo>
                      <a:pt x="11" y="64"/>
                    </a:lnTo>
                    <a:lnTo>
                      <a:pt x="13" y="66"/>
                    </a:lnTo>
                    <a:lnTo>
                      <a:pt x="25" y="75"/>
                    </a:lnTo>
                    <a:lnTo>
                      <a:pt x="28" y="77"/>
                    </a:lnTo>
                    <a:lnTo>
                      <a:pt x="32" y="79"/>
                    </a:lnTo>
                    <a:lnTo>
                      <a:pt x="38" y="79"/>
                    </a:lnTo>
                    <a:lnTo>
                      <a:pt x="45" y="83"/>
                    </a:lnTo>
                    <a:lnTo>
                      <a:pt x="57" y="91"/>
                    </a:lnTo>
                    <a:lnTo>
                      <a:pt x="63" y="94"/>
                    </a:lnTo>
                    <a:lnTo>
                      <a:pt x="66" y="96"/>
                    </a:lnTo>
                    <a:lnTo>
                      <a:pt x="72" y="96"/>
                    </a:lnTo>
                    <a:lnTo>
                      <a:pt x="74" y="98"/>
                    </a:lnTo>
                    <a:lnTo>
                      <a:pt x="78" y="100"/>
                    </a:lnTo>
                    <a:lnTo>
                      <a:pt x="80" y="104"/>
                    </a:lnTo>
                    <a:lnTo>
                      <a:pt x="80" y="106"/>
                    </a:lnTo>
                    <a:lnTo>
                      <a:pt x="80" y="108"/>
                    </a:lnTo>
                    <a:lnTo>
                      <a:pt x="76" y="115"/>
                    </a:lnTo>
                    <a:lnTo>
                      <a:pt x="72" y="117"/>
                    </a:lnTo>
                    <a:lnTo>
                      <a:pt x="72" y="119"/>
                    </a:lnTo>
                    <a:lnTo>
                      <a:pt x="70" y="121"/>
                    </a:lnTo>
                    <a:lnTo>
                      <a:pt x="70" y="127"/>
                    </a:lnTo>
                    <a:lnTo>
                      <a:pt x="70" y="129"/>
                    </a:lnTo>
                    <a:lnTo>
                      <a:pt x="68" y="130"/>
                    </a:lnTo>
                    <a:lnTo>
                      <a:pt x="66" y="132"/>
                    </a:lnTo>
                    <a:lnTo>
                      <a:pt x="64" y="134"/>
                    </a:lnTo>
                    <a:lnTo>
                      <a:pt x="64" y="136"/>
                    </a:lnTo>
                    <a:lnTo>
                      <a:pt x="64" y="138"/>
                    </a:lnTo>
                    <a:lnTo>
                      <a:pt x="64" y="138"/>
                    </a:lnTo>
                    <a:lnTo>
                      <a:pt x="66" y="138"/>
                    </a:lnTo>
                    <a:lnTo>
                      <a:pt x="70" y="138"/>
                    </a:lnTo>
                    <a:lnTo>
                      <a:pt x="72" y="138"/>
                    </a:lnTo>
                    <a:lnTo>
                      <a:pt x="74" y="138"/>
                    </a:lnTo>
                    <a:lnTo>
                      <a:pt x="83" y="140"/>
                    </a:lnTo>
                    <a:lnTo>
                      <a:pt x="97" y="142"/>
                    </a:lnTo>
                    <a:lnTo>
                      <a:pt x="99" y="142"/>
                    </a:lnTo>
                    <a:lnTo>
                      <a:pt x="99" y="142"/>
                    </a:lnTo>
                    <a:lnTo>
                      <a:pt x="100" y="142"/>
                    </a:lnTo>
                    <a:lnTo>
                      <a:pt x="100" y="140"/>
                    </a:lnTo>
                    <a:lnTo>
                      <a:pt x="102" y="140"/>
                    </a:lnTo>
                    <a:lnTo>
                      <a:pt x="104" y="138"/>
                    </a:lnTo>
                    <a:lnTo>
                      <a:pt x="106" y="140"/>
                    </a:lnTo>
                    <a:lnTo>
                      <a:pt x="108" y="140"/>
                    </a:lnTo>
                    <a:lnTo>
                      <a:pt x="108" y="140"/>
                    </a:lnTo>
                    <a:lnTo>
                      <a:pt x="110" y="140"/>
                    </a:lnTo>
                    <a:lnTo>
                      <a:pt x="112" y="140"/>
                    </a:lnTo>
                    <a:lnTo>
                      <a:pt x="112" y="138"/>
                    </a:lnTo>
                    <a:lnTo>
                      <a:pt x="112" y="136"/>
                    </a:lnTo>
                    <a:lnTo>
                      <a:pt x="114" y="134"/>
                    </a:lnTo>
                    <a:lnTo>
                      <a:pt x="116" y="134"/>
                    </a:lnTo>
                    <a:lnTo>
                      <a:pt x="119" y="130"/>
                    </a:lnTo>
                    <a:lnTo>
                      <a:pt x="123" y="127"/>
                    </a:lnTo>
                    <a:lnTo>
                      <a:pt x="127" y="121"/>
                    </a:lnTo>
                    <a:lnTo>
                      <a:pt x="127" y="115"/>
                    </a:lnTo>
                    <a:lnTo>
                      <a:pt x="127" y="108"/>
                    </a:lnTo>
                    <a:lnTo>
                      <a:pt x="127" y="106"/>
                    </a:lnTo>
                    <a:lnTo>
                      <a:pt x="129" y="104"/>
                    </a:lnTo>
                    <a:lnTo>
                      <a:pt x="129" y="102"/>
                    </a:lnTo>
                    <a:lnTo>
                      <a:pt x="131" y="100"/>
                    </a:lnTo>
                    <a:lnTo>
                      <a:pt x="131" y="100"/>
                    </a:lnTo>
                    <a:lnTo>
                      <a:pt x="133" y="83"/>
                    </a:lnTo>
                    <a:lnTo>
                      <a:pt x="135" y="81"/>
                    </a:lnTo>
                    <a:lnTo>
                      <a:pt x="133" y="79"/>
                    </a:lnTo>
                    <a:lnTo>
                      <a:pt x="131" y="79"/>
                    </a:lnTo>
                    <a:lnTo>
                      <a:pt x="129" y="77"/>
                    </a:lnTo>
                    <a:lnTo>
                      <a:pt x="127" y="77"/>
                    </a:lnTo>
                    <a:lnTo>
                      <a:pt x="125" y="77"/>
                    </a:lnTo>
                    <a:lnTo>
                      <a:pt x="123" y="79"/>
                    </a:lnTo>
                    <a:lnTo>
                      <a:pt x="121" y="79"/>
                    </a:lnTo>
                    <a:lnTo>
                      <a:pt x="117" y="79"/>
                    </a:lnTo>
                    <a:lnTo>
                      <a:pt x="116" y="77"/>
                    </a:lnTo>
                    <a:lnTo>
                      <a:pt x="114" y="75"/>
                    </a:lnTo>
                    <a:lnTo>
                      <a:pt x="114" y="72"/>
                    </a:lnTo>
                    <a:lnTo>
                      <a:pt x="112" y="58"/>
                    </a:lnTo>
                    <a:lnTo>
                      <a:pt x="110" y="53"/>
                    </a:lnTo>
                    <a:lnTo>
                      <a:pt x="106" y="51"/>
                    </a:lnTo>
                    <a:lnTo>
                      <a:pt x="102" y="49"/>
                    </a:lnTo>
                    <a:lnTo>
                      <a:pt x="102" y="49"/>
                    </a:lnTo>
                    <a:lnTo>
                      <a:pt x="100" y="49"/>
                    </a:lnTo>
                    <a:lnTo>
                      <a:pt x="99" y="47"/>
                    </a:lnTo>
                    <a:lnTo>
                      <a:pt x="99" y="47"/>
                    </a:lnTo>
                    <a:lnTo>
                      <a:pt x="99" y="47"/>
                    </a:lnTo>
                    <a:lnTo>
                      <a:pt x="99" y="47"/>
                    </a:lnTo>
                    <a:lnTo>
                      <a:pt x="97" y="47"/>
                    </a:lnTo>
                    <a:lnTo>
                      <a:pt x="97" y="47"/>
                    </a:lnTo>
                    <a:lnTo>
                      <a:pt x="97" y="49"/>
                    </a:lnTo>
                    <a:lnTo>
                      <a:pt x="97" y="49"/>
                    </a:lnTo>
                    <a:lnTo>
                      <a:pt x="93" y="49"/>
                    </a:lnTo>
                    <a:lnTo>
                      <a:pt x="89" y="49"/>
                    </a:lnTo>
                    <a:lnTo>
                      <a:pt x="81" y="49"/>
                    </a:lnTo>
                    <a:lnTo>
                      <a:pt x="81" y="49"/>
                    </a:lnTo>
                    <a:lnTo>
                      <a:pt x="80" y="47"/>
                    </a:lnTo>
                    <a:lnTo>
                      <a:pt x="80" y="47"/>
                    </a:lnTo>
                    <a:lnTo>
                      <a:pt x="78" y="47"/>
                    </a:lnTo>
                    <a:lnTo>
                      <a:pt x="76" y="47"/>
                    </a:lnTo>
                    <a:lnTo>
                      <a:pt x="76" y="47"/>
                    </a:lnTo>
                    <a:lnTo>
                      <a:pt x="74" y="47"/>
                    </a:lnTo>
                    <a:lnTo>
                      <a:pt x="74" y="39"/>
                    </a:lnTo>
                    <a:lnTo>
                      <a:pt x="76" y="32"/>
                    </a:lnTo>
                    <a:lnTo>
                      <a:pt x="76" y="28"/>
                    </a:lnTo>
                    <a:lnTo>
                      <a:pt x="76" y="26"/>
                    </a:lnTo>
                    <a:lnTo>
                      <a:pt x="76" y="24"/>
                    </a:lnTo>
                    <a:lnTo>
                      <a:pt x="72" y="17"/>
                    </a:lnTo>
                    <a:lnTo>
                      <a:pt x="72" y="13"/>
                    </a:lnTo>
                    <a:lnTo>
                      <a:pt x="72" y="9"/>
                    </a:lnTo>
                    <a:lnTo>
                      <a:pt x="70" y="7"/>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70" name="Freeform 1815">
                <a:extLst>
                  <a:ext uri="{FF2B5EF4-FFF2-40B4-BE49-F238E27FC236}">
                    <a16:creationId xmlns:a16="http://schemas.microsoft.com/office/drawing/2014/main" id="{215B8690-5CFA-F936-4092-B7CE4A0EECF1}"/>
                  </a:ext>
                </a:extLst>
              </p:cNvPr>
              <p:cNvSpPr>
                <a:spLocks/>
              </p:cNvSpPr>
              <p:nvPr/>
            </p:nvSpPr>
            <p:spPr bwMode="auto">
              <a:xfrm>
                <a:off x="10480548" y="6903302"/>
                <a:ext cx="383461" cy="465049"/>
              </a:xfrm>
              <a:custGeom>
                <a:avLst/>
                <a:gdLst>
                  <a:gd name="T0" fmla="*/ 4 w 47"/>
                  <a:gd name="T1" fmla="*/ 19 h 57"/>
                  <a:gd name="T2" fmla="*/ 6 w 47"/>
                  <a:gd name="T3" fmla="*/ 24 h 57"/>
                  <a:gd name="T4" fmla="*/ 9 w 47"/>
                  <a:gd name="T5" fmla="*/ 34 h 57"/>
                  <a:gd name="T6" fmla="*/ 9 w 47"/>
                  <a:gd name="T7" fmla="*/ 36 h 57"/>
                  <a:gd name="T8" fmla="*/ 9 w 47"/>
                  <a:gd name="T9" fmla="*/ 40 h 57"/>
                  <a:gd name="T10" fmla="*/ 8 w 47"/>
                  <a:gd name="T11" fmla="*/ 43 h 57"/>
                  <a:gd name="T12" fmla="*/ 8 w 47"/>
                  <a:gd name="T13" fmla="*/ 45 h 57"/>
                  <a:gd name="T14" fmla="*/ 6 w 47"/>
                  <a:gd name="T15" fmla="*/ 49 h 57"/>
                  <a:gd name="T16" fmla="*/ 4 w 47"/>
                  <a:gd name="T17" fmla="*/ 53 h 57"/>
                  <a:gd name="T18" fmla="*/ 0 w 47"/>
                  <a:gd name="T19" fmla="*/ 55 h 57"/>
                  <a:gd name="T20" fmla="*/ 2 w 47"/>
                  <a:gd name="T21" fmla="*/ 55 h 57"/>
                  <a:gd name="T22" fmla="*/ 4 w 47"/>
                  <a:gd name="T23" fmla="*/ 57 h 57"/>
                  <a:gd name="T24" fmla="*/ 6 w 47"/>
                  <a:gd name="T25" fmla="*/ 57 h 57"/>
                  <a:gd name="T26" fmla="*/ 8 w 47"/>
                  <a:gd name="T27" fmla="*/ 57 h 57"/>
                  <a:gd name="T28" fmla="*/ 9 w 47"/>
                  <a:gd name="T29" fmla="*/ 57 h 57"/>
                  <a:gd name="T30" fmla="*/ 13 w 47"/>
                  <a:gd name="T31" fmla="*/ 55 h 57"/>
                  <a:gd name="T32" fmla="*/ 15 w 47"/>
                  <a:gd name="T33" fmla="*/ 55 h 57"/>
                  <a:gd name="T34" fmla="*/ 15 w 47"/>
                  <a:gd name="T35" fmla="*/ 55 h 57"/>
                  <a:gd name="T36" fmla="*/ 17 w 47"/>
                  <a:gd name="T37" fmla="*/ 55 h 57"/>
                  <a:gd name="T38" fmla="*/ 19 w 47"/>
                  <a:gd name="T39" fmla="*/ 55 h 57"/>
                  <a:gd name="T40" fmla="*/ 19 w 47"/>
                  <a:gd name="T41" fmla="*/ 55 h 57"/>
                  <a:gd name="T42" fmla="*/ 21 w 47"/>
                  <a:gd name="T43" fmla="*/ 55 h 57"/>
                  <a:gd name="T44" fmla="*/ 23 w 47"/>
                  <a:gd name="T45" fmla="*/ 55 h 57"/>
                  <a:gd name="T46" fmla="*/ 25 w 47"/>
                  <a:gd name="T47" fmla="*/ 57 h 57"/>
                  <a:gd name="T48" fmla="*/ 25 w 47"/>
                  <a:gd name="T49" fmla="*/ 57 h 57"/>
                  <a:gd name="T50" fmla="*/ 25 w 47"/>
                  <a:gd name="T51" fmla="*/ 57 h 57"/>
                  <a:gd name="T52" fmla="*/ 27 w 47"/>
                  <a:gd name="T53" fmla="*/ 57 h 57"/>
                  <a:gd name="T54" fmla="*/ 27 w 47"/>
                  <a:gd name="T55" fmla="*/ 57 h 57"/>
                  <a:gd name="T56" fmla="*/ 28 w 47"/>
                  <a:gd name="T57" fmla="*/ 57 h 57"/>
                  <a:gd name="T58" fmla="*/ 32 w 47"/>
                  <a:gd name="T59" fmla="*/ 53 h 57"/>
                  <a:gd name="T60" fmla="*/ 34 w 47"/>
                  <a:gd name="T61" fmla="*/ 49 h 57"/>
                  <a:gd name="T62" fmla="*/ 38 w 47"/>
                  <a:gd name="T63" fmla="*/ 40 h 57"/>
                  <a:gd name="T64" fmla="*/ 42 w 47"/>
                  <a:gd name="T65" fmla="*/ 32 h 57"/>
                  <a:gd name="T66" fmla="*/ 45 w 47"/>
                  <a:gd name="T67" fmla="*/ 28 h 57"/>
                  <a:gd name="T68" fmla="*/ 47 w 47"/>
                  <a:gd name="T69" fmla="*/ 26 h 57"/>
                  <a:gd name="T70" fmla="*/ 47 w 47"/>
                  <a:gd name="T71" fmla="*/ 24 h 57"/>
                  <a:gd name="T72" fmla="*/ 47 w 47"/>
                  <a:gd name="T73" fmla="*/ 22 h 57"/>
                  <a:gd name="T74" fmla="*/ 47 w 47"/>
                  <a:gd name="T75" fmla="*/ 21 h 57"/>
                  <a:gd name="T76" fmla="*/ 45 w 47"/>
                  <a:gd name="T77" fmla="*/ 19 h 57"/>
                  <a:gd name="T78" fmla="*/ 45 w 47"/>
                  <a:gd name="T79" fmla="*/ 17 h 57"/>
                  <a:gd name="T80" fmla="*/ 44 w 47"/>
                  <a:gd name="T81" fmla="*/ 19 h 57"/>
                  <a:gd name="T82" fmla="*/ 44 w 47"/>
                  <a:gd name="T83" fmla="*/ 21 h 57"/>
                  <a:gd name="T84" fmla="*/ 42 w 47"/>
                  <a:gd name="T85" fmla="*/ 22 h 57"/>
                  <a:gd name="T86" fmla="*/ 44 w 47"/>
                  <a:gd name="T87" fmla="*/ 19 h 57"/>
                  <a:gd name="T88" fmla="*/ 42 w 47"/>
                  <a:gd name="T89" fmla="*/ 17 h 57"/>
                  <a:gd name="T90" fmla="*/ 40 w 47"/>
                  <a:gd name="T91" fmla="*/ 15 h 57"/>
                  <a:gd name="T92" fmla="*/ 38 w 47"/>
                  <a:gd name="T93" fmla="*/ 15 h 57"/>
                  <a:gd name="T94" fmla="*/ 36 w 47"/>
                  <a:gd name="T95" fmla="*/ 11 h 57"/>
                  <a:gd name="T96" fmla="*/ 32 w 47"/>
                  <a:gd name="T97" fmla="*/ 7 h 57"/>
                  <a:gd name="T98" fmla="*/ 27 w 47"/>
                  <a:gd name="T99" fmla="*/ 5 h 57"/>
                  <a:gd name="T100" fmla="*/ 23 w 47"/>
                  <a:gd name="T101" fmla="*/ 4 h 57"/>
                  <a:gd name="T102" fmla="*/ 21 w 47"/>
                  <a:gd name="T103" fmla="*/ 2 h 57"/>
                  <a:gd name="T104" fmla="*/ 19 w 47"/>
                  <a:gd name="T105" fmla="*/ 2 h 57"/>
                  <a:gd name="T106" fmla="*/ 17 w 47"/>
                  <a:gd name="T107" fmla="*/ 2 h 57"/>
                  <a:gd name="T108" fmla="*/ 15 w 47"/>
                  <a:gd name="T109" fmla="*/ 0 h 57"/>
                  <a:gd name="T110" fmla="*/ 13 w 47"/>
                  <a:gd name="T111" fmla="*/ 0 h 57"/>
                  <a:gd name="T112" fmla="*/ 11 w 47"/>
                  <a:gd name="T113" fmla="*/ 0 h 57"/>
                  <a:gd name="T114" fmla="*/ 9 w 47"/>
                  <a:gd name="T115" fmla="*/ 2 h 57"/>
                  <a:gd name="T116" fmla="*/ 9 w 47"/>
                  <a:gd name="T117" fmla="*/ 4 h 57"/>
                  <a:gd name="T118" fmla="*/ 8 w 47"/>
                  <a:gd name="T119" fmla="*/ 5 h 57"/>
                  <a:gd name="T120" fmla="*/ 4 w 47"/>
                  <a:gd name="T121" fmla="*/ 11 h 57"/>
                  <a:gd name="T122" fmla="*/ 4 w 47"/>
                  <a:gd name="T123" fmla="*/ 1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 h="57">
                    <a:moveTo>
                      <a:pt x="4" y="19"/>
                    </a:moveTo>
                    <a:lnTo>
                      <a:pt x="6" y="24"/>
                    </a:lnTo>
                    <a:lnTo>
                      <a:pt x="9" y="34"/>
                    </a:lnTo>
                    <a:lnTo>
                      <a:pt x="9" y="36"/>
                    </a:lnTo>
                    <a:lnTo>
                      <a:pt x="9" y="40"/>
                    </a:lnTo>
                    <a:lnTo>
                      <a:pt x="8" y="43"/>
                    </a:lnTo>
                    <a:lnTo>
                      <a:pt x="8" y="45"/>
                    </a:lnTo>
                    <a:lnTo>
                      <a:pt x="6" y="49"/>
                    </a:lnTo>
                    <a:lnTo>
                      <a:pt x="4" y="53"/>
                    </a:lnTo>
                    <a:lnTo>
                      <a:pt x="0" y="55"/>
                    </a:lnTo>
                    <a:lnTo>
                      <a:pt x="2" y="55"/>
                    </a:lnTo>
                    <a:lnTo>
                      <a:pt x="4" y="57"/>
                    </a:lnTo>
                    <a:lnTo>
                      <a:pt x="6" y="57"/>
                    </a:lnTo>
                    <a:lnTo>
                      <a:pt x="8" y="57"/>
                    </a:lnTo>
                    <a:lnTo>
                      <a:pt x="9" y="57"/>
                    </a:lnTo>
                    <a:lnTo>
                      <a:pt x="13" y="55"/>
                    </a:lnTo>
                    <a:lnTo>
                      <a:pt x="15" y="55"/>
                    </a:lnTo>
                    <a:lnTo>
                      <a:pt x="15" y="55"/>
                    </a:lnTo>
                    <a:lnTo>
                      <a:pt x="17" y="55"/>
                    </a:lnTo>
                    <a:lnTo>
                      <a:pt x="19" y="55"/>
                    </a:lnTo>
                    <a:lnTo>
                      <a:pt x="19" y="55"/>
                    </a:lnTo>
                    <a:lnTo>
                      <a:pt x="21" y="55"/>
                    </a:lnTo>
                    <a:lnTo>
                      <a:pt x="23" y="55"/>
                    </a:lnTo>
                    <a:lnTo>
                      <a:pt x="25" y="57"/>
                    </a:lnTo>
                    <a:lnTo>
                      <a:pt x="25" y="57"/>
                    </a:lnTo>
                    <a:lnTo>
                      <a:pt x="25" y="57"/>
                    </a:lnTo>
                    <a:lnTo>
                      <a:pt x="27" y="57"/>
                    </a:lnTo>
                    <a:lnTo>
                      <a:pt x="27" y="57"/>
                    </a:lnTo>
                    <a:lnTo>
                      <a:pt x="28" y="57"/>
                    </a:lnTo>
                    <a:lnTo>
                      <a:pt x="32" y="53"/>
                    </a:lnTo>
                    <a:lnTo>
                      <a:pt x="34" y="49"/>
                    </a:lnTo>
                    <a:lnTo>
                      <a:pt x="38" y="40"/>
                    </a:lnTo>
                    <a:lnTo>
                      <a:pt x="42" y="32"/>
                    </a:lnTo>
                    <a:lnTo>
                      <a:pt x="45" y="28"/>
                    </a:lnTo>
                    <a:lnTo>
                      <a:pt x="47" y="26"/>
                    </a:lnTo>
                    <a:lnTo>
                      <a:pt x="47" y="24"/>
                    </a:lnTo>
                    <a:lnTo>
                      <a:pt x="47" y="22"/>
                    </a:lnTo>
                    <a:lnTo>
                      <a:pt x="47" y="21"/>
                    </a:lnTo>
                    <a:lnTo>
                      <a:pt x="45" y="19"/>
                    </a:lnTo>
                    <a:lnTo>
                      <a:pt x="45" y="17"/>
                    </a:lnTo>
                    <a:lnTo>
                      <a:pt x="44" y="19"/>
                    </a:lnTo>
                    <a:lnTo>
                      <a:pt x="44" y="21"/>
                    </a:lnTo>
                    <a:lnTo>
                      <a:pt x="42" y="22"/>
                    </a:lnTo>
                    <a:lnTo>
                      <a:pt x="44" y="19"/>
                    </a:lnTo>
                    <a:lnTo>
                      <a:pt x="42" y="17"/>
                    </a:lnTo>
                    <a:lnTo>
                      <a:pt x="40" y="15"/>
                    </a:lnTo>
                    <a:lnTo>
                      <a:pt x="38" y="15"/>
                    </a:lnTo>
                    <a:lnTo>
                      <a:pt x="36" y="11"/>
                    </a:lnTo>
                    <a:lnTo>
                      <a:pt x="32" y="7"/>
                    </a:lnTo>
                    <a:lnTo>
                      <a:pt x="27" y="5"/>
                    </a:lnTo>
                    <a:lnTo>
                      <a:pt x="23" y="4"/>
                    </a:lnTo>
                    <a:lnTo>
                      <a:pt x="21" y="2"/>
                    </a:lnTo>
                    <a:lnTo>
                      <a:pt x="19" y="2"/>
                    </a:lnTo>
                    <a:lnTo>
                      <a:pt x="17" y="2"/>
                    </a:lnTo>
                    <a:lnTo>
                      <a:pt x="15" y="0"/>
                    </a:lnTo>
                    <a:lnTo>
                      <a:pt x="13" y="0"/>
                    </a:lnTo>
                    <a:lnTo>
                      <a:pt x="11" y="0"/>
                    </a:lnTo>
                    <a:lnTo>
                      <a:pt x="9" y="2"/>
                    </a:lnTo>
                    <a:lnTo>
                      <a:pt x="9" y="4"/>
                    </a:lnTo>
                    <a:lnTo>
                      <a:pt x="8" y="5"/>
                    </a:lnTo>
                    <a:lnTo>
                      <a:pt x="4" y="11"/>
                    </a:lnTo>
                    <a:lnTo>
                      <a:pt x="4" y="19"/>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71" name="Freeform 1816">
                <a:extLst>
                  <a:ext uri="{FF2B5EF4-FFF2-40B4-BE49-F238E27FC236}">
                    <a16:creationId xmlns:a16="http://schemas.microsoft.com/office/drawing/2014/main" id="{D093023C-65BB-BA68-247F-352DEE2F9EEF}"/>
                  </a:ext>
                </a:extLst>
              </p:cNvPr>
              <p:cNvSpPr>
                <a:spLocks/>
              </p:cNvSpPr>
              <p:nvPr/>
            </p:nvSpPr>
            <p:spPr bwMode="auto">
              <a:xfrm>
                <a:off x="9615729" y="6528003"/>
                <a:ext cx="636378" cy="962724"/>
              </a:xfrm>
              <a:custGeom>
                <a:avLst/>
                <a:gdLst>
                  <a:gd name="T0" fmla="*/ 19 w 78"/>
                  <a:gd name="T1" fmla="*/ 8 h 118"/>
                  <a:gd name="T2" fmla="*/ 13 w 78"/>
                  <a:gd name="T3" fmla="*/ 13 h 118"/>
                  <a:gd name="T4" fmla="*/ 9 w 78"/>
                  <a:gd name="T5" fmla="*/ 17 h 118"/>
                  <a:gd name="T6" fmla="*/ 11 w 78"/>
                  <a:gd name="T7" fmla="*/ 21 h 118"/>
                  <a:gd name="T8" fmla="*/ 13 w 78"/>
                  <a:gd name="T9" fmla="*/ 23 h 118"/>
                  <a:gd name="T10" fmla="*/ 15 w 78"/>
                  <a:gd name="T11" fmla="*/ 27 h 118"/>
                  <a:gd name="T12" fmla="*/ 4 w 78"/>
                  <a:gd name="T13" fmla="*/ 31 h 118"/>
                  <a:gd name="T14" fmla="*/ 2 w 78"/>
                  <a:gd name="T15" fmla="*/ 36 h 118"/>
                  <a:gd name="T16" fmla="*/ 2 w 78"/>
                  <a:gd name="T17" fmla="*/ 40 h 118"/>
                  <a:gd name="T18" fmla="*/ 0 w 78"/>
                  <a:gd name="T19" fmla="*/ 42 h 118"/>
                  <a:gd name="T20" fmla="*/ 9 w 78"/>
                  <a:gd name="T21" fmla="*/ 53 h 118"/>
                  <a:gd name="T22" fmla="*/ 13 w 78"/>
                  <a:gd name="T23" fmla="*/ 55 h 118"/>
                  <a:gd name="T24" fmla="*/ 17 w 78"/>
                  <a:gd name="T25" fmla="*/ 53 h 118"/>
                  <a:gd name="T26" fmla="*/ 21 w 78"/>
                  <a:gd name="T27" fmla="*/ 57 h 118"/>
                  <a:gd name="T28" fmla="*/ 19 w 78"/>
                  <a:gd name="T29" fmla="*/ 63 h 118"/>
                  <a:gd name="T30" fmla="*/ 21 w 78"/>
                  <a:gd name="T31" fmla="*/ 65 h 118"/>
                  <a:gd name="T32" fmla="*/ 24 w 78"/>
                  <a:gd name="T33" fmla="*/ 67 h 118"/>
                  <a:gd name="T34" fmla="*/ 26 w 78"/>
                  <a:gd name="T35" fmla="*/ 70 h 118"/>
                  <a:gd name="T36" fmla="*/ 28 w 78"/>
                  <a:gd name="T37" fmla="*/ 74 h 118"/>
                  <a:gd name="T38" fmla="*/ 24 w 78"/>
                  <a:gd name="T39" fmla="*/ 78 h 118"/>
                  <a:gd name="T40" fmla="*/ 23 w 78"/>
                  <a:gd name="T41" fmla="*/ 80 h 118"/>
                  <a:gd name="T42" fmla="*/ 23 w 78"/>
                  <a:gd name="T43" fmla="*/ 82 h 118"/>
                  <a:gd name="T44" fmla="*/ 21 w 78"/>
                  <a:gd name="T45" fmla="*/ 95 h 118"/>
                  <a:gd name="T46" fmla="*/ 23 w 78"/>
                  <a:gd name="T47" fmla="*/ 101 h 118"/>
                  <a:gd name="T48" fmla="*/ 24 w 78"/>
                  <a:gd name="T49" fmla="*/ 103 h 118"/>
                  <a:gd name="T50" fmla="*/ 24 w 78"/>
                  <a:gd name="T51" fmla="*/ 108 h 118"/>
                  <a:gd name="T52" fmla="*/ 32 w 78"/>
                  <a:gd name="T53" fmla="*/ 114 h 118"/>
                  <a:gd name="T54" fmla="*/ 40 w 78"/>
                  <a:gd name="T55" fmla="*/ 118 h 118"/>
                  <a:gd name="T56" fmla="*/ 45 w 78"/>
                  <a:gd name="T57" fmla="*/ 116 h 118"/>
                  <a:gd name="T58" fmla="*/ 47 w 78"/>
                  <a:gd name="T59" fmla="*/ 112 h 118"/>
                  <a:gd name="T60" fmla="*/ 51 w 78"/>
                  <a:gd name="T61" fmla="*/ 114 h 118"/>
                  <a:gd name="T62" fmla="*/ 53 w 78"/>
                  <a:gd name="T63" fmla="*/ 112 h 118"/>
                  <a:gd name="T64" fmla="*/ 57 w 78"/>
                  <a:gd name="T65" fmla="*/ 110 h 118"/>
                  <a:gd name="T66" fmla="*/ 60 w 78"/>
                  <a:gd name="T67" fmla="*/ 108 h 118"/>
                  <a:gd name="T68" fmla="*/ 66 w 78"/>
                  <a:gd name="T69" fmla="*/ 106 h 118"/>
                  <a:gd name="T70" fmla="*/ 72 w 78"/>
                  <a:gd name="T71" fmla="*/ 106 h 118"/>
                  <a:gd name="T72" fmla="*/ 78 w 78"/>
                  <a:gd name="T73" fmla="*/ 106 h 118"/>
                  <a:gd name="T74" fmla="*/ 74 w 78"/>
                  <a:gd name="T75" fmla="*/ 105 h 118"/>
                  <a:gd name="T76" fmla="*/ 66 w 78"/>
                  <a:gd name="T77" fmla="*/ 89 h 118"/>
                  <a:gd name="T78" fmla="*/ 62 w 78"/>
                  <a:gd name="T79" fmla="*/ 84 h 118"/>
                  <a:gd name="T80" fmla="*/ 60 w 78"/>
                  <a:gd name="T81" fmla="*/ 84 h 118"/>
                  <a:gd name="T82" fmla="*/ 53 w 78"/>
                  <a:gd name="T83" fmla="*/ 72 h 118"/>
                  <a:gd name="T84" fmla="*/ 55 w 78"/>
                  <a:gd name="T85" fmla="*/ 65 h 118"/>
                  <a:gd name="T86" fmla="*/ 59 w 78"/>
                  <a:gd name="T87" fmla="*/ 57 h 118"/>
                  <a:gd name="T88" fmla="*/ 64 w 78"/>
                  <a:gd name="T89" fmla="*/ 55 h 118"/>
                  <a:gd name="T90" fmla="*/ 64 w 78"/>
                  <a:gd name="T91" fmla="*/ 53 h 118"/>
                  <a:gd name="T92" fmla="*/ 64 w 78"/>
                  <a:gd name="T93" fmla="*/ 51 h 118"/>
                  <a:gd name="T94" fmla="*/ 66 w 78"/>
                  <a:gd name="T95" fmla="*/ 44 h 118"/>
                  <a:gd name="T96" fmla="*/ 64 w 78"/>
                  <a:gd name="T97" fmla="*/ 38 h 118"/>
                  <a:gd name="T98" fmla="*/ 60 w 78"/>
                  <a:gd name="T99" fmla="*/ 36 h 118"/>
                  <a:gd name="T100" fmla="*/ 53 w 78"/>
                  <a:gd name="T101" fmla="*/ 29 h 118"/>
                  <a:gd name="T102" fmla="*/ 45 w 78"/>
                  <a:gd name="T103" fmla="*/ 29 h 118"/>
                  <a:gd name="T104" fmla="*/ 42 w 78"/>
                  <a:gd name="T105" fmla="*/ 34 h 118"/>
                  <a:gd name="T106" fmla="*/ 45 w 78"/>
                  <a:gd name="T107" fmla="*/ 21 h 118"/>
                  <a:gd name="T108" fmla="*/ 38 w 78"/>
                  <a:gd name="T109" fmla="*/ 12 h 118"/>
                  <a:gd name="T110" fmla="*/ 24 w 78"/>
                  <a:gd name="T111" fmla="*/ 2 h 118"/>
                  <a:gd name="T112" fmla="*/ 21 w 78"/>
                  <a:gd name="T113" fmla="*/ 2 h 118"/>
                  <a:gd name="T114" fmla="*/ 23 w 78"/>
                  <a:gd name="T115" fmla="*/ 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8" h="118">
                    <a:moveTo>
                      <a:pt x="23" y="4"/>
                    </a:moveTo>
                    <a:lnTo>
                      <a:pt x="23" y="6"/>
                    </a:lnTo>
                    <a:lnTo>
                      <a:pt x="19" y="8"/>
                    </a:lnTo>
                    <a:lnTo>
                      <a:pt x="17" y="10"/>
                    </a:lnTo>
                    <a:lnTo>
                      <a:pt x="15" y="12"/>
                    </a:lnTo>
                    <a:lnTo>
                      <a:pt x="13" y="13"/>
                    </a:lnTo>
                    <a:lnTo>
                      <a:pt x="11" y="15"/>
                    </a:lnTo>
                    <a:lnTo>
                      <a:pt x="9" y="15"/>
                    </a:lnTo>
                    <a:lnTo>
                      <a:pt x="9" y="17"/>
                    </a:lnTo>
                    <a:lnTo>
                      <a:pt x="9" y="17"/>
                    </a:lnTo>
                    <a:lnTo>
                      <a:pt x="9" y="19"/>
                    </a:lnTo>
                    <a:lnTo>
                      <a:pt x="11" y="21"/>
                    </a:lnTo>
                    <a:lnTo>
                      <a:pt x="11" y="21"/>
                    </a:lnTo>
                    <a:lnTo>
                      <a:pt x="11" y="23"/>
                    </a:lnTo>
                    <a:lnTo>
                      <a:pt x="13" y="23"/>
                    </a:lnTo>
                    <a:lnTo>
                      <a:pt x="15" y="23"/>
                    </a:lnTo>
                    <a:lnTo>
                      <a:pt x="15" y="23"/>
                    </a:lnTo>
                    <a:lnTo>
                      <a:pt x="15" y="27"/>
                    </a:lnTo>
                    <a:lnTo>
                      <a:pt x="13" y="27"/>
                    </a:lnTo>
                    <a:lnTo>
                      <a:pt x="11" y="29"/>
                    </a:lnTo>
                    <a:lnTo>
                      <a:pt x="4" y="31"/>
                    </a:lnTo>
                    <a:lnTo>
                      <a:pt x="2" y="31"/>
                    </a:lnTo>
                    <a:lnTo>
                      <a:pt x="2" y="32"/>
                    </a:lnTo>
                    <a:lnTo>
                      <a:pt x="2" y="36"/>
                    </a:lnTo>
                    <a:lnTo>
                      <a:pt x="2" y="38"/>
                    </a:lnTo>
                    <a:lnTo>
                      <a:pt x="2" y="38"/>
                    </a:lnTo>
                    <a:lnTo>
                      <a:pt x="2" y="40"/>
                    </a:lnTo>
                    <a:lnTo>
                      <a:pt x="0" y="40"/>
                    </a:lnTo>
                    <a:lnTo>
                      <a:pt x="0" y="42"/>
                    </a:lnTo>
                    <a:lnTo>
                      <a:pt x="0" y="42"/>
                    </a:lnTo>
                    <a:lnTo>
                      <a:pt x="0" y="44"/>
                    </a:lnTo>
                    <a:lnTo>
                      <a:pt x="0" y="46"/>
                    </a:lnTo>
                    <a:lnTo>
                      <a:pt x="9" y="53"/>
                    </a:lnTo>
                    <a:lnTo>
                      <a:pt x="9" y="53"/>
                    </a:lnTo>
                    <a:lnTo>
                      <a:pt x="11" y="55"/>
                    </a:lnTo>
                    <a:lnTo>
                      <a:pt x="13" y="55"/>
                    </a:lnTo>
                    <a:lnTo>
                      <a:pt x="15" y="53"/>
                    </a:lnTo>
                    <a:lnTo>
                      <a:pt x="17" y="53"/>
                    </a:lnTo>
                    <a:lnTo>
                      <a:pt x="17" y="53"/>
                    </a:lnTo>
                    <a:lnTo>
                      <a:pt x="19" y="53"/>
                    </a:lnTo>
                    <a:lnTo>
                      <a:pt x="19" y="55"/>
                    </a:lnTo>
                    <a:lnTo>
                      <a:pt x="21" y="57"/>
                    </a:lnTo>
                    <a:lnTo>
                      <a:pt x="21" y="59"/>
                    </a:lnTo>
                    <a:lnTo>
                      <a:pt x="21" y="59"/>
                    </a:lnTo>
                    <a:lnTo>
                      <a:pt x="19" y="63"/>
                    </a:lnTo>
                    <a:lnTo>
                      <a:pt x="19" y="65"/>
                    </a:lnTo>
                    <a:lnTo>
                      <a:pt x="19" y="65"/>
                    </a:lnTo>
                    <a:lnTo>
                      <a:pt x="21" y="65"/>
                    </a:lnTo>
                    <a:lnTo>
                      <a:pt x="23" y="67"/>
                    </a:lnTo>
                    <a:lnTo>
                      <a:pt x="24" y="67"/>
                    </a:lnTo>
                    <a:lnTo>
                      <a:pt x="24" y="67"/>
                    </a:lnTo>
                    <a:lnTo>
                      <a:pt x="24" y="68"/>
                    </a:lnTo>
                    <a:lnTo>
                      <a:pt x="24" y="70"/>
                    </a:lnTo>
                    <a:lnTo>
                      <a:pt x="26" y="70"/>
                    </a:lnTo>
                    <a:lnTo>
                      <a:pt x="26" y="72"/>
                    </a:lnTo>
                    <a:lnTo>
                      <a:pt x="26" y="74"/>
                    </a:lnTo>
                    <a:lnTo>
                      <a:pt x="28" y="74"/>
                    </a:lnTo>
                    <a:lnTo>
                      <a:pt x="26" y="76"/>
                    </a:lnTo>
                    <a:lnTo>
                      <a:pt x="26" y="78"/>
                    </a:lnTo>
                    <a:lnTo>
                      <a:pt x="24" y="78"/>
                    </a:lnTo>
                    <a:lnTo>
                      <a:pt x="24" y="80"/>
                    </a:lnTo>
                    <a:lnTo>
                      <a:pt x="23" y="80"/>
                    </a:lnTo>
                    <a:lnTo>
                      <a:pt x="23" y="80"/>
                    </a:lnTo>
                    <a:lnTo>
                      <a:pt x="23" y="80"/>
                    </a:lnTo>
                    <a:lnTo>
                      <a:pt x="23" y="82"/>
                    </a:lnTo>
                    <a:lnTo>
                      <a:pt x="23" y="82"/>
                    </a:lnTo>
                    <a:lnTo>
                      <a:pt x="21" y="89"/>
                    </a:lnTo>
                    <a:lnTo>
                      <a:pt x="21" y="93"/>
                    </a:lnTo>
                    <a:lnTo>
                      <a:pt x="21" y="95"/>
                    </a:lnTo>
                    <a:lnTo>
                      <a:pt x="21" y="97"/>
                    </a:lnTo>
                    <a:lnTo>
                      <a:pt x="23" y="101"/>
                    </a:lnTo>
                    <a:lnTo>
                      <a:pt x="23" y="101"/>
                    </a:lnTo>
                    <a:lnTo>
                      <a:pt x="24" y="101"/>
                    </a:lnTo>
                    <a:lnTo>
                      <a:pt x="24" y="103"/>
                    </a:lnTo>
                    <a:lnTo>
                      <a:pt x="24" y="103"/>
                    </a:lnTo>
                    <a:lnTo>
                      <a:pt x="24" y="105"/>
                    </a:lnTo>
                    <a:lnTo>
                      <a:pt x="24" y="106"/>
                    </a:lnTo>
                    <a:lnTo>
                      <a:pt x="24" y="108"/>
                    </a:lnTo>
                    <a:lnTo>
                      <a:pt x="26" y="110"/>
                    </a:lnTo>
                    <a:lnTo>
                      <a:pt x="28" y="112"/>
                    </a:lnTo>
                    <a:lnTo>
                      <a:pt x="32" y="114"/>
                    </a:lnTo>
                    <a:lnTo>
                      <a:pt x="34" y="116"/>
                    </a:lnTo>
                    <a:lnTo>
                      <a:pt x="36" y="118"/>
                    </a:lnTo>
                    <a:lnTo>
                      <a:pt x="40" y="118"/>
                    </a:lnTo>
                    <a:lnTo>
                      <a:pt x="42" y="118"/>
                    </a:lnTo>
                    <a:lnTo>
                      <a:pt x="45" y="116"/>
                    </a:lnTo>
                    <a:lnTo>
                      <a:pt x="45" y="116"/>
                    </a:lnTo>
                    <a:lnTo>
                      <a:pt x="45" y="114"/>
                    </a:lnTo>
                    <a:lnTo>
                      <a:pt x="45" y="114"/>
                    </a:lnTo>
                    <a:lnTo>
                      <a:pt x="47" y="112"/>
                    </a:lnTo>
                    <a:lnTo>
                      <a:pt x="47" y="112"/>
                    </a:lnTo>
                    <a:lnTo>
                      <a:pt x="51" y="114"/>
                    </a:lnTo>
                    <a:lnTo>
                      <a:pt x="51" y="114"/>
                    </a:lnTo>
                    <a:lnTo>
                      <a:pt x="53" y="112"/>
                    </a:lnTo>
                    <a:lnTo>
                      <a:pt x="53" y="112"/>
                    </a:lnTo>
                    <a:lnTo>
                      <a:pt x="53" y="112"/>
                    </a:lnTo>
                    <a:lnTo>
                      <a:pt x="53" y="112"/>
                    </a:lnTo>
                    <a:lnTo>
                      <a:pt x="53" y="110"/>
                    </a:lnTo>
                    <a:lnTo>
                      <a:pt x="57" y="110"/>
                    </a:lnTo>
                    <a:lnTo>
                      <a:pt x="59" y="110"/>
                    </a:lnTo>
                    <a:lnTo>
                      <a:pt x="60" y="108"/>
                    </a:lnTo>
                    <a:lnTo>
                      <a:pt x="60" y="108"/>
                    </a:lnTo>
                    <a:lnTo>
                      <a:pt x="62" y="106"/>
                    </a:lnTo>
                    <a:lnTo>
                      <a:pt x="64" y="106"/>
                    </a:lnTo>
                    <a:lnTo>
                      <a:pt x="66" y="106"/>
                    </a:lnTo>
                    <a:lnTo>
                      <a:pt x="68" y="106"/>
                    </a:lnTo>
                    <a:lnTo>
                      <a:pt x="70" y="106"/>
                    </a:lnTo>
                    <a:lnTo>
                      <a:pt x="72" y="106"/>
                    </a:lnTo>
                    <a:lnTo>
                      <a:pt x="74" y="106"/>
                    </a:lnTo>
                    <a:lnTo>
                      <a:pt x="76" y="106"/>
                    </a:lnTo>
                    <a:lnTo>
                      <a:pt x="78" y="106"/>
                    </a:lnTo>
                    <a:lnTo>
                      <a:pt x="76" y="106"/>
                    </a:lnTo>
                    <a:lnTo>
                      <a:pt x="74" y="105"/>
                    </a:lnTo>
                    <a:lnTo>
                      <a:pt x="74" y="105"/>
                    </a:lnTo>
                    <a:lnTo>
                      <a:pt x="72" y="105"/>
                    </a:lnTo>
                    <a:lnTo>
                      <a:pt x="66" y="91"/>
                    </a:lnTo>
                    <a:lnTo>
                      <a:pt x="66" y="89"/>
                    </a:lnTo>
                    <a:lnTo>
                      <a:pt x="64" y="84"/>
                    </a:lnTo>
                    <a:lnTo>
                      <a:pt x="64" y="84"/>
                    </a:lnTo>
                    <a:lnTo>
                      <a:pt x="62" y="84"/>
                    </a:lnTo>
                    <a:lnTo>
                      <a:pt x="62" y="84"/>
                    </a:lnTo>
                    <a:lnTo>
                      <a:pt x="60" y="84"/>
                    </a:lnTo>
                    <a:lnTo>
                      <a:pt x="60" y="84"/>
                    </a:lnTo>
                    <a:lnTo>
                      <a:pt x="59" y="84"/>
                    </a:lnTo>
                    <a:lnTo>
                      <a:pt x="53" y="74"/>
                    </a:lnTo>
                    <a:lnTo>
                      <a:pt x="53" y="72"/>
                    </a:lnTo>
                    <a:lnTo>
                      <a:pt x="53" y="70"/>
                    </a:lnTo>
                    <a:lnTo>
                      <a:pt x="53" y="68"/>
                    </a:lnTo>
                    <a:lnTo>
                      <a:pt x="55" y="65"/>
                    </a:lnTo>
                    <a:lnTo>
                      <a:pt x="55" y="61"/>
                    </a:lnTo>
                    <a:lnTo>
                      <a:pt x="57" y="59"/>
                    </a:lnTo>
                    <a:lnTo>
                      <a:pt x="59" y="57"/>
                    </a:lnTo>
                    <a:lnTo>
                      <a:pt x="60" y="57"/>
                    </a:lnTo>
                    <a:lnTo>
                      <a:pt x="62" y="57"/>
                    </a:lnTo>
                    <a:lnTo>
                      <a:pt x="64" y="55"/>
                    </a:lnTo>
                    <a:lnTo>
                      <a:pt x="66" y="53"/>
                    </a:lnTo>
                    <a:lnTo>
                      <a:pt x="64" y="53"/>
                    </a:lnTo>
                    <a:lnTo>
                      <a:pt x="64" y="53"/>
                    </a:lnTo>
                    <a:lnTo>
                      <a:pt x="64" y="53"/>
                    </a:lnTo>
                    <a:lnTo>
                      <a:pt x="64" y="51"/>
                    </a:lnTo>
                    <a:lnTo>
                      <a:pt x="64" y="51"/>
                    </a:lnTo>
                    <a:lnTo>
                      <a:pt x="64" y="50"/>
                    </a:lnTo>
                    <a:lnTo>
                      <a:pt x="66" y="50"/>
                    </a:lnTo>
                    <a:lnTo>
                      <a:pt x="66" y="44"/>
                    </a:lnTo>
                    <a:lnTo>
                      <a:pt x="66" y="40"/>
                    </a:lnTo>
                    <a:lnTo>
                      <a:pt x="64" y="38"/>
                    </a:lnTo>
                    <a:lnTo>
                      <a:pt x="64" y="38"/>
                    </a:lnTo>
                    <a:lnTo>
                      <a:pt x="62" y="36"/>
                    </a:lnTo>
                    <a:lnTo>
                      <a:pt x="62" y="36"/>
                    </a:lnTo>
                    <a:lnTo>
                      <a:pt x="60" y="36"/>
                    </a:lnTo>
                    <a:lnTo>
                      <a:pt x="59" y="36"/>
                    </a:lnTo>
                    <a:lnTo>
                      <a:pt x="55" y="31"/>
                    </a:lnTo>
                    <a:lnTo>
                      <a:pt x="53" y="29"/>
                    </a:lnTo>
                    <a:lnTo>
                      <a:pt x="51" y="27"/>
                    </a:lnTo>
                    <a:lnTo>
                      <a:pt x="47" y="27"/>
                    </a:lnTo>
                    <a:lnTo>
                      <a:pt x="45" y="29"/>
                    </a:lnTo>
                    <a:lnTo>
                      <a:pt x="43" y="31"/>
                    </a:lnTo>
                    <a:lnTo>
                      <a:pt x="43" y="32"/>
                    </a:lnTo>
                    <a:lnTo>
                      <a:pt x="42" y="34"/>
                    </a:lnTo>
                    <a:lnTo>
                      <a:pt x="43" y="32"/>
                    </a:lnTo>
                    <a:lnTo>
                      <a:pt x="45" y="23"/>
                    </a:lnTo>
                    <a:lnTo>
                      <a:pt x="45" y="21"/>
                    </a:lnTo>
                    <a:lnTo>
                      <a:pt x="43" y="19"/>
                    </a:lnTo>
                    <a:lnTo>
                      <a:pt x="42" y="15"/>
                    </a:lnTo>
                    <a:lnTo>
                      <a:pt x="38" y="12"/>
                    </a:lnTo>
                    <a:lnTo>
                      <a:pt x="34" y="8"/>
                    </a:lnTo>
                    <a:lnTo>
                      <a:pt x="30" y="6"/>
                    </a:lnTo>
                    <a:lnTo>
                      <a:pt x="24" y="2"/>
                    </a:lnTo>
                    <a:lnTo>
                      <a:pt x="24" y="4"/>
                    </a:lnTo>
                    <a:lnTo>
                      <a:pt x="23" y="2"/>
                    </a:lnTo>
                    <a:lnTo>
                      <a:pt x="21" y="2"/>
                    </a:lnTo>
                    <a:lnTo>
                      <a:pt x="21" y="0"/>
                    </a:lnTo>
                    <a:lnTo>
                      <a:pt x="23" y="2"/>
                    </a:lnTo>
                    <a:lnTo>
                      <a:pt x="23" y="4"/>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72" name="Freeform 1817">
                <a:extLst>
                  <a:ext uri="{FF2B5EF4-FFF2-40B4-BE49-F238E27FC236}">
                    <a16:creationId xmlns:a16="http://schemas.microsoft.com/office/drawing/2014/main" id="{287B215C-70D7-14A5-6E43-278E3C2FF08B}"/>
                  </a:ext>
                </a:extLst>
              </p:cNvPr>
              <p:cNvSpPr>
                <a:spLocks/>
              </p:cNvSpPr>
              <p:nvPr/>
            </p:nvSpPr>
            <p:spPr bwMode="auto">
              <a:xfrm>
                <a:off x="10048135" y="6870668"/>
                <a:ext cx="505839" cy="538472"/>
              </a:xfrm>
              <a:custGeom>
                <a:avLst/>
                <a:gdLst>
                  <a:gd name="T0" fmla="*/ 11 w 62"/>
                  <a:gd name="T1" fmla="*/ 9 h 66"/>
                  <a:gd name="T2" fmla="*/ 11 w 62"/>
                  <a:gd name="T3" fmla="*/ 11 h 66"/>
                  <a:gd name="T4" fmla="*/ 13 w 62"/>
                  <a:gd name="T5" fmla="*/ 11 h 66"/>
                  <a:gd name="T6" fmla="*/ 9 w 62"/>
                  <a:gd name="T7" fmla="*/ 15 h 66"/>
                  <a:gd name="T8" fmla="*/ 6 w 62"/>
                  <a:gd name="T9" fmla="*/ 15 h 66"/>
                  <a:gd name="T10" fmla="*/ 2 w 62"/>
                  <a:gd name="T11" fmla="*/ 19 h 66"/>
                  <a:gd name="T12" fmla="*/ 0 w 62"/>
                  <a:gd name="T13" fmla="*/ 26 h 66"/>
                  <a:gd name="T14" fmla="*/ 0 w 62"/>
                  <a:gd name="T15" fmla="*/ 30 h 66"/>
                  <a:gd name="T16" fmla="*/ 6 w 62"/>
                  <a:gd name="T17" fmla="*/ 42 h 66"/>
                  <a:gd name="T18" fmla="*/ 7 w 62"/>
                  <a:gd name="T19" fmla="*/ 42 h 66"/>
                  <a:gd name="T20" fmla="*/ 9 w 62"/>
                  <a:gd name="T21" fmla="*/ 42 h 66"/>
                  <a:gd name="T22" fmla="*/ 11 w 62"/>
                  <a:gd name="T23" fmla="*/ 42 h 66"/>
                  <a:gd name="T24" fmla="*/ 13 w 62"/>
                  <a:gd name="T25" fmla="*/ 49 h 66"/>
                  <a:gd name="T26" fmla="*/ 21 w 62"/>
                  <a:gd name="T27" fmla="*/ 63 h 66"/>
                  <a:gd name="T28" fmla="*/ 23 w 62"/>
                  <a:gd name="T29" fmla="*/ 64 h 66"/>
                  <a:gd name="T30" fmla="*/ 30 w 62"/>
                  <a:gd name="T31" fmla="*/ 66 h 66"/>
                  <a:gd name="T32" fmla="*/ 32 w 62"/>
                  <a:gd name="T33" fmla="*/ 64 h 66"/>
                  <a:gd name="T34" fmla="*/ 30 w 62"/>
                  <a:gd name="T35" fmla="*/ 61 h 66"/>
                  <a:gd name="T36" fmla="*/ 30 w 62"/>
                  <a:gd name="T37" fmla="*/ 57 h 66"/>
                  <a:gd name="T38" fmla="*/ 32 w 62"/>
                  <a:gd name="T39" fmla="*/ 57 h 66"/>
                  <a:gd name="T40" fmla="*/ 38 w 62"/>
                  <a:gd name="T41" fmla="*/ 57 h 66"/>
                  <a:gd name="T42" fmla="*/ 40 w 62"/>
                  <a:gd name="T43" fmla="*/ 57 h 66"/>
                  <a:gd name="T44" fmla="*/ 47 w 62"/>
                  <a:gd name="T45" fmla="*/ 55 h 66"/>
                  <a:gd name="T46" fmla="*/ 51 w 62"/>
                  <a:gd name="T47" fmla="*/ 57 h 66"/>
                  <a:gd name="T48" fmla="*/ 57 w 62"/>
                  <a:gd name="T49" fmla="*/ 57 h 66"/>
                  <a:gd name="T50" fmla="*/ 61 w 62"/>
                  <a:gd name="T51" fmla="*/ 49 h 66"/>
                  <a:gd name="T52" fmla="*/ 62 w 62"/>
                  <a:gd name="T53" fmla="*/ 44 h 66"/>
                  <a:gd name="T54" fmla="*/ 62 w 62"/>
                  <a:gd name="T55" fmla="*/ 38 h 66"/>
                  <a:gd name="T56" fmla="*/ 57 w 62"/>
                  <a:gd name="T57" fmla="*/ 23 h 66"/>
                  <a:gd name="T58" fmla="*/ 61 w 62"/>
                  <a:gd name="T59" fmla="*/ 9 h 66"/>
                  <a:gd name="T60" fmla="*/ 62 w 62"/>
                  <a:gd name="T61" fmla="*/ 6 h 66"/>
                  <a:gd name="T62" fmla="*/ 61 w 62"/>
                  <a:gd name="T63" fmla="*/ 2 h 66"/>
                  <a:gd name="T64" fmla="*/ 55 w 62"/>
                  <a:gd name="T65" fmla="*/ 0 h 66"/>
                  <a:gd name="T66" fmla="*/ 34 w 62"/>
                  <a:gd name="T67" fmla="*/ 0 h 66"/>
                  <a:gd name="T68" fmla="*/ 34 w 62"/>
                  <a:gd name="T69" fmla="*/ 4 h 66"/>
                  <a:gd name="T70" fmla="*/ 28 w 62"/>
                  <a:gd name="T71" fmla="*/ 2 h 66"/>
                  <a:gd name="T72" fmla="*/ 17 w 62"/>
                  <a:gd name="T73" fmla="*/ 0 h 66"/>
                  <a:gd name="T74" fmla="*/ 15 w 62"/>
                  <a:gd name="T75" fmla="*/ 2 h 66"/>
                  <a:gd name="T76" fmla="*/ 13 w 62"/>
                  <a:gd name="T77" fmla="*/ 6 h 66"/>
                  <a:gd name="T78" fmla="*/ 11 w 62"/>
                  <a:gd name="T79" fmla="*/ 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2" h="66">
                    <a:moveTo>
                      <a:pt x="11" y="9"/>
                    </a:moveTo>
                    <a:lnTo>
                      <a:pt x="11" y="9"/>
                    </a:lnTo>
                    <a:lnTo>
                      <a:pt x="11" y="11"/>
                    </a:lnTo>
                    <a:lnTo>
                      <a:pt x="11" y="11"/>
                    </a:lnTo>
                    <a:lnTo>
                      <a:pt x="11" y="11"/>
                    </a:lnTo>
                    <a:lnTo>
                      <a:pt x="13" y="11"/>
                    </a:lnTo>
                    <a:lnTo>
                      <a:pt x="11" y="13"/>
                    </a:lnTo>
                    <a:lnTo>
                      <a:pt x="9" y="15"/>
                    </a:lnTo>
                    <a:lnTo>
                      <a:pt x="7" y="15"/>
                    </a:lnTo>
                    <a:lnTo>
                      <a:pt x="6" y="15"/>
                    </a:lnTo>
                    <a:lnTo>
                      <a:pt x="4" y="17"/>
                    </a:lnTo>
                    <a:lnTo>
                      <a:pt x="2" y="19"/>
                    </a:lnTo>
                    <a:lnTo>
                      <a:pt x="2" y="23"/>
                    </a:lnTo>
                    <a:lnTo>
                      <a:pt x="0" y="26"/>
                    </a:lnTo>
                    <a:lnTo>
                      <a:pt x="0" y="28"/>
                    </a:lnTo>
                    <a:lnTo>
                      <a:pt x="0" y="30"/>
                    </a:lnTo>
                    <a:lnTo>
                      <a:pt x="0" y="32"/>
                    </a:lnTo>
                    <a:lnTo>
                      <a:pt x="6" y="42"/>
                    </a:lnTo>
                    <a:lnTo>
                      <a:pt x="7" y="42"/>
                    </a:lnTo>
                    <a:lnTo>
                      <a:pt x="7" y="42"/>
                    </a:lnTo>
                    <a:lnTo>
                      <a:pt x="9" y="42"/>
                    </a:lnTo>
                    <a:lnTo>
                      <a:pt x="9" y="42"/>
                    </a:lnTo>
                    <a:lnTo>
                      <a:pt x="11" y="42"/>
                    </a:lnTo>
                    <a:lnTo>
                      <a:pt x="11" y="42"/>
                    </a:lnTo>
                    <a:lnTo>
                      <a:pt x="13" y="47"/>
                    </a:lnTo>
                    <a:lnTo>
                      <a:pt x="13" y="49"/>
                    </a:lnTo>
                    <a:lnTo>
                      <a:pt x="19" y="63"/>
                    </a:lnTo>
                    <a:lnTo>
                      <a:pt x="21" y="63"/>
                    </a:lnTo>
                    <a:lnTo>
                      <a:pt x="21" y="63"/>
                    </a:lnTo>
                    <a:lnTo>
                      <a:pt x="23" y="64"/>
                    </a:lnTo>
                    <a:lnTo>
                      <a:pt x="25" y="64"/>
                    </a:lnTo>
                    <a:lnTo>
                      <a:pt x="30" y="66"/>
                    </a:lnTo>
                    <a:lnTo>
                      <a:pt x="32" y="66"/>
                    </a:lnTo>
                    <a:lnTo>
                      <a:pt x="32" y="64"/>
                    </a:lnTo>
                    <a:lnTo>
                      <a:pt x="32" y="61"/>
                    </a:lnTo>
                    <a:lnTo>
                      <a:pt x="30" y="61"/>
                    </a:lnTo>
                    <a:lnTo>
                      <a:pt x="30" y="59"/>
                    </a:lnTo>
                    <a:lnTo>
                      <a:pt x="30" y="57"/>
                    </a:lnTo>
                    <a:lnTo>
                      <a:pt x="32" y="55"/>
                    </a:lnTo>
                    <a:lnTo>
                      <a:pt x="32" y="57"/>
                    </a:lnTo>
                    <a:lnTo>
                      <a:pt x="36" y="57"/>
                    </a:lnTo>
                    <a:lnTo>
                      <a:pt x="38" y="57"/>
                    </a:lnTo>
                    <a:lnTo>
                      <a:pt x="38" y="57"/>
                    </a:lnTo>
                    <a:lnTo>
                      <a:pt x="40" y="57"/>
                    </a:lnTo>
                    <a:lnTo>
                      <a:pt x="45" y="55"/>
                    </a:lnTo>
                    <a:lnTo>
                      <a:pt x="47" y="55"/>
                    </a:lnTo>
                    <a:lnTo>
                      <a:pt x="49" y="55"/>
                    </a:lnTo>
                    <a:lnTo>
                      <a:pt x="51" y="57"/>
                    </a:lnTo>
                    <a:lnTo>
                      <a:pt x="53" y="59"/>
                    </a:lnTo>
                    <a:lnTo>
                      <a:pt x="57" y="57"/>
                    </a:lnTo>
                    <a:lnTo>
                      <a:pt x="59" y="53"/>
                    </a:lnTo>
                    <a:lnTo>
                      <a:pt x="61" y="49"/>
                    </a:lnTo>
                    <a:lnTo>
                      <a:pt x="61" y="47"/>
                    </a:lnTo>
                    <a:lnTo>
                      <a:pt x="62" y="44"/>
                    </a:lnTo>
                    <a:lnTo>
                      <a:pt x="62" y="40"/>
                    </a:lnTo>
                    <a:lnTo>
                      <a:pt x="62" y="38"/>
                    </a:lnTo>
                    <a:lnTo>
                      <a:pt x="59" y="28"/>
                    </a:lnTo>
                    <a:lnTo>
                      <a:pt x="57" y="23"/>
                    </a:lnTo>
                    <a:lnTo>
                      <a:pt x="57" y="15"/>
                    </a:lnTo>
                    <a:lnTo>
                      <a:pt x="61" y="9"/>
                    </a:lnTo>
                    <a:lnTo>
                      <a:pt x="62" y="8"/>
                    </a:lnTo>
                    <a:lnTo>
                      <a:pt x="62" y="6"/>
                    </a:lnTo>
                    <a:lnTo>
                      <a:pt x="62" y="4"/>
                    </a:lnTo>
                    <a:lnTo>
                      <a:pt x="61" y="2"/>
                    </a:lnTo>
                    <a:lnTo>
                      <a:pt x="59" y="0"/>
                    </a:lnTo>
                    <a:lnTo>
                      <a:pt x="55" y="0"/>
                    </a:lnTo>
                    <a:lnTo>
                      <a:pt x="47" y="0"/>
                    </a:lnTo>
                    <a:lnTo>
                      <a:pt x="34" y="0"/>
                    </a:lnTo>
                    <a:lnTo>
                      <a:pt x="34" y="2"/>
                    </a:lnTo>
                    <a:lnTo>
                      <a:pt x="34" y="4"/>
                    </a:lnTo>
                    <a:lnTo>
                      <a:pt x="32" y="2"/>
                    </a:lnTo>
                    <a:lnTo>
                      <a:pt x="28" y="2"/>
                    </a:lnTo>
                    <a:lnTo>
                      <a:pt x="19" y="0"/>
                    </a:lnTo>
                    <a:lnTo>
                      <a:pt x="17" y="0"/>
                    </a:lnTo>
                    <a:lnTo>
                      <a:pt x="15" y="0"/>
                    </a:lnTo>
                    <a:lnTo>
                      <a:pt x="15" y="2"/>
                    </a:lnTo>
                    <a:lnTo>
                      <a:pt x="13" y="2"/>
                    </a:lnTo>
                    <a:lnTo>
                      <a:pt x="13" y="6"/>
                    </a:lnTo>
                    <a:lnTo>
                      <a:pt x="13" y="8"/>
                    </a:lnTo>
                    <a:lnTo>
                      <a:pt x="11" y="8"/>
                    </a:lnTo>
                    <a:lnTo>
                      <a:pt x="11" y="9"/>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73" name="Freeform 1818">
                <a:extLst>
                  <a:ext uri="{FF2B5EF4-FFF2-40B4-BE49-F238E27FC236}">
                    <a16:creationId xmlns:a16="http://schemas.microsoft.com/office/drawing/2014/main" id="{26F327F9-2327-AF5F-80EA-E446D8BF0123}"/>
                  </a:ext>
                </a:extLst>
              </p:cNvPr>
              <p:cNvSpPr>
                <a:spLocks/>
              </p:cNvSpPr>
              <p:nvPr/>
            </p:nvSpPr>
            <p:spPr bwMode="auto">
              <a:xfrm>
                <a:off x="9982864" y="11757721"/>
                <a:ext cx="701648" cy="701647"/>
              </a:xfrm>
              <a:custGeom>
                <a:avLst/>
                <a:gdLst>
                  <a:gd name="T0" fmla="*/ 78 w 86"/>
                  <a:gd name="T1" fmla="*/ 57 h 86"/>
                  <a:gd name="T2" fmla="*/ 80 w 86"/>
                  <a:gd name="T3" fmla="*/ 52 h 86"/>
                  <a:gd name="T4" fmla="*/ 86 w 86"/>
                  <a:gd name="T5" fmla="*/ 46 h 86"/>
                  <a:gd name="T6" fmla="*/ 84 w 86"/>
                  <a:gd name="T7" fmla="*/ 44 h 86"/>
                  <a:gd name="T8" fmla="*/ 80 w 86"/>
                  <a:gd name="T9" fmla="*/ 42 h 86"/>
                  <a:gd name="T10" fmla="*/ 78 w 86"/>
                  <a:gd name="T11" fmla="*/ 40 h 86"/>
                  <a:gd name="T12" fmla="*/ 74 w 86"/>
                  <a:gd name="T13" fmla="*/ 35 h 86"/>
                  <a:gd name="T14" fmla="*/ 69 w 86"/>
                  <a:gd name="T15" fmla="*/ 31 h 86"/>
                  <a:gd name="T16" fmla="*/ 63 w 86"/>
                  <a:gd name="T17" fmla="*/ 27 h 86"/>
                  <a:gd name="T18" fmla="*/ 61 w 86"/>
                  <a:gd name="T19" fmla="*/ 25 h 86"/>
                  <a:gd name="T20" fmla="*/ 53 w 86"/>
                  <a:gd name="T21" fmla="*/ 21 h 86"/>
                  <a:gd name="T22" fmla="*/ 48 w 86"/>
                  <a:gd name="T23" fmla="*/ 16 h 86"/>
                  <a:gd name="T24" fmla="*/ 46 w 86"/>
                  <a:gd name="T25" fmla="*/ 16 h 86"/>
                  <a:gd name="T26" fmla="*/ 40 w 86"/>
                  <a:gd name="T27" fmla="*/ 17 h 86"/>
                  <a:gd name="T28" fmla="*/ 38 w 86"/>
                  <a:gd name="T29" fmla="*/ 14 h 86"/>
                  <a:gd name="T30" fmla="*/ 33 w 86"/>
                  <a:gd name="T31" fmla="*/ 6 h 86"/>
                  <a:gd name="T32" fmla="*/ 27 w 86"/>
                  <a:gd name="T33" fmla="*/ 0 h 86"/>
                  <a:gd name="T34" fmla="*/ 19 w 86"/>
                  <a:gd name="T35" fmla="*/ 4 h 86"/>
                  <a:gd name="T36" fmla="*/ 14 w 86"/>
                  <a:gd name="T37" fmla="*/ 2 h 86"/>
                  <a:gd name="T38" fmla="*/ 12 w 86"/>
                  <a:gd name="T39" fmla="*/ 6 h 86"/>
                  <a:gd name="T40" fmla="*/ 10 w 86"/>
                  <a:gd name="T41" fmla="*/ 10 h 86"/>
                  <a:gd name="T42" fmla="*/ 10 w 86"/>
                  <a:gd name="T43" fmla="*/ 12 h 86"/>
                  <a:gd name="T44" fmla="*/ 10 w 86"/>
                  <a:gd name="T45" fmla="*/ 16 h 86"/>
                  <a:gd name="T46" fmla="*/ 8 w 86"/>
                  <a:gd name="T47" fmla="*/ 23 h 86"/>
                  <a:gd name="T48" fmla="*/ 8 w 86"/>
                  <a:gd name="T49" fmla="*/ 27 h 86"/>
                  <a:gd name="T50" fmla="*/ 8 w 86"/>
                  <a:gd name="T51" fmla="*/ 29 h 86"/>
                  <a:gd name="T52" fmla="*/ 6 w 86"/>
                  <a:gd name="T53" fmla="*/ 31 h 86"/>
                  <a:gd name="T54" fmla="*/ 4 w 86"/>
                  <a:gd name="T55" fmla="*/ 35 h 86"/>
                  <a:gd name="T56" fmla="*/ 6 w 86"/>
                  <a:gd name="T57" fmla="*/ 40 h 86"/>
                  <a:gd name="T58" fmla="*/ 6 w 86"/>
                  <a:gd name="T59" fmla="*/ 46 h 86"/>
                  <a:gd name="T60" fmla="*/ 6 w 86"/>
                  <a:gd name="T61" fmla="*/ 52 h 86"/>
                  <a:gd name="T62" fmla="*/ 4 w 86"/>
                  <a:gd name="T63" fmla="*/ 54 h 86"/>
                  <a:gd name="T64" fmla="*/ 2 w 86"/>
                  <a:gd name="T65" fmla="*/ 55 h 86"/>
                  <a:gd name="T66" fmla="*/ 2 w 86"/>
                  <a:gd name="T67" fmla="*/ 57 h 86"/>
                  <a:gd name="T68" fmla="*/ 0 w 86"/>
                  <a:gd name="T69" fmla="*/ 61 h 86"/>
                  <a:gd name="T70" fmla="*/ 2 w 86"/>
                  <a:gd name="T71" fmla="*/ 67 h 86"/>
                  <a:gd name="T72" fmla="*/ 10 w 86"/>
                  <a:gd name="T73" fmla="*/ 76 h 86"/>
                  <a:gd name="T74" fmla="*/ 14 w 86"/>
                  <a:gd name="T75" fmla="*/ 78 h 86"/>
                  <a:gd name="T76" fmla="*/ 19 w 86"/>
                  <a:gd name="T77" fmla="*/ 78 h 86"/>
                  <a:gd name="T78" fmla="*/ 25 w 86"/>
                  <a:gd name="T79" fmla="*/ 82 h 86"/>
                  <a:gd name="T80" fmla="*/ 36 w 86"/>
                  <a:gd name="T81" fmla="*/ 86 h 86"/>
                  <a:gd name="T82" fmla="*/ 42 w 86"/>
                  <a:gd name="T83" fmla="*/ 84 h 86"/>
                  <a:gd name="T84" fmla="*/ 48 w 86"/>
                  <a:gd name="T85" fmla="*/ 84 h 86"/>
                  <a:gd name="T86" fmla="*/ 55 w 86"/>
                  <a:gd name="T87" fmla="*/ 86 h 86"/>
                  <a:gd name="T88" fmla="*/ 61 w 86"/>
                  <a:gd name="T89" fmla="*/ 86 h 86"/>
                  <a:gd name="T90" fmla="*/ 72 w 86"/>
                  <a:gd name="T91" fmla="*/ 78 h 86"/>
                  <a:gd name="T92" fmla="*/ 76 w 86"/>
                  <a:gd name="T93" fmla="*/ 74 h 86"/>
                  <a:gd name="T94" fmla="*/ 82 w 86"/>
                  <a:gd name="T95" fmla="*/ 65 h 86"/>
                  <a:gd name="T96" fmla="*/ 78 w 86"/>
                  <a:gd name="T97" fmla="*/ 6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 h="86">
                    <a:moveTo>
                      <a:pt x="78" y="61"/>
                    </a:moveTo>
                    <a:lnTo>
                      <a:pt x="78" y="57"/>
                    </a:lnTo>
                    <a:lnTo>
                      <a:pt x="80" y="54"/>
                    </a:lnTo>
                    <a:lnTo>
                      <a:pt x="80" y="52"/>
                    </a:lnTo>
                    <a:lnTo>
                      <a:pt x="86" y="48"/>
                    </a:lnTo>
                    <a:lnTo>
                      <a:pt x="86" y="46"/>
                    </a:lnTo>
                    <a:lnTo>
                      <a:pt x="84" y="44"/>
                    </a:lnTo>
                    <a:lnTo>
                      <a:pt x="84" y="44"/>
                    </a:lnTo>
                    <a:lnTo>
                      <a:pt x="82" y="44"/>
                    </a:lnTo>
                    <a:lnTo>
                      <a:pt x="80" y="42"/>
                    </a:lnTo>
                    <a:lnTo>
                      <a:pt x="78" y="42"/>
                    </a:lnTo>
                    <a:lnTo>
                      <a:pt x="78" y="40"/>
                    </a:lnTo>
                    <a:lnTo>
                      <a:pt x="76" y="36"/>
                    </a:lnTo>
                    <a:lnTo>
                      <a:pt x="74" y="35"/>
                    </a:lnTo>
                    <a:lnTo>
                      <a:pt x="72" y="35"/>
                    </a:lnTo>
                    <a:lnTo>
                      <a:pt x="69" y="31"/>
                    </a:lnTo>
                    <a:lnTo>
                      <a:pt x="67" y="31"/>
                    </a:lnTo>
                    <a:lnTo>
                      <a:pt x="63" y="27"/>
                    </a:lnTo>
                    <a:lnTo>
                      <a:pt x="63" y="25"/>
                    </a:lnTo>
                    <a:lnTo>
                      <a:pt x="61" y="25"/>
                    </a:lnTo>
                    <a:lnTo>
                      <a:pt x="55" y="23"/>
                    </a:lnTo>
                    <a:lnTo>
                      <a:pt x="53" y="21"/>
                    </a:lnTo>
                    <a:lnTo>
                      <a:pt x="51" y="19"/>
                    </a:lnTo>
                    <a:lnTo>
                      <a:pt x="48" y="16"/>
                    </a:lnTo>
                    <a:lnTo>
                      <a:pt x="48" y="16"/>
                    </a:lnTo>
                    <a:lnTo>
                      <a:pt x="46" y="16"/>
                    </a:lnTo>
                    <a:lnTo>
                      <a:pt x="40" y="17"/>
                    </a:lnTo>
                    <a:lnTo>
                      <a:pt x="40" y="17"/>
                    </a:lnTo>
                    <a:lnTo>
                      <a:pt x="40" y="16"/>
                    </a:lnTo>
                    <a:lnTo>
                      <a:pt x="38" y="14"/>
                    </a:lnTo>
                    <a:lnTo>
                      <a:pt x="36" y="10"/>
                    </a:lnTo>
                    <a:lnTo>
                      <a:pt x="33" y="6"/>
                    </a:lnTo>
                    <a:lnTo>
                      <a:pt x="29" y="2"/>
                    </a:lnTo>
                    <a:lnTo>
                      <a:pt x="27" y="0"/>
                    </a:lnTo>
                    <a:lnTo>
                      <a:pt x="23" y="2"/>
                    </a:lnTo>
                    <a:lnTo>
                      <a:pt x="19" y="4"/>
                    </a:lnTo>
                    <a:lnTo>
                      <a:pt x="17" y="4"/>
                    </a:lnTo>
                    <a:lnTo>
                      <a:pt x="14" y="2"/>
                    </a:lnTo>
                    <a:lnTo>
                      <a:pt x="14" y="4"/>
                    </a:lnTo>
                    <a:lnTo>
                      <a:pt x="12" y="6"/>
                    </a:lnTo>
                    <a:lnTo>
                      <a:pt x="10" y="8"/>
                    </a:lnTo>
                    <a:lnTo>
                      <a:pt x="10" y="10"/>
                    </a:lnTo>
                    <a:lnTo>
                      <a:pt x="10" y="10"/>
                    </a:lnTo>
                    <a:lnTo>
                      <a:pt x="10" y="12"/>
                    </a:lnTo>
                    <a:lnTo>
                      <a:pt x="10" y="14"/>
                    </a:lnTo>
                    <a:lnTo>
                      <a:pt x="10" y="16"/>
                    </a:lnTo>
                    <a:lnTo>
                      <a:pt x="8" y="21"/>
                    </a:lnTo>
                    <a:lnTo>
                      <a:pt x="8" y="23"/>
                    </a:lnTo>
                    <a:lnTo>
                      <a:pt x="8" y="25"/>
                    </a:lnTo>
                    <a:lnTo>
                      <a:pt x="8" y="27"/>
                    </a:lnTo>
                    <a:lnTo>
                      <a:pt x="8" y="27"/>
                    </a:lnTo>
                    <a:lnTo>
                      <a:pt x="8" y="29"/>
                    </a:lnTo>
                    <a:lnTo>
                      <a:pt x="6" y="29"/>
                    </a:lnTo>
                    <a:lnTo>
                      <a:pt x="6" y="31"/>
                    </a:lnTo>
                    <a:lnTo>
                      <a:pt x="4" y="33"/>
                    </a:lnTo>
                    <a:lnTo>
                      <a:pt x="4" y="35"/>
                    </a:lnTo>
                    <a:lnTo>
                      <a:pt x="6" y="36"/>
                    </a:lnTo>
                    <a:lnTo>
                      <a:pt x="6" y="40"/>
                    </a:lnTo>
                    <a:lnTo>
                      <a:pt x="4" y="42"/>
                    </a:lnTo>
                    <a:lnTo>
                      <a:pt x="6" y="46"/>
                    </a:lnTo>
                    <a:lnTo>
                      <a:pt x="6" y="48"/>
                    </a:lnTo>
                    <a:lnTo>
                      <a:pt x="6" y="52"/>
                    </a:lnTo>
                    <a:lnTo>
                      <a:pt x="4" y="54"/>
                    </a:lnTo>
                    <a:lnTo>
                      <a:pt x="4" y="54"/>
                    </a:lnTo>
                    <a:lnTo>
                      <a:pt x="2" y="55"/>
                    </a:lnTo>
                    <a:lnTo>
                      <a:pt x="2" y="55"/>
                    </a:lnTo>
                    <a:lnTo>
                      <a:pt x="2" y="55"/>
                    </a:lnTo>
                    <a:lnTo>
                      <a:pt x="2" y="57"/>
                    </a:lnTo>
                    <a:lnTo>
                      <a:pt x="0" y="59"/>
                    </a:lnTo>
                    <a:lnTo>
                      <a:pt x="0" y="61"/>
                    </a:lnTo>
                    <a:lnTo>
                      <a:pt x="0" y="63"/>
                    </a:lnTo>
                    <a:lnTo>
                      <a:pt x="2" y="67"/>
                    </a:lnTo>
                    <a:lnTo>
                      <a:pt x="2" y="71"/>
                    </a:lnTo>
                    <a:lnTo>
                      <a:pt x="10" y="76"/>
                    </a:lnTo>
                    <a:lnTo>
                      <a:pt x="12" y="78"/>
                    </a:lnTo>
                    <a:lnTo>
                      <a:pt x="14" y="78"/>
                    </a:lnTo>
                    <a:lnTo>
                      <a:pt x="17" y="78"/>
                    </a:lnTo>
                    <a:lnTo>
                      <a:pt x="19" y="78"/>
                    </a:lnTo>
                    <a:lnTo>
                      <a:pt x="23" y="80"/>
                    </a:lnTo>
                    <a:lnTo>
                      <a:pt x="25" y="82"/>
                    </a:lnTo>
                    <a:lnTo>
                      <a:pt x="34" y="86"/>
                    </a:lnTo>
                    <a:lnTo>
                      <a:pt x="36" y="86"/>
                    </a:lnTo>
                    <a:lnTo>
                      <a:pt x="40" y="86"/>
                    </a:lnTo>
                    <a:lnTo>
                      <a:pt x="42" y="84"/>
                    </a:lnTo>
                    <a:lnTo>
                      <a:pt x="46" y="84"/>
                    </a:lnTo>
                    <a:lnTo>
                      <a:pt x="48" y="84"/>
                    </a:lnTo>
                    <a:lnTo>
                      <a:pt x="51" y="86"/>
                    </a:lnTo>
                    <a:lnTo>
                      <a:pt x="55" y="86"/>
                    </a:lnTo>
                    <a:lnTo>
                      <a:pt x="57" y="86"/>
                    </a:lnTo>
                    <a:lnTo>
                      <a:pt x="61" y="86"/>
                    </a:lnTo>
                    <a:lnTo>
                      <a:pt x="70" y="80"/>
                    </a:lnTo>
                    <a:lnTo>
                      <a:pt x="72" y="78"/>
                    </a:lnTo>
                    <a:lnTo>
                      <a:pt x="74" y="76"/>
                    </a:lnTo>
                    <a:lnTo>
                      <a:pt x="76" y="74"/>
                    </a:lnTo>
                    <a:lnTo>
                      <a:pt x="80" y="67"/>
                    </a:lnTo>
                    <a:lnTo>
                      <a:pt x="82" y="65"/>
                    </a:lnTo>
                    <a:lnTo>
                      <a:pt x="80" y="63"/>
                    </a:lnTo>
                    <a:lnTo>
                      <a:pt x="78" y="61"/>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74" name="Freeform 1819">
                <a:extLst>
                  <a:ext uri="{FF2B5EF4-FFF2-40B4-BE49-F238E27FC236}">
                    <a16:creationId xmlns:a16="http://schemas.microsoft.com/office/drawing/2014/main" id="{DE5D953C-9AB5-0912-65F0-89336DA525EB}"/>
                  </a:ext>
                </a:extLst>
              </p:cNvPr>
              <p:cNvSpPr>
                <a:spLocks/>
              </p:cNvSpPr>
              <p:nvPr/>
            </p:nvSpPr>
            <p:spPr bwMode="auto">
              <a:xfrm>
                <a:off x="7004950" y="7662063"/>
                <a:ext cx="1631735" cy="2431285"/>
              </a:xfrm>
              <a:custGeom>
                <a:avLst/>
                <a:gdLst>
                  <a:gd name="T0" fmla="*/ 183 w 200"/>
                  <a:gd name="T1" fmla="*/ 286 h 298"/>
                  <a:gd name="T2" fmla="*/ 187 w 200"/>
                  <a:gd name="T3" fmla="*/ 280 h 298"/>
                  <a:gd name="T4" fmla="*/ 193 w 200"/>
                  <a:gd name="T5" fmla="*/ 271 h 298"/>
                  <a:gd name="T6" fmla="*/ 197 w 200"/>
                  <a:gd name="T7" fmla="*/ 267 h 298"/>
                  <a:gd name="T8" fmla="*/ 197 w 200"/>
                  <a:gd name="T9" fmla="*/ 261 h 298"/>
                  <a:gd name="T10" fmla="*/ 191 w 200"/>
                  <a:gd name="T11" fmla="*/ 254 h 298"/>
                  <a:gd name="T12" fmla="*/ 193 w 200"/>
                  <a:gd name="T13" fmla="*/ 244 h 298"/>
                  <a:gd name="T14" fmla="*/ 197 w 200"/>
                  <a:gd name="T15" fmla="*/ 231 h 298"/>
                  <a:gd name="T16" fmla="*/ 197 w 200"/>
                  <a:gd name="T17" fmla="*/ 222 h 298"/>
                  <a:gd name="T18" fmla="*/ 200 w 200"/>
                  <a:gd name="T19" fmla="*/ 203 h 298"/>
                  <a:gd name="T20" fmla="*/ 183 w 200"/>
                  <a:gd name="T21" fmla="*/ 174 h 298"/>
                  <a:gd name="T22" fmla="*/ 174 w 200"/>
                  <a:gd name="T23" fmla="*/ 176 h 298"/>
                  <a:gd name="T24" fmla="*/ 170 w 200"/>
                  <a:gd name="T25" fmla="*/ 151 h 298"/>
                  <a:gd name="T26" fmla="*/ 145 w 200"/>
                  <a:gd name="T27" fmla="*/ 159 h 298"/>
                  <a:gd name="T28" fmla="*/ 136 w 200"/>
                  <a:gd name="T29" fmla="*/ 150 h 298"/>
                  <a:gd name="T30" fmla="*/ 130 w 200"/>
                  <a:gd name="T31" fmla="*/ 142 h 298"/>
                  <a:gd name="T32" fmla="*/ 123 w 200"/>
                  <a:gd name="T33" fmla="*/ 131 h 298"/>
                  <a:gd name="T34" fmla="*/ 121 w 200"/>
                  <a:gd name="T35" fmla="*/ 125 h 298"/>
                  <a:gd name="T36" fmla="*/ 117 w 200"/>
                  <a:gd name="T37" fmla="*/ 119 h 298"/>
                  <a:gd name="T38" fmla="*/ 121 w 200"/>
                  <a:gd name="T39" fmla="*/ 115 h 298"/>
                  <a:gd name="T40" fmla="*/ 121 w 200"/>
                  <a:gd name="T41" fmla="*/ 110 h 298"/>
                  <a:gd name="T42" fmla="*/ 130 w 200"/>
                  <a:gd name="T43" fmla="*/ 102 h 298"/>
                  <a:gd name="T44" fmla="*/ 132 w 200"/>
                  <a:gd name="T45" fmla="*/ 91 h 298"/>
                  <a:gd name="T46" fmla="*/ 136 w 200"/>
                  <a:gd name="T47" fmla="*/ 79 h 298"/>
                  <a:gd name="T48" fmla="*/ 163 w 200"/>
                  <a:gd name="T49" fmla="*/ 70 h 298"/>
                  <a:gd name="T50" fmla="*/ 172 w 200"/>
                  <a:gd name="T51" fmla="*/ 66 h 298"/>
                  <a:gd name="T52" fmla="*/ 181 w 200"/>
                  <a:gd name="T53" fmla="*/ 68 h 298"/>
                  <a:gd name="T54" fmla="*/ 174 w 200"/>
                  <a:gd name="T55" fmla="*/ 60 h 298"/>
                  <a:gd name="T56" fmla="*/ 178 w 200"/>
                  <a:gd name="T57" fmla="*/ 41 h 298"/>
                  <a:gd name="T58" fmla="*/ 163 w 200"/>
                  <a:gd name="T59" fmla="*/ 34 h 298"/>
                  <a:gd name="T60" fmla="*/ 153 w 200"/>
                  <a:gd name="T61" fmla="*/ 34 h 298"/>
                  <a:gd name="T62" fmla="*/ 144 w 200"/>
                  <a:gd name="T63" fmla="*/ 38 h 298"/>
                  <a:gd name="T64" fmla="*/ 130 w 200"/>
                  <a:gd name="T65" fmla="*/ 32 h 298"/>
                  <a:gd name="T66" fmla="*/ 125 w 200"/>
                  <a:gd name="T67" fmla="*/ 22 h 298"/>
                  <a:gd name="T68" fmla="*/ 111 w 200"/>
                  <a:gd name="T69" fmla="*/ 11 h 298"/>
                  <a:gd name="T70" fmla="*/ 98 w 200"/>
                  <a:gd name="T71" fmla="*/ 0 h 298"/>
                  <a:gd name="T72" fmla="*/ 96 w 200"/>
                  <a:gd name="T73" fmla="*/ 5 h 298"/>
                  <a:gd name="T74" fmla="*/ 92 w 200"/>
                  <a:gd name="T75" fmla="*/ 21 h 298"/>
                  <a:gd name="T76" fmla="*/ 70 w 200"/>
                  <a:gd name="T77" fmla="*/ 41 h 298"/>
                  <a:gd name="T78" fmla="*/ 49 w 200"/>
                  <a:gd name="T79" fmla="*/ 53 h 298"/>
                  <a:gd name="T80" fmla="*/ 47 w 200"/>
                  <a:gd name="T81" fmla="*/ 53 h 298"/>
                  <a:gd name="T82" fmla="*/ 41 w 200"/>
                  <a:gd name="T83" fmla="*/ 72 h 298"/>
                  <a:gd name="T84" fmla="*/ 36 w 200"/>
                  <a:gd name="T85" fmla="*/ 79 h 298"/>
                  <a:gd name="T86" fmla="*/ 26 w 200"/>
                  <a:gd name="T87" fmla="*/ 72 h 298"/>
                  <a:gd name="T88" fmla="*/ 13 w 200"/>
                  <a:gd name="T89" fmla="*/ 70 h 298"/>
                  <a:gd name="T90" fmla="*/ 15 w 200"/>
                  <a:gd name="T91" fmla="*/ 62 h 298"/>
                  <a:gd name="T92" fmla="*/ 17 w 200"/>
                  <a:gd name="T93" fmla="*/ 55 h 298"/>
                  <a:gd name="T94" fmla="*/ 0 w 200"/>
                  <a:gd name="T95" fmla="*/ 72 h 298"/>
                  <a:gd name="T96" fmla="*/ 3 w 200"/>
                  <a:gd name="T97" fmla="*/ 83 h 298"/>
                  <a:gd name="T98" fmla="*/ 7 w 200"/>
                  <a:gd name="T99" fmla="*/ 91 h 298"/>
                  <a:gd name="T100" fmla="*/ 3 w 200"/>
                  <a:gd name="T101" fmla="*/ 96 h 298"/>
                  <a:gd name="T102" fmla="*/ 28 w 200"/>
                  <a:gd name="T103" fmla="*/ 121 h 298"/>
                  <a:gd name="T104" fmla="*/ 58 w 200"/>
                  <a:gd name="T105" fmla="*/ 178 h 298"/>
                  <a:gd name="T106" fmla="*/ 64 w 200"/>
                  <a:gd name="T107" fmla="*/ 186 h 298"/>
                  <a:gd name="T108" fmla="*/ 81 w 200"/>
                  <a:gd name="T109" fmla="*/ 220 h 298"/>
                  <a:gd name="T110" fmla="*/ 81 w 200"/>
                  <a:gd name="T111" fmla="*/ 229 h 298"/>
                  <a:gd name="T112" fmla="*/ 157 w 200"/>
                  <a:gd name="T113" fmla="*/ 280 h 298"/>
                  <a:gd name="T114" fmla="*/ 172 w 200"/>
                  <a:gd name="T115" fmla="*/ 296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0" h="298">
                    <a:moveTo>
                      <a:pt x="181" y="296"/>
                    </a:moveTo>
                    <a:lnTo>
                      <a:pt x="183" y="292"/>
                    </a:lnTo>
                    <a:lnTo>
                      <a:pt x="183" y="290"/>
                    </a:lnTo>
                    <a:lnTo>
                      <a:pt x="183" y="288"/>
                    </a:lnTo>
                    <a:lnTo>
                      <a:pt x="183" y="286"/>
                    </a:lnTo>
                    <a:lnTo>
                      <a:pt x="183" y="286"/>
                    </a:lnTo>
                    <a:lnTo>
                      <a:pt x="187" y="284"/>
                    </a:lnTo>
                    <a:lnTo>
                      <a:pt x="189" y="284"/>
                    </a:lnTo>
                    <a:lnTo>
                      <a:pt x="189" y="282"/>
                    </a:lnTo>
                    <a:lnTo>
                      <a:pt x="187" y="282"/>
                    </a:lnTo>
                    <a:lnTo>
                      <a:pt x="187" y="280"/>
                    </a:lnTo>
                    <a:lnTo>
                      <a:pt x="187" y="280"/>
                    </a:lnTo>
                    <a:lnTo>
                      <a:pt x="187" y="279"/>
                    </a:lnTo>
                    <a:lnTo>
                      <a:pt x="187" y="279"/>
                    </a:lnTo>
                    <a:lnTo>
                      <a:pt x="189" y="277"/>
                    </a:lnTo>
                    <a:lnTo>
                      <a:pt x="189" y="277"/>
                    </a:lnTo>
                    <a:lnTo>
                      <a:pt x="191" y="275"/>
                    </a:lnTo>
                    <a:lnTo>
                      <a:pt x="193" y="271"/>
                    </a:lnTo>
                    <a:lnTo>
                      <a:pt x="195" y="271"/>
                    </a:lnTo>
                    <a:lnTo>
                      <a:pt x="195" y="269"/>
                    </a:lnTo>
                    <a:lnTo>
                      <a:pt x="197" y="269"/>
                    </a:lnTo>
                    <a:lnTo>
                      <a:pt x="197" y="269"/>
                    </a:lnTo>
                    <a:lnTo>
                      <a:pt x="197" y="267"/>
                    </a:lnTo>
                    <a:lnTo>
                      <a:pt x="197" y="267"/>
                    </a:lnTo>
                    <a:lnTo>
                      <a:pt x="197" y="265"/>
                    </a:lnTo>
                    <a:lnTo>
                      <a:pt x="199" y="265"/>
                    </a:lnTo>
                    <a:lnTo>
                      <a:pt x="199" y="263"/>
                    </a:lnTo>
                    <a:lnTo>
                      <a:pt x="199" y="263"/>
                    </a:lnTo>
                    <a:lnTo>
                      <a:pt x="199" y="263"/>
                    </a:lnTo>
                    <a:lnTo>
                      <a:pt x="197" y="261"/>
                    </a:lnTo>
                    <a:lnTo>
                      <a:pt x="195" y="261"/>
                    </a:lnTo>
                    <a:lnTo>
                      <a:pt x="193" y="261"/>
                    </a:lnTo>
                    <a:lnTo>
                      <a:pt x="193" y="260"/>
                    </a:lnTo>
                    <a:lnTo>
                      <a:pt x="191" y="258"/>
                    </a:lnTo>
                    <a:lnTo>
                      <a:pt x="191" y="256"/>
                    </a:lnTo>
                    <a:lnTo>
                      <a:pt x="191" y="254"/>
                    </a:lnTo>
                    <a:lnTo>
                      <a:pt x="191" y="252"/>
                    </a:lnTo>
                    <a:lnTo>
                      <a:pt x="191" y="250"/>
                    </a:lnTo>
                    <a:lnTo>
                      <a:pt x="191" y="250"/>
                    </a:lnTo>
                    <a:lnTo>
                      <a:pt x="193" y="246"/>
                    </a:lnTo>
                    <a:lnTo>
                      <a:pt x="193" y="244"/>
                    </a:lnTo>
                    <a:lnTo>
                      <a:pt x="193" y="244"/>
                    </a:lnTo>
                    <a:lnTo>
                      <a:pt x="191" y="242"/>
                    </a:lnTo>
                    <a:lnTo>
                      <a:pt x="191" y="241"/>
                    </a:lnTo>
                    <a:lnTo>
                      <a:pt x="191" y="241"/>
                    </a:lnTo>
                    <a:lnTo>
                      <a:pt x="191" y="239"/>
                    </a:lnTo>
                    <a:lnTo>
                      <a:pt x="193" y="237"/>
                    </a:lnTo>
                    <a:lnTo>
                      <a:pt x="197" y="231"/>
                    </a:lnTo>
                    <a:lnTo>
                      <a:pt x="199" y="229"/>
                    </a:lnTo>
                    <a:lnTo>
                      <a:pt x="199" y="227"/>
                    </a:lnTo>
                    <a:lnTo>
                      <a:pt x="199" y="227"/>
                    </a:lnTo>
                    <a:lnTo>
                      <a:pt x="197" y="224"/>
                    </a:lnTo>
                    <a:lnTo>
                      <a:pt x="197" y="224"/>
                    </a:lnTo>
                    <a:lnTo>
                      <a:pt x="197" y="222"/>
                    </a:lnTo>
                    <a:lnTo>
                      <a:pt x="197" y="210"/>
                    </a:lnTo>
                    <a:lnTo>
                      <a:pt x="197" y="208"/>
                    </a:lnTo>
                    <a:lnTo>
                      <a:pt x="199" y="206"/>
                    </a:lnTo>
                    <a:lnTo>
                      <a:pt x="199" y="205"/>
                    </a:lnTo>
                    <a:lnTo>
                      <a:pt x="200" y="203"/>
                    </a:lnTo>
                    <a:lnTo>
                      <a:pt x="200" y="203"/>
                    </a:lnTo>
                    <a:lnTo>
                      <a:pt x="200" y="201"/>
                    </a:lnTo>
                    <a:lnTo>
                      <a:pt x="200" y="199"/>
                    </a:lnTo>
                    <a:lnTo>
                      <a:pt x="200" y="197"/>
                    </a:lnTo>
                    <a:lnTo>
                      <a:pt x="187" y="176"/>
                    </a:lnTo>
                    <a:lnTo>
                      <a:pt x="185" y="176"/>
                    </a:lnTo>
                    <a:lnTo>
                      <a:pt x="183" y="174"/>
                    </a:lnTo>
                    <a:lnTo>
                      <a:pt x="181" y="174"/>
                    </a:lnTo>
                    <a:lnTo>
                      <a:pt x="180" y="176"/>
                    </a:lnTo>
                    <a:lnTo>
                      <a:pt x="178" y="176"/>
                    </a:lnTo>
                    <a:lnTo>
                      <a:pt x="176" y="176"/>
                    </a:lnTo>
                    <a:lnTo>
                      <a:pt x="174" y="176"/>
                    </a:lnTo>
                    <a:lnTo>
                      <a:pt x="174" y="176"/>
                    </a:lnTo>
                    <a:lnTo>
                      <a:pt x="172" y="176"/>
                    </a:lnTo>
                    <a:lnTo>
                      <a:pt x="170" y="176"/>
                    </a:lnTo>
                    <a:lnTo>
                      <a:pt x="170" y="155"/>
                    </a:lnTo>
                    <a:lnTo>
                      <a:pt x="170" y="153"/>
                    </a:lnTo>
                    <a:lnTo>
                      <a:pt x="172" y="151"/>
                    </a:lnTo>
                    <a:lnTo>
                      <a:pt x="170" y="151"/>
                    </a:lnTo>
                    <a:lnTo>
                      <a:pt x="163" y="157"/>
                    </a:lnTo>
                    <a:lnTo>
                      <a:pt x="161" y="159"/>
                    </a:lnTo>
                    <a:lnTo>
                      <a:pt x="157" y="159"/>
                    </a:lnTo>
                    <a:lnTo>
                      <a:pt x="153" y="161"/>
                    </a:lnTo>
                    <a:lnTo>
                      <a:pt x="147" y="159"/>
                    </a:lnTo>
                    <a:lnTo>
                      <a:pt x="145" y="159"/>
                    </a:lnTo>
                    <a:lnTo>
                      <a:pt x="145" y="159"/>
                    </a:lnTo>
                    <a:lnTo>
                      <a:pt x="145" y="157"/>
                    </a:lnTo>
                    <a:lnTo>
                      <a:pt x="144" y="153"/>
                    </a:lnTo>
                    <a:lnTo>
                      <a:pt x="144" y="151"/>
                    </a:lnTo>
                    <a:lnTo>
                      <a:pt x="140" y="151"/>
                    </a:lnTo>
                    <a:lnTo>
                      <a:pt x="136" y="150"/>
                    </a:lnTo>
                    <a:lnTo>
                      <a:pt x="128" y="150"/>
                    </a:lnTo>
                    <a:lnTo>
                      <a:pt x="130" y="148"/>
                    </a:lnTo>
                    <a:lnTo>
                      <a:pt x="132" y="146"/>
                    </a:lnTo>
                    <a:lnTo>
                      <a:pt x="132" y="144"/>
                    </a:lnTo>
                    <a:lnTo>
                      <a:pt x="132" y="142"/>
                    </a:lnTo>
                    <a:lnTo>
                      <a:pt x="130" y="142"/>
                    </a:lnTo>
                    <a:lnTo>
                      <a:pt x="128" y="140"/>
                    </a:lnTo>
                    <a:lnTo>
                      <a:pt x="128" y="138"/>
                    </a:lnTo>
                    <a:lnTo>
                      <a:pt x="128" y="138"/>
                    </a:lnTo>
                    <a:lnTo>
                      <a:pt x="127" y="136"/>
                    </a:lnTo>
                    <a:lnTo>
                      <a:pt x="127" y="134"/>
                    </a:lnTo>
                    <a:lnTo>
                      <a:pt x="123" y="131"/>
                    </a:lnTo>
                    <a:lnTo>
                      <a:pt x="121" y="129"/>
                    </a:lnTo>
                    <a:lnTo>
                      <a:pt x="121" y="127"/>
                    </a:lnTo>
                    <a:lnTo>
                      <a:pt x="121" y="125"/>
                    </a:lnTo>
                    <a:lnTo>
                      <a:pt x="121" y="125"/>
                    </a:lnTo>
                    <a:lnTo>
                      <a:pt x="121" y="125"/>
                    </a:lnTo>
                    <a:lnTo>
                      <a:pt x="121" y="125"/>
                    </a:lnTo>
                    <a:lnTo>
                      <a:pt x="121" y="123"/>
                    </a:lnTo>
                    <a:lnTo>
                      <a:pt x="119" y="123"/>
                    </a:lnTo>
                    <a:lnTo>
                      <a:pt x="119" y="123"/>
                    </a:lnTo>
                    <a:lnTo>
                      <a:pt x="117" y="121"/>
                    </a:lnTo>
                    <a:lnTo>
                      <a:pt x="117" y="121"/>
                    </a:lnTo>
                    <a:lnTo>
                      <a:pt x="117" y="119"/>
                    </a:lnTo>
                    <a:lnTo>
                      <a:pt x="117" y="117"/>
                    </a:lnTo>
                    <a:lnTo>
                      <a:pt x="117" y="117"/>
                    </a:lnTo>
                    <a:lnTo>
                      <a:pt x="117" y="117"/>
                    </a:lnTo>
                    <a:lnTo>
                      <a:pt x="119" y="115"/>
                    </a:lnTo>
                    <a:lnTo>
                      <a:pt x="121" y="115"/>
                    </a:lnTo>
                    <a:lnTo>
                      <a:pt x="121" y="115"/>
                    </a:lnTo>
                    <a:lnTo>
                      <a:pt x="121" y="113"/>
                    </a:lnTo>
                    <a:lnTo>
                      <a:pt x="121" y="113"/>
                    </a:lnTo>
                    <a:lnTo>
                      <a:pt x="121" y="113"/>
                    </a:lnTo>
                    <a:lnTo>
                      <a:pt x="121" y="112"/>
                    </a:lnTo>
                    <a:lnTo>
                      <a:pt x="121" y="112"/>
                    </a:lnTo>
                    <a:lnTo>
                      <a:pt x="121" y="110"/>
                    </a:lnTo>
                    <a:lnTo>
                      <a:pt x="121" y="110"/>
                    </a:lnTo>
                    <a:lnTo>
                      <a:pt x="123" y="108"/>
                    </a:lnTo>
                    <a:lnTo>
                      <a:pt x="125" y="106"/>
                    </a:lnTo>
                    <a:lnTo>
                      <a:pt x="128" y="104"/>
                    </a:lnTo>
                    <a:lnTo>
                      <a:pt x="130" y="104"/>
                    </a:lnTo>
                    <a:lnTo>
                      <a:pt x="130" y="102"/>
                    </a:lnTo>
                    <a:lnTo>
                      <a:pt x="130" y="100"/>
                    </a:lnTo>
                    <a:lnTo>
                      <a:pt x="130" y="98"/>
                    </a:lnTo>
                    <a:lnTo>
                      <a:pt x="128" y="96"/>
                    </a:lnTo>
                    <a:lnTo>
                      <a:pt x="130" y="95"/>
                    </a:lnTo>
                    <a:lnTo>
                      <a:pt x="130" y="93"/>
                    </a:lnTo>
                    <a:lnTo>
                      <a:pt x="132" y="91"/>
                    </a:lnTo>
                    <a:lnTo>
                      <a:pt x="132" y="89"/>
                    </a:lnTo>
                    <a:lnTo>
                      <a:pt x="134" y="87"/>
                    </a:lnTo>
                    <a:lnTo>
                      <a:pt x="134" y="83"/>
                    </a:lnTo>
                    <a:lnTo>
                      <a:pt x="134" y="81"/>
                    </a:lnTo>
                    <a:lnTo>
                      <a:pt x="136" y="81"/>
                    </a:lnTo>
                    <a:lnTo>
                      <a:pt x="136" y="79"/>
                    </a:lnTo>
                    <a:lnTo>
                      <a:pt x="138" y="79"/>
                    </a:lnTo>
                    <a:lnTo>
                      <a:pt x="140" y="79"/>
                    </a:lnTo>
                    <a:lnTo>
                      <a:pt x="147" y="74"/>
                    </a:lnTo>
                    <a:lnTo>
                      <a:pt x="151" y="72"/>
                    </a:lnTo>
                    <a:lnTo>
                      <a:pt x="155" y="70"/>
                    </a:lnTo>
                    <a:lnTo>
                      <a:pt x="163" y="70"/>
                    </a:lnTo>
                    <a:lnTo>
                      <a:pt x="164" y="68"/>
                    </a:lnTo>
                    <a:lnTo>
                      <a:pt x="166" y="68"/>
                    </a:lnTo>
                    <a:lnTo>
                      <a:pt x="168" y="66"/>
                    </a:lnTo>
                    <a:lnTo>
                      <a:pt x="168" y="66"/>
                    </a:lnTo>
                    <a:lnTo>
                      <a:pt x="170" y="66"/>
                    </a:lnTo>
                    <a:lnTo>
                      <a:pt x="172" y="66"/>
                    </a:lnTo>
                    <a:lnTo>
                      <a:pt x="174" y="66"/>
                    </a:lnTo>
                    <a:lnTo>
                      <a:pt x="176" y="66"/>
                    </a:lnTo>
                    <a:lnTo>
                      <a:pt x="178" y="68"/>
                    </a:lnTo>
                    <a:lnTo>
                      <a:pt x="178" y="68"/>
                    </a:lnTo>
                    <a:lnTo>
                      <a:pt x="180" y="68"/>
                    </a:lnTo>
                    <a:lnTo>
                      <a:pt x="181" y="68"/>
                    </a:lnTo>
                    <a:lnTo>
                      <a:pt x="181" y="66"/>
                    </a:lnTo>
                    <a:lnTo>
                      <a:pt x="178" y="62"/>
                    </a:lnTo>
                    <a:lnTo>
                      <a:pt x="176" y="60"/>
                    </a:lnTo>
                    <a:lnTo>
                      <a:pt x="176" y="60"/>
                    </a:lnTo>
                    <a:lnTo>
                      <a:pt x="174" y="60"/>
                    </a:lnTo>
                    <a:lnTo>
                      <a:pt x="174" y="60"/>
                    </a:lnTo>
                    <a:lnTo>
                      <a:pt x="172" y="60"/>
                    </a:lnTo>
                    <a:lnTo>
                      <a:pt x="172" y="60"/>
                    </a:lnTo>
                    <a:lnTo>
                      <a:pt x="168" y="58"/>
                    </a:lnTo>
                    <a:lnTo>
                      <a:pt x="178" y="47"/>
                    </a:lnTo>
                    <a:lnTo>
                      <a:pt x="180" y="43"/>
                    </a:lnTo>
                    <a:lnTo>
                      <a:pt x="178" y="41"/>
                    </a:lnTo>
                    <a:lnTo>
                      <a:pt x="176" y="40"/>
                    </a:lnTo>
                    <a:lnTo>
                      <a:pt x="170" y="38"/>
                    </a:lnTo>
                    <a:lnTo>
                      <a:pt x="168" y="36"/>
                    </a:lnTo>
                    <a:lnTo>
                      <a:pt x="166" y="34"/>
                    </a:lnTo>
                    <a:lnTo>
                      <a:pt x="164" y="34"/>
                    </a:lnTo>
                    <a:lnTo>
                      <a:pt x="163" y="34"/>
                    </a:lnTo>
                    <a:lnTo>
                      <a:pt x="161" y="36"/>
                    </a:lnTo>
                    <a:lnTo>
                      <a:pt x="161" y="36"/>
                    </a:lnTo>
                    <a:lnTo>
                      <a:pt x="159" y="36"/>
                    </a:lnTo>
                    <a:lnTo>
                      <a:pt x="157" y="36"/>
                    </a:lnTo>
                    <a:lnTo>
                      <a:pt x="155" y="34"/>
                    </a:lnTo>
                    <a:lnTo>
                      <a:pt x="153" y="34"/>
                    </a:lnTo>
                    <a:lnTo>
                      <a:pt x="153" y="34"/>
                    </a:lnTo>
                    <a:lnTo>
                      <a:pt x="151" y="34"/>
                    </a:lnTo>
                    <a:lnTo>
                      <a:pt x="147" y="36"/>
                    </a:lnTo>
                    <a:lnTo>
                      <a:pt x="147" y="36"/>
                    </a:lnTo>
                    <a:lnTo>
                      <a:pt x="145" y="38"/>
                    </a:lnTo>
                    <a:lnTo>
                      <a:pt x="144" y="38"/>
                    </a:lnTo>
                    <a:lnTo>
                      <a:pt x="140" y="38"/>
                    </a:lnTo>
                    <a:lnTo>
                      <a:pt x="136" y="38"/>
                    </a:lnTo>
                    <a:lnTo>
                      <a:pt x="134" y="38"/>
                    </a:lnTo>
                    <a:lnTo>
                      <a:pt x="132" y="36"/>
                    </a:lnTo>
                    <a:lnTo>
                      <a:pt x="130" y="34"/>
                    </a:lnTo>
                    <a:lnTo>
                      <a:pt x="130" y="32"/>
                    </a:lnTo>
                    <a:lnTo>
                      <a:pt x="130" y="28"/>
                    </a:lnTo>
                    <a:lnTo>
                      <a:pt x="128" y="28"/>
                    </a:lnTo>
                    <a:lnTo>
                      <a:pt x="127" y="26"/>
                    </a:lnTo>
                    <a:lnTo>
                      <a:pt x="125" y="26"/>
                    </a:lnTo>
                    <a:lnTo>
                      <a:pt x="125" y="24"/>
                    </a:lnTo>
                    <a:lnTo>
                      <a:pt x="125" y="22"/>
                    </a:lnTo>
                    <a:lnTo>
                      <a:pt x="123" y="21"/>
                    </a:lnTo>
                    <a:lnTo>
                      <a:pt x="121" y="19"/>
                    </a:lnTo>
                    <a:lnTo>
                      <a:pt x="115" y="17"/>
                    </a:lnTo>
                    <a:lnTo>
                      <a:pt x="113" y="15"/>
                    </a:lnTo>
                    <a:lnTo>
                      <a:pt x="111" y="13"/>
                    </a:lnTo>
                    <a:lnTo>
                      <a:pt x="111" y="11"/>
                    </a:lnTo>
                    <a:lnTo>
                      <a:pt x="111" y="9"/>
                    </a:lnTo>
                    <a:lnTo>
                      <a:pt x="109" y="9"/>
                    </a:lnTo>
                    <a:lnTo>
                      <a:pt x="109" y="7"/>
                    </a:lnTo>
                    <a:lnTo>
                      <a:pt x="108" y="5"/>
                    </a:lnTo>
                    <a:lnTo>
                      <a:pt x="100" y="2"/>
                    </a:lnTo>
                    <a:lnTo>
                      <a:pt x="98" y="0"/>
                    </a:lnTo>
                    <a:lnTo>
                      <a:pt x="96" y="0"/>
                    </a:lnTo>
                    <a:lnTo>
                      <a:pt x="94" y="2"/>
                    </a:lnTo>
                    <a:lnTo>
                      <a:pt x="92" y="2"/>
                    </a:lnTo>
                    <a:lnTo>
                      <a:pt x="92" y="2"/>
                    </a:lnTo>
                    <a:lnTo>
                      <a:pt x="90" y="2"/>
                    </a:lnTo>
                    <a:lnTo>
                      <a:pt x="96" y="5"/>
                    </a:lnTo>
                    <a:lnTo>
                      <a:pt x="96" y="7"/>
                    </a:lnTo>
                    <a:lnTo>
                      <a:pt x="96" y="11"/>
                    </a:lnTo>
                    <a:lnTo>
                      <a:pt x="96" y="13"/>
                    </a:lnTo>
                    <a:lnTo>
                      <a:pt x="96" y="15"/>
                    </a:lnTo>
                    <a:lnTo>
                      <a:pt x="94" y="13"/>
                    </a:lnTo>
                    <a:lnTo>
                      <a:pt x="92" y="21"/>
                    </a:lnTo>
                    <a:lnTo>
                      <a:pt x="92" y="22"/>
                    </a:lnTo>
                    <a:lnTo>
                      <a:pt x="90" y="24"/>
                    </a:lnTo>
                    <a:lnTo>
                      <a:pt x="83" y="32"/>
                    </a:lnTo>
                    <a:lnTo>
                      <a:pt x="79" y="36"/>
                    </a:lnTo>
                    <a:lnTo>
                      <a:pt x="75" y="40"/>
                    </a:lnTo>
                    <a:lnTo>
                      <a:pt x="70" y="41"/>
                    </a:lnTo>
                    <a:lnTo>
                      <a:pt x="58" y="45"/>
                    </a:lnTo>
                    <a:lnTo>
                      <a:pt x="54" y="47"/>
                    </a:lnTo>
                    <a:lnTo>
                      <a:pt x="53" y="49"/>
                    </a:lnTo>
                    <a:lnTo>
                      <a:pt x="49" y="53"/>
                    </a:lnTo>
                    <a:lnTo>
                      <a:pt x="49" y="53"/>
                    </a:lnTo>
                    <a:lnTo>
                      <a:pt x="49" y="53"/>
                    </a:lnTo>
                    <a:lnTo>
                      <a:pt x="49" y="55"/>
                    </a:lnTo>
                    <a:lnTo>
                      <a:pt x="49" y="55"/>
                    </a:lnTo>
                    <a:lnTo>
                      <a:pt x="49" y="55"/>
                    </a:lnTo>
                    <a:lnTo>
                      <a:pt x="49" y="55"/>
                    </a:lnTo>
                    <a:lnTo>
                      <a:pt x="47" y="53"/>
                    </a:lnTo>
                    <a:lnTo>
                      <a:pt x="47" y="53"/>
                    </a:lnTo>
                    <a:lnTo>
                      <a:pt x="47" y="55"/>
                    </a:lnTo>
                    <a:lnTo>
                      <a:pt x="47" y="57"/>
                    </a:lnTo>
                    <a:lnTo>
                      <a:pt x="47" y="58"/>
                    </a:lnTo>
                    <a:lnTo>
                      <a:pt x="45" y="58"/>
                    </a:lnTo>
                    <a:lnTo>
                      <a:pt x="41" y="70"/>
                    </a:lnTo>
                    <a:lnTo>
                      <a:pt x="41" y="72"/>
                    </a:lnTo>
                    <a:lnTo>
                      <a:pt x="39" y="72"/>
                    </a:lnTo>
                    <a:lnTo>
                      <a:pt x="39" y="74"/>
                    </a:lnTo>
                    <a:lnTo>
                      <a:pt x="39" y="74"/>
                    </a:lnTo>
                    <a:lnTo>
                      <a:pt x="37" y="76"/>
                    </a:lnTo>
                    <a:lnTo>
                      <a:pt x="37" y="77"/>
                    </a:lnTo>
                    <a:lnTo>
                      <a:pt x="36" y="79"/>
                    </a:lnTo>
                    <a:lnTo>
                      <a:pt x="34" y="77"/>
                    </a:lnTo>
                    <a:lnTo>
                      <a:pt x="30" y="76"/>
                    </a:lnTo>
                    <a:lnTo>
                      <a:pt x="28" y="74"/>
                    </a:lnTo>
                    <a:lnTo>
                      <a:pt x="28" y="72"/>
                    </a:lnTo>
                    <a:lnTo>
                      <a:pt x="28" y="72"/>
                    </a:lnTo>
                    <a:lnTo>
                      <a:pt x="26" y="72"/>
                    </a:lnTo>
                    <a:lnTo>
                      <a:pt x="24" y="70"/>
                    </a:lnTo>
                    <a:lnTo>
                      <a:pt x="20" y="68"/>
                    </a:lnTo>
                    <a:lnTo>
                      <a:pt x="18" y="68"/>
                    </a:lnTo>
                    <a:lnTo>
                      <a:pt x="17" y="68"/>
                    </a:lnTo>
                    <a:lnTo>
                      <a:pt x="15" y="70"/>
                    </a:lnTo>
                    <a:lnTo>
                      <a:pt x="13" y="70"/>
                    </a:lnTo>
                    <a:lnTo>
                      <a:pt x="15" y="66"/>
                    </a:lnTo>
                    <a:lnTo>
                      <a:pt x="13" y="66"/>
                    </a:lnTo>
                    <a:lnTo>
                      <a:pt x="13" y="64"/>
                    </a:lnTo>
                    <a:lnTo>
                      <a:pt x="13" y="64"/>
                    </a:lnTo>
                    <a:lnTo>
                      <a:pt x="13" y="62"/>
                    </a:lnTo>
                    <a:lnTo>
                      <a:pt x="15" y="62"/>
                    </a:lnTo>
                    <a:lnTo>
                      <a:pt x="15" y="62"/>
                    </a:lnTo>
                    <a:lnTo>
                      <a:pt x="17" y="62"/>
                    </a:lnTo>
                    <a:lnTo>
                      <a:pt x="18" y="60"/>
                    </a:lnTo>
                    <a:lnTo>
                      <a:pt x="18" y="58"/>
                    </a:lnTo>
                    <a:lnTo>
                      <a:pt x="17" y="57"/>
                    </a:lnTo>
                    <a:lnTo>
                      <a:pt x="17" y="55"/>
                    </a:lnTo>
                    <a:lnTo>
                      <a:pt x="15" y="53"/>
                    </a:lnTo>
                    <a:lnTo>
                      <a:pt x="11" y="57"/>
                    </a:lnTo>
                    <a:lnTo>
                      <a:pt x="7" y="60"/>
                    </a:lnTo>
                    <a:lnTo>
                      <a:pt x="3" y="64"/>
                    </a:lnTo>
                    <a:lnTo>
                      <a:pt x="0" y="68"/>
                    </a:lnTo>
                    <a:lnTo>
                      <a:pt x="0" y="72"/>
                    </a:lnTo>
                    <a:lnTo>
                      <a:pt x="0" y="74"/>
                    </a:lnTo>
                    <a:lnTo>
                      <a:pt x="1" y="77"/>
                    </a:lnTo>
                    <a:lnTo>
                      <a:pt x="1" y="79"/>
                    </a:lnTo>
                    <a:lnTo>
                      <a:pt x="1" y="81"/>
                    </a:lnTo>
                    <a:lnTo>
                      <a:pt x="1" y="81"/>
                    </a:lnTo>
                    <a:lnTo>
                      <a:pt x="3" y="83"/>
                    </a:lnTo>
                    <a:lnTo>
                      <a:pt x="5" y="85"/>
                    </a:lnTo>
                    <a:lnTo>
                      <a:pt x="5" y="87"/>
                    </a:lnTo>
                    <a:lnTo>
                      <a:pt x="5" y="87"/>
                    </a:lnTo>
                    <a:lnTo>
                      <a:pt x="7" y="89"/>
                    </a:lnTo>
                    <a:lnTo>
                      <a:pt x="7" y="91"/>
                    </a:lnTo>
                    <a:lnTo>
                      <a:pt x="7" y="91"/>
                    </a:lnTo>
                    <a:lnTo>
                      <a:pt x="5" y="93"/>
                    </a:lnTo>
                    <a:lnTo>
                      <a:pt x="5" y="93"/>
                    </a:lnTo>
                    <a:lnTo>
                      <a:pt x="3" y="93"/>
                    </a:lnTo>
                    <a:lnTo>
                      <a:pt x="3" y="93"/>
                    </a:lnTo>
                    <a:lnTo>
                      <a:pt x="1" y="95"/>
                    </a:lnTo>
                    <a:lnTo>
                      <a:pt x="3" y="96"/>
                    </a:lnTo>
                    <a:lnTo>
                      <a:pt x="5" y="98"/>
                    </a:lnTo>
                    <a:lnTo>
                      <a:pt x="17" y="104"/>
                    </a:lnTo>
                    <a:lnTo>
                      <a:pt x="20" y="108"/>
                    </a:lnTo>
                    <a:lnTo>
                      <a:pt x="24" y="112"/>
                    </a:lnTo>
                    <a:lnTo>
                      <a:pt x="26" y="113"/>
                    </a:lnTo>
                    <a:lnTo>
                      <a:pt x="28" y="121"/>
                    </a:lnTo>
                    <a:lnTo>
                      <a:pt x="30" y="123"/>
                    </a:lnTo>
                    <a:lnTo>
                      <a:pt x="36" y="129"/>
                    </a:lnTo>
                    <a:lnTo>
                      <a:pt x="37" y="134"/>
                    </a:lnTo>
                    <a:lnTo>
                      <a:pt x="51" y="163"/>
                    </a:lnTo>
                    <a:lnTo>
                      <a:pt x="56" y="174"/>
                    </a:lnTo>
                    <a:lnTo>
                      <a:pt x="58" y="178"/>
                    </a:lnTo>
                    <a:lnTo>
                      <a:pt x="58" y="180"/>
                    </a:lnTo>
                    <a:lnTo>
                      <a:pt x="58" y="180"/>
                    </a:lnTo>
                    <a:lnTo>
                      <a:pt x="60" y="182"/>
                    </a:lnTo>
                    <a:lnTo>
                      <a:pt x="60" y="184"/>
                    </a:lnTo>
                    <a:lnTo>
                      <a:pt x="64" y="186"/>
                    </a:lnTo>
                    <a:lnTo>
                      <a:pt x="64" y="186"/>
                    </a:lnTo>
                    <a:lnTo>
                      <a:pt x="66" y="189"/>
                    </a:lnTo>
                    <a:lnTo>
                      <a:pt x="66" y="193"/>
                    </a:lnTo>
                    <a:lnTo>
                      <a:pt x="68" y="195"/>
                    </a:lnTo>
                    <a:lnTo>
                      <a:pt x="72" y="199"/>
                    </a:lnTo>
                    <a:lnTo>
                      <a:pt x="81" y="214"/>
                    </a:lnTo>
                    <a:lnTo>
                      <a:pt x="81" y="220"/>
                    </a:lnTo>
                    <a:lnTo>
                      <a:pt x="79" y="224"/>
                    </a:lnTo>
                    <a:lnTo>
                      <a:pt x="79" y="224"/>
                    </a:lnTo>
                    <a:lnTo>
                      <a:pt x="79" y="225"/>
                    </a:lnTo>
                    <a:lnTo>
                      <a:pt x="79" y="227"/>
                    </a:lnTo>
                    <a:lnTo>
                      <a:pt x="81" y="227"/>
                    </a:lnTo>
                    <a:lnTo>
                      <a:pt x="81" y="229"/>
                    </a:lnTo>
                    <a:lnTo>
                      <a:pt x="87" y="235"/>
                    </a:lnTo>
                    <a:lnTo>
                      <a:pt x="92" y="242"/>
                    </a:lnTo>
                    <a:lnTo>
                      <a:pt x="98" y="248"/>
                    </a:lnTo>
                    <a:lnTo>
                      <a:pt x="102" y="250"/>
                    </a:lnTo>
                    <a:lnTo>
                      <a:pt x="155" y="280"/>
                    </a:lnTo>
                    <a:lnTo>
                      <a:pt x="157" y="280"/>
                    </a:lnTo>
                    <a:lnTo>
                      <a:pt x="157" y="282"/>
                    </a:lnTo>
                    <a:lnTo>
                      <a:pt x="159" y="284"/>
                    </a:lnTo>
                    <a:lnTo>
                      <a:pt x="159" y="284"/>
                    </a:lnTo>
                    <a:lnTo>
                      <a:pt x="159" y="286"/>
                    </a:lnTo>
                    <a:lnTo>
                      <a:pt x="161" y="288"/>
                    </a:lnTo>
                    <a:lnTo>
                      <a:pt x="172" y="296"/>
                    </a:lnTo>
                    <a:lnTo>
                      <a:pt x="174" y="298"/>
                    </a:lnTo>
                    <a:lnTo>
                      <a:pt x="180" y="296"/>
                    </a:lnTo>
                    <a:lnTo>
                      <a:pt x="181" y="296"/>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75" name="Freeform 1820">
                <a:extLst>
                  <a:ext uri="{FF2B5EF4-FFF2-40B4-BE49-F238E27FC236}">
                    <a16:creationId xmlns:a16="http://schemas.microsoft.com/office/drawing/2014/main" id="{2B4065D2-22EF-7EED-C8C8-BB26F80A0A74}"/>
                  </a:ext>
                </a:extLst>
              </p:cNvPr>
              <p:cNvSpPr>
                <a:spLocks noEditPoints="1"/>
              </p:cNvSpPr>
              <p:nvPr/>
            </p:nvSpPr>
            <p:spPr bwMode="auto">
              <a:xfrm>
                <a:off x="7731069" y="9979129"/>
                <a:ext cx="1215646" cy="6053741"/>
              </a:xfrm>
              <a:custGeom>
                <a:avLst/>
                <a:gdLst>
                  <a:gd name="T0" fmla="*/ 89 w 149"/>
                  <a:gd name="T1" fmla="*/ 679 h 742"/>
                  <a:gd name="T2" fmla="*/ 106 w 149"/>
                  <a:gd name="T3" fmla="*/ 710 h 742"/>
                  <a:gd name="T4" fmla="*/ 83 w 149"/>
                  <a:gd name="T5" fmla="*/ 702 h 742"/>
                  <a:gd name="T6" fmla="*/ 79 w 149"/>
                  <a:gd name="T7" fmla="*/ 710 h 742"/>
                  <a:gd name="T8" fmla="*/ 85 w 149"/>
                  <a:gd name="T9" fmla="*/ 717 h 742"/>
                  <a:gd name="T10" fmla="*/ 47 w 149"/>
                  <a:gd name="T11" fmla="*/ 490 h 742"/>
                  <a:gd name="T12" fmla="*/ 22 w 149"/>
                  <a:gd name="T13" fmla="*/ 679 h 742"/>
                  <a:gd name="T14" fmla="*/ 53 w 149"/>
                  <a:gd name="T15" fmla="*/ 695 h 742"/>
                  <a:gd name="T16" fmla="*/ 30 w 149"/>
                  <a:gd name="T17" fmla="*/ 693 h 742"/>
                  <a:gd name="T18" fmla="*/ 85 w 149"/>
                  <a:gd name="T19" fmla="*/ 727 h 742"/>
                  <a:gd name="T20" fmla="*/ 102 w 149"/>
                  <a:gd name="T21" fmla="*/ 727 h 742"/>
                  <a:gd name="T22" fmla="*/ 115 w 149"/>
                  <a:gd name="T23" fmla="*/ 725 h 742"/>
                  <a:gd name="T24" fmla="*/ 62 w 149"/>
                  <a:gd name="T25" fmla="*/ 687 h 742"/>
                  <a:gd name="T26" fmla="*/ 43 w 149"/>
                  <a:gd name="T27" fmla="*/ 685 h 742"/>
                  <a:gd name="T28" fmla="*/ 51 w 149"/>
                  <a:gd name="T29" fmla="*/ 670 h 742"/>
                  <a:gd name="T30" fmla="*/ 34 w 149"/>
                  <a:gd name="T31" fmla="*/ 672 h 742"/>
                  <a:gd name="T32" fmla="*/ 45 w 149"/>
                  <a:gd name="T33" fmla="*/ 657 h 742"/>
                  <a:gd name="T34" fmla="*/ 47 w 149"/>
                  <a:gd name="T35" fmla="*/ 647 h 742"/>
                  <a:gd name="T36" fmla="*/ 17 w 149"/>
                  <a:gd name="T37" fmla="*/ 626 h 742"/>
                  <a:gd name="T38" fmla="*/ 34 w 149"/>
                  <a:gd name="T39" fmla="*/ 622 h 742"/>
                  <a:gd name="T40" fmla="*/ 24 w 149"/>
                  <a:gd name="T41" fmla="*/ 605 h 742"/>
                  <a:gd name="T42" fmla="*/ 26 w 149"/>
                  <a:gd name="T43" fmla="*/ 575 h 742"/>
                  <a:gd name="T44" fmla="*/ 19 w 149"/>
                  <a:gd name="T45" fmla="*/ 560 h 742"/>
                  <a:gd name="T46" fmla="*/ 19 w 149"/>
                  <a:gd name="T47" fmla="*/ 539 h 742"/>
                  <a:gd name="T48" fmla="*/ 24 w 149"/>
                  <a:gd name="T49" fmla="*/ 516 h 742"/>
                  <a:gd name="T50" fmla="*/ 34 w 149"/>
                  <a:gd name="T51" fmla="*/ 518 h 742"/>
                  <a:gd name="T52" fmla="*/ 39 w 149"/>
                  <a:gd name="T53" fmla="*/ 478 h 742"/>
                  <a:gd name="T54" fmla="*/ 49 w 149"/>
                  <a:gd name="T55" fmla="*/ 442 h 742"/>
                  <a:gd name="T56" fmla="*/ 32 w 149"/>
                  <a:gd name="T57" fmla="*/ 433 h 742"/>
                  <a:gd name="T58" fmla="*/ 34 w 149"/>
                  <a:gd name="T59" fmla="*/ 349 h 742"/>
                  <a:gd name="T60" fmla="*/ 60 w 149"/>
                  <a:gd name="T61" fmla="*/ 290 h 742"/>
                  <a:gd name="T62" fmla="*/ 70 w 149"/>
                  <a:gd name="T63" fmla="*/ 194 h 742"/>
                  <a:gd name="T64" fmla="*/ 83 w 149"/>
                  <a:gd name="T65" fmla="*/ 101 h 742"/>
                  <a:gd name="T66" fmla="*/ 104 w 149"/>
                  <a:gd name="T67" fmla="*/ 8 h 742"/>
                  <a:gd name="T68" fmla="*/ 111 w 149"/>
                  <a:gd name="T69" fmla="*/ 46 h 742"/>
                  <a:gd name="T70" fmla="*/ 138 w 149"/>
                  <a:gd name="T71" fmla="*/ 93 h 742"/>
                  <a:gd name="T72" fmla="*/ 115 w 149"/>
                  <a:gd name="T73" fmla="*/ 156 h 742"/>
                  <a:gd name="T74" fmla="*/ 92 w 149"/>
                  <a:gd name="T75" fmla="*/ 217 h 742"/>
                  <a:gd name="T76" fmla="*/ 87 w 149"/>
                  <a:gd name="T77" fmla="*/ 251 h 742"/>
                  <a:gd name="T78" fmla="*/ 92 w 149"/>
                  <a:gd name="T79" fmla="*/ 292 h 742"/>
                  <a:gd name="T80" fmla="*/ 74 w 149"/>
                  <a:gd name="T81" fmla="*/ 338 h 742"/>
                  <a:gd name="T82" fmla="*/ 62 w 149"/>
                  <a:gd name="T83" fmla="*/ 402 h 742"/>
                  <a:gd name="T84" fmla="*/ 56 w 149"/>
                  <a:gd name="T85" fmla="*/ 450 h 742"/>
                  <a:gd name="T86" fmla="*/ 62 w 149"/>
                  <a:gd name="T87" fmla="*/ 482 h 742"/>
                  <a:gd name="T88" fmla="*/ 68 w 149"/>
                  <a:gd name="T89" fmla="*/ 511 h 742"/>
                  <a:gd name="T90" fmla="*/ 60 w 149"/>
                  <a:gd name="T91" fmla="*/ 547 h 742"/>
                  <a:gd name="T92" fmla="*/ 36 w 149"/>
                  <a:gd name="T93" fmla="*/ 600 h 742"/>
                  <a:gd name="T94" fmla="*/ 53 w 149"/>
                  <a:gd name="T95" fmla="*/ 645 h 742"/>
                  <a:gd name="T96" fmla="*/ 20 w 149"/>
                  <a:gd name="T97" fmla="*/ 490 h 742"/>
                  <a:gd name="T98" fmla="*/ 30 w 149"/>
                  <a:gd name="T99" fmla="*/ 482 h 742"/>
                  <a:gd name="T100" fmla="*/ 36 w 149"/>
                  <a:gd name="T101" fmla="*/ 457 h 742"/>
                  <a:gd name="T102" fmla="*/ 17 w 149"/>
                  <a:gd name="T103" fmla="*/ 514 h 742"/>
                  <a:gd name="T104" fmla="*/ 15 w 149"/>
                  <a:gd name="T105" fmla="*/ 471 h 742"/>
                  <a:gd name="T106" fmla="*/ 11 w 149"/>
                  <a:gd name="T107" fmla="*/ 611 h 742"/>
                  <a:gd name="T108" fmla="*/ 19 w 149"/>
                  <a:gd name="T109" fmla="*/ 643 h 742"/>
                  <a:gd name="T110" fmla="*/ 9 w 149"/>
                  <a:gd name="T111" fmla="*/ 590 h 742"/>
                  <a:gd name="T112" fmla="*/ 5 w 149"/>
                  <a:gd name="T113" fmla="*/ 605 h 742"/>
                  <a:gd name="T114" fmla="*/ 20 w 149"/>
                  <a:gd name="T115" fmla="*/ 653 h 742"/>
                  <a:gd name="T116" fmla="*/ 9 w 149"/>
                  <a:gd name="T117" fmla="*/ 583 h 742"/>
                  <a:gd name="T118" fmla="*/ 7 w 149"/>
                  <a:gd name="T119" fmla="*/ 566 h 742"/>
                  <a:gd name="T120" fmla="*/ 149 w 149"/>
                  <a:gd name="T121" fmla="*/ 727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9" h="742">
                    <a:moveTo>
                      <a:pt x="128" y="740"/>
                    </a:moveTo>
                    <a:lnTo>
                      <a:pt x="132" y="740"/>
                    </a:lnTo>
                    <a:lnTo>
                      <a:pt x="130" y="740"/>
                    </a:lnTo>
                    <a:lnTo>
                      <a:pt x="130" y="740"/>
                    </a:lnTo>
                    <a:lnTo>
                      <a:pt x="130" y="742"/>
                    </a:lnTo>
                    <a:lnTo>
                      <a:pt x="127" y="740"/>
                    </a:lnTo>
                    <a:lnTo>
                      <a:pt x="127" y="740"/>
                    </a:lnTo>
                    <a:lnTo>
                      <a:pt x="128" y="740"/>
                    </a:lnTo>
                    <a:close/>
                    <a:moveTo>
                      <a:pt x="111" y="670"/>
                    </a:moveTo>
                    <a:lnTo>
                      <a:pt x="110" y="672"/>
                    </a:lnTo>
                    <a:lnTo>
                      <a:pt x="108" y="672"/>
                    </a:lnTo>
                    <a:lnTo>
                      <a:pt x="106" y="672"/>
                    </a:lnTo>
                    <a:lnTo>
                      <a:pt x="104" y="672"/>
                    </a:lnTo>
                    <a:lnTo>
                      <a:pt x="102" y="670"/>
                    </a:lnTo>
                    <a:lnTo>
                      <a:pt x="102" y="670"/>
                    </a:lnTo>
                    <a:lnTo>
                      <a:pt x="98" y="670"/>
                    </a:lnTo>
                    <a:lnTo>
                      <a:pt x="98" y="670"/>
                    </a:lnTo>
                    <a:lnTo>
                      <a:pt x="94" y="676"/>
                    </a:lnTo>
                    <a:lnTo>
                      <a:pt x="92" y="676"/>
                    </a:lnTo>
                    <a:lnTo>
                      <a:pt x="91" y="676"/>
                    </a:lnTo>
                    <a:lnTo>
                      <a:pt x="89" y="674"/>
                    </a:lnTo>
                    <a:lnTo>
                      <a:pt x="87" y="674"/>
                    </a:lnTo>
                    <a:lnTo>
                      <a:pt x="85" y="674"/>
                    </a:lnTo>
                    <a:lnTo>
                      <a:pt x="87" y="676"/>
                    </a:lnTo>
                    <a:lnTo>
                      <a:pt x="89" y="678"/>
                    </a:lnTo>
                    <a:lnTo>
                      <a:pt x="89" y="678"/>
                    </a:lnTo>
                    <a:lnTo>
                      <a:pt x="89" y="679"/>
                    </a:lnTo>
                    <a:lnTo>
                      <a:pt x="89" y="679"/>
                    </a:lnTo>
                    <a:lnTo>
                      <a:pt x="85" y="681"/>
                    </a:lnTo>
                    <a:lnTo>
                      <a:pt x="85" y="681"/>
                    </a:lnTo>
                    <a:lnTo>
                      <a:pt x="85" y="683"/>
                    </a:lnTo>
                    <a:lnTo>
                      <a:pt x="85" y="683"/>
                    </a:lnTo>
                    <a:lnTo>
                      <a:pt x="85" y="685"/>
                    </a:lnTo>
                    <a:lnTo>
                      <a:pt x="85" y="687"/>
                    </a:lnTo>
                    <a:lnTo>
                      <a:pt x="87" y="689"/>
                    </a:lnTo>
                    <a:lnTo>
                      <a:pt x="89" y="689"/>
                    </a:lnTo>
                    <a:lnTo>
                      <a:pt x="91" y="689"/>
                    </a:lnTo>
                    <a:lnTo>
                      <a:pt x="94" y="687"/>
                    </a:lnTo>
                    <a:lnTo>
                      <a:pt x="96" y="687"/>
                    </a:lnTo>
                    <a:lnTo>
                      <a:pt x="98" y="687"/>
                    </a:lnTo>
                    <a:lnTo>
                      <a:pt x="102" y="689"/>
                    </a:lnTo>
                    <a:lnTo>
                      <a:pt x="102" y="691"/>
                    </a:lnTo>
                    <a:lnTo>
                      <a:pt x="100" y="693"/>
                    </a:lnTo>
                    <a:lnTo>
                      <a:pt x="94" y="695"/>
                    </a:lnTo>
                    <a:lnTo>
                      <a:pt x="91" y="695"/>
                    </a:lnTo>
                    <a:lnTo>
                      <a:pt x="91" y="696"/>
                    </a:lnTo>
                    <a:lnTo>
                      <a:pt x="89" y="700"/>
                    </a:lnTo>
                    <a:lnTo>
                      <a:pt x="91" y="702"/>
                    </a:lnTo>
                    <a:lnTo>
                      <a:pt x="92" y="704"/>
                    </a:lnTo>
                    <a:lnTo>
                      <a:pt x="94" y="706"/>
                    </a:lnTo>
                    <a:lnTo>
                      <a:pt x="102" y="708"/>
                    </a:lnTo>
                    <a:lnTo>
                      <a:pt x="106" y="710"/>
                    </a:lnTo>
                    <a:lnTo>
                      <a:pt x="106" y="710"/>
                    </a:lnTo>
                    <a:lnTo>
                      <a:pt x="106" y="710"/>
                    </a:lnTo>
                    <a:lnTo>
                      <a:pt x="106" y="710"/>
                    </a:lnTo>
                    <a:lnTo>
                      <a:pt x="106" y="712"/>
                    </a:lnTo>
                    <a:lnTo>
                      <a:pt x="106" y="712"/>
                    </a:lnTo>
                    <a:lnTo>
                      <a:pt x="104" y="714"/>
                    </a:lnTo>
                    <a:lnTo>
                      <a:pt x="104" y="714"/>
                    </a:lnTo>
                    <a:lnTo>
                      <a:pt x="102" y="714"/>
                    </a:lnTo>
                    <a:lnTo>
                      <a:pt x="102" y="712"/>
                    </a:lnTo>
                    <a:lnTo>
                      <a:pt x="102" y="712"/>
                    </a:lnTo>
                    <a:lnTo>
                      <a:pt x="100" y="712"/>
                    </a:lnTo>
                    <a:lnTo>
                      <a:pt x="100" y="710"/>
                    </a:lnTo>
                    <a:lnTo>
                      <a:pt x="96" y="708"/>
                    </a:lnTo>
                    <a:lnTo>
                      <a:pt x="96" y="708"/>
                    </a:lnTo>
                    <a:lnTo>
                      <a:pt x="96" y="708"/>
                    </a:lnTo>
                    <a:lnTo>
                      <a:pt x="94" y="710"/>
                    </a:lnTo>
                    <a:lnTo>
                      <a:pt x="94" y="710"/>
                    </a:lnTo>
                    <a:lnTo>
                      <a:pt x="94" y="710"/>
                    </a:lnTo>
                    <a:lnTo>
                      <a:pt x="91" y="710"/>
                    </a:lnTo>
                    <a:lnTo>
                      <a:pt x="91" y="710"/>
                    </a:lnTo>
                    <a:lnTo>
                      <a:pt x="89" y="710"/>
                    </a:lnTo>
                    <a:lnTo>
                      <a:pt x="89" y="710"/>
                    </a:lnTo>
                    <a:lnTo>
                      <a:pt x="89" y="708"/>
                    </a:lnTo>
                    <a:lnTo>
                      <a:pt x="89" y="708"/>
                    </a:lnTo>
                    <a:lnTo>
                      <a:pt x="87" y="708"/>
                    </a:lnTo>
                    <a:lnTo>
                      <a:pt x="85" y="706"/>
                    </a:lnTo>
                    <a:lnTo>
                      <a:pt x="83" y="704"/>
                    </a:lnTo>
                    <a:lnTo>
                      <a:pt x="81" y="702"/>
                    </a:lnTo>
                    <a:lnTo>
                      <a:pt x="83" y="702"/>
                    </a:lnTo>
                    <a:lnTo>
                      <a:pt x="83" y="702"/>
                    </a:lnTo>
                    <a:lnTo>
                      <a:pt x="85" y="702"/>
                    </a:lnTo>
                    <a:lnTo>
                      <a:pt x="85" y="702"/>
                    </a:lnTo>
                    <a:lnTo>
                      <a:pt x="85" y="700"/>
                    </a:lnTo>
                    <a:lnTo>
                      <a:pt x="85" y="698"/>
                    </a:lnTo>
                    <a:lnTo>
                      <a:pt x="83" y="695"/>
                    </a:lnTo>
                    <a:lnTo>
                      <a:pt x="81" y="695"/>
                    </a:lnTo>
                    <a:lnTo>
                      <a:pt x="81" y="695"/>
                    </a:lnTo>
                    <a:lnTo>
                      <a:pt x="81" y="696"/>
                    </a:lnTo>
                    <a:lnTo>
                      <a:pt x="81" y="698"/>
                    </a:lnTo>
                    <a:lnTo>
                      <a:pt x="79" y="698"/>
                    </a:lnTo>
                    <a:lnTo>
                      <a:pt x="79" y="698"/>
                    </a:lnTo>
                    <a:lnTo>
                      <a:pt x="77" y="700"/>
                    </a:lnTo>
                    <a:lnTo>
                      <a:pt x="77" y="702"/>
                    </a:lnTo>
                    <a:lnTo>
                      <a:pt x="77" y="704"/>
                    </a:lnTo>
                    <a:lnTo>
                      <a:pt x="79" y="706"/>
                    </a:lnTo>
                    <a:lnTo>
                      <a:pt x="79" y="706"/>
                    </a:lnTo>
                    <a:lnTo>
                      <a:pt x="81" y="708"/>
                    </a:lnTo>
                    <a:lnTo>
                      <a:pt x="83" y="710"/>
                    </a:lnTo>
                    <a:lnTo>
                      <a:pt x="85" y="712"/>
                    </a:lnTo>
                    <a:lnTo>
                      <a:pt x="87" y="714"/>
                    </a:lnTo>
                    <a:lnTo>
                      <a:pt x="85" y="714"/>
                    </a:lnTo>
                    <a:lnTo>
                      <a:pt x="81" y="712"/>
                    </a:lnTo>
                    <a:lnTo>
                      <a:pt x="81" y="712"/>
                    </a:lnTo>
                    <a:lnTo>
                      <a:pt x="79" y="712"/>
                    </a:lnTo>
                    <a:lnTo>
                      <a:pt x="81" y="710"/>
                    </a:lnTo>
                    <a:lnTo>
                      <a:pt x="79" y="710"/>
                    </a:lnTo>
                    <a:lnTo>
                      <a:pt x="77" y="710"/>
                    </a:lnTo>
                    <a:lnTo>
                      <a:pt x="77" y="710"/>
                    </a:lnTo>
                    <a:lnTo>
                      <a:pt x="77" y="710"/>
                    </a:lnTo>
                    <a:lnTo>
                      <a:pt x="77" y="710"/>
                    </a:lnTo>
                    <a:lnTo>
                      <a:pt x="75" y="710"/>
                    </a:lnTo>
                    <a:lnTo>
                      <a:pt x="74" y="712"/>
                    </a:lnTo>
                    <a:lnTo>
                      <a:pt x="74" y="712"/>
                    </a:lnTo>
                    <a:lnTo>
                      <a:pt x="72" y="710"/>
                    </a:lnTo>
                    <a:lnTo>
                      <a:pt x="70" y="710"/>
                    </a:lnTo>
                    <a:lnTo>
                      <a:pt x="70" y="710"/>
                    </a:lnTo>
                    <a:lnTo>
                      <a:pt x="68" y="712"/>
                    </a:lnTo>
                    <a:lnTo>
                      <a:pt x="66" y="712"/>
                    </a:lnTo>
                    <a:lnTo>
                      <a:pt x="66" y="712"/>
                    </a:lnTo>
                    <a:lnTo>
                      <a:pt x="64" y="712"/>
                    </a:lnTo>
                    <a:lnTo>
                      <a:pt x="64" y="712"/>
                    </a:lnTo>
                    <a:lnTo>
                      <a:pt x="62" y="712"/>
                    </a:lnTo>
                    <a:lnTo>
                      <a:pt x="62" y="712"/>
                    </a:lnTo>
                    <a:lnTo>
                      <a:pt x="60" y="712"/>
                    </a:lnTo>
                    <a:lnTo>
                      <a:pt x="60" y="714"/>
                    </a:lnTo>
                    <a:lnTo>
                      <a:pt x="60" y="715"/>
                    </a:lnTo>
                    <a:lnTo>
                      <a:pt x="62" y="715"/>
                    </a:lnTo>
                    <a:lnTo>
                      <a:pt x="64" y="715"/>
                    </a:lnTo>
                    <a:lnTo>
                      <a:pt x="66" y="715"/>
                    </a:lnTo>
                    <a:lnTo>
                      <a:pt x="68" y="715"/>
                    </a:lnTo>
                    <a:lnTo>
                      <a:pt x="81" y="717"/>
                    </a:lnTo>
                    <a:lnTo>
                      <a:pt x="83" y="717"/>
                    </a:lnTo>
                    <a:lnTo>
                      <a:pt x="85" y="717"/>
                    </a:lnTo>
                    <a:lnTo>
                      <a:pt x="87" y="717"/>
                    </a:lnTo>
                    <a:lnTo>
                      <a:pt x="87" y="717"/>
                    </a:lnTo>
                    <a:lnTo>
                      <a:pt x="89" y="719"/>
                    </a:lnTo>
                    <a:lnTo>
                      <a:pt x="91" y="719"/>
                    </a:lnTo>
                    <a:lnTo>
                      <a:pt x="92" y="719"/>
                    </a:lnTo>
                    <a:lnTo>
                      <a:pt x="94" y="717"/>
                    </a:lnTo>
                    <a:lnTo>
                      <a:pt x="96" y="717"/>
                    </a:lnTo>
                    <a:lnTo>
                      <a:pt x="96" y="717"/>
                    </a:lnTo>
                    <a:lnTo>
                      <a:pt x="98" y="719"/>
                    </a:lnTo>
                    <a:lnTo>
                      <a:pt x="100" y="719"/>
                    </a:lnTo>
                    <a:lnTo>
                      <a:pt x="104" y="721"/>
                    </a:lnTo>
                    <a:lnTo>
                      <a:pt x="108" y="721"/>
                    </a:lnTo>
                    <a:lnTo>
                      <a:pt x="110" y="719"/>
                    </a:lnTo>
                    <a:lnTo>
                      <a:pt x="113" y="719"/>
                    </a:lnTo>
                    <a:lnTo>
                      <a:pt x="113" y="672"/>
                    </a:lnTo>
                    <a:lnTo>
                      <a:pt x="111" y="670"/>
                    </a:lnTo>
                    <a:close/>
                    <a:moveTo>
                      <a:pt x="39" y="497"/>
                    </a:moveTo>
                    <a:lnTo>
                      <a:pt x="36" y="492"/>
                    </a:lnTo>
                    <a:lnTo>
                      <a:pt x="39" y="490"/>
                    </a:lnTo>
                    <a:lnTo>
                      <a:pt x="39" y="490"/>
                    </a:lnTo>
                    <a:lnTo>
                      <a:pt x="39" y="488"/>
                    </a:lnTo>
                    <a:lnTo>
                      <a:pt x="39" y="488"/>
                    </a:lnTo>
                    <a:lnTo>
                      <a:pt x="39" y="486"/>
                    </a:lnTo>
                    <a:lnTo>
                      <a:pt x="41" y="486"/>
                    </a:lnTo>
                    <a:lnTo>
                      <a:pt x="43" y="488"/>
                    </a:lnTo>
                    <a:lnTo>
                      <a:pt x="45" y="488"/>
                    </a:lnTo>
                    <a:lnTo>
                      <a:pt x="47" y="490"/>
                    </a:lnTo>
                    <a:lnTo>
                      <a:pt x="47" y="493"/>
                    </a:lnTo>
                    <a:lnTo>
                      <a:pt x="43" y="495"/>
                    </a:lnTo>
                    <a:lnTo>
                      <a:pt x="39" y="497"/>
                    </a:lnTo>
                    <a:close/>
                    <a:moveTo>
                      <a:pt x="58" y="704"/>
                    </a:moveTo>
                    <a:lnTo>
                      <a:pt x="56" y="702"/>
                    </a:lnTo>
                    <a:lnTo>
                      <a:pt x="58" y="700"/>
                    </a:lnTo>
                    <a:lnTo>
                      <a:pt x="64" y="700"/>
                    </a:lnTo>
                    <a:lnTo>
                      <a:pt x="72" y="702"/>
                    </a:lnTo>
                    <a:lnTo>
                      <a:pt x="75" y="704"/>
                    </a:lnTo>
                    <a:lnTo>
                      <a:pt x="75" y="706"/>
                    </a:lnTo>
                    <a:lnTo>
                      <a:pt x="75" y="706"/>
                    </a:lnTo>
                    <a:lnTo>
                      <a:pt x="75" y="708"/>
                    </a:lnTo>
                    <a:lnTo>
                      <a:pt x="74" y="708"/>
                    </a:lnTo>
                    <a:lnTo>
                      <a:pt x="74" y="710"/>
                    </a:lnTo>
                    <a:lnTo>
                      <a:pt x="74" y="710"/>
                    </a:lnTo>
                    <a:lnTo>
                      <a:pt x="70" y="708"/>
                    </a:lnTo>
                    <a:lnTo>
                      <a:pt x="68" y="708"/>
                    </a:lnTo>
                    <a:lnTo>
                      <a:pt x="66" y="708"/>
                    </a:lnTo>
                    <a:lnTo>
                      <a:pt x="64" y="708"/>
                    </a:lnTo>
                    <a:lnTo>
                      <a:pt x="60" y="708"/>
                    </a:lnTo>
                    <a:lnTo>
                      <a:pt x="60" y="706"/>
                    </a:lnTo>
                    <a:lnTo>
                      <a:pt x="58" y="706"/>
                    </a:lnTo>
                    <a:lnTo>
                      <a:pt x="58" y="704"/>
                    </a:lnTo>
                    <a:close/>
                    <a:moveTo>
                      <a:pt x="19" y="676"/>
                    </a:moveTo>
                    <a:lnTo>
                      <a:pt x="20" y="678"/>
                    </a:lnTo>
                    <a:lnTo>
                      <a:pt x="20" y="678"/>
                    </a:lnTo>
                    <a:lnTo>
                      <a:pt x="22" y="679"/>
                    </a:lnTo>
                    <a:lnTo>
                      <a:pt x="24" y="679"/>
                    </a:lnTo>
                    <a:lnTo>
                      <a:pt x="30" y="681"/>
                    </a:lnTo>
                    <a:lnTo>
                      <a:pt x="34" y="683"/>
                    </a:lnTo>
                    <a:lnTo>
                      <a:pt x="38" y="685"/>
                    </a:lnTo>
                    <a:lnTo>
                      <a:pt x="41" y="687"/>
                    </a:lnTo>
                    <a:lnTo>
                      <a:pt x="38" y="687"/>
                    </a:lnTo>
                    <a:lnTo>
                      <a:pt x="36" y="687"/>
                    </a:lnTo>
                    <a:lnTo>
                      <a:pt x="34" y="685"/>
                    </a:lnTo>
                    <a:lnTo>
                      <a:pt x="32" y="683"/>
                    </a:lnTo>
                    <a:lnTo>
                      <a:pt x="30" y="683"/>
                    </a:lnTo>
                    <a:lnTo>
                      <a:pt x="24" y="681"/>
                    </a:lnTo>
                    <a:lnTo>
                      <a:pt x="20" y="679"/>
                    </a:lnTo>
                    <a:lnTo>
                      <a:pt x="19" y="678"/>
                    </a:lnTo>
                    <a:lnTo>
                      <a:pt x="17" y="676"/>
                    </a:lnTo>
                    <a:lnTo>
                      <a:pt x="17" y="674"/>
                    </a:lnTo>
                    <a:lnTo>
                      <a:pt x="19" y="676"/>
                    </a:lnTo>
                    <a:lnTo>
                      <a:pt x="19" y="676"/>
                    </a:lnTo>
                    <a:close/>
                    <a:moveTo>
                      <a:pt x="36" y="689"/>
                    </a:moveTo>
                    <a:lnTo>
                      <a:pt x="41" y="691"/>
                    </a:lnTo>
                    <a:lnTo>
                      <a:pt x="41" y="689"/>
                    </a:lnTo>
                    <a:lnTo>
                      <a:pt x="43" y="689"/>
                    </a:lnTo>
                    <a:lnTo>
                      <a:pt x="45" y="691"/>
                    </a:lnTo>
                    <a:lnTo>
                      <a:pt x="45" y="693"/>
                    </a:lnTo>
                    <a:lnTo>
                      <a:pt x="47" y="693"/>
                    </a:lnTo>
                    <a:lnTo>
                      <a:pt x="51" y="693"/>
                    </a:lnTo>
                    <a:lnTo>
                      <a:pt x="53" y="693"/>
                    </a:lnTo>
                    <a:lnTo>
                      <a:pt x="53" y="695"/>
                    </a:lnTo>
                    <a:lnTo>
                      <a:pt x="56" y="698"/>
                    </a:lnTo>
                    <a:lnTo>
                      <a:pt x="51" y="702"/>
                    </a:lnTo>
                    <a:lnTo>
                      <a:pt x="47" y="704"/>
                    </a:lnTo>
                    <a:lnTo>
                      <a:pt x="45" y="704"/>
                    </a:lnTo>
                    <a:lnTo>
                      <a:pt x="45" y="702"/>
                    </a:lnTo>
                    <a:lnTo>
                      <a:pt x="47" y="702"/>
                    </a:lnTo>
                    <a:lnTo>
                      <a:pt x="47" y="700"/>
                    </a:lnTo>
                    <a:lnTo>
                      <a:pt x="47" y="698"/>
                    </a:lnTo>
                    <a:lnTo>
                      <a:pt x="47" y="698"/>
                    </a:lnTo>
                    <a:lnTo>
                      <a:pt x="43" y="698"/>
                    </a:lnTo>
                    <a:lnTo>
                      <a:pt x="43" y="698"/>
                    </a:lnTo>
                    <a:lnTo>
                      <a:pt x="43" y="700"/>
                    </a:lnTo>
                    <a:lnTo>
                      <a:pt x="43" y="700"/>
                    </a:lnTo>
                    <a:lnTo>
                      <a:pt x="41" y="702"/>
                    </a:lnTo>
                    <a:lnTo>
                      <a:pt x="41" y="702"/>
                    </a:lnTo>
                    <a:lnTo>
                      <a:pt x="39" y="702"/>
                    </a:lnTo>
                    <a:lnTo>
                      <a:pt x="39" y="700"/>
                    </a:lnTo>
                    <a:lnTo>
                      <a:pt x="39" y="698"/>
                    </a:lnTo>
                    <a:lnTo>
                      <a:pt x="39" y="698"/>
                    </a:lnTo>
                    <a:lnTo>
                      <a:pt x="38" y="696"/>
                    </a:lnTo>
                    <a:lnTo>
                      <a:pt x="38" y="696"/>
                    </a:lnTo>
                    <a:lnTo>
                      <a:pt x="38" y="696"/>
                    </a:lnTo>
                    <a:lnTo>
                      <a:pt x="36" y="696"/>
                    </a:lnTo>
                    <a:lnTo>
                      <a:pt x="34" y="695"/>
                    </a:lnTo>
                    <a:lnTo>
                      <a:pt x="34" y="693"/>
                    </a:lnTo>
                    <a:lnTo>
                      <a:pt x="32" y="693"/>
                    </a:lnTo>
                    <a:lnTo>
                      <a:pt x="30" y="693"/>
                    </a:lnTo>
                    <a:lnTo>
                      <a:pt x="32" y="689"/>
                    </a:lnTo>
                    <a:lnTo>
                      <a:pt x="36" y="689"/>
                    </a:lnTo>
                    <a:close/>
                    <a:moveTo>
                      <a:pt x="83" y="727"/>
                    </a:moveTo>
                    <a:lnTo>
                      <a:pt x="83" y="725"/>
                    </a:lnTo>
                    <a:lnTo>
                      <a:pt x="83" y="725"/>
                    </a:lnTo>
                    <a:lnTo>
                      <a:pt x="83" y="725"/>
                    </a:lnTo>
                    <a:lnTo>
                      <a:pt x="83" y="725"/>
                    </a:lnTo>
                    <a:lnTo>
                      <a:pt x="81" y="725"/>
                    </a:lnTo>
                    <a:lnTo>
                      <a:pt x="81" y="725"/>
                    </a:lnTo>
                    <a:lnTo>
                      <a:pt x="81" y="725"/>
                    </a:lnTo>
                    <a:lnTo>
                      <a:pt x="77" y="725"/>
                    </a:lnTo>
                    <a:lnTo>
                      <a:pt x="75" y="723"/>
                    </a:lnTo>
                    <a:lnTo>
                      <a:pt x="74" y="721"/>
                    </a:lnTo>
                    <a:lnTo>
                      <a:pt x="72" y="721"/>
                    </a:lnTo>
                    <a:lnTo>
                      <a:pt x="70" y="721"/>
                    </a:lnTo>
                    <a:lnTo>
                      <a:pt x="70" y="721"/>
                    </a:lnTo>
                    <a:lnTo>
                      <a:pt x="70" y="721"/>
                    </a:lnTo>
                    <a:lnTo>
                      <a:pt x="68" y="721"/>
                    </a:lnTo>
                    <a:lnTo>
                      <a:pt x="70" y="719"/>
                    </a:lnTo>
                    <a:lnTo>
                      <a:pt x="74" y="719"/>
                    </a:lnTo>
                    <a:lnTo>
                      <a:pt x="77" y="721"/>
                    </a:lnTo>
                    <a:lnTo>
                      <a:pt x="79" y="721"/>
                    </a:lnTo>
                    <a:lnTo>
                      <a:pt x="85" y="721"/>
                    </a:lnTo>
                    <a:lnTo>
                      <a:pt x="85" y="721"/>
                    </a:lnTo>
                    <a:lnTo>
                      <a:pt x="87" y="723"/>
                    </a:lnTo>
                    <a:lnTo>
                      <a:pt x="87" y="725"/>
                    </a:lnTo>
                    <a:lnTo>
                      <a:pt x="85" y="727"/>
                    </a:lnTo>
                    <a:lnTo>
                      <a:pt x="85" y="727"/>
                    </a:lnTo>
                    <a:lnTo>
                      <a:pt x="83" y="727"/>
                    </a:lnTo>
                    <a:close/>
                    <a:moveTo>
                      <a:pt x="115" y="725"/>
                    </a:moveTo>
                    <a:lnTo>
                      <a:pt x="113" y="727"/>
                    </a:lnTo>
                    <a:lnTo>
                      <a:pt x="115" y="727"/>
                    </a:lnTo>
                    <a:lnTo>
                      <a:pt x="117" y="727"/>
                    </a:lnTo>
                    <a:lnTo>
                      <a:pt x="117" y="727"/>
                    </a:lnTo>
                    <a:lnTo>
                      <a:pt x="119" y="727"/>
                    </a:lnTo>
                    <a:lnTo>
                      <a:pt x="119" y="729"/>
                    </a:lnTo>
                    <a:lnTo>
                      <a:pt x="119" y="729"/>
                    </a:lnTo>
                    <a:lnTo>
                      <a:pt x="119" y="729"/>
                    </a:lnTo>
                    <a:lnTo>
                      <a:pt x="119" y="731"/>
                    </a:lnTo>
                    <a:lnTo>
                      <a:pt x="121" y="731"/>
                    </a:lnTo>
                    <a:lnTo>
                      <a:pt x="123" y="733"/>
                    </a:lnTo>
                    <a:lnTo>
                      <a:pt x="123" y="734"/>
                    </a:lnTo>
                    <a:lnTo>
                      <a:pt x="123" y="736"/>
                    </a:lnTo>
                    <a:lnTo>
                      <a:pt x="123" y="736"/>
                    </a:lnTo>
                    <a:lnTo>
                      <a:pt x="119" y="734"/>
                    </a:lnTo>
                    <a:lnTo>
                      <a:pt x="115" y="733"/>
                    </a:lnTo>
                    <a:lnTo>
                      <a:pt x="111" y="733"/>
                    </a:lnTo>
                    <a:lnTo>
                      <a:pt x="110" y="731"/>
                    </a:lnTo>
                    <a:lnTo>
                      <a:pt x="110" y="729"/>
                    </a:lnTo>
                    <a:lnTo>
                      <a:pt x="108" y="729"/>
                    </a:lnTo>
                    <a:lnTo>
                      <a:pt x="106" y="727"/>
                    </a:lnTo>
                    <a:lnTo>
                      <a:pt x="106" y="727"/>
                    </a:lnTo>
                    <a:lnTo>
                      <a:pt x="104" y="727"/>
                    </a:lnTo>
                    <a:lnTo>
                      <a:pt x="102" y="727"/>
                    </a:lnTo>
                    <a:lnTo>
                      <a:pt x="102" y="729"/>
                    </a:lnTo>
                    <a:lnTo>
                      <a:pt x="104" y="731"/>
                    </a:lnTo>
                    <a:lnTo>
                      <a:pt x="104" y="733"/>
                    </a:lnTo>
                    <a:lnTo>
                      <a:pt x="102" y="733"/>
                    </a:lnTo>
                    <a:lnTo>
                      <a:pt x="100" y="731"/>
                    </a:lnTo>
                    <a:lnTo>
                      <a:pt x="96" y="729"/>
                    </a:lnTo>
                    <a:lnTo>
                      <a:pt x="96" y="729"/>
                    </a:lnTo>
                    <a:lnTo>
                      <a:pt x="96" y="729"/>
                    </a:lnTo>
                    <a:lnTo>
                      <a:pt x="96" y="729"/>
                    </a:lnTo>
                    <a:lnTo>
                      <a:pt x="96" y="727"/>
                    </a:lnTo>
                    <a:lnTo>
                      <a:pt x="96" y="727"/>
                    </a:lnTo>
                    <a:lnTo>
                      <a:pt x="94" y="727"/>
                    </a:lnTo>
                    <a:lnTo>
                      <a:pt x="94" y="727"/>
                    </a:lnTo>
                    <a:lnTo>
                      <a:pt x="94" y="727"/>
                    </a:lnTo>
                    <a:lnTo>
                      <a:pt x="92" y="727"/>
                    </a:lnTo>
                    <a:lnTo>
                      <a:pt x="92" y="725"/>
                    </a:lnTo>
                    <a:lnTo>
                      <a:pt x="92" y="725"/>
                    </a:lnTo>
                    <a:lnTo>
                      <a:pt x="92" y="723"/>
                    </a:lnTo>
                    <a:lnTo>
                      <a:pt x="92" y="721"/>
                    </a:lnTo>
                    <a:lnTo>
                      <a:pt x="100" y="721"/>
                    </a:lnTo>
                    <a:lnTo>
                      <a:pt x="106" y="723"/>
                    </a:lnTo>
                    <a:lnTo>
                      <a:pt x="108" y="723"/>
                    </a:lnTo>
                    <a:lnTo>
                      <a:pt x="113" y="721"/>
                    </a:lnTo>
                    <a:lnTo>
                      <a:pt x="115" y="721"/>
                    </a:lnTo>
                    <a:lnTo>
                      <a:pt x="117" y="723"/>
                    </a:lnTo>
                    <a:lnTo>
                      <a:pt x="115" y="723"/>
                    </a:lnTo>
                    <a:lnTo>
                      <a:pt x="115" y="725"/>
                    </a:lnTo>
                    <a:close/>
                    <a:moveTo>
                      <a:pt x="115" y="664"/>
                    </a:moveTo>
                    <a:lnTo>
                      <a:pt x="117" y="666"/>
                    </a:lnTo>
                    <a:lnTo>
                      <a:pt x="108" y="662"/>
                    </a:lnTo>
                    <a:lnTo>
                      <a:pt x="104" y="662"/>
                    </a:lnTo>
                    <a:lnTo>
                      <a:pt x="102" y="662"/>
                    </a:lnTo>
                    <a:lnTo>
                      <a:pt x="100" y="664"/>
                    </a:lnTo>
                    <a:lnTo>
                      <a:pt x="98" y="668"/>
                    </a:lnTo>
                    <a:lnTo>
                      <a:pt x="94" y="670"/>
                    </a:lnTo>
                    <a:lnTo>
                      <a:pt x="81" y="674"/>
                    </a:lnTo>
                    <a:lnTo>
                      <a:pt x="79" y="676"/>
                    </a:lnTo>
                    <a:lnTo>
                      <a:pt x="79" y="676"/>
                    </a:lnTo>
                    <a:lnTo>
                      <a:pt x="75" y="687"/>
                    </a:lnTo>
                    <a:lnTo>
                      <a:pt x="75" y="691"/>
                    </a:lnTo>
                    <a:lnTo>
                      <a:pt x="75" y="693"/>
                    </a:lnTo>
                    <a:lnTo>
                      <a:pt x="75" y="695"/>
                    </a:lnTo>
                    <a:lnTo>
                      <a:pt x="75" y="698"/>
                    </a:lnTo>
                    <a:lnTo>
                      <a:pt x="72" y="698"/>
                    </a:lnTo>
                    <a:lnTo>
                      <a:pt x="68" y="698"/>
                    </a:lnTo>
                    <a:lnTo>
                      <a:pt x="62" y="696"/>
                    </a:lnTo>
                    <a:lnTo>
                      <a:pt x="56" y="695"/>
                    </a:lnTo>
                    <a:lnTo>
                      <a:pt x="53" y="691"/>
                    </a:lnTo>
                    <a:lnTo>
                      <a:pt x="53" y="687"/>
                    </a:lnTo>
                    <a:lnTo>
                      <a:pt x="55" y="685"/>
                    </a:lnTo>
                    <a:lnTo>
                      <a:pt x="56" y="685"/>
                    </a:lnTo>
                    <a:lnTo>
                      <a:pt x="60" y="685"/>
                    </a:lnTo>
                    <a:lnTo>
                      <a:pt x="62" y="687"/>
                    </a:lnTo>
                    <a:lnTo>
                      <a:pt x="62" y="687"/>
                    </a:lnTo>
                    <a:lnTo>
                      <a:pt x="62" y="689"/>
                    </a:lnTo>
                    <a:lnTo>
                      <a:pt x="62" y="691"/>
                    </a:lnTo>
                    <a:lnTo>
                      <a:pt x="62" y="691"/>
                    </a:lnTo>
                    <a:lnTo>
                      <a:pt x="64" y="689"/>
                    </a:lnTo>
                    <a:lnTo>
                      <a:pt x="64" y="687"/>
                    </a:lnTo>
                    <a:lnTo>
                      <a:pt x="64" y="685"/>
                    </a:lnTo>
                    <a:lnTo>
                      <a:pt x="64" y="685"/>
                    </a:lnTo>
                    <a:lnTo>
                      <a:pt x="68" y="683"/>
                    </a:lnTo>
                    <a:lnTo>
                      <a:pt x="70" y="683"/>
                    </a:lnTo>
                    <a:lnTo>
                      <a:pt x="72" y="681"/>
                    </a:lnTo>
                    <a:lnTo>
                      <a:pt x="72" y="679"/>
                    </a:lnTo>
                    <a:lnTo>
                      <a:pt x="74" y="678"/>
                    </a:lnTo>
                    <a:lnTo>
                      <a:pt x="72" y="676"/>
                    </a:lnTo>
                    <a:lnTo>
                      <a:pt x="68" y="676"/>
                    </a:lnTo>
                    <a:lnTo>
                      <a:pt x="66" y="678"/>
                    </a:lnTo>
                    <a:lnTo>
                      <a:pt x="60" y="681"/>
                    </a:lnTo>
                    <a:lnTo>
                      <a:pt x="56" y="683"/>
                    </a:lnTo>
                    <a:lnTo>
                      <a:pt x="55" y="685"/>
                    </a:lnTo>
                    <a:lnTo>
                      <a:pt x="51" y="687"/>
                    </a:lnTo>
                    <a:lnTo>
                      <a:pt x="51" y="691"/>
                    </a:lnTo>
                    <a:lnTo>
                      <a:pt x="49" y="689"/>
                    </a:lnTo>
                    <a:lnTo>
                      <a:pt x="47" y="689"/>
                    </a:lnTo>
                    <a:lnTo>
                      <a:pt x="45" y="689"/>
                    </a:lnTo>
                    <a:lnTo>
                      <a:pt x="45" y="687"/>
                    </a:lnTo>
                    <a:lnTo>
                      <a:pt x="43" y="685"/>
                    </a:lnTo>
                    <a:lnTo>
                      <a:pt x="43" y="685"/>
                    </a:lnTo>
                    <a:lnTo>
                      <a:pt x="43" y="685"/>
                    </a:lnTo>
                    <a:lnTo>
                      <a:pt x="45" y="683"/>
                    </a:lnTo>
                    <a:lnTo>
                      <a:pt x="45" y="678"/>
                    </a:lnTo>
                    <a:lnTo>
                      <a:pt x="47" y="676"/>
                    </a:lnTo>
                    <a:lnTo>
                      <a:pt x="49" y="674"/>
                    </a:lnTo>
                    <a:lnTo>
                      <a:pt x="49" y="676"/>
                    </a:lnTo>
                    <a:lnTo>
                      <a:pt x="51" y="676"/>
                    </a:lnTo>
                    <a:lnTo>
                      <a:pt x="51" y="676"/>
                    </a:lnTo>
                    <a:lnTo>
                      <a:pt x="53" y="676"/>
                    </a:lnTo>
                    <a:lnTo>
                      <a:pt x="55" y="676"/>
                    </a:lnTo>
                    <a:lnTo>
                      <a:pt x="56" y="674"/>
                    </a:lnTo>
                    <a:lnTo>
                      <a:pt x="58" y="672"/>
                    </a:lnTo>
                    <a:lnTo>
                      <a:pt x="60" y="672"/>
                    </a:lnTo>
                    <a:lnTo>
                      <a:pt x="62" y="672"/>
                    </a:lnTo>
                    <a:lnTo>
                      <a:pt x="66" y="672"/>
                    </a:lnTo>
                    <a:lnTo>
                      <a:pt x="68" y="672"/>
                    </a:lnTo>
                    <a:lnTo>
                      <a:pt x="64" y="670"/>
                    </a:lnTo>
                    <a:lnTo>
                      <a:pt x="60" y="670"/>
                    </a:lnTo>
                    <a:lnTo>
                      <a:pt x="58" y="670"/>
                    </a:lnTo>
                    <a:lnTo>
                      <a:pt x="55" y="670"/>
                    </a:lnTo>
                    <a:lnTo>
                      <a:pt x="55" y="670"/>
                    </a:lnTo>
                    <a:lnTo>
                      <a:pt x="53" y="672"/>
                    </a:lnTo>
                    <a:lnTo>
                      <a:pt x="53" y="672"/>
                    </a:lnTo>
                    <a:lnTo>
                      <a:pt x="53" y="672"/>
                    </a:lnTo>
                    <a:lnTo>
                      <a:pt x="53" y="670"/>
                    </a:lnTo>
                    <a:lnTo>
                      <a:pt x="51" y="670"/>
                    </a:lnTo>
                    <a:lnTo>
                      <a:pt x="51" y="670"/>
                    </a:lnTo>
                    <a:lnTo>
                      <a:pt x="51" y="670"/>
                    </a:lnTo>
                    <a:lnTo>
                      <a:pt x="49" y="670"/>
                    </a:lnTo>
                    <a:lnTo>
                      <a:pt x="49" y="670"/>
                    </a:lnTo>
                    <a:lnTo>
                      <a:pt x="47" y="672"/>
                    </a:lnTo>
                    <a:lnTo>
                      <a:pt x="47" y="674"/>
                    </a:lnTo>
                    <a:lnTo>
                      <a:pt x="47" y="674"/>
                    </a:lnTo>
                    <a:lnTo>
                      <a:pt x="47" y="674"/>
                    </a:lnTo>
                    <a:lnTo>
                      <a:pt x="45" y="676"/>
                    </a:lnTo>
                    <a:lnTo>
                      <a:pt x="45" y="676"/>
                    </a:lnTo>
                    <a:lnTo>
                      <a:pt x="43" y="678"/>
                    </a:lnTo>
                    <a:lnTo>
                      <a:pt x="43" y="679"/>
                    </a:lnTo>
                    <a:lnTo>
                      <a:pt x="43" y="681"/>
                    </a:lnTo>
                    <a:lnTo>
                      <a:pt x="39" y="681"/>
                    </a:lnTo>
                    <a:lnTo>
                      <a:pt x="38" y="681"/>
                    </a:lnTo>
                    <a:lnTo>
                      <a:pt x="36" y="678"/>
                    </a:lnTo>
                    <a:lnTo>
                      <a:pt x="34" y="676"/>
                    </a:lnTo>
                    <a:lnTo>
                      <a:pt x="38" y="676"/>
                    </a:lnTo>
                    <a:lnTo>
                      <a:pt x="38" y="674"/>
                    </a:lnTo>
                    <a:lnTo>
                      <a:pt x="39" y="674"/>
                    </a:lnTo>
                    <a:lnTo>
                      <a:pt x="41" y="672"/>
                    </a:lnTo>
                    <a:lnTo>
                      <a:pt x="41" y="670"/>
                    </a:lnTo>
                    <a:lnTo>
                      <a:pt x="41" y="670"/>
                    </a:lnTo>
                    <a:lnTo>
                      <a:pt x="41" y="668"/>
                    </a:lnTo>
                    <a:lnTo>
                      <a:pt x="41" y="670"/>
                    </a:lnTo>
                    <a:lnTo>
                      <a:pt x="39" y="672"/>
                    </a:lnTo>
                    <a:lnTo>
                      <a:pt x="38" y="672"/>
                    </a:lnTo>
                    <a:lnTo>
                      <a:pt x="34" y="672"/>
                    </a:lnTo>
                    <a:lnTo>
                      <a:pt x="34" y="672"/>
                    </a:lnTo>
                    <a:lnTo>
                      <a:pt x="30" y="672"/>
                    </a:lnTo>
                    <a:lnTo>
                      <a:pt x="28" y="672"/>
                    </a:lnTo>
                    <a:lnTo>
                      <a:pt x="28" y="672"/>
                    </a:lnTo>
                    <a:lnTo>
                      <a:pt x="28" y="670"/>
                    </a:lnTo>
                    <a:lnTo>
                      <a:pt x="28" y="670"/>
                    </a:lnTo>
                    <a:lnTo>
                      <a:pt x="28" y="668"/>
                    </a:lnTo>
                    <a:lnTo>
                      <a:pt x="28" y="668"/>
                    </a:lnTo>
                    <a:lnTo>
                      <a:pt x="26" y="666"/>
                    </a:lnTo>
                    <a:lnTo>
                      <a:pt x="26" y="666"/>
                    </a:lnTo>
                    <a:lnTo>
                      <a:pt x="26" y="666"/>
                    </a:lnTo>
                    <a:lnTo>
                      <a:pt x="26" y="666"/>
                    </a:lnTo>
                    <a:lnTo>
                      <a:pt x="24" y="664"/>
                    </a:lnTo>
                    <a:lnTo>
                      <a:pt x="24" y="662"/>
                    </a:lnTo>
                    <a:lnTo>
                      <a:pt x="24" y="662"/>
                    </a:lnTo>
                    <a:lnTo>
                      <a:pt x="24" y="660"/>
                    </a:lnTo>
                    <a:lnTo>
                      <a:pt x="22" y="660"/>
                    </a:lnTo>
                    <a:lnTo>
                      <a:pt x="24" y="660"/>
                    </a:lnTo>
                    <a:lnTo>
                      <a:pt x="24" y="660"/>
                    </a:lnTo>
                    <a:lnTo>
                      <a:pt x="30" y="662"/>
                    </a:lnTo>
                    <a:lnTo>
                      <a:pt x="32" y="662"/>
                    </a:lnTo>
                    <a:lnTo>
                      <a:pt x="32" y="659"/>
                    </a:lnTo>
                    <a:lnTo>
                      <a:pt x="34" y="660"/>
                    </a:lnTo>
                    <a:lnTo>
                      <a:pt x="36" y="660"/>
                    </a:lnTo>
                    <a:lnTo>
                      <a:pt x="38" y="660"/>
                    </a:lnTo>
                    <a:lnTo>
                      <a:pt x="39" y="660"/>
                    </a:lnTo>
                    <a:lnTo>
                      <a:pt x="41" y="660"/>
                    </a:lnTo>
                    <a:lnTo>
                      <a:pt x="45" y="657"/>
                    </a:lnTo>
                    <a:lnTo>
                      <a:pt x="47" y="657"/>
                    </a:lnTo>
                    <a:lnTo>
                      <a:pt x="47" y="657"/>
                    </a:lnTo>
                    <a:lnTo>
                      <a:pt x="49" y="659"/>
                    </a:lnTo>
                    <a:lnTo>
                      <a:pt x="49" y="659"/>
                    </a:lnTo>
                    <a:lnTo>
                      <a:pt x="51" y="660"/>
                    </a:lnTo>
                    <a:lnTo>
                      <a:pt x="51" y="662"/>
                    </a:lnTo>
                    <a:lnTo>
                      <a:pt x="49" y="666"/>
                    </a:lnTo>
                    <a:lnTo>
                      <a:pt x="49" y="666"/>
                    </a:lnTo>
                    <a:lnTo>
                      <a:pt x="51" y="666"/>
                    </a:lnTo>
                    <a:lnTo>
                      <a:pt x="51" y="664"/>
                    </a:lnTo>
                    <a:lnTo>
                      <a:pt x="51" y="662"/>
                    </a:lnTo>
                    <a:lnTo>
                      <a:pt x="51" y="662"/>
                    </a:lnTo>
                    <a:lnTo>
                      <a:pt x="51" y="660"/>
                    </a:lnTo>
                    <a:lnTo>
                      <a:pt x="51" y="659"/>
                    </a:lnTo>
                    <a:lnTo>
                      <a:pt x="49" y="659"/>
                    </a:lnTo>
                    <a:lnTo>
                      <a:pt x="49" y="657"/>
                    </a:lnTo>
                    <a:lnTo>
                      <a:pt x="51" y="657"/>
                    </a:lnTo>
                    <a:lnTo>
                      <a:pt x="51" y="657"/>
                    </a:lnTo>
                    <a:lnTo>
                      <a:pt x="51" y="655"/>
                    </a:lnTo>
                    <a:lnTo>
                      <a:pt x="51" y="653"/>
                    </a:lnTo>
                    <a:lnTo>
                      <a:pt x="51" y="651"/>
                    </a:lnTo>
                    <a:lnTo>
                      <a:pt x="49" y="649"/>
                    </a:lnTo>
                    <a:lnTo>
                      <a:pt x="45" y="647"/>
                    </a:lnTo>
                    <a:lnTo>
                      <a:pt x="43" y="645"/>
                    </a:lnTo>
                    <a:lnTo>
                      <a:pt x="41" y="645"/>
                    </a:lnTo>
                    <a:lnTo>
                      <a:pt x="41" y="645"/>
                    </a:lnTo>
                    <a:lnTo>
                      <a:pt x="47" y="647"/>
                    </a:lnTo>
                    <a:lnTo>
                      <a:pt x="49" y="649"/>
                    </a:lnTo>
                    <a:lnTo>
                      <a:pt x="51" y="653"/>
                    </a:lnTo>
                    <a:lnTo>
                      <a:pt x="38" y="659"/>
                    </a:lnTo>
                    <a:lnTo>
                      <a:pt x="36" y="659"/>
                    </a:lnTo>
                    <a:lnTo>
                      <a:pt x="32" y="655"/>
                    </a:lnTo>
                    <a:lnTo>
                      <a:pt x="30" y="653"/>
                    </a:lnTo>
                    <a:lnTo>
                      <a:pt x="28" y="653"/>
                    </a:lnTo>
                    <a:lnTo>
                      <a:pt x="26" y="651"/>
                    </a:lnTo>
                    <a:lnTo>
                      <a:pt x="24" y="651"/>
                    </a:lnTo>
                    <a:lnTo>
                      <a:pt x="24" y="649"/>
                    </a:lnTo>
                    <a:lnTo>
                      <a:pt x="26" y="649"/>
                    </a:lnTo>
                    <a:lnTo>
                      <a:pt x="28" y="647"/>
                    </a:lnTo>
                    <a:lnTo>
                      <a:pt x="28" y="649"/>
                    </a:lnTo>
                    <a:lnTo>
                      <a:pt x="30" y="643"/>
                    </a:lnTo>
                    <a:lnTo>
                      <a:pt x="28" y="641"/>
                    </a:lnTo>
                    <a:lnTo>
                      <a:pt x="28" y="640"/>
                    </a:lnTo>
                    <a:lnTo>
                      <a:pt x="26" y="640"/>
                    </a:lnTo>
                    <a:lnTo>
                      <a:pt x="24" y="638"/>
                    </a:lnTo>
                    <a:lnTo>
                      <a:pt x="22" y="638"/>
                    </a:lnTo>
                    <a:lnTo>
                      <a:pt x="20" y="638"/>
                    </a:lnTo>
                    <a:lnTo>
                      <a:pt x="17" y="636"/>
                    </a:lnTo>
                    <a:lnTo>
                      <a:pt x="13" y="634"/>
                    </a:lnTo>
                    <a:lnTo>
                      <a:pt x="11" y="630"/>
                    </a:lnTo>
                    <a:lnTo>
                      <a:pt x="11" y="626"/>
                    </a:lnTo>
                    <a:lnTo>
                      <a:pt x="13" y="626"/>
                    </a:lnTo>
                    <a:lnTo>
                      <a:pt x="15" y="626"/>
                    </a:lnTo>
                    <a:lnTo>
                      <a:pt x="17" y="626"/>
                    </a:lnTo>
                    <a:lnTo>
                      <a:pt x="17" y="624"/>
                    </a:lnTo>
                    <a:lnTo>
                      <a:pt x="17" y="624"/>
                    </a:lnTo>
                    <a:lnTo>
                      <a:pt x="17" y="622"/>
                    </a:lnTo>
                    <a:lnTo>
                      <a:pt x="17" y="622"/>
                    </a:lnTo>
                    <a:lnTo>
                      <a:pt x="15" y="621"/>
                    </a:lnTo>
                    <a:lnTo>
                      <a:pt x="15" y="621"/>
                    </a:lnTo>
                    <a:lnTo>
                      <a:pt x="17" y="619"/>
                    </a:lnTo>
                    <a:lnTo>
                      <a:pt x="17" y="619"/>
                    </a:lnTo>
                    <a:lnTo>
                      <a:pt x="19" y="619"/>
                    </a:lnTo>
                    <a:lnTo>
                      <a:pt x="19" y="619"/>
                    </a:lnTo>
                    <a:lnTo>
                      <a:pt x="20" y="621"/>
                    </a:lnTo>
                    <a:lnTo>
                      <a:pt x="22" y="622"/>
                    </a:lnTo>
                    <a:lnTo>
                      <a:pt x="24" y="626"/>
                    </a:lnTo>
                    <a:lnTo>
                      <a:pt x="26" y="630"/>
                    </a:lnTo>
                    <a:lnTo>
                      <a:pt x="30" y="632"/>
                    </a:lnTo>
                    <a:lnTo>
                      <a:pt x="30" y="630"/>
                    </a:lnTo>
                    <a:lnTo>
                      <a:pt x="32" y="628"/>
                    </a:lnTo>
                    <a:lnTo>
                      <a:pt x="32" y="628"/>
                    </a:lnTo>
                    <a:lnTo>
                      <a:pt x="32" y="626"/>
                    </a:lnTo>
                    <a:lnTo>
                      <a:pt x="34" y="626"/>
                    </a:lnTo>
                    <a:lnTo>
                      <a:pt x="34" y="626"/>
                    </a:lnTo>
                    <a:lnTo>
                      <a:pt x="34" y="624"/>
                    </a:lnTo>
                    <a:lnTo>
                      <a:pt x="34" y="624"/>
                    </a:lnTo>
                    <a:lnTo>
                      <a:pt x="34" y="624"/>
                    </a:lnTo>
                    <a:lnTo>
                      <a:pt x="34" y="624"/>
                    </a:lnTo>
                    <a:lnTo>
                      <a:pt x="32" y="622"/>
                    </a:lnTo>
                    <a:lnTo>
                      <a:pt x="34" y="622"/>
                    </a:lnTo>
                    <a:lnTo>
                      <a:pt x="32" y="622"/>
                    </a:lnTo>
                    <a:lnTo>
                      <a:pt x="30" y="628"/>
                    </a:lnTo>
                    <a:lnTo>
                      <a:pt x="28" y="630"/>
                    </a:lnTo>
                    <a:lnTo>
                      <a:pt x="26" y="628"/>
                    </a:lnTo>
                    <a:lnTo>
                      <a:pt x="26" y="626"/>
                    </a:lnTo>
                    <a:lnTo>
                      <a:pt x="24" y="624"/>
                    </a:lnTo>
                    <a:lnTo>
                      <a:pt x="24" y="621"/>
                    </a:lnTo>
                    <a:lnTo>
                      <a:pt x="28" y="622"/>
                    </a:lnTo>
                    <a:lnTo>
                      <a:pt x="26" y="621"/>
                    </a:lnTo>
                    <a:lnTo>
                      <a:pt x="24" y="619"/>
                    </a:lnTo>
                    <a:lnTo>
                      <a:pt x="22" y="619"/>
                    </a:lnTo>
                    <a:lnTo>
                      <a:pt x="20" y="617"/>
                    </a:lnTo>
                    <a:lnTo>
                      <a:pt x="17" y="615"/>
                    </a:lnTo>
                    <a:lnTo>
                      <a:pt x="20" y="611"/>
                    </a:lnTo>
                    <a:lnTo>
                      <a:pt x="20" y="611"/>
                    </a:lnTo>
                    <a:lnTo>
                      <a:pt x="22" y="609"/>
                    </a:lnTo>
                    <a:lnTo>
                      <a:pt x="22" y="609"/>
                    </a:lnTo>
                    <a:lnTo>
                      <a:pt x="24" y="609"/>
                    </a:lnTo>
                    <a:lnTo>
                      <a:pt x="26" y="609"/>
                    </a:lnTo>
                    <a:lnTo>
                      <a:pt x="26" y="609"/>
                    </a:lnTo>
                    <a:lnTo>
                      <a:pt x="28" y="609"/>
                    </a:lnTo>
                    <a:lnTo>
                      <a:pt x="28" y="609"/>
                    </a:lnTo>
                    <a:lnTo>
                      <a:pt x="28" y="609"/>
                    </a:lnTo>
                    <a:lnTo>
                      <a:pt x="26" y="607"/>
                    </a:lnTo>
                    <a:lnTo>
                      <a:pt x="26" y="607"/>
                    </a:lnTo>
                    <a:lnTo>
                      <a:pt x="26" y="607"/>
                    </a:lnTo>
                    <a:lnTo>
                      <a:pt x="24" y="605"/>
                    </a:lnTo>
                    <a:lnTo>
                      <a:pt x="22" y="604"/>
                    </a:lnTo>
                    <a:lnTo>
                      <a:pt x="22" y="602"/>
                    </a:lnTo>
                    <a:lnTo>
                      <a:pt x="24" y="600"/>
                    </a:lnTo>
                    <a:lnTo>
                      <a:pt x="24" y="600"/>
                    </a:lnTo>
                    <a:lnTo>
                      <a:pt x="26" y="600"/>
                    </a:lnTo>
                    <a:lnTo>
                      <a:pt x="28" y="600"/>
                    </a:lnTo>
                    <a:lnTo>
                      <a:pt x="30" y="600"/>
                    </a:lnTo>
                    <a:lnTo>
                      <a:pt x="30" y="600"/>
                    </a:lnTo>
                    <a:lnTo>
                      <a:pt x="28" y="598"/>
                    </a:lnTo>
                    <a:lnTo>
                      <a:pt x="28" y="598"/>
                    </a:lnTo>
                    <a:lnTo>
                      <a:pt x="28" y="598"/>
                    </a:lnTo>
                    <a:lnTo>
                      <a:pt x="26" y="596"/>
                    </a:lnTo>
                    <a:lnTo>
                      <a:pt x="26" y="596"/>
                    </a:lnTo>
                    <a:lnTo>
                      <a:pt x="28" y="590"/>
                    </a:lnTo>
                    <a:lnTo>
                      <a:pt x="28" y="588"/>
                    </a:lnTo>
                    <a:lnTo>
                      <a:pt x="28" y="586"/>
                    </a:lnTo>
                    <a:lnTo>
                      <a:pt x="26" y="588"/>
                    </a:lnTo>
                    <a:lnTo>
                      <a:pt x="26" y="592"/>
                    </a:lnTo>
                    <a:lnTo>
                      <a:pt x="24" y="598"/>
                    </a:lnTo>
                    <a:lnTo>
                      <a:pt x="22" y="596"/>
                    </a:lnTo>
                    <a:lnTo>
                      <a:pt x="20" y="592"/>
                    </a:lnTo>
                    <a:lnTo>
                      <a:pt x="22" y="579"/>
                    </a:lnTo>
                    <a:lnTo>
                      <a:pt x="22" y="577"/>
                    </a:lnTo>
                    <a:lnTo>
                      <a:pt x="24" y="575"/>
                    </a:lnTo>
                    <a:lnTo>
                      <a:pt x="24" y="575"/>
                    </a:lnTo>
                    <a:lnTo>
                      <a:pt x="26" y="575"/>
                    </a:lnTo>
                    <a:lnTo>
                      <a:pt x="26" y="575"/>
                    </a:lnTo>
                    <a:lnTo>
                      <a:pt x="28" y="575"/>
                    </a:lnTo>
                    <a:lnTo>
                      <a:pt x="24" y="573"/>
                    </a:lnTo>
                    <a:lnTo>
                      <a:pt x="22" y="575"/>
                    </a:lnTo>
                    <a:lnTo>
                      <a:pt x="20" y="573"/>
                    </a:lnTo>
                    <a:lnTo>
                      <a:pt x="19" y="571"/>
                    </a:lnTo>
                    <a:lnTo>
                      <a:pt x="19" y="569"/>
                    </a:lnTo>
                    <a:lnTo>
                      <a:pt x="19" y="564"/>
                    </a:lnTo>
                    <a:lnTo>
                      <a:pt x="26" y="564"/>
                    </a:lnTo>
                    <a:lnTo>
                      <a:pt x="30" y="566"/>
                    </a:lnTo>
                    <a:lnTo>
                      <a:pt x="32" y="566"/>
                    </a:lnTo>
                    <a:lnTo>
                      <a:pt x="34" y="567"/>
                    </a:lnTo>
                    <a:lnTo>
                      <a:pt x="36" y="567"/>
                    </a:lnTo>
                    <a:lnTo>
                      <a:pt x="38" y="567"/>
                    </a:lnTo>
                    <a:lnTo>
                      <a:pt x="36" y="566"/>
                    </a:lnTo>
                    <a:lnTo>
                      <a:pt x="34" y="564"/>
                    </a:lnTo>
                    <a:lnTo>
                      <a:pt x="32" y="556"/>
                    </a:lnTo>
                    <a:lnTo>
                      <a:pt x="30" y="558"/>
                    </a:lnTo>
                    <a:lnTo>
                      <a:pt x="30" y="560"/>
                    </a:lnTo>
                    <a:lnTo>
                      <a:pt x="28" y="562"/>
                    </a:lnTo>
                    <a:lnTo>
                      <a:pt x="26" y="564"/>
                    </a:lnTo>
                    <a:lnTo>
                      <a:pt x="24" y="564"/>
                    </a:lnTo>
                    <a:lnTo>
                      <a:pt x="22" y="564"/>
                    </a:lnTo>
                    <a:lnTo>
                      <a:pt x="22" y="562"/>
                    </a:lnTo>
                    <a:lnTo>
                      <a:pt x="20" y="560"/>
                    </a:lnTo>
                    <a:lnTo>
                      <a:pt x="20" y="560"/>
                    </a:lnTo>
                    <a:lnTo>
                      <a:pt x="20" y="560"/>
                    </a:lnTo>
                    <a:lnTo>
                      <a:pt x="19" y="560"/>
                    </a:lnTo>
                    <a:lnTo>
                      <a:pt x="19" y="560"/>
                    </a:lnTo>
                    <a:lnTo>
                      <a:pt x="19" y="558"/>
                    </a:lnTo>
                    <a:lnTo>
                      <a:pt x="19" y="556"/>
                    </a:lnTo>
                    <a:lnTo>
                      <a:pt x="19" y="556"/>
                    </a:lnTo>
                    <a:lnTo>
                      <a:pt x="20" y="556"/>
                    </a:lnTo>
                    <a:lnTo>
                      <a:pt x="22" y="556"/>
                    </a:lnTo>
                    <a:lnTo>
                      <a:pt x="22" y="556"/>
                    </a:lnTo>
                    <a:lnTo>
                      <a:pt x="24" y="556"/>
                    </a:lnTo>
                    <a:lnTo>
                      <a:pt x="26" y="556"/>
                    </a:lnTo>
                    <a:lnTo>
                      <a:pt x="24" y="554"/>
                    </a:lnTo>
                    <a:lnTo>
                      <a:pt x="24" y="554"/>
                    </a:lnTo>
                    <a:lnTo>
                      <a:pt x="24" y="554"/>
                    </a:lnTo>
                    <a:lnTo>
                      <a:pt x="22" y="554"/>
                    </a:lnTo>
                    <a:lnTo>
                      <a:pt x="20" y="552"/>
                    </a:lnTo>
                    <a:lnTo>
                      <a:pt x="20" y="550"/>
                    </a:lnTo>
                    <a:lnTo>
                      <a:pt x="22" y="549"/>
                    </a:lnTo>
                    <a:lnTo>
                      <a:pt x="24" y="547"/>
                    </a:lnTo>
                    <a:lnTo>
                      <a:pt x="24" y="545"/>
                    </a:lnTo>
                    <a:lnTo>
                      <a:pt x="24" y="543"/>
                    </a:lnTo>
                    <a:lnTo>
                      <a:pt x="24" y="541"/>
                    </a:lnTo>
                    <a:lnTo>
                      <a:pt x="24" y="541"/>
                    </a:lnTo>
                    <a:lnTo>
                      <a:pt x="24" y="539"/>
                    </a:lnTo>
                    <a:lnTo>
                      <a:pt x="22" y="537"/>
                    </a:lnTo>
                    <a:lnTo>
                      <a:pt x="20" y="537"/>
                    </a:lnTo>
                    <a:lnTo>
                      <a:pt x="20" y="539"/>
                    </a:lnTo>
                    <a:lnTo>
                      <a:pt x="20" y="539"/>
                    </a:lnTo>
                    <a:lnTo>
                      <a:pt x="19" y="539"/>
                    </a:lnTo>
                    <a:lnTo>
                      <a:pt x="17" y="539"/>
                    </a:lnTo>
                    <a:lnTo>
                      <a:pt x="15" y="539"/>
                    </a:lnTo>
                    <a:lnTo>
                      <a:pt x="11" y="537"/>
                    </a:lnTo>
                    <a:lnTo>
                      <a:pt x="11" y="535"/>
                    </a:lnTo>
                    <a:lnTo>
                      <a:pt x="11" y="531"/>
                    </a:lnTo>
                    <a:lnTo>
                      <a:pt x="7" y="533"/>
                    </a:lnTo>
                    <a:lnTo>
                      <a:pt x="3" y="535"/>
                    </a:lnTo>
                    <a:lnTo>
                      <a:pt x="3" y="537"/>
                    </a:lnTo>
                    <a:lnTo>
                      <a:pt x="3" y="537"/>
                    </a:lnTo>
                    <a:lnTo>
                      <a:pt x="5" y="539"/>
                    </a:lnTo>
                    <a:lnTo>
                      <a:pt x="5" y="539"/>
                    </a:lnTo>
                    <a:lnTo>
                      <a:pt x="5" y="541"/>
                    </a:lnTo>
                    <a:lnTo>
                      <a:pt x="3" y="541"/>
                    </a:lnTo>
                    <a:lnTo>
                      <a:pt x="1" y="539"/>
                    </a:lnTo>
                    <a:lnTo>
                      <a:pt x="1" y="539"/>
                    </a:lnTo>
                    <a:lnTo>
                      <a:pt x="0" y="537"/>
                    </a:lnTo>
                    <a:lnTo>
                      <a:pt x="1" y="533"/>
                    </a:lnTo>
                    <a:lnTo>
                      <a:pt x="5" y="530"/>
                    </a:lnTo>
                    <a:lnTo>
                      <a:pt x="9" y="528"/>
                    </a:lnTo>
                    <a:lnTo>
                      <a:pt x="13" y="524"/>
                    </a:lnTo>
                    <a:lnTo>
                      <a:pt x="11" y="520"/>
                    </a:lnTo>
                    <a:lnTo>
                      <a:pt x="11" y="518"/>
                    </a:lnTo>
                    <a:lnTo>
                      <a:pt x="17" y="518"/>
                    </a:lnTo>
                    <a:lnTo>
                      <a:pt x="20" y="518"/>
                    </a:lnTo>
                    <a:lnTo>
                      <a:pt x="20" y="518"/>
                    </a:lnTo>
                    <a:lnTo>
                      <a:pt x="22" y="518"/>
                    </a:lnTo>
                    <a:lnTo>
                      <a:pt x="24" y="516"/>
                    </a:lnTo>
                    <a:lnTo>
                      <a:pt x="26" y="516"/>
                    </a:lnTo>
                    <a:lnTo>
                      <a:pt x="26" y="514"/>
                    </a:lnTo>
                    <a:lnTo>
                      <a:pt x="26" y="512"/>
                    </a:lnTo>
                    <a:lnTo>
                      <a:pt x="26" y="512"/>
                    </a:lnTo>
                    <a:lnTo>
                      <a:pt x="26" y="511"/>
                    </a:lnTo>
                    <a:lnTo>
                      <a:pt x="26" y="511"/>
                    </a:lnTo>
                    <a:lnTo>
                      <a:pt x="28" y="509"/>
                    </a:lnTo>
                    <a:lnTo>
                      <a:pt x="28" y="509"/>
                    </a:lnTo>
                    <a:lnTo>
                      <a:pt x="30" y="509"/>
                    </a:lnTo>
                    <a:lnTo>
                      <a:pt x="30" y="511"/>
                    </a:lnTo>
                    <a:lnTo>
                      <a:pt x="30" y="512"/>
                    </a:lnTo>
                    <a:lnTo>
                      <a:pt x="26" y="522"/>
                    </a:lnTo>
                    <a:lnTo>
                      <a:pt x="24" y="524"/>
                    </a:lnTo>
                    <a:lnTo>
                      <a:pt x="20" y="526"/>
                    </a:lnTo>
                    <a:lnTo>
                      <a:pt x="26" y="526"/>
                    </a:lnTo>
                    <a:lnTo>
                      <a:pt x="28" y="524"/>
                    </a:lnTo>
                    <a:lnTo>
                      <a:pt x="30" y="518"/>
                    </a:lnTo>
                    <a:lnTo>
                      <a:pt x="32" y="518"/>
                    </a:lnTo>
                    <a:lnTo>
                      <a:pt x="34" y="520"/>
                    </a:lnTo>
                    <a:lnTo>
                      <a:pt x="32" y="526"/>
                    </a:lnTo>
                    <a:lnTo>
                      <a:pt x="30" y="530"/>
                    </a:lnTo>
                    <a:lnTo>
                      <a:pt x="28" y="533"/>
                    </a:lnTo>
                    <a:lnTo>
                      <a:pt x="30" y="533"/>
                    </a:lnTo>
                    <a:lnTo>
                      <a:pt x="32" y="530"/>
                    </a:lnTo>
                    <a:lnTo>
                      <a:pt x="34" y="520"/>
                    </a:lnTo>
                    <a:lnTo>
                      <a:pt x="34" y="520"/>
                    </a:lnTo>
                    <a:lnTo>
                      <a:pt x="34" y="518"/>
                    </a:lnTo>
                    <a:lnTo>
                      <a:pt x="34" y="516"/>
                    </a:lnTo>
                    <a:lnTo>
                      <a:pt x="32" y="516"/>
                    </a:lnTo>
                    <a:lnTo>
                      <a:pt x="32" y="516"/>
                    </a:lnTo>
                    <a:lnTo>
                      <a:pt x="32" y="512"/>
                    </a:lnTo>
                    <a:lnTo>
                      <a:pt x="32" y="511"/>
                    </a:lnTo>
                    <a:lnTo>
                      <a:pt x="34" y="511"/>
                    </a:lnTo>
                    <a:lnTo>
                      <a:pt x="38" y="509"/>
                    </a:lnTo>
                    <a:lnTo>
                      <a:pt x="39" y="509"/>
                    </a:lnTo>
                    <a:lnTo>
                      <a:pt x="41" y="509"/>
                    </a:lnTo>
                    <a:lnTo>
                      <a:pt x="41" y="509"/>
                    </a:lnTo>
                    <a:lnTo>
                      <a:pt x="45" y="511"/>
                    </a:lnTo>
                    <a:lnTo>
                      <a:pt x="43" y="509"/>
                    </a:lnTo>
                    <a:lnTo>
                      <a:pt x="41" y="507"/>
                    </a:lnTo>
                    <a:lnTo>
                      <a:pt x="39" y="505"/>
                    </a:lnTo>
                    <a:lnTo>
                      <a:pt x="36" y="505"/>
                    </a:lnTo>
                    <a:lnTo>
                      <a:pt x="38" y="501"/>
                    </a:lnTo>
                    <a:lnTo>
                      <a:pt x="38" y="499"/>
                    </a:lnTo>
                    <a:lnTo>
                      <a:pt x="39" y="499"/>
                    </a:lnTo>
                    <a:lnTo>
                      <a:pt x="41" y="499"/>
                    </a:lnTo>
                    <a:lnTo>
                      <a:pt x="43" y="499"/>
                    </a:lnTo>
                    <a:lnTo>
                      <a:pt x="45" y="497"/>
                    </a:lnTo>
                    <a:lnTo>
                      <a:pt x="47" y="495"/>
                    </a:lnTo>
                    <a:lnTo>
                      <a:pt x="47" y="493"/>
                    </a:lnTo>
                    <a:lnTo>
                      <a:pt x="49" y="492"/>
                    </a:lnTo>
                    <a:lnTo>
                      <a:pt x="47" y="488"/>
                    </a:lnTo>
                    <a:lnTo>
                      <a:pt x="39" y="482"/>
                    </a:lnTo>
                    <a:lnTo>
                      <a:pt x="39" y="478"/>
                    </a:lnTo>
                    <a:lnTo>
                      <a:pt x="41" y="476"/>
                    </a:lnTo>
                    <a:lnTo>
                      <a:pt x="41" y="476"/>
                    </a:lnTo>
                    <a:lnTo>
                      <a:pt x="43" y="475"/>
                    </a:lnTo>
                    <a:lnTo>
                      <a:pt x="43" y="471"/>
                    </a:lnTo>
                    <a:lnTo>
                      <a:pt x="43" y="467"/>
                    </a:lnTo>
                    <a:lnTo>
                      <a:pt x="43" y="465"/>
                    </a:lnTo>
                    <a:lnTo>
                      <a:pt x="45" y="463"/>
                    </a:lnTo>
                    <a:lnTo>
                      <a:pt x="45" y="461"/>
                    </a:lnTo>
                    <a:lnTo>
                      <a:pt x="45" y="461"/>
                    </a:lnTo>
                    <a:lnTo>
                      <a:pt x="45" y="459"/>
                    </a:lnTo>
                    <a:lnTo>
                      <a:pt x="45" y="459"/>
                    </a:lnTo>
                    <a:lnTo>
                      <a:pt x="47" y="459"/>
                    </a:lnTo>
                    <a:lnTo>
                      <a:pt x="47" y="459"/>
                    </a:lnTo>
                    <a:lnTo>
                      <a:pt x="47" y="459"/>
                    </a:lnTo>
                    <a:lnTo>
                      <a:pt x="47" y="457"/>
                    </a:lnTo>
                    <a:lnTo>
                      <a:pt x="47" y="457"/>
                    </a:lnTo>
                    <a:lnTo>
                      <a:pt x="47" y="456"/>
                    </a:lnTo>
                    <a:lnTo>
                      <a:pt x="47" y="456"/>
                    </a:lnTo>
                    <a:lnTo>
                      <a:pt x="47" y="454"/>
                    </a:lnTo>
                    <a:lnTo>
                      <a:pt x="47" y="452"/>
                    </a:lnTo>
                    <a:lnTo>
                      <a:pt x="47" y="450"/>
                    </a:lnTo>
                    <a:lnTo>
                      <a:pt x="49" y="448"/>
                    </a:lnTo>
                    <a:lnTo>
                      <a:pt x="49" y="448"/>
                    </a:lnTo>
                    <a:lnTo>
                      <a:pt x="47" y="446"/>
                    </a:lnTo>
                    <a:lnTo>
                      <a:pt x="47" y="444"/>
                    </a:lnTo>
                    <a:lnTo>
                      <a:pt x="49" y="442"/>
                    </a:lnTo>
                    <a:lnTo>
                      <a:pt x="49" y="442"/>
                    </a:lnTo>
                    <a:lnTo>
                      <a:pt x="51" y="444"/>
                    </a:lnTo>
                    <a:lnTo>
                      <a:pt x="53" y="446"/>
                    </a:lnTo>
                    <a:lnTo>
                      <a:pt x="53" y="448"/>
                    </a:lnTo>
                    <a:lnTo>
                      <a:pt x="53" y="446"/>
                    </a:lnTo>
                    <a:lnTo>
                      <a:pt x="51" y="438"/>
                    </a:lnTo>
                    <a:lnTo>
                      <a:pt x="49" y="438"/>
                    </a:lnTo>
                    <a:lnTo>
                      <a:pt x="47" y="438"/>
                    </a:lnTo>
                    <a:lnTo>
                      <a:pt x="47" y="437"/>
                    </a:lnTo>
                    <a:lnTo>
                      <a:pt x="47" y="435"/>
                    </a:lnTo>
                    <a:lnTo>
                      <a:pt x="49" y="433"/>
                    </a:lnTo>
                    <a:lnTo>
                      <a:pt x="51" y="433"/>
                    </a:lnTo>
                    <a:lnTo>
                      <a:pt x="53" y="431"/>
                    </a:lnTo>
                    <a:lnTo>
                      <a:pt x="55" y="429"/>
                    </a:lnTo>
                    <a:lnTo>
                      <a:pt x="53" y="431"/>
                    </a:lnTo>
                    <a:lnTo>
                      <a:pt x="53" y="431"/>
                    </a:lnTo>
                    <a:lnTo>
                      <a:pt x="51" y="433"/>
                    </a:lnTo>
                    <a:lnTo>
                      <a:pt x="49" y="431"/>
                    </a:lnTo>
                    <a:lnTo>
                      <a:pt x="47" y="431"/>
                    </a:lnTo>
                    <a:lnTo>
                      <a:pt x="47" y="429"/>
                    </a:lnTo>
                    <a:lnTo>
                      <a:pt x="45" y="429"/>
                    </a:lnTo>
                    <a:lnTo>
                      <a:pt x="43" y="429"/>
                    </a:lnTo>
                    <a:lnTo>
                      <a:pt x="41" y="431"/>
                    </a:lnTo>
                    <a:lnTo>
                      <a:pt x="39" y="433"/>
                    </a:lnTo>
                    <a:lnTo>
                      <a:pt x="38" y="435"/>
                    </a:lnTo>
                    <a:lnTo>
                      <a:pt x="36" y="435"/>
                    </a:lnTo>
                    <a:lnTo>
                      <a:pt x="34" y="433"/>
                    </a:lnTo>
                    <a:lnTo>
                      <a:pt x="32" y="433"/>
                    </a:lnTo>
                    <a:lnTo>
                      <a:pt x="32" y="431"/>
                    </a:lnTo>
                    <a:lnTo>
                      <a:pt x="34" y="431"/>
                    </a:lnTo>
                    <a:lnTo>
                      <a:pt x="32" y="429"/>
                    </a:lnTo>
                    <a:lnTo>
                      <a:pt x="30" y="427"/>
                    </a:lnTo>
                    <a:lnTo>
                      <a:pt x="28" y="423"/>
                    </a:lnTo>
                    <a:lnTo>
                      <a:pt x="28" y="421"/>
                    </a:lnTo>
                    <a:lnTo>
                      <a:pt x="28" y="420"/>
                    </a:lnTo>
                    <a:lnTo>
                      <a:pt x="28" y="416"/>
                    </a:lnTo>
                    <a:lnTo>
                      <a:pt x="30" y="410"/>
                    </a:lnTo>
                    <a:lnTo>
                      <a:pt x="32" y="402"/>
                    </a:lnTo>
                    <a:lnTo>
                      <a:pt x="34" y="401"/>
                    </a:lnTo>
                    <a:lnTo>
                      <a:pt x="34" y="399"/>
                    </a:lnTo>
                    <a:lnTo>
                      <a:pt x="38" y="395"/>
                    </a:lnTo>
                    <a:lnTo>
                      <a:pt x="38" y="391"/>
                    </a:lnTo>
                    <a:lnTo>
                      <a:pt x="39" y="389"/>
                    </a:lnTo>
                    <a:lnTo>
                      <a:pt x="39" y="385"/>
                    </a:lnTo>
                    <a:lnTo>
                      <a:pt x="39" y="383"/>
                    </a:lnTo>
                    <a:lnTo>
                      <a:pt x="39" y="380"/>
                    </a:lnTo>
                    <a:lnTo>
                      <a:pt x="36" y="374"/>
                    </a:lnTo>
                    <a:lnTo>
                      <a:pt x="36" y="372"/>
                    </a:lnTo>
                    <a:lnTo>
                      <a:pt x="36" y="368"/>
                    </a:lnTo>
                    <a:lnTo>
                      <a:pt x="36" y="363"/>
                    </a:lnTo>
                    <a:lnTo>
                      <a:pt x="36" y="361"/>
                    </a:lnTo>
                    <a:lnTo>
                      <a:pt x="36" y="359"/>
                    </a:lnTo>
                    <a:lnTo>
                      <a:pt x="34" y="357"/>
                    </a:lnTo>
                    <a:lnTo>
                      <a:pt x="34" y="355"/>
                    </a:lnTo>
                    <a:lnTo>
                      <a:pt x="34" y="349"/>
                    </a:lnTo>
                    <a:lnTo>
                      <a:pt x="34" y="349"/>
                    </a:lnTo>
                    <a:lnTo>
                      <a:pt x="34" y="347"/>
                    </a:lnTo>
                    <a:lnTo>
                      <a:pt x="36" y="346"/>
                    </a:lnTo>
                    <a:lnTo>
                      <a:pt x="38" y="346"/>
                    </a:lnTo>
                    <a:lnTo>
                      <a:pt x="39" y="346"/>
                    </a:lnTo>
                    <a:lnTo>
                      <a:pt x="41" y="344"/>
                    </a:lnTo>
                    <a:lnTo>
                      <a:pt x="41" y="344"/>
                    </a:lnTo>
                    <a:lnTo>
                      <a:pt x="41" y="340"/>
                    </a:lnTo>
                    <a:lnTo>
                      <a:pt x="41" y="338"/>
                    </a:lnTo>
                    <a:lnTo>
                      <a:pt x="41" y="338"/>
                    </a:lnTo>
                    <a:lnTo>
                      <a:pt x="43" y="336"/>
                    </a:lnTo>
                    <a:lnTo>
                      <a:pt x="43" y="336"/>
                    </a:lnTo>
                    <a:lnTo>
                      <a:pt x="43" y="336"/>
                    </a:lnTo>
                    <a:lnTo>
                      <a:pt x="45" y="332"/>
                    </a:lnTo>
                    <a:lnTo>
                      <a:pt x="47" y="327"/>
                    </a:lnTo>
                    <a:lnTo>
                      <a:pt x="47" y="325"/>
                    </a:lnTo>
                    <a:lnTo>
                      <a:pt x="47" y="323"/>
                    </a:lnTo>
                    <a:lnTo>
                      <a:pt x="49" y="321"/>
                    </a:lnTo>
                    <a:lnTo>
                      <a:pt x="51" y="321"/>
                    </a:lnTo>
                    <a:lnTo>
                      <a:pt x="51" y="319"/>
                    </a:lnTo>
                    <a:lnTo>
                      <a:pt x="51" y="317"/>
                    </a:lnTo>
                    <a:lnTo>
                      <a:pt x="51" y="315"/>
                    </a:lnTo>
                    <a:lnTo>
                      <a:pt x="51" y="313"/>
                    </a:lnTo>
                    <a:lnTo>
                      <a:pt x="55" y="309"/>
                    </a:lnTo>
                    <a:lnTo>
                      <a:pt x="56" y="308"/>
                    </a:lnTo>
                    <a:lnTo>
                      <a:pt x="58" y="302"/>
                    </a:lnTo>
                    <a:lnTo>
                      <a:pt x="60" y="290"/>
                    </a:lnTo>
                    <a:lnTo>
                      <a:pt x="62" y="285"/>
                    </a:lnTo>
                    <a:lnTo>
                      <a:pt x="64" y="283"/>
                    </a:lnTo>
                    <a:lnTo>
                      <a:pt x="64" y="281"/>
                    </a:lnTo>
                    <a:lnTo>
                      <a:pt x="64" y="279"/>
                    </a:lnTo>
                    <a:lnTo>
                      <a:pt x="64" y="273"/>
                    </a:lnTo>
                    <a:lnTo>
                      <a:pt x="64" y="272"/>
                    </a:lnTo>
                    <a:lnTo>
                      <a:pt x="68" y="266"/>
                    </a:lnTo>
                    <a:lnTo>
                      <a:pt x="68" y="264"/>
                    </a:lnTo>
                    <a:lnTo>
                      <a:pt x="68" y="262"/>
                    </a:lnTo>
                    <a:lnTo>
                      <a:pt x="68" y="253"/>
                    </a:lnTo>
                    <a:lnTo>
                      <a:pt x="66" y="247"/>
                    </a:lnTo>
                    <a:lnTo>
                      <a:pt x="64" y="232"/>
                    </a:lnTo>
                    <a:lnTo>
                      <a:pt x="64" y="226"/>
                    </a:lnTo>
                    <a:lnTo>
                      <a:pt x="66" y="222"/>
                    </a:lnTo>
                    <a:lnTo>
                      <a:pt x="68" y="220"/>
                    </a:lnTo>
                    <a:lnTo>
                      <a:pt x="68" y="220"/>
                    </a:lnTo>
                    <a:lnTo>
                      <a:pt x="70" y="218"/>
                    </a:lnTo>
                    <a:lnTo>
                      <a:pt x="70" y="217"/>
                    </a:lnTo>
                    <a:lnTo>
                      <a:pt x="70" y="217"/>
                    </a:lnTo>
                    <a:lnTo>
                      <a:pt x="70" y="215"/>
                    </a:lnTo>
                    <a:lnTo>
                      <a:pt x="70" y="211"/>
                    </a:lnTo>
                    <a:lnTo>
                      <a:pt x="70" y="209"/>
                    </a:lnTo>
                    <a:lnTo>
                      <a:pt x="68" y="203"/>
                    </a:lnTo>
                    <a:lnTo>
                      <a:pt x="68" y="201"/>
                    </a:lnTo>
                    <a:lnTo>
                      <a:pt x="68" y="199"/>
                    </a:lnTo>
                    <a:lnTo>
                      <a:pt x="68" y="196"/>
                    </a:lnTo>
                    <a:lnTo>
                      <a:pt x="70" y="194"/>
                    </a:lnTo>
                    <a:lnTo>
                      <a:pt x="72" y="192"/>
                    </a:lnTo>
                    <a:lnTo>
                      <a:pt x="72" y="190"/>
                    </a:lnTo>
                    <a:lnTo>
                      <a:pt x="74" y="180"/>
                    </a:lnTo>
                    <a:lnTo>
                      <a:pt x="77" y="175"/>
                    </a:lnTo>
                    <a:lnTo>
                      <a:pt x="77" y="171"/>
                    </a:lnTo>
                    <a:lnTo>
                      <a:pt x="77" y="167"/>
                    </a:lnTo>
                    <a:lnTo>
                      <a:pt x="79" y="156"/>
                    </a:lnTo>
                    <a:lnTo>
                      <a:pt x="81" y="150"/>
                    </a:lnTo>
                    <a:lnTo>
                      <a:pt x="81" y="146"/>
                    </a:lnTo>
                    <a:lnTo>
                      <a:pt x="81" y="144"/>
                    </a:lnTo>
                    <a:lnTo>
                      <a:pt x="81" y="143"/>
                    </a:lnTo>
                    <a:lnTo>
                      <a:pt x="81" y="139"/>
                    </a:lnTo>
                    <a:lnTo>
                      <a:pt x="83" y="135"/>
                    </a:lnTo>
                    <a:lnTo>
                      <a:pt x="85" y="133"/>
                    </a:lnTo>
                    <a:lnTo>
                      <a:pt x="85" y="131"/>
                    </a:lnTo>
                    <a:lnTo>
                      <a:pt x="85" y="129"/>
                    </a:lnTo>
                    <a:lnTo>
                      <a:pt x="83" y="122"/>
                    </a:lnTo>
                    <a:lnTo>
                      <a:pt x="83" y="120"/>
                    </a:lnTo>
                    <a:lnTo>
                      <a:pt x="83" y="110"/>
                    </a:lnTo>
                    <a:lnTo>
                      <a:pt x="83" y="108"/>
                    </a:lnTo>
                    <a:lnTo>
                      <a:pt x="85" y="106"/>
                    </a:lnTo>
                    <a:lnTo>
                      <a:pt x="85" y="106"/>
                    </a:lnTo>
                    <a:lnTo>
                      <a:pt x="85" y="105"/>
                    </a:lnTo>
                    <a:lnTo>
                      <a:pt x="85" y="103"/>
                    </a:lnTo>
                    <a:lnTo>
                      <a:pt x="85" y="103"/>
                    </a:lnTo>
                    <a:lnTo>
                      <a:pt x="83" y="101"/>
                    </a:lnTo>
                    <a:lnTo>
                      <a:pt x="83" y="101"/>
                    </a:lnTo>
                    <a:lnTo>
                      <a:pt x="81" y="97"/>
                    </a:lnTo>
                    <a:lnTo>
                      <a:pt x="83" y="95"/>
                    </a:lnTo>
                    <a:lnTo>
                      <a:pt x="85" y="91"/>
                    </a:lnTo>
                    <a:lnTo>
                      <a:pt x="87" y="89"/>
                    </a:lnTo>
                    <a:lnTo>
                      <a:pt x="87" y="86"/>
                    </a:lnTo>
                    <a:lnTo>
                      <a:pt x="89" y="63"/>
                    </a:lnTo>
                    <a:lnTo>
                      <a:pt x="89" y="51"/>
                    </a:lnTo>
                    <a:lnTo>
                      <a:pt x="89" y="42"/>
                    </a:lnTo>
                    <a:lnTo>
                      <a:pt x="89" y="36"/>
                    </a:lnTo>
                    <a:lnTo>
                      <a:pt x="87" y="25"/>
                    </a:lnTo>
                    <a:lnTo>
                      <a:pt x="87" y="19"/>
                    </a:lnTo>
                    <a:lnTo>
                      <a:pt x="87" y="15"/>
                    </a:lnTo>
                    <a:lnTo>
                      <a:pt x="85" y="14"/>
                    </a:lnTo>
                    <a:lnTo>
                      <a:pt x="91" y="12"/>
                    </a:lnTo>
                    <a:lnTo>
                      <a:pt x="92" y="12"/>
                    </a:lnTo>
                    <a:lnTo>
                      <a:pt x="94" y="8"/>
                    </a:lnTo>
                    <a:lnTo>
                      <a:pt x="94" y="6"/>
                    </a:lnTo>
                    <a:lnTo>
                      <a:pt x="94" y="4"/>
                    </a:lnTo>
                    <a:lnTo>
                      <a:pt x="94" y="2"/>
                    </a:lnTo>
                    <a:lnTo>
                      <a:pt x="94" y="2"/>
                    </a:lnTo>
                    <a:lnTo>
                      <a:pt x="98" y="0"/>
                    </a:lnTo>
                    <a:lnTo>
                      <a:pt x="100" y="0"/>
                    </a:lnTo>
                    <a:lnTo>
                      <a:pt x="100" y="0"/>
                    </a:lnTo>
                    <a:lnTo>
                      <a:pt x="100" y="2"/>
                    </a:lnTo>
                    <a:lnTo>
                      <a:pt x="102" y="4"/>
                    </a:lnTo>
                    <a:lnTo>
                      <a:pt x="102" y="6"/>
                    </a:lnTo>
                    <a:lnTo>
                      <a:pt x="104" y="8"/>
                    </a:lnTo>
                    <a:lnTo>
                      <a:pt x="106" y="8"/>
                    </a:lnTo>
                    <a:lnTo>
                      <a:pt x="106" y="10"/>
                    </a:lnTo>
                    <a:lnTo>
                      <a:pt x="106" y="14"/>
                    </a:lnTo>
                    <a:lnTo>
                      <a:pt x="108" y="21"/>
                    </a:lnTo>
                    <a:lnTo>
                      <a:pt x="110" y="25"/>
                    </a:lnTo>
                    <a:lnTo>
                      <a:pt x="111" y="27"/>
                    </a:lnTo>
                    <a:lnTo>
                      <a:pt x="113" y="29"/>
                    </a:lnTo>
                    <a:lnTo>
                      <a:pt x="115" y="31"/>
                    </a:lnTo>
                    <a:lnTo>
                      <a:pt x="115" y="32"/>
                    </a:lnTo>
                    <a:lnTo>
                      <a:pt x="115" y="32"/>
                    </a:lnTo>
                    <a:lnTo>
                      <a:pt x="115" y="34"/>
                    </a:lnTo>
                    <a:lnTo>
                      <a:pt x="113" y="34"/>
                    </a:lnTo>
                    <a:lnTo>
                      <a:pt x="113" y="36"/>
                    </a:lnTo>
                    <a:lnTo>
                      <a:pt x="113" y="36"/>
                    </a:lnTo>
                    <a:lnTo>
                      <a:pt x="113" y="38"/>
                    </a:lnTo>
                    <a:lnTo>
                      <a:pt x="113" y="38"/>
                    </a:lnTo>
                    <a:lnTo>
                      <a:pt x="113" y="38"/>
                    </a:lnTo>
                    <a:lnTo>
                      <a:pt x="113" y="40"/>
                    </a:lnTo>
                    <a:lnTo>
                      <a:pt x="113" y="42"/>
                    </a:lnTo>
                    <a:lnTo>
                      <a:pt x="113" y="42"/>
                    </a:lnTo>
                    <a:lnTo>
                      <a:pt x="113" y="42"/>
                    </a:lnTo>
                    <a:lnTo>
                      <a:pt x="113" y="42"/>
                    </a:lnTo>
                    <a:lnTo>
                      <a:pt x="111" y="44"/>
                    </a:lnTo>
                    <a:lnTo>
                      <a:pt x="111" y="44"/>
                    </a:lnTo>
                    <a:lnTo>
                      <a:pt x="111" y="44"/>
                    </a:lnTo>
                    <a:lnTo>
                      <a:pt x="111" y="46"/>
                    </a:lnTo>
                    <a:lnTo>
                      <a:pt x="111" y="46"/>
                    </a:lnTo>
                    <a:lnTo>
                      <a:pt x="111" y="46"/>
                    </a:lnTo>
                    <a:lnTo>
                      <a:pt x="111" y="48"/>
                    </a:lnTo>
                    <a:lnTo>
                      <a:pt x="111" y="50"/>
                    </a:lnTo>
                    <a:lnTo>
                      <a:pt x="111" y="50"/>
                    </a:lnTo>
                    <a:lnTo>
                      <a:pt x="115" y="51"/>
                    </a:lnTo>
                    <a:lnTo>
                      <a:pt x="115" y="53"/>
                    </a:lnTo>
                    <a:lnTo>
                      <a:pt x="115" y="53"/>
                    </a:lnTo>
                    <a:lnTo>
                      <a:pt x="115" y="53"/>
                    </a:lnTo>
                    <a:lnTo>
                      <a:pt x="115" y="55"/>
                    </a:lnTo>
                    <a:lnTo>
                      <a:pt x="115" y="57"/>
                    </a:lnTo>
                    <a:lnTo>
                      <a:pt x="115" y="57"/>
                    </a:lnTo>
                    <a:lnTo>
                      <a:pt x="117" y="59"/>
                    </a:lnTo>
                    <a:lnTo>
                      <a:pt x="119" y="61"/>
                    </a:lnTo>
                    <a:lnTo>
                      <a:pt x="119" y="65"/>
                    </a:lnTo>
                    <a:lnTo>
                      <a:pt x="121" y="70"/>
                    </a:lnTo>
                    <a:lnTo>
                      <a:pt x="123" y="74"/>
                    </a:lnTo>
                    <a:lnTo>
                      <a:pt x="123" y="78"/>
                    </a:lnTo>
                    <a:lnTo>
                      <a:pt x="125" y="80"/>
                    </a:lnTo>
                    <a:lnTo>
                      <a:pt x="125" y="82"/>
                    </a:lnTo>
                    <a:lnTo>
                      <a:pt x="125" y="88"/>
                    </a:lnTo>
                    <a:lnTo>
                      <a:pt x="125" y="89"/>
                    </a:lnTo>
                    <a:lnTo>
                      <a:pt x="127" y="91"/>
                    </a:lnTo>
                    <a:lnTo>
                      <a:pt x="130" y="91"/>
                    </a:lnTo>
                    <a:lnTo>
                      <a:pt x="134" y="91"/>
                    </a:lnTo>
                    <a:lnTo>
                      <a:pt x="136" y="91"/>
                    </a:lnTo>
                    <a:lnTo>
                      <a:pt x="138" y="93"/>
                    </a:lnTo>
                    <a:lnTo>
                      <a:pt x="138" y="93"/>
                    </a:lnTo>
                    <a:lnTo>
                      <a:pt x="138" y="95"/>
                    </a:lnTo>
                    <a:lnTo>
                      <a:pt x="136" y="106"/>
                    </a:lnTo>
                    <a:lnTo>
                      <a:pt x="134" y="110"/>
                    </a:lnTo>
                    <a:lnTo>
                      <a:pt x="132" y="112"/>
                    </a:lnTo>
                    <a:lnTo>
                      <a:pt x="128" y="114"/>
                    </a:lnTo>
                    <a:lnTo>
                      <a:pt x="123" y="116"/>
                    </a:lnTo>
                    <a:lnTo>
                      <a:pt x="119" y="118"/>
                    </a:lnTo>
                    <a:lnTo>
                      <a:pt x="119" y="118"/>
                    </a:lnTo>
                    <a:lnTo>
                      <a:pt x="117" y="122"/>
                    </a:lnTo>
                    <a:lnTo>
                      <a:pt x="115" y="122"/>
                    </a:lnTo>
                    <a:lnTo>
                      <a:pt x="115" y="124"/>
                    </a:lnTo>
                    <a:lnTo>
                      <a:pt x="115" y="125"/>
                    </a:lnTo>
                    <a:lnTo>
                      <a:pt x="115" y="127"/>
                    </a:lnTo>
                    <a:lnTo>
                      <a:pt x="117" y="129"/>
                    </a:lnTo>
                    <a:lnTo>
                      <a:pt x="117" y="131"/>
                    </a:lnTo>
                    <a:lnTo>
                      <a:pt x="117" y="131"/>
                    </a:lnTo>
                    <a:lnTo>
                      <a:pt x="115" y="131"/>
                    </a:lnTo>
                    <a:lnTo>
                      <a:pt x="115" y="133"/>
                    </a:lnTo>
                    <a:lnTo>
                      <a:pt x="113" y="135"/>
                    </a:lnTo>
                    <a:lnTo>
                      <a:pt x="113" y="137"/>
                    </a:lnTo>
                    <a:lnTo>
                      <a:pt x="115" y="144"/>
                    </a:lnTo>
                    <a:lnTo>
                      <a:pt x="117" y="146"/>
                    </a:lnTo>
                    <a:lnTo>
                      <a:pt x="117" y="148"/>
                    </a:lnTo>
                    <a:lnTo>
                      <a:pt x="115" y="150"/>
                    </a:lnTo>
                    <a:lnTo>
                      <a:pt x="115" y="152"/>
                    </a:lnTo>
                    <a:lnTo>
                      <a:pt x="115" y="154"/>
                    </a:lnTo>
                    <a:lnTo>
                      <a:pt x="115" y="156"/>
                    </a:lnTo>
                    <a:lnTo>
                      <a:pt x="115" y="158"/>
                    </a:lnTo>
                    <a:lnTo>
                      <a:pt x="117" y="160"/>
                    </a:lnTo>
                    <a:lnTo>
                      <a:pt x="117" y="161"/>
                    </a:lnTo>
                    <a:lnTo>
                      <a:pt x="119" y="163"/>
                    </a:lnTo>
                    <a:lnTo>
                      <a:pt x="117" y="165"/>
                    </a:lnTo>
                    <a:lnTo>
                      <a:pt x="117" y="165"/>
                    </a:lnTo>
                    <a:lnTo>
                      <a:pt x="115" y="165"/>
                    </a:lnTo>
                    <a:lnTo>
                      <a:pt x="113" y="165"/>
                    </a:lnTo>
                    <a:lnTo>
                      <a:pt x="111" y="165"/>
                    </a:lnTo>
                    <a:lnTo>
                      <a:pt x="110" y="169"/>
                    </a:lnTo>
                    <a:lnTo>
                      <a:pt x="108" y="173"/>
                    </a:lnTo>
                    <a:lnTo>
                      <a:pt x="106" y="177"/>
                    </a:lnTo>
                    <a:lnTo>
                      <a:pt x="104" y="180"/>
                    </a:lnTo>
                    <a:lnTo>
                      <a:pt x="102" y="184"/>
                    </a:lnTo>
                    <a:lnTo>
                      <a:pt x="100" y="186"/>
                    </a:lnTo>
                    <a:lnTo>
                      <a:pt x="98" y="190"/>
                    </a:lnTo>
                    <a:lnTo>
                      <a:pt x="96" y="194"/>
                    </a:lnTo>
                    <a:lnTo>
                      <a:pt x="94" y="199"/>
                    </a:lnTo>
                    <a:lnTo>
                      <a:pt x="94" y="201"/>
                    </a:lnTo>
                    <a:lnTo>
                      <a:pt x="92" y="203"/>
                    </a:lnTo>
                    <a:lnTo>
                      <a:pt x="92" y="203"/>
                    </a:lnTo>
                    <a:lnTo>
                      <a:pt x="92" y="205"/>
                    </a:lnTo>
                    <a:lnTo>
                      <a:pt x="91" y="205"/>
                    </a:lnTo>
                    <a:lnTo>
                      <a:pt x="91" y="207"/>
                    </a:lnTo>
                    <a:lnTo>
                      <a:pt x="92" y="213"/>
                    </a:lnTo>
                    <a:lnTo>
                      <a:pt x="92" y="215"/>
                    </a:lnTo>
                    <a:lnTo>
                      <a:pt x="92" y="217"/>
                    </a:lnTo>
                    <a:lnTo>
                      <a:pt x="92" y="218"/>
                    </a:lnTo>
                    <a:lnTo>
                      <a:pt x="92" y="218"/>
                    </a:lnTo>
                    <a:lnTo>
                      <a:pt x="94" y="220"/>
                    </a:lnTo>
                    <a:lnTo>
                      <a:pt x="94" y="220"/>
                    </a:lnTo>
                    <a:lnTo>
                      <a:pt x="94" y="222"/>
                    </a:lnTo>
                    <a:lnTo>
                      <a:pt x="92" y="222"/>
                    </a:lnTo>
                    <a:lnTo>
                      <a:pt x="91" y="224"/>
                    </a:lnTo>
                    <a:lnTo>
                      <a:pt x="89" y="224"/>
                    </a:lnTo>
                    <a:lnTo>
                      <a:pt x="89" y="226"/>
                    </a:lnTo>
                    <a:lnTo>
                      <a:pt x="87" y="230"/>
                    </a:lnTo>
                    <a:lnTo>
                      <a:pt x="87" y="232"/>
                    </a:lnTo>
                    <a:lnTo>
                      <a:pt x="87" y="234"/>
                    </a:lnTo>
                    <a:lnTo>
                      <a:pt x="87" y="235"/>
                    </a:lnTo>
                    <a:lnTo>
                      <a:pt x="85" y="237"/>
                    </a:lnTo>
                    <a:lnTo>
                      <a:pt x="85" y="237"/>
                    </a:lnTo>
                    <a:lnTo>
                      <a:pt x="85" y="237"/>
                    </a:lnTo>
                    <a:lnTo>
                      <a:pt x="83" y="237"/>
                    </a:lnTo>
                    <a:lnTo>
                      <a:pt x="83" y="237"/>
                    </a:lnTo>
                    <a:lnTo>
                      <a:pt x="83" y="237"/>
                    </a:lnTo>
                    <a:lnTo>
                      <a:pt x="83" y="239"/>
                    </a:lnTo>
                    <a:lnTo>
                      <a:pt x="83" y="241"/>
                    </a:lnTo>
                    <a:lnTo>
                      <a:pt x="83" y="245"/>
                    </a:lnTo>
                    <a:lnTo>
                      <a:pt x="83" y="247"/>
                    </a:lnTo>
                    <a:lnTo>
                      <a:pt x="85" y="251"/>
                    </a:lnTo>
                    <a:lnTo>
                      <a:pt x="87" y="251"/>
                    </a:lnTo>
                    <a:lnTo>
                      <a:pt x="87" y="251"/>
                    </a:lnTo>
                    <a:lnTo>
                      <a:pt x="87" y="251"/>
                    </a:lnTo>
                    <a:lnTo>
                      <a:pt x="87" y="253"/>
                    </a:lnTo>
                    <a:lnTo>
                      <a:pt x="87" y="253"/>
                    </a:lnTo>
                    <a:lnTo>
                      <a:pt x="87" y="253"/>
                    </a:lnTo>
                    <a:lnTo>
                      <a:pt x="87" y="253"/>
                    </a:lnTo>
                    <a:lnTo>
                      <a:pt x="87" y="254"/>
                    </a:lnTo>
                    <a:lnTo>
                      <a:pt x="87" y="256"/>
                    </a:lnTo>
                    <a:lnTo>
                      <a:pt x="91" y="266"/>
                    </a:lnTo>
                    <a:lnTo>
                      <a:pt x="91" y="266"/>
                    </a:lnTo>
                    <a:lnTo>
                      <a:pt x="91" y="268"/>
                    </a:lnTo>
                    <a:lnTo>
                      <a:pt x="91" y="270"/>
                    </a:lnTo>
                    <a:lnTo>
                      <a:pt x="91" y="270"/>
                    </a:lnTo>
                    <a:lnTo>
                      <a:pt x="91" y="272"/>
                    </a:lnTo>
                    <a:lnTo>
                      <a:pt x="91" y="272"/>
                    </a:lnTo>
                    <a:lnTo>
                      <a:pt x="91" y="273"/>
                    </a:lnTo>
                    <a:lnTo>
                      <a:pt x="91" y="273"/>
                    </a:lnTo>
                    <a:lnTo>
                      <a:pt x="92" y="273"/>
                    </a:lnTo>
                    <a:lnTo>
                      <a:pt x="92" y="273"/>
                    </a:lnTo>
                    <a:lnTo>
                      <a:pt x="94" y="273"/>
                    </a:lnTo>
                    <a:lnTo>
                      <a:pt x="94" y="275"/>
                    </a:lnTo>
                    <a:lnTo>
                      <a:pt x="94" y="277"/>
                    </a:lnTo>
                    <a:lnTo>
                      <a:pt x="94" y="279"/>
                    </a:lnTo>
                    <a:lnTo>
                      <a:pt x="92" y="283"/>
                    </a:lnTo>
                    <a:lnTo>
                      <a:pt x="94" y="290"/>
                    </a:lnTo>
                    <a:lnTo>
                      <a:pt x="94" y="292"/>
                    </a:lnTo>
                    <a:lnTo>
                      <a:pt x="92" y="292"/>
                    </a:lnTo>
                    <a:lnTo>
                      <a:pt x="92" y="292"/>
                    </a:lnTo>
                    <a:lnTo>
                      <a:pt x="92" y="292"/>
                    </a:lnTo>
                    <a:lnTo>
                      <a:pt x="91" y="292"/>
                    </a:lnTo>
                    <a:lnTo>
                      <a:pt x="89" y="298"/>
                    </a:lnTo>
                    <a:lnTo>
                      <a:pt x="89" y="300"/>
                    </a:lnTo>
                    <a:lnTo>
                      <a:pt x="87" y="304"/>
                    </a:lnTo>
                    <a:lnTo>
                      <a:pt x="85" y="308"/>
                    </a:lnTo>
                    <a:lnTo>
                      <a:pt x="85" y="308"/>
                    </a:lnTo>
                    <a:lnTo>
                      <a:pt x="85" y="308"/>
                    </a:lnTo>
                    <a:lnTo>
                      <a:pt x="83" y="309"/>
                    </a:lnTo>
                    <a:lnTo>
                      <a:pt x="83" y="309"/>
                    </a:lnTo>
                    <a:lnTo>
                      <a:pt x="83" y="311"/>
                    </a:lnTo>
                    <a:lnTo>
                      <a:pt x="85" y="315"/>
                    </a:lnTo>
                    <a:lnTo>
                      <a:pt x="85" y="317"/>
                    </a:lnTo>
                    <a:lnTo>
                      <a:pt x="85" y="321"/>
                    </a:lnTo>
                    <a:lnTo>
                      <a:pt x="85" y="323"/>
                    </a:lnTo>
                    <a:lnTo>
                      <a:pt x="85" y="325"/>
                    </a:lnTo>
                    <a:lnTo>
                      <a:pt x="85" y="325"/>
                    </a:lnTo>
                    <a:lnTo>
                      <a:pt x="83" y="327"/>
                    </a:lnTo>
                    <a:lnTo>
                      <a:pt x="83" y="327"/>
                    </a:lnTo>
                    <a:lnTo>
                      <a:pt x="83" y="327"/>
                    </a:lnTo>
                    <a:lnTo>
                      <a:pt x="81" y="328"/>
                    </a:lnTo>
                    <a:lnTo>
                      <a:pt x="81" y="330"/>
                    </a:lnTo>
                    <a:lnTo>
                      <a:pt x="79" y="330"/>
                    </a:lnTo>
                    <a:lnTo>
                      <a:pt x="79" y="332"/>
                    </a:lnTo>
                    <a:lnTo>
                      <a:pt x="75" y="332"/>
                    </a:lnTo>
                    <a:lnTo>
                      <a:pt x="75" y="334"/>
                    </a:lnTo>
                    <a:lnTo>
                      <a:pt x="74" y="336"/>
                    </a:lnTo>
                    <a:lnTo>
                      <a:pt x="74" y="338"/>
                    </a:lnTo>
                    <a:lnTo>
                      <a:pt x="74" y="355"/>
                    </a:lnTo>
                    <a:lnTo>
                      <a:pt x="75" y="366"/>
                    </a:lnTo>
                    <a:lnTo>
                      <a:pt x="75" y="368"/>
                    </a:lnTo>
                    <a:lnTo>
                      <a:pt x="77" y="370"/>
                    </a:lnTo>
                    <a:lnTo>
                      <a:pt x="77" y="370"/>
                    </a:lnTo>
                    <a:lnTo>
                      <a:pt x="77" y="370"/>
                    </a:lnTo>
                    <a:lnTo>
                      <a:pt x="77" y="372"/>
                    </a:lnTo>
                    <a:lnTo>
                      <a:pt x="77" y="374"/>
                    </a:lnTo>
                    <a:lnTo>
                      <a:pt x="77" y="374"/>
                    </a:lnTo>
                    <a:lnTo>
                      <a:pt x="72" y="376"/>
                    </a:lnTo>
                    <a:lnTo>
                      <a:pt x="70" y="378"/>
                    </a:lnTo>
                    <a:lnTo>
                      <a:pt x="70" y="380"/>
                    </a:lnTo>
                    <a:lnTo>
                      <a:pt x="68" y="382"/>
                    </a:lnTo>
                    <a:lnTo>
                      <a:pt x="68" y="387"/>
                    </a:lnTo>
                    <a:lnTo>
                      <a:pt x="68" y="389"/>
                    </a:lnTo>
                    <a:lnTo>
                      <a:pt x="68" y="391"/>
                    </a:lnTo>
                    <a:lnTo>
                      <a:pt x="68" y="391"/>
                    </a:lnTo>
                    <a:lnTo>
                      <a:pt x="66" y="391"/>
                    </a:lnTo>
                    <a:lnTo>
                      <a:pt x="66" y="391"/>
                    </a:lnTo>
                    <a:lnTo>
                      <a:pt x="66" y="391"/>
                    </a:lnTo>
                    <a:lnTo>
                      <a:pt x="64" y="391"/>
                    </a:lnTo>
                    <a:lnTo>
                      <a:pt x="64" y="393"/>
                    </a:lnTo>
                    <a:lnTo>
                      <a:pt x="66" y="397"/>
                    </a:lnTo>
                    <a:lnTo>
                      <a:pt x="66" y="399"/>
                    </a:lnTo>
                    <a:lnTo>
                      <a:pt x="64" y="401"/>
                    </a:lnTo>
                    <a:lnTo>
                      <a:pt x="64" y="401"/>
                    </a:lnTo>
                    <a:lnTo>
                      <a:pt x="62" y="402"/>
                    </a:lnTo>
                    <a:lnTo>
                      <a:pt x="62" y="404"/>
                    </a:lnTo>
                    <a:lnTo>
                      <a:pt x="62" y="404"/>
                    </a:lnTo>
                    <a:lnTo>
                      <a:pt x="64" y="404"/>
                    </a:lnTo>
                    <a:lnTo>
                      <a:pt x="64" y="406"/>
                    </a:lnTo>
                    <a:lnTo>
                      <a:pt x="64" y="406"/>
                    </a:lnTo>
                    <a:lnTo>
                      <a:pt x="64" y="406"/>
                    </a:lnTo>
                    <a:lnTo>
                      <a:pt x="62" y="410"/>
                    </a:lnTo>
                    <a:lnTo>
                      <a:pt x="60" y="412"/>
                    </a:lnTo>
                    <a:lnTo>
                      <a:pt x="60" y="414"/>
                    </a:lnTo>
                    <a:lnTo>
                      <a:pt x="62" y="420"/>
                    </a:lnTo>
                    <a:lnTo>
                      <a:pt x="62" y="431"/>
                    </a:lnTo>
                    <a:lnTo>
                      <a:pt x="62" y="433"/>
                    </a:lnTo>
                    <a:lnTo>
                      <a:pt x="64" y="437"/>
                    </a:lnTo>
                    <a:lnTo>
                      <a:pt x="64" y="438"/>
                    </a:lnTo>
                    <a:lnTo>
                      <a:pt x="62" y="440"/>
                    </a:lnTo>
                    <a:lnTo>
                      <a:pt x="62" y="440"/>
                    </a:lnTo>
                    <a:lnTo>
                      <a:pt x="60" y="442"/>
                    </a:lnTo>
                    <a:lnTo>
                      <a:pt x="58" y="442"/>
                    </a:lnTo>
                    <a:lnTo>
                      <a:pt x="58" y="442"/>
                    </a:lnTo>
                    <a:lnTo>
                      <a:pt x="58" y="444"/>
                    </a:lnTo>
                    <a:lnTo>
                      <a:pt x="58" y="444"/>
                    </a:lnTo>
                    <a:lnTo>
                      <a:pt x="58" y="446"/>
                    </a:lnTo>
                    <a:lnTo>
                      <a:pt x="58" y="448"/>
                    </a:lnTo>
                    <a:lnTo>
                      <a:pt x="58" y="448"/>
                    </a:lnTo>
                    <a:lnTo>
                      <a:pt x="58" y="448"/>
                    </a:lnTo>
                    <a:lnTo>
                      <a:pt x="58" y="450"/>
                    </a:lnTo>
                    <a:lnTo>
                      <a:pt x="56" y="450"/>
                    </a:lnTo>
                    <a:lnTo>
                      <a:pt x="56" y="456"/>
                    </a:lnTo>
                    <a:lnTo>
                      <a:pt x="58" y="459"/>
                    </a:lnTo>
                    <a:lnTo>
                      <a:pt x="58" y="461"/>
                    </a:lnTo>
                    <a:lnTo>
                      <a:pt x="60" y="461"/>
                    </a:lnTo>
                    <a:lnTo>
                      <a:pt x="62" y="461"/>
                    </a:lnTo>
                    <a:lnTo>
                      <a:pt x="64" y="463"/>
                    </a:lnTo>
                    <a:lnTo>
                      <a:pt x="64" y="465"/>
                    </a:lnTo>
                    <a:lnTo>
                      <a:pt x="62" y="465"/>
                    </a:lnTo>
                    <a:lnTo>
                      <a:pt x="62" y="465"/>
                    </a:lnTo>
                    <a:lnTo>
                      <a:pt x="62" y="465"/>
                    </a:lnTo>
                    <a:lnTo>
                      <a:pt x="62" y="467"/>
                    </a:lnTo>
                    <a:lnTo>
                      <a:pt x="62" y="469"/>
                    </a:lnTo>
                    <a:lnTo>
                      <a:pt x="62" y="469"/>
                    </a:lnTo>
                    <a:lnTo>
                      <a:pt x="62" y="471"/>
                    </a:lnTo>
                    <a:lnTo>
                      <a:pt x="64" y="471"/>
                    </a:lnTo>
                    <a:lnTo>
                      <a:pt x="64" y="473"/>
                    </a:lnTo>
                    <a:lnTo>
                      <a:pt x="64" y="473"/>
                    </a:lnTo>
                    <a:lnTo>
                      <a:pt x="64" y="473"/>
                    </a:lnTo>
                    <a:lnTo>
                      <a:pt x="62" y="475"/>
                    </a:lnTo>
                    <a:lnTo>
                      <a:pt x="62" y="475"/>
                    </a:lnTo>
                    <a:lnTo>
                      <a:pt x="64" y="476"/>
                    </a:lnTo>
                    <a:lnTo>
                      <a:pt x="64" y="476"/>
                    </a:lnTo>
                    <a:lnTo>
                      <a:pt x="64" y="478"/>
                    </a:lnTo>
                    <a:lnTo>
                      <a:pt x="64" y="478"/>
                    </a:lnTo>
                    <a:lnTo>
                      <a:pt x="64" y="480"/>
                    </a:lnTo>
                    <a:lnTo>
                      <a:pt x="62" y="482"/>
                    </a:lnTo>
                    <a:lnTo>
                      <a:pt x="62" y="482"/>
                    </a:lnTo>
                    <a:lnTo>
                      <a:pt x="62" y="486"/>
                    </a:lnTo>
                    <a:lnTo>
                      <a:pt x="64" y="488"/>
                    </a:lnTo>
                    <a:lnTo>
                      <a:pt x="68" y="488"/>
                    </a:lnTo>
                    <a:lnTo>
                      <a:pt x="70" y="488"/>
                    </a:lnTo>
                    <a:lnTo>
                      <a:pt x="72" y="490"/>
                    </a:lnTo>
                    <a:lnTo>
                      <a:pt x="74" y="492"/>
                    </a:lnTo>
                    <a:lnTo>
                      <a:pt x="72" y="493"/>
                    </a:lnTo>
                    <a:lnTo>
                      <a:pt x="70" y="495"/>
                    </a:lnTo>
                    <a:lnTo>
                      <a:pt x="70" y="495"/>
                    </a:lnTo>
                    <a:lnTo>
                      <a:pt x="66" y="495"/>
                    </a:lnTo>
                    <a:lnTo>
                      <a:pt x="64" y="495"/>
                    </a:lnTo>
                    <a:lnTo>
                      <a:pt x="62" y="495"/>
                    </a:lnTo>
                    <a:lnTo>
                      <a:pt x="60" y="495"/>
                    </a:lnTo>
                    <a:lnTo>
                      <a:pt x="58" y="495"/>
                    </a:lnTo>
                    <a:lnTo>
                      <a:pt x="58" y="497"/>
                    </a:lnTo>
                    <a:lnTo>
                      <a:pt x="60" y="497"/>
                    </a:lnTo>
                    <a:lnTo>
                      <a:pt x="62" y="499"/>
                    </a:lnTo>
                    <a:lnTo>
                      <a:pt x="64" y="499"/>
                    </a:lnTo>
                    <a:lnTo>
                      <a:pt x="66" y="499"/>
                    </a:lnTo>
                    <a:lnTo>
                      <a:pt x="66" y="501"/>
                    </a:lnTo>
                    <a:lnTo>
                      <a:pt x="68" y="503"/>
                    </a:lnTo>
                    <a:lnTo>
                      <a:pt x="70" y="505"/>
                    </a:lnTo>
                    <a:lnTo>
                      <a:pt x="70" y="505"/>
                    </a:lnTo>
                    <a:lnTo>
                      <a:pt x="70" y="507"/>
                    </a:lnTo>
                    <a:lnTo>
                      <a:pt x="70" y="507"/>
                    </a:lnTo>
                    <a:lnTo>
                      <a:pt x="68" y="509"/>
                    </a:lnTo>
                    <a:lnTo>
                      <a:pt x="68" y="511"/>
                    </a:lnTo>
                    <a:lnTo>
                      <a:pt x="68" y="511"/>
                    </a:lnTo>
                    <a:lnTo>
                      <a:pt x="68" y="511"/>
                    </a:lnTo>
                    <a:lnTo>
                      <a:pt x="68" y="511"/>
                    </a:lnTo>
                    <a:lnTo>
                      <a:pt x="66" y="511"/>
                    </a:lnTo>
                    <a:lnTo>
                      <a:pt x="66" y="511"/>
                    </a:lnTo>
                    <a:lnTo>
                      <a:pt x="64" y="512"/>
                    </a:lnTo>
                    <a:lnTo>
                      <a:pt x="64" y="512"/>
                    </a:lnTo>
                    <a:lnTo>
                      <a:pt x="64" y="514"/>
                    </a:lnTo>
                    <a:lnTo>
                      <a:pt x="64" y="516"/>
                    </a:lnTo>
                    <a:lnTo>
                      <a:pt x="64" y="518"/>
                    </a:lnTo>
                    <a:lnTo>
                      <a:pt x="64" y="518"/>
                    </a:lnTo>
                    <a:lnTo>
                      <a:pt x="66" y="520"/>
                    </a:lnTo>
                    <a:lnTo>
                      <a:pt x="64" y="522"/>
                    </a:lnTo>
                    <a:lnTo>
                      <a:pt x="64" y="524"/>
                    </a:lnTo>
                    <a:lnTo>
                      <a:pt x="64" y="524"/>
                    </a:lnTo>
                    <a:lnTo>
                      <a:pt x="62" y="524"/>
                    </a:lnTo>
                    <a:lnTo>
                      <a:pt x="62" y="526"/>
                    </a:lnTo>
                    <a:lnTo>
                      <a:pt x="62" y="528"/>
                    </a:lnTo>
                    <a:lnTo>
                      <a:pt x="64" y="530"/>
                    </a:lnTo>
                    <a:lnTo>
                      <a:pt x="64" y="531"/>
                    </a:lnTo>
                    <a:lnTo>
                      <a:pt x="64" y="533"/>
                    </a:lnTo>
                    <a:lnTo>
                      <a:pt x="62" y="537"/>
                    </a:lnTo>
                    <a:lnTo>
                      <a:pt x="60" y="539"/>
                    </a:lnTo>
                    <a:lnTo>
                      <a:pt x="60" y="541"/>
                    </a:lnTo>
                    <a:lnTo>
                      <a:pt x="60" y="543"/>
                    </a:lnTo>
                    <a:lnTo>
                      <a:pt x="60" y="545"/>
                    </a:lnTo>
                    <a:lnTo>
                      <a:pt x="60" y="547"/>
                    </a:lnTo>
                    <a:lnTo>
                      <a:pt x="60" y="547"/>
                    </a:lnTo>
                    <a:lnTo>
                      <a:pt x="55" y="552"/>
                    </a:lnTo>
                    <a:lnTo>
                      <a:pt x="53" y="554"/>
                    </a:lnTo>
                    <a:lnTo>
                      <a:pt x="53" y="558"/>
                    </a:lnTo>
                    <a:lnTo>
                      <a:pt x="51" y="562"/>
                    </a:lnTo>
                    <a:lnTo>
                      <a:pt x="53" y="564"/>
                    </a:lnTo>
                    <a:lnTo>
                      <a:pt x="55" y="566"/>
                    </a:lnTo>
                    <a:lnTo>
                      <a:pt x="55" y="569"/>
                    </a:lnTo>
                    <a:lnTo>
                      <a:pt x="55" y="571"/>
                    </a:lnTo>
                    <a:lnTo>
                      <a:pt x="53" y="573"/>
                    </a:lnTo>
                    <a:lnTo>
                      <a:pt x="51" y="573"/>
                    </a:lnTo>
                    <a:lnTo>
                      <a:pt x="51" y="575"/>
                    </a:lnTo>
                    <a:lnTo>
                      <a:pt x="51" y="577"/>
                    </a:lnTo>
                    <a:lnTo>
                      <a:pt x="51" y="579"/>
                    </a:lnTo>
                    <a:lnTo>
                      <a:pt x="51" y="579"/>
                    </a:lnTo>
                    <a:lnTo>
                      <a:pt x="51" y="581"/>
                    </a:lnTo>
                    <a:lnTo>
                      <a:pt x="49" y="583"/>
                    </a:lnTo>
                    <a:lnTo>
                      <a:pt x="47" y="585"/>
                    </a:lnTo>
                    <a:lnTo>
                      <a:pt x="43" y="586"/>
                    </a:lnTo>
                    <a:lnTo>
                      <a:pt x="41" y="590"/>
                    </a:lnTo>
                    <a:lnTo>
                      <a:pt x="41" y="594"/>
                    </a:lnTo>
                    <a:lnTo>
                      <a:pt x="39" y="594"/>
                    </a:lnTo>
                    <a:lnTo>
                      <a:pt x="38" y="594"/>
                    </a:lnTo>
                    <a:lnTo>
                      <a:pt x="38" y="594"/>
                    </a:lnTo>
                    <a:lnTo>
                      <a:pt x="36" y="596"/>
                    </a:lnTo>
                    <a:lnTo>
                      <a:pt x="36" y="598"/>
                    </a:lnTo>
                    <a:lnTo>
                      <a:pt x="36" y="600"/>
                    </a:lnTo>
                    <a:lnTo>
                      <a:pt x="36" y="602"/>
                    </a:lnTo>
                    <a:lnTo>
                      <a:pt x="36" y="604"/>
                    </a:lnTo>
                    <a:lnTo>
                      <a:pt x="36" y="605"/>
                    </a:lnTo>
                    <a:lnTo>
                      <a:pt x="36" y="609"/>
                    </a:lnTo>
                    <a:lnTo>
                      <a:pt x="36" y="611"/>
                    </a:lnTo>
                    <a:lnTo>
                      <a:pt x="36" y="613"/>
                    </a:lnTo>
                    <a:lnTo>
                      <a:pt x="38" y="617"/>
                    </a:lnTo>
                    <a:lnTo>
                      <a:pt x="41" y="626"/>
                    </a:lnTo>
                    <a:lnTo>
                      <a:pt x="41" y="626"/>
                    </a:lnTo>
                    <a:lnTo>
                      <a:pt x="41" y="628"/>
                    </a:lnTo>
                    <a:lnTo>
                      <a:pt x="43" y="626"/>
                    </a:lnTo>
                    <a:lnTo>
                      <a:pt x="49" y="624"/>
                    </a:lnTo>
                    <a:lnTo>
                      <a:pt x="53" y="624"/>
                    </a:lnTo>
                    <a:lnTo>
                      <a:pt x="55" y="626"/>
                    </a:lnTo>
                    <a:lnTo>
                      <a:pt x="55" y="628"/>
                    </a:lnTo>
                    <a:lnTo>
                      <a:pt x="55" y="630"/>
                    </a:lnTo>
                    <a:lnTo>
                      <a:pt x="55" y="632"/>
                    </a:lnTo>
                    <a:lnTo>
                      <a:pt x="55" y="634"/>
                    </a:lnTo>
                    <a:lnTo>
                      <a:pt x="55" y="634"/>
                    </a:lnTo>
                    <a:lnTo>
                      <a:pt x="55" y="636"/>
                    </a:lnTo>
                    <a:lnTo>
                      <a:pt x="53" y="636"/>
                    </a:lnTo>
                    <a:lnTo>
                      <a:pt x="55" y="638"/>
                    </a:lnTo>
                    <a:lnTo>
                      <a:pt x="55" y="638"/>
                    </a:lnTo>
                    <a:lnTo>
                      <a:pt x="55" y="638"/>
                    </a:lnTo>
                    <a:lnTo>
                      <a:pt x="55" y="640"/>
                    </a:lnTo>
                    <a:lnTo>
                      <a:pt x="55" y="641"/>
                    </a:lnTo>
                    <a:lnTo>
                      <a:pt x="53" y="645"/>
                    </a:lnTo>
                    <a:lnTo>
                      <a:pt x="53" y="647"/>
                    </a:lnTo>
                    <a:lnTo>
                      <a:pt x="55" y="649"/>
                    </a:lnTo>
                    <a:lnTo>
                      <a:pt x="55" y="649"/>
                    </a:lnTo>
                    <a:lnTo>
                      <a:pt x="58" y="651"/>
                    </a:lnTo>
                    <a:lnTo>
                      <a:pt x="58" y="653"/>
                    </a:lnTo>
                    <a:lnTo>
                      <a:pt x="60" y="657"/>
                    </a:lnTo>
                    <a:lnTo>
                      <a:pt x="60" y="657"/>
                    </a:lnTo>
                    <a:lnTo>
                      <a:pt x="62" y="657"/>
                    </a:lnTo>
                    <a:lnTo>
                      <a:pt x="91" y="659"/>
                    </a:lnTo>
                    <a:lnTo>
                      <a:pt x="92" y="659"/>
                    </a:lnTo>
                    <a:lnTo>
                      <a:pt x="100" y="660"/>
                    </a:lnTo>
                    <a:lnTo>
                      <a:pt x="110" y="662"/>
                    </a:lnTo>
                    <a:lnTo>
                      <a:pt x="115" y="664"/>
                    </a:lnTo>
                    <a:close/>
                    <a:moveTo>
                      <a:pt x="11" y="497"/>
                    </a:moveTo>
                    <a:lnTo>
                      <a:pt x="9" y="495"/>
                    </a:lnTo>
                    <a:lnTo>
                      <a:pt x="9" y="497"/>
                    </a:lnTo>
                    <a:lnTo>
                      <a:pt x="9" y="497"/>
                    </a:lnTo>
                    <a:lnTo>
                      <a:pt x="11" y="497"/>
                    </a:lnTo>
                    <a:close/>
                    <a:moveTo>
                      <a:pt x="30" y="492"/>
                    </a:moveTo>
                    <a:lnTo>
                      <a:pt x="30" y="493"/>
                    </a:lnTo>
                    <a:lnTo>
                      <a:pt x="32" y="497"/>
                    </a:lnTo>
                    <a:lnTo>
                      <a:pt x="34" y="495"/>
                    </a:lnTo>
                    <a:lnTo>
                      <a:pt x="34" y="493"/>
                    </a:lnTo>
                    <a:lnTo>
                      <a:pt x="34" y="492"/>
                    </a:lnTo>
                    <a:lnTo>
                      <a:pt x="32" y="490"/>
                    </a:lnTo>
                    <a:lnTo>
                      <a:pt x="30" y="492"/>
                    </a:lnTo>
                    <a:close/>
                    <a:moveTo>
                      <a:pt x="20" y="490"/>
                    </a:moveTo>
                    <a:lnTo>
                      <a:pt x="20" y="490"/>
                    </a:lnTo>
                    <a:lnTo>
                      <a:pt x="19" y="492"/>
                    </a:lnTo>
                    <a:lnTo>
                      <a:pt x="19" y="493"/>
                    </a:lnTo>
                    <a:lnTo>
                      <a:pt x="19" y="495"/>
                    </a:lnTo>
                    <a:lnTo>
                      <a:pt x="22" y="501"/>
                    </a:lnTo>
                    <a:lnTo>
                      <a:pt x="24" y="503"/>
                    </a:lnTo>
                    <a:lnTo>
                      <a:pt x="26" y="503"/>
                    </a:lnTo>
                    <a:lnTo>
                      <a:pt x="26" y="505"/>
                    </a:lnTo>
                    <a:lnTo>
                      <a:pt x="26" y="507"/>
                    </a:lnTo>
                    <a:lnTo>
                      <a:pt x="26" y="507"/>
                    </a:lnTo>
                    <a:lnTo>
                      <a:pt x="26" y="507"/>
                    </a:lnTo>
                    <a:lnTo>
                      <a:pt x="28" y="507"/>
                    </a:lnTo>
                    <a:lnTo>
                      <a:pt x="32" y="507"/>
                    </a:lnTo>
                    <a:lnTo>
                      <a:pt x="32" y="503"/>
                    </a:lnTo>
                    <a:lnTo>
                      <a:pt x="32" y="501"/>
                    </a:lnTo>
                    <a:lnTo>
                      <a:pt x="30" y="497"/>
                    </a:lnTo>
                    <a:lnTo>
                      <a:pt x="30" y="495"/>
                    </a:lnTo>
                    <a:lnTo>
                      <a:pt x="28" y="493"/>
                    </a:lnTo>
                    <a:lnTo>
                      <a:pt x="28" y="492"/>
                    </a:lnTo>
                    <a:lnTo>
                      <a:pt x="28" y="490"/>
                    </a:lnTo>
                    <a:lnTo>
                      <a:pt x="30" y="488"/>
                    </a:lnTo>
                    <a:lnTo>
                      <a:pt x="30" y="488"/>
                    </a:lnTo>
                    <a:lnTo>
                      <a:pt x="32" y="486"/>
                    </a:lnTo>
                    <a:lnTo>
                      <a:pt x="32" y="484"/>
                    </a:lnTo>
                    <a:lnTo>
                      <a:pt x="32" y="484"/>
                    </a:lnTo>
                    <a:lnTo>
                      <a:pt x="30" y="484"/>
                    </a:lnTo>
                    <a:lnTo>
                      <a:pt x="30" y="482"/>
                    </a:lnTo>
                    <a:lnTo>
                      <a:pt x="30" y="482"/>
                    </a:lnTo>
                    <a:lnTo>
                      <a:pt x="28" y="482"/>
                    </a:lnTo>
                    <a:lnTo>
                      <a:pt x="26" y="482"/>
                    </a:lnTo>
                    <a:lnTo>
                      <a:pt x="26" y="484"/>
                    </a:lnTo>
                    <a:lnTo>
                      <a:pt x="26" y="486"/>
                    </a:lnTo>
                    <a:lnTo>
                      <a:pt x="26" y="486"/>
                    </a:lnTo>
                    <a:lnTo>
                      <a:pt x="26" y="488"/>
                    </a:lnTo>
                    <a:lnTo>
                      <a:pt x="24" y="488"/>
                    </a:lnTo>
                    <a:lnTo>
                      <a:pt x="24" y="488"/>
                    </a:lnTo>
                    <a:lnTo>
                      <a:pt x="22" y="488"/>
                    </a:lnTo>
                    <a:lnTo>
                      <a:pt x="22" y="488"/>
                    </a:lnTo>
                    <a:lnTo>
                      <a:pt x="20" y="488"/>
                    </a:lnTo>
                    <a:lnTo>
                      <a:pt x="20" y="490"/>
                    </a:lnTo>
                    <a:close/>
                    <a:moveTo>
                      <a:pt x="22" y="461"/>
                    </a:moveTo>
                    <a:lnTo>
                      <a:pt x="22" y="463"/>
                    </a:lnTo>
                    <a:lnTo>
                      <a:pt x="22" y="465"/>
                    </a:lnTo>
                    <a:lnTo>
                      <a:pt x="26" y="467"/>
                    </a:lnTo>
                    <a:lnTo>
                      <a:pt x="28" y="467"/>
                    </a:lnTo>
                    <a:lnTo>
                      <a:pt x="30" y="467"/>
                    </a:lnTo>
                    <a:lnTo>
                      <a:pt x="32" y="465"/>
                    </a:lnTo>
                    <a:lnTo>
                      <a:pt x="32" y="465"/>
                    </a:lnTo>
                    <a:lnTo>
                      <a:pt x="32" y="463"/>
                    </a:lnTo>
                    <a:lnTo>
                      <a:pt x="32" y="463"/>
                    </a:lnTo>
                    <a:lnTo>
                      <a:pt x="32" y="461"/>
                    </a:lnTo>
                    <a:lnTo>
                      <a:pt x="34" y="461"/>
                    </a:lnTo>
                    <a:lnTo>
                      <a:pt x="36" y="459"/>
                    </a:lnTo>
                    <a:lnTo>
                      <a:pt x="36" y="457"/>
                    </a:lnTo>
                    <a:lnTo>
                      <a:pt x="36" y="456"/>
                    </a:lnTo>
                    <a:lnTo>
                      <a:pt x="34" y="454"/>
                    </a:lnTo>
                    <a:lnTo>
                      <a:pt x="32" y="452"/>
                    </a:lnTo>
                    <a:lnTo>
                      <a:pt x="32" y="450"/>
                    </a:lnTo>
                    <a:lnTo>
                      <a:pt x="32" y="450"/>
                    </a:lnTo>
                    <a:lnTo>
                      <a:pt x="34" y="448"/>
                    </a:lnTo>
                    <a:lnTo>
                      <a:pt x="36" y="448"/>
                    </a:lnTo>
                    <a:lnTo>
                      <a:pt x="36" y="446"/>
                    </a:lnTo>
                    <a:lnTo>
                      <a:pt x="36" y="444"/>
                    </a:lnTo>
                    <a:lnTo>
                      <a:pt x="36" y="442"/>
                    </a:lnTo>
                    <a:lnTo>
                      <a:pt x="36" y="442"/>
                    </a:lnTo>
                    <a:lnTo>
                      <a:pt x="36" y="438"/>
                    </a:lnTo>
                    <a:lnTo>
                      <a:pt x="36" y="438"/>
                    </a:lnTo>
                    <a:lnTo>
                      <a:pt x="34" y="437"/>
                    </a:lnTo>
                    <a:lnTo>
                      <a:pt x="32" y="437"/>
                    </a:lnTo>
                    <a:lnTo>
                      <a:pt x="30" y="435"/>
                    </a:lnTo>
                    <a:lnTo>
                      <a:pt x="28" y="435"/>
                    </a:lnTo>
                    <a:lnTo>
                      <a:pt x="26" y="435"/>
                    </a:lnTo>
                    <a:lnTo>
                      <a:pt x="26" y="435"/>
                    </a:lnTo>
                    <a:lnTo>
                      <a:pt x="28" y="437"/>
                    </a:lnTo>
                    <a:lnTo>
                      <a:pt x="28" y="437"/>
                    </a:lnTo>
                    <a:lnTo>
                      <a:pt x="24" y="446"/>
                    </a:lnTo>
                    <a:lnTo>
                      <a:pt x="24" y="448"/>
                    </a:lnTo>
                    <a:lnTo>
                      <a:pt x="24" y="452"/>
                    </a:lnTo>
                    <a:lnTo>
                      <a:pt x="24" y="456"/>
                    </a:lnTo>
                    <a:lnTo>
                      <a:pt x="22" y="461"/>
                    </a:lnTo>
                    <a:close/>
                    <a:moveTo>
                      <a:pt x="17" y="514"/>
                    </a:moveTo>
                    <a:lnTo>
                      <a:pt x="17" y="514"/>
                    </a:lnTo>
                    <a:lnTo>
                      <a:pt x="17" y="514"/>
                    </a:lnTo>
                    <a:lnTo>
                      <a:pt x="17" y="516"/>
                    </a:lnTo>
                    <a:lnTo>
                      <a:pt x="20" y="516"/>
                    </a:lnTo>
                    <a:lnTo>
                      <a:pt x="22" y="514"/>
                    </a:lnTo>
                    <a:lnTo>
                      <a:pt x="24" y="512"/>
                    </a:lnTo>
                    <a:lnTo>
                      <a:pt x="24" y="512"/>
                    </a:lnTo>
                    <a:lnTo>
                      <a:pt x="22" y="511"/>
                    </a:lnTo>
                    <a:lnTo>
                      <a:pt x="22" y="509"/>
                    </a:lnTo>
                    <a:lnTo>
                      <a:pt x="22" y="509"/>
                    </a:lnTo>
                    <a:lnTo>
                      <a:pt x="22" y="505"/>
                    </a:lnTo>
                    <a:lnTo>
                      <a:pt x="22" y="503"/>
                    </a:lnTo>
                    <a:lnTo>
                      <a:pt x="20" y="505"/>
                    </a:lnTo>
                    <a:lnTo>
                      <a:pt x="19" y="507"/>
                    </a:lnTo>
                    <a:lnTo>
                      <a:pt x="19" y="511"/>
                    </a:lnTo>
                    <a:lnTo>
                      <a:pt x="17" y="512"/>
                    </a:lnTo>
                    <a:lnTo>
                      <a:pt x="17" y="514"/>
                    </a:lnTo>
                    <a:close/>
                    <a:moveTo>
                      <a:pt x="28" y="475"/>
                    </a:moveTo>
                    <a:lnTo>
                      <a:pt x="26" y="476"/>
                    </a:lnTo>
                    <a:lnTo>
                      <a:pt x="26" y="476"/>
                    </a:lnTo>
                    <a:lnTo>
                      <a:pt x="26" y="478"/>
                    </a:lnTo>
                    <a:lnTo>
                      <a:pt x="28" y="478"/>
                    </a:lnTo>
                    <a:lnTo>
                      <a:pt x="32" y="476"/>
                    </a:lnTo>
                    <a:lnTo>
                      <a:pt x="30" y="475"/>
                    </a:lnTo>
                    <a:lnTo>
                      <a:pt x="28" y="475"/>
                    </a:lnTo>
                    <a:close/>
                    <a:moveTo>
                      <a:pt x="15" y="471"/>
                    </a:moveTo>
                    <a:lnTo>
                      <a:pt x="15" y="471"/>
                    </a:lnTo>
                    <a:lnTo>
                      <a:pt x="17" y="471"/>
                    </a:lnTo>
                    <a:lnTo>
                      <a:pt x="15" y="469"/>
                    </a:lnTo>
                    <a:lnTo>
                      <a:pt x="15" y="471"/>
                    </a:lnTo>
                    <a:close/>
                    <a:moveTo>
                      <a:pt x="17" y="655"/>
                    </a:moveTo>
                    <a:lnTo>
                      <a:pt x="17" y="655"/>
                    </a:lnTo>
                    <a:lnTo>
                      <a:pt x="15" y="655"/>
                    </a:lnTo>
                    <a:lnTo>
                      <a:pt x="15" y="653"/>
                    </a:lnTo>
                    <a:lnTo>
                      <a:pt x="15" y="651"/>
                    </a:lnTo>
                    <a:lnTo>
                      <a:pt x="15" y="649"/>
                    </a:lnTo>
                    <a:lnTo>
                      <a:pt x="13" y="649"/>
                    </a:lnTo>
                    <a:lnTo>
                      <a:pt x="13" y="649"/>
                    </a:lnTo>
                    <a:lnTo>
                      <a:pt x="13" y="651"/>
                    </a:lnTo>
                    <a:lnTo>
                      <a:pt x="13" y="651"/>
                    </a:lnTo>
                    <a:lnTo>
                      <a:pt x="11" y="651"/>
                    </a:lnTo>
                    <a:lnTo>
                      <a:pt x="11" y="655"/>
                    </a:lnTo>
                    <a:lnTo>
                      <a:pt x="11" y="659"/>
                    </a:lnTo>
                    <a:lnTo>
                      <a:pt x="13" y="660"/>
                    </a:lnTo>
                    <a:lnTo>
                      <a:pt x="15" y="664"/>
                    </a:lnTo>
                    <a:lnTo>
                      <a:pt x="17" y="662"/>
                    </a:lnTo>
                    <a:lnTo>
                      <a:pt x="19" y="657"/>
                    </a:lnTo>
                    <a:lnTo>
                      <a:pt x="19" y="657"/>
                    </a:lnTo>
                    <a:lnTo>
                      <a:pt x="17" y="655"/>
                    </a:lnTo>
                    <a:close/>
                    <a:moveTo>
                      <a:pt x="13" y="615"/>
                    </a:moveTo>
                    <a:lnTo>
                      <a:pt x="13" y="615"/>
                    </a:lnTo>
                    <a:lnTo>
                      <a:pt x="15" y="613"/>
                    </a:lnTo>
                    <a:lnTo>
                      <a:pt x="13" y="613"/>
                    </a:lnTo>
                    <a:lnTo>
                      <a:pt x="11" y="611"/>
                    </a:lnTo>
                    <a:lnTo>
                      <a:pt x="7" y="611"/>
                    </a:lnTo>
                    <a:lnTo>
                      <a:pt x="7" y="609"/>
                    </a:lnTo>
                    <a:lnTo>
                      <a:pt x="5" y="619"/>
                    </a:lnTo>
                    <a:lnTo>
                      <a:pt x="7" y="619"/>
                    </a:lnTo>
                    <a:lnTo>
                      <a:pt x="7" y="619"/>
                    </a:lnTo>
                    <a:lnTo>
                      <a:pt x="9" y="619"/>
                    </a:lnTo>
                    <a:lnTo>
                      <a:pt x="11" y="617"/>
                    </a:lnTo>
                    <a:lnTo>
                      <a:pt x="13" y="615"/>
                    </a:lnTo>
                    <a:close/>
                    <a:moveTo>
                      <a:pt x="17" y="640"/>
                    </a:moveTo>
                    <a:lnTo>
                      <a:pt x="15" y="640"/>
                    </a:lnTo>
                    <a:lnTo>
                      <a:pt x="11" y="641"/>
                    </a:lnTo>
                    <a:lnTo>
                      <a:pt x="9" y="641"/>
                    </a:lnTo>
                    <a:lnTo>
                      <a:pt x="7" y="645"/>
                    </a:lnTo>
                    <a:lnTo>
                      <a:pt x="7" y="647"/>
                    </a:lnTo>
                    <a:lnTo>
                      <a:pt x="7" y="649"/>
                    </a:lnTo>
                    <a:lnTo>
                      <a:pt x="7" y="647"/>
                    </a:lnTo>
                    <a:lnTo>
                      <a:pt x="9" y="647"/>
                    </a:lnTo>
                    <a:lnTo>
                      <a:pt x="9" y="645"/>
                    </a:lnTo>
                    <a:lnTo>
                      <a:pt x="11" y="645"/>
                    </a:lnTo>
                    <a:lnTo>
                      <a:pt x="11" y="643"/>
                    </a:lnTo>
                    <a:lnTo>
                      <a:pt x="13" y="645"/>
                    </a:lnTo>
                    <a:lnTo>
                      <a:pt x="15" y="643"/>
                    </a:lnTo>
                    <a:lnTo>
                      <a:pt x="15" y="643"/>
                    </a:lnTo>
                    <a:lnTo>
                      <a:pt x="17" y="643"/>
                    </a:lnTo>
                    <a:lnTo>
                      <a:pt x="17" y="643"/>
                    </a:lnTo>
                    <a:lnTo>
                      <a:pt x="19" y="643"/>
                    </a:lnTo>
                    <a:lnTo>
                      <a:pt x="19" y="643"/>
                    </a:lnTo>
                    <a:lnTo>
                      <a:pt x="19" y="641"/>
                    </a:lnTo>
                    <a:lnTo>
                      <a:pt x="17" y="640"/>
                    </a:lnTo>
                    <a:close/>
                    <a:moveTo>
                      <a:pt x="7" y="621"/>
                    </a:moveTo>
                    <a:lnTo>
                      <a:pt x="5" y="621"/>
                    </a:lnTo>
                    <a:lnTo>
                      <a:pt x="3" y="624"/>
                    </a:lnTo>
                    <a:lnTo>
                      <a:pt x="5" y="628"/>
                    </a:lnTo>
                    <a:lnTo>
                      <a:pt x="5" y="628"/>
                    </a:lnTo>
                    <a:lnTo>
                      <a:pt x="7" y="628"/>
                    </a:lnTo>
                    <a:lnTo>
                      <a:pt x="7" y="626"/>
                    </a:lnTo>
                    <a:lnTo>
                      <a:pt x="7" y="626"/>
                    </a:lnTo>
                    <a:lnTo>
                      <a:pt x="7" y="624"/>
                    </a:lnTo>
                    <a:lnTo>
                      <a:pt x="7" y="624"/>
                    </a:lnTo>
                    <a:lnTo>
                      <a:pt x="9" y="622"/>
                    </a:lnTo>
                    <a:lnTo>
                      <a:pt x="9" y="622"/>
                    </a:lnTo>
                    <a:lnTo>
                      <a:pt x="9" y="622"/>
                    </a:lnTo>
                    <a:lnTo>
                      <a:pt x="7" y="621"/>
                    </a:lnTo>
                    <a:close/>
                    <a:moveTo>
                      <a:pt x="20" y="583"/>
                    </a:moveTo>
                    <a:lnTo>
                      <a:pt x="17" y="581"/>
                    </a:lnTo>
                    <a:lnTo>
                      <a:pt x="13" y="581"/>
                    </a:lnTo>
                    <a:lnTo>
                      <a:pt x="13" y="581"/>
                    </a:lnTo>
                    <a:lnTo>
                      <a:pt x="13" y="585"/>
                    </a:lnTo>
                    <a:lnTo>
                      <a:pt x="13" y="586"/>
                    </a:lnTo>
                    <a:lnTo>
                      <a:pt x="11" y="586"/>
                    </a:lnTo>
                    <a:lnTo>
                      <a:pt x="9" y="588"/>
                    </a:lnTo>
                    <a:lnTo>
                      <a:pt x="9" y="588"/>
                    </a:lnTo>
                    <a:lnTo>
                      <a:pt x="9" y="590"/>
                    </a:lnTo>
                    <a:lnTo>
                      <a:pt x="9" y="590"/>
                    </a:lnTo>
                    <a:lnTo>
                      <a:pt x="9" y="590"/>
                    </a:lnTo>
                    <a:lnTo>
                      <a:pt x="9" y="590"/>
                    </a:lnTo>
                    <a:lnTo>
                      <a:pt x="11" y="592"/>
                    </a:lnTo>
                    <a:lnTo>
                      <a:pt x="9" y="592"/>
                    </a:lnTo>
                    <a:lnTo>
                      <a:pt x="9" y="592"/>
                    </a:lnTo>
                    <a:lnTo>
                      <a:pt x="9" y="592"/>
                    </a:lnTo>
                    <a:lnTo>
                      <a:pt x="9" y="592"/>
                    </a:lnTo>
                    <a:lnTo>
                      <a:pt x="7" y="594"/>
                    </a:lnTo>
                    <a:lnTo>
                      <a:pt x="7" y="592"/>
                    </a:lnTo>
                    <a:lnTo>
                      <a:pt x="5" y="592"/>
                    </a:lnTo>
                    <a:lnTo>
                      <a:pt x="5" y="594"/>
                    </a:lnTo>
                    <a:lnTo>
                      <a:pt x="5" y="594"/>
                    </a:lnTo>
                    <a:lnTo>
                      <a:pt x="5" y="596"/>
                    </a:lnTo>
                    <a:lnTo>
                      <a:pt x="5" y="596"/>
                    </a:lnTo>
                    <a:lnTo>
                      <a:pt x="5" y="598"/>
                    </a:lnTo>
                    <a:lnTo>
                      <a:pt x="5" y="600"/>
                    </a:lnTo>
                    <a:lnTo>
                      <a:pt x="5" y="600"/>
                    </a:lnTo>
                    <a:lnTo>
                      <a:pt x="5" y="602"/>
                    </a:lnTo>
                    <a:lnTo>
                      <a:pt x="5" y="602"/>
                    </a:lnTo>
                    <a:lnTo>
                      <a:pt x="3" y="602"/>
                    </a:lnTo>
                    <a:lnTo>
                      <a:pt x="3" y="602"/>
                    </a:lnTo>
                    <a:lnTo>
                      <a:pt x="3" y="602"/>
                    </a:lnTo>
                    <a:lnTo>
                      <a:pt x="3" y="602"/>
                    </a:lnTo>
                    <a:lnTo>
                      <a:pt x="1" y="604"/>
                    </a:lnTo>
                    <a:lnTo>
                      <a:pt x="3" y="604"/>
                    </a:lnTo>
                    <a:lnTo>
                      <a:pt x="3" y="605"/>
                    </a:lnTo>
                    <a:lnTo>
                      <a:pt x="5" y="605"/>
                    </a:lnTo>
                    <a:lnTo>
                      <a:pt x="7" y="605"/>
                    </a:lnTo>
                    <a:lnTo>
                      <a:pt x="9" y="605"/>
                    </a:lnTo>
                    <a:lnTo>
                      <a:pt x="11" y="604"/>
                    </a:lnTo>
                    <a:lnTo>
                      <a:pt x="13" y="602"/>
                    </a:lnTo>
                    <a:lnTo>
                      <a:pt x="13" y="600"/>
                    </a:lnTo>
                    <a:lnTo>
                      <a:pt x="13" y="598"/>
                    </a:lnTo>
                    <a:lnTo>
                      <a:pt x="17" y="596"/>
                    </a:lnTo>
                    <a:lnTo>
                      <a:pt x="15" y="598"/>
                    </a:lnTo>
                    <a:lnTo>
                      <a:pt x="15" y="600"/>
                    </a:lnTo>
                    <a:lnTo>
                      <a:pt x="13" y="604"/>
                    </a:lnTo>
                    <a:lnTo>
                      <a:pt x="15" y="605"/>
                    </a:lnTo>
                    <a:lnTo>
                      <a:pt x="15" y="607"/>
                    </a:lnTo>
                    <a:lnTo>
                      <a:pt x="15" y="609"/>
                    </a:lnTo>
                    <a:lnTo>
                      <a:pt x="17" y="609"/>
                    </a:lnTo>
                    <a:lnTo>
                      <a:pt x="19" y="609"/>
                    </a:lnTo>
                    <a:lnTo>
                      <a:pt x="20" y="607"/>
                    </a:lnTo>
                    <a:lnTo>
                      <a:pt x="20" y="605"/>
                    </a:lnTo>
                    <a:lnTo>
                      <a:pt x="19" y="602"/>
                    </a:lnTo>
                    <a:lnTo>
                      <a:pt x="20" y="588"/>
                    </a:lnTo>
                    <a:lnTo>
                      <a:pt x="20" y="583"/>
                    </a:lnTo>
                    <a:close/>
                    <a:moveTo>
                      <a:pt x="22" y="655"/>
                    </a:moveTo>
                    <a:lnTo>
                      <a:pt x="22" y="655"/>
                    </a:lnTo>
                    <a:lnTo>
                      <a:pt x="24" y="657"/>
                    </a:lnTo>
                    <a:lnTo>
                      <a:pt x="24" y="655"/>
                    </a:lnTo>
                    <a:lnTo>
                      <a:pt x="22" y="653"/>
                    </a:lnTo>
                    <a:lnTo>
                      <a:pt x="20" y="651"/>
                    </a:lnTo>
                    <a:lnTo>
                      <a:pt x="20" y="653"/>
                    </a:lnTo>
                    <a:lnTo>
                      <a:pt x="20" y="653"/>
                    </a:lnTo>
                    <a:lnTo>
                      <a:pt x="22" y="655"/>
                    </a:lnTo>
                    <a:close/>
                    <a:moveTo>
                      <a:pt x="1" y="575"/>
                    </a:moveTo>
                    <a:lnTo>
                      <a:pt x="1" y="577"/>
                    </a:lnTo>
                    <a:lnTo>
                      <a:pt x="1" y="581"/>
                    </a:lnTo>
                    <a:lnTo>
                      <a:pt x="3" y="581"/>
                    </a:lnTo>
                    <a:lnTo>
                      <a:pt x="5" y="581"/>
                    </a:lnTo>
                    <a:lnTo>
                      <a:pt x="7" y="579"/>
                    </a:lnTo>
                    <a:lnTo>
                      <a:pt x="9" y="577"/>
                    </a:lnTo>
                    <a:lnTo>
                      <a:pt x="9" y="575"/>
                    </a:lnTo>
                    <a:lnTo>
                      <a:pt x="9" y="571"/>
                    </a:lnTo>
                    <a:lnTo>
                      <a:pt x="7" y="569"/>
                    </a:lnTo>
                    <a:lnTo>
                      <a:pt x="5" y="566"/>
                    </a:lnTo>
                    <a:lnTo>
                      <a:pt x="5" y="566"/>
                    </a:lnTo>
                    <a:lnTo>
                      <a:pt x="3" y="566"/>
                    </a:lnTo>
                    <a:lnTo>
                      <a:pt x="3" y="567"/>
                    </a:lnTo>
                    <a:lnTo>
                      <a:pt x="3" y="567"/>
                    </a:lnTo>
                    <a:lnTo>
                      <a:pt x="3" y="571"/>
                    </a:lnTo>
                    <a:lnTo>
                      <a:pt x="3" y="571"/>
                    </a:lnTo>
                    <a:lnTo>
                      <a:pt x="3" y="573"/>
                    </a:lnTo>
                    <a:lnTo>
                      <a:pt x="1" y="575"/>
                    </a:lnTo>
                    <a:close/>
                    <a:moveTo>
                      <a:pt x="3" y="592"/>
                    </a:moveTo>
                    <a:lnTo>
                      <a:pt x="5" y="590"/>
                    </a:lnTo>
                    <a:lnTo>
                      <a:pt x="7" y="588"/>
                    </a:lnTo>
                    <a:lnTo>
                      <a:pt x="9" y="585"/>
                    </a:lnTo>
                    <a:lnTo>
                      <a:pt x="9" y="585"/>
                    </a:lnTo>
                    <a:lnTo>
                      <a:pt x="9" y="583"/>
                    </a:lnTo>
                    <a:lnTo>
                      <a:pt x="9" y="581"/>
                    </a:lnTo>
                    <a:lnTo>
                      <a:pt x="9" y="581"/>
                    </a:lnTo>
                    <a:lnTo>
                      <a:pt x="7" y="583"/>
                    </a:lnTo>
                    <a:lnTo>
                      <a:pt x="7" y="583"/>
                    </a:lnTo>
                    <a:lnTo>
                      <a:pt x="5" y="583"/>
                    </a:lnTo>
                    <a:lnTo>
                      <a:pt x="3" y="583"/>
                    </a:lnTo>
                    <a:lnTo>
                      <a:pt x="1" y="585"/>
                    </a:lnTo>
                    <a:lnTo>
                      <a:pt x="1" y="585"/>
                    </a:lnTo>
                    <a:lnTo>
                      <a:pt x="1" y="586"/>
                    </a:lnTo>
                    <a:lnTo>
                      <a:pt x="3" y="588"/>
                    </a:lnTo>
                    <a:lnTo>
                      <a:pt x="3" y="588"/>
                    </a:lnTo>
                    <a:lnTo>
                      <a:pt x="1" y="590"/>
                    </a:lnTo>
                    <a:lnTo>
                      <a:pt x="3" y="592"/>
                    </a:lnTo>
                    <a:close/>
                    <a:moveTo>
                      <a:pt x="11" y="558"/>
                    </a:moveTo>
                    <a:lnTo>
                      <a:pt x="9" y="558"/>
                    </a:lnTo>
                    <a:lnTo>
                      <a:pt x="7" y="558"/>
                    </a:lnTo>
                    <a:lnTo>
                      <a:pt x="9" y="560"/>
                    </a:lnTo>
                    <a:lnTo>
                      <a:pt x="9" y="560"/>
                    </a:lnTo>
                    <a:lnTo>
                      <a:pt x="13" y="558"/>
                    </a:lnTo>
                    <a:lnTo>
                      <a:pt x="11" y="558"/>
                    </a:lnTo>
                    <a:lnTo>
                      <a:pt x="11" y="558"/>
                    </a:lnTo>
                    <a:close/>
                    <a:moveTo>
                      <a:pt x="15" y="562"/>
                    </a:moveTo>
                    <a:lnTo>
                      <a:pt x="13" y="560"/>
                    </a:lnTo>
                    <a:lnTo>
                      <a:pt x="13" y="562"/>
                    </a:lnTo>
                    <a:lnTo>
                      <a:pt x="11" y="562"/>
                    </a:lnTo>
                    <a:lnTo>
                      <a:pt x="9" y="564"/>
                    </a:lnTo>
                    <a:lnTo>
                      <a:pt x="7" y="566"/>
                    </a:lnTo>
                    <a:lnTo>
                      <a:pt x="7" y="567"/>
                    </a:lnTo>
                    <a:lnTo>
                      <a:pt x="9" y="567"/>
                    </a:lnTo>
                    <a:lnTo>
                      <a:pt x="11" y="575"/>
                    </a:lnTo>
                    <a:lnTo>
                      <a:pt x="13" y="577"/>
                    </a:lnTo>
                    <a:lnTo>
                      <a:pt x="15" y="579"/>
                    </a:lnTo>
                    <a:lnTo>
                      <a:pt x="19" y="577"/>
                    </a:lnTo>
                    <a:lnTo>
                      <a:pt x="17" y="569"/>
                    </a:lnTo>
                    <a:lnTo>
                      <a:pt x="15" y="562"/>
                    </a:lnTo>
                    <a:lnTo>
                      <a:pt x="15" y="562"/>
                    </a:lnTo>
                    <a:lnTo>
                      <a:pt x="15" y="562"/>
                    </a:lnTo>
                    <a:lnTo>
                      <a:pt x="15" y="562"/>
                    </a:lnTo>
                    <a:close/>
                    <a:moveTo>
                      <a:pt x="134" y="738"/>
                    </a:moveTo>
                    <a:lnTo>
                      <a:pt x="134" y="738"/>
                    </a:lnTo>
                    <a:lnTo>
                      <a:pt x="134" y="738"/>
                    </a:lnTo>
                    <a:lnTo>
                      <a:pt x="134" y="736"/>
                    </a:lnTo>
                    <a:lnTo>
                      <a:pt x="132" y="734"/>
                    </a:lnTo>
                    <a:lnTo>
                      <a:pt x="132" y="736"/>
                    </a:lnTo>
                    <a:lnTo>
                      <a:pt x="130" y="738"/>
                    </a:lnTo>
                    <a:lnTo>
                      <a:pt x="132" y="738"/>
                    </a:lnTo>
                    <a:lnTo>
                      <a:pt x="134" y="738"/>
                    </a:lnTo>
                    <a:close/>
                    <a:moveTo>
                      <a:pt x="146" y="727"/>
                    </a:moveTo>
                    <a:lnTo>
                      <a:pt x="146" y="727"/>
                    </a:lnTo>
                    <a:lnTo>
                      <a:pt x="147" y="729"/>
                    </a:lnTo>
                    <a:lnTo>
                      <a:pt x="147" y="729"/>
                    </a:lnTo>
                    <a:lnTo>
                      <a:pt x="147" y="727"/>
                    </a:lnTo>
                    <a:lnTo>
                      <a:pt x="147" y="727"/>
                    </a:lnTo>
                    <a:lnTo>
                      <a:pt x="149" y="727"/>
                    </a:lnTo>
                    <a:lnTo>
                      <a:pt x="147" y="727"/>
                    </a:lnTo>
                    <a:lnTo>
                      <a:pt x="146" y="727"/>
                    </a:lnTo>
                    <a:close/>
                    <a:moveTo>
                      <a:pt x="134" y="723"/>
                    </a:moveTo>
                    <a:lnTo>
                      <a:pt x="132" y="723"/>
                    </a:lnTo>
                    <a:lnTo>
                      <a:pt x="125" y="721"/>
                    </a:lnTo>
                    <a:lnTo>
                      <a:pt x="123" y="721"/>
                    </a:lnTo>
                    <a:lnTo>
                      <a:pt x="119" y="723"/>
                    </a:lnTo>
                    <a:lnTo>
                      <a:pt x="121" y="723"/>
                    </a:lnTo>
                    <a:lnTo>
                      <a:pt x="121" y="727"/>
                    </a:lnTo>
                    <a:lnTo>
                      <a:pt x="123" y="727"/>
                    </a:lnTo>
                    <a:lnTo>
                      <a:pt x="125" y="729"/>
                    </a:lnTo>
                    <a:lnTo>
                      <a:pt x="127" y="729"/>
                    </a:lnTo>
                    <a:lnTo>
                      <a:pt x="132" y="727"/>
                    </a:lnTo>
                    <a:lnTo>
                      <a:pt x="132" y="727"/>
                    </a:lnTo>
                    <a:lnTo>
                      <a:pt x="134" y="727"/>
                    </a:lnTo>
                    <a:lnTo>
                      <a:pt x="134" y="729"/>
                    </a:lnTo>
                    <a:lnTo>
                      <a:pt x="136" y="729"/>
                    </a:lnTo>
                    <a:lnTo>
                      <a:pt x="136" y="729"/>
                    </a:lnTo>
                    <a:lnTo>
                      <a:pt x="138" y="725"/>
                    </a:lnTo>
                    <a:lnTo>
                      <a:pt x="138" y="723"/>
                    </a:lnTo>
                    <a:lnTo>
                      <a:pt x="134" y="723"/>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76" name="Freeform 1821">
                <a:extLst>
                  <a:ext uri="{FF2B5EF4-FFF2-40B4-BE49-F238E27FC236}">
                    <a16:creationId xmlns:a16="http://schemas.microsoft.com/office/drawing/2014/main" id="{4CADB4DA-3F62-AB30-F93A-887ABBAE8544}"/>
                  </a:ext>
                </a:extLst>
              </p:cNvPr>
              <p:cNvSpPr>
                <a:spLocks noEditPoints="1"/>
              </p:cNvSpPr>
              <p:nvPr/>
            </p:nvSpPr>
            <p:spPr bwMode="auto">
              <a:xfrm>
                <a:off x="8024781" y="10566553"/>
                <a:ext cx="2578145" cy="5311303"/>
              </a:xfrm>
              <a:custGeom>
                <a:avLst/>
                <a:gdLst>
                  <a:gd name="T0" fmla="*/ 240 w 316"/>
                  <a:gd name="T1" fmla="*/ 217 h 651"/>
                  <a:gd name="T2" fmla="*/ 257 w 316"/>
                  <a:gd name="T3" fmla="*/ 249 h 651"/>
                  <a:gd name="T4" fmla="*/ 269 w 316"/>
                  <a:gd name="T5" fmla="*/ 268 h 651"/>
                  <a:gd name="T6" fmla="*/ 185 w 316"/>
                  <a:gd name="T7" fmla="*/ 306 h 651"/>
                  <a:gd name="T8" fmla="*/ 178 w 316"/>
                  <a:gd name="T9" fmla="*/ 329 h 651"/>
                  <a:gd name="T10" fmla="*/ 136 w 316"/>
                  <a:gd name="T11" fmla="*/ 342 h 651"/>
                  <a:gd name="T12" fmla="*/ 142 w 316"/>
                  <a:gd name="T13" fmla="*/ 372 h 651"/>
                  <a:gd name="T14" fmla="*/ 151 w 316"/>
                  <a:gd name="T15" fmla="*/ 372 h 651"/>
                  <a:gd name="T16" fmla="*/ 151 w 316"/>
                  <a:gd name="T17" fmla="*/ 384 h 651"/>
                  <a:gd name="T18" fmla="*/ 146 w 316"/>
                  <a:gd name="T19" fmla="*/ 385 h 651"/>
                  <a:gd name="T20" fmla="*/ 130 w 316"/>
                  <a:gd name="T21" fmla="*/ 416 h 651"/>
                  <a:gd name="T22" fmla="*/ 113 w 316"/>
                  <a:gd name="T23" fmla="*/ 429 h 651"/>
                  <a:gd name="T24" fmla="*/ 108 w 316"/>
                  <a:gd name="T25" fmla="*/ 471 h 651"/>
                  <a:gd name="T26" fmla="*/ 121 w 316"/>
                  <a:gd name="T27" fmla="*/ 494 h 651"/>
                  <a:gd name="T28" fmla="*/ 79 w 316"/>
                  <a:gd name="T29" fmla="*/ 537 h 651"/>
                  <a:gd name="T30" fmla="*/ 74 w 316"/>
                  <a:gd name="T31" fmla="*/ 547 h 651"/>
                  <a:gd name="T32" fmla="*/ 68 w 316"/>
                  <a:gd name="T33" fmla="*/ 575 h 651"/>
                  <a:gd name="T34" fmla="*/ 26 w 316"/>
                  <a:gd name="T35" fmla="*/ 585 h 651"/>
                  <a:gd name="T36" fmla="*/ 19 w 316"/>
                  <a:gd name="T37" fmla="*/ 566 h 651"/>
                  <a:gd name="T38" fmla="*/ 5 w 316"/>
                  <a:gd name="T39" fmla="*/ 554 h 651"/>
                  <a:gd name="T40" fmla="*/ 2 w 316"/>
                  <a:gd name="T41" fmla="*/ 522 h 651"/>
                  <a:gd name="T42" fmla="*/ 17 w 316"/>
                  <a:gd name="T43" fmla="*/ 501 h 651"/>
                  <a:gd name="T44" fmla="*/ 24 w 316"/>
                  <a:gd name="T45" fmla="*/ 469 h 651"/>
                  <a:gd name="T46" fmla="*/ 28 w 316"/>
                  <a:gd name="T47" fmla="*/ 446 h 651"/>
                  <a:gd name="T48" fmla="*/ 34 w 316"/>
                  <a:gd name="T49" fmla="*/ 435 h 651"/>
                  <a:gd name="T50" fmla="*/ 26 w 316"/>
                  <a:gd name="T51" fmla="*/ 423 h 651"/>
                  <a:gd name="T52" fmla="*/ 26 w 316"/>
                  <a:gd name="T53" fmla="*/ 410 h 651"/>
                  <a:gd name="T54" fmla="*/ 26 w 316"/>
                  <a:gd name="T55" fmla="*/ 397 h 651"/>
                  <a:gd name="T56" fmla="*/ 20 w 316"/>
                  <a:gd name="T57" fmla="*/ 378 h 651"/>
                  <a:gd name="T58" fmla="*/ 28 w 316"/>
                  <a:gd name="T59" fmla="*/ 366 h 651"/>
                  <a:gd name="T60" fmla="*/ 26 w 316"/>
                  <a:gd name="T61" fmla="*/ 332 h 651"/>
                  <a:gd name="T62" fmla="*/ 32 w 316"/>
                  <a:gd name="T63" fmla="*/ 317 h 651"/>
                  <a:gd name="T64" fmla="*/ 39 w 316"/>
                  <a:gd name="T65" fmla="*/ 294 h 651"/>
                  <a:gd name="T66" fmla="*/ 49 w 316"/>
                  <a:gd name="T67" fmla="*/ 253 h 651"/>
                  <a:gd name="T68" fmla="*/ 53 w 316"/>
                  <a:gd name="T69" fmla="*/ 228 h 651"/>
                  <a:gd name="T70" fmla="*/ 56 w 316"/>
                  <a:gd name="T71" fmla="*/ 201 h 651"/>
                  <a:gd name="T72" fmla="*/ 51 w 316"/>
                  <a:gd name="T73" fmla="*/ 181 h 651"/>
                  <a:gd name="T74" fmla="*/ 47 w 316"/>
                  <a:gd name="T75" fmla="*/ 165 h 651"/>
                  <a:gd name="T76" fmla="*/ 58 w 316"/>
                  <a:gd name="T77" fmla="*/ 150 h 651"/>
                  <a:gd name="T78" fmla="*/ 58 w 316"/>
                  <a:gd name="T79" fmla="*/ 129 h 651"/>
                  <a:gd name="T80" fmla="*/ 81 w 316"/>
                  <a:gd name="T81" fmla="*/ 93 h 651"/>
                  <a:gd name="T82" fmla="*/ 77 w 316"/>
                  <a:gd name="T83" fmla="*/ 65 h 651"/>
                  <a:gd name="T84" fmla="*/ 83 w 316"/>
                  <a:gd name="T85" fmla="*/ 46 h 651"/>
                  <a:gd name="T86" fmla="*/ 111 w 316"/>
                  <a:gd name="T87" fmla="*/ 8 h 651"/>
                  <a:gd name="T88" fmla="*/ 140 w 316"/>
                  <a:gd name="T89" fmla="*/ 8 h 651"/>
                  <a:gd name="T90" fmla="*/ 172 w 316"/>
                  <a:gd name="T91" fmla="*/ 6 h 651"/>
                  <a:gd name="T92" fmla="*/ 231 w 316"/>
                  <a:gd name="T93" fmla="*/ 50 h 651"/>
                  <a:gd name="T94" fmla="*/ 244 w 316"/>
                  <a:gd name="T95" fmla="*/ 86 h 651"/>
                  <a:gd name="T96" fmla="*/ 271 w 316"/>
                  <a:gd name="T97" fmla="*/ 101 h 651"/>
                  <a:gd name="T98" fmla="*/ 286 w 316"/>
                  <a:gd name="T99" fmla="*/ 95 h 651"/>
                  <a:gd name="T100" fmla="*/ 314 w 316"/>
                  <a:gd name="T101" fmla="*/ 74 h 651"/>
                  <a:gd name="T102" fmla="*/ 286 w 316"/>
                  <a:gd name="T103" fmla="*/ 112 h 651"/>
                  <a:gd name="T104" fmla="*/ 250 w 316"/>
                  <a:gd name="T105" fmla="*/ 156 h 651"/>
                  <a:gd name="T106" fmla="*/ 244 w 316"/>
                  <a:gd name="T107" fmla="*/ 179 h 651"/>
                  <a:gd name="T108" fmla="*/ 98 w 316"/>
                  <a:gd name="T109" fmla="*/ 630 h 651"/>
                  <a:gd name="T110" fmla="*/ 83 w 316"/>
                  <a:gd name="T111" fmla="*/ 609 h 651"/>
                  <a:gd name="T112" fmla="*/ 128 w 316"/>
                  <a:gd name="T113" fmla="*/ 649 h 651"/>
                  <a:gd name="T114" fmla="*/ 142 w 316"/>
                  <a:gd name="T115" fmla="*/ 649 h 651"/>
                  <a:gd name="T116" fmla="*/ 183 w 316"/>
                  <a:gd name="T117" fmla="*/ 311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 h="651">
                    <a:moveTo>
                      <a:pt x="246" y="186"/>
                    </a:moveTo>
                    <a:lnTo>
                      <a:pt x="244" y="188"/>
                    </a:lnTo>
                    <a:lnTo>
                      <a:pt x="244" y="190"/>
                    </a:lnTo>
                    <a:lnTo>
                      <a:pt x="244" y="194"/>
                    </a:lnTo>
                    <a:lnTo>
                      <a:pt x="244" y="196"/>
                    </a:lnTo>
                    <a:lnTo>
                      <a:pt x="244" y="198"/>
                    </a:lnTo>
                    <a:lnTo>
                      <a:pt x="242" y="200"/>
                    </a:lnTo>
                    <a:lnTo>
                      <a:pt x="242" y="200"/>
                    </a:lnTo>
                    <a:lnTo>
                      <a:pt x="240" y="200"/>
                    </a:lnTo>
                    <a:lnTo>
                      <a:pt x="240" y="200"/>
                    </a:lnTo>
                    <a:lnTo>
                      <a:pt x="240" y="207"/>
                    </a:lnTo>
                    <a:lnTo>
                      <a:pt x="240" y="209"/>
                    </a:lnTo>
                    <a:lnTo>
                      <a:pt x="240" y="217"/>
                    </a:lnTo>
                    <a:lnTo>
                      <a:pt x="240" y="218"/>
                    </a:lnTo>
                    <a:lnTo>
                      <a:pt x="240" y="218"/>
                    </a:lnTo>
                    <a:lnTo>
                      <a:pt x="240" y="220"/>
                    </a:lnTo>
                    <a:lnTo>
                      <a:pt x="240" y="222"/>
                    </a:lnTo>
                    <a:lnTo>
                      <a:pt x="242" y="226"/>
                    </a:lnTo>
                    <a:lnTo>
                      <a:pt x="246" y="230"/>
                    </a:lnTo>
                    <a:lnTo>
                      <a:pt x="255" y="236"/>
                    </a:lnTo>
                    <a:lnTo>
                      <a:pt x="259" y="237"/>
                    </a:lnTo>
                    <a:lnTo>
                      <a:pt x="259" y="239"/>
                    </a:lnTo>
                    <a:lnTo>
                      <a:pt x="261" y="241"/>
                    </a:lnTo>
                    <a:lnTo>
                      <a:pt x="259" y="245"/>
                    </a:lnTo>
                    <a:lnTo>
                      <a:pt x="259" y="247"/>
                    </a:lnTo>
                    <a:lnTo>
                      <a:pt x="257" y="249"/>
                    </a:lnTo>
                    <a:lnTo>
                      <a:pt x="257" y="253"/>
                    </a:lnTo>
                    <a:lnTo>
                      <a:pt x="259" y="255"/>
                    </a:lnTo>
                    <a:lnTo>
                      <a:pt x="259" y="256"/>
                    </a:lnTo>
                    <a:lnTo>
                      <a:pt x="261" y="256"/>
                    </a:lnTo>
                    <a:lnTo>
                      <a:pt x="261" y="256"/>
                    </a:lnTo>
                    <a:lnTo>
                      <a:pt x="263" y="258"/>
                    </a:lnTo>
                    <a:lnTo>
                      <a:pt x="265" y="258"/>
                    </a:lnTo>
                    <a:lnTo>
                      <a:pt x="267" y="258"/>
                    </a:lnTo>
                    <a:lnTo>
                      <a:pt x="269" y="258"/>
                    </a:lnTo>
                    <a:lnTo>
                      <a:pt x="269" y="260"/>
                    </a:lnTo>
                    <a:lnTo>
                      <a:pt x="269" y="264"/>
                    </a:lnTo>
                    <a:lnTo>
                      <a:pt x="269" y="266"/>
                    </a:lnTo>
                    <a:lnTo>
                      <a:pt x="269" y="268"/>
                    </a:lnTo>
                    <a:lnTo>
                      <a:pt x="267" y="274"/>
                    </a:lnTo>
                    <a:lnTo>
                      <a:pt x="259" y="283"/>
                    </a:lnTo>
                    <a:lnTo>
                      <a:pt x="255" y="287"/>
                    </a:lnTo>
                    <a:lnTo>
                      <a:pt x="254" y="291"/>
                    </a:lnTo>
                    <a:lnTo>
                      <a:pt x="254" y="292"/>
                    </a:lnTo>
                    <a:lnTo>
                      <a:pt x="250" y="294"/>
                    </a:lnTo>
                    <a:lnTo>
                      <a:pt x="244" y="296"/>
                    </a:lnTo>
                    <a:lnTo>
                      <a:pt x="231" y="302"/>
                    </a:lnTo>
                    <a:lnTo>
                      <a:pt x="219" y="304"/>
                    </a:lnTo>
                    <a:lnTo>
                      <a:pt x="201" y="308"/>
                    </a:lnTo>
                    <a:lnTo>
                      <a:pt x="195" y="308"/>
                    </a:lnTo>
                    <a:lnTo>
                      <a:pt x="187" y="308"/>
                    </a:lnTo>
                    <a:lnTo>
                      <a:pt x="185" y="306"/>
                    </a:lnTo>
                    <a:lnTo>
                      <a:pt x="182" y="306"/>
                    </a:lnTo>
                    <a:lnTo>
                      <a:pt x="180" y="304"/>
                    </a:lnTo>
                    <a:lnTo>
                      <a:pt x="178" y="306"/>
                    </a:lnTo>
                    <a:lnTo>
                      <a:pt x="178" y="306"/>
                    </a:lnTo>
                    <a:lnTo>
                      <a:pt x="178" y="311"/>
                    </a:lnTo>
                    <a:lnTo>
                      <a:pt x="180" y="311"/>
                    </a:lnTo>
                    <a:lnTo>
                      <a:pt x="182" y="313"/>
                    </a:lnTo>
                    <a:lnTo>
                      <a:pt x="183" y="315"/>
                    </a:lnTo>
                    <a:lnTo>
                      <a:pt x="182" y="315"/>
                    </a:lnTo>
                    <a:lnTo>
                      <a:pt x="183" y="319"/>
                    </a:lnTo>
                    <a:lnTo>
                      <a:pt x="182" y="323"/>
                    </a:lnTo>
                    <a:lnTo>
                      <a:pt x="180" y="327"/>
                    </a:lnTo>
                    <a:lnTo>
                      <a:pt x="178" y="329"/>
                    </a:lnTo>
                    <a:lnTo>
                      <a:pt x="178" y="334"/>
                    </a:lnTo>
                    <a:lnTo>
                      <a:pt x="178" y="338"/>
                    </a:lnTo>
                    <a:lnTo>
                      <a:pt x="178" y="342"/>
                    </a:lnTo>
                    <a:lnTo>
                      <a:pt x="176" y="346"/>
                    </a:lnTo>
                    <a:lnTo>
                      <a:pt x="172" y="348"/>
                    </a:lnTo>
                    <a:lnTo>
                      <a:pt x="166" y="349"/>
                    </a:lnTo>
                    <a:lnTo>
                      <a:pt x="163" y="349"/>
                    </a:lnTo>
                    <a:lnTo>
                      <a:pt x="157" y="349"/>
                    </a:lnTo>
                    <a:lnTo>
                      <a:pt x="153" y="349"/>
                    </a:lnTo>
                    <a:lnTo>
                      <a:pt x="144" y="344"/>
                    </a:lnTo>
                    <a:lnTo>
                      <a:pt x="138" y="344"/>
                    </a:lnTo>
                    <a:lnTo>
                      <a:pt x="138" y="342"/>
                    </a:lnTo>
                    <a:lnTo>
                      <a:pt x="136" y="342"/>
                    </a:lnTo>
                    <a:lnTo>
                      <a:pt x="134" y="344"/>
                    </a:lnTo>
                    <a:lnTo>
                      <a:pt x="134" y="348"/>
                    </a:lnTo>
                    <a:lnTo>
                      <a:pt x="134" y="351"/>
                    </a:lnTo>
                    <a:lnTo>
                      <a:pt x="134" y="357"/>
                    </a:lnTo>
                    <a:lnTo>
                      <a:pt x="136" y="359"/>
                    </a:lnTo>
                    <a:lnTo>
                      <a:pt x="136" y="363"/>
                    </a:lnTo>
                    <a:lnTo>
                      <a:pt x="134" y="365"/>
                    </a:lnTo>
                    <a:lnTo>
                      <a:pt x="134" y="366"/>
                    </a:lnTo>
                    <a:lnTo>
                      <a:pt x="136" y="368"/>
                    </a:lnTo>
                    <a:lnTo>
                      <a:pt x="136" y="368"/>
                    </a:lnTo>
                    <a:lnTo>
                      <a:pt x="138" y="370"/>
                    </a:lnTo>
                    <a:lnTo>
                      <a:pt x="140" y="370"/>
                    </a:lnTo>
                    <a:lnTo>
                      <a:pt x="142" y="372"/>
                    </a:lnTo>
                    <a:lnTo>
                      <a:pt x="142" y="372"/>
                    </a:lnTo>
                    <a:lnTo>
                      <a:pt x="142" y="372"/>
                    </a:lnTo>
                    <a:lnTo>
                      <a:pt x="144" y="372"/>
                    </a:lnTo>
                    <a:lnTo>
                      <a:pt x="144" y="372"/>
                    </a:lnTo>
                    <a:lnTo>
                      <a:pt x="144" y="372"/>
                    </a:lnTo>
                    <a:lnTo>
                      <a:pt x="142" y="374"/>
                    </a:lnTo>
                    <a:lnTo>
                      <a:pt x="142" y="374"/>
                    </a:lnTo>
                    <a:lnTo>
                      <a:pt x="144" y="374"/>
                    </a:lnTo>
                    <a:lnTo>
                      <a:pt x="146" y="376"/>
                    </a:lnTo>
                    <a:lnTo>
                      <a:pt x="147" y="376"/>
                    </a:lnTo>
                    <a:lnTo>
                      <a:pt x="149" y="374"/>
                    </a:lnTo>
                    <a:lnTo>
                      <a:pt x="149" y="374"/>
                    </a:lnTo>
                    <a:lnTo>
                      <a:pt x="151" y="372"/>
                    </a:lnTo>
                    <a:lnTo>
                      <a:pt x="149" y="372"/>
                    </a:lnTo>
                    <a:lnTo>
                      <a:pt x="147" y="372"/>
                    </a:lnTo>
                    <a:lnTo>
                      <a:pt x="151" y="370"/>
                    </a:lnTo>
                    <a:lnTo>
                      <a:pt x="153" y="368"/>
                    </a:lnTo>
                    <a:lnTo>
                      <a:pt x="157" y="370"/>
                    </a:lnTo>
                    <a:lnTo>
                      <a:pt x="157" y="374"/>
                    </a:lnTo>
                    <a:lnTo>
                      <a:pt x="159" y="376"/>
                    </a:lnTo>
                    <a:lnTo>
                      <a:pt x="159" y="378"/>
                    </a:lnTo>
                    <a:lnTo>
                      <a:pt x="159" y="380"/>
                    </a:lnTo>
                    <a:lnTo>
                      <a:pt x="157" y="382"/>
                    </a:lnTo>
                    <a:lnTo>
                      <a:pt x="155" y="384"/>
                    </a:lnTo>
                    <a:lnTo>
                      <a:pt x="153" y="384"/>
                    </a:lnTo>
                    <a:lnTo>
                      <a:pt x="151" y="384"/>
                    </a:lnTo>
                    <a:lnTo>
                      <a:pt x="149" y="384"/>
                    </a:lnTo>
                    <a:lnTo>
                      <a:pt x="147" y="382"/>
                    </a:lnTo>
                    <a:lnTo>
                      <a:pt x="147" y="380"/>
                    </a:lnTo>
                    <a:lnTo>
                      <a:pt x="146" y="378"/>
                    </a:lnTo>
                    <a:lnTo>
                      <a:pt x="144" y="378"/>
                    </a:lnTo>
                    <a:lnTo>
                      <a:pt x="142" y="378"/>
                    </a:lnTo>
                    <a:lnTo>
                      <a:pt x="140" y="378"/>
                    </a:lnTo>
                    <a:lnTo>
                      <a:pt x="138" y="380"/>
                    </a:lnTo>
                    <a:lnTo>
                      <a:pt x="136" y="382"/>
                    </a:lnTo>
                    <a:lnTo>
                      <a:pt x="136" y="382"/>
                    </a:lnTo>
                    <a:lnTo>
                      <a:pt x="138" y="384"/>
                    </a:lnTo>
                    <a:lnTo>
                      <a:pt x="142" y="385"/>
                    </a:lnTo>
                    <a:lnTo>
                      <a:pt x="146" y="385"/>
                    </a:lnTo>
                    <a:lnTo>
                      <a:pt x="144" y="389"/>
                    </a:lnTo>
                    <a:lnTo>
                      <a:pt x="138" y="391"/>
                    </a:lnTo>
                    <a:lnTo>
                      <a:pt x="136" y="393"/>
                    </a:lnTo>
                    <a:lnTo>
                      <a:pt x="132" y="397"/>
                    </a:lnTo>
                    <a:lnTo>
                      <a:pt x="132" y="399"/>
                    </a:lnTo>
                    <a:lnTo>
                      <a:pt x="130" y="399"/>
                    </a:lnTo>
                    <a:lnTo>
                      <a:pt x="130" y="403"/>
                    </a:lnTo>
                    <a:lnTo>
                      <a:pt x="130" y="404"/>
                    </a:lnTo>
                    <a:lnTo>
                      <a:pt x="132" y="406"/>
                    </a:lnTo>
                    <a:lnTo>
                      <a:pt x="132" y="408"/>
                    </a:lnTo>
                    <a:lnTo>
                      <a:pt x="132" y="412"/>
                    </a:lnTo>
                    <a:lnTo>
                      <a:pt x="130" y="414"/>
                    </a:lnTo>
                    <a:lnTo>
                      <a:pt x="130" y="416"/>
                    </a:lnTo>
                    <a:lnTo>
                      <a:pt x="128" y="418"/>
                    </a:lnTo>
                    <a:lnTo>
                      <a:pt x="127" y="420"/>
                    </a:lnTo>
                    <a:lnTo>
                      <a:pt x="125" y="421"/>
                    </a:lnTo>
                    <a:lnTo>
                      <a:pt x="125" y="423"/>
                    </a:lnTo>
                    <a:lnTo>
                      <a:pt x="125" y="423"/>
                    </a:lnTo>
                    <a:lnTo>
                      <a:pt x="127" y="425"/>
                    </a:lnTo>
                    <a:lnTo>
                      <a:pt x="127" y="425"/>
                    </a:lnTo>
                    <a:lnTo>
                      <a:pt x="125" y="427"/>
                    </a:lnTo>
                    <a:lnTo>
                      <a:pt x="123" y="429"/>
                    </a:lnTo>
                    <a:lnTo>
                      <a:pt x="119" y="427"/>
                    </a:lnTo>
                    <a:lnTo>
                      <a:pt x="117" y="427"/>
                    </a:lnTo>
                    <a:lnTo>
                      <a:pt x="115" y="429"/>
                    </a:lnTo>
                    <a:lnTo>
                      <a:pt x="113" y="429"/>
                    </a:lnTo>
                    <a:lnTo>
                      <a:pt x="111" y="431"/>
                    </a:lnTo>
                    <a:lnTo>
                      <a:pt x="111" y="431"/>
                    </a:lnTo>
                    <a:lnTo>
                      <a:pt x="106" y="433"/>
                    </a:lnTo>
                    <a:lnTo>
                      <a:pt x="104" y="435"/>
                    </a:lnTo>
                    <a:lnTo>
                      <a:pt x="100" y="439"/>
                    </a:lnTo>
                    <a:lnTo>
                      <a:pt x="96" y="448"/>
                    </a:lnTo>
                    <a:lnTo>
                      <a:pt x="94" y="452"/>
                    </a:lnTo>
                    <a:lnTo>
                      <a:pt x="94" y="456"/>
                    </a:lnTo>
                    <a:lnTo>
                      <a:pt x="96" y="459"/>
                    </a:lnTo>
                    <a:lnTo>
                      <a:pt x="98" y="461"/>
                    </a:lnTo>
                    <a:lnTo>
                      <a:pt x="100" y="465"/>
                    </a:lnTo>
                    <a:lnTo>
                      <a:pt x="104" y="469"/>
                    </a:lnTo>
                    <a:lnTo>
                      <a:pt x="108" y="471"/>
                    </a:lnTo>
                    <a:lnTo>
                      <a:pt x="111" y="471"/>
                    </a:lnTo>
                    <a:lnTo>
                      <a:pt x="115" y="473"/>
                    </a:lnTo>
                    <a:lnTo>
                      <a:pt x="119" y="473"/>
                    </a:lnTo>
                    <a:lnTo>
                      <a:pt x="123" y="475"/>
                    </a:lnTo>
                    <a:lnTo>
                      <a:pt x="125" y="480"/>
                    </a:lnTo>
                    <a:lnTo>
                      <a:pt x="123" y="484"/>
                    </a:lnTo>
                    <a:lnTo>
                      <a:pt x="119" y="486"/>
                    </a:lnTo>
                    <a:lnTo>
                      <a:pt x="115" y="488"/>
                    </a:lnTo>
                    <a:lnTo>
                      <a:pt x="119" y="488"/>
                    </a:lnTo>
                    <a:lnTo>
                      <a:pt x="121" y="488"/>
                    </a:lnTo>
                    <a:lnTo>
                      <a:pt x="121" y="490"/>
                    </a:lnTo>
                    <a:lnTo>
                      <a:pt x="121" y="492"/>
                    </a:lnTo>
                    <a:lnTo>
                      <a:pt x="121" y="494"/>
                    </a:lnTo>
                    <a:lnTo>
                      <a:pt x="119" y="495"/>
                    </a:lnTo>
                    <a:lnTo>
                      <a:pt x="100" y="509"/>
                    </a:lnTo>
                    <a:lnTo>
                      <a:pt x="96" y="513"/>
                    </a:lnTo>
                    <a:lnTo>
                      <a:pt x="94" y="518"/>
                    </a:lnTo>
                    <a:lnTo>
                      <a:pt x="92" y="524"/>
                    </a:lnTo>
                    <a:lnTo>
                      <a:pt x="92" y="528"/>
                    </a:lnTo>
                    <a:lnTo>
                      <a:pt x="91" y="533"/>
                    </a:lnTo>
                    <a:lnTo>
                      <a:pt x="91" y="537"/>
                    </a:lnTo>
                    <a:lnTo>
                      <a:pt x="89" y="539"/>
                    </a:lnTo>
                    <a:lnTo>
                      <a:pt x="85" y="539"/>
                    </a:lnTo>
                    <a:lnTo>
                      <a:pt x="83" y="541"/>
                    </a:lnTo>
                    <a:lnTo>
                      <a:pt x="81" y="539"/>
                    </a:lnTo>
                    <a:lnTo>
                      <a:pt x="79" y="537"/>
                    </a:lnTo>
                    <a:lnTo>
                      <a:pt x="77" y="532"/>
                    </a:lnTo>
                    <a:lnTo>
                      <a:pt x="77" y="535"/>
                    </a:lnTo>
                    <a:lnTo>
                      <a:pt x="75" y="535"/>
                    </a:lnTo>
                    <a:lnTo>
                      <a:pt x="74" y="537"/>
                    </a:lnTo>
                    <a:lnTo>
                      <a:pt x="72" y="537"/>
                    </a:lnTo>
                    <a:lnTo>
                      <a:pt x="74" y="537"/>
                    </a:lnTo>
                    <a:lnTo>
                      <a:pt x="77" y="537"/>
                    </a:lnTo>
                    <a:lnTo>
                      <a:pt x="79" y="539"/>
                    </a:lnTo>
                    <a:lnTo>
                      <a:pt x="81" y="541"/>
                    </a:lnTo>
                    <a:lnTo>
                      <a:pt x="79" y="543"/>
                    </a:lnTo>
                    <a:lnTo>
                      <a:pt x="77" y="543"/>
                    </a:lnTo>
                    <a:lnTo>
                      <a:pt x="75" y="545"/>
                    </a:lnTo>
                    <a:lnTo>
                      <a:pt x="74" y="547"/>
                    </a:lnTo>
                    <a:lnTo>
                      <a:pt x="72" y="549"/>
                    </a:lnTo>
                    <a:lnTo>
                      <a:pt x="72" y="550"/>
                    </a:lnTo>
                    <a:lnTo>
                      <a:pt x="70" y="552"/>
                    </a:lnTo>
                    <a:lnTo>
                      <a:pt x="70" y="556"/>
                    </a:lnTo>
                    <a:lnTo>
                      <a:pt x="68" y="560"/>
                    </a:lnTo>
                    <a:lnTo>
                      <a:pt x="66" y="564"/>
                    </a:lnTo>
                    <a:lnTo>
                      <a:pt x="68" y="562"/>
                    </a:lnTo>
                    <a:lnTo>
                      <a:pt x="70" y="564"/>
                    </a:lnTo>
                    <a:lnTo>
                      <a:pt x="70" y="568"/>
                    </a:lnTo>
                    <a:lnTo>
                      <a:pt x="72" y="571"/>
                    </a:lnTo>
                    <a:lnTo>
                      <a:pt x="70" y="573"/>
                    </a:lnTo>
                    <a:lnTo>
                      <a:pt x="70" y="575"/>
                    </a:lnTo>
                    <a:lnTo>
                      <a:pt x="68" y="575"/>
                    </a:lnTo>
                    <a:lnTo>
                      <a:pt x="64" y="575"/>
                    </a:lnTo>
                    <a:lnTo>
                      <a:pt x="70" y="577"/>
                    </a:lnTo>
                    <a:lnTo>
                      <a:pt x="72" y="579"/>
                    </a:lnTo>
                    <a:lnTo>
                      <a:pt x="74" y="581"/>
                    </a:lnTo>
                    <a:lnTo>
                      <a:pt x="77" y="587"/>
                    </a:lnTo>
                    <a:lnTo>
                      <a:pt x="81" y="590"/>
                    </a:lnTo>
                    <a:lnTo>
                      <a:pt x="81" y="594"/>
                    </a:lnTo>
                    <a:lnTo>
                      <a:pt x="79" y="592"/>
                    </a:lnTo>
                    <a:lnTo>
                      <a:pt x="74" y="590"/>
                    </a:lnTo>
                    <a:lnTo>
                      <a:pt x="64" y="588"/>
                    </a:lnTo>
                    <a:lnTo>
                      <a:pt x="56" y="587"/>
                    </a:lnTo>
                    <a:lnTo>
                      <a:pt x="55" y="587"/>
                    </a:lnTo>
                    <a:lnTo>
                      <a:pt x="26" y="585"/>
                    </a:lnTo>
                    <a:lnTo>
                      <a:pt x="24" y="585"/>
                    </a:lnTo>
                    <a:lnTo>
                      <a:pt x="24" y="585"/>
                    </a:lnTo>
                    <a:lnTo>
                      <a:pt x="22" y="581"/>
                    </a:lnTo>
                    <a:lnTo>
                      <a:pt x="22" y="579"/>
                    </a:lnTo>
                    <a:lnTo>
                      <a:pt x="19" y="577"/>
                    </a:lnTo>
                    <a:lnTo>
                      <a:pt x="19" y="577"/>
                    </a:lnTo>
                    <a:lnTo>
                      <a:pt x="17" y="575"/>
                    </a:lnTo>
                    <a:lnTo>
                      <a:pt x="17" y="573"/>
                    </a:lnTo>
                    <a:lnTo>
                      <a:pt x="19" y="569"/>
                    </a:lnTo>
                    <a:lnTo>
                      <a:pt x="19" y="568"/>
                    </a:lnTo>
                    <a:lnTo>
                      <a:pt x="19" y="566"/>
                    </a:lnTo>
                    <a:lnTo>
                      <a:pt x="19" y="566"/>
                    </a:lnTo>
                    <a:lnTo>
                      <a:pt x="19" y="566"/>
                    </a:lnTo>
                    <a:lnTo>
                      <a:pt x="17" y="564"/>
                    </a:lnTo>
                    <a:lnTo>
                      <a:pt x="19" y="564"/>
                    </a:lnTo>
                    <a:lnTo>
                      <a:pt x="19" y="562"/>
                    </a:lnTo>
                    <a:lnTo>
                      <a:pt x="19" y="562"/>
                    </a:lnTo>
                    <a:lnTo>
                      <a:pt x="19" y="560"/>
                    </a:lnTo>
                    <a:lnTo>
                      <a:pt x="19" y="558"/>
                    </a:lnTo>
                    <a:lnTo>
                      <a:pt x="19" y="556"/>
                    </a:lnTo>
                    <a:lnTo>
                      <a:pt x="19" y="554"/>
                    </a:lnTo>
                    <a:lnTo>
                      <a:pt x="17" y="552"/>
                    </a:lnTo>
                    <a:lnTo>
                      <a:pt x="13" y="552"/>
                    </a:lnTo>
                    <a:lnTo>
                      <a:pt x="7" y="554"/>
                    </a:lnTo>
                    <a:lnTo>
                      <a:pt x="5" y="556"/>
                    </a:lnTo>
                    <a:lnTo>
                      <a:pt x="5" y="554"/>
                    </a:lnTo>
                    <a:lnTo>
                      <a:pt x="5" y="554"/>
                    </a:lnTo>
                    <a:lnTo>
                      <a:pt x="2" y="545"/>
                    </a:lnTo>
                    <a:lnTo>
                      <a:pt x="0" y="541"/>
                    </a:lnTo>
                    <a:lnTo>
                      <a:pt x="0" y="539"/>
                    </a:lnTo>
                    <a:lnTo>
                      <a:pt x="0" y="537"/>
                    </a:lnTo>
                    <a:lnTo>
                      <a:pt x="0" y="533"/>
                    </a:lnTo>
                    <a:lnTo>
                      <a:pt x="0" y="532"/>
                    </a:lnTo>
                    <a:lnTo>
                      <a:pt x="0" y="530"/>
                    </a:lnTo>
                    <a:lnTo>
                      <a:pt x="0" y="528"/>
                    </a:lnTo>
                    <a:lnTo>
                      <a:pt x="0" y="526"/>
                    </a:lnTo>
                    <a:lnTo>
                      <a:pt x="0" y="524"/>
                    </a:lnTo>
                    <a:lnTo>
                      <a:pt x="2" y="522"/>
                    </a:lnTo>
                    <a:lnTo>
                      <a:pt x="2" y="522"/>
                    </a:lnTo>
                    <a:lnTo>
                      <a:pt x="3" y="522"/>
                    </a:lnTo>
                    <a:lnTo>
                      <a:pt x="5" y="522"/>
                    </a:lnTo>
                    <a:lnTo>
                      <a:pt x="5" y="518"/>
                    </a:lnTo>
                    <a:lnTo>
                      <a:pt x="7" y="514"/>
                    </a:lnTo>
                    <a:lnTo>
                      <a:pt x="11" y="513"/>
                    </a:lnTo>
                    <a:lnTo>
                      <a:pt x="13" y="511"/>
                    </a:lnTo>
                    <a:lnTo>
                      <a:pt x="15" y="509"/>
                    </a:lnTo>
                    <a:lnTo>
                      <a:pt x="15" y="507"/>
                    </a:lnTo>
                    <a:lnTo>
                      <a:pt x="15" y="507"/>
                    </a:lnTo>
                    <a:lnTo>
                      <a:pt x="15" y="505"/>
                    </a:lnTo>
                    <a:lnTo>
                      <a:pt x="15" y="503"/>
                    </a:lnTo>
                    <a:lnTo>
                      <a:pt x="15" y="501"/>
                    </a:lnTo>
                    <a:lnTo>
                      <a:pt x="17" y="501"/>
                    </a:lnTo>
                    <a:lnTo>
                      <a:pt x="19" y="499"/>
                    </a:lnTo>
                    <a:lnTo>
                      <a:pt x="19" y="497"/>
                    </a:lnTo>
                    <a:lnTo>
                      <a:pt x="19" y="494"/>
                    </a:lnTo>
                    <a:lnTo>
                      <a:pt x="17" y="492"/>
                    </a:lnTo>
                    <a:lnTo>
                      <a:pt x="15" y="490"/>
                    </a:lnTo>
                    <a:lnTo>
                      <a:pt x="17" y="486"/>
                    </a:lnTo>
                    <a:lnTo>
                      <a:pt x="17" y="482"/>
                    </a:lnTo>
                    <a:lnTo>
                      <a:pt x="19" y="480"/>
                    </a:lnTo>
                    <a:lnTo>
                      <a:pt x="24" y="475"/>
                    </a:lnTo>
                    <a:lnTo>
                      <a:pt x="24" y="475"/>
                    </a:lnTo>
                    <a:lnTo>
                      <a:pt x="24" y="473"/>
                    </a:lnTo>
                    <a:lnTo>
                      <a:pt x="24" y="471"/>
                    </a:lnTo>
                    <a:lnTo>
                      <a:pt x="24" y="469"/>
                    </a:lnTo>
                    <a:lnTo>
                      <a:pt x="24" y="467"/>
                    </a:lnTo>
                    <a:lnTo>
                      <a:pt x="26" y="465"/>
                    </a:lnTo>
                    <a:lnTo>
                      <a:pt x="28" y="461"/>
                    </a:lnTo>
                    <a:lnTo>
                      <a:pt x="28" y="459"/>
                    </a:lnTo>
                    <a:lnTo>
                      <a:pt x="28" y="458"/>
                    </a:lnTo>
                    <a:lnTo>
                      <a:pt x="26" y="456"/>
                    </a:lnTo>
                    <a:lnTo>
                      <a:pt x="26" y="454"/>
                    </a:lnTo>
                    <a:lnTo>
                      <a:pt x="26" y="452"/>
                    </a:lnTo>
                    <a:lnTo>
                      <a:pt x="28" y="452"/>
                    </a:lnTo>
                    <a:lnTo>
                      <a:pt x="28" y="452"/>
                    </a:lnTo>
                    <a:lnTo>
                      <a:pt x="28" y="450"/>
                    </a:lnTo>
                    <a:lnTo>
                      <a:pt x="30" y="448"/>
                    </a:lnTo>
                    <a:lnTo>
                      <a:pt x="28" y="446"/>
                    </a:lnTo>
                    <a:lnTo>
                      <a:pt x="28" y="446"/>
                    </a:lnTo>
                    <a:lnTo>
                      <a:pt x="28" y="444"/>
                    </a:lnTo>
                    <a:lnTo>
                      <a:pt x="28" y="442"/>
                    </a:lnTo>
                    <a:lnTo>
                      <a:pt x="28" y="440"/>
                    </a:lnTo>
                    <a:lnTo>
                      <a:pt x="28" y="440"/>
                    </a:lnTo>
                    <a:lnTo>
                      <a:pt x="30" y="439"/>
                    </a:lnTo>
                    <a:lnTo>
                      <a:pt x="30" y="439"/>
                    </a:lnTo>
                    <a:lnTo>
                      <a:pt x="32" y="439"/>
                    </a:lnTo>
                    <a:lnTo>
                      <a:pt x="32" y="439"/>
                    </a:lnTo>
                    <a:lnTo>
                      <a:pt x="32" y="439"/>
                    </a:lnTo>
                    <a:lnTo>
                      <a:pt x="32" y="439"/>
                    </a:lnTo>
                    <a:lnTo>
                      <a:pt x="32" y="437"/>
                    </a:lnTo>
                    <a:lnTo>
                      <a:pt x="34" y="435"/>
                    </a:lnTo>
                    <a:lnTo>
                      <a:pt x="34" y="435"/>
                    </a:lnTo>
                    <a:lnTo>
                      <a:pt x="34" y="433"/>
                    </a:lnTo>
                    <a:lnTo>
                      <a:pt x="34" y="433"/>
                    </a:lnTo>
                    <a:lnTo>
                      <a:pt x="32" y="431"/>
                    </a:lnTo>
                    <a:lnTo>
                      <a:pt x="30" y="429"/>
                    </a:lnTo>
                    <a:lnTo>
                      <a:pt x="30" y="427"/>
                    </a:lnTo>
                    <a:lnTo>
                      <a:pt x="28" y="427"/>
                    </a:lnTo>
                    <a:lnTo>
                      <a:pt x="26" y="427"/>
                    </a:lnTo>
                    <a:lnTo>
                      <a:pt x="24" y="425"/>
                    </a:lnTo>
                    <a:lnTo>
                      <a:pt x="22" y="425"/>
                    </a:lnTo>
                    <a:lnTo>
                      <a:pt x="22" y="423"/>
                    </a:lnTo>
                    <a:lnTo>
                      <a:pt x="24" y="423"/>
                    </a:lnTo>
                    <a:lnTo>
                      <a:pt x="26" y="423"/>
                    </a:lnTo>
                    <a:lnTo>
                      <a:pt x="28" y="423"/>
                    </a:lnTo>
                    <a:lnTo>
                      <a:pt x="30" y="423"/>
                    </a:lnTo>
                    <a:lnTo>
                      <a:pt x="34" y="423"/>
                    </a:lnTo>
                    <a:lnTo>
                      <a:pt x="34" y="423"/>
                    </a:lnTo>
                    <a:lnTo>
                      <a:pt x="36" y="421"/>
                    </a:lnTo>
                    <a:lnTo>
                      <a:pt x="38" y="420"/>
                    </a:lnTo>
                    <a:lnTo>
                      <a:pt x="36" y="418"/>
                    </a:lnTo>
                    <a:lnTo>
                      <a:pt x="34" y="416"/>
                    </a:lnTo>
                    <a:lnTo>
                      <a:pt x="32" y="416"/>
                    </a:lnTo>
                    <a:lnTo>
                      <a:pt x="28" y="416"/>
                    </a:lnTo>
                    <a:lnTo>
                      <a:pt x="26" y="414"/>
                    </a:lnTo>
                    <a:lnTo>
                      <a:pt x="26" y="410"/>
                    </a:lnTo>
                    <a:lnTo>
                      <a:pt x="26" y="410"/>
                    </a:lnTo>
                    <a:lnTo>
                      <a:pt x="28" y="408"/>
                    </a:lnTo>
                    <a:lnTo>
                      <a:pt x="28" y="406"/>
                    </a:lnTo>
                    <a:lnTo>
                      <a:pt x="28" y="406"/>
                    </a:lnTo>
                    <a:lnTo>
                      <a:pt x="28" y="404"/>
                    </a:lnTo>
                    <a:lnTo>
                      <a:pt x="28" y="404"/>
                    </a:lnTo>
                    <a:lnTo>
                      <a:pt x="26" y="403"/>
                    </a:lnTo>
                    <a:lnTo>
                      <a:pt x="26" y="403"/>
                    </a:lnTo>
                    <a:lnTo>
                      <a:pt x="28" y="401"/>
                    </a:lnTo>
                    <a:lnTo>
                      <a:pt x="28" y="401"/>
                    </a:lnTo>
                    <a:lnTo>
                      <a:pt x="28" y="401"/>
                    </a:lnTo>
                    <a:lnTo>
                      <a:pt x="28" y="399"/>
                    </a:lnTo>
                    <a:lnTo>
                      <a:pt x="26" y="399"/>
                    </a:lnTo>
                    <a:lnTo>
                      <a:pt x="26" y="397"/>
                    </a:lnTo>
                    <a:lnTo>
                      <a:pt x="26" y="397"/>
                    </a:lnTo>
                    <a:lnTo>
                      <a:pt x="26" y="395"/>
                    </a:lnTo>
                    <a:lnTo>
                      <a:pt x="26" y="393"/>
                    </a:lnTo>
                    <a:lnTo>
                      <a:pt x="26" y="393"/>
                    </a:lnTo>
                    <a:lnTo>
                      <a:pt x="26" y="393"/>
                    </a:lnTo>
                    <a:lnTo>
                      <a:pt x="28" y="393"/>
                    </a:lnTo>
                    <a:lnTo>
                      <a:pt x="28" y="391"/>
                    </a:lnTo>
                    <a:lnTo>
                      <a:pt x="26" y="389"/>
                    </a:lnTo>
                    <a:lnTo>
                      <a:pt x="24" y="389"/>
                    </a:lnTo>
                    <a:lnTo>
                      <a:pt x="22" y="389"/>
                    </a:lnTo>
                    <a:lnTo>
                      <a:pt x="22" y="387"/>
                    </a:lnTo>
                    <a:lnTo>
                      <a:pt x="20" y="384"/>
                    </a:lnTo>
                    <a:lnTo>
                      <a:pt x="20" y="378"/>
                    </a:lnTo>
                    <a:lnTo>
                      <a:pt x="22" y="378"/>
                    </a:lnTo>
                    <a:lnTo>
                      <a:pt x="22" y="376"/>
                    </a:lnTo>
                    <a:lnTo>
                      <a:pt x="22" y="376"/>
                    </a:lnTo>
                    <a:lnTo>
                      <a:pt x="22" y="376"/>
                    </a:lnTo>
                    <a:lnTo>
                      <a:pt x="22" y="374"/>
                    </a:lnTo>
                    <a:lnTo>
                      <a:pt x="22" y="372"/>
                    </a:lnTo>
                    <a:lnTo>
                      <a:pt x="22" y="372"/>
                    </a:lnTo>
                    <a:lnTo>
                      <a:pt x="22" y="370"/>
                    </a:lnTo>
                    <a:lnTo>
                      <a:pt x="22" y="370"/>
                    </a:lnTo>
                    <a:lnTo>
                      <a:pt x="24" y="370"/>
                    </a:lnTo>
                    <a:lnTo>
                      <a:pt x="26" y="368"/>
                    </a:lnTo>
                    <a:lnTo>
                      <a:pt x="26" y="368"/>
                    </a:lnTo>
                    <a:lnTo>
                      <a:pt x="28" y="366"/>
                    </a:lnTo>
                    <a:lnTo>
                      <a:pt x="28" y="365"/>
                    </a:lnTo>
                    <a:lnTo>
                      <a:pt x="26" y="361"/>
                    </a:lnTo>
                    <a:lnTo>
                      <a:pt x="26" y="359"/>
                    </a:lnTo>
                    <a:lnTo>
                      <a:pt x="26" y="348"/>
                    </a:lnTo>
                    <a:lnTo>
                      <a:pt x="24" y="342"/>
                    </a:lnTo>
                    <a:lnTo>
                      <a:pt x="24" y="340"/>
                    </a:lnTo>
                    <a:lnTo>
                      <a:pt x="26" y="338"/>
                    </a:lnTo>
                    <a:lnTo>
                      <a:pt x="28" y="334"/>
                    </a:lnTo>
                    <a:lnTo>
                      <a:pt x="28" y="334"/>
                    </a:lnTo>
                    <a:lnTo>
                      <a:pt x="28" y="334"/>
                    </a:lnTo>
                    <a:lnTo>
                      <a:pt x="28" y="332"/>
                    </a:lnTo>
                    <a:lnTo>
                      <a:pt x="26" y="332"/>
                    </a:lnTo>
                    <a:lnTo>
                      <a:pt x="26" y="332"/>
                    </a:lnTo>
                    <a:lnTo>
                      <a:pt x="26" y="330"/>
                    </a:lnTo>
                    <a:lnTo>
                      <a:pt x="28" y="329"/>
                    </a:lnTo>
                    <a:lnTo>
                      <a:pt x="28" y="329"/>
                    </a:lnTo>
                    <a:lnTo>
                      <a:pt x="30" y="327"/>
                    </a:lnTo>
                    <a:lnTo>
                      <a:pt x="30" y="325"/>
                    </a:lnTo>
                    <a:lnTo>
                      <a:pt x="28" y="321"/>
                    </a:lnTo>
                    <a:lnTo>
                      <a:pt x="28" y="319"/>
                    </a:lnTo>
                    <a:lnTo>
                      <a:pt x="30" y="319"/>
                    </a:lnTo>
                    <a:lnTo>
                      <a:pt x="30" y="319"/>
                    </a:lnTo>
                    <a:lnTo>
                      <a:pt x="30" y="319"/>
                    </a:lnTo>
                    <a:lnTo>
                      <a:pt x="32" y="319"/>
                    </a:lnTo>
                    <a:lnTo>
                      <a:pt x="32" y="319"/>
                    </a:lnTo>
                    <a:lnTo>
                      <a:pt x="32" y="317"/>
                    </a:lnTo>
                    <a:lnTo>
                      <a:pt x="32" y="315"/>
                    </a:lnTo>
                    <a:lnTo>
                      <a:pt x="32" y="310"/>
                    </a:lnTo>
                    <a:lnTo>
                      <a:pt x="34" y="308"/>
                    </a:lnTo>
                    <a:lnTo>
                      <a:pt x="34" y="306"/>
                    </a:lnTo>
                    <a:lnTo>
                      <a:pt x="36" y="304"/>
                    </a:lnTo>
                    <a:lnTo>
                      <a:pt x="41" y="302"/>
                    </a:lnTo>
                    <a:lnTo>
                      <a:pt x="41" y="302"/>
                    </a:lnTo>
                    <a:lnTo>
                      <a:pt x="41" y="300"/>
                    </a:lnTo>
                    <a:lnTo>
                      <a:pt x="41" y="298"/>
                    </a:lnTo>
                    <a:lnTo>
                      <a:pt x="41" y="298"/>
                    </a:lnTo>
                    <a:lnTo>
                      <a:pt x="41" y="298"/>
                    </a:lnTo>
                    <a:lnTo>
                      <a:pt x="39" y="296"/>
                    </a:lnTo>
                    <a:lnTo>
                      <a:pt x="39" y="294"/>
                    </a:lnTo>
                    <a:lnTo>
                      <a:pt x="38" y="283"/>
                    </a:lnTo>
                    <a:lnTo>
                      <a:pt x="38" y="266"/>
                    </a:lnTo>
                    <a:lnTo>
                      <a:pt x="38" y="264"/>
                    </a:lnTo>
                    <a:lnTo>
                      <a:pt x="39" y="262"/>
                    </a:lnTo>
                    <a:lnTo>
                      <a:pt x="39" y="260"/>
                    </a:lnTo>
                    <a:lnTo>
                      <a:pt x="43" y="260"/>
                    </a:lnTo>
                    <a:lnTo>
                      <a:pt x="43" y="258"/>
                    </a:lnTo>
                    <a:lnTo>
                      <a:pt x="45" y="258"/>
                    </a:lnTo>
                    <a:lnTo>
                      <a:pt x="45" y="256"/>
                    </a:lnTo>
                    <a:lnTo>
                      <a:pt x="47" y="255"/>
                    </a:lnTo>
                    <a:lnTo>
                      <a:pt x="47" y="255"/>
                    </a:lnTo>
                    <a:lnTo>
                      <a:pt x="47" y="255"/>
                    </a:lnTo>
                    <a:lnTo>
                      <a:pt x="49" y="253"/>
                    </a:lnTo>
                    <a:lnTo>
                      <a:pt x="49" y="253"/>
                    </a:lnTo>
                    <a:lnTo>
                      <a:pt x="49" y="251"/>
                    </a:lnTo>
                    <a:lnTo>
                      <a:pt x="49" y="249"/>
                    </a:lnTo>
                    <a:lnTo>
                      <a:pt x="49" y="245"/>
                    </a:lnTo>
                    <a:lnTo>
                      <a:pt x="49" y="243"/>
                    </a:lnTo>
                    <a:lnTo>
                      <a:pt x="47" y="239"/>
                    </a:lnTo>
                    <a:lnTo>
                      <a:pt x="47" y="237"/>
                    </a:lnTo>
                    <a:lnTo>
                      <a:pt x="47" y="237"/>
                    </a:lnTo>
                    <a:lnTo>
                      <a:pt x="49" y="236"/>
                    </a:lnTo>
                    <a:lnTo>
                      <a:pt x="49" y="236"/>
                    </a:lnTo>
                    <a:lnTo>
                      <a:pt x="49" y="236"/>
                    </a:lnTo>
                    <a:lnTo>
                      <a:pt x="51" y="232"/>
                    </a:lnTo>
                    <a:lnTo>
                      <a:pt x="53" y="228"/>
                    </a:lnTo>
                    <a:lnTo>
                      <a:pt x="53" y="226"/>
                    </a:lnTo>
                    <a:lnTo>
                      <a:pt x="55" y="220"/>
                    </a:lnTo>
                    <a:lnTo>
                      <a:pt x="56" y="220"/>
                    </a:lnTo>
                    <a:lnTo>
                      <a:pt x="56" y="220"/>
                    </a:lnTo>
                    <a:lnTo>
                      <a:pt x="56" y="220"/>
                    </a:lnTo>
                    <a:lnTo>
                      <a:pt x="58" y="220"/>
                    </a:lnTo>
                    <a:lnTo>
                      <a:pt x="58" y="218"/>
                    </a:lnTo>
                    <a:lnTo>
                      <a:pt x="56" y="211"/>
                    </a:lnTo>
                    <a:lnTo>
                      <a:pt x="58" y="207"/>
                    </a:lnTo>
                    <a:lnTo>
                      <a:pt x="58" y="205"/>
                    </a:lnTo>
                    <a:lnTo>
                      <a:pt x="58" y="203"/>
                    </a:lnTo>
                    <a:lnTo>
                      <a:pt x="58" y="201"/>
                    </a:lnTo>
                    <a:lnTo>
                      <a:pt x="56" y="201"/>
                    </a:lnTo>
                    <a:lnTo>
                      <a:pt x="56" y="201"/>
                    </a:lnTo>
                    <a:lnTo>
                      <a:pt x="55" y="201"/>
                    </a:lnTo>
                    <a:lnTo>
                      <a:pt x="55" y="201"/>
                    </a:lnTo>
                    <a:lnTo>
                      <a:pt x="55" y="200"/>
                    </a:lnTo>
                    <a:lnTo>
                      <a:pt x="55" y="200"/>
                    </a:lnTo>
                    <a:lnTo>
                      <a:pt x="55" y="198"/>
                    </a:lnTo>
                    <a:lnTo>
                      <a:pt x="55" y="198"/>
                    </a:lnTo>
                    <a:lnTo>
                      <a:pt x="55" y="196"/>
                    </a:lnTo>
                    <a:lnTo>
                      <a:pt x="55" y="194"/>
                    </a:lnTo>
                    <a:lnTo>
                      <a:pt x="55" y="194"/>
                    </a:lnTo>
                    <a:lnTo>
                      <a:pt x="51" y="184"/>
                    </a:lnTo>
                    <a:lnTo>
                      <a:pt x="51" y="182"/>
                    </a:lnTo>
                    <a:lnTo>
                      <a:pt x="51" y="181"/>
                    </a:lnTo>
                    <a:lnTo>
                      <a:pt x="51" y="181"/>
                    </a:lnTo>
                    <a:lnTo>
                      <a:pt x="51" y="181"/>
                    </a:lnTo>
                    <a:lnTo>
                      <a:pt x="51" y="181"/>
                    </a:lnTo>
                    <a:lnTo>
                      <a:pt x="51" y="179"/>
                    </a:lnTo>
                    <a:lnTo>
                      <a:pt x="51" y="179"/>
                    </a:lnTo>
                    <a:lnTo>
                      <a:pt x="51" y="179"/>
                    </a:lnTo>
                    <a:lnTo>
                      <a:pt x="49" y="179"/>
                    </a:lnTo>
                    <a:lnTo>
                      <a:pt x="47" y="175"/>
                    </a:lnTo>
                    <a:lnTo>
                      <a:pt x="47" y="173"/>
                    </a:lnTo>
                    <a:lnTo>
                      <a:pt x="47" y="169"/>
                    </a:lnTo>
                    <a:lnTo>
                      <a:pt x="47" y="167"/>
                    </a:lnTo>
                    <a:lnTo>
                      <a:pt x="47" y="165"/>
                    </a:lnTo>
                    <a:lnTo>
                      <a:pt x="47" y="165"/>
                    </a:lnTo>
                    <a:lnTo>
                      <a:pt x="47" y="165"/>
                    </a:lnTo>
                    <a:lnTo>
                      <a:pt x="49" y="165"/>
                    </a:lnTo>
                    <a:lnTo>
                      <a:pt x="49" y="165"/>
                    </a:lnTo>
                    <a:lnTo>
                      <a:pt x="49" y="165"/>
                    </a:lnTo>
                    <a:lnTo>
                      <a:pt x="51" y="163"/>
                    </a:lnTo>
                    <a:lnTo>
                      <a:pt x="51" y="162"/>
                    </a:lnTo>
                    <a:lnTo>
                      <a:pt x="51" y="160"/>
                    </a:lnTo>
                    <a:lnTo>
                      <a:pt x="51" y="158"/>
                    </a:lnTo>
                    <a:lnTo>
                      <a:pt x="53" y="154"/>
                    </a:lnTo>
                    <a:lnTo>
                      <a:pt x="53" y="152"/>
                    </a:lnTo>
                    <a:lnTo>
                      <a:pt x="55" y="152"/>
                    </a:lnTo>
                    <a:lnTo>
                      <a:pt x="56" y="150"/>
                    </a:lnTo>
                    <a:lnTo>
                      <a:pt x="58" y="150"/>
                    </a:lnTo>
                    <a:lnTo>
                      <a:pt x="58" y="148"/>
                    </a:lnTo>
                    <a:lnTo>
                      <a:pt x="58" y="148"/>
                    </a:lnTo>
                    <a:lnTo>
                      <a:pt x="56" y="146"/>
                    </a:lnTo>
                    <a:lnTo>
                      <a:pt x="56" y="146"/>
                    </a:lnTo>
                    <a:lnTo>
                      <a:pt x="56" y="145"/>
                    </a:lnTo>
                    <a:lnTo>
                      <a:pt x="56" y="143"/>
                    </a:lnTo>
                    <a:lnTo>
                      <a:pt x="56" y="141"/>
                    </a:lnTo>
                    <a:lnTo>
                      <a:pt x="55" y="135"/>
                    </a:lnTo>
                    <a:lnTo>
                      <a:pt x="55" y="133"/>
                    </a:lnTo>
                    <a:lnTo>
                      <a:pt x="56" y="133"/>
                    </a:lnTo>
                    <a:lnTo>
                      <a:pt x="56" y="131"/>
                    </a:lnTo>
                    <a:lnTo>
                      <a:pt x="56" y="131"/>
                    </a:lnTo>
                    <a:lnTo>
                      <a:pt x="58" y="129"/>
                    </a:lnTo>
                    <a:lnTo>
                      <a:pt x="58" y="127"/>
                    </a:lnTo>
                    <a:lnTo>
                      <a:pt x="60" y="122"/>
                    </a:lnTo>
                    <a:lnTo>
                      <a:pt x="62" y="118"/>
                    </a:lnTo>
                    <a:lnTo>
                      <a:pt x="64" y="114"/>
                    </a:lnTo>
                    <a:lnTo>
                      <a:pt x="66" y="112"/>
                    </a:lnTo>
                    <a:lnTo>
                      <a:pt x="68" y="108"/>
                    </a:lnTo>
                    <a:lnTo>
                      <a:pt x="70" y="105"/>
                    </a:lnTo>
                    <a:lnTo>
                      <a:pt x="72" y="101"/>
                    </a:lnTo>
                    <a:lnTo>
                      <a:pt x="74" y="97"/>
                    </a:lnTo>
                    <a:lnTo>
                      <a:pt x="75" y="93"/>
                    </a:lnTo>
                    <a:lnTo>
                      <a:pt x="77" y="93"/>
                    </a:lnTo>
                    <a:lnTo>
                      <a:pt x="79" y="93"/>
                    </a:lnTo>
                    <a:lnTo>
                      <a:pt x="81" y="93"/>
                    </a:lnTo>
                    <a:lnTo>
                      <a:pt x="81" y="93"/>
                    </a:lnTo>
                    <a:lnTo>
                      <a:pt x="83" y="91"/>
                    </a:lnTo>
                    <a:lnTo>
                      <a:pt x="81" y="89"/>
                    </a:lnTo>
                    <a:lnTo>
                      <a:pt x="81" y="88"/>
                    </a:lnTo>
                    <a:lnTo>
                      <a:pt x="79" y="86"/>
                    </a:lnTo>
                    <a:lnTo>
                      <a:pt x="79" y="84"/>
                    </a:lnTo>
                    <a:lnTo>
                      <a:pt x="79" y="82"/>
                    </a:lnTo>
                    <a:lnTo>
                      <a:pt x="79" y="80"/>
                    </a:lnTo>
                    <a:lnTo>
                      <a:pt x="79" y="78"/>
                    </a:lnTo>
                    <a:lnTo>
                      <a:pt x="81" y="76"/>
                    </a:lnTo>
                    <a:lnTo>
                      <a:pt x="81" y="74"/>
                    </a:lnTo>
                    <a:lnTo>
                      <a:pt x="79" y="72"/>
                    </a:lnTo>
                    <a:lnTo>
                      <a:pt x="77" y="65"/>
                    </a:lnTo>
                    <a:lnTo>
                      <a:pt x="77" y="63"/>
                    </a:lnTo>
                    <a:lnTo>
                      <a:pt x="79" y="61"/>
                    </a:lnTo>
                    <a:lnTo>
                      <a:pt x="79" y="59"/>
                    </a:lnTo>
                    <a:lnTo>
                      <a:pt x="81" y="59"/>
                    </a:lnTo>
                    <a:lnTo>
                      <a:pt x="81" y="59"/>
                    </a:lnTo>
                    <a:lnTo>
                      <a:pt x="81" y="57"/>
                    </a:lnTo>
                    <a:lnTo>
                      <a:pt x="79" y="55"/>
                    </a:lnTo>
                    <a:lnTo>
                      <a:pt x="79" y="53"/>
                    </a:lnTo>
                    <a:lnTo>
                      <a:pt x="79" y="52"/>
                    </a:lnTo>
                    <a:lnTo>
                      <a:pt x="79" y="50"/>
                    </a:lnTo>
                    <a:lnTo>
                      <a:pt x="81" y="50"/>
                    </a:lnTo>
                    <a:lnTo>
                      <a:pt x="83" y="46"/>
                    </a:lnTo>
                    <a:lnTo>
                      <a:pt x="83" y="46"/>
                    </a:lnTo>
                    <a:lnTo>
                      <a:pt x="87" y="44"/>
                    </a:lnTo>
                    <a:lnTo>
                      <a:pt x="92" y="42"/>
                    </a:lnTo>
                    <a:lnTo>
                      <a:pt x="96" y="40"/>
                    </a:lnTo>
                    <a:lnTo>
                      <a:pt x="98" y="38"/>
                    </a:lnTo>
                    <a:lnTo>
                      <a:pt x="100" y="34"/>
                    </a:lnTo>
                    <a:lnTo>
                      <a:pt x="102" y="23"/>
                    </a:lnTo>
                    <a:lnTo>
                      <a:pt x="102" y="21"/>
                    </a:lnTo>
                    <a:lnTo>
                      <a:pt x="102" y="21"/>
                    </a:lnTo>
                    <a:lnTo>
                      <a:pt x="100" y="19"/>
                    </a:lnTo>
                    <a:lnTo>
                      <a:pt x="104" y="12"/>
                    </a:lnTo>
                    <a:lnTo>
                      <a:pt x="108" y="10"/>
                    </a:lnTo>
                    <a:lnTo>
                      <a:pt x="110" y="8"/>
                    </a:lnTo>
                    <a:lnTo>
                      <a:pt x="111" y="8"/>
                    </a:lnTo>
                    <a:lnTo>
                      <a:pt x="113" y="6"/>
                    </a:lnTo>
                    <a:lnTo>
                      <a:pt x="113" y="6"/>
                    </a:lnTo>
                    <a:lnTo>
                      <a:pt x="115" y="4"/>
                    </a:lnTo>
                    <a:lnTo>
                      <a:pt x="115" y="2"/>
                    </a:lnTo>
                    <a:lnTo>
                      <a:pt x="115" y="2"/>
                    </a:lnTo>
                    <a:lnTo>
                      <a:pt x="117" y="0"/>
                    </a:lnTo>
                    <a:lnTo>
                      <a:pt x="117" y="0"/>
                    </a:lnTo>
                    <a:lnTo>
                      <a:pt x="121" y="4"/>
                    </a:lnTo>
                    <a:lnTo>
                      <a:pt x="123" y="6"/>
                    </a:lnTo>
                    <a:lnTo>
                      <a:pt x="125" y="6"/>
                    </a:lnTo>
                    <a:lnTo>
                      <a:pt x="134" y="6"/>
                    </a:lnTo>
                    <a:lnTo>
                      <a:pt x="136" y="6"/>
                    </a:lnTo>
                    <a:lnTo>
                      <a:pt x="140" y="8"/>
                    </a:lnTo>
                    <a:lnTo>
                      <a:pt x="144" y="12"/>
                    </a:lnTo>
                    <a:lnTo>
                      <a:pt x="144" y="14"/>
                    </a:lnTo>
                    <a:lnTo>
                      <a:pt x="146" y="19"/>
                    </a:lnTo>
                    <a:lnTo>
                      <a:pt x="149" y="12"/>
                    </a:lnTo>
                    <a:lnTo>
                      <a:pt x="151" y="8"/>
                    </a:lnTo>
                    <a:lnTo>
                      <a:pt x="151" y="6"/>
                    </a:lnTo>
                    <a:lnTo>
                      <a:pt x="153" y="4"/>
                    </a:lnTo>
                    <a:lnTo>
                      <a:pt x="155" y="4"/>
                    </a:lnTo>
                    <a:lnTo>
                      <a:pt x="159" y="4"/>
                    </a:lnTo>
                    <a:lnTo>
                      <a:pt x="166" y="4"/>
                    </a:lnTo>
                    <a:lnTo>
                      <a:pt x="168" y="4"/>
                    </a:lnTo>
                    <a:lnTo>
                      <a:pt x="170" y="4"/>
                    </a:lnTo>
                    <a:lnTo>
                      <a:pt x="172" y="6"/>
                    </a:lnTo>
                    <a:lnTo>
                      <a:pt x="174" y="8"/>
                    </a:lnTo>
                    <a:lnTo>
                      <a:pt x="174" y="10"/>
                    </a:lnTo>
                    <a:lnTo>
                      <a:pt x="180" y="14"/>
                    </a:lnTo>
                    <a:lnTo>
                      <a:pt x="182" y="16"/>
                    </a:lnTo>
                    <a:lnTo>
                      <a:pt x="183" y="19"/>
                    </a:lnTo>
                    <a:lnTo>
                      <a:pt x="185" y="23"/>
                    </a:lnTo>
                    <a:lnTo>
                      <a:pt x="187" y="25"/>
                    </a:lnTo>
                    <a:lnTo>
                      <a:pt x="199" y="34"/>
                    </a:lnTo>
                    <a:lnTo>
                      <a:pt x="202" y="36"/>
                    </a:lnTo>
                    <a:lnTo>
                      <a:pt x="206" y="38"/>
                    </a:lnTo>
                    <a:lnTo>
                      <a:pt x="212" y="38"/>
                    </a:lnTo>
                    <a:lnTo>
                      <a:pt x="219" y="42"/>
                    </a:lnTo>
                    <a:lnTo>
                      <a:pt x="231" y="50"/>
                    </a:lnTo>
                    <a:lnTo>
                      <a:pt x="237" y="53"/>
                    </a:lnTo>
                    <a:lnTo>
                      <a:pt x="240" y="55"/>
                    </a:lnTo>
                    <a:lnTo>
                      <a:pt x="246" y="55"/>
                    </a:lnTo>
                    <a:lnTo>
                      <a:pt x="248" y="57"/>
                    </a:lnTo>
                    <a:lnTo>
                      <a:pt x="252" y="59"/>
                    </a:lnTo>
                    <a:lnTo>
                      <a:pt x="254" y="63"/>
                    </a:lnTo>
                    <a:lnTo>
                      <a:pt x="254" y="65"/>
                    </a:lnTo>
                    <a:lnTo>
                      <a:pt x="254" y="67"/>
                    </a:lnTo>
                    <a:lnTo>
                      <a:pt x="250" y="74"/>
                    </a:lnTo>
                    <a:lnTo>
                      <a:pt x="246" y="76"/>
                    </a:lnTo>
                    <a:lnTo>
                      <a:pt x="246" y="78"/>
                    </a:lnTo>
                    <a:lnTo>
                      <a:pt x="244" y="80"/>
                    </a:lnTo>
                    <a:lnTo>
                      <a:pt x="244" y="86"/>
                    </a:lnTo>
                    <a:lnTo>
                      <a:pt x="244" y="88"/>
                    </a:lnTo>
                    <a:lnTo>
                      <a:pt x="242" y="89"/>
                    </a:lnTo>
                    <a:lnTo>
                      <a:pt x="240" y="91"/>
                    </a:lnTo>
                    <a:lnTo>
                      <a:pt x="238" y="93"/>
                    </a:lnTo>
                    <a:lnTo>
                      <a:pt x="238" y="95"/>
                    </a:lnTo>
                    <a:lnTo>
                      <a:pt x="238" y="97"/>
                    </a:lnTo>
                    <a:lnTo>
                      <a:pt x="238" y="97"/>
                    </a:lnTo>
                    <a:lnTo>
                      <a:pt x="240" y="97"/>
                    </a:lnTo>
                    <a:lnTo>
                      <a:pt x="244" y="97"/>
                    </a:lnTo>
                    <a:lnTo>
                      <a:pt x="246" y="97"/>
                    </a:lnTo>
                    <a:lnTo>
                      <a:pt x="248" y="97"/>
                    </a:lnTo>
                    <a:lnTo>
                      <a:pt x="257" y="99"/>
                    </a:lnTo>
                    <a:lnTo>
                      <a:pt x="271" y="101"/>
                    </a:lnTo>
                    <a:lnTo>
                      <a:pt x="273" y="101"/>
                    </a:lnTo>
                    <a:lnTo>
                      <a:pt x="273" y="101"/>
                    </a:lnTo>
                    <a:lnTo>
                      <a:pt x="274" y="101"/>
                    </a:lnTo>
                    <a:lnTo>
                      <a:pt x="274" y="99"/>
                    </a:lnTo>
                    <a:lnTo>
                      <a:pt x="276" y="99"/>
                    </a:lnTo>
                    <a:lnTo>
                      <a:pt x="278" y="97"/>
                    </a:lnTo>
                    <a:lnTo>
                      <a:pt x="280" y="99"/>
                    </a:lnTo>
                    <a:lnTo>
                      <a:pt x="282" y="99"/>
                    </a:lnTo>
                    <a:lnTo>
                      <a:pt x="282" y="99"/>
                    </a:lnTo>
                    <a:lnTo>
                      <a:pt x="284" y="99"/>
                    </a:lnTo>
                    <a:lnTo>
                      <a:pt x="286" y="99"/>
                    </a:lnTo>
                    <a:lnTo>
                      <a:pt x="286" y="97"/>
                    </a:lnTo>
                    <a:lnTo>
                      <a:pt x="286" y="95"/>
                    </a:lnTo>
                    <a:lnTo>
                      <a:pt x="288" y="93"/>
                    </a:lnTo>
                    <a:lnTo>
                      <a:pt x="290" y="93"/>
                    </a:lnTo>
                    <a:lnTo>
                      <a:pt x="293" y="89"/>
                    </a:lnTo>
                    <a:lnTo>
                      <a:pt x="297" y="86"/>
                    </a:lnTo>
                    <a:lnTo>
                      <a:pt x="301" y="80"/>
                    </a:lnTo>
                    <a:lnTo>
                      <a:pt x="301" y="74"/>
                    </a:lnTo>
                    <a:lnTo>
                      <a:pt x="301" y="67"/>
                    </a:lnTo>
                    <a:lnTo>
                      <a:pt x="305" y="67"/>
                    </a:lnTo>
                    <a:lnTo>
                      <a:pt x="309" y="67"/>
                    </a:lnTo>
                    <a:lnTo>
                      <a:pt x="312" y="67"/>
                    </a:lnTo>
                    <a:lnTo>
                      <a:pt x="312" y="69"/>
                    </a:lnTo>
                    <a:lnTo>
                      <a:pt x="314" y="71"/>
                    </a:lnTo>
                    <a:lnTo>
                      <a:pt x="314" y="74"/>
                    </a:lnTo>
                    <a:lnTo>
                      <a:pt x="316" y="78"/>
                    </a:lnTo>
                    <a:lnTo>
                      <a:pt x="316" y="80"/>
                    </a:lnTo>
                    <a:lnTo>
                      <a:pt x="316" y="89"/>
                    </a:lnTo>
                    <a:lnTo>
                      <a:pt x="314" y="93"/>
                    </a:lnTo>
                    <a:lnTo>
                      <a:pt x="312" y="95"/>
                    </a:lnTo>
                    <a:lnTo>
                      <a:pt x="310" y="97"/>
                    </a:lnTo>
                    <a:lnTo>
                      <a:pt x="309" y="99"/>
                    </a:lnTo>
                    <a:lnTo>
                      <a:pt x="305" y="99"/>
                    </a:lnTo>
                    <a:lnTo>
                      <a:pt x="303" y="101"/>
                    </a:lnTo>
                    <a:lnTo>
                      <a:pt x="301" y="101"/>
                    </a:lnTo>
                    <a:lnTo>
                      <a:pt x="299" y="103"/>
                    </a:lnTo>
                    <a:lnTo>
                      <a:pt x="293" y="107"/>
                    </a:lnTo>
                    <a:lnTo>
                      <a:pt x="286" y="112"/>
                    </a:lnTo>
                    <a:lnTo>
                      <a:pt x="284" y="114"/>
                    </a:lnTo>
                    <a:lnTo>
                      <a:pt x="284" y="114"/>
                    </a:lnTo>
                    <a:lnTo>
                      <a:pt x="284" y="116"/>
                    </a:lnTo>
                    <a:lnTo>
                      <a:pt x="284" y="118"/>
                    </a:lnTo>
                    <a:lnTo>
                      <a:pt x="282" y="118"/>
                    </a:lnTo>
                    <a:lnTo>
                      <a:pt x="282" y="118"/>
                    </a:lnTo>
                    <a:lnTo>
                      <a:pt x="280" y="120"/>
                    </a:lnTo>
                    <a:lnTo>
                      <a:pt x="269" y="133"/>
                    </a:lnTo>
                    <a:lnTo>
                      <a:pt x="254" y="148"/>
                    </a:lnTo>
                    <a:lnTo>
                      <a:pt x="254" y="150"/>
                    </a:lnTo>
                    <a:lnTo>
                      <a:pt x="252" y="152"/>
                    </a:lnTo>
                    <a:lnTo>
                      <a:pt x="250" y="154"/>
                    </a:lnTo>
                    <a:lnTo>
                      <a:pt x="250" y="156"/>
                    </a:lnTo>
                    <a:lnTo>
                      <a:pt x="250" y="156"/>
                    </a:lnTo>
                    <a:lnTo>
                      <a:pt x="250" y="158"/>
                    </a:lnTo>
                    <a:lnTo>
                      <a:pt x="250" y="160"/>
                    </a:lnTo>
                    <a:lnTo>
                      <a:pt x="250" y="162"/>
                    </a:lnTo>
                    <a:lnTo>
                      <a:pt x="248" y="167"/>
                    </a:lnTo>
                    <a:lnTo>
                      <a:pt x="248" y="169"/>
                    </a:lnTo>
                    <a:lnTo>
                      <a:pt x="248" y="171"/>
                    </a:lnTo>
                    <a:lnTo>
                      <a:pt x="248" y="173"/>
                    </a:lnTo>
                    <a:lnTo>
                      <a:pt x="248" y="173"/>
                    </a:lnTo>
                    <a:lnTo>
                      <a:pt x="248" y="175"/>
                    </a:lnTo>
                    <a:lnTo>
                      <a:pt x="246" y="175"/>
                    </a:lnTo>
                    <a:lnTo>
                      <a:pt x="246" y="177"/>
                    </a:lnTo>
                    <a:lnTo>
                      <a:pt x="244" y="179"/>
                    </a:lnTo>
                    <a:lnTo>
                      <a:pt x="244" y="181"/>
                    </a:lnTo>
                    <a:lnTo>
                      <a:pt x="246" y="182"/>
                    </a:lnTo>
                    <a:lnTo>
                      <a:pt x="246" y="186"/>
                    </a:lnTo>
                    <a:close/>
                    <a:moveTo>
                      <a:pt x="130" y="643"/>
                    </a:moveTo>
                    <a:lnTo>
                      <a:pt x="128" y="643"/>
                    </a:lnTo>
                    <a:lnTo>
                      <a:pt x="127" y="643"/>
                    </a:lnTo>
                    <a:lnTo>
                      <a:pt x="125" y="643"/>
                    </a:lnTo>
                    <a:lnTo>
                      <a:pt x="121" y="643"/>
                    </a:lnTo>
                    <a:lnTo>
                      <a:pt x="117" y="642"/>
                    </a:lnTo>
                    <a:lnTo>
                      <a:pt x="115" y="642"/>
                    </a:lnTo>
                    <a:lnTo>
                      <a:pt x="110" y="638"/>
                    </a:lnTo>
                    <a:lnTo>
                      <a:pt x="104" y="634"/>
                    </a:lnTo>
                    <a:lnTo>
                      <a:pt x="98" y="630"/>
                    </a:lnTo>
                    <a:lnTo>
                      <a:pt x="89" y="623"/>
                    </a:lnTo>
                    <a:lnTo>
                      <a:pt x="87" y="621"/>
                    </a:lnTo>
                    <a:lnTo>
                      <a:pt x="87" y="619"/>
                    </a:lnTo>
                    <a:lnTo>
                      <a:pt x="87" y="617"/>
                    </a:lnTo>
                    <a:lnTo>
                      <a:pt x="85" y="615"/>
                    </a:lnTo>
                    <a:lnTo>
                      <a:pt x="83" y="615"/>
                    </a:lnTo>
                    <a:lnTo>
                      <a:pt x="83" y="615"/>
                    </a:lnTo>
                    <a:lnTo>
                      <a:pt x="81" y="615"/>
                    </a:lnTo>
                    <a:lnTo>
                      <a:pt x="79" y="613"/>
                    </a:lnTo>
                    <a:lnTo>
                      <a:pt x="79" y="611"/>
                    </a:lnTo>
                    <a:lnTo>
                      <a:pt x="79" y="611"/>
                    </a:lnTo>
                    <a:lnTo>
                      <a:pt x="81" y="609"/>
                    </a:lnTo>
                    <a:lnTo>
                      <a:pt x="83" y="609"/>
                    </a:lnTo>
                    <a:lnTo>
                      <a:pt x="83" y="609"/>
                    </a:lnTo>
                    <a:lnTo>
                      <a:pt x="83" y="607"/>
                    </a:lnTo>
                    <a:lnTo>
                      <a:pt x="81" y="606"/>
                    </a:lnTo>
                    <a:lnTo>
                      <a:pt x="79" y="602"/>
                    </a:lnTo>
                    <a:lnTo>
                      <a:pt x="77" y="600"/>
                    </a:lnTo>
                    <a:lnTo>
                      <a:pt x="77" y="647"/>
                    </a:lnTo>
                    <a:lnTo>
                      <a:pt x="83" y="647"/>
                    </a:lnTo>
                    <a:lnTo>
                      <a:pt x="89" y="647"/>
                    </a:lnTo>
                    <a:lnTo>
                      <a:pt x="102" y="649"/>
                    </a:lnTo>
                    <a:lnTo>
                      <a:pt x="110" y="651"/>
                    </a:lnTo>
                    <a:lnTo>
                      <a:pt x="111" y="651"/>
                    </a:lnTo>
                    <a:lnTo>
                      <a:pt x="125" y="649"/>
                    </a:lnTo>
                    <a:lnTo>
                      <a:pt x="128" y="649"/>
                    </a:lnTo>
                    <a:lnTo>
                      <a:pt x="130" y="649"/>
                    </a:lnTo>
                    <a:lnTo>
                      <a:pt x="130" y="647"/>
                    </a:lnTo>
                    <a:lnTo>
                      <a:pt x="132" y="647"/>
                    </a:lnTo>
                    <a:lnTo>
                      <a:pt x="132" y="645"/>
                    </a:lnTo>
                    <a:lnTo>
                      <a:pt x="132" y="643"/>
                    </a:lnTo>
                    <a:lnTo>
                      <a:pt x="130" y="643"/>
                    </a:lnTo>
                    <a:close/>
                    <a:moveTo>
                      <a:pt x="151" y="647"/>
                    </a:moveTo>
                    <a:lnTo>
                      <a:pt x="153" y="647"/>
                    </a:lnTo>
                    <a:lnTo>
                      <a:pt x="155" y="645"/>
                    </a:lnTo>
                    <a:lnTo>
                      <a:pt x="147" y="645"/>
                    </a:lnTo>
                    <a:lnTo>
                      <a:pt x="144" y="645"/>
                    </a:lnTo>
                    <a:lnTo>
                      <a:pt x="140" y="647"/>
                    </a:lnTo>
                    <a:lnTo>
                      <a:pt x="142" y="649"/>
                    </a:lnTo>
                    <a:lnTo>
                      <a:pt x="142" y="647"/>
                    </a:lnTo>
                    <a:lnTo>
                      <a:pt x="144" y="647"/>
                    </a:lnTo>
                    <a:lnTo>
                      <a:pt x="146" y="647"/>
                    </a:lnTo>
                    <a:lnTo>
                      <a:pt x="149" y="647"/>
                    </a:lnTo>
                    <a:lnTo>
                      <a:pt x="151" y="647"/>
                    </a:lnTo>
                    <a:close/>
                    <a:moveTo>
                      <a:pt x="183" y="311"/>
                    </a:moveTo>
                    <a:lnTo>
                      <a:pt x="185" y="311"/>
                    </a:lnTo>
                    <a:lnTo>
                      <a:pt x="185" y="311"/>
                    </a:lnTo>
                    <a:lnTo>
                      <a:pt x="185" y="311"/>
                    </a:lnTo>
                    <a:lnTo>
                      <a:pt x="183" y="310"/>
                    </a:lnTo>
                    <a:lnTo>
                      <a:pt x="183" y="310"/>
                    </a:lnTo>
                    <a:lnTo>
                      <a:pt x="182" y="310"/>
                    </a:lnTo>
                    <a:lnTo>
                      <a:pt x="183" y="311"/>
                    </a:lnTo>
                    <a:lnTo>
                      <a:pt x="183" y="311"/>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77" name="Freeform 1822">
                <a:extLst>
                  <a:ext uri="{FF2B5EF4-FFF2-40B4-BE49-F238E27FC236}">
                    <a16:creationId xmlns:a16="http://schemas.microsoft.com/office/drawing/2014/main" id="{999A8D24-AE7D-BB79-DC7C-A6F5F23FAB54}"/>
                  </a:ext>
                </a:extLst>
              </p:cNvPr>
              <p:cNvSpPr>
                <a:spLocks noEditPoints="1"/>
              </p:cNvSpPr>
              <p:nvPr/>
            </p:nvSpPr>
            <p:spPr bwMode="auto">
              <a:xfrm>
                <a:off x="7959514" y="6960415"/>
                <a:ext cx="5115496" cy="5327621"/>
              </a:xfrm>
              <a:custGeom>
                <a:avLst/>
                <a:gdLst>
                  <a:gd name="T0" fmla="*/ 408 w 627"/>
                  <a:gd name="T1" fmla="*/ 522 h 653"/>
                  <a:gd name="T2" fmla="*/ 408 w 627"/>
                  <a:gd name="T3" fmla="*/ 545 h 653"/>
                  <a:gd name="T4" fmla="*/ 608 w 627"/>
                  <a:gd name="T5" fmla="*/ 243 h 653"/>
                  <a:gd name="T6" fmla="*/ 584 w 627"/>
                  <a:gd name="T7" fmla="*/ 275 h 653"/>
                  <a:gd name="T8" fmla="*/ 561 w 627"/>
                  <a:gd name="T9" fmla="*/ 313 h 653"/>
                  <a:gd name="T10" fmla="*/ 533 w 627"/>
                  <a:gd name="T11" fmla="*/ 427 h 653"/>
                  <a:gd name="T12" fmla="*/ 499 w 627"/>
                  <a:gd name="T13" fmla="*/ 463 h 653"/>
                  <a:gd name="T14" fmla="*/ 470 w 627"/>
                  <a:gd name="T15" fmla="*/ 469 h 653"/>
                  <a:gd name="T16" fmla="*/ 417 w 627"/>
                  <a:gd name="T17" fmla="*/ 499 h 653"/>
                  <a:gd name="T18" fmla="*/ 409 w 627"/>
                  <a:gd name="T19" fmla="*/ 511 h 653"/>
                  <a:gd name="T20" fmla="*/ 392 w 627"/>
                  <a:gd name="T21" fmla="*/ 569 h 653"/>
                  <a:gd name="T22" fmla="*/ 364 w 627"/>
                  <a:gd name="T23" fmla="*/ 611 h 653"/>
                  <a:gd name="T24" fmla="*/ 375 w 627"/>
                  <a:gd name="T25" fmla="*/ 594 h 653"/>
                  <a:gd name="T26" fmla="*/ 362 w 627"/>
                  <a:gd name="T27" fmla="*/ 600 h 653"/>
                  <a:gd name="T28" fmla="*/ 326 w 627"/>
                  <a:gd name="T29" fmla="*/ 649 h 653"/>
                  <a:gd name="T30" fmla="*/ 301 w 627"/>
                  <a:gd name="T31" fmla="*/ 609 h 653"/>
                  <a:gd name="T32" fmla="*/ 292 w 627"/>
                  <a:gd name="T33" fmla="*/ 560 h 653"/>
                  <a:gd name="T34" fmla="*/ 317 w 627"/>
                  <a:gd name="T35" fmla="*/ 509 h 653"/>
                  <a:gd name="T36" fmla="*/ 294 w 627"/>
                  <a:gd name="T37" fmla="*/ 459 h 653"/>
                  <a:gd name="T38" fmla="*/ 258 w 627"/>
                  <a:gd name="T39" fmla="*/ 448 h 653"/>
                  <a:gd name="T40" fmla="*/ 260 w 627"/>
                  <a:gd name="T41" fmla="*/ 395 h 653"/>
                  <a:gd name="T42" fmla="*/ 248 w 627"/>
                  <a:gd name="T43" fmla="*/ 361 h 653"/>
                  <a:gd name="T44" fmla="*/ 216 w 627"/>
                  <a:gd name="T45" fmla="*/ 311 h 653"/>
                  <a:gd name="T46" fmla="*/ 174 w 627"/>
                  <a:gd name="T47" fmla="*/ 289 h 653"/>
                  <a:gd name="T48" fmla="*/ 138 w 627"/>
                  <a:gd name="T49" fmla="*/ 262 h 653"/>
                  <a:gd name="T50" fmla="*/ 121 w 627"/>
                  <a:gd name="T51" fmla="*/ 243 h 653"/>
                  <a:gd name="T52" fmla="*/ 68 w 627"/>
                  <a:gd name="T53" fmla="*/ 262 h 653"/>
                  <a:gd name="T54" fmla="*/ 28 w 627"/>
                  <a:gd name="T55" fmla="*/ 243 h 653"/>
                  <a:gd name="T56" fmla="*/ 4 w 627"/>
                  <a:gd name="T57" fmla="*/ 211 h 653"/>
                  <a:gd name="T58" fmla="*/ 6 w 627"/>
                  <a:gd name="T59" fmla="*/ 194 h 653"/>
                  <a:gd name="T60" fmla="*/ 38 w 627"/>
                  <a:gd name="T61" fmla="*/ 156 h 653"/>
                  <a:gd name="T62" fmla="*/ 70 w 627"/>
                  <a:gd name="T63" fmla="*/ 95 h 653"/>
                  <a:gd name="T64" fmla="*/ 78 w 627"/>
                  <a:gd name="T65" fmla="*/ 74 h 653"/>
                  <a:gd name="T66" fmla="*/ 95 w 627"/>
                  <a:gd name="T67" fmla="*/ 55 h 653"/>
                  <a:gd name="T68" fmla="*/ 135 w 627"/>
                  <a:gd name="T69" fmla="*/ 70 h 653"/>
                  <a:gd name="T70" fmla="*/ 165 w 627"/>
                  <a:gd name="T71" fmla="*/ 46 h 653"/>
                  <a:gd name="T72" fmla="*/ 157 w 627"/>
                  <a:gd name="T73" fmla="*/ 19 h 653"/>
                  <a:gd name="T74" fmla="*/ 195 w 627"/>
                  <a:gd name="T75" fmla="*/ 17 h 653"/>
                  <a:gd name="T76" fmla="*/ 222 w 627"/>
                  <a:gd name="T77" fmla="*/ 2 h 653"/>
                  <a:gd name="T78" fmla="*/ 226 w 627"/>
                  <a:gd name="T79" fmla="*/ 27 h 653"/>
                  <a:gd name="T80" fmla="*/ 239 w 627"/>
                  <a:gd name="T81" fmla="*/ 65 h 653"/>
                  <a:gd name="T82" fmla="*/ 267 w 627"/>
                  <a:gd name="T83" fmla="*/ 53 h 653"/>
                  <a:gd name="T84" fmla="*/ 301 w 627"/>
                  <a:gd name="T85" fmla="*/ 44 h 653"/>
                  <a:gd name="T86" fmla="*/ 336 w 627"/>
                  <a:gd name="T87" fmla="*/ 50 h 653"/>
                  <a:gd name="T88" fmla="*/ 373 w 627"/>
                  <a:gd name="T89" fmla="*/ 48 h 653"/>
                  <a:gd name="T90" fmla="*/ 364 w 627"/>
                  <a:gd name="T91" fmla="*/ 86 h 653"/>
                  <a:gd name="T92" fmla="*/ 351 w 627"/>
                  <a:gd name="T93" fmla="*/ 110 h 653"/>
                  <a:gd name="T94" fmla="*/ 392 w 627"/>
                  <a:gd name="T95" fmla="*/ 114 h 653"/>
                  <a:gd name="T96" fmla="*/ 408 w 627"/>
                  <a:gd name="T97" fmla="*/ 107 h 653"/>
                  <a:gd name="T98" fmla="*/ 430 w 627"/>
                  <a:gd name="T99" fmla="*/ 97 h 653"/>
                  <a:gd name="T100" fmla="*/ 466 w 627"/>
                  <a:gd name="T101" fmla="*/ 114 h 653"/>
                  <a:gd name="T102" fmla="*/ 468 w 627"/>
                  <a:gd name="T103" fmla="*/ 137 h 653"/>
                  <a:gd name="T104" fmla="*/ 495 w 627"/>
                  <a:gd name="T105" fmla="*/ 124 h 653"/>
                  <a:gd name="T106" fmla="*/ 589 w 627"/>
                  <a:gd name="T107" fmla="*/ 163 h 653"/>
                  <a:gd name="T108" fmla="*/ 408 w 627"/>
                  <a:gd name="T109" fmla="*/ 93 h 653"/>
                  <a:gd name="T110" fmla="*/ 375 w 627"/>
                  <a:gd name="T111" fmla="*/ 103 h 653"/>
                  <a:gd name="T112" fmla="*/ 392 w 627"/>
                  <a:gd name="T113" fmla="*/ 108 h 653"/>
                  <a:gd name="T114" fmla="*/ 370 w 627"/>
                  <a:gd name="T115" fmla="*/ 86 h 653"/>
                  <a:gd name="T116" fmla="*/ 472 w 627"/>
                  <a:gd name="T117" fmla="*/ 129 h 653"/>
                  <a:gd name="T118" fmla="*/ 379 w 627"/>
                  <a:gd name="T119" fmla="*/ 84 h 653"/>
                  <a:gd name="T120" fmla="*/ 356 w 627"/>
                  <a:gd name="T121" fmla="*/ 99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27" h="653">
                    <a:moveTo>
                      <a:pt x="559" y="302"/>
                    </a:moveTo>
                    <a:lnTo>
                      <a:pt x="561" y="302"/>
                    </a:lnTo>
                    <a:lnTo>
                      <a:pt x="561" y="302"/>
                    </a:lnTo>
                    <a:lnTo>
                      <a:pt x="559" y="304"/>
                    </a:lnTo>
                    <a:lnTo>
                      <a:pt x="559" y="302"/>
                    </a:lnTo>
                    <a:close/>
                    <a:moveTo>
                      <a:pt x="565" y="294"/>
                    </a:moveTo>
                    <a:lnTo>
                      <a:pt x="565" y="294"/>
                    </a:lnTo>
                    <a:lnTo>
                      <a:pt x="565" y="294"/>
                    </a:lnTo>
                    <a:lnTo>
                      <a:pt x="563" y="296"/>
                    </a:lnTo>
                    <a:lnTo>
                      <a:pt x="563" y="296"/>
                    </a:lnTo>
                    <a:lnTo>
                      <a:pt x="565" y="296"/>
                    </a:lnTo>
                    <a:lnTo>
                      <a:pt x="565" y="294"/>
                    </a:lnTo>
                    <a:lnTo>
                      <a:pt x="567" y="294"/>
                    </a:lnTo>
                    <a:lnTo>
                      <a:pt x="565" y="292"/>
                    </a:lnTo>
                    <a:lnTo>
                      <a:pt x="565" y="294"/>
                    </a:lnTo>
                    <a:close/>
                    <a:moveTo>
                      <a:pt x="406" y="520"/>
                    </a:moveTo>
                    <a:lnTo>
                      <a:pt x="406" y="522"/>
                    </a:lnTo>
                    <a:lnTo>
                      <a:pt x="406" y="522"/>
                    </a:lnTo>
                    <a:lnTo>
                      <a:pt x="406" y="524"/>
                    </a:lnTo>
                    <a:lnTo>
                      <a:pt x="408" y="522"/>
                    </a:lnTo>
                    <a:lnTo>
                      <a:pt x="408" y="522"/>
                    </a:lnTo>
                    <a:lnTo>
                      <a:pt x="408" y="522"/>
                    </a:lnTo>
                    <a:lnTo>
                      <a:pt x="408" y="520"/>
                    </a:lnTo>
                    <a:lnTo>
                      <a:pt x="408" y="520"/>
                    </a:lnTo>
                    <a:lnTo>
                      <a:pt x="406" y="520"/>
                    </a:lnTo>
                    <a:close/>
                    <a:moveTo>
                      <a:pt x="476" y="467"/>
                    </a:moveTo>
                    <a:lnTo>
                      <a:pt x="474" y="467"/>
                    </a:lnTo>
                    <a:lnTo>
                      <a:pt x="476" y="465"/>
                    </a:lnTo>
                    <a:lnTo>
                      <a:pt x="476" y="465"/>
                    </a:lnTo>
                    <a:lnTo>
                      <a:pt x="478" y="465"/>
                    </a:lnTo>
                    <a:lnTo>
                      <a:pt x="478" y="467"/>
                    </a:lnTo>
                    <a:lnTo>
                      <a:pt x="476" y="467"/>
                    </a:lnTo>
                    <a:lnTo>
                      <a:pt x="476" y="467"/>
                    </a:lnTo>
                    <a:close/>
                    <a:moveTo>
                      <a:pt x="408" y="545"/>
                    </a:moveTo>
                    <a:lnTo>
                      <a:pt x="408" y="543"/>
                    </a:lnTo>
                    <a:lnTo>
                      <a:pt x="409" y="541"/>
                    </a:lnTo>
                    <a:lnTo>
                      <a:pt x="409" y="543"/>
                    </a:lnTo>
                    <a:lnTo>
                      <a:pt x="409" y="545"/>
                    </a:lnTo>
                    <a:lnTo>
                      <a:pt x="408" y="547"/>
                    </a:lnTo>
                    <a:lnTo>
                      <a:pt x="408" y="549"/>
                    </a:lnTo>
                    <a:lnTo>
                      <a:pt x="408" y="547"/>
                    </a:lnTo>
                    <a:lnTo>
                      <a:pt x="408" y="545"/>
                    </a:lnTo>
                    <a:close/>
                    <a:moveTo>
                      <a:pt x="459" y="480"/>
                    </a:moveTo>
                    <a:lnTo>
                      <a:pt x="457" y="480"/>
                    </a:lnTo>
                    <a:lnTo>
                      <a:pt x="457" y="478"/>
                    </a:lnTo>
                    <a:lnTo>
                      <a:pt x="457" y="478"/>
                    </a:lnTo>
                    <a:lnTo>
                      <a:pt x="459" y="476"/>
                    </a:lnTo>
                    <a:lnTo>
                      <a:pt x="459" y="476"/>
                    </a:lnTo>
                    <a:lnTo>
                      <a:pt x="459" y="476"/>
                    </a:lnTo>
                    <a:lnTo>
                      <a:pt x="461" y="476"/>
                    </a:lnTo>
                    <a:lnTo>
                      <a:pt x="461" y="478"/>
                    </a:lnTo>
                    <a:lnTo>
                      <a:pt x="461" y="478"/>
                    </a:lnTo>
                    <a:lnTo>
                      <a:pt x="459" y="480"/>
                    </a:lnTo>
                    <a:lnTo>
                      <a:pt x="459" y="480"/>
                    </a:lnTo>
                    <a:close/>
                    <a:moveTo>
                      <a:pt x="626" y="199"/>
                    </a:moveTo>
                    <a:lnTo>
                      <a:pt x="627" y="203"/>
                    </a:lnTo>
                    <a:lnTo>
                      <a:pt x="626" y="217"/>
                    </a:lnTo>
                    <a:lnTo>
                      <a:pt x="624" y="222"/>
                    </a:lnTo>
                    <a:lnTo>
                      <a:pt x="622" y="226"/>
                    </a:lnTo>
                    <a:lnTo>
                      <a:pt x="618" y="234"/>
                    </a:lnTo>
                    <a:lnTo>
                      <a:pt x="614" y="239"/>
                    </a:lnTo>
                    <a:lnTo>
                      <a:pt x="610" y="241"/>
                    </a:lnTo>
                    <a:lnTo>
                      <a:pt x="608" y="243"/>
                    </a:lnTo>
                    <a:lnTo>
                      <a:pt x="607" y="247"/>
                    </a:lnTo>
                    <a:lnTo>
                      <a:pt x="603" y="251"/>
                    </a:lnTo>
                    <a:lnTo>
                      <a:pt x="601" y="255"/>
                    </a:lnTo>
                    <a:lnTo>
                      <a:pt x="599" y="255"/>
                    </a:lnTo>
                    <a:lnTo>
                      <a:pt x="595" y="256"/>
                    </a:lnTo>
                    <a:lnTo>
                      <a:pt x="593" y="258"/>
                    </a:lnTo>
                    <a:lnTo>
                      <a:pt x="591" y="260"/>
                    </a:lnTo>
                    <a:lnTo>
                      <a:pt x="591" y="262"/>
                    </a:lnTo>
                    <a:lnTo>
                      <a:pt x="589" y="262"/>
                    </a:lnTo>
                    <a:lnTo>
                      <a:pt x="589" y="264"/>
                    </a:lnTo>
                    <a:lnTo>
                      <a:pt x="589" y="264"/>
                    </a:lnTo>
                    <a:lnTo>
                      <a:pt x="588" y="266"/>
                    </a:lnTo>
                    <a:lnTo>
                      <a:pt x="588" y="268"/>
                    </a:lnTo>
                    <a:lnTo>
                      <a:pt x="586" y="268"/>
                    </a:lnTo>
                    <a:lnTo>
                      <a:pt x="586" y="268"/>
                    </a:lnTo>
                    <a:lnTo>
                      <a:pt x="586" y="266"/>
                    </a:lnTo>
                    <a:lnTo>
                      <a:pt x="586" y="266"/>
                    </a:lnTo>
                    <a:lnTo>
                      <a:pt x="586" y="268"/>
                    </a:lnTo>
                    <a:lnTo>
                      <a:pt x="584" y="270"/>
                    </a:lnTo>
                    <a:lnTo>
                      <a:pt x="584" y="273"/>
                    </a:lnTo>
                    <a:lnTo>
                      <a:pt x="584" y="275"/>
                    </a:lnTo>
                    <a:lnTo>
                      <a:pt x="580" y="281"/>
                    </a:lnTo>
                    <a:lnTo>
                      <a:pt x="574" y="291"/>
                    </a:lnTo>
                    <a:lnTo>
                      <a:pt x="571" y="292"/>
                    </a:lnTo>
                    <a:lnTo>
                      <a:pt x="569" y="294"/>
                    </a:lnTo>
                    <a:lnTo>
                      <a:pt x="569" y="294"/>
                    </a:lnTo>
                    <a:lnTo>
                      <a:pt x="567" y="291"/>
                    </a:lnTo>
                    <a:lnTo>
                      <a:pt x="565" y="289"/>
                    </a:lnTo>
                    <a:lnTo>
                      <a:pt x="565" y="291"/>
                    </a:lnTo>
                    <a:lnTo>
                      <a:pt x="563" y="291"/>
                    </a:lnTo>
                    <a:lnTo>
                      <a:pt x="563" y="291"/>
                    </a:lnTo>
                    <a:lnTo>
                      <a:pt x="563" y="291"/>
                    </a:lnTo>
                    <a:lnTo>
                      <a:pt x="563" y="294"/>
                    </a:lnTo>
                    <a:lnTo>
                      <a:pt x="561" y="298"/>
                    </a:lnTo>
                    <a:lnTo>
                      <a:pt x="559" y="302"/>
                    </a:lnTo>
                    <a:lnTo>
                      <a:pt x="559" y="304"/>
                    </a:lnTo>
                    <a:lnTo>
                      <a:pt x="559" y="306"/>
                    </a:lnTo>
                    <a:lnTo>
                      <a:pt x="559" y="308"/>
                    </a:lnTo>
                    <a:lnTo>
                      <a:pt x="559" y="311"/>
                    </a:lnTo>
                    <a:lnTo>
                      <a:pt x="559" y="313"/>
                    </a:lnTo>
                    <a:lnTo>
                      <a:pt x="561" y="311"/>
                    </a:lnTo>
                    <a:lnTo>
                      <a:pt x="561" y="313"/>
                    </a:lnTo>
                    <a:lnTo>
                      <a:pt x="559" y="321"/>
                    </a:lnTo>
                    <a:lnTo>
                      <a:pt x="559" y="323"/>
                    </a:lnTo>
                    <a:lnTo>
                      <a:pt x="561" y="342"/>
                    </a:lnTo>
                    <a:lnTo>
                      <a:pt x="559" y="349"/>
                    </a:lnTo>
                    <a:lnTo>
                      <a:pt x="557" y="361"/>
                    </a:lnTo>
                    <a:lnTo>
                      <a:pt x="557" y="363"/>
                    </a:lnTo>
                    <a:lnTo>
                      <a:pt x="557" y="372"/>
                    </a:lnTo>
                    <a:lnTo>
                      <a:pt x="557" y="374"/>
                    </a:lnTo>
                    <a:lnTo>
                      <a:pt x="555" y="376"/>
                    </a:lnTo>
                    <a:lnTo>
                      <a:pt x="553" y="376"/>
                    </a:lnTo>
                    <a:lnTo>
                      <a:pt x="552" y="378"/>
                    </a:lnTo>
                    <a:lnTo>
                      <a:pt x="550" y="384"/>
                    </a:lnTo>
                    <a:lnTo>
                      <a:pt x="548" y="389"/>
                    </a:lnTo>
                    <a:lnTo>
                      <a:pt x="548" y="401"/>
                    </a:lnTo>
                    <a:lnTo>
                      <a:pt x="548" y="402"/>
                    </a:lnTo>
                    <a:lnTo>
                      <a:pt x="546" y="404"/>
                    </a:lnTo>
                    <a:lnTo>
                      <a:pt x="542" y="408"/>
                    </a:lnTo>
                    <a:lnTo>
                      <a:pt x="542" y="412"/>
                    </a:lnTo>
                    <a:lnTo>
                      <a:pt x="538" y="418"/>
                    </a:lnTo>
                    <a:lnTo>
                      <a:pt x="536" y="423"/>
                    </a:lnTo>
                    <a:lnTo>
                      <a:pt x="533" y="427"/>
                    </a:lnTo>
                    <a:lnTo>
                      <a:pt x="529" y="431"/>
                    </a:lnTo>
                    <a:lnTo>
                      <a:pt x="527" y="437"/>
                    </a:lnTo>
                    <a:lnTo>
                      <a:pt x="527" y="439"/>
                    </a:lnTo>
                    <a:lnTo>
                      <a:pt x="529" y="444"/>
                    </a:lnTo>
                    <a:lnTo>
                      <a:pt x="527" y="446"/>
                    </a:lnTo>
                    <a:lnTo>
                      <a:pt x="525" y="448"/>
                    </a:lnTo>
                    <a:lnTo>
                      <a:pt x="523" y="448"/>
                    </a:lnTo>
                    <a:lnTo>
                      <a:pt x="521" y="450"/>
                    </a:lnTo>
                    <a:lnTo>
                      <a:pt x="517" y="450"/>
                    </a:lnTo>
                    <a:lnTo>
                      <a:pt x="516" y="452"/>
                    </a:lnTo>
                    <a:lnTo>
                      <a:pt x="514" y="454"/>
                    </a:lnTo>
                    <a:lnTo>
                      <a:pt x="512" y="456"/>
                    </a:lnTo>
                    <a:lnTo>
                      <a:pt x="512" y="459"/>
                    </a:lnTo>
                    <a:lnTo>
                      <a:pt x="512" y="459"/>
                    </a:lnTo>
                    <a:lnTo>
                      <a:pt x="512" y="461"/>
                    </a:lnTo>
                    <a:lnTo>
                      <a:pt x="512" y="461"/>
                    </a:lnTo>
                    <a:lnTo>
                      <a:pt x="512" y="463"/>
                    </a:lnTo>
                    <a:lnTo>
                      <a:pt x="510" y="463"/>
                    </a:lnTo>
                    <a:lnTo>
                      <a:pt x="506" y="463"/>
                    </a:lnTo>
                    <a:lnTo>
                      <a:pt x="500" y="463"/>
                    </a:lnTo>
                    <a:lnTo>
                      <a:pt x="499" y="463"/>
                    </a:lnTo>
                    <a:lnTo>
                      <a:pt x="497" y="463"/>
                    </a:lnTo>
                    <a:lnTo>
                      <a:pt x="495" y="461"/>
                    </a:lnTo>
                    <a:lnTo>
                      <a:pt x="495" y="459"/>
                    </a:lnTo>
                    <a:lnTo>
                      <a:pt x="493" y="458"/>
                    </a:lnTo>
                    <a:lnTo>
                      <a:pt x="493" y="459"/>
                    </a:lnTo>
                    <a:lnTo>
                      <a:pt x="491" y="461"/>
                    </a:lnTo>
                    <a:lnTo>
                      <a:pt x="493" y="461"/>
                    </a:lnTo>
                    <a:lnTo>
                      <a:pt x="493" y="463"/>
                    </a:lnTo>
                    <a:lnTo>
                      <a:pt x="491" y="463"/>
                    </a:lnTo>
                    <a:lnTo>
                      <a:pt x="487" y="465"/>
                    </a:lnTo>
                    <a:lnTo>
                      <a:pt x="485" y="465"/>
                    </a:lnTo>
                    <a:lnTo>
                      <a:pt x="481" y="465"/>
                    </a:lnTo>
                    <a:lnTo>
                      <a:pt x="480" y="465"/>
                    </a:lnTo>
                    <a:lnTo>
                      <a:pt x="483" y="463"/>
                    </a:lnTo>
                    <a:lnTo>
                      <a:pt x="485" y="463"/>
                    </a:lnTo>
                    <a:lnTo>
                      <a:pt x="483" y="461"/>
                    </a:lnTo>
                    <a:lnTo>
                      <a:pt x="480" y="463"/>
                    </a:lnTo>
                    <a:lnTo>
                      <a:pt x="472" y="463"/>
                    </a:lnTo>
                    <a:lnTo>
                      <a:pt x="470" y="465"/>
                    </a:lnTo>
                    <a:lnTo>
                      <a:pt x="468" y="467"/>
                    </a:lnTo>
                    <a:lnTo>
                      <a:pt x="470" y="469"/>
                    </a:lnTo>
                    <a:lnTo>
                      <a:pt x="468" y="469"/>
                    </a:lnTo>
                    <a:lnTo>
                      <a:pt x="468" y="469"/>
                    </a:lnTo>
                    <a:lnTo>
                      <a:pt x="466" y="471"/>
                    </a:lnTo>
                    <a:lnTo>
                      <a:pt x="464" y="471"/>
                    </a:lnTo>
                    <a:lnTo>
                      <a:pt x="462" y="471"/>
                    </a:lnTo>
                    <a:lnTo>
                      <a:pt x="457" y="475"/>
                    </a:lnTo>
                    <a:lnTo>
                      <a:pt x="457" y="476"/>
                    </a:lnTo>
                    <a:lnTo>
                      <a:pt x="457" y="476"/>
                    </a:lnTo>
                    <a:lnTo>
                      <a:pt x="457" y="476"/>
                    </a:lnTo>
                    <a:lnTo>
                      <a:pt x="455" y="478"/>
                    </a:lnTo>
                    <a:lnTo>
                      <a:pt x="455" y="478"/>
                    </a:lnTo>
                    <a:lnTo>
                      <a:pt x="453" y="476"/>
                    </a:lnTo>
                    <a:lnTo>
                      <a:pt x="453" y="476"/>
                    </a:lnTo>
                    <a:lnTo>
                      <a:pt x="451" y="476"/>
                    </a:lnTo>
                    <a:lnTo>
                      <a:pt x="449" y="476"/>
                    </a:lnTo>
                    <a:lnTo>
                      <a:pt x="447" y="478"/>
                    </a:lnTo>
                    <a:lnTo>
                      <a:pt x="436" y="484"/>
                    </a:lnTo>
                    <a:lnTo>
                      <a:pt x="423" y="495"/>
                    </a:lnTo>
                    <a:lnTo>
                      <a:pt x="419" y="497"/>
                    </a:lnTo>
                    <a:lnTo>
                      <a:pt x="415" y="499"/>
                    </a:lnTo>
                    <a:lnTo>
                      <a:pt x="417" y="499"/>
                    </a:lnTo>
                    <a:lnTo>
                      <a:pt x="417" y="499"/>
                    </a:lnTo>
                    <a:lnTo>
                      <a:pt x="417" y="501"/>
                    </a:lnTo>
                    <a:lnTo>
                      <a:pt x="415" y="503"/>
                    </a:lnTo>
                    <a:lnTo>
                      <a:pt x="413" y="505"/>
                    </a:lnTo>
                    <a:lnTo>
                      <a:pt x="411" y="505"/>
                    </a:lnTo>
                    <a:lnTo>
                      <a:pt x="413" y="505"/>
                    </a:lnTo>
                    <a:lnTo>
                      <a:pt x="409" y="503"/>
                    </a:lnTo>
                    <a:lnTo>
                      <a:pt x="409" y="503"/>
                    </a:lnTo>
                    <a:lnTo>
                      <a:pt x="409" y="503"/>
                    </a:lnTo>
                    <a:lnTo>
                      <a:pt x="409" y="505"/>
                    </a:lnTo>
                    <a:lnTo>
                      <a:pt x="409" y="505"/>
                    </a:lnTo>
                    <a:lnTo>
                      <a:pt x="409" y="505"/>
                    </a:lnTo>
                    <a:lnTo>
                      <a:pt x="408" y="505"/>
                    </a:lnTo>
                    <a:lnTo>
                      <a:pt x="406" y="507"/>
                    </a:lnTo>
                    <a:lnTo>
                      <a:pt x="406" y="507"/>
                    </a:lnTo>
                    <a:lnTo>
                      <a:pt x="404" y="505"/>
                    </a:lnTo>
                    <a:lnTo>
                      <a:pt x="404" y="507"/>
                    </a:lnTo>
                    <a:lnTo>
                      <a:pt x="406" y="507"/>
                    </a:lnTo>
                    <a:lnTo>
                      <a:pt x="408" y="507"/>
                    </a:lnTo>
                    <a:lnTo>
                      <a:pt x="409" y="509"/>
                    </a:lnTo>
                    <a:lnTo>
                      <a:pt x="409" y="511"/>
                    </a:lnTo>
                    <a:lnTo>
                      <a:pt x="408" y="513"/>
                    </a:lnTo>
                    <a:lnTo>
                      <a:pt x="406" y="513"/>
                    </a:lnTo>
                    <a:lnTo>
                      <a:pt x="406" y="514"/>
                    </a:lnTo>
                    <a:lnTo>
                      <a:pt x="406" y="514"/>
                    </a:lnTo>
                    <a:lnTo>
                      <a:pt x="406" y="516"/>
                    </a:lnTo>
                    <a:lnTo>
                      <a:pt x="406" y="518"/>
                    </a:lnTo>
                    <a:lnTo>
                      <a:pt x="406" y="520"/>
                    </a:lnTo>
                    <a:lnTo>
                      <a:pt x="406" y="520"/>
                    </a:lnTo>
                    <a:lnTo>
                      <a:pt x="406" y="520"/>
                    </a:lnTo>
                    <a:lnTo>
                      <a:pt x="404" y="520"/>
                    </a:lnTo>
                    <a:lnTo>
                      <a:pt x="404" y="520"/>
                    </a:lnTo>
                    <a:lnTo>
                      <a:pt x="404" y="520"/>
                    </a:lnTo>
                    <a:lnTo>
                      <a:pt x="404" y="522"/>
                    </a:lnTo>
                    <a:lnTo>
                      <a:pt x="406" y="526"/>
                    </a:lnTo>
                    <a:lnTo>
                      <a:pt x="406" y="535"/>
                    </a:lnTo>
                    <a:lnTo>
                      <a:pt x="406" y="552"/>
                    </a:lnTo>
                    <a:lnTo>
                      <a:pt x="406" y="556"/>
                    </a:lnTo>
                    <a:lnTo>
                      <a:pt x="404" y="558"/>
                    </a:lnTo>
                    <a:lnTo>
                      <a:pt x="404" y="562"/>
                    </a:lnTo>
                    <a:lnTo>
                      <a:pt x="402" y="564"/>
                    </a:lnTo>
                    <a:lnTo>
                      <a:pt x="392" y="569"/>
                    </a:lnTo>
                    <a:lnTo>
                      <a:pt x="390" y="573"/>
                    </a:lnTo>
                    <a:lnTo>
                      <a:pt x="387" y="579"/>
                    </a:lnTo>
                    <a:lnTo>
                      <a:pt x="375" y="600"/>
                    </a:lnTo>
                    <a:lnTo>
                      <a:pt x="372" y="605"/>
                    </a:lnTo>
                    <a:lnTo>
                      <a:pt x="366" y="613"/>
                    </a:lnTo>
                    <a:lnTo>
                      <a:pt x="358" y="619"/>
                    </a:lnTo>
                    <a:lnTo>
                      <a:pt x="351" y="624"/>
                    </a:lnTo>
                    <a:lnTo>
                      <a:pt x="351" y="623"/>
                    </a:lnTo>
                    <a:lnTo>
                      <a:pt x="351" y="621"/>
                    </a:lnTo>
                    <a:lnTo>
                      <a:pt x="351" y="621"/>
                    </a:lnTo>
                    <a:lnTo>
                      <a:pt x="351" y="619"/>
                    </a:lnTo>
                    <a:lnTo>
                      <a:pt x="351" y="619"/>
                    </a:lnTo>
                    <a:lnTo>
                      <a:pt x="353" y="619"/>
                    </a:lnTo>
                    <a:lnTo>
                      <a:pt x="353" y="619"/>
                    </a:lnTo>
                    <a:lnTo>
                      <a:pt x="354" y="619"/>
                    </a:lnTo>
                    <a:lnTo>
                      <a:pt x="356" y="617"/>
                    </a:lnTo>
                    <a:lnTo>
                      <a:pt x="360" y="615"/>
                    </a:lnTo>
                    <a:lnTo>
                      <a:pt x="362" y="615"/>
                    </a:lnTo>
                    <a:lnTo>
                      <a:pt x="362" y="613"/>
                    </a:lnTo>
                    <a:lnTo>
                      <a:pt x="364" y="613"/>
                    </a:lnTo>
                    <a:lnTo>
                      <a:pt x="364" y="611"/>
                    </a:lnTo>
                    <a:lnTo>
                      <a:pt x="364" y="609"/>
                    </a:lnTo>
                    <a:lnTo>
                      <a:pt x="366" y="607"/>
                    </a:lnTo>
                    <a:lnTo>
                      <a:pt x="366" y="607"/>
                    </a:lnTo>
                    <a:lnTo>
                      <a:pt x="366" y="607"/>
                    </a:lnTo>
                    <a:lnTo>
                      <a:pt x="366" y="605"/>
                    </a:lnTo>
                    <a:lnTo>
                      <a:pt x="366" y="605"/>
                    </a:lnTo>
                    <a:lnTo>
                      <a:pt x="368" y="605"/>
                    </a:lnTo>
                    <a:lnTo>
                      <a:pt x="368" y="605"/>
                    </a:lnTo>
                    <a:lnTo>
                      <a:pt x="368" y="604"/>
                    </a:lnTo>
                    <a:lnTo>
                      <a:pt x="372" y="602"/>
                    </a:lnTo>
                    <a:lnTo>
                      <a:pt x="372" y="600"/>
                    </a:lnTo>
                    <a:lnTo>
                      <a:pt x="372" y="600"/>
                    </a:lnTo>
                    <a:lnTo>
                      <a:pt x="372" y="598"/>
                    </a:lnTo>
                    <a:lnTo>
                      <a:pt x="372" y="596"/>
                    </a:lnTo>
                    <a:lnTo>
                      <a:pt x="372" y="596"/>
                    </a:lnTo>
                    <a:lnTo>
                      <a:pt x="372" y="594"/>
                    </a:lnTo>
                    <a:lnTo>
                      <a:pt x="373" y="594"/>
                    </a:lnTo>
                    <a:lnTo>
                      <a:pt x="373" y="594"/>
                    </a:lnTo>
                    <a:lnTo>
                      <a:pt x="373" y="596"/>
                    </a:lnTo>
                    <a:lnTo>
                      <a:pt x="375" y="594"/>
                    </a:lnTo>
                    <a:lnTo>
                      <a:pt x="375" y="594"/>
                    </a:lnTo>
                    <a:lnTo>
                      <a:pt x="375" y="592"/>
                    </a:lnTo>
                    <a:lnTo>
                      <a:pt x="373" y="592"/>
                    </a:lnTo>
                    <a:lnTo>
                      <a:pt x="372" y="592"/>
                    </a:lnTo>
                    <a:lnTo>
                      <a:pt x="370" y="594"/>
                    </a:lnTo>
                    <a:lnTo>
                      <a:pt x="368" y="594"/>
                    </a:lnTo>
                    <a:lnTo>
                      <a:pt x="368" y="594"/>
                    </a:lnTo>
                    <a:lnTo>
                      <a:pt x="366" y="592"/>
                    </a:lnTo>
                    <a:lnTo>
                      <a:pt x="364" y="590"/>
                    </a:lnTo>
                    <a:lnTo>
                      <a:pt x="364" y="590"/>
                    </a:lnTo>
                    <a:lnTo>
                      <a:pt x="364" y="588"/>
                    </a:lnTo>
                    <a:lnTo>
                      <a:pt x="362" y="588"/>
                    </a:lnTo>
                    <a:lnTo>
                      <a:pt x="364" y="590"/>
                    </a:lnTo>
                    <a:lnTo>
                      <a:pt x="364" y="592"/>
                    </a:lnTo>
                    <a:lnTo>
                      <a:pt x="364" y="594"/>
                    </a:lnTo>
                    <a:lnTo>
                      <a:pt x="364" y="596"/>
                    </a:lnTo>
                    <a:lnTo>
                      <a:pt x="364" y="598"/>
                    </a:lnTo>
                    <a:lnTo>
                      <a:pt x="364" y="598"/>
                    </a:lnTo>
                    <a:lnTo>
                      <a:pt x="364" y="600"/>
                    </a:lnTo>
                    <a:lnTo>
                      <a:pt x="362" y="600"/>
                    </a:lnTo>
                    <a:lnTo>
                      <a:pt x="362" y="600"/>
                    </a:lnTo>
                    <a:lnTo>
                      <a:pt x="362" y="600"/>
                    </a:lnTo>
                    <a:lnTo>
                      <a:pt x="362" y="604"/>
                    </a:lnTo>
                    <a:lnTo>
                      <a:pt x="360" y="605"/>
                    </a:lnTo>
                    <a:lnTo>
                      <a:pt x="360" y="605"/>
                    </a:lnTo>
                    <a:lnTo>
                      <a:pt x="358" y="607"/>
                    </a:lnTo>
                    <a:lnTo>
                      <a:pt x="354" y="609"/>
                    </a:lnTo>
                    <a:lnTo>
                      <a:pt x="353" y="611"/>
                    </a:lnTo>
                    <a:lnTo>
                      <a:pt x="353" y="611"/>
                    </a:lnTo>
                    <a:lnTo>
                      <a:pt x="349" y="617"/>
                    </a:lnTo>
                    <a:lnTo>
                      <a:pt x="349" y="619"/>
                    </a:lnTo>
                    <a:lnTo>
                      <a:pt x="349" y="621"/>
                    </a:lnTo>
                    <a:lnTo>
                      <a:pt x="349" y="623"/>
                    </a:lnTo>
                    <a:lnTo>
                      <a:pt x="349" y="624"/>
                    </a:lnTo>
                    <a:lnTo>
                      <a:pt x="349" y="626"/>
                    </a:lnTo>
                    <a:lnTo>
                      <a:pt x="347" y="628"/>
                    </a:lnTo>
                    <a:lnTo>
                      <a:pt x="345" y="630"/>
                    </a:lnTo>
                    <a:lnTo>
                      <a:pt x="343" y="640"/>
                    </a:lnTo>
                    <a:lnTo>
                      <a:pt x="339" y="643"/>
                    </a:lnTo>
                    <a:lnTo>
                      <a:pt x="337" y="647"/>
                    </a:lnTo>
                    <a:lnTo>
                      <a:pt x="330" y="653"/>
                    </a:lnTo>
                    <a:lnTo>
                      <a:pt x="328" y="651"/>
                    </a:lnTo>
                    <a:lnTo>
                      <a:pt x="326" y="649"/>
                    </a:lnTo>
                    <a:lnTo>
                      <a:pt x="326" y="645"/>
                    </a:lnTo>
                    <a:lnTo>
                      <a:pt x="328" y="642"/>
                    </a:lnTo>
                    <a:lnTo>
                      <a:pt x="328" y="640"/>
                    </a:lnTo>
                    <a:lnTo>
                      <a:pt x="334" y="636"/>
                    </a:lnTo>
                    <a:lnTo>
                      <a:pt x="334" y="634"/>
                    </a:lnTo>
                    <a:lnTo>
                      <a:pt x="332" y="632"/>
                    </a:lnTo>
                    <a:lnTo>
                      <a:pt x="332" y="632"/>
                    </a:lnTo>
                    <a:lnTo>
                      <a:pt x="330" y="632"/>
                    </a:lnTo>
                    <a:lnTo>
                      <a:pt x="328" y="630"/>
                    </a:lnTo>
                    <a:lnTo>
                      <a:pt x="326" y="630"/>
                    </a:lnTo>
                    <a:lnTo>
                      <a:pt x="326" y="628"/>
                    </a:lnTo>
                    <a:lnTo>
                      <a:pt x="324" y="624"/>
                    </a:lnTo>
                    <a:lnTo>
                      <a:pt x="322" y="623"/>
                    </a:lnTo>
                    <a:lnTo>
                      <a:pt x="320" y="623"/>
                    </a:lnTo>
                    <a:lnTo>
                      <a:pt x="317" y="619"/>
                    </a:lnTo>
                    <a:lnTo>
                      <a:pt x="315" y="619"/>
                    </a:lnTo>
                    <a:lnTo>
                      <a:pt x="311" y="615"/>
                    </a:lnTo>
                    <a:lnTo>
                      <a:pt x="311" y="613"/>
                    </a:lnTo>
                    <a:lnTo>
                      <a:pt x="309" y="613"/>
                    </a:lnTo>
                    <a:lnTo>
                      <a:pt x="303" y="611"/>
                    </a:lnTo>
                    <a:lnTo>
                      <a:pt x="301" y="609"/>
                    </a:lnTo>
                    <a:lnTo>
                      <a:pt x="299" y="607"/>
                    </a:lnTo>
                    <a:lnTo>
                      <a:pt x="296" y="604"/>
                    </a:lnTo>
                    <a:lnTo>
                      <a:pt x="296" y="604"/>
                    </a:lnTo>
                    <a:lnTo>
                      <a:pt x="294" y="604"/>
                    </a:lnTo>
                    <a:lnTo>
                      <a:pt x="288" y="605"/>
                    </a:lnTo>
                    <a:lnTo>
                      <a:pt x="288" y="605"/>
                    </a:lnTo>
                    <a:lnTo>
                      <a:pt x="288" y="604"/>
                    </a:lnTo>
                    <a:lnTo>
                      <a:pt x="286" y="602"/>
                    </a:lnTo>
                    <a:lnTo>
                      <a:pt x="284" y="598"/>
                    </a:lnTo>
                    <a:lnTo>
                      <a:pt x="281" y="594"/>
                    </a:lnTo>
                    <a:lnTo>
                      <a:pt x="277" y="590"/>
                    </a:lnTo>
                    <a:lnTo>
                      <a:pt x="275" y="588"/>
                    </a:lnTo>
                    <a:lnTo>
                      <a:pt x="271" y="590"/>
                    </a:lnTo>
                    <a:lnTo>
                      <a:pt x="267" y="592"/>
                    </a:lnTo>
                    <a:lnTo>
                      <a:pt x="265" y="592"/>
                    </a:lnTo>
                    <a:lnTo>
                      <a:pt x="262" y="590"/>
                    </a:lnTo>
                    <a:lnTo>
                      <a:pt x="277" y="575"/>
                    </a:lnTo>
                    <a:lnTo>
                      <a:pt x="288" y="562"/>
                    </a:lnTo>
                    <a:lnTo>
                      <a:pt x="290" y="560"/>
                    </a:lnTo>
                    <a:lnTo>
                      <a:pt x="290" y="560"/>
                    </a:lnTo>
                    <a:lnTo>
                      <a:pt x="292" y="560"/>
                    </a:lnTo>
                    <a:lnTo>
                      <a:pt x="292" y="558"/>
                    </a:lnTo>
                    <a:lnTo>
                      <a:pt x="292" y="556"/>
                    </a:lnTo>
                    <a:lnTo>
                      <a:pt x="292" y="556"/>
                    </a:lnTo>
                    <a:lnTo>
                      <a:pt x="294" y="554"/>
                    </a:lnTo>
                    <a:lnTo>
                      <a:pt x="301" y="549"/>
                    </a:lnTo>
                    <a:lnTo>
                      <a:pt x="307" y="545"/>
                    </a:lnTo>
                    <a:lnTo>
                      <a:pt x="309" y="543"/>
                    </a:lnTo>
                    <a:lnTo>
                      <a:pt x="311" y="543"/>
                    </a:lnTo>
                    <a:lnTo>
                      <a:pt x="313" y="541"/>
                    </a:lnTo>
                    <a:lnTo>
                      <a:pt x="317" y="541"/>
                    </a:lnTo>
                    <a:lnTo>
                      <a:pt x="318" y="539"/>
                    </a:lnTo>
                    <a:lnTo>
                      <a:pt x="320" y="537"/>
                    </a:lnTo>
                    <a:lnTo>
                      <a:pt x="322" y="535"/>
                    </a:lnTo>
                    <a:lnTo>
                      <a:pt x="324" y="531"/>
                    </a:lnTo>
                    <a:lnTo>
                      <a:pt x="324" y="522"/>
                    </a:lnTo>
                    <a:lnTo>
                      <a:pt x="324" y="520"/>
                    </a:lnTo>
                    <a:lnTo>
                      <a:pt x="322" y="516"/>
                    </a:lnTo>
                    <a:lnTo>
                      <a:pt x="322" y="513"/>
                    </a:lnTo>
                    <a:lnTo>
                      <a:pt x="320" y="511"/>
                    </a:lnTo>
                    <a:lnTo>
                      <a:pt x="320" y="509"/>
                    </a:lnTo>
                    <a:lnTo>
                      <a:pt x="317" y="509"/>
                    </a:lnTo>
                    <a:lnTo>
                      <a:pt x="313" y="509"/>
                    </a:lnTo>
                    <a:lnTo>
                      <a:pt x="309" y="509"/>
                    </a:lnTo>
                    <a:lnTo>
                      <a:pt x="309" y="507"/>
                    </a:lnTo>
                    <a:lnTo>
                      <a:pt x="311" y="505"/>
                    </a:lnTo>
                    <a:lnTo>
                      <a:pt x="311" y="503"/>
                    </a:lnTo>
                    <a:lnTo>
                      <a:pt x="313" y="501"/>
                    </a:lnTo>
                    <a:lnTo>
                      <a:pt x="313" y="501"/>
                    </a:lnTo>
                    <a:lnTo>
                      <a:pt x="315" y="484"/>
                    </a:lnTo>
                    <a:lnTo>
                      <a:pt x="317" y="482"/>
                    </a:lnTo>
                    <a:lnTo>
                      <a:pt x="315" y="480"/>
                    </a:lnTo>
                    <a:lnTo>
                      <a:pt x="313" y="480"/>
                    </a:lnTo>
                    <a:lnTo>
                      <a:pt x="311" y="478"/>
                    </a:lnTo>
                    <a:lnTo>
                      <a:pt x="309" y="478"/>
                    </a:lnTo>
                    <a:lnTo>
                      <a:pt x="307" y="478"/>
                    </a:lnTo>
                    <a:lnTo>
                      <a:pt x="305" y="480"/>
                    </a:lnTo>
                    <a:lnTo>
                      <a:pt x="303" y="480"/>
                    </a:lnTo>
                    <a:lnTo>
                      <a:pt x="299" y="480"/>
                    </a:lnTo>
                    <a:lnTo>
                      <a:pt x="298" y="478"/>
                    </a:lnTo>
                    <a:lnTo>
                      <a:pt x="296" y="476"/>
                    </a:lnTo>
                    <a:lnTo>
                      <a:pt x="296" y="473"/>
                    </a:lnTo>
                    <a:lnTo>
                      <a:pt x="294" y="459"/>
                    </a:lnTo>
                    <a:lnTo>
                      <a:pt x="292" y="454"/>
                    </a:lnTo>
                    <a:lnTo>
                      <a:pt x="288" y="452"/>
                    </a:lnTo>
                    <a:lnTo>
                      <a:pt x="284" y="450"/>
                    </a:lnTo>
                    <a:lnTo>
                      <a:pt x="284" y="450"/>
                    </a:lnTo>
                    <a:lnTo>
                      <a:pt x="282" y="450"/>
                    </a:lnTo>
                    <a:lnTo>
                      <a:pt x="281" y="448"/>
                    </a:lnTo>
                    <a:lnTo>
                      <a:pt x="281" y="448"/>
                    </a:lnTo>
                    <a:lnTo>
                      <a:pt x="281" y="448"/>
                    </a:lnTo>
                    <a:lnTo>
                      <a:pt x="281" y="448"/>
                    </a:lnTo>
                    <a:lnTo>
                      <a:pt x="279" y="448"/>
                    </a:lnTo>
                    <a:lnTo>
                      <a:pt x="279" y="448"/>
                    </a:lnTo>
                    <a:lnTo>
                      <a:pt x="279" y="450"/>
                    </a:lnTo>
                    <a:lnTo>
                      <a:pt x="279" y="450"/>
                    </a:lnTo>
                    <a:lnTo>
                      <a:pt x="275" y="450"/>
                    </a:lnTo>
                    <a:lnTo>
                      <a:pt x="271" y="450"/>
                    </a:lnTo>
                    <a:lnTo>
                      <a:pt x="263" y="450"/>
                    </a:lnTo>
                    <a:lnTo>
                      <a:pt x="263" y="450"/>
                    </a:lnTo>
                    <a:lnTo>
                      <a:pt x="262" y="448"/>
                    </a:lnTo>
                    <a:lnTo>
                      <a:pt x="262" y="448"/>
                    </a:lnTo>
                    <a:lnTo>
                      <a:pt x="260" y="448"/>
                    </a:lnTo>
                    <a:lnTo>
                      <a:pt x="258" y="448"/>
                    </a:lnTo>
                    <a:lnTo>
                      <a:pt x="258" y="448"/>
                    </a:lnTo>
                    <a:lnTo>
                      <a:pt x="256" y="448"/>
                    </a:lnTo>
                    <a:lnTo>
                      <a:pt x="256" y="440"/>
                    </a:lnTo>
                    <a:lnTo>
                      <a:pt x="258" y="433"/>
                    </a:lnTo>
                    <a:lnTo>
                      <a:pt x="258" y="429"/>
                    </a:lnTo>
                    <a:lnTo>
                      <a:pt x="258" y="427"/>
                    </a:lnTo>
                    <a:lnTo>
                      <a:pt x="258" y="425"/>
                    </a:lnTo>
                    <a:lnTo>
                      <a:pt x="254" y="418"/>
                    </a:lnTo>
                    <a:lnTo>
                      <a:pt x="254" y="414"/>
                    </a:lnTo>
                    <a:lnTo>
                      <a:pt x="258" y="412"/>
                    </a:lnTo>
                    <a:lnTo>
                      <a:pt x="258" y="412"/>
                    </a:lnTo>
                    <a:lnTo>
                      <a:pt x="258" y="412"/>
                    </a:lnTo>
                    <a:lnTo>
                      <a:pt x="256" y="410"/>
                    </a:lnTo>
                    <a:lnTo>
                      <a:pt x="256" y="410"/>
                    </a:lnTo>
                    <a:lnTo>
                      <a:pt x="256" y="408"/>
                    </a:lnTo>
                    <a:lnTo>
                      <a:pt x="254" y="408"/>
                    </a:lnTo>
                    <a:lnTo>
                      <a:pt x="254" y="406"/>
                    </a:lnTo>
                    <a:lnTo>
                      <a:pt x="256" y="404"/>
                    </a:lnTo>
                    <a:lnTo>
                      <a:pt x="258" y="397"/>
                    </a:lnTo>
                    <a:lnTo>
                      <a:pt x="260" y="395"/>
                    </a:lnTo>
                    <a:lnTo>
                      <a:pt x="260" y="395"/>
                    </a:lnTo>
                    <a:lnTo>
                      <a:pt x="260" y="395"/>
                    </a:lnTo>
                    <a:lnTo>
                      <a:pt x="260" y="393"/>
                    </a:lnTo>
                    <a:lnTo>
                      <a:pt x="262" y="387"/>
                    </a:lnTo>
                    <a:lnTo>
                      <a:pt x="262" y="384"/>
                    </a:lnTo>
                    <a:lnTo>
                      <a:pt x="263" y="382"/>
                    </a:lnTo>
                    <a:lnTo>
                      <a:pt x="262" y="380"/>
                    </a:lnTo>
                    <a:lnTo>
                      <a:pt x="262" y="378"/>
                    </a:lnTo>
                    <a:lnTo>
                      <a:pt x="260" y="374"/>
                    </a:lnTo>
                    <a:lnTo>
                      <a:pt x="260" y="372"/>
                    </a:lnTo>
                    <a:lnTo>
                      <a:pt x="260" y="372"/>
                    </a:lnTo>
                    <a:lnTo>
                      <a:pt x="260" y="370"/>
                    </a:lnTo>
                    <a:lnTo>
                      <a:pt x="260" y="370"/>
                    </a:lnTo>
                    <a:lnTo>
                      <a:pt x="258" y="370"/>
                    </a:lnTo>
                    <a:lnTo>
                      <a:pt x="258" y="370"/>
                    </a:lnTo>
                    <a:lnTo>
                      <a:pt x="258" y="370"/>
                    </a:lnTo>
                    <a:lnTo>
                      <a:pt x="256" y="370"/>
                    </a:lnTo>
                    <a:lnTo>
                      <a:pt x="254" y="368"/>
                    </a:lnTo>
                    <a:lnTo>
                      <a:pt x="252" y="366"/>
                    </a:lnTo>
                    <a:lnTo>
                      <a:pt x="250" y="365"/>
                    </a:lnTo>
                    <a:lnTo>
                      <a:pt x="248" y="363"/>
                    </a:lnTo>
                    <a:lnTo>
                      <a:pt x="248" y="361"/>
                    </a:lnTo>
                    <a:lnTo>
                      <a:pt x="248" y="357"/>
                    </a:lnTo>
                    <a:lnTo>
                      <a:pt x="248" y="355"/>
                    </a:lnTo>
                    <a:lnTo>
                      <a:pt x="250" y="351"/>
                    </a:lnTo>
                    <a:lnTo>
                      <a:pt x="250" y="349"/>
                    </a:lnTo>
                    <a:lnTo>
                      <a:pt x="245" y="349"/>
                    </a:lnTo>
                    <a:lnTo>
                      <a:pt x="239" y="349"/>
                    </a:lnTo>
                    <a:lnTo>
                      <a:pt x="226" y="349"/>
                    </a:lnTo>
                    <a:lnTo>
                      <a:pt x="222" y="349"/>
                    </a:lnTo>
                    <a:lnTo>
                      <a:pt x="222" y="349"/>
                    </a:lnTo>
                    <a:lnTo>
                      <a:pt x="220" y="347"/>
                    </a:lnTo>
                    <a:lnTo>
                      <a:pt x="220" y="346"/>
                    </a:lnTo>
                    <a:lnTo>
                      <a:pt x="220" y="340"/>
                    </a:lnTo>
                    <a:lnTo>
                      <a:pt x="220" y="336"/>
                    </a:lnTo>
                    <a:lnTo>
                      <a:pt x="218" y="334"/>
                    </a:lnTo>
                    <a:lnTo>
                      <a:pt x="216" y="332"/>
                    </a:lnTo>
                    <a:lnTo>
                      <a:pt x="214" y="328"/>
                    </a:lnTo>
                    <a:lnTo>
                      <a:pt x="220" y="328"/>
                    </a:lnTo>
                    <a:lnTo>
                      <a:pt x="218" y="323"/>
                    </a:lnTo>
                    <a:lnTo>
                      <a:pt x="216" y="315"/>
                    </a:lnTo>
                    <a:lnTo>
                      <a:pt x="216" y="313"/>
                    </a:lnTo>
                    <a:lnTo>
                      <a:pt x="216" y="311"/>
                    </a:lnTo>
                    <a:lnTo>
                      <a:pt x="216" y="310"/>
                    </a:lnTo>
                    <a:lnTo>
                      <a:pt x="216" y="308"/>
                    </a:lnTo>
                    <a:lnTo>
                      <a:pt x="214" y="306"/>
                    </a:lnTo>
                    <a:lnTo>
                      <a:pt x="210" y="304"/>
                    </a:lnTo>
                    <a:lnTo>
                      <a:pt x="209" y="304"/>
                    </a:lnTo>
                    <a:lnTo>
                      <a:pt x="205" y="304"/>
                    </a:lnTo>
                    <a:lnTo>
                      <a:pt x="203" y="304"/>
                    </a:lnTo>
                    <a:lnTo>
                      <a:pt x="199" y="304"/>
                    </a:lnTo>
                    <a:lnTo>
                      <a:pt x="197" y="304"/>
                    </a:lnTo>
                    <a:lnTo>
                      <a:pt x="193" y="302"/>
                    </a:lnTo>
                    <a:lnTo>
                      <a:pt x="191" y="302"/>
                    </a:lnTo>
                    <a:lnTo>
                      <a:pt x="191" y="298"/>
                    </a:lnTo>
                    <a:lnTo>
                      <a:pt x="190" y="298"/>
                    </a:lnTo>
                    <a:lnTo>
                      <a:pt x="190" y="296"/>
                    </a:lnTo>
                    <a:lnTo>
                      <a:pt x="184" y="296"/>
                    </a:lnTo>
                    <a:lnTo>
                      <a:pt x="182" y="294"/>
                    </a:lnTo>
                    <a:lnTo>
                      <a:pt x="180" y="294"/>
                    </a:lnTo>
                    <a:lnTo>
                      <a:pt x="174" y="291"/>
                    </a:lnTo>
                    <a:lnTo>
                      <a:pt x="174" y="291"/>
                    </a:lnTo>
                    <a:lnTo>
                      <a:pt x="174" y="291"/>
                    </a:lnTo>
                    <a:lnTo>
                      <a:pt x="174" y="289"/>
                    </a:lnTo>
                    <a:lnTo>
                      <a:pt x="174" y="289"/>
                    </a:lnTo>
                    <a:lnTo>
                      <a:pt x="174" y="289"/>
                    </a:lnTo>
                    <a:lnTo>
                      <a:pt x="173" y="289"/>
                    </a:lnTo>
                    <a:lnTo>
                      <a:pt x="173" y="289"/>
                    </a:lnTo>
                    <a:lnTo>
                      <a:pt x="173" y="291"/>
                    </a:lnTo>
                    <a:lnTo>
                      <a:pt x="169" y="289"/>
                    </a:lnTo>
                    <a:lnTo>
                      <a:pt x="167" y="287"/>
                    </a:lnTo>
                    <a:lnTo>
                      <a:pt x="165" y="287"/>
                    </a:lnTo>
                    <a:lnTo>
                      <a:pt x="159" y="287"/>
                    </a:lnTo>
                    <a:lnTo>
                      <a:pt x="155" y="287"/>
                    </a:lnTo>
                    <a:lnTo>
                      <a:pt x="154" y="285"/>
                    </a:lnTo>
                    <a:lnTo>
                      <a:pt x="150" y="281"/>
                    </a:lnTo>
                    <a:lnTo>
                      <a:pt x="148" y="279"/>
                    </a:lnTo>
                    <a:lnTo>
                      <a:pt x="146" y="277"/>
                    </a:lnTo>
                    <a:lnTo>
                      <a:pt x="144" y="277"/>
                    </a:lnTo>
                    <a:lnTo>
                      <a:pt x="142" y="275"/>
                    </a:lnTo>
                    <a:lnTo>
                      <a:pt x="142" y="273"/>
                    </a:lnTo>
                    <a:lnTo>
                      <a:pt x="138" y="268"/>
                    </a:lnTo>
                    <a:lnTo>
                      <a:pt x="138" y="266"/>
                    </a:lnTo>
                    <a:lnTo>
                      <a:pt x="138" y="264"/>
                    </a:lnTo>
                    <a:lnTo>
                      <a:pt x="138" y="262"/>
                    </a:lnTo>
                    <a:lnTo>
                      <a:pt x="138" y="260"/>
                    </a:lnTo>
                    <a:lnTo>
                      <a:pt x="138" y="258"/>
                    </a:lnTo>
                    <a:lnTo>
                      <a:pt x="136" y="256"/>
                    </a:lnTo>
                    <a:lnTo>
                      <a:pt x="136" y="255"/>
                    </a:lnTo>
                    <a:lnTo>
                      <a:pt x="136" y="253"/>
                    </a:lnTo>
                    <a:lnTo>
                      <a:pt x="136" y="253"/>
                    </a:lnTo>
                    <a:lnTo>
                      <a:pt x="138" y="251"/>
                    </a:lnTo>
                    <a:lnTo>
                      <a:pt x="138" y="251"/>
                    </a:lnTo>
                    <a:lnTo>
                      <a:pt x="138" y="247"/>
                    </a:lnTo>
                    <a:lnTo>
                      <a:pt x="138" y="245"/>
                    </a:lnTo>
                    <a:lnTo>
                      <a:pt x="138" y="243"/>
                    </a:lnTo>
                    <a:lnTo>
                      <a:pt x="136" y="241"/>
                    </a:lnTo>
                    <a:lnTo>
                      <a:pt x="136" y="241"/>
                    </a:lnTo>
                    <a:lnTo>
                      <a:pt x="135" y="241"/>
                    </a:lnTo>
                    <a:lnTo>
                      <a:pt x="135" y="241"/>
                    </a:lnTo>
                    <a:lnTo>
                      <a:pt x="135" y="243"/>
                    </a:lnTo>
                    <a:lnTo>
                      <a:pt x="135" y="243"/>
                    </a:lnTo>
                    <a:lnTo>
                      <a:pt x="133" y="241"/>
                    </a:lnTo>
                    <a:lnTo>
                      <a:pt x="133" y="241"/>
                    </a:lnTo>
                    <a:lnTo>
                      <a:pt x="125" y="243"/>
                    </a:lnTo>
                    <a:lnTo>
                      <a:pt x="121" y="243"/>
                    </a:lnTo>
                    <a:lnTo>
                      <a:pt x="119" y="245"/>
                    </a:lnTo>
                    <a:lnTo>
                      <a:pt x="116" y="245"/>
                    </a:lnTo>
                    <a:lnTo>
                      <a:pt x="104" y="253"/>
                    </a:lnTo>
                    <a:lnTo>
                      <a:pt x="102" y="255"/>
                    </a:lnTo>
                    <a:lnTo>
                      <a:pt x="100" y="256"/>
                    </a:lnTo>
                    <a:lnTo>
                      <a:pt x="100" y="256"/>
                    </a:lnTo>
                    <a:lnTo>
                      <a:pt x="99" y="256"/>
                    </a:lnTo>
                    <a:lnTo>
                      <a:pt x="97" y="256"/>
                    </a:lnTo>
                    <a:lnTo>
                      <a:pt x="95" y="256"/>
                    </a:lnTo>
                    <a:lnTo>
                      <a:pt x="95" y="258"/>
                    </a:lnTo>
                    <a:lnTo>
                      <a:pt x="93" y="258"/>
                    </a:lnTo>
                    <a:lnTo>
                      <a:pt x="91" y="260"/>
                    </a:lnTo>
                    <a:lnTo>
                      <a:pt x="89" y="262"/>
                    </a:lnTo>
                    <a:lnTo>
                      <a:pt x="85" y="264"/>
                    </a:lnTo>
                    <a:lnTo>
                      <a:pt x="83" y="264"/>
                    </a:lnTo>
                    <a:lnTo>
                      <a:pt x="83" y="264"/>
                    </a:lnTo>
                    <a:lnTo>
                      <a:pt x="80" y="262"/>
                    </a:lnTo>
                    <a:lnTo>
                      <a:pt x="80" y="262"/>
                    </a:lnTo>
                    <a:lnTo>
                      <a:pt x="74" y="262"/>
                    </a:lnTo>
                    <a:lnTo>
                      <a:pt x="70" y="262"/>
                    </a:lnTo>
                    <a:lnTo>
                      <a:pt x="68" y="262"/>
                    </a:lnTo>
                    <a:lnTo>
                      <a:pt x="66" y="260"/>
                    </a:lnTo>
                    <a:lnTo>
                      <a:pt x="64" y="260"/>
                    </a:lnTo>
                    <a:lnTo>
                      <a:pt x="63" y="262"/>
                    </a:lnTo>
                    <a:lnTo>
                      <a:pt x="61" y="262"/>
                    </a:lnTo>
                    <a:lnTo>
                      <a:pt x="59" y="262"/>
                    </a:lnTo>
                    <a:lnTo>
                      <a:pt x="57" y="262"/>
                    </a:lnTo>
                    <a:lnTo>
                      <a:pt x="57" y="262"/>
                    </a:lnTo>
                    <a:lnTo>
                      <a:pt x="55" y="262"/>
                    </a:lnTo>
                    <a:lnTo>
                      <a:pt x="53" y="262"/>
                    </a:lnTo>
                    <a:lnTo>
                      <a:pt x="53" y="241"/>
                    </a:lnTo>
                    <a:lnTo>
                      <a:pt x="53" y="239"/>
                    </a:lnTo>
                    <a:lnTo>
                      <a:pt x="55" y="237"/>
                    </a:lnTo>
                    <a:lnTo>
                      <a:pt x="53" y="237"/>
                    </a:lnTo>
                    <a:lnTo>
                      <a:pt x="46" y="243"/>
                    </a:lnTo>
                    <a:lnTo>
                      <a:pt x="44" y="245"/>
                    </a:lnTo>
                    <a:lnTo>
                      <a:pt x="40" y="245"/>
                    </a:lnTo>
                    <a:lnTo>
                      <a:pt x="36" y="247"/>
                    </a:lnTo>
                    <a:lnTo>
                      <a:pt x="30" y="245"/>
                    </a:lnTo>
                    <a:lnTo>
                      <a:pt x="28" y="245"/>
                    </a:lnTo>
                    <a:lnTo>
                      <a:pt x="28" y="245"/>
                    </a:lnTo>
                    <a:lnTo>
                      <a:pt x="28" y="243"/>
                    </a:lnTo>
                    <a:lnTo>
                      <a:pt x="27" y="239"/>
                    </a:lnTo>
                    <a:lnTo>
                      <a:pt x="27" y="237"/>
                    </a:lnTo>
                    <a:lnTo>
                      <a:pt x="23" y="237"/>
                    </a:lnTo>
                    <a:lnTo>
                      <a:pt x="19" y="236"/>
                    </a:lnTo>
                    <a:lnTo>
                      <a:pt x="11" y="236"/>
                    </a:lnTo>
                    <a:lnTo>
                      <a:pt x="13" y="234"/>
                    </a:lnTo>
                    <a:lnTo>
                      <a:pt x="15" y="232"/>
                    </a:lnTo>
                    <a:lnTo>
                      <a:pt x="15" y="230"/>
                    </a:lnTo>
                    <a:lnTo>
                      <a:pt x="15" y="228"/>
                    </a:lnTo>
                    <a:lnTo>
                      <a:pt x="13" y="228"/>
                    </a:lnTo>
                    <a:lnTo>
                      <a:pt x="11" y="226"/>
                    </a:lnTo>
                    <a:lnTo>
                      <a:pt x="11" y="224"/>
                    </a:lnTo>
                    <a:lnTo>
                      <a:pt x="11" y="224"/>
                    </a:lnTo>
                    <a:lnTo>
                      <a:pt x="10" y="222"/>
                    </a:lnTo>
                    <a:lnTo>
                      <a:pt x="10" y="220"/>
                    </a:lnTo>
                    <a:lnTo>
                      <a:pt x="6" y="217"/>
                    </a:lnTo>
                    <a:lnTo>
                      <a:pt x="4" y="215"/>
                    </a:lnTo>
                    <a:lnTo>
                      <a:pt x="4" y="213"/>
                    </a:lnTo>
                    <a:lnTo>
                      <a:pt x="4" y="211"/>
                    </a:lnTo>
                    <a:lnTo>
                      <a:pt x="4" y="211"/>
                    </a:lnTo>
                    <a:lnTo>
                      <a:pt x="4" y="211"/>
                    </a:lnTo>
                    <a:lnTo>
                      <a:pt x="4" y="211"/>
                    </a:lnTo>
                    <a:lnTo>
                      <a:pt x="4" y="209"/>
                    </a:lnTo>
                    <a:lnTo>
                      <a:pt x="2" y="209"/>
                    </a:lnTo>
                    <a:lnTo>
                      <a:pt x="2" y="209"/>
                    </a:lnTo>
                    <a:lnTo>
                      <a:pt x="0" y="207"/>
                    </a:lnTo>
                    <a:lnTo>
                      <a:pt x="0" y="207"/>
                    </a:lnTo>
                    <a:lnTo>
                      <a:pt x="0" y="205"/>
                    </a:lnTo>
                    <a:lnTo>
                      <a:pt x="0" y="203"/>
                    </a:lnTo>
                    <a:lnTo>
                      <a:pt x="0" y="203"/>
                    </a:lnTo>
                    <a:lnTo>
                      <a:pt x="0" y="203"/>
                    </a:lnTo>
                    <a:lnTo>
                      <a:pt x="2" y="201"/>
                    </a:lnTo>
                    <a:lnTo>
                      <a:pt x="4" y="201"/>
                    </a:lnTo>
                    <a:lnTo>
                      <a:pt x="4" y="201"/>
                    </a:lnTo>
                    <a:lnTo>
                      <a:pt x="4" y="199"/>
                    </a:lnTo>
                    <a:lnTo>
                      <a:pt x="4" y="199"/>
                    </a:lnTo>
                    <a:lnTo>
                      <a:pt x="4" y="199"/>
                    </a:lnTo>
                    <a:lnTo>
                      <a:pt x="4" y="198"/>
                    </a:lnTo>
                    <a:lnTo>
                      <a:pt x="4" y="198"/>
                    </a:lnTo>
                    <a:lnTo>
                      <a:pt x="4" y="196"/>
                    </a:lnTo>
                    <a:lnTo>
                      <a:pt x="4" y="196"/>
                    </a:lnTo>
                    <a:lnTo>
                      <a:pt x="6" y="194"/>
                    </a:lnTo>
                    <a:lnTo>
                      <a:pt x="8" y="192"/>
                    </a:lnTo>
                    <a:lnTo>
                      <a:pt x="11" y="190"/>
                    </a:lnTo>
                    <a:lnTo>
                      <a:pt x="13" y="190"/>
                    </a:lnTo>
                    <a:lnTo>
                      <a:pt x="13" y="188"/>
                    </a:lnTo>
                    <a:lnTo>
                      <a:pt x="13" y="186"/>
                    </a:lnTo>
                    <a:lnTo>
                      <a:pt x="13" y="184"/>
                    </a:lnTo>
                    <a:lnTo>
                      <a:pt x="11" y="182"/>
                    </a:lnTo>
                    <a:lnTo>
                      <a:pt x="13" y="181"/>
                    </a:lnTo>
                    <a:lnTo>
                      <a:pt x="13" y="179"/>
                    </a:lnTo>
                    <a:lnTo>
                      <a:pt x="15" y="177"/>
                    </a:lnTo>
                    <a:lnTo>
                      <a:pt x="15" y="175"/>
                    </a:lnTo>
                    <a:lnTo>
                      <a:pt x="17" y="173"/>
                    </a:lnTo>
                    <a:lnTo>
                      <a:pt x="17" y="169"/>
                    </a:lnTo>
                    <a:lnTo>
                      <a:pt x="17" y="167"/>
                    </a:lnTo>
                    <a:lnTo>
                      <a:pt x="19" y="167"/>
                    </a:lnTo>
                    <a:lnTo>
                      <a:pt x="19" y="165"/>
                    </a:lnTo>
                    <a:lnTo>
                      <a:pt x="21" y="165"/>
                    </a:lnTo>
                    <a:lnTo>
                      <a:pt x="23" y="165"/>
                    </a:lnTo>
                    <a:lnTo>
                      <a:pt x="30" y="160"/>
                    </a:lnTo>
                    <a:lnTo>
                      <a:pt x="34" y="158"/>
                    </a:lnTo>
                    <a:lnTo>
                      <a:pt x="38" y="156"/>
                    </a:lnTo>
                    <a:lnTo>
                      <a:pt x="46" y="156"/>
                    </a:lnTo>
                    <a:lnTo>
                      <a:pt x="47" y="154"/>
                    </a:lnTo>
                    <a:lnTo>
                      <a:pt x="49" y="154"/>
                    </a:lnTo>
                    <a:lnTo>
                      <a:pt x="51" y="152"/>
                    </a:lnTo>
                    <a:lnTo>
                      <a:pt x="51" y="152"/>
                    </a:lnTo>
                    <a:lnTo>
                      <a:pt x="53" y="152"/>
                    </a:lnTo>
                    <a:lnTo>
                      <a:pt x="55" y="152"/>
                    </a:lnTo>
                    <a:lnTo>
                      <a:pt x="57" y="152"/>
                    </a:lnTo>
                    <a:lnTo>
                      <a:pt x="59" y="152"/>
                    </a:lnTo>
                    <a:lnTo>
                      <a:pt x="61" y="154"/>
                    </a:lnTo>
                    <a:lnTo>
                      <a:pt x="61" y="154"/>
                    </a:lnTo>
                    <a:lnTo>
                      <a:pt x="63" y="154"/>
                    </a:lnTo>
                    <a:lnTo>
                      <a:pt x="64" y="154"/>
                    </a:lnTo>
                    <a:lnTo>
                      <a:pt x="64" y="152"/>
                    </a:lnTo>
                    <a:lnTo>
                      <a:pt x="66" y="143"/>
                    </a:lnTo>
                    <a:lnTo>
                      <a:pt x="72" y="107"/>
                    </a:lnTo>
                    <a:lnTo>
                      <a:pt x="72" y="105"/>
                    </a:lnTo>
                    <a:lnTo>
                      <a:pt x="72" y="101"/>
                    </a:lnTo>
                    <a:lnTo>
                      <a:pt x="72" y="101"/>
                    </a:lnTo>
                    <a:lnTo>
                      <a:pt x="70" y="97"/>
                    </a:lnTo>
                    <a:lnTo>
                      <a:pt x="70" y="95"/>
                    </a:lnTo>
                    <a:lnTo>
                      <a:pt x="70" y="95"/>
                    </a:lnTo>
                    <a:lnTo>
                      <a:pt x="70" y="95"/>
                    </a:lnTo>
                    <a:lnTo>
                      <a:pt x="70" y="93"/>
                    </a:lnTo>
                    <a:lnTo>
                      <a:pt x="68" y="93"/>
                    </a:lnTo>
                    <a:lnTo>
                      <a:pt x="68" y="91"/>
                    </a:lnTo>
                    <a:lnTo>
                      <a:pt x="64" y="89"/>
                    </a:lnTo>
                    <a:lnTo>
                      <a:pt x="63" y="88"/>
                    </a:lnTo>
                    <a:lnTo>
                      <a:pt x="63" y="86"/>
                    </a:lnTo>
                    <a:lnTo>
                      <a:pt x="63" y="84"/>
                    </a:lnTo>
                    <a:lnTo>
                      <a:pt x="63" y="80"/>
                    </a:lnTo>
                    <a:lnTo>
                      <a:pt x="63" y="78"/>
                    </a:lnTo>
                    <a:lnTo>
                      <a:pt x="63" y="76"/>
                    </a:lnTo>
                    <a:lnTo>
                      <a:pt x="63" y="76"/>
                    </a:lnTo>
                    <a:lnTo>
                      <a:pt x="63" y="76"/>
                    </a:lnTo>
                    <a:lnTo>
                      <a:pt x="66" y="74"/>
                    </a:lnTo>
                    <a:lnTo>
                      <a:pt x="70" y="74"/>
                    </a:lnTo>
                    <a:lnTo>
                      <a:pt x="72" y="72"/>
                    </a:lnTo>
                    <a:lnTo>
                      <a:pt x="72" y="74"/>
                    </a:lnTo>
                    <a:lnTo>
                      <a:pt x="74" y="74"/>
                    </a:lnTo>
                    <a:lnTo>
                      <a:pt x="76" y="74"/>
                    </a:lnTo>
                    <a:lnTo>
                      <a:pt x="78" y="74"/>
                    </a:lnTo>
                    <a:lnTo>
                      <a:pt x="78" y="72"/>
                    </a:lnTo>
                    <a:lnTo>
                      <a:pt x="76" y="70"/>
                    </a:lnTo>
                    <a:lnTo>
                      <a:pt x="76" y="69"/>
                    </a:lnTo>
                    <a:lnTo>
                      <a:pt x="74" y="69"/>
                    </a:lnTo>
                    <a:lnTo>
                      <a:pt x="72" y="67"/>
                    </a:lnTo>
                    <a:lnTo>
                      <a:pt x="70" y="67"/>
                    </a:lnTo>
                    <a:lnTo>
                      <a:pt x="66" y="69"/>
                    </a:lnTo>
                    <a:lnTo>
                      <a:pt x="66" y="63"/>
                    </a:lnTo>
                    <a:lnTo>
                      <a:pt x="66" y="59"/>
                    </a:lnTo>
                    <a:lnTo>
                      <a:pt x="66" y="57"/>
                    </a:lnTo>
                    <a:lnTo>
                      <a:pt x="68" y="57"/>
                    </a:lnTo>
                    <a:lnTo>
                      <a:pt x="70" y="57"/>
                    </a:lnTo>
                    <a:lnTo>
                      <a:pt x="72" y="57"/>
                    </a:lnTo>
                    <a:lnTo>
                      <a:pt x="93" y="57"/>
                    </a:lnTo>
                    <a:lnTo>
                      <a:pt x="93" y="57"/>
                    </a:lnTo>
                    <a:lnTo>
                      <a:pt x="91" y="55"/>
                    </a:lnTo>
                    <a:lnTo>
                      <a:pt x="91" y="53"/>
                    </a:lnTo>
                    <a:lnTo>
                      <a:pt x="93" y="53"/>
                    </a:lnTo>
                    <a:lnTo>
                      <a:pt x="93" y="53"/>
                    </a:lnTo>
                    <a:lnTo>
                      <a:pt x="95" y="53"/>
                    </a:lnTo>
                    <a:lnTo>
                      <a:pt x="95" y="55"/>
                    </a:lnTo>
                    <a:lnTo>
                      <a:pt x="95" y="55"/>
                    </a:lnTo>
                    <a:lnTo>
                      <a:pt x="97" y="57"/>
                    </a:lnTo>
                    <a:lnTo>
                      <a:pt x="99" y="55"/>
                    </a:lnTo>
                    <a:lnTo>
                      <a:pt x="100" y="53"/>
                    </a:lnTo>
                    <a:lnTo>
                      <a:pt x="102" y="52"/>
                    </a:lnTo>
                    <a:lnTo>
                      <a:pt x="106" y="52"/>
                    </a:lnTo>
                    <a:lnTo>
                      <a:pt x="108" y="53"/>
                    </a:lnTo>
                    <a:lnTo>
                      <a:pt x="108" y="55"/>
                    </a:lnTo>
                    <a:lnTo>
                      <a:pt x="110" y="57"/>
                    </a:lnTo>
                    <a:lnTo>
                      <a:pt x="110" y="61"/>
                    </a:lnTo>
                    <a:lnTo>
                      <a:pt x="110" y="63"/>
                    </a:lnTo>
                    <a:lnTo>
                      <a:pt x="110" y="65"/>
                    </a:lnTo>
                    <a:lnTo>
                      <a:pt x="114" y="65"/>
                    </a:lnTo>
                    <a:lnTo>
                      <a:pt x="118" y="69"/>
                    </a:lnTo>
                    <a:lnTo>
                      <a:pt x="119" y="70"/>
                    </a:lnTo>
                    <a:lnTo>
                      <a:pt x="123" y="72"/>
                    </a:lnTo>
                    <a:lnTo>
                      <a:pt x="125" y="72"/>
                    </a:lnTo>
                    <a:lnTo>
                      <a:pt x="127" y="70"/>
                    </a:lnTo>
                    <a:lnTo>
                      <a:pt x="129" y="70"/>
                    </a:lnTo>
                    <a:lnTo>
                      <a:pt x="133" y="69"/>
                    </a:lnTo>
                    <a:lnTo>
                      <a:pt x="135" y="70"/>
                    </a:lnTo>
                    <a:lnTo>
                      <a:pt x="135" y="72"/>
                    </a:lnTo>
                    <a:lnTo>
                      <a:pt x="135" y="72"/>
                    </a:lnTo>
                    <a:lnTo>
                      <a:pt x="136" y="74"/>
                    </a:lnTo>
                    <a:lnTo>
                      <a:pt x="142" y="67"/>
                    </a:lnTo>
                    <a:lnTo>
                      <a:pt x="142" y="67"/>
                    </a:lnTo>
                    <a:lnTo>
                      <a:pt x="144" y="65"/>
                    </a:lnTo>
                    <a:lnTo>
                      <a:pt x="152" y="61"/>
                    </a:lnTo>
                    <a:lnTo>
                      <a:pt x="154" y="61"/>
                    </a:lnTo>
                    <a:lnTo>
                      <a:pt x="155" y="61"/>
                    </a:lnTo>
                    <a:lnTo>
                      <a:pt x="155" y="61"/>
                    </a:lnTo>
                    <a:lnTo>
                      <a:pt x="157" y="59"/>
                    </a:lnTo>
                    <a:lnTo>
                      <a:pt x="157" y="57"/>
                    </a:lnTo>
                    <a:lnTo>
                      <a:pt x="159" y="55"/>
                    </a:lnTo>
                    <a:lnTo>
                      <a:pt x="159" y="53"/>
                    </a:lnTo>
                    <a:lnTo>
                      <a:pt x="161" y="53"/>
                    </a:lnTo>
                    <a:lnTo>
                      <a:pt x="165" y="52"/>
                    </a:lnTo>
                    <a:lnTo>
                      <a:pt x="167" y="52"/>
                    </a:lnTo>
                    <a:lnTo>
                      <a:pt x="169" y="50"/>
                    </a:lnTo>
                    <a:lnTo>
                      <a:pt x="169" y="48"/>
                    </a:lnTo>
                    <a:lnTo>
                      <a:pt x="169" y="46"/>
                    </a:lnTo>
                    <a:lnTo>
                      <a:pt x="165" y="46"/>
                    </a:lnTo>
                    <a:lnTo>
                      <a:pt x="163" y="46"/>
                    </a:lnTo>
                    <a:lnTo>
                      <a:pt x="161" y="46"/>
                    </a:lnTo>
                    <a:lnTo>
                      <a:pt x="159" y="46"/>
                    </a:lnTo>
                    <a:lnTo>
                      <a:pt x="159" y="44"/>
                    </a:lnTo>
                    <a:lnTo>
                      <a:pt x="159" y="44"/>
                    </a:lnTo>
                    <a:lnTo>
                      <a:pt x="159" y="42"/>
                    </a:lnTo>
                    <a:lnTo>
                      <a:pt x="159" y="42"/>
                    </a:lnTo>
                    <a:lnTo>
                      <a:pt x="157" y="33"/>
                    </a:lnTo>
                    <a:lnTo>
                      <a:pt x="155" y="27"/>
                    </a:lnTo>
                    <a:lnTo>
                      <a:pt x="154" y="25"/>
                    </a:lnTo>
                    <a:lnTo>
                      <a:pt x="150" y="21"/>
                    </a:lnTo>
                    <a:lnTo>
                      <a:pt x="148" y="19"/>
                    </a:lnTo>
                    <a:lnTo>
                      <a:pt x="148" y="17"/>
                    </a:lnTo>
                    <a:lnTo>
                      <a:pt x="146" y="17"/>
                    </a:lnTo>
                    <a:lnTo>
                      <a:pt x="148" y="15"/>
                    </a:lnTo>
                    <a:lnTo>
                      <a:pt x="148" y="17"/>
                    </a:lnTo>
                    <a:lnTo>
                      <a:pt x="150" y="17"/>
                    </a:lnTo>
                    <a:lnTo>
                      <a:pt x="150" y="17"/>
                    </a:lnTo>
                    <a:lnTo>
                      <a:pt x="152" y="19"/>
                    </a:lnTo>
                    <a:lnTo>
                      <a:pt x="155" y="19"/>
                    </a:lnTo>
                    <a:lnTo>
                      <a:pt x="157" y="19"/>
                    </a:lnTo>
                    <a:lnTo>
                      <a:pt x="159" y="19"/>
                    </a:lnTo>
                    <a:lnTo>
                      <a:pt x="159" y="21"/>
                    </a:lnTo>
                    <a:lnTo>
                      <a:pt x="159" y="21"/>
                    </a:lnTo>
                    <a:lnTo>
                      <a:pt x="161" y="21"/>
                    </a:lnTo>
                    <a:lnTo>
                      <a:pt x="167" y="23"/>
                    </a:lnTo>
                    <a:lnTo>
                      <a:pt x="169" y="21"/>
                    </a:lnTo>
                    <a:lnTo>
                      <a:pt x="169" y="21"/>
                    </a:lnTo>
                    <a:lnTo>
                      <a:pt x="169" y="21"/>
                    </a:lnTo>
                    <a:lnTo>
                      <a:pt x="171" y="21"/>
                    </a:lnTo>
                    <a:lnTo>
                      <a:pt x="173" y="23"/>
                    </a:lnTo>
                    <a:lnTo>
                      <a:pt x="174" y="25"/>
                    </a:lnTo>
                    <a:lnTo>
                      <a:pt x="176" y="27"/>
                    </a:lnTo>
                    <a:lnTo>
                      <a:pt x="178" y="27"/>
                    </a:lnTo>
                    <a:lnTo>
                      <a:pt x="180" y="25"/>
                    </a:lnTo>
                    <a:lnTo>
                      <a:pt x="180" y="23"/>
                    </a:lnTo>
                    <a:lnTo>
                      <a:pt x="180" y="19"/>
                    </a:lnTo>
                    <a:lnTo>
                      <a:pt x="184" y="19"/>
                    </a:lnTo>
                    <a:lnTo>
                      <a:pt x="186" y="19"/>
                    </a:lnTo>
                    <a:lnTo>
                      <a:pt x="188" y="19"/>
                    </a:lnTo>
                    <a:lnTo>
                      <a:pt x="191" y="19"/>
                    </a:lnTo>
                    <a:lnTo>
                      <a:pt x="195" y="17"/>
                    </a:lnTo>
                    <a:lnTo>
                      <a:pt x="197" y="17"/>
                    </a:lnTo>
                    <a:lnTo>
                      <a:pt x="199" y="15"/>
                    </a:lnTo>
                    <a:lnTo>
                      <a:pt x="199" y="15"/>
                    </a:lnTo>
                    <a:lnTo>
                      <a:pt x="203" y="14"/>
                    </a:lnTo>
                    <a:lnTo>
                      <a:pt x="203" y="12"/>
                    </a:lnTo>
                    <a:lnTo>
                      <a:pt x="207" y="12"/>
                    </a:lnTo>
                    <a:lnTo>
                      <a:pt x="209" y="12"/>
                    </a:lnTo>
                    <a:lnTo>
                      <a:pt x="209" y="10"/>
                    </a:lnTo>
                    <a:lnTo>
                      <a:pt x="212" y="8"/>
                    </a:lnTo>
                    <a:lnTo>
                      <a:pt x="212" y="6"/>
                    </a:lnTo>
                    <a:lnTo>
                      <a:pt x="214" y="4"/>
                    </a:lnTo>
                    <a:lnTo>
                      <a:pt x="214" y="2"/>
                    </a:lnTo>
                    <a:lnTo>
                      <a:pt x="212" y="0"/>
                    </a:lnTo>
                    <a:lnTo>
                      <a:pt x="212" y="0"/>
                    </a:lnTo>
                    <a:lnTo>
                      <a:pt x="214" y="2"/>
                    </a:lnTo>
                    <a:lnTo>
                      <a:pt x="216" y="2"/>
                    </a:lnTo>
                    <a:lnTo>
                      <a:pt x="218" y="0"/>
                    </a:lnTo>
                    <a:lnTo>
                      <a:pt x="220" y="0"/>
                    </a:lnTo>
                    <a:lnTo>
                      <a:pt x="220" y="0"/>
                    </a:lnTo>
                    <a:lnTo>
                      <a:pt x="222" y="0"/>
                    </a:lnTo>
                    <a:lnTo>
                      <a:pt x="222" y="2"/>
                    </a:lnTo>
                    <a:lnTo>
                      <a:pt x="224" y="4"/>
                    </a:lnTo>
                    <a:lnTo>
                      <a:pt x="224" y="6"/>
                    </a:lnTo>
                    <a:lnTo>
                      <a:pt x="224" y="6"/>
                    </a:lnTo>
                    <a:lnTo>
                      <a:pt x="222" y="10"/>
                    </a:lnTo>
                    <a:lnTo>
                      <a:pt x="222" y="12"/>
                    </a:lnTo>
                    <a:lnTo>
                      <a:pt x="222" y="12"/>
                    </a:lnTo>
                    <a:lnTo>
                      <a:pt x="224" y="12"/>
                    </a:lnTo>
                    <a:lnTo>
                      <a:pt x="226" y="14"/>
                    </a:lnTo>
                    <a:lnTo>
                      <a:pt x="227" y="14"/>
                    </a:lnTo>
                    <a:lnTo>
                      <a:pt x="227" y="14"/>
                    </a:lnTo>
                    <a:lnTo>
                      <a:pt x="227" y="15"/>
                    </a:lnTo>
                    <a:lnTo>
                      <a:pt x="227" y="17"/>
                    </a:lnTo>
                    <a:lnTo>
                      <a:pt x="229" y="17"/>
                    </a:lnTo>
                    <a:lnTo>
                      <a:pt x="229" y="19"/>
                    </a:lnTo>
                    <a:lnTo>
                      <a:pt x="229" y="21"/>
                    </a:lnTo>
                    <a:lnTo>
                      <a:pt x="231" y="21"/>
                    </a:lnTo>
                    <a:lnTo>
                      <a:pt x="229" y="23"/>
                    </a:lnTo>
                    <a:lnTo>
                      <a:pt x="229" y="25"/>
                    </a:lnTo>
                    <a:lnTo>
                      <a:pt x="227" y="25"/>
                    </a:lnTo>
                    <a:lnTo>
                      <a:pt x="227" y="27"/>
                    </a:lnTo>
                    <a:lnTo>
                      <a:pt x="226" y="27"/>
                    </a:lnTo>
                    <a:lnTo>
                      <a:pt x="226" y="27"/>
                    </a:lnTo>
                    <a:lnTo>
                      <a:pt x="226" y="27"/>
                    </a:lnTo>
                    <a:lnTo>
                      <a:pt x="226" y="29"/>
                    </a:lnTo>
                    <a:lnTo>
                      <a:pt x="226" y="29"/>
                    </a:lnTo>
                    <a:lnTo>
                      <a:pt x="224" y="36"/>
                    </a:lnTo>
                    <a:lnTo>
                      <a:pt x="224" y="40"/>
                    </a:lnTo>
                    <a:lnTo>
                      <a:pt x="224" y="42"/>
                    </a:lnTo>
                    <a:lnTo>
                      <a:pt x="224" y="44"/>
                    </a:lnTo>
                    <a:lnTo>
                      <a:pt x="226" y="48"/>
                    </a:lnTo>
                    <a:lnTo>
                      <a:pt x="226" y="48"/>
                    </a:lnTo>
                    <a:lnTo>
                      <a:pt x="227" y="48"/>
                    </a:lnTo>
                    <a:lnTo>
                      <a:pt x="227" y="50"/>
                    </a:lnTo>
                    <a:lnTo>
                      <a:pt x="227" y="50"/>
                    </a:lnTo>
                    <a:lnTo>
                      <a:pt x="227" y="52"/>
                    </a:lnTo>
                    <a:lnTo>
                      <a:pt x="227" y="53"/>
                    </a:lnTo>
                    <a:lnTo>
                      <a:pt x="227" y="55"/>
                    </a:lnTo>
                    <a:lnTo>
                      <a:pt x="229" y="57"/>
                    </a:lnTo>
                    <a:lnTo>
                      <a:pt x="231" y="59"/>
                    </a:lnTo>
                    <a:lnTo>
                      <a:pt x="235" y="61"/>
                    </a:lnTo>
                    <a:lnTo>
                      <a:pt x="237" y="63"/>
                    </a:lnTo>
                    <a:lnTo>
                      <a:pt x="239" y="65"/>
                    </a:lnTo>
                    <a:lnTo>
                      <a:pt x="243" y="65"/>
                    </a:lnTo>
                    <a:lnTo>
                      <a:pt x="245" y="65"/>
                    </a:lnTo>
                    <a:lnTo>
                      <a:pt x="248" y="63"/>
                    </a:lnTo>
                    <a:lnTo>
                      <a:pt x="248" y="63"/>
                    </a:lnTo>
                    <a:lnTo>
                      <a:pt x="248" y="61"/>
                    </a:lnTo>
                    <a:lnTo>
                      <a:pt x="248" y="61"/>
                    </a:lnTo>
                    <a:lnTo>
                      <a:pt x="250" y="59"/>
                    </a:lnTo>
                    <a:lnTo>
                      <a:pt x="250" y="59"/>
                    </a:lnTo>
                    <a:lnTo>
                      <a:pt x="254" y="61"/>
                    </a:lnTo>
                    <a:lnTo>
                      <a:pt x="254" y="61"/>
                    </a:lnTo>
                    <a:lnTo>
                      <a:pt x="256" y="59"/>
                    </a:lnTo>
                    <a:lnTo>
                      <a:pt x="256" y="59"/>
                    </a:lnTo>
                    <a:lnTo>
                      <a:pt x="256" y="59"/>
                    </a:lnTo>
                    <a:lnTo>
                      <a:pt x="256" y="59"/>
                    </a:lnTo>
                    <a:lnTo>
                      <a:pt x="256" y="57"/>
                    </a:lnTo>
                    <a:lnTo>
                      <a:pt x="260" y="57"/>
                    </a:lnTo>
                    <a:lnTo>
                      <a:pt x="262" y="57"/>
                    </a:lnTo>
                    <a:lnTo>
                      <a:pt x="263" y="55"/>
                    </a:lnTo>
                    <a:lnTo>
                      <a:pt x="263" y="55"/>
                    </a:lnTo>
                    <a:lnTo>
                      <a:pt x="265" y="53"/>
                    </a:lnTo>
                    <a:lnTo>
                      <a:pt x="267" y="53"/>
                    </a:lnTo>
                    <a:lnTo>
                      <a:pt x="269" y="53"/>
                    </a:lnTo>
                    <a:lnTo>
                      <a:pt x="271" y="53"/>
                    </a:lnTo>
                    <a:lnTo>
                      <a:pt x="273" y="53"/>
                    </a:lnTo>
                    <a:lnTo>
                      <a:pt x="275" y="53"/>
                    </a:lnTo>
                    <a:lnTo>
                      <a:pt x="277" y="53"/>
                    </a:lnTo>
                    <a:lnTo>
                      <a:pt x="279" y="53"/>
                    </a:lnTo>
                    <a:lnTo>
                      <a:pt x="281" y="53"/>
                    </a:lnTo>
                    <a:lnTo>
                      <a:pt x="286" y="55"/>
                    </a:lnTo>
                    <a:lnTo>
                      <a:pt x="288" y="55"/>
                    </a:lnTo>
                    <a:lnTo>
                      <a:pt x="288" y="53"/>
                    </a:lnTo>
                    <a:lnTo>
                      <a:pt x="288" y="50"/>
                    </a:lnTo>
                    <a:lnTo>
                      <a:pt x="286" y="50"/>
                    </a:lnTo>
                    <a:lnTo>
                      <a:pt x="286" y="48"/>
                    </a:lnTo>
                    <a:lnTo>
                      <a:pt x="286" y="46"/>
                    </a:lnTo>
                    <a:lnTo>
                      <a:pt x="288" y="44"/>
                    </a:lnTo>
                    <a:lnTo>
                      <a:pt x="288" y="46"/>
                    </a:lnTo>
                    <a:lnTo>
                      <a:pt x="292" y="46"/>
                    </a:lnTo>
                    <a:lnTo>
                      <a:pt x="294" y="46"/>
                    </a:lnTo>
                    <a:lnTo>
                      <a:pt x="294" y="46"/>
                    </a:lnTo>
                    <a:lnTo>
                      <a:pt x="296" y="46"/>
                    </a:lnTo>
                    <a:lnTo>
                      <a:pt x="301" y="44"/>
                    </a:lnTo>
                    <a:lnTo>
                      <a:pt x="303" y="44"/>
                    </a:lnTo>
                    <a:lnTo>
                      <a:pt x="305" y="44"/>
                    </a:lnTo>
                    <a:lnTo>
                      <a:pt x="307" y="46"/>
                    </a:lnTo>
                    <a:lnTo>
                      <a:pt x="309" y="48"/>
                    </a:lnTo>
                    <a:lnTo>
                      <a:pt x="311" y="48"/>
                    </a:lnTo>
                    <a:lnTo>
                      <a:pt x="313" y="50"/>
                    </a:lnTo>
                    <a:lnTo>
                      <a:pt x="315" y="50"/>
                    </a:lnTo>
                    <a:lnTo>
                      <a:pt x="317" y="50"/>
                    </a:lnTo>
                    <a:lnTo>
                      <a:pt x="318" y="50"/>
                    </a:lnTo>
                    <a:lnTo>
                      <a:pt x="322" y="48"/>
                    </a:lnTo>
                    <a:lnTo>
                      <a:pt x="324" y="48"/>
                    </a:lnTo>
                    <a:lnTo>
                      <a:pt x="324" y="48"/>
                    </a:lnTo>
                    <a:lnTo>
                      <a:pt x="326" y="48"/>
                    </a:lnTo>
                    <a:lnTo>
                      <a:pt x="328" y="48"/>
                    </a:lnTo>
                    <a:lnTo>
                      <a:pt x="328" y="48"/>
                    </a:lnTo>
                    <a:lnTo>
                      <a:pt x="330" y="48"/>
                    </a:lnTo>
                    <a:lnTo>
                      <a:pt x="332" y="48"/>
                    </a:lnTo>
                    <a:lnTo>
                      <a:pt x="334" y="50"/>
                    </a:lnTo>
                    <a:lnTo>
                      <a:pt x="334" y="50"/>
                    </a:lnTo>
                    <a:lnTo>
                      <a:pt x="334" y="50"/>
                    </a:lnTo>
                    <a:lnTo>
                      <a:pt x="336" y="50"/>
                    </a:lnTo>
                    <a:lnTo>
                      <a:pt x="336" y="50"/>
                    </a:lnTo>
                    <a:lnTo>
                      <a:pt x="337" y="50"/>
                    </a:lnTo>
                    <a:lnTo>
                      <a:pt x="341" y="46"/>
                    </a:lnTo>
                    <a:lnTo>
                      <a:pt x="343" y="42"/>
                    </a:lnTo>
                    <a:lnTo>
                      <a:pt x="347" y="33"/>
                    </a:lnTo>
                    <a:lnTo>
                      <a:pt x="351" y="25"/>
                    </a:lnTo>
                    <a:lnTo>
                      <a:pt x="354" y="21"/>
                    </a:lnTo>
                    <a:lnTo>
                      <a:pt x="356" y="19"/>
                    </a:lnTo>
                    <a:lnTo>
                      <a:pt x="358" y="19"/>
                    </a:lnTo>
                    <a:lnTo>
                      <a:pt x="358" y="17"/>
                    </a:lnTo>
                    <a:lnTo>
                      <a:pt x="358" y="15"/>
                    </a:lnTo>
                    <a:lnTo>
                      <a:pt x="360" y="15"/>
                    </a:lnTo>
                    <a:lnTo>
                      <a:pt x="360" y="15"/>
                    </a:lnTo>
                    <a:lnTo>
                      <a:pt x="362" y="17"/>
                    </a:lnTo>
                    <a:lnTo>
                      <a:pt x="364" y="17"/>
                    </a:lnTo>
                    <a:lnTo>
                      <a:pt x="364" y="19"/>
                    </a:lnTo>
                    <a:lnTo>
                      <a:pt x="366" y="21"/>
                    </a:lnTo>
                    <a:lnTo>
                      <a:pt x="366" y="25"/>
                    </a:lnTo>
                    <a:lnTo>
                      <a:pt x="368" y="33"/>
                    </a:lnTo>
                    <a:lnTo>
                      <a:pt x="372" y="46"/>
                    </a:lnTo>
                    <a:lnTo>
                      <a:pt x="373" y="48"/>
                    </a:lnTo>
                    <a:lnTo>
                      <a:pt x="372" y="50"/>
                    </a:lnTo>
                    <a:lnTo>
                      <a:pt x="373" y="52"/>
                    </a:lnTo>
                    <a:lnTo>
                      <a:pt x="373" y="52"/>
                    </a:lnTo>
                    <a:lnTo>
                      <a:pt x="373" y="53"/>
                    </a:lnTo>
                    <a:lnTo>
                      <a:pt x="375" y="53"/>
                    </a:lnTo>
                    <a:lnTo>
                      <a:pt x="375" y="55"/>
                    </a:lnTo>
                    <a:lnTo>
                      <a:pt x="377" y="55"/>
                    </a:lnTo>
                    <a:lnTo>
                      <a:pt x="381" y="55"/>
                    </a:lnTo>
                    <a:lnTo>
                      <a:pt x="383" y="57"/>
                    </a:lnTo>
                    <a:lnTo>
                      <a:pt x="385" y="59"/>
                    </a:lnTo>
                    <a:lnTo>
                      <a:pt x="387" y="63"/>
                    </a:lnTo>
                    <a:lnTo>
                      <a:pt x="385" y="65"/>
                    </a:lnTo>
                    <a:lnTo>
                      <a:pt x="385" y="67"/>
                    </a:lnTo>
                    <a:lnTo>
                      <a:pt x="379" y="72"/>
                    </a:lnTo>
                    <a:lnTo>
                      <a:pt x="373" y="80"/>
                    </a:lnTo>
                    <a:lnTo>
                      <a:pt x="372" y="82"/>
                    </a:lnTo>
                    <a:lnTo>
                      <a:pt x="366" y="86"/>
                    </a:lnTo>
                    <a:lnTo>
                      <a:pt x="366" y="86"/>
                    </a:lnTo>
                    <a:lnTo>
                      <a:pt x="364" y="86"/>
                    </a:lnTo>
                    <a:lnTo>
                      <a:pt x="364" y="86"/>
                    </a:lnTo>
                    <a:lnTo>
                      <a:pt x="364" y="86"/>
                    </a:lnTo>
                    <a:lnTo>
                      <a:pt x="362" y="88"/>
                    </a:lnTo>
                    <a:lnTo>
                      <a:pt x="362" y="88"/>
                    </a:lnTo>
                    <a:lnTo>
                      <a:pt x="358" y="95"/>
                    </a:lnTo>
                    <a:lnTo>
                      <a:pt x="356" y="97"/>
                    </a:lnTo>
                    <a:lnTo>
                      <a:pt x="354" y="101"/>
                    </a:lnTo>
                    <a:lnTo>
                      <a:pt x="354" y="103"/>
                    </a:lnTo>
                    <a:lnTo>
                      <a:pt x="354" y="103"/>
                    </a:lnTo>
                    <a:lnTo>
                      <a:pt x="353" y="105"/>
                    </a:lnTo>
                    <a:lnTo>
                      <a:pt x="353" y="105"/>
                    </a:lnTo>
                    <a:lnTo>
                      <a:pt x="353" y="105"/>
                    </a:lnTo>
                    <a:lnTo>
                      <a:pt x="353" y="107"/>
                    </a:lnTo>
                    <a:lnTo>
                      <a:pt x="353" y="107"/>
                    </a:lnTo>
                    <a:lnTo>
                      <a:pt x="351" y="107"/>
                    </a:lnTo>
                    <a:lnTo>
                      <a:pt x="351" y="107"/>
                    </a:lnTo>
                    <a:lnTo>
                      <a:pt x="349" y="107"/>
                    </a:lnTo>
                    <a:lnTo>
                      <a:pt x="347" y="107"/>
                    </a:lnTo>
                    <a:lnTo>
                      <a:pt x="347" y="107"/>
                    </a:lnTo>
                    <a:lnTo>
                      <a:pt x="343" y="108"/>
                    </a:lnTo>
                    <a:lnTo>
                      <a:pt x="341" y="110"/>
                    </a:lnTo>
                    <a:lnTo>
                      <a:pt x="349" y="110"/>
                    </a:lnTo>
                    <a:lnTo>
                      <a:pt x="351" y="110"/>
                    </a:lnTo>
                    <a:lnTo>
                      <a:pt x="353" y="110"/>
                    </a:lnTo>
                    <a:lnTo>
                      <a:pt x="362" y="105"/>
                    </a:lnTo>
                    <a:lnTo>
                      <a:pt x="366" y="103"/>
                    </a:lnTo>
                    <a:lnTo>
                      <a:pt x="368" y="101"/>
                    </a:lnTo>
                    <a:lnTo>
                      <a:pt x="370" y="101"/>
                    </a:lnTo>
                    <a:lnTo>
                      <a:pt x="370" y="101"/>
                    </a:lnTo>
                    <a:lnTo>
                      <a:pt x="370" y="103"/>
                    </a:lnTo>
                    <a:lnTo>
                      <a:pt x="370" y="103"/>
                    </a:lnTo>
                    <a:lnTo>
                      <a:pt x="370" y="107"/>
                    </a:lnTo>
                    <a:lnTo>
                      <a:pt x="372" y="110"/>
                    </a:lnTo>
                    <a:lnTo>
                      <a:pt x="375" y="114"/>
                    </a:lnTo>
                    <a:lnTo>
                      <a:pt x="377" y="118"/>
                    </a:lnTo>
                    <a:lnTo>
                      <a:pt x="377" y="116"/>
                    </a:lnTo>
                    <a:lnTo>
                      <a:pt x="381" y="116"/>
                    </a:lnTo>
                    <a:lnTo>
                      <a:pt x="381" y="114"/>
                    </a:lnTo>
                    <a:lnTo>
                      <a:pt x="383" y="114"/>
                    </a:lnTo>
                    <a:lnTo>
                      <a:pt x="383" y="114"/>
                    </a:lnTo>
                    <a:lnTo>
                      <a:pt x="385" y="114"/>
                    </a:lnTo>
                    <a:lnTo>
                      <a:pt x="389" y="114"/>
                    </a:lnTo>
                    <a:lnTo>
                      <a:pt x="390" y="114"/>
                    </a:lnTo>
                    <a:lnTo>
                      <a:pt x="392" y="114"/>
                    </a:lnTo>
                    <a:lnTo>
                      <a:pt x="394" y="112"/>
                    </a:lnTo>
                    <a:lnTo>
                      <a:pt x="390" y="124"/>
                    </a:lnTo>
                    <a:lnTo>
                      <a:pt x="389" y="127"/>
                    </a:lnTo>
                    <a:lnTo>
                      <a:pt x="392" y="126"/>
                    </a:lnTo>
                    <a:lnTo>
                      <a:pt x="394" y="122"/>
                    </a:lnTo>
                    <a:lnTo>
                      <a:pt x="394" y="118"/>
                    </a:lnTo>
                    <a:lnTo>
                      <a:pt x="396" y="116"/>
                    </a:lnTo>
                    <a:lnTo>
                      <a:pt x="398" y="114"/>
                    </a:lnTo>
                    <a:lnTo>
                      <a:pt x="400" y="114"/>
                    </a:lnTo>
                    <a:lnTo>
                      <a:pt x="400" y="114"/>
                    </a:lnTo>
                    <a:lnTo>
                      <a:pt x="400" y="112"/>
                    </a:lnTo>
                    <a:lnTo>
                      <a:pt x="402" y="110"/>
                    </a:lnTo>
                    <a:lnTo>
                      <a:pt x="404" y="110"/>
                    </a:lnTo>
                    <a:lnTo>
                      <a:pt x="404" y="108"/>
                    </a:lnTo>
                    <a:lnTo>
                      <a:pt x="406" y="108"/>
                    </a:lnTo>
                    <a:lnTo>
                      <a:pt x="408" y="108"/>
                    </a:lnTo>
                    <a:lnTo>
                      <a:pt x="408" y="110"/>
                    </a:lnTo>
                    <a:lnTo>
                      <a:pt x="409" y="108"/>
                    </a:lnTo>
                    <a:lnTo>
                      <a:pt x="409" y="108"/>
                    </a:lnTo>
                    <a:lnTo>
                      <a:pt x="409" y="108"/>
                    </a:lnTo>
                    <a:lnTo>
                      <a:pt x="408" y="107"/>
                    </a:lnTo>
                    <a:lnTo>
                      <a:pt x="409" y="103"/>
                    </a:lnTo>
                    <a:lnTo>
                      <a:pt x="411" y="99"/>
                    </a:lnTo>
                    <a:lnTo>
                      <a:pt x="413" y="97"/>
                    </a:lnTo>
                    <a:lnTo>
                      <a:pt x="415" y="97"/>
                    </a:lnTo>
                    <a:lnTo>
                      <a:pt x="415" y="97"/>
                    </a:lnTo>
                    <a:lnTo>
                      <a:pt x="415" y="97"/>
                    </a:lnTo>
                    <a:lnTo>
                      <a:pt x="417" y="97"/>
                    </a:lnTo>
                    <a:lnTo>
                      <a:pt x="417" y="97"/>
                    </a:lnTo>
                    <a:lnTo>
                      <a:pt x="419" y="95"/>
                    </a:lnTo>
                    <a:lnTo>
                      <a:pt x="419" y="95"/>
                    </a:lnTo>
                    <a:lnTo>
                      <a:pt x="421" y="95"/>
                    </a:lnTo>
                    <a:lnTo>
                      <a:pt x="423" y="95"/>
                    </a:lnTo>
                    <a:lnTo>
                      <a:pt x="425" y="97"/>
                    </a:lnTo>
                    <a:lnTo>
                      <a:pt x="425" y="97"/>
                    </a:lnTo>
                    <a:lnTo>
                      <a:pt x="425" y="95"/>
                    </a:lnTo>
                    <a:lnTo>
                      <a:pt x="425" y="95"/>
                    </a:lnTo>
                    <a:lnTo>
                      <a:pt x="426" y="95"/>
                    </a:lnTo>
                    <a:lnTo>
                      <a:pt x="426" y="95"/>
                    </a:lnTo>
                    <a:lnTo>
                      <a:pt x="428" y="95"/>
                    </a:lnTo>
                    <a:lnTo>
                      <a:pt x="428" y="95"/>
                    </a:lnTo>
                    <a:lnTo>
                      <a:pt x="430" y="97"/>
                    </a:lnTo>
                    <a:lnTo>
                      <a:pt x="430" y="97"/>
                    </a:lnTo>
                    <a:lnTo>
                      <a:pt x="432" y="97"/>
                    </a:lnTo>
                    <a:lnTo>
                      <a:pt x="432" y="97"/>
                    </a:lnTo>
                    <a:lnTo>
                      <a:pt x="436" y="99"/>
                    </a:lnTo>
                    <a:lnTo>
                      <a:pt x="438" y="99"/>
                    </a:lnTo>
                    <a:lnTo>
                      <a:pt x="442" y="101"/>
                    </a:lnTo>
                    <a:lnTo>
                      <a:pt x="444" y="101"/>
                    </a:lnTo>
                    <a:lnTo>
                      <a:pt x="445" y="103"/>
                    </a:lnTo>
                    <a:lnTo>
                      <a:pt x="447" y="103"/>
                    </a:lnTo>
                    <a:lnTo>
                      <a:pt x="455" y="107"/>
                    </a:lnTo>
                    <a:lnTo>
                      <a:pt x="457" y="107"/>
                    </a:lnTo>
                    <a:lnTo>
                      <a:pt x="459" y="108"/>
                    </a:lnTo>
                    <a:lnTo>
                      <a:pt x="459" y="112"/>
                    </a:lnTo>
                    <a:lnTo>
                      <a:pt x="459" y="110"/>
                    </a:lnTo>
                    <a:lnTo>
                      <a:pt x="461" y="110"/>
                    </a:lnTo>
                    <a:lnTo>
                      <a:pt x="461" y="108"/>
                    </a:lnTo>
                    <a:lnTo>
                      <a:pt x="462" y="108"/>
                    </a:lnTo>
                    <a:lnTo>
                      <a:pt x="464" y="108"/>
                    </a:lnTo>
                    <a:lnTo>
                      <a:pt x="466" y="112"/>
                    </a:lnTo>
                    <a:lnTo>
                      <a:pt x="468" y="112"/>
                    </a:lnTo>
                    <a:lnTo>
                      <a:pt x="466" y="114"/>
                    </a:lnTo>
                    <a:lnTo>
                      <a:pt x="468" y="114"/>
                    </a:lnTo>
                    <a:lnTo>
                      <a:pt x="468" y="112"/>
                    </a:lnTo>
                    <a:lnTo>
                      <a:pt x="470" y="112"/>
                    </a:lnTo>
                    <a:lnTo>
                      <a:pt x="470" y="114"/>
                    </a:lnTo>
                    <a:lnTo>
                      <a:pt x="470" y="118"/>
                    </a:lnTo>
                    <a:lnTo>
                      <a:pt x="470" y="120"/>
                    </a:lnTo>
                    <a:lnTo>
                      <a:pt x="468" y="122"/>
                    </a:lnTo>
                    <a:lnTo>
                      <a:pt x="468" y="122"/>
                    </a:lnTo>
                    <a:lnTo>
                      <a:pt x="468" y="122"/>
                    </a:lnTo>
                    <a:lnTo>
                      <a:pt x="468" y="124"/>
                    </a:lnTo>
                    <a:lnTo>
                      <a:pt x="470" y="122"/>
                    </a:lnTo>
                    <a:lnTo>
                      <a:pt x="470" y="120"/>
                    </a:lnTo>
                    <a:lnTo>
                      <a:pt x="472" y="120"/>
                    </a:lnTo>
                    <a:lnTo>
                      <a:pt x="474" y="120"/>
                    </a:lnTo>
                    <a:lnTo>
                      <a:pt x="474" y="122"/>
                    </a:lnTo>
                    <a:lnTo>
                      <a:pt x="472" y="124"/>
                    </a:lnTo>
                    <a:lnTo>
                      <a:pt x="472" y="126"/>
                    </a:lnTo>
                    <a:lnTo>
                      <a:pt x="470" y="127"/>
                    </a:lnTo>
                    <a:lnTo>
                      <a:pt x="468" y="129"/>
                    </a:lnTo>
                    <a:lnTo>
                      <a:pt x="468" y="133"/>
                    </a:lnTo>
                    <a:lnTo>
                      <a:pt x="468" y="137"/>
                    </a:lnTo>
                    <a:lnTo>
                      <a:pt x="470" y="135"/>
                    </a:lnTo>
                    <a:lnTo>
                      <a:pt x="470" y="133"/>
                    </a:lnTo>
                    <a:lnTo>
                      <a:pt x="472" y="133"/>
                    </a:lnTo>
                    <a:lnTo>
                      <a:pt x="472" y="131"/>
                    </a:lnTo>
                    <a:lnTo>
                      <a:pt x="474" y="129"/>
                    </a:lnTo>
                    <a:lnTo>
                      <a:pt x="474" y="127"/>
                    </a:lnTo>
                    <a:lnTo>
                      <a:pt x="474" y="126"/>
                    </a:lnTo>
                    <a:lnTo>
                      <a:pt x="476" y="126"/>
                    </a:lnTo>
                    <a:lnTo>
                      <a:pt x="478" y="124"/>
                    </a:lnTo>
                    <a:lnTo>
                      <a:pt x="478" y="126"/>
                    </a:lnTo>
                    <a:lnTo>
                      <a:pt x="478" y="127"/>
                    </a:lnTo>
                    <a:lnTo>
                      <a:pt x="476" y="129"/>
                    </a:lnTo>
                    <a:lnTo>
                      <a:pt x="480" y="127"/>
                    </a:lnTo>
                    <a:lnTo>
                      <a:pt x="481" y="126"/>
                    </a:lnTo>
                    <a:lnTo>
                      <a:pt x="489" y="126"/>
                    </a:lnTo>
                    <a:lnTo>
                      <a:pt x="489" y="124"/>
                    </a:lnTo>
                    <a:lnTo>
                      <a:pt x="489" y="124"/>
                    </a:lnTo>
                    <a:lnTo>
                      <a:pt x="491" y="124"/>
                    </a:lnTo>
                    <a:lnTo>
                      <a:pt x="493" y="124"/>
                    </a:lnTo>
                    <a:lnTo>
                      <a:pt x="495" y="124"/>
                    </a:lnTo>
                    <a:lnTo>
                      <a:pt x="495" y="124"/>
                    </a:lnTo>
                    <a:lnTo>
                      <a:pt x="502" y="127"/>
                    </a:lnTo>
                    <a:lnTo>
                      <a:pt x="506" y="127"/>
                    </a:lnTo>
                    <a:lnTo>
                      <a:pt x="508" y="129"/>
                    </a:lnTo>
                    <a:lnTo>
                      <a:pt x="516" y="129"/>
                    </a:lnTo>
                    <a:lnTo>
                      <a:pt x="521" y="131"/>
                    </a:lnTo>
                    <a:lnTo>
                      <a:pt x="523" y="131"/>
                    </a:lnTo>
                    <a:lnTo>
                      <a:pt x="536" y="129"/>
                    </a:lnTo>
                    <a:lnTo>
                      <a:pt x="542" y="131"/>
                    </a:lnTo>
                    <a:lnTo>
                      <a:pt x="548" y="133"/>
                    </a:lnTo>
                    <a:lnTo>
                      <a:pt x="557" y="137"/>
                    </a:lnTo>
                    <a:lnTo>
                      <a:pt x="569" y="144"/>
                    </a:lnTo>
                    <a:lnTo>
                      <a:pt x="571" y="146"/>
                    </a:lnTo>
                    <a:lnTo>
                      <a:pt x="574" y="152"/>
                    </a:lnTo>
                    <a:lnTo>
                      <a:pt x="580" y="158"/>
                    </a:lnTo>
                    <a:lnTo>
                      <a:pt x="582" y="158"/>
                    </a:lnTo>
                    <a:lnTo>
                      <a:pt x="582" y="158"/>
                    </a:lnTo>
                    <a:lnTo>
                      <a:pt x="586" y="160"/>
                    </a:lnTo>
                    <a:lnTo>
                      <a:pt x="588" y="160"/>
                    </a:lnTo>
                    <a:lnTo>
                      <a:pt x="588" y="162"/>
                    </a:lnTo>
                    <a:lnTo>
                      <a:pt x="588" y="163"/>
                    </a:lnTo>
                    <a:lnTo>
                      <a:pt x="589" y="163"/>
                    </a:lnTo>
                    <a:lnTo>
                      <a:pt x="589" y="163"/>
                    </a:lnTo>
                    <a:lnTo>
                      <a:pt x="591" y="163"/>
                    </a:lnTo>
                    <a:lnTo>
                      <a:pt x="591" y="163"/>
                    </a:lnTo>
                    <a:lnTo>
                      <a:pt x="595" y="165"/>
                    </a:lnTo>
                    <a:lnTo>
                      <a:pt x="599" y="167"/>
                    </a:lnTo>
                    <a:lnTo>
                      <a:pt x="608" y="165"/>
                    </a:lnTo>
                    <a:lnTo>
                      <a:pt x="614" y="167"/>
                    </a:lnTo>
                    <a:lnTo>
                      <a:pt x="618" y="171"/>
                    </a:lnTo>
                    <a:lnTo>
                      <a:pt x="620" y="177"/>
                    </a:lnTo>
                    <a:lnTo>
                      <a:pt x="626" y="194"/>
                    </a:lnTo>
                    <a:lnTo>
                      <a:pt x="626" y="199"/>
                    </a:lnTo>
                    <a:close/>
                    <a:moveTo>
                      <a:pt x="377" y="53"/>
                    </a:moveTo>
                    <a:lnTo>
                      <a:pt x="379" y="53"/>
                    </a:lnTo>
                    <a:lnTo>
                      <a:pt x="379" y="52"/>
                    </a:lnTo>
                    <a:lnTo>
                      <a:pt x="377" y="50"/>
                    </a:lnTo>
                    <a:lnTo>
                      <a:pt x="377" y="50"/>
                    </a:lnTo>
                    <a:lnTo>
                      <a:pt x="375" y="52"/>
                    </a:lnTo>
                    <a:lnTo>
                      <a:pt x="375" y="53"/>
                    </a:lnTo>
                    <a:lnTo>
                      <a:pt x="377" y="53"/>
                    </a:lnTo>
                    <a:lnTo>
                      <a:pt x="377" y="53"/>
                    </a:lnTo>
                    <a:close/>
                    <a:moveTo>
                      <a:pt x="408" y="93"/>
                    </a:moveTo>
                    <a:lnTo>
                      <a:pt x="409" y="91"/>
                    </a:lnTo>
                    <a:lnTo>
                      <a:pt x="409" y="89"/>
                    </a:lnTo>
                    <a:lnTo>
                      <a:pt x="406" y="88"/>
                    </a:lnTo>
                    <a:lnTo>
                      <a:pt x="400" y="88"/>
                    </a:lnTo>
                    <a:lnTo>
                      <a:pt x="389" y="88"/>
                    </a:lnTo>
                    <a:lnTo>
                      <a:pt x="381" y="88"/>
                    </a:lnTo>
                    <a:lnTo>
                      <a:pt x="379" y="88"/>
                    </a:lnTo>
                    <a:lnTo>
                      <a:pt x="375" y="88"/>
                    </a:lnTo>
                    <a:lnTo>
                      <a:pt x="373" y="89"/>
                    </a:lnTo>
                    <a:lnTo>
                      <a:pt x="372" y="91"/>
                    </a:lnTo>
                    <a:lnTo>
                      <a:pt x="372" y="93"/>
                    </a:lnTo>
                    <a:lnTo>
                      <a:pt x="372" y="97"/>
                    </a:lnTo>
                    <a:lnTo>
                      <a:pt x="372" y="99"/>
                    </a:lnTo>
                    <a:lnTo>
                      <a:pt x="372" y="99"/>
                    </a:lnTo>
                    <a:lnTo>
                      <a:pt x="372" y="101"/>
                    </a:lnTo>
                    <a:lnTo>
                      <a:pt x="372" y="103"/>
                    </a:lnTo>
                    <a:lnTo>
                      <a:pt x="373" y="103"/>
                    </a:lnTo>
                    <a:lnTo>
                      <a:pt x="373" y="103"/>
                    </a:lnTo>
                    <a:lnTo>
                      <a:pt x="373" y="103"/>
                    </a:lnTo>
                    <a:lnTo>
                      <a:pt x="375" y="103"/>
                    </a:lnTo>
                    <a:lnTo>
                      <a:pt x="375" y="103"/>
                    </a:lnTo>
                    <a:lnTo>
                      <a:pt x="373" y="103"/>
                    </a:lnTo>
                    <a:lnTo>
                      <a:pt x="373" y="103"/>
                    </a:lnTo>
                    <a:lnTo>
                      <a:pt x="373" y="103"/>
                    </a:lnTo>
                    <a:lnTo>
                      <a:pt x="373" y="103"/>
                    </a:lnTo>
                    <a:lnTo>
                      <a:pt x="372" y="103"/>
                    </a:lnTo>
                    <a:lnTo>
                      <a:pt x="372" y="103"/>
                    </a:lnTo>
                    <a:lnTo>
                      <a:pt x="372" y="105"/>
                    </a:lnTo>
                    <a:lnTo>
                      <a:pt x="372" y="105"/>
                    </a:lnTo>
                    <a:lnTo>
                      <a:pt x="372" y="105"/>
                    </a:lnTo>
                    <a:lnTo>
                      <a:pt x="372" y="107"/>
                    </a:lnTo>
                    <a:lnTo>
                      <a:pt x="373" y="108"/>
                    </a:lnTo>
                    <a:lnTo>
                      <a:pt x="373" y="110"/>
                    </a:lnTo>
                    <a:lnTo>
                      <a:pt x="373" y="112"/>
                    </a:lnTo>
                    <a:lnTo>
                      <a:pt x="375" y="112"/>
                    </a:lnTo>
                    <a:lnTo>
                      <a:pt x="379" y="112"/>
                    </a:lnTo>
                    <a:lnTo>
                      <a:pt x="381" y="112"/>
                    </a:lnTo>
                    <a:lnTo>
                      <a:pt x="383" y="112"/>
                    </a:lnTo>
                    <a:lnTo>
                      <a:pt x="385" y="112"/>
                    </a:lnTo>
                    <a:lnTo>
                      <a:pt x="389" y="112"/>
                    </a:lnTo>
                    <a:lnTo>
                      <a:pt x="390" y="112"/>
                    </a:lnTo>
                    <a:lnTo>
                      <a:pt x="392" y="108"/>
                    </a:lnTo>
                    <a:lnTo>
                      <a:pt x="394" y="110"/>
                    </a:lnTo>
                    <a:lnTo>
                      <a:pt x="394" y="110"/>
                    </a:lnTo>
                    <a:lnTo>
                      <a:pt x="396" y="110"/>
                    </a:lnTo>
                    <a:lnTo>
                      <a:pt x="396" y="107"/>
                    </a:lnTo>
                    <a:lnTo>
                      <a:pt x="398" y="108"/>
                    </a:lnTo>
                    <a:lnTo>
                      <a:pt x="398" y="108"/>
                    </a:lnTo>
                    <a:lnTo>
                      <a:pt x="400" y="108"/>
                    </a:lnTo>
                    <a:lnTo>
                      <a:pt x="402" y="108"/>
                    </a:lnTo>
                    <a:lnTo>
                      <a:pt x="402" y="107"/>
                    </a:lnTo>
                    <a:lnTo>
                      <a:pt x="402" y="107"/>
                    </a:lnTo>
                    <a:lnTo>
                      <a:pt x="402" y="105"/>
                    </a:lnTo>
                    <a:lnTo>
                      <a:pt x="402" y="105"/>
                    </a:lnTo>
                    <a:lnTo>
                      <a:pt x="404" y="103"/>
                    </a:lnTo>
                    <a:lnTo>
                      <a:pt x="406" y="101"/>
                    </a:lnTo>
                    <a:lnTo>
                      <a:pt x="408" y="99"/>
                    </a:lnTo>
                    <a:lnTo>
                      <a:pt x="408" y="95"/>
                    </a:lnTo>
                    <a:lnTo>
                      <a:pt x="408" y="95"/>
                    </a:lnTo>
                    <a:lnTo>
                      <a:pt x="408" y="93"/>
                    </a:lnTo>
                    <a:close/>
                    <a:moveTo>
                      <a:pt x="373" y="86"/>
                    </a:moveTo>
                    <a:lnTo>
                      <a:pt x="372" y="86"/>
                    </a:lnTo>
                    <a:lnTo>
                      <a:pt x="370" y="86"/>
                    </a:lnTo>
                    <a:lnTo>
                      <a:pt x="368" y="86"/>
                    </a:lnTo>
                    <a:lnTo>
                      <a:pt x="368" y="88"/>
                    </a:lnTo>
                    <a:lnTo>
                      <a:pt x="368" y="89"/>
                    </a:lnTo>
                    <a:lnTo>
                      <a:pt x="370" y="89"/>
                    </a:lnTo>
                    <a:lnTo>
                      <a:pt x="372" y="88"/>
                    </a:lnTo>
                    <a:lnTo>
                      <a:pt x="373" y="86"/>
                    </a:lnTo>
                    <a:close/>
                    <a:moveTo>
                      <a:pt x="464" y="107"/>
                    </a:moveTo>
                    <a:lnTo>
                      <a:pt x="466" y="107"/>
                    </a:lnTo>
                    <a:lnTo>
                      <a:pt x="464" y="105"/>
                    </a:lnTo>
                    <a:lnTo>
                      <a:pt x="464" y="105"/>
                    </a:lnTo>
                    <a:lnTo>
                      <a:pt x="464" y="107"/>
                    </a:lnTo>
                    <a:lnTo>
                      <a:pt x="462" y="107"/>
                    </a:lnTo>
                    <a:lnTo>
                      <a:pt x="464" y="107"/>
                    </a:lnTo>
                    <a:lnTo>
                      <a:pt x="464" y="107"/>
                    </a:lnTo>
                    <a:lnTo>
                      <a:pt x="464" y="107"/>
                    </a:lnTo>
                    <a:close/>
                    <a:moveTo>
                      <a:pt x="470" y="131"/>
                    </a:moveTo>
                    <a:lnTo>
                      <a:pt x="470" y="131"/>
                    </a:lnTo>
                    <a:lnTo>
                      <a:pt x="470" y="133"/>
                    </a:lnTo>
                    <a:lnTo>
                      <a:pt x="472" y="133"/>
                    </a:lnTo>
                    <a:lnTo>
                      <a:pt x="472" y="131"/>
                    </a:lnTo>
                    <a:lnTo>
                      <a:pt x="472" y="129"/>
                    </a:lnTo>
                    <a:lnTo>
                      <a:pt x="472" y="127"/>
                    </a:lnTo>
                    <a:lnTo>
                      <a:pt x="470" y="129"/>
                    </a:lnTo>
                    <a:lnTo>
                      <a:pt x="470" y="131"/>
                    </a:lnTo>
                    <a:close/>
                    <a:moveTo>
                      <a:pt x="375" y="80"/>
                    </a:moveTo>
                    <a:lnTo>
                      <a:pt x="373" y="82"/>
                    </a:lnTo>
                    <a:lnTo>
                      <a:pt x="373" y="84"/>
                    </a:lnTo>
                    <a:lnTo>
                      <a:pt x="377" y="86"/>
                    </a:lnTo>
                    <a:lnTo>
                      <a:pt x="377" y="84"/>
                    </a:lnTo>
                    <a:lnTo>
                      <a:pt x="377" y="82"/>
                    </a:lnTo>
                    <a:lnTo>
                      <a:pt x="377" y="82"/>
                    </a:lnTo>
                    <a:lnTo>
                      <a:pt x="379" y="80"/>
                    </a:lnTo>
                    <a:lnTo>
                      <a:pt x="377" y="76"/>
                    </a:lnTo>
                    <a:lnTo>
                      <a:pt x="377" y="76"/>
                    </a:lnTo>
                    <a:lnTo>
                      <a:pt x="377" y="76"/>
                    </a:lnTo>
                    <a:lnTo>
                      <a:pt x="377" y="76"/>
                    </a:lnTo>
                    <a:lnTo>
                      <a:pt x="377" y="78"/>
                    </a:lnTo>
                    <a:lnTo>
                      <a:pt x="377" y="78"/>
                    </a:lnTo>
                    <a:lnTo>
                      <a:pt x="375" y="80"/>
                    </a:lnTo>
                    <a:close/>
                    <a:moveTo>
                      <a:pt x="383" y="80"/>
                    </a:moveTo>
                    <a:lnTo>
                      <a:pt x="379" y="82"/>
                    </a:lnTo>
                    <a:lnTo>
                      <a:pt x="379" y="84"/>
                    </a:lnTo>
                    <a:lnTo>
                      <a:pt x="379" y="84"/>
                    </a:lnTo>
                    <a:lnTo>
                      <a:pt x="383" y="86"/>
                    </a:lnTo>
                    <a:lnTo>
                      <a:pt x="383" y="86"/>
                    </a:lnTo>
                    <a:lnTo>
                      <a:pt x="385" y="84"/>
                    </a:lnTo>
                    <a:lnTo>
                      <a:pt x="387" y="84"/>
                    </a:lnTo>
                    <a:lnTo>
                      <a:pt x="387" y="84"/>
                    </a:lnTo>
                    <a:lnTo>
                      <a:pt x="389" y="82"/>
                    </a:lnTo>
                    <a:lnTo>
                      <a:pt x="387" y="80"/>
                    </a:lnTo>
                    <a:lnTo>
                      <a:pt x="383" y="80"/>
                    </a:lnTo>
                    <a:close/>
                    <a:moveTo>
                      <a:pt x="390" y="84"/>
                    </a:moveTo>
                    <a:lnTo>
                      <a:pt x="389" y="84"/>
                    </a:lnTo>
                    <a:lnTo>
                      <a:pt x="387" y="86"/>
                    </a:lnTo>
                    <a:lnTo>
                      <a:pt x="389" y="88"/>
                    </a:lnTo>
                    <a:lnTo>
                      <a:pt x="390" y="88"/>
                    </a:lnTo>
                    <a:lnTo>
                      <a:pt x="392" y="86"/>
                    </a:lnTo>
                    <a:lnTo>
                      <a:pt x="394" y="84"/>
                    </a:lnTo>
                    <a:lnTo>
                      <a:pt x="392" y="84"/>
                    </a:lnTo>
                    <a:lnTo>
                      <a:pt x="390" y="84"/>
                    </a:lnTo>
                    <a:close/>
                    <a:moveTo>
                      <a:pt x="360" y="93"/>
                    </a:moveTo>
                    <a:lnTo>
                      <a:pt x="358" y="95"/>
                    </a:lnTo>
                    <a:lnTo>
                      <a:pt x="356" y="99"/>
                    </a:lnTo>
                    <a:lnTo>
                      <a:pt x="356" y="99"/>
                    </a:lnTo>
                    <a:lnTo>
                      <a:pt x="356" y="103"/>
                    </a:lnTo>
                    <a:lnTo>
                      <a:pt x="356" y="103"/>
                    </a:lnTo>
                    <a:lnTo>
                      <a:pt x="354" y="105"/>
                    </a:lnTo>
                    <a:lnTo>
                      <a:pt x="353" y="108"/>
                    </a:lnTo>
                    <a:lnTo>
                      <a:pt x="356" y="107"/>
                    </a:lnTo>
                    <a:lnTo>
                      <a:pt x="360" y="103"/>
                    </a:lnTo>
                    <a:lnTo>
                      <a:pt x="364" y="99"/>
                    </a:lnTo>
                    <a:lnTo>
                      <a:pt x="366" y="95"/>
                    </a:lnTo>
                    <a:lnTo>
                      <a:pt x="364" y="93"/>
                    </a:lnTo>
                    <a:lnTo>
                      <a:pt x="360" y="93"/>
                    </a:lnTo>
                    <a:close/>
                    <a:moveTo>
                      <a:pt x="383" y="76"/>
                    </a:moveTo>
                    <a:lnTo>
                      <a:pt x="383" y="74"/>
                    </a:lnTo>
                    <a:lnTo>
                      <a:pt x="383" y="74"/>
                    </a:lnTo>
                    <a:lnTo>
                      <a:pt x="381" y="74"/>
                    </a:lnTo>
                    <a:lnTo>
                      <a:pt x="379" y="76"/>
                    </a:lnTo>
                    <a:lnTo>
                      <a:pt x="379" y="76"/>
                    </a:lnTo>
                    <a:lnTo>
                      <a:pt x="379" y="78"/>
                    </a:lnTo>
                    <a:lnTo>
                      <a:pt x="381" y="78"/>
                    </a:lnTo>
                    <a:lnTo>
                      <a:pt x="383" y="76"/>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78" name="Freeform 1823">
                <a:extLst>
                  <a:ext uri="{FF2B5EF4-FFF2-40B4-BE49-F238E27FC236}">
                    <a16:creationId xmlns:a16="http://schemas.microsoft.com/office/drawing/2014/main" id="{ED818328-0E8D-3164-E0AF-C9CEC66572B5}"/>
                  </a:ext>
                </a:extLst>
              </p:cNvPr>
              <p:cNvSpPr>
                <a:spLocks noEditPoints="1"/>
              </p:cNvSpPr>
              <p:nvPr/>
            </p:nvSpPr>
            <p:spPr bwMode="auto">
              <a:xfrm>
                <a:off x="8041099" y="6046643"/>
                <a:ext cx="1762274" cy="1517515"/>
              </a:xfrm>
              <a:custGeom>
                <a:avLst/>
                <a:gdLst>
                  <a:gd name="T0" fmla="*/ 200 w 216"/>
                  <a:gd name="T1" fmla="*/ 50 h 186"/>
                  <a:gd name="T2" fmla="*/ 199 w 216"/>
                  <a:gd name="T3" fmla="*/ 53 h 186"/>
                  <a:gd name="T4" fmla="*/ 20 w 216"/>
                  <a:gd name="T5" fmla="*/ 10 h 186"/>
                  <a:gd name="T6" fmla="*/ 5 w 216"/>
                  <a:gd name="T7" fmla="*/ 38 h 186"/>
                  <a:gd name="T8" fmla="*/ 7 w 216"/>
                  <a:gd name="T9" fmla="*/ 50 h 186"/>
                  <a:gd name="T10" fmla="*/ 15 w 216"/>
                  <a:gd name="T11" fmla="*/ 63 h 186"/>
                  <a:gd name="T12" fmla="*/ 17 w 216"/>
                  <a:gd name="T13" fmla="*/ 78 h 186"/>
                  <a:gd name="T14" fmla="*/ 28 w 216"/>
                  <a:gd name="T15" fmla="*/ 84 h 186"/>
                  <a:gd name="T16" fmla="*/ 43 w 216"/>
                  <a:gd name="T17" fmla="*/ 84 h 186"/>
                  <a:gd name="T18" fmla="*/ 53 w 216"/>
                  <a:gd name="T19" fmla="*/ 86 h 186"/>
                  <a:gd name="T20" fmla="*/ 72 w 216"/>
                  <a:gd name="T21" fmla="*/ 97 h 186"/>
                  <a:gd name="T22" fmla="*/ 94 w 216"/>
                  <a:gd name="T23" fmla="*/ 99 h 186"/>
                  <a:gd name="T24" fmla="*/ 90 w 216"/>
                  <a:gd name="T25" fmla="*/ 133 h 186"/>
                  <a:gd name="T26" fmla="*/ 89 w 216"/>
                  <a:gd name="T27" fmla="*/ 152 h 186"/>
                  <a:gd name="T28" fmla="*/ 98 w 216"/>
                  <a:gd name="T29" fmla="*/ 158 h 186"/>
                  <a:gd name="T30" fmla="*/ 108 w 216"/>
                  <a:gd name="T31" fmla="*/ 181 h 186"/>
                  <a:gd name="T32" fmla="*/ 125 w 216"/>
                  <a:gd name="T33" fmla="*/ 182 h 186"/>
                  <a:gd name="T34" fmla="*/ 142 w 216"/>
                  <a:gd name="T35" fmla="*/ 173 h 186"/>
                  <a:gd name="T36" fmla="*/ 149 w 216"/>
                  <a:gd name="T37" fmla="*/ 165 h 186"/>
                  <a:gd name="T38" fmla="*/ 155 w 216"/>
                  <a:gd name="T39" fmla="*/ 158 h 186"/>
                  <a:gd name="T40" fmla="*/ 149 w 216"/>
                  <a:gd name="T41" fmla="*/ 154 h 186"/>
                  <a:gd name="T42" fmla="*/ 136 w 216"/>
                  <a:gd name="T43" fmla="*/ 129 h 186"/>
                  <a:gd name="T44" fmla="*/ 147 w 216"/>
                  <a:gd name="T45" fmla="*/ 131 h 186"/>
                  <a:gd name="T46" fmla="*/ 159 w 216"/>
                  <a:gd name="T47" fmla="*/ 133 h 186"/>
                  <a:gd name="T48" fmla="*/ 170 w 216"/>
                  <a:gd name="T49" fmla="*/ 137 h 186"/>
                  <a:gd name="T50" fmla="*/ 185 w 216"/>
                  <a:gd name="T51" fmla="*/ 129 h 186"/>
                  <a:gd name="T52" fmla="*/ 199 w 216"/>
                  <a:gd name="T53" fmla="*/ 124 h 186"/>
                  <a:gd name="T54" fmla="*/ 193 w 216"/>
                  <a:gd name="T55" fmla="*/ 105 h 186"/>
                  <a:gd name="T56" fmla="*/ 195 w 216"/>
                  <a:gd name="T57" fmla="*/ 97 h 186"/>
                  <a:gd name="T58" fmla="*/ 208 w 216"/>
                  <a:gd name="T59" fmla="*/ 86 h 186"/>
                  <a:gd name="T60" fmla="*/ 202 w 216"/>
                  <a:gd name="T61" fmla="*/ 78 h 186"/>
                  <a:gd name="T62" fmla="*/ 210 w 216"/>
                  <a:gd name="T63" fmla="*/ 69 h 186"/>
                  <a:gd name="T64" fmla="*/ 210 w 216"/>
                  <a:gd name="T65" fmla="*/ 57 h 186"/>
                  <a:gd name="T66" fmla="*/ 193 w 216"/>
                  <a:gd name="T67" fmla="*/ 61 h 186"/>
                  <a:gd name="T68" fmla="*/ 193 w 216"/>
                  <a:gd name="T69" fmla="*/ 57 h 186"/>
                  <a:gd name="T70" fmla="*/ 200 w 216"/>
                  <a:gd name="T71" fmla="*/ 48 h 186"/>
                  <a:gd name="T72" fmla="*/ 193 w 216"/>
                  <a:gd name="T73" fmla="*/ 42 h 186"/>
                  <a:gd name="T74" fmla="*/ 187 w 216"/>
                  <a:gd name="T75" fmla="*/ 38 h 186"/>
                  <a:gd name="T76" fmla="*/ 180 w 216"/>
                  <a:gd name="T77" fmla="*/ 36 h 186"/>
                  <a:gd name="T78" fmla="*/ 176 w 216"/>
                  <a:gd name="T79" fmla="*/ 38 h 186"/>
                  <a:gd name="T80" fmla="*/ 170 w 216"/>
                  <a:gd name="T81" fmla="*/ 35 h 186"/>
                  <a:gd name="T82" fmla="*/ 180 w 216"/>
                  <a:gd name="T83" fmla="*/ 25 h 186"/>
                  <a:gd name="T84" fmla="*/ 145 w 216"/>
                  <a:gd name="T85" fmla="*/ 27 h 186"/>
                  <a:gd name="T86" fmla="*/ 145 w 216"/>
                  <a:gd name="T87" fmla="*/ 29 h 186"/>
                  <a:gd name="T88" fmla="*/ 121 w 216"/>
                  <a:gd name="T89" fmla="*/ 33 h 186"/>
                  <a:gd name="T90" fmla="*/ 111 w 216"/>
                  <a:gd name="T91" fmla="*/ 25 h 186"/>
                  <a:gd name="T92" fmla="*/ 81 w 216"/>
                  <a:gd name="T93" fmla="*/ 19 h 186"/>
                  <a:gd name="T94" fmla="*/ 58 w 216"/>
                  <a:gd name="T95" fmla="*/ 10 h 186"/>
                  <a:gd name="T96" fmla="*/ 49 w 216"/>
                  <a:gd name="T97" fmla="*/ 4 h 186"/>
                  <a:gd name="T98" fmla="*/ 54 w 216"/>
                  <a:gd name="T99" fmla="*/ 8 h 186"/>
                  <a:gd name="T100" fmla="*/ 53 w 216"/>
                  <a:gd name="T101" fmla="*/ 12 h 186"/>
                  <a:gd name="T102" fmla="*/ 32 w 216"/>
                  <a:gd name="T103" fmla="*/ 19 h 186"/>
                  <a:gd name="T104" fmla="*/ 30 w 216"/>
                  <a:gd name="T105" fmla="*/ 29 h 186"/>
                  <a:gd name="T106" fmla="*/ 34 w 216"/>
                  <a:gd name="T107" fmla="*/ 50 h 186"/>
                  <a:gd name="T108" fmla="*/ 24 w 216"/>
                  <a:gd name="T109" fmla="*/ 46 h 186"/>
                  <a:gd name="T110" fmla="*/ 22 w 216"/>
                  <a:gd name="T111" fmla="*/ 35 h 186"/>
                  <a:gd name="T112" fmla="*/ 26 w 216"/>
                  <a:gd name="T113" fmla="*/ 19 h 186"/>
                  <a:gd name="T114" fmla="*/ 24 w 216"/>
                  <a:gd name="T115" fmla="*/ 8 h 186"/>
                  <a:gd name="T116" fmla="*/ 145 w 216"/>
                  <a:gd name="T117" fmla="*/ 17 h 186"/>
                  <a:gd name="T118" fmla="*/ 153 w 216"/>
                  <a:gd name="T119" fmla="*/ 19 h 186"/>
                  <a:gd name="T120" fmla="*/ 128 w 216"/>
                  <a:gd name="T121" fmla="*/ 21 h 186"/>
                  <a:gd name="T122" fmla="*/ 128 w 216"/>
                  <a:gd name="T123" fmla="*/ 2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6" h="186">
                    <a:moveTo>
                      <a:pt x="200" y="50"/>
                    </a:moveTo>
                    <a:lnTo>
                      <a:pt x="199" y="50"/>
                    </a:lnTo>
                    <a:lnTo>
                      <a:pt x="199" y="50"/>
                    </a:lnTo>
                    <a:lnTo>
                      <a:pt x="200" y="50"/>
                    </a:lnTo>
                    <a:lnTo>
                      <a:pt x="200" y="48"/>
                    </a:lnTo>
                    <a:lnTo>
                      <a:pt x="200" y="48"/>
                    </a:lnTo>
                    <a:lnTo>
                      <a:pt x="200" y="50"/>
                    </a:lnTo>
                    <a:lnTo>
                      <a:pt x="200" y="50"/>
                    </a:lnTo>
                    <a:lnTo>
                      <a:pt x="200" y="50"/>
                    </a:lnTo>
                    <a:close/>
                    <a:moveTo>
                      <a:pt x="197" y="52"/>
                    </a:moveTo>
                    <a:lnTo>
                      <a:pt x="197" y="52"/>
                    </a:lnTo>
                    <a:lnTo>
                      <a:pt x="197" y="53"/>
                    </a:lnTo>
                    <a:lnTo>
                      <a:pt x="197" y="53"/>
                    </a:lnTo>
                    <a:lnTo>
                      <a:pt x="199" y="53"/>
                    </a:lnTo>
                    <a:lnTo>
                      <a:pt x="200" y="53"/>
                    </a:lnTo>
                    <a:lnTo>
                      <a:pt x="200" y="52"/>
                    </a:lnTo>
                    <a:lnTo>
                      <a:pt x="199" y="52"/>
                    </a:lnTo>
                    <a:lnTo>
                      <a:pt x="197" y="52"/>
                    </a:lnTo>
                    <a:close/>
                    <a:moveTo>
                      <a:pt x="24" y="8"/>
                    </a:moveTo>
                    <a:lnTo>
                      <a:pt x="22" y="10"/>
                    </a:lnTo>
                    <a:lnTo>
                      <a:pt x="20" y="10"/>
                    </a:lnTo>
                    <a:lnTo>
                      <a:pt x="18" y="14"/>
                    </a:lnTo>
                    <a:lnTo>
                      <a:pt x="18" y="16"/>
                    </a:lnTo>
                    <a:lnTo>
                      <a:pt x="17" y="17"/>
                    </a:lnTo>
                    <a:lnTo>
                      <a:pt x="15" y="17"/>
                    </a:lnTo>
                    <a:lnTo>
                      <a:pt x="13" y="19"/>
                    </a:lnTo>
                    <a:lnTo>
                      <a:pt x="9" y="25"/>
                    </a:lnTo>
                    <a:lnTo>
                      <a:pt x="5" y="38"/>
                    </a:lnTo>
                    <a:lnTo>
                      <a:pt x="1" y="44"/>
                    </a:lnTo>
                    <a:lnTo>
                      <a:pt x="0" y="48"/>
                    </a:lnTo>
                    <a:lnTo>
                      <a:pt x="0" y="48"/>
                    </a:lnTo>
                    <a:lnTo>
                      <a:pt x="1" y="48"/>
                    </a:lnTo>
                    <a:lnTo>
                      <a:pt x="5" y="48"/>
                    </a:lnTo>
                    <a:lnTo>
                      <a:pt x="5" y="48"/>
                    </a:lnTo>
                    <a:lnTo>
                      <a:pt x="7" y="50"/>
                    </a:lnTo>
                    <a:lnTo>
                      <a:pt x="7" y="50"/>
                    </a:lnTo>
                    <a:lnTo>
                      <a:pt x="9" y="52"/>
                    </a:lnTo>
                    <a:lnTo>
                      <a:pt x="9" y="52"/>
                    </a:lnTo>
                    <a:lnTo>
                      <a:pt x="11" y="55"/>
                    </a:lnTo>
                    <a:lnTo>
                      <a:pt x="11" y="57"/>
                    </a:lnTo>
                    <a:lnTo>
                      <a:pt x="13" y="61"/>
                    </a:lnTo>
                    <a:lnTo>
                      <a:pt x="15" y="63"/>
                    </a:lnTo>
                    <a:lnTo>
                      <a:pt x="17" y="67"/>
                    </a:lnTo>
                    <a:lnTo>
                      <a:pt x="15" y="69"/>
                    </a:lnTo>
                    <a:lnTo>
                      <a:pt x="15" y="71"/>
                    </a:lnTo>
                    <a:lnTo>
                      <a:pt x="13" y="74"/>
                    </a:lnTo>
                    <a:lnTo>
                      <a:pt x="15" y="76"/>
                    </a:lnTo>
                    <a:lnTo>
                      <a:pt x="15" y="78"/>
                    </a:lnTo>
                    <a:lnTo>
                      <a:pt x="17" y="78"/>
                    </a:lnTo>
                    <a:lnTo>
                      <a:pt x="18" y="78"/>
                    </a:lnTo>
                    <a:lnTo>
                      <a:pt x="20" y="80"/>
                    </a:lnTo>
                    <a:lnTo>
                      <a:pt x="20" y="82"/>
                    </a:lnTo>
                    <a:lnTo>
                      <a:pt x="20" y="84"/>
                    </a:lnTo>
                    <a:lnTo>
                      <a:pt x="22" y="84"/>
                    </a:lnTo>
                    <a:lnTo>
                      <a:pt x="24" y="84"/>
                    </a:lnTo>
                    <a:lnTo>
                      <a:pt x="28" y="84"/>
                    </a:lnTo>
                    <a:lnTo>
                      <a:pt x="30" y="84"/>
                    </a:lnTo>
                    <a:lnTo>
                      <a:pt x="34" y="84"/>
                    </a:lnTo>
                    <a:lnTo>
                      <a:pt x="36" y="84"/>
                    </a:lnTo>
                    <a:lnTo>
                      <a:pt x="37" y="84"/>
                    </a:lnTo>
                    <a:lnTo>
                      <a:pt x="41" y="84"/>
                    </a:lnTo>
                    <a:lnTo>
                      <a:pt x="41" y="82"/>
                    </a:lnTo>
                    <a:lnTo>
                      <a:pt x="43" y="84"/>
                    </a:lnTo>
                    <a:lnTo>
                      <a:pt x="45" y="84"/>
                    </a:lnTo>
                    <a:lnTo>
                      <a:pt x="45" y="84"/>
                    </a:lnTo>
                    <a:lnTo>
                      <a:pt x="47" y="84"/>
                    </a:lnTo>
                    <a:lnTo>
                      <a:pt x="49" y="84"/>
                    </a:lnTo>
                    <a:lnTo>
                      <a:pt x="51" y="86"/>
                    </a:lnTo>
                    <a:lnTo>
                      <a:pt x="53" y="86"/>
                    </a:lnTo>
                    <a:lnTo>
                      <a:pt x="53" y="86"/>
                    </a:lnTo>
                    <a:lnTo>
                      <a:pt x="60" y="95"/>
                    </a:lnTo>
                    <a:lnTo>
                      <a:pt x="62" y="97"/>
                    </a:lnTo>
                    <a:lnTo>
                      <a:pt x="64" y="99"/>
                    </a:lnTo>
                    <a:lnTo>
                      <a:pt x="66" y="99"/>
                    </a:lnTo>
                    <a:lnTo>
                      <a:pt x="68" y="97"/>
                    </a:lnTo>
                    <a:lnTo>
                      <a:pt x="70" y="97"/>
                    </a:lnTo>
                    <a:lnTo>
                      <a:pt x="72" y="97"/>
                    </a:lnTo>
                    <a:lnTo>
                      <a:pt x="75" y="97"/>
                    </a:lnTo>
                    <a:lnTo>
                      <a:pt x="77" y="97"/>
                    </a:lnTo>
                    <a:lnTo>
                      <a:pt x="81" y="97"/>
                    </a:lnTo>
                    <a:lnTo>
                      <a:pt x="87" y="95"/>
                    </a:lnTo>
                    <a:lnTo>
                      <a:pt x="90" y="95"/>
                    </a:lnTo>
                    <a:lnTo>
                      <a:pt x="92" y="97"/>
                    </a:lnTo>
                    <a:lnTo>
                      <a:pt x="94" y="99"/>
                    </a:lnTo>
                    <a:lnTo>
                      <a:pt x="92" y="101"/>
                    </a:lnTo>
                    <a:lnTo>
                      <a:pt x="92" y="105"/>
                    </a:lnTo>
                    <a:lnTo>
                      <a:pt x="89" y="110"/>
                    </a:lnTo>
                    <a:lnTo>
                      <a:pt x="89" y="118"/>
                    </a:lnTo>
                    <a:lnTo>
                      <a:pt x="89" y="124"/>
                    </a:lnTo>
                    <a:lnTo>
                      <a:pt x="90" y="131"/>
                    </a:lnTo>
                    <a:lnTo>
                      <a:pt x="90" y="133"/>
                    </a:lnTo>
                    <a:lnTo>
                      <a:pt x="90" y="135"/>
                    </a:lnTo>
                    <a:lnTo>
                      <a:pt x="96" y="139"/>
                    </a:lnTo>
                    <a:lnTo>
                      <a:pt x="96" y="141"/>
                    </a:lnTo>
                    <a:lnTo>
                      <a:pt x="96" y="143"/>
                    </a:lnTo>
                    <a:lnTo>
                      <a:pt x="94" y="145"/>
                    </a:lnTo>
                    <a:lnTo>
                      <a:pt x="89" y="148"/>
                    </a:lnTo>
                    <a:lnTo>
                      <a:pt x="89" y="152"/>
                    </a:lnTo>
                    <a:lnTo>
                      <a:pt x="90" y="152"/>
                    </a:lnTo>
                    <a:lnTo>
                      <a:pt x="90" y="152"/>
                    </a:lnTo>
                    <a:lnTo>
                      <a:pt x="92" y="152"/>
                    </a:lnTo>
                    <a:lnTo>
                      <a:pt x="94" y="154"/>
                    </a:lnTo>
                    <a:lnTo>
                      <a:pt x="96" y="156"/>
                    </a:lnTo>
                    <a:lnTo>
                      <a:pt x="98" y="158"/>
                    </a:lnTo>
                    <a:lnTo>
                      <a:pt x="98" y="158"/>
                    </a:lnTo>
                    <a:lnTo>
                      <a:pt x="98" y="160"/>
                    </a:lnTo>
                    <a:lnTo>
                      <a:pt x="98" y="160"/>
                    </a:lnTo>
                    <a:lnTo>
                      <a:pt x="98" y="160"/>
                    </a:lnTo>
                    <a:lnTo>
                      <a:pt x="102" y="169"/>
                    </a:lnTo>
                    <a:lnTo>
                      <a:pt x="104" y="173"/>
                    </a:lnTo>
                    <a:lnTo>
                      <a:pt x="104" y="177"/>
                    </a:lnTo>
                    <a:lnTo>
                      <a:pt x="108" y="181"/>
                    </a:lnTo>
                    <a:lnTo>
                      <a:pt x="109" y="182"/>
                    </a:lnTo>
                    <a:lnTo>
                      <a:pt x="113" y="184"/>
                    </a:lnTo>
                    <a:lnTo>
                      <a:pt x="115" y="184"/>
                    </a:lnTo>
                    <a:lnTo>
                      <a:pt x="117" y="182"/>
                    </a:lnTo>
                    <a:lnTo>
                      <a:pt x="119" y="182"/>
                    </a:lnTo>
                    <a:lnTo>
                      <a:pt x="123" y="181"/>
                    </a:lnTo>
                    <a:lnTo>
                      <a:pt x="125" y="182"/>
                    </a:lnTo>
                    <a:lnTo>
                      <a:pt x="125" y="184"/>
                    </a:lnTo>
                    <a:lnTo>
                      <a:pt x="125" y="184"/>
                    </a:lnTo>
                    <a:lnTo>
                      <a:pt x="126" y="186"/>
                    </a:lnTo>
                    <a:lnTo>
                      <a:pt x="132" y="179"/>
                    </a:lnTo>
                    <a:lnTo>
                      <a:pt x="132" y="179"/>
                    </a:lnTo>
                    <a:lnTo>
                      <a:pt x="134" y="177"/>
                    </a:lnTo>
                    <a:lnTo>
                      <a:pt x="142" y="173"/>
                    </a:lnTo>
                    <a:lnTo>
                      <a:pt x="144" y="173"/>
                    </a:lnTo>
                    <a:lnTo>
                      <a:pt x="145" y="173"/>
                    </a:lnTo>
                    <a:lnTo>
                      <a:pt x="145" y="173"/>
                    </a:lnTo>
                    <a:lnTo>
                      <a:pt x="147" y="171"/>
                    </a:lnTo>
                    <a:lnTo>
                      <a:pt x="147" y="169"/>
                    </a:lnTo>
                    <a:lnTo>
                      <a:pt x="149" y="167"/>
                    </a:lnTo>
                    <a:lnTo>
                      <a:pt x="149" y="165"/>
                    </a:lnTo>
                    <a:lnTo>
                      <a:pt x="151" y="165"/>
                    </a:lnTo>
                    <a:lnTo>
                      <a:pt x="155" y="164"/>
                    </a:lnTo>
                    <a:lnTo>
                      <a:pt x="157" y="164"/>
                    </a:lnTo>
                    <a:lnTo>
                      <a:pt x="159" y="162"/>
                    </a:lnTo>
                    <a:lnTo>
                      <a:pt x="159" y="160"/>
                    </a:lnTo>
                    <a:lnTo>
                      <a:pt x="159" y="158"/>
                    </a:lnTo>
                    <a:lnTo>
                      <a:pt x="155" y="158"/>
                    </a:lnTo>
                    <a:lnTo>
                      <a:pt x="153" y="158"/>
                    </a:lnTo>
                    <a:lnTo>
                      <a:pt x="151" y="158"/>
                    </a:lnTo>
                    <a:lnTo>
                      <a:pt x="149" y="158"/>
                    </a:lnTo>
                    <a:lnTo>
                      <a:pt x="149" y="156"/>
                    </a:lnTo>
                    <a:lnTo>
                      <a:pt x="149" y="156"/>
                    </a:lnTo>
                    <a:lnTo>
                      <a:pt x="149" y="154"/>
                    </a:lnTo>
                    <a:lnTo>
                      <a:pt x="149" y="154"/>
                    </a:lnTo>
                    <a:lnTo>
                      <a:pt x="147" y="145"/>
                    </a:lnTo>
                    <a:lnTo>
                      <a:pt x="145" y="139"/>
                    </a:lnTo>
                    <a:lnTo>
                      <a:pt x="144" y="137"/>
                    </a:lnTo>
                    <a:lnTo>
                      <a:pt x="140" y="133"/>
                    </a:lnTo>
                    <a:lnTo>
                      <a:pt x="138" y="131"/>
                    </a:lnTo>
                    <a:lnTo>
                      <a:pt x="138" y="129"/>
                    </a:lnTo>
                    <a:lnTo>
                      <a:pt x="136" y="129"/>
                    </a:lnTo>
                    <a:lnTo>
                      <a:pt x="138" y="127"/>
                    </a:lnTo>
                    <a:lnTo>
                      <a:pt x="138" y="129"/>
                    </a:lnTo>
                    <a:lnTo>
                      <a:pt x="140" y="129"/>
                    </a:lnTo>
                    <a:lnTo>
                      <a:pt x="140" y="129"/>
                    </a:lnTo>
                    <a:lnTo>
                      <a:pt x="142" y="131"/>
                    </a:lnTo>
                    <a:lnTo>
                      <a:pt x="145" y="131"/>
                    </a:lnTo>
                    <a:lnTo>
                      <a:pt x="147" y="131"/>
                    </a:lnTo>
                    <a:lnTo>
                      <a:pt x="149" y="131"/>
                    </a:lnTo>
                    <a:lnTo>
                      <a:pt x="149" y="133"/>
                    </a:lnTo>
                    <a:lnTo>
                      <a:pt x="149" y="133"/>
                    </a:lnTo>
                    <a:lnTo>
                      <a:pt x="151" y="133"/>
                    </a:lnTo>
                    <a:lnTo>
                      <a:pt x="157" y="135"/>
                    </a:lnTo>
                    <a:lnTo>
                      <a:pt x="159" y="133"/>
                    </a:lnTo>
                    <a:lnTo>
                      <a:pt x="159" y="133"/>
                    </a:lnTo>
                    <a:lnTo>
                      <a:pt x="159" y="133"/>
                    </a:lnTo>
                    <a:lnTo>
                      <a:pt x="161" y="133"/>
                    </a:lnTo>
                    <a:lnTo>
                      <a:pt x="163" y="135"/>
                    </a:lnTo>
                    <a:lnTo>
                      <a:pt x="164" y="137"/>
                    </a:lnTo>
                    <a:lnTo>
                      <a:pt x="166" y="139"/>
                    </a:lnTo>
                    <a:lnTo>
                      <a:pt x="168" y="139"/>
                    </a:lnTo>
                    <a:lnTo>
                      <a:pt x="170" y="137"/>
                    </a:lnTo>
                    <a:lnTo>
                      <a:pt x="170" y="135"/>
                    </a:lnTo>
                    <a:lnTo>
                      <a:pt x="170" y="131"/>
                    </a:lnTo>
                    <a:lnTo>
                      <a:pt x="174" y="131"/>
                    </a:lnTo>
                    <a:lnTo>
                      <a:pt x="176" y="131"/>
                    </a:lnTo>
                    <a:lnTo>
                      <a:pt x="178" y="131"/>
                    </a:lnTo>
                    <a:lnTo>
                      <a:pt x="181" y="131"/>
                    </a:lnTo>
                    <a:lnTo>
                      <a:pt x="185" y="129"/>
                    </a:lnTo>
                    <a:lnTo>
                      <a:pt x="187" y="129"/>
                    </a:lnTo>
                    <a:lnTo>
                      <a:pt x="189" y="127"/>
                    </a:lnTo>
                    <a:lnTo>
                      <a:pt x="189" y="127"/>
                    </a:lnTo>
                    <a:lnTo>
                      <a:pt x="193" y="126"/>
                    </a:lnTo>
                    <a:lnTo>
                      <a:pt x="193" y="124"/>
                    </a:lnTo>
                    <a:lnTo>
                      <a:pt x="197" y="124"/>
                    </a:lnTo>
                    <a:lnTo>
                      <a:pt x="199" y="124"/>
                    </a:lnTo>
                    <a:lnTo>
                      <a:pt x="199" y="122"/>
                    </a:lnTo>
                    <a:lnTo>
                      <a:pt x="202" y="120"/>
                    </a:lnTo>
                    <a:lnTo>
                      <a:pt x="202" y="118"/>
                    </a:lnTo>
                    <a:lnTo>
                      <a:pt x="204" y="116"/>
                    </a:lnTo>
                    <a:lnTo>
                      <a:pt x="204" y="114"/>
                    </a:lnTo>
                    <a:lnTo>
                      <a:pt x="202" y="112"/>
                    </a:lnTo>
                    <a:lnTo>
                      <a:pt x="193" y="105"/>
                    </a:lnTo>
                    <a:lnTo>
                      <a:pt x="193" y="103"/>
                    </a:lnTo>
                    <a:lnTo>
                      <a:pt x="193" y="101"/>
                    </a:lnTo>
                    <a:lnTo>
                      <a:pt x="193" y="101"/>
                    </a:lnTo>
                    <a:lnTo>
                      <a:pt x="193" y="99"/>
                    </a:lnTo>
                    <a:lnTo>
                      <a:pt x="195" y="99"/>
                    </a:lnTo>
                    <a:lnTo>
                      <a:pt x="195" y="97"/>
                    </a:lnTo>
                    <a:lnTo>
                      <a:pt x="195" y="97"/>
                    </a:lnTo>
                    <a:lnTo>
                      <a:pt x="195" y="95"/>
                    </a:lnTo>
                    <a:lnTo>
                      <a:pt x="195" y="91"/>
                    </a:lnTo>
                    <a:lnTo>
                      <a:pt x="195" y="90"/>
                    </a:lnTo>
                    <a:lnTo>
                      <a:pt x="197" y="90"/>
                    </a:lnTo>
                    <a:lnTo>
                      <a:pt x="204" y="88"/>
                    </a:lnTo>
                    <a:lnTo>
                      <a:pt x="206" y="86"/>
                    </a:lnTo>
                    <a:lnTo>
                      <a:pt x="208" y="86"/>
                    </a:lnTo>
                    <a:lnTo>
                      <a:pt x="208" y="82"/>
                    </a:lnTo>
                    <a:lnTo>
                      <a:pt x="208" y="82"/>
                    </a:lnTo>
                    <a:lnTo>
                      <a:pt x="206" y="82"/>
                    </a:lnTo>
                    <a:lnTo>
                      <a:pt x="204" y="82"/>
                    </a:lnTo>
                    <a:lnTo>
                      <a:pt x="204" y="80"/>
                    </a:lnTo>
                    <a:lnTo>
                      <a:pt x="204" y="80"/>
                    </a:lnTo>
                    <a:lnTo>
                      <a:pt x="202" y="78"/>
                    </a:lnTo>
                    <a:lnTo>
                      <a:pt x="202" y="76"/>
                    </a:lnTo>
                    <a:lnTo>
                      <a:pt x="202" y="76"/>
                    </a:lnTo>
                    <a:lnTo>
                      <a:pt x="202" y="74"/>
                    </a:lnTo>
                    <a:lnTo>
                      <a:pt x="204" y="74"/>
                    </a:lnTo>
                    <a:lnTo>
                      <a:pt x="206" y="72"/>
                    </a:lnTo>
                    <a:lnTo>
                      <a:pt x="208" y="71"/>
                    </a:lnTo>
                    <a:lnTo>
                      <a:pt x="210" y="69"/>
                    </a:lnTo>
                    <a:lnTo>
                      <a:pt x="212" y="67"/>
                    </a:lnTo>
                    <a:lnTo>
                      <a:pt x="216" y="65"/>
                    </a:lnTo>
                    <a:lnTo>
                      <a:pt x="216" y="63"/>
                    </a:lnTo>
                    <a:lnTo>
                      <a:pt x="216" y="61"/>
                    </a:lnTo>
                    <a:lnTo>
                      <a:pt x="214" y="59"/>
                    </a:lnTo>
                    <a:lnTo>
                      <a:pt x="212" y="59"/>
                    </a:lnTo>
                    <a:lnTo>
                      <a:pt x="210" y="57"/>
                    </a:lnTo>
                    <a:lnTo>
                      <a:pt x="206" y="59"/>
                    </a:lnTo>
                    <a:lnTo>
                      <a:pt x="202" y="59"/>
                    </a:lnTo>
                    <a:lnTo>
                      <a:pt x="200" y="59"/>
                    </a:lnTo>
                    <a:lnTo>
                      <a:pt x="199" y="59"/>
                    </a:lnTo>
                    <a:lnTo>
                      <a:pt x="195" y="61"/>
                    </a:lnTo>
                    <a:lnTo>
                      <a:pt x="195" y="61"/>
                    </a:lnTo>
                    <a:lnTo>
                      <a:pt x="193" y="61"/>
                    </a:lnTo>
                    <a:lnTo>
                      <a:pt x="193" y="61"/>
                    </a:lnTo>
                    <a:lnTo>
                      <a:pt x="193" y="61"/>
                    </a:lnTo>
                    <a:lnTo>
                      <a:pt x="191" y="61"/>
                    </a:lnTo>
                    <a:lnTo>
                      <a:pt x="191" y="59"/>
                    </a:lnTo>
                    <a:lnTo>
                      <a:pt x="187" y="59"/>
                    </a:lnTo>
                    <a:lnTo>
                      <a:pt x="191" y="59"/>
                    </a:lnTo>
                    <a:lnTo>
                      <a:pt x="193" y="57"/>
                    </a:lnTo>
                    <a:lnTo>
                      <a:pt x="195" y="57"/>
                    </a:lnTo>
                    <a:lnTo>
                      <a:pt x="195" y="55"/>
                    </a:lnTo>
                    <a:lnTo>
                      <a:pt x="197" y="50"/>
                    </a:lnTo>
                    <a:lnTo>
                      <a:pt x="199" y="48"/>
                    </a:lnTo>
                    <a:lnTo>
                      <a:pt x="199" y="48"/>
                    </a:lnTo>
                    <a:lnTo>
                      <a:pt x="200" y="48"/>
                    </a:lnTo>
                    <a:lnTo>
                      <a:pt x="200" y="48"/>
                    </a:lnTo>
                    <a:lnTo>
                      <a:pt x="200" y="46"/>
                    </a:lnTo>
                    <a:lnTo>
                      <a:pt x="200" y="44"/>
                    </a:lnTo>
                    <a:lnTo>
                      <a:pt x="199" y="44"/>
                    </a:lnTo>
                    <a:lnTo>
                      <a:pt x="199" y="44"/>
                    </a:lnTo>
                    <a:lnTo>
                      <a:pt x="197" y="42"/>
                    </a:lnTo>
                    <a:lnTo>
                      <a:pt x="197" y="42"/>
                    </a:lnTo>
                    <a:lnTo>
                      <a:pt x="193" y="42"/>
                    </a:lnTo>
                    <a:lnTo>
                      <a:pt x="193" y="42"/>
                    </a:lnTo>
                    <a:lnTo>
                      <a:pt x="191" y="40"/>
                    </a:lnTo>
                    <a:lnTo>
                      <a:pt x="189" y="38"/>
                    </a:lnTo>
                    <a:lnTo>
                      <a:pt x="189" y="38"/>
                    </a:lnTo>
                    <a:lnTo>
                      <a:pt x="187" y="38"/>
                    </a:lnTo>
                    <a:lnTo>
                      <a:pt x="187" y="38"/>
                    </a:lnTo>
                    <a:lnTo>
                      <a:pt x="187" y="38"/>
                    </a:lnTo>
                    <a:lnTo>
                      <a:pt x="185" y="38"/>
                    </a:lnTo>
                    <a:lnTo>
                      <a:pt x="185" y="40"/>
                    </a:lnTo>
                    <a:lnTo>
                      <a:pt x="185" y="40"/>
                    </a:lnTo>
                    <a:lnTo>
                      <a:pt x="185" y="42"/>
                    </a:lnTo>
                    <a:lnTo>
                      <a:pt x="183" y="38"/>
                    </a:lnTo>
                    <a:lnTo>
                      <a:pt x="181" y="36"/>
                    </a:lnTo>
                    <a:lnTo>
                      <a:pt x="180" y="36"/>
                    </a:lnTo>
                    <a:lnTo>
                      <a:pt x="180" y="36"/>
                    </a:lnTo>
                    <a:lnTo>
                      <a:pt x="180" y="36"/>
                    </a:lnTo>
                    <a:lnTo>
                      <a:pt x="180" y="38"/>
                    </a:lnTo>
                    <a:lnTo>
                      <a:pt x="180" y="38"/>
                    </a:lnTo>
                    <a:lnTo>
                      <a:pt x="178" y="38"/>
                    </a:lnTo>
                    <a:lnTo>
                      <a:pt x="178" y="38"/>
                    </a:lnTo>
                    <a:lnTo>
                      <a:pt x="176" y="38"/>
                    </a:lnTo>
                    <a:lnTo>
                      <a:pt x="176" y="36"/>
                    </a:lnTo>
                    <a:lnTo>
                      <a:pt x="174" y="35"/>
                    </a:lnTo>
                    <a:lnTo>
                      <a:pt x="172" y="33"/>
                    </a:lnTo>
                    <a:lnTo>
                      <a:pt x="172" y="33"/>
                    </a:lnTo>
                    <a:lnTo>
                      <a:pt x="172" y="35"/>
                    </a:lnTo>
                    <a:lnTo>
                      <a:pt x="170" y="35"/>
                    </a:lnTo>
                    <a:lnTo>
                      <a:pt x="170" y="35"/>
                    </a:lnTo>
                    <a:lnTo>
                      <a:pt x="170" y="33"/>
                    </a:lnTo>
                    <a:lnTo>
                      <a:pt x="170" y="31"/>
                    </a:lnTo>
                    <a:lnTo>
                      <a:pt x="166" y="27"/>
                    </a:lnTo>
                    <a:lnTo>
                      <a:pt x="170" y="27"/>
                    </a:lnTo>
                    <a:lnTo>
                      <a:pt x="174" y="27"/>
                    </a:lnTo>
                    <a:lnTo>
                      <a:pt x="176" y="27"/>
                    </a:lnTo>
                    <a:lnTo>
                      <a:pt x="180" y="25"/>
                    </a:lnTo>
                    <a:lnTo>
                      <a:pt x="181" y="25"/>
                    </a:lnTo>
                    <a:lnTo>
                      <a:pt x="183" y="23"/>
                    </a:lnTo>
                    <a:lnTo>
                      <a:pt x="180" y="23"/>
                    </a:lnTo>
                    <a:lnTo>
                      <a:pt x="170" y="23"/>
                    </a:lnTo>
                    <a:lnTo>
                      <a:pt x="149" y="25"/>
                    </a:lnTo>
                    <a:lnTo>
                      <a:pt x="145" y="25"/>
                    </a:lnTo>
                    <a:lnTo>
                      <a:pt x="145" y="27"/>
                    </a:lnTo>
                    <a:lnTo>
                      <a:pt x="151" y="27"/>
                    </a:lnTo>
                    <a:lnTo>
                      <a:pt x="153" y="27"/>
                    </a:lnTo>
                    <a:lnTo>
                      <a:pt x="153" y="29"/>
                    </a:lnTo>
                    <a:lnTo>
                      <a:pt x="151" y="29"/>
                    </a:lnTo>
                    <a:lnTo>
                      <a:pt x="149" y="29"/>
                    </a:lnTo>
                    <a:lnTo>
                      <a:pt x="147" y="29"/>
                    </a:lnTo>
                    <a:lnTo>
                      <a:pt x="145" y="29"/>
                    </a:lnTo>
                    <a:lnTo>
                      <a:pt x="144" y="29"/>
                    </a:lnTo>
                    <a:lnTo>
                      <a:pt x="136" y="33"/>
                    </a:lnTo>
                    <a:lnTo>
                      <a:pt x="134" y="35"/>
                    </a:lnTo>
                    <a:lnTo>
                      <a:pt x="130" y="35"/>
                    </a:lnTo>
                    <a:lnTo>
                      <a:pt x="128" y="35"/>
                    </a:lnTo>
                    <a:lnTo>
                      <a:pt x="125" y="33"/>
                    </a:lnTo>
                    <a:lnTo>
                      <a:pt x="121" y="33"/>
                    </a:lnTo>
                    <a:lnTo>
                      <a:pt x="119" y="31"/>
                    </a:lnTo>
                    <a:lnTo>
                      <a:pt x="117" y="29"/>
                    </a:lnTo>
                    <a:lnTo>
                      <a:pt x="117" y="27"/>
                    </a:lnTo>
                    <a:lnTo>
                      <a:pt x="115" y="27"/>
                    </a:lnTo>
                    <a:lnTo>
                      <a:pt x="115" y="25"/>
                    </a:lnTo>
                    <a:lnTo>
                      <a:pt x="113" y="25"/>
                    </a:lnTo>
                    <a:lnTo>
                      <a:pt x="111" y="25"/>
                    </a:lnTo>
                    <a:lnTo>
                      <a:pt x="104" y="25"/>
                    </a:lnTo>
                    <a:lnTo>
                      <a:pt x="90" y="29"/>
                    </a:lnTo>
                    <a:lnTo>
                      <a:pt x="87" y="29"/>
                    </a:lnTo>
                    <a:lnTo>
                      <a:pt x="83" y="27"/>
                    </a:lnTo>
                    <a:lnTo>
                      <a:pt x="81" y="25"/>
                    </a:lnTo>
                    <a:lnTo>
                      <a:pt x="81" y="23"/>
                    </a:lnTo>
                    <a:lnTo>
                      <a:pt x="81" y="19"/>
                    </a:lnTo>
                    <a:lnTo>
                      <a:pt x="79" y="17"/>
                    </a:lnTo>
                    <a:lnTo>
                      <a:pt x="77" y="14"/>
                    </a:lnTo>
                    <a:lnTo>
                      <a:pt x="73" y="14"/>
                    </a:lnTo>
                    <a:lnTo>
                      <a:pt x="70" y="12"/>
                    </a:lnTo>
                    <a:lnTo>
                      <a:pt x="66" y="12"/>
                    </a:lnTo>
                    <a:lnTo>
                      <a:pt x="60" y="12"/>
                    </a:lnTo>
                    <a:lnTo>
                      <a:pt x="58" y="10"/>
                    </a:lnTo>
                    <a:lnTo>
                      <a:pt x="56" y="8"/>
                    </a:lnTo>
                    <a:lnTo>
                      <a:pt x="56" y="2"/>
                    </a:lnTo>
                    <a:lnTo>
                      <a:pt x="54" y="0"/>
                    </a:lnTo>
                    <a:lnTo>
                      <a:pt x="51" y="0"/>
                    </a:lnTo>
                    <a:lnTo>
                      <a:pt x="51" y="2"/>
                    </a:lnTo>
                    <a:lnTo>
                      <a:pt x="49" y="4"/>
                    </a:lnTo>
                    <a:lnTo>
                      <a:pt x="49" y="4"/>
                    </a:lnTo>
                    <a:lnTo>
                      <a:pt x="49" y="6"/>
                    </a:lnTo>
                    <a:lnTo>
                      <a:pt x="51" y="8"/>
                    </a:lnTo>
                    <a:lnTo>
                      <a:pt x="51" y="8"/>
                    </a:lnTo>
                    <a:lnTo>
                      <a:pt x="51" y="8"/>
                    </a:lnTo>
                    <a:lnTo>
                      <a:pt x="53" y="8"/>
                    </a:lnTo>
                    <a:lnTo>
                      <a:pt x="54" y="8"/>
                    </a:lnTo>
                    <a:lnTo>
                      <a:pt x="54" y="8"/>
                    </a:lnTo>
                    <a:lnTo>
                      <a:pt x="56" y="8"/>
                    </a:lnTo>
                    <a:lnTo>
                      <a:pt x="56" y="10"/>
                    </a:lnTo>
                    <a:lnTo>
                      <a:pt x="56" y="12"/>
                    </a:lnTo>
                    <a:lnTo>
                      <a:pt x="56" y="12"/>
                    </a:lnTo>
                    <a:lnTo>
                      <a:pt x="54" y="12"/>
                    </a:lnTo>
                    <a:lnTo>
                      <a:pt x="53" y="12"/>
                    </a:lnTo>
                    <a:lnTo>
                      <a:pt x="53" y="12"/>
                    </a:lnTo>
                    <a:lnTo>
                      <a:pt x="51" y="12"/>
                    </a:lnTo>
                    <a:lnTo>
                      <a:pt x="51" y="12"/>
                    </a:lnTo>
                    <a:lnTo>
                      <a:pt x="49" y="14"/>
                    </a:lnTo>
                    <a:lnTo>
                      <a:pt x="49" y="14"/>
                    </a:lnTo>
                    <a:lnTo>
                      <a:pt x="41" y="16"/>
                    </a:lnTo>
                    <a:lnTo>
                      <a:pt x="36" y="17"/>
                    </a:lnTo>
                    <a:lnTo>
                      <a:pt x="32" y="19"/>
                    </a:lnTo>
                    <a:lnTo>
                      <a:pt x="30" y="19"/>
                    </a:lnTo>
                    <a:lnTo>
                      <a:pt x="30" y="21"/>
                    </a:lnTo>
                    <a:lnTo>
                      <a:pt x="30" y="23"/>
                    </a:lnTo>
                    <a:lnTo>
                      <a:pt x="30" y="25"/>
                    </a:lnTo>
                    <a:lnTo>
                      <a:pt x="30" y="27"/>
                    </a:lnTo>
                    <a:lnTo>
                      <a:pt x="30" y="29"/>
                    </a:lnTo>
                    <a:lnTo>
                      <a:pt x="30" y="29"/>
                    </a:lnTo>
                    <a:lnTo>
                      <a:pt x="32" y="31"/>
                    </a:lnTo>
                    <a:lnTo>
                      <a:pt x="34" y="36"/>
                    </a:lnTo>
                    <a:lnTo>
                      <a:pt x="36" y="38"/>
                    </a:lnTo>
                    <a:lnTo>
                      <a:pt x="37" y="40"/>
                    </a:lnTo>
                    <a:lnTo>
                      <a:pt x="37" y="44"/>
                    </a:lnTo>
                    <a:lnTo>
                      <a:pt x="36" y="48"/>
                    </a:lnTo>
                    <a:lnTo>
                      <a:pt x="34" y="50"/>
                    </a:lnTo>
                    <a:lnTo>
                      <a:pt x="30" y="52"/>
                    </a:lnTo>
                    <a:lnTo>
                      <a:pt x="28" y="52"/>
                    </a:lnTo>
                    <a:lnTo>
                      <a:pt x="28" y="52"/>
                    </a:lnTo>
                    <a:lnTo>
                      <a:pt x="26" y="50"/>
                    </a:lnTo>
                    <a:lnTo>
                      <a:pt x="26" y="50"/>
                    </a:lnTo>
                    <a:lnTo>
                      <a:pt x="26" y="48"/>
                    </a:lnTo>
                    <a:lnTo>
                      <a:pt x="24" y="46"/>
                    </a:lnTo>
                    <a:lnTo>
                      <a:pt x="24" y="46"/>
                    </a:lnTo>
                    <a:lnTo>
                      <a:pt x="24" y="46"/>
                    </a:lnTo>
                    <a:lnTo>
                      <a:pt x="24" y="44"/>
                    </a:lnTo>
                    <a:lnTo>
                      <a:pt x="22" y="44"/>
                    </a:lnTo>
                    <a:lnTo>
                      <a:pt x="20" y="40"/>
                    </a:lnTo>
                    <a:lnTo>
                      <a:pt x="20" y="38"/>
                    </a:lnTo>
                    <a:lnTo>
                      <a:pt x="22" y="35"/>
                    </a:lnTo>
                    <a:lnTo>
                      <a:pt x="24" y="33"/>
                    </a:lnTo>
                    <a:lnTo>
                      <a:pt x="26" y="29"/>
                    </a:lnTo>
                    <a:lnTo>
                      <a:pt x="28" y="27"/>
                    </a:lnTo>
                    <a:lnTo>
                      <a:pt x="28" y="25"/>
                    </a:lnTo>
                    <a:lnTo>
                      <a:pt x="28" y="23"/>
                    </a:lnTo>
                    <a:lnTo>
                      <a:pt x="26" y="21"/>
                    </a:lnTo>
                    <a:lnTo>
                      <a:pt x="26" y="19"/>
                    </a:lnTo>
                    <a:lnTo>
                      <a:pt x="26" y="19"/>
                    </a:lnTo>
                    <a:lnTo>
                      <a:pt x="28" y="19"/>
                    </a:lnTo>
                    <a:lnTo>
                      <a:pt x="26" y="17"/>
                    </a:lnTo>
                    <a:lnTo>
                      <a:pt x="24" y="16"/>
                    </a:lnTo>
                    <a:lnTo>
                      <a:pt x="22" y="12"/>
                    </a:lnTo>
                    <a:lnTo>
                      <a:pt x="22" y="10"/>
                    </a:lnTo>
                    <a:lnTo>
                      <a:pt x="24" y="8"/>
                    </a:lnTo>
                    <a:lnTo>
                      <a:pt x="30" y="8"/>
                    </a:lnTo>
                    <a:lnTo>
                      <a:pt x="32" y="6"/>
                    </a:lnTo>
                    <a:lnTo>
                      <a:pt x="30" y="6"/>
                    </a:lnTo>
                    <a:lnTo>
                      <a:pt x="24" y="8"/>
                    </a:lnTo>
                    <a:close/>
                    <a:moveTo>
                      <a:pt x="144" y="19"/>
                    </a:moveTo>
                    <a:lnTo>
                      <a:pt x="144" y="19"/>
                    </a:lnTo>
                    <a:lnTo>
                      <a:pt x="145" y="17"/>
                    </a:lnTo>
                    <a:lnTo>
                      <a:pt x="145" y="17"/>
                    </a:lnTo>
                    <a:lnTo>
                      <a:pt x="147" y="19"/>
                    </a:lnTo>
                    <a:lnTo>
                      <a:pt x="149" y="19"/>
                    </a:lnTo>
                    <a:lnTo>
                      <a:pt x="149" y="19"/>
                    </a:lnTo>
                    <a:lnTo>
                      <a:pt x="151" y="17"/>
                    </a:lnTo>
                    <a:lnTo>
                      <a:pt x="151" y="17"/>
                    </a:lnTo>
                    <a:lnTo>
                      <a:pt x="153" y="19"/>
                    </a:lnTo>
                    <a:lnTo>
                      <a:pt x="151" y="21"/>
                    </a:lnTo>
                    <a:lnTo>
                      <a:pt x="151" y="21"/>
                    </a:lnTo>
                    <a:lnTo>
                      <a:pt x="149" y="21"/>
                    </a:lnTo>
                    <a:lnTo>
                      <a:pt x="147" y="21"/>
                    </a:lnTo>
                    <a:lnTo>
                      <a:pt x="147" y="21"/>
                    </a:lnTo>
                    <a:lnTo>
                      <a:pt x="144" y="19"/>
                    </a:lnTo>
                    <a:close/>
                    <a:moveTo>
                      <a:pt x="128" y="21"/>
                    </a:moveTo>
                    <a:lnTo>
                      <a:pt x="126" y="21"/>
                    </a:lnTo>
                    <a:lnTo>
                      <a:pt x="128" y="19"/>
                    </a:lnTo>
                    <a:lnTo>
                      <a:pt x="128" y="19"/>
                    </a:lnTo>
                    <a:lnTo>
                      <a:pt x="130" y="19"/>
                    </a:lnTo>
                    <a:lnTo>
                      <a:pt x="130" y="21"/>
                    </a:lnTo>
                    <a:lnTo>
                      <a:pt x="130" y="21"/>
                    </a:lnTo>
                    <a:lnTo>
                      <a:pt x="128" y="21"/>
                    </a:lnTo>
                    <a:lnTo>
                      <a:pt x="128" y="21"/>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79" name="Freeform 1824">
                <a:extLst>
                  <a:ext uri="{FF2B5EF4-FFF2-40B4-BE49-F238E27FC236}">
                    <a16:creationId xmlns:a16="http://schemas.microsoft.com/office/drawing/2014/main" id="{CA7B7C23-F47E-9C49-AF78-B243C5829B27}"/>
                  </a:ext>
                </a:extLst>
              </p:cNvPr>
              <p:cNvSpPr>
                <a:spLocks noEditPoints="1"/>
              </p:cNvSpPr>
              <p:nvPr/>
            </p:nvSpPr>
            <p:spPr bwMode="auto">
              <a:xfrm>
                <a:off x="7298662" y="6022166"/>
                <a:ext cx="1590946" cy="2178370"/>
              </a:xfrm>
              <a:custGeom>
                <a:avLst/>
                <a:gdLst>
                  <a:gd name="T0" fmla="*/ 3 w 195"/>
                  <a:gd name="T1" fmla="*/ 170 h 267"/>
                  <a:gd name="T2" fmla="*/ 11 w 195"/>
                  <a:gd name="T3" fmla="*/ 161 h 267"/>
                  <a:gd name="T4" fmla="*/ 22 w 195"/>
                  <a:gd name="T5" fmla="*/ 153 h 267"/>
                  <a:gd name="T6" fmla="*/ 26 w 195"/>
                  <a:gd name="T7" fmla="*/ 148 h 267"/>
                  <a:gd name="T8" fmla="*/ 28 w 195"/>
                  <a:gd name="T9" fmla="*/ 136 h 267"/>
                  <a:gd name="T10" fmla="*/ 26 w 195"/>
                  <a:gd name="T11" fmla="*/ 129 h 267"/>
                  <a:gd name="T12" fmla="*/ 28 w 195"/>
                  <a:gd name="T13" fmla="*/ 110 h 267"/>
                  <a:gd name="T14" fmla="*/ 26 w 195"/>
                  <a:gd name="T15" fmla="*/ 98 h 267"/>
                  <a:gd name="T16" fmla="*/ 18 w 195"/>
                  <a:gd name="T17" fmla="*/ 83 h 267"/>
                  <a:gd name="T18" fmla="*/ 28 w 195"/>
                  <a:gd name="T19" fmla="*/ 72 h 267"/>
                  <a:gd name="T20" fmla="*/ 26 w 195"/>
                  <a:gd name="T21" fmla="*/ 60 h 267"/>
                  <a:gd name="T22" fmla="*/ 34 w 195"/>
                  <a:gd name="T23" fmla="*/ 72 h 267"/>
                  <a:gd name="T24" fmla="*/ 36 w 195"/>
                  <a:gd name="T25" fmla="*/ 60 h 267"/>
                  <a:gd name="T26" fmla="*/ 51 w 195"/>
                  <a:gd name="T27" fmla="*/ 47 h 267"/>
                  <a:gd name="T28" fmla="*/ 54 w 195"/>
                  <a:gd name="T29" fmla="*/ 43 h 267"/>
                  <a:gd name="T30" fmla="*/ 58 w 195"/>
                  <a:gd name="T31" fmla="*/ 28 h 267"/>
                  <a:gd name="T32" fmla="*/ 73 w 195"/>
                  <a:gd name="T33" fmla="*/ 24 h 267"/>
                  <a:gd name="T34" fmla="*/ 81 w 195"/>
                  <a:gd name="T35" fmla="*/ 17 h 267"/>
                  <a:gd name="T36" fmla="*/ 109 w 195"/>
                  <a:gd name="T37" fmla="*/ 7 h 267"/>
                  <a:gd name="T38" fmla="*/ 125 w 195"/>
                  <a:gd name="T39" fmla="*/ 0 h 267"/>
                  <a:gd name="T40" fmla="*/ 113 w 195"/>
                  <a:gd name="T41" fmla="*/ 13 h 267"/>
                  <a:gd name="T42" fmla="*/ 100 w 195"/>
                  <a:gd name="T43" fmla="*/ 28 h 267"/>
                  <a:gd name="T44" fmla="*/ 96 w 195"/>
                  <a:gd name="T45" fmla="*/ 51 h 267"/>
                  <a:gd name="T46" fmla="*/ 104 w 195"/>
                  <a:gd name="T47" fmla="*/ 64 h 267"/>
                  <a:gd name="T48" fmla="*/ 106 w 195"/>
                  <a:gd name="T49" fmla="*/ 81 h 267"/>
                  <a:gd name="T50" fmla="*/ 115 w 195"/>
                  <a:gd name="T51" fmla="*/ 87 h 267"/>
                  <a:gd name="T52" fmla="*/ 132 w 195"/>
                  <a:gd name="T53" fmla="*/ 85 h 267"/>
                  <a:gd name="T54" fmla="*/ 144 w 195"/>
                  <a:gd name="T55" fmla="*/ 89 h 267"/>
                  <a:gd name="T56" fmla="*/ 161 w 195"/>
                  <a:gd name="T57" fmla="*/ 100 h 267"/>
                  <a:gd name="T58" fmla="*/ 183 w 195"/>
                  <a:gd name="T59" fmla="*/ 100 h 267"/>
                  <a:gd name="T60" fmla="*/ 181 w 195"/>
                  <a:gd name="T61" fmla="*/ 134 h 267"/>
                  <a:gd name="T62" fmla="*/ 180 w 195"/>
                  <a:gd name="T63" fmla="*/ 151 h 267"/>
                  <a:gd name="T64" fmla="*/ 189 w 195"/>
                  <a:gd name="T65" fmla="*/ 161 h 267"/>
                  <a:gd name="T66" fmla="*/ 195 w 195"/>
                  <a:gd name="T67" fmla="*/ 180 h 267"/>
                  <a:gd name="T68" fmla="*/ 187 w 195"/>
                  <a:gd name="T69" fmla="*/ 167 h 267"/>
                  <a:gd name="T70" fmla="*/ 176 w 195"/>
                  <a:gd name="T71" fmla="*/ 168 h 267"/>
                  <a:gd name="T72" fmla="*/ 153 w 195"/>
                  <a:gd name="T73" fmla="*/ 172 h 267"/>
                  <a:gd name="T74" fmla="*/ 151 w 195"/>
                  <a:gd name="T75" fmla="*/ 182 h 267"/>
                  <a:gd name="T76" fmla="*/ 157 w 195"/>
                  <a:gd name="T77" fmla="*/ 189 h 267"/>
                  <a:gd name="T78" fmla="*/ 144 w 195"/>
                  <a:gd name="T79" fmla="*/ 191 h 267"/>
                  <a:gd name="T80" fmla="*/ 145 w 195"/>
                  <a:gd name="T81" fmla="*/ 204 h 267"/>
                  <a:gd name="T82" fmla="*/ 151 w 195"/>
                  <a:gd name="T83" fmla="*/ 212 h 267"/>
                  <a:gd name="T84" fmla="*/ 142 w 195"/>
                  <a:gd name="T85" fmla="*/ 263 h 267"/>
                  <a:gd name="T86" fmla="*/ 132 w 195"/>
                  <a:gd name="T87" fmla="*/ 259 h 267"/>
                  <a:gd name="T88" fmla="*/ 130 w 195"/>
                  <a:gd name="T89" fmla="*/ 235 h 267"/>
                  <a:gd name="T90" fmla="*/ 119 w 195"/>
                  <a:gd name="T91" fmla="*/ 235 h 267"/>
                  <a:gd name="T92" fmla="*/ 108 w 195"/>
                  <a:gd name="T93" fmla="*/ 239 h 267"/>
                  <a:gd name="T94" fmla="*/ 94 w 195"/>
                  <a:gd name="T95" fmla="*/ 229 h 267"/>
                  <a:gd name="T96" fmla="*/ 85 w 195"/>
                  <a:gd name="T97" fmla="*/ 220 h 267"/>
                  <a:gd name="T98" fmla="*/ 73 w 195"/>
                  <a:gd name="T99" fmla="*/ 208 h 267"/>
                  <a:gd name="T100" fmla="*/ 51 w 195"/>
                  <a:gd name="T101" fmla="*/ 197 h 267"/>
                  <a:gd name="T102" fmla="*/ 41 w 195"/>
                  <a:gd name="T103" fmla="*/ 195 h 267"/>
                  <a:gd name="T104" fmla="*/ 28 w 195"/>
                  <a:gd name="T105" fmla="*/ 193 h 267"/>
                  <a:gd name="T106" fmla="*/ 20 w 195"/>
                  <a:gd name="T107" fmla="*/ 185 h 267"/>
                  <a:gd name="T108" fmla="*/ 15 w 195"/>
                  <a:gd name="T109" fmla="*/ 15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5" h="267">
                    <a:moveTo>
                      <a:pt x="11" y="182"/>
                    </a:moveTo>
                    <a:lnTo>
                      <a:pt x="3" y="176"/>
                    </a:lnTo>
                    <a:lnTo>
                      <a:pt x="1" y="174"/>
                    </a:lnTo>
                    <a:lnTo>
                      <a:pt x="1" y="174"/>
                    </a:lnTo>
                    <a:lnTo>
                      <a:pt x="0" y="174"/>
                    </a:lnTo>
                    <a:lnTo>
                      <a:pt x="1" y="172"/>
                    </a:lnTo>
                    <a:lnTo>
                      <a:pt x="3" y="170"/>
                    </a:lnTo>
                    <a:lnTo>
                      <a:pt x="3" y="170"/>
                    </a:lnTo>
                    <a:lnTo>
                      <a:pt x="5" y="170"/>
                    </a:lnTo>
                    <a:lnTo>
                      <a:pt x="7" y="172"/>
                    </a:lnTo>
                    <a:lnTo>
                      <a:pt x="7" y="168"/>
                    </a:lnTo>
                    <a:lnTo>
                      <a:pt x="7" y="165"/>
                    </a:lnTo>
                    <a:lnTo>
                      <a:pt x="7" y="163"/>
                    </a:lnTo>
                    <a:lnTo>
                      <a:pt x="11" y="161"/>
                    </a:lnTo>
                    <a:lnTo>
                      <a:pt x="11" y="159"/>
                    </a:lnTo>
                    <a:lnTo>
                      <a:pt x="15" y="159"/>
                    </a:lnTo>
                    <a:lnTo>
                      <a:pt x="17" y="159"/>
                    </a:lnTo>
                    <a:lnTo>
                      <a:pt x="17" y="159"/>
                    </a:lnTo>
                    <a:lnTo>
                      <a:pt x="18" y="155"/>
                    </a:lnTo>
                    <a:lnTo>
                      <a:pt x="20" y="153"/>
                    </a:lnTo>
                    <a:lnTo>
                      <a:pt x="22" y="153"/>
                    </a:lnTo>
                    <a:lnTo>
                      <a:pt x="22" y="153"/>
                    </a:lnTo>
                    <a:lnTo>
                      <a:pt x="22" y="151"/>
                    </a:lnTo>
                    <a:lnTo>
                      <a:pt x="22" y="151"/>
                    </a:lnTo>
                    <a:lnTo>
                      <a:pt x="22" y="151"/>
                    </a:lnTo>
                    <a:lnTo>
                      <a:pt x="24" y="149"/>
                    </a:lnTo>
                    <a:lnTo>
                      <a:pt x="24" y="149"/>
                    </a:lnTo>
                    <a:lnTo>
                      <a:pt x="26" y="148"/>
                    </a:lnTo>
                    <a:lnTo>
                      <a:pt x="32" y="136"/>
                    </a:lnTo>
                    <a:lnTo>
                      <a:pt x="30" y="138"/>
                    </a:lnTo>
                    <a:lnTo>
                      <a:pt x="28" y="138"/>
                    </a:lnTo>
                    <a:lnTo>
                      <a:pt x="28" y="136"/>
                    </a:lnTo>
                    <a:lnTo>
                      <a:pt x="28" y="134"/>
                    </a:lnTo>
                    <a:lnTo>
                      <a:pt x="28" y="134"/>
                    </a:lnTo>
                    <a:lnTo>
                      <a:pt x="28" y="136"/>
                    </a:lnTo>
                    <a:lnTo>
                      <a:pt x="26" y="136"/>
                    </a:lnTo>
                    <a:lnTo>
                      <a:pt x="26" y="136"/>
                    </a:lnTo>
                    <a:lnTo>
                      <a:pt x="26" y="134"/>
                    </a:lnTo>
                    <a:lnTo>
                      <a:pt x="26" y="132"/>
                    </a:lnTo>
                    <a:lnTo>
                      <a:pt x="26" y="132"/>
                    </a:lnTo>
                    <a:lnTo>
                      <a:pt x="24" y="132"/>
                    </a:lnTo>
                    <a:lnTo>
                      <a:pt x="26" y="129"/>
                    </a:lnTo>
                    <a:lnTo>
                      <a:pt x="28" y="127"/>
                    </a:lnTo>
                    <a:lnTo>
                      <a:pt x="28" y="123"/>
                    </a:lnTo>
                    <a:lnTo>
                      <a:pt x="26" y="117"/>
                    </a:lnTo>
                    <a:lnTo>
                      <a:pt x="26" y="113"/>
                    </a:lnTo>
                    <a:lnTo>
                      <a:pt x="24" y="112"/>
                    </a:lnTo>
                    <a:lnTo>
                      <a:pt x="26" y="110"/>
                    </a:lnTo>
                    <a:lnTo>
                      <a:pt x="28" y="110"/>
                    </a:lnTo>
                    <a:lnTo>
                      <a:pt x="28" y="108"/>
                    </a:lnTo>
                    <a:lnTo>
                      <a:pt x="28" y="106"/>
                    </a:lnTo>
                    <a:lnTo>
                      <a:pt x="28" y="104"/>
                    </a:lnTo>
                    <a:lnTo>
                      <a:pt x="26" y="100"/>
                    </a:lnTo>
                    <a:lnTo>
                      <a:pt x="24" y="98"/>
                    </a:lnTo>
                    <a:lnTo>
                      <a:pt x="26" y="98"/>
                    </a:lnTo>
                    <a:lnTo>
                      <a:pt x="26" y="98"/>
                    </a:lnTo>
                    <a:lnTo>
                      <a:pt x="26" y="96"/>
                    </a:lnTo>
                    <a:lnTo>
                      <a:pt x="26" y="96"/>
                    </a:lnTo>
                    <a:lnTo>
                      <a:pt x="26" y="94"/>
                    </a:lnTo>
                    <a:lnTo>
                      <a:pt x="26" y="94"/>
                    </a:lnTo>
                    <a:lnTo>
                      <a:pt x="24" y="93"/>
                    </a:lnTo>
                    <a:lnTo>
                      <a:pt x="20" y="85"/>
                    </a:lnTo>
                    <a:lnTo>
                      <a:pt x="18" y="83"/>
                    </a:lnTo>
                    <a:lnTo>
                      <a:pt x="20" y="77"/>
                    </a:lnTo>
                    <a:lnTo>
                      <a:pt x="20" y="75"/>
                    </a:lnTo>
                    <a:lnTo>
                      <a:pt x="22" y="75"/>
                    </a:lnTo>
                    <a:lnTo>
                      <a:pt x="22" y="77"/>
                    </a:lnTo>
                    <a:lnTo>
                      <a:pt x="24" y="77"/>
                    </a:lnTo>
                    <a:lnTo>
                      <a:pt x="26" y="75"/>
                    </a:lnTo>
                    <a:lnTo>
                      <a:pt x="28" y="72"/>
                    </a:lnTo>
                    <a:lnTo>
                      <a:pt x="28" y="72"/>
                    </a:lnTo>
                    <a:lnTo>
                      <a:pt x="28" y="70"/>
                    </a:lnTo>
                    <a:lnTo>
                      <a:pt x="28" y="70"/>
                    </a:lnTo>
                    <a:lnTo>
                      <a:pt x="28" y="68"/>
                    </a:lnTo>
                    <a:lnTo>
                      <a:pt x="26" y="64"/>
                    </a:lnTo>
                    <a:lnTo>
                      <a:pt x="26" y="62"/>
                    </a:lnTo>
                    <a:lnTo>
                      <a:pt x="26" y="60"/>
                    </a:lnTo>
                    <a:lnTo>
                      <a:pt x="28" y="62"/>
                    </a:lnTo>
                    <a:lnTo>
                      <a:pt x="34" y="70"/>
                    </a:lnTo>
                    <a:lnTo>
                      <a:pt x="36" y="70"/>
                    </a:lnTo>
                    <a:lnTo>
                      <a:pt x="36" y="70"/>
                    </a:lnTo>
                    <a:lnTo>
                      <a:pt x="34" y="70"/>
                    </a:lnTo>
                    <a:lnTo>
                      <a:pt x="34" y="72"/>
                    </a:lnTo>
                    <a:lnTo>
                      <a:pt x="34" y="72"/>
                    </a:lnTo>
                    <a:lnTo>
                      <a:pt x="36" y="72"/>
                    </a:lnTo>
                    <a:lnTo>
                      <a:pt x="36" y="72"/>
                    </a:lnTo>
                    <a:lnTo>
                      <a:pt x="36" y="70"/>
                    </a:lnTo>
                    <a:lnTo>
                      <a:pt x="36" y="68"/>
                    </a:lnTo>
                    <a:lnTo>
                      <a:pt x="36" y="66"/>
                    </a:lnTo>
                    <a:lnTo>
                      <a:pt x="34" y="62"/>
                    </a:lnTo>
                    <a:lnTo>
                      <a:pt x="36" y="60"/>
                    </a:lnTo>
                    <a:lnTo>
                      <a:pt x="36" y="60"/>
                    </a:lnTo>
                    <a:lnTo>
                      <a:pt x="41" y="56"/>
                    </a:lnTo>
                    <a:lnTo>
                      <a:pt x="43" y="55"/>
                    </a:lnTo>
                    <a:lnTo>
                      <a:pt x="45" y="53"/>
                    </a:lnTo>
                    <a:lnTo>
                      <a:pt x="47" y="51"/>
                    </a:lnTo>
                    <a:lnTo>
                      <a:pt x="47" y="49"/>
                    </a:lnTo>
                    <a:lnTo>
                      <a:pt x="51" y="47"/>
                    </a:lnTo>
                    <a:lnTo>
                      <a:pt x="51" y="47"/>
                    </a:lnTo>
                    <a:lnTo>
                      <a:pt x="53" y="49"/>
                    </a:lnTo>
                    <a:lnTo>
                      <a:pt x="53" y="49"/>
                    </a:lnTo>
                    <a:lnTo>
                      <a:pt x="54" y="47"/>
                    </a:lnTo>
                    <a:lnTo>
                      <a:pt x="54" y="47"/>
                    </a:lnTo>
                    <a:lnTo>
                      <a:pt x="54" y="45"/>
                    </a:lnTo>
                    <a:lnTo>
                      <a:pt x="54" y="43"/>
                    </a:lnTo>
                    <a:lnTo>
                      <a:pt x="54" y="43"/>
                    </a:lnTo>
                    <a:lnTo>
                      <a:pt x="54" y="41"/>
                    </a:lnTo>
                    <a:lnTo>
                      <a:pt x="56" y="36"/>
                    </a:lnTo>
                    <a:lnTo>
                      <a:pt x="54" y="36"/>
                    </a:lnTo>
                    <a:lnTo>
                      <a:pt x="54" y="36"/>
                    </a:lnTo>
                    <a:lnTo>
                      <a:pt x="53" y="36"/>
                    </a:lnTo>
                    <a:lnTo>
                      <a:pt x="58" y="28"/>
                    </a:lnTo>
                    <a:lnTo>
                      <a:pt x="64" y="22"/>
                    </a:lnTo>
                    <a:lnTo>
                      <a:pt x="66" y="20"/>
                    </a:lnTo>
                    <a:lnTo>
                      <a:pt x="68" y="20"/>
                    </a:lnTo>
                    <a:lnTo>
                      <a:pt x="70" y="20"/>
                    </a:lnTo>
                    <a:lnTo>
                      <a:pt x="73" y="22"/>
                    </a:lnTo>
                    <a:lnTo>
                      <a:pt x="75" y="22"/>
                    </a:lnTo>
                    <a:lnTo>
                      <a:pt x="73" y="24"/>
                    </a:lnTo>
                    <a:lnTo>
                      <a:pt x="73" y="24"/>
                    </a:lnTo>
                    <a:lnTo>
                      <a:pt x="73" y="26"/>
                    </a:lnTo>
                    <a:lnTo>
                      <a:pt x="75" y="26"/>
                    </a:lnTo>
                    <a:lnTo>
                      <a:pt x="75" y="24"/>
                    </a:lnTo>
                    <a:lnTo>
                      <a:pt x="77" y="19"/>
                    </a:lnTo>
                    <a:lnTo>
                      <a:pt x="79" y="17"/>
                    </a:lnTo>
                    <a:lnTo>
                      <a:pt x="81" y="17"/>
                    </a:lnTo>
                    <a:lnTo>
                      <a:pt x="87" y="19"/>
                    </a:lnTo>
                    <a:lnTo>
                      <a:pt x="91" y="19"/>
                    </a:lnTo>
                    <a:lnTo>
                      <a:pt x="92" y="17"/>
                    </a:lnTo>
                    <a:lnTo>
                      <a:pt x="100" y="11"/>
                    </a:lnTo>
                    <a:lnTo>
                      <a:pt x="106" y="9"/>
                    </a:lnTo>
                    <a:lnTo>
                      <a:pt x="108" y="9"/>
                    </a:lnTo>
                    <a:lnTo>
                      <a:pt x="109" y="7"/>
                    </a:lnTo>
                    <a:lnTo>
                      <a:pt x="111" y="3"/>
                    </a:lnTo>
                    <a:lnTo>
                      <a:pt x="111" y="1"/>
                    </a:lnTo>
                    <a:lnTo>
                      <a:pt x="113" y="1"/>
                    </a:lnTo>
                    <a:lnTo>
                      <a:pt x="117" y="0"/>
                    </a:lnTo>
                    <a:lnTo>
                      <a:pt x="119" y="0"/>
                    </a:lnTo>
                    <a:lnTo>
                      <a:pt x="121" y="0"/>
                    </a:lnTo>
                    <a:lnTo>
                      <a:pt x="125" y="0"/>
                    </a:lnTo>
                    <a:lnTo>
                      <a:pt x="127" y="3"/>
                    </a:lnTo>
                    <a:lnTo>
                      <a:pt x="127" y="5"/>
                    </a:lnTo>
                    <a:lnTo>
                      <a:pt x="125" y="7"/>
                    </a:lnTo>
                    <a:lnTo>
                      <a:pt x="123" y="9"/>
                    </a:lnTo>
                    <a:lnTo>
                      <a:pt x="121" y="9"/>
                    </a:lnTo>
                    <a:lnTo>
                      <a:pt x="115" y="11"/>
                    </a:lnTo>
                    <a:lnTo>
                      <a:pt x="113" y="13"/>
                    </a:lnTo>
                    <a:lnTo>
                      <a:pt x="111" y="13"/>
                    </a:lnTo>
                    <a:lnTo>
                      <a:pt x="109" y="17"/>
                    </a:lnTo>
                    <a:lnTo>
                      <a:pt x="109" y="19"/>
                    </a:lnTo>
                    <a:lnTo>
                      <a:pt x="108" y="20"/>
                    </a:lnTo>
                    <a:lnTo>
                      <a:pt x="106" y="20"/>
                    </a:lnTo>
                    <a:lnTo>
                      <a:pt x="104" y="22"/>
                    </a:lnTo>
                    <a:lnTo>
                      <a:pt x="100" y="28"/>
                    </a:lnTo>
                    <a:lnTo>
                      <a:pt x="96" y="41"/>
                    </a:lnTo>
                    <a:lnTo>
                      <a:pt x="92" y="47"/>
                    </a:lnTo>
                    <a:lnTo>
                      <a:pt x="91" y="51"/>
                    </a:lnTo>
                    <a:lnTo>
                      <a:pt x="91" y="51"/>
                    </a:lnTo>
                    <a:lnTo>
                      <a:pt x="92" y="51"/>
                    </a:lnTo>
                    <a:lnTo>
                      <a:pt x="96" y="51"/>
                    </a:lnTo>
                    <a:lnTo>
                      <a:pt x="96" y="51"/>
                    </a:lnTo>
                    <a:lnTo>
                      <a:pt x="98" y="53"/>
                    </a:lnTo>
                    <a:lnTo>
                      <a:pt x="98" y="53"/>
                    </a:lnTo>
                    <a:lnTo>
                      <a:pt x="100" y="55"/>
                    </a:lnTo>
                    <a:lnTo>
                      <a:pt x="100" y="55"/>
                    </a:lnTo>
                    <a:lnTo>
                      <a:pt x="102" y="58"/>
                    </a:lnTo>
                    <a:lnTo>
                      <a:pt x="102" y="60"/>
                    </a:lnTo>
                    <a:lnTo>
                      <a:pt x="104" y="64"/>
                    </a:lnTo>
                    <a:lnTo>
                      <a:pt x="106" y="66"/>
                    </a:lnTo>
                    <a:lnTo>
                      <a:pt x="108" y="70"/>
                    </a:lnTo>
                    <a:lnTo>
                      <a:pt x="106" y="72"/>
                    </a:lnTo>
                    <a:lnTo>
                      <a:pt x="106" y="74"/>
                    </a:lnTo>
                    <a:lnTo>
                      <a:pt x="104" y="77"/>
                    </a:lnTo>
                    <a:lnTo>
                      <a:pt x="106" y="79"/>
                    </a:lnTo>
                    <a:lnTo>
                      <a:pt x="106" y="81"/>
                    </a:lnTo>
                    <a:lnTo>
                      <a:pt x="108" y="81"/>
                    </a:lnTo>
                    <a:lnTo>
                      <a:pt x="109" y="81"/>
                    </a:lnTo>
                    <a:lnTo>
                      <a:pt x="111" y="83"/>
                    </a:lnTo>
                    <a:lnTo>
                      <a:pt x="111" y="85"/>
                    </a:lnTo>
                    <a:lnTo>
                      <a:pt x="111" y="87"/>
                    </a:lnTo>
                    <a:lnTo>
                      <a:pt x="113" y="87"/>
                    </a:lnTo>
                    <a:lnTo>
                      <a:pt x="115" y="87"/>
                    </a:lnTo>
                    <a:lnTo>
                      <a:pt x="119" y="87"/>
                    </a:lnTo>
                    <a:lnTo>
                      <a:pt x="121" y="87"/>
                    </a:lnTo>
                    <a:lnTo>
                      <a:pt x="125" y="87"/>
                    </a:lnTo>
                    <a:lnTo>
                      <a:pt x="127" y="87"/>
                    </a:lnTo>
                    <a:lnTo>
                      <a:pt x="128" y="87"/>
                    </a:lnTo>
                    <a:lnTo>
                      <a:pt x="132" y="87"/>
                    </a:lnTo>
                    <a:lnTo>
                      <a:pt x="132" y="85"/>
                    </a:lnTo>
                    <a:lnTo>
                      <a:pt x="134" y="87"/>
                    </a:lnTo>
                    <a:lnTo>
                      <a:pt x="136" y="87"/>
                    </a:lnTo>
                    <a:lnTo>
                      <a:pt x="136" y="87"/>
                    </a:lnTo>
                    <a:lnTo>
                      <a:pt x="138" y="87"/>
                    </a:lnTo>
                    <a:lnTo>
                      <a:pt x="140" y="87"/>
                    </a:lnTo>
                    <a:lnTo>
                      <a:pt x="142" y="89"/>
                    </a:lnTo>
                    <a:lnTo>
                      <a:pt x="144" y="89"/>
                    </a:lnTo>
                    <a:lnTo>
                      <a:pt x="144" y="89"/>
                    </a:lnTo>
                    <a:lnTo>
                      <a:pt x="151" y="98"/>
                    </a:lnTo>
                    <a:lnTo>
                      <a:pt x="153" y="100"/>
                    </a:lnTo>
                    <a:lnTo>
                      <a:pt x="155" y="102"/>
                    </a:lnTo>
                    <a:lnTo>
                      <a:pt x="157" y="102"/>
                    </a:lnTo>
                    <a:lnTo>
                      <a:pt x="159" y="100"/>
                    </a:lnTo>
                    <a:lnTo>
                      <a:pt x="161" y="100"/>
                    </a:lnTo>
                    <a:lnTo>
                      <a:pt x="163" y="100"/>
                    </a:lnTo>
                    <a:lnTo>
                      <a:pt x="166" y="100"/>
                    </a:lnTo>
                    <a:lnTo>
                      <a:pt x="168" y="100"/>
                    </a:lnTo>
                    <a:lnTo>
                      <a:pt x="172" y="100"/>
                    </a:lnTo>
                    <a:lnTo>
                      <a:pt x="178" y="98"/>
                    </a:lnTo>
                    <a:lnTo>
                      <a:pt x="181" y="98"/>
                    </a:lnTo>
                    <a:lnTo>
                      <a:pt x="183" y="100"/>
                    </a:lnTo>
                    <a:lnTo>
                      <a:pt x="185" y="102"/>
                    </a:lnTo>
                    <a:lnTo>
                      <a:pt x="183" y="104"/>
                    </a:lnTo>
                    <a:lnTo>
                      <a:pt x="183" y="108"/>
                    </a:lnTo>
                    <a:lnTo>
                      <a:pt x="180" y="113"/>
                    </a:lnTo>
                    <a:lnTo>
                      <a:pt x="180" y="121"/>
                    </a:lnTo>
                    <a:lnTo>
                      <a:pt x="180" y="127"/>
                    </a:lnTo>
                    <a:lnTo>
                      <a:pt x="181" y="134"/>
                    </a:lnTo>
                    <a:lnTo>
                      <a:pt x="181" y="136"/>
                    </a:lnTo>
                    <a:lnTo>
                      <a:pt x="181" y="138"/>
                    </a:lnTo>
                    <a:lnTo>
                      <a:pt x="187" y="142"/>
                    </a:lnTo>
                    <a:lnTo>
                      <a:pt x="187" y="144"/>
                    </a:lnTo>
                    <a:lnTo>
                      <a:pt x="187" y="146"/>
                    </a:lnTo>
                    <a:lnTo>
                      <a:pt x="185" y="148"/>
                    </a:lnTo>
                    <a:lnTo>
                      <a:pt x="180" y="151"/>
                    </a:lnTo>
                    <a:lnTo>
                      <a:pt x="180" y="155"/>
                    </a:lnTo>
                    <a:lnTo>
                      <a:pt x="181" y="155"/>
                    </a:lnTo>
                    <a:lnTo>
                      <a:pt x="181" y="155"/>
                    </a:lnTo>
                    <a:lnTo>
                      <a:pt x="183" y="155"/>
                    </a:lnTo>
                    <a:lnTo>
                      <a:pt x="185" y="157"/>
                    </a:lnTo>
                    <a:lnTo>
                      <a:pt x="187" y="159"/>
                    </a:lnTo>
                    <a:lnTo>
                      <a:pt x="189" y="161"/>
                    </a:lnTo>
                    <a:lnTo>
                      <a:pt x="189" y="161"/>
                    </a:lnTo>
                    <a:lnTo>
                      <a:pt x="189" y="163"/>
                    </a:lnTo>
                    <a:lnTo>
                      <a:pt x="189" y="163"/>
                    </a:lnTo>
                    <a:lnTo>
                      <a:pt x="189" y="163"/>
                    </a:lnTo>
                    <a:lnTo>
                      <a:pt x="193" y="172"/>
                    </a:lnTo>
                    <a:lnTo>
                      <a:pt x="195" y="176"/>
                    </a:lnTo>
                    <a:lnTo>
                      <a:pt x="195" y="180"/>
                    </a:lnTo>
                    <a:lnTo>
                      <a:pt x="191" y="180"/>
                    </a:lnTo>
                    <a:lnTo>
                      <a:pt x="191" y="178"/>
                    </a:lnTo>
                    <a:lnTo>
                      <a:pt x="191" y="176"/>
                    </a:lnTo>
                    <a:lnTo>
                      <a:pt x="191" y="172"/>
                    </a:lnTo>
                    <a:lnTo>
                      <a:pt x="189" y="170"/>
                    </a:lnTo>
                    <a:lnTo>
                      <a:pt x="189" y="168"/>
                    </a:lnTo>
                    <a:lnTo>
                      <a:pt x="187" y="167"/>
                    </a:lnTo>
                    <a:lnTo>
                      <a:pt x="183" y="167"/>
                    </a:lnTo>
                    <a:lnTo>
                      <a:pt x="181" y="168"/>
                    </a:lnTo>
                    <a:lnTo>
                      <a:pt x="180" y="170"/>
                    </a:lnTo>
                    <a:lnTo>
                      <a:pt x="178" y="172"/>
                    </a:lnTo>
                    <a:lnTo>
                      <a:pt x="176" y="170"/>
                    </a:lnTo>
                    <a:lnTo>
                      <a:pt x="176" y="170"/>
                    </a:lnTo>
                    <a:lnTo>
                      <a:pt x="176" y="168"/>
                    </a:lnTo>
                    <a:lnTo>
                      <a:pt x="174" y="168"/>
                    </a:lnTo>
                    <a:lnTo>
                      <a:pt x="174" y="168"/>
                    </a:lnTo>
                    <a:lnTo>
                      <a:pt x="172" y="168"/>
                    </a:lnTo>
                    <a:lnTo>
                      <a:pt x="172" y="170"/>
                    </a:lnTo>
                    <a:lnTo>
                      <a:pt x="174" y="172"/>
                    </a:lnTo>
                    <a:lnTo>
                      <a:pt x="174" y="172"/>
                    </a:lnTo>
                    <a:lnTo>
                      <a:pt x="153" y="172"/>
                    </a:lnTo>
                    <a:lnTo>
                      <a:pt x="151" y="172"/>
                    </a:lnTo>
                    <a:lnTo>
                      <a:pt x="149" y="172"/>
                    </a:lnTo>
                    <a:lnTo>
                      <a:pt x="147" y="172"/>
                    </a:lnTo>
                    <a:lnTo>
                      <a:pt x="147" y="174"/>
                    </a:lnTo>
                    <a:lnTo>
                      <a:pt x="147" y="178"/>
                    </a:lnTo>
                    <a:lnTo>
                      <a:pt x="147" y="184"/>
                    </a:lnTo>
                    <a:lnTo>
                      <a:pt x="151" y="182"/>
                    </a:lnTo>
                    <a:lnTo>
                      <a:pt x="153" y="182"/>
                    </a:lnTo>
                    <a:lnTo>
                      <a:pt x="155" y="184"/>
                    </a:lnTo>
                    <a:lnTo>
                      <a:pt x="157" y="184"/>
                    </a:lnTo>
                    <a:lnTo>
                      <a:pt x="157" y="185"/>
                    </a:lnTo>
                    <a:lnTo>
                      <a:pt x="159" y="187"/>
                    </a:lnTo>
                    <a:lnTo>
                      <a:pt x="159" y="189"/>
                    </a:lnTo>
                    <a:lnTo>
                      <a:pt x="157" y="189"/>
                    </a:lnTo>
                    <a:lnTo>
                      <a:pt x="155" y="189"/>
                    </a:lnTo>
                    <a:lnTo>
                      <a:pt x="153" y="189"/>
                    </a:lnTo>
                    <a:lnTo>
                      <a:pt x="153" y="187"/>
                    </a:lnTo>
                    <a:lnTo>
                      <a:pt x="151" y="189"/>
                    </a:lnTo>
                    <a:lnTo>
                      <a:pt x="147" y="189"/>
                    </a:lnTo>
                    <a:lnTo>
                      <a:pt x="144" y="191"/>
                    </a:lnTo>
                    <a:lnTo>
                      <a:pt x="144" y="191"/>
                    </a:lnTo>
                    <a:lnTo>
                      <a:pt x="144" y="191"/>
                    </a:lnTo>
                    <a:lnTo>
                      <a:pt x="144" y="193"/>
                    </a:lnTo>
                    <a:lnTo>
                      <a:pt x="144" y="195"/>
                    </a:lnTo>
                    <a:lnTo>
                      <a:pt x="144" y="199"/>
                    </a:lnTo>
                    <a:lnTo>
                      <a:pt x="144" y="201"/>
                    </a:lnTo>
                    <a:lnTo>
                      <a:pt x="144" y="203"/>
                    </a:lnTo>
                    <a:lnTo>
                      <a:pt x="145" y="204"/>
                    </a:lnTo>
                    <a:lnTo>
                      <a:pt x="149" y="206"/>
                    </a:lnTo>
                    <a:lnTo>
                      <a:pt x="149" y="208"/>
                    </a:lnTo>
                    <a:lnTo>
                      <a:pt x="151" y="208"/>
                    </a:lnTo>
                    <a:lnTo>
                      <a:pt x="151" y="210"/>
                    </a:lnTo>
                    <a:lnTo>
                      <a:pt x="151" y="210"/>
                    </a:lnTo>
                    <a:lnTo>
                      <a:pt x="151" y="210"/>
                    </a:lnTo>
                    <a:lnTo>
                      <a:pt x="151" y="212"/>
                    </a:lnTo>
                    <a:lnTo>
                      <a:pt x="153" y="216"/>
                    </a:lnTo>
                    <a:lnTo>
                      <a:pt x="153" y="216"/>
                    </a:lnTo>
                    <a:lnTo>
                      <a:pt x="153" y="220"/>
                    </a:lnTo>
                    <a:lnTo>
                      <a:pt x="153" y="222"/>
                    </a:lnTo>
                    <a:lnTo>
                      <a:pt x="147" y="258"/>
                    </a:lnTo>
                    <a:lnTo>
                      <a:pt x="145" y="267"/>
                    </a:lnTo>
                    <a:lnTo>
                      <a:pt x="142" y="263"/>
                    </a:lnTo>
                    <a:lnTo>
                      <a:pt x="140" y="261"/>
                    </a:lnTo>
                    <a:lnTo>
                      <a:pt x="140" y="261"/>
                    </a:lnTo>
                    <a:lnTo>
                      <a:pt x="138" y="261"/>
                    </a:lnTo>
                    <a:lnTo>
                      <a:pt x="138" y="261"/>
                    </a:lnTo>
                    <a:lnTo>
                      <a:pt x="136" y="261"/>
                    </a:lnTo>
                    <a:lnTo>
                      <a:pt x="136" y="261"/>
                    </a:lnTo>
                    <a:lnTo>
                      <a:pt x="132" y="259"/>
                    </a:lnTo>
                    <a:lnTo>
                      <a:pt x="142" y="248"/>
                    </a:lnTo>
                    <a:lnTo>
                      <a:pt x="144" y="244"/>
                    </a:lnTo>
                    <a:lnTo>
                      <a:pt x="142" y="242"/>
                    </a:lnTo>
                    <a:lnTo>
                      <a:pt x="140" y="241"/>
                    </a:lnTo>
                    <a:lnTo>
                      <a:pt x="134" y="239"/>
                    </a:lnTo>
                    <a:lnTo>
                      <a:pt x="132" y="237"/>
                    </a:lnTo>
                    <a:lnTo>
                      <a:pt x="130" y="235"/>
                    </a:lnTo>
                    <a:lnTo>
                      <a:pt x="128" y="235"/>
                    </a:lnTo>
                    <a:lnTo>
                      <a:pt x="127" y="235"/>
                    </a:lnTo>
                    <a:lnTo>
                      <a:pt x="125" y="237"/>
                    </a:lnTo>
                    <a:lnTo>
                      <a:pt x="125" y="237"/>
                    </a:lnTo>
                    <a:lnTo>
                      <a:pt x="123" y="237"/>
                    </a:lnTo>
                    <a:lnTo>
                      <a:pt x="121" y="237"/>
                    </a:lnTo>
                    <a:lnTo>
                      <a:pt x="119" y="235"/>
                    </a:lnTo>
                    <a:lnTo>
                      <a:pt x="117" y="235"/>
                    </a:lnTo>
                    <a:lnTo>
                      <a:pt x="117" y="235"/>
                    </a:lnTo>
                    <a:lnTo>
                      <a:pt x="115" y="235"/>
                    </a:lnTo>
                    <a:lnTo>
                      <a:pt x="111" y="237"/>
                    </a:lnTo>
                    <a:lnTo>
                      <a:pt x="111" y="237"/>
                    </a:lnTo>
                    <a:lnTo>
                      <a:pt x="109" y="239"/>
                    </a:lnTo>
                    <a:lnTo>
                      <a:pt x="108" y="239"/>
                    </a:lnTo>
                    <a:lnTo>
                      <a:pt x="104" y="239"/>
                    </a:lnTo>
                    <a:lnTo>
                      <a:pt x="100" y="239"/>
                    </a:lnTo>
                    <a:lnTo>
                      <a:pt x="98" y="239"/>
                    </a:lnTo>
                    <a:lnTo>
                      <a:pt x="96" y="237"/>
                    </a:lnTo>
                    <a:lnTo>
                      <a:pt x="94" y="235"/>
                    </a:lnTo>
                    <a:lnTo>
                      <a:pt x="94" y="233"/>
                    </a:lnTo>
                    <a:lnTo>
                      <a:pt x="94" y="229"/>
                    </a:lnTo>
                    <a:lnTo>
                      <a:pt x="92" y="229"/>
                    </a:lnTo>
                    <a:lnTo>
                      <a:pt x="91" y="227"/>
                    </a:lnTo>
                    <a:lnTo>
                      <a:pt x="89" y="227"/>
                    </a:lnTo>
                    <a:lnTo>
                      <a:pt x="89" y="225"/>
                    </a:lnTo>
                    <a:lnTo>
                      <a:pt x="89" y="223"/>
                    </a:lnTo>
                    <a:lnTo>
                      <a:pt x="87" y="222"/>
                    </a:lnTo>
                    <a:lnTo>
                      <a:pt x="85" y="220"/>
                    </a:lnTo>
                    <a:lnTo>
                      <a:pt x="79" y="218"/>
                    </a:lnTo>
                    <a:lnTo>
                      <a:pt x="77" y="216"/>
                    </a:lnTo>
                    <a:lnTo>
                      <a:pt x="75" y="214"/>
                    </a:lnTo>
                    <a:lnTo>
                      <a:pt x="75" y="212"/>
                    </a:lnTo>
                    <a:lnTo>
                      <a:pt x="75" y="210"/>
                    </a:lnTo>
                    <a:lnTo>
                      <a:pt x="73" y="210"/>
                    </a:lnTo>
                    <a:lnTo>
                      <a:pt x="73" y="208"/>
                    </a:lnTo>
                    <a:lnTo>
                      <a:pt x="72" y="206"/>
                    </a:lnTo>
                    <a:lnTo>
                      <a:pt x="64" y="203"/>
                    </a:lnTo>
                    <a:lnTo>
                      <a:pt x="62" y="201"/>
                    </a:lnTo>
                    <a:lnTo>
                      <a:pt x="60" y="201"/>
                    </a:lnTo>
                    <a:lnTo>
                      <a:pt x="54" y="199"/>
                    </a:lnTo>
                    <a:lnTo>
                      <a:pt x="53" y="199"/>
                    </a:lnTo>
                    <a:lnTo>
                      <a:pt x="51" y="197"/>
                    </a:lnTo>
                    <a:lnTo>
                      <a:pt x="47" y="193"/>
                    </a:lnTo>
                    <a:lnTo>
                      <a:pt x="45" y="193"/>
                    </a:lnTo>
                    <a:lnTo>
                      <a:pt x="43" y="193"/>
                    </a:lnTo>
                    <a:lnTo>
                      <a:pt x="43" y="193"/>
                    </a:lnTo>
                    <a:lnTo>
                      <a:pt x="41" y="195"/>
                    </a:lnTo>
                    <a:lnTo>
                      <a:pt x="41" y="195"/>
                    </a:lnTo>
                    <a:lnTo>
                      <a:pt x="41" y="195"/>
                    </a:lnTo>
                    <a:lnTo>
                      <a:pt x="41" y="195"/>
                    </a:lnTo>
                    <a:lnTo>
                      <a:pt x="39" y="195"/>
                    </a:lnTo>
                    <a:lnTo>
                      <a:pt x="36" y="195"/>
                    </a:lnTo>
                    <a:lnTo>
                      <a:pt x="30" y="193"/>
                    </a:lnTo>
                    <a:lnTo>
                      <a:pt x="30" y="193"/>
                    </a:lnTo>
                    <a:lnTo>
                      <a:pt x="28" y="193"/>
                    </a:lnTo>
                    <a:lnTo>
                      <a:pt x="28" y="193"/>
                    </a:lnTo>
                    <a:lnTo>
                      <a:pt x="26" y="193"/>
                    </a:lnTo>
                    <a:lnTo>
                      <a:pt x="26" y="193"/>
                    </a:lnTo>
                    <a:lnTo>
                      <a:pt x="26" y="191"/>
                    </a:lnTo>
                    <a:lnTo>
                      <a:pt x="26" y="191"/>
                    </a:lnTo>
                    <a:lnTo>
                      <a:pt x="24" y="189"/>
                    </a:lnTo>
                    <a:lnTo>
                      <a:pt x="24" y="189"/>
                    </a:lnTo>
                    <a:lnTo>
                      <a:pt x="20" y="185"/>
                    </a:lnTo>
                    <a:lnTo>
                      <a:pt x="13" y="184"/>
                    </a:lnTo>
                    <a:lnTo>
                      <a:pt x="11" y="182"/>
                    </a:lnTo>
                    <a:close/>
                    <a:moveTo>
                      <a:pt x="15" y="157"/>
                    </a:moveTo>
                    <a:lnTo>
                      <a:pt x="13" y="157"/>
                    </a:lnTo>
                    <a:lnTo>
                      <a:pt x="13" y="159"/>
                    </a:lnTo>
                    <a:lnTo>
                      <a:pt x="15" y="159"/>
                    </a:lnTo>
                    <a:lnTo>
                      <a:pt x="15" y="157"/>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80" name="Freeform 1825">
                <a:extLst>
                  <a:ext uri="{FF2B5EF4-FFF2-40B4-BE49-F238E27FC236}">
                    <a16:creationId xmlns:a16="http://schemas.microsoft.com/office/drawing/2014/main" id="{FACEF199-C0EB-2352-0C6A-203882D69480}"/>
                  </a:ext>
                </a:extLst>
              </p:cNvPr>
              <p:cNvSpPr>
                <a:spLocks noEditPoints="1"/>
              </p:cNvSpPr>
              <p:nvPr/>
            </p:nvSpPr>
            <p:spPr bwMode="auto">
              <a:xfrm>
                <a:off x="7045741" y="7458095"/>
                <a:ext cx="742443" cy="848504"/>
              </a:xfrm>
              <a:custGeom>
                <a:avLst/>
                <a:gdLst>
                  <a:gd name="T0" fmla="*/ 32 w 91"/>
                  <a:gd name="T1" fmla="*/ 4 h 104"/>
                  <a:gd name="T2" fmla="*/ 32 w 91"/>
                  <a:gd name="T3" fmla="*/ 2 h 104"/>
                  <a:gd name="T4" fmla="*/ 91 w 91"/>
                  <a:gd name="T5" fmla="*/ 32 h 104"/>
                  <a:gd name="T6" fmla="*/ 87 w 91"/>
                  <a:gd name="T7" fmla="*/ 27 h 104"/>
                  <a:gd name="T8" fmla="*/ 91 w 91"/>
                  <a:gd name="T9" fmla="*/ 25 h 104"/>
                  <a:gd name="T10" fmla="*/ 82 w 91"/>
                  <a:gd name="T11" fmla="*/ 21 h 104"/>
                  <a:gd name="T12" fmla="*/ 74 w 91"/>
                  <a:gd name="T13" fmla="*/ 17 h 104"/>
                  <a:gd name="T14" fmla="*/ 72 w 91"/>
                  <a:gd name="T15" fmla="*/ 19 h 104"/>
                  <a:gd name="T16" fmla="*/ 70 w 91"/>
                  <a:gd name="T17" fmla="*/ 19 h 104"/>
                  <a:gd name="T18" fmla="*/ 61 w 91"/>
                  <a:gd name="T19" fmla="*/ 17 h 104"/>
                  <a:gd name="T20" fmla="*/ 57 w 91"/>
                  <a:gd name="T21" fmla="*/ 17 h 104"/>
                  <a:gd name="T22" fmla="*/ 57 w 91"/>
                  <a:gd name="T23" fmla="*/ 15 h 104"/>
                  <a:gd name="T24" fmla="*/ 51 w 91"/>
                  <a:gd name="T25" fmla="*/ 9 h 104"/>
                  <a:gd name="T26" fmla="*/ 34 w 91"/>
                  <a:gd name="T27" fmla="*/ 0 h 104"/>
                  <a:gd name="T28" fmla="*/ 32 w 91"/>
                  <a:gd name="T29" fmla="*/ 4 h 104"/>
                  <a:gd name="T30" fmla="*/ 13 w 91"/>
                  <a:gd name="T31" fmla="*/ 11 h 104"/>
                  <a:gd name="T32" fmla="*/ 15 w 91"/>
                  <a:gd name="T33" fmla="*/ 19 h 104"/>
                  <a:gd name="T34" fmla="*/ 13 w 91"/>
                  <a:gd name="T35" fmla="*/ 23 h 104"/>
                  <a:gd name="T36" fmla="*/ 8 w 91"/>
                  <a:gd name="T37" fmla="*/ 28 h 104"/>
                  <a:gd name="T38" fmla="*/ 10 w 91"/>
                  <a:gd name="T39" fmla="*/ 34 h 104"/>
                  <a:gd name="T40" fmla="*/ 6 w 91"/>
                  <a:gd name="T41" fmla="*/ 38 h 104"/>
                  <a:gd name="T42" fmla="*/ 2 w 91"/>
                  <a:gd name="T43" fmla="*/ 40 h 104"/>
                  <a:gd name="T44" fmla="*/ 2 w 91"/>
                  <a:gd name="T45" fmla="*/ 44 h 104"/>
                  <a:gd name="T46" fmla="*/ 2 w 91"/>
                  <a:gd name="T47" fmla="*/ 49 h 104"/>
                  <a:gd name="T48" fmla="*/ 4 w 91"/>
                  <a:gd name="T49" fmla="*/ 53 h 104"/>
                  <a:gd name="T50" fmla="*/ 2 w 91"/>
                  <a:gd name="T51" fmla="*/ 57 h 104"/>
                  <a:gd name="T52" fmla="*/ 0 w 91"/>
                  <a:gd name="T53" fmla="*/ 61 h 104"/>
                  <a:gd name="T54" fmla="*/ 10 w 91"/>
                  <a:gd name="T55" fmla="*/ 66 h 104"/>
                  <a:gd name="T56" fmla="*/ 15 w 91"/>
                  <a:gd name="T57" fmla="*/ 63 h 104"/>
                  <a:gd name="T58" fmla="*/ 17 w 91"/>
                  <a:gd name="T59" fmla="*/ 65 h 104"/>
                  <a:gd name="T60" fmla="*/ 17 w 91"/>
                  <a:gd name="T61" fmla="*/ 57 h 104"/>
                  <a:gd name="T62" fmla="*/ 19 w 91"/>
                  <a:gd name="T63" fmla="*/ 68 h 104"/>
                  <a:gd name="T64" fmla="*/ 13 w 91"/>
                  <a:gd name="T65" fmla="*/ 76 h 104"/>
                  <a:gd name="T66" fmla="*/ 12 w 91"/>
                  <a:gd name="T67" fmla="*/ 82 h 104"/>
                  <a:gd name="T68" fmla="*/ 12 w 91"/>
                  <a:gd name="T69" fmla="*/ 87 h 104"/>
                  <a:gd name="T70" fmla="*/ 8 w 91"/>
                  <a:gd name="T71" fmla="*/ 87 h 104"/>
                  <a:gd name="T72" fmla="*/ 8 w 91"/>
                  <a:gd name="T73" fmla="*/ 91 h 104"/>
                  <a:gd name="T74" fmla="*/ 10 w 91"/>
                  <a:gd name="T75" fmla="*/ 95 h 104"/>
                  <a:gd name="T76" fmla="*/ 15 w 91"/>
                  <a:gd name="T77" fmla="*/ 93 h 104"/>
                  <a:gd name="T78" fmla="*/ 23 w 91"/>
                  <a:gd name="T79" fmla="*/ 97 h 104"/>
                  <a:gd name="T80" fmla="*/ 25 w 91"/>
                  <a:gd name="T81" fmla="*/ 101 h 104"/>
                  <a:gd name="T82" fmla="*/ 32 w 91"/>
                  <a:gd name="T83" fmla="*/ 102 h 104"/>
                  <a:gd name="T84" fmla="*/ 34 w 91"/>
                  <a:gd name="T85" fmla="*/ 99 h 104"/>
                  <a:gd name="T86" fmla="*/ 36 w 91"/>
                  <a:gd name="T87" fmla="*/ 95 h 104"/>
                  <a:gd name="T88" fmla="*/ 42 w 91"/>
                  <a:gd name="T89" fmla="*/ 82 h 104"/>
                  <a:gd name="T90" fmla="*/ 42 w 91"/>
                  <a:gd name="T91" fmla="*/ 78 h 104"/>
                  <a:gd name="T92" fmla="*/ 44 w 91"/>
                  <a:gd name="T93" fmla="*/ 80 h 104"/>
                  <a:gd name="T94" fmla="*/ 44 w 91"/>
                  <a:gd name="T95" fmla="*/ 78 h 104"/>
                  <a:gd name="T96" fmla="*/ 49 w 91"/>
                  <a:gd name="T97" fmla="*/ 72 h 104"/>
                  <a:gd name="T98" fmla="*/ 70 w 91"/>
                  <a:gd name="T99" fmla="*/ 65 h 104"/>
                  <a:gd name="T100" fmla="*/ 85 w 91"/>
                  <a:gd name="T101" fmla="*/ 49 h 104"/>
                  <a:gd name="T102" fmla="*/ 89 w 91"/>
                  <a:gd name="T103" fmla="*/ 38 h 104"/>
                  <a:gd name="T104" fmla="*/ 91 w 91"/>
                  <a:gd name="T105" fmla="*/ 36 h 104"/>
                  <a:gd name="T106" fmla="*/ 17 w 91"/>
                  <a:gd name="T107" fmla="*/ 68 h 104"/>
                  <a:gd name="T108" fmla="*/ 12 w 91"/>
                  <a:gd name="T109" fmla="*/ 70 h 104"/>
                  <a:gd name="T110" fmla="*/ 13 w 91"/>
                  <a:gd name="T111" fmla="*/ 7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 h="104">
                    <a:moveTo>
                      <a:pt x="32" y="2"/>
                    </a:moveTo>
                    <a:lnTo>
                      <a:pt x="32" y="4"/>
                    </a:lnTo>
                    <a:lnTo>
                      <a:pt x="32" y="4"/>
                    </a:lnTo>
                    <a:lnTo>
                      <a:pt x="32" y="4"/>
                    </a:lnTo>
                    <a:lnTo>
                      <a:pt x="32" y="2"/>
                    </a:lnTo>
                    <a:lnTo>
                      <a:pt x="32" y="2"/>
                    </a:lnTo>
                    <a:lnTo>
                      <a:pt x="32" y="2"/>
                    </a:lnTo>
                    <a:lnTo>
                      <a:pt x="32" y="2"/>
                    </a:lnTo>
                    <a:close/>
                    <a:moveTo>
                      <a:pt x="91" y="32"/>
                    </a:moveTo>
                    <a:lnTo>
                      <a:pt x="91" y="30"/>
                    </a:lnTo>
                    <a:lnTo>
                      <a:pt x="85" y="27"/>
                    </a:lnTo>
                    <a:lnTo>
                      <a:pt x="87" y="27"/>
                    </a:lnTo>
                    <a:lnTo>
                      <a:pt x="87" y="27"/>
                    </a:lnTo>
                    <a:lnTo>
                      <a:pt x="89" y="27"/>
                    </a:lnTo>
                    <a:lnTo>
                      <a:pt x="91" y="25"/>
                    </a:lnTo>
                    <a:lnTo>
                      <a:pt x="85" y="23"/>
                    </a:lnTo>
                    <a:lnTo>
                      <a:pt x="84" y="23"/>
                    </a:lnTo>
                    <a:lnTo>
                      <a:pt x="82" y="21"/>
                    </a:lnTo>
                    <a:lnTo>
                      <a:pt x="78" y="17"/>
                    </a:lnTo>
                    <a:lnTo>
                      <a:pt x="76" y="17"/>
                    </a:lnTo>
                    <a:lnTo>
                      <a:pt x="74" y="17"/>
                    </a:lnTo>
                    <a:lnTo>
                      <a:pt x="74" y="17"/>
                    </a:lnTo>
                    <a:lnTo>
                      <a:pt x="72" y="19"/>
                    </a:lnTo>
                    <a:lnTo>
                      <a:pt x="72" y="19"/>
                    </a:lnTo>
                    <a:lnTo>
                      <a:pt x="72" y="19"/>
                    </a:lnTo>
                    <a:lnTo>
                      <a:pt x="72" y="19"/>
                    </a:lnTo>
                    <a:lnTo>
                      <a:pt x="70" y="19"/>
                    </a:lnTo>
                    <a:lnTo>
                      <a:pt x="67" y="19"/>
                    </a:lnTo>
                    <a:lnTo>
                      <a:pt x="61" y="17"/>
                    </a:lnTo>
                    <a:lnTo>
                      <a:pt x="61" y="17"/>
                    </a:lnTo>
                    <a:lnTo>
                      <a:pt x="59" y="17"/>
                    </a:lnTo>
                    <a:lnTo>
                      <a:pt x="59" y="17"/>
                    </a:lnTo>
                    <a:lnTo>
                      <a:pt x="57" y="17"/>
                    </a:lnTo>
                    <a:lnTo>
                      <a:pt x="57" y="17"/>
                    </a:lnTo>
                    <a:lnTo>
                      <a:pt x="57" y="15"/>
                    </a:lnTo>
                    <a:lnTo>
                      <a:pt x="57" y="15"/>
                    </a:lnTo>
                    <a:lnTo>
                      <a:pt x="55" y="13"/>
                    </a:lnTo>
                    <a:lnTo>
                      <a:pt x="55" y="13"/>
                    </a:lnTo>
                    <a:lnTo>
                      <a:pt x="51" y="9"/>
                    </a:lnTo>
                    <a:lnTo>
                      <a:pt x="44" y="8"/>
                    </a:lnTo>
                    <a:lnTo>
                      <a:pt x="42" y="6"/>
                    </a:lnTo>
                    <a:lnTo>
                      <a:pt x="34" y="0"/>
                    </a:lnTo>
                    <a:lnTo>
                      <a:pt x="34" y="2"/>
                    </a:lnTo>
                    <a:lnTo>
                      <a:pt x="34" y="4"/>
                    </a:lnTo>
                    <a:lnTo>
                      <a:pt x="32" y="4"/>
                    </a:lnTo>
                    <a:lnTo>
                      <a:pt x="27" y="8"/>
                    </a:lnTo>
                    <a:lnTo>
                      <a:pt x="19" y="9"/>
                    </a:lnTo>
                    <a:lnTo>
                      <a:pt x="13" y="11"/>
                    </a:lnTo>
                    <a:lnTo>
                      <a:pt x="13" y="13"/>
                    </a:lnTo>
                    <a:lnTo>
                      <a:pt x="15" y="17"/>
                    </a:lnTo>
                    <a:lnTo>
                      <a:pt x="15" y="19"/>
                    </a:lnTo>
                    <a:lnTo>
                      <a:pt x="15" y="21"/>
                    </a:lnTo>
                    <a:lnTo>
                      <a:pt x="15" y="21"/>
                    </a:lnTo>
                    <a:lnTo>
                      <a:pt x="13" y="23"/>
                    </a:lnTo>
                    <a:lnTo>
                      <a:pt x="13" y="25"/>
                    </a:lnTo>
                    <a:lnTo>
                      <a:pt x="12" y="27"/>
                    </a:lnTo>
                    <a:lnTo>
                      <a:pt x="8" y="28"/>
                    </a:lnTo>
                    <a:lnTo>
                      <a:pt x="8" y="32"/>
                    </a:lnTo>
                    <a:lnTo>
                      <a:pt x="12" y="34"/>
                    </a:lnTo>
                    <a:lnTo>
                      <a:pt x="10" y="34"/>
                    </a:lnTo>
                    <a:lnTo>
                      <a:pt x="8" y="34"/>
                    </a:lnTo>
                    <a:lnTo>
                      <a:pt x="8" y="36"/>
                    </a:lnTo>
                    <a:lnTo>
                      <a:pt x="6" y="38"/>
                    </a:lnTo>
                    <a:lnTo>
                      <a:pt x="6" y="38"/>
                    </a:lnTo>
                    <a:lnTo>
                      <a:pt x="4" y="38"/>
                    </a:lnTo>
                    <a:lnTo>
                      <a:pt x="2" y="40"/>
                    </a:lnTo>
                    <a:lnTo>
                      <a:pt x="2" y="42"/>
                    </a:lnTo>
                    <a:lnTo>
                      <a:pt x="2" y="42"/>
                    </a:lnTo>
                    <a:lnTo>
                      <a:pt x="2" y="44"/>
                    </a:lnTo>
                    <a:lnTo>
                      <a:pt x="2" y="46"/>
                    </a:lnTo>
                    <a:lnTo>
                      <a:pt x="2" y="46"/>
                    </a:lnTo>
                    <a:lnTo>
                      <a:pt x="2" y="49"/>
                    </a:lnTo>
                    <a:lnTo>
                      <a:pt x="2" y="49"/>
                    </a:lnTo>
                    <a:lnTo>
                      <a:pt x="2" y="51"/>
                    </a:lnTo>
                    <a:lnTo>
                      <a:pt x="4" y="53"/>
                    </a:lnTo>
                    <a:lnTo>
                      <a:pt x="4" y="55"/>
                    </a:lnTo>
                    <a:lnTo>
                      <a:pt x="4" y="57"/>
                    </a:lnTo>
                    <a:lnTo>
                      <a:pt x="2" y="57"/>
                    </a:lnTo>
                    <a:lnTo>
                      <a:pt x="2" y="59"/>
                    </a:lnTo>
                    <a:lnTo>
                      <a:pt x="0" y="59"/>
                    </a:lnTo>
                    <a:lnTo>
                      <a:pt x="0" y="61"/>
                    </a:lnTo>
                    <a:lnTo>
                      <a:pt x="2" y="61"/>
                    </a:lnTo>
                    <a:lnTo>
                      <a:pt x="8" y="65"/>
                    </a:lnTo>
                    <a:lnTo>
                      <a:pt x="10" y="66"/>
                    </a:lnTo>
                    <a:lnTo>
                      <a:pt x="12" y="66"/>
                    </a:lnTo>
                    <a:lnTo>
                      <a:pt x="15" y="61"/>
                    </a:lnTo>
                    <a:lnTo>
                      <a:pt x="15" y="63"/>
                    </a:lnTo>
                    <a:lnTo>
                      <a:pt x="15" y="65"/>
                    </a:lnTo>
                    <a:lnTo>
                      <a:pt x="15" y="65"/>
                    </a:lnTo>
                    <a:lnTo>
                      <a:pt x="17" y="65"/>
                    </a:lnTo>
                    <a:lnTo>
                      <a:pt x="17" y="63"/>
                    </a:lnTo>
                    <a:lnTo>
                      <a:pt x="17" y="59"/>
                    </a:lnTo>
                    <a:lnTo>
                      <a:pt x="17" y="57"/>
                    </a:lnTo>
                    <a:lnTo>
                      <a:pt x="19" y="63"/>
                    </a:lnTo>
                    <a:lnTo>
                      <a:pt x="19" y="65"/>
                    </a:lnTo>
                    <a:lnTo>
                      <a:pt x="19" y="68"/>
                    </a:lnTo>
                    <a:lnTo>
                      <a:pt x="17" y="72"/>
                    </a:lnTo>
                    <a:lnTo>
                      <a:pt x="15" y="74"/>
                    </a:lnTo>
                    <a:lnTo>
                      <a:pt x="13" y="76"/>
                    </a:lnTo>
                    <a:lnTo>
                      <a:pt x="10" y="78"/>
                    </a:lnTo>
                    <a:lnTo>
                      <a:pt x="12" y="80"/>
                    </a:lnTo>
                    <a:lnTo>
                      <a:pt x="12" y="82"/>
                    </a:lnTo>
                    <a:lnTo>
                      <a:pt x="13" y="83"/>
                    </a:lnTo>
                    <a:lnTo>
                      <a:pt x="13" y="85"/>
                    </a:lnTo>
                    <a:lnTo>
                      <a:pt x="12" y="87"/>
                    </a:lnTo>
                    <a:lnTo>
                      <a:pt x="10" y="87"/>
                    </a:lnTo>
                    <a:lnTo>
                      <a:pt x="10" y="87"/>
                    </a:lnTo>
                    <a:lnTo>
                      <a:pt x="8" y="87"/>
                    </a:lnTo>
                    <a:lnTo>
                      <a:pt x="8" y="89"/>
                    </a:lnTo>
                    <a:lnTo>
                      <a:pt x="8" y="89"/>
                    </a:lnTo>
                    <a:lnTo>
                      <a:pt x="8" y="91"/>
                    </a:lnTo>
                    <a:lnTo>
                      <a:pt x="10" y="91"/>
                    </a:lnTo>
                    <a:lnTo>
                      <a:pt x="8" y="95"/>
                    </a:lnTo>
                    <a:lnTo>
                      <a:pt x="10" y="95"/>
                    </a:lnTo>
                    <a:lnTo>
                      <a:pt x="12" y="93"/>
                    </a:lnTo>
                    <a:lnTo>
                      <a:pt x="13" y="93"/>
                    </a:lnTo>
                    <a:lnTo>
                      <a:pt x="15" y="93"/>
                    </a:lnTo>
                    <a:lnTo>
                      <a:pt x="19" y="95"/>
                    </a:lnTo>
                    <a:lnTo>
                      <a:pt x="21" y="97"/>
                    </a:lnTo>
                    <a:lnTo>
                      <a:pt x="23" y="97"/>
                    </a:lnTo>
                    <a:lnTo>
                      <a:pt x="23" y="97"/>
                    </a:lnTo>
                    <a:lnTo>
                      <a:pt x="23" y="99"/>
                    </a:lnTo>
                    <a:lnTo>
                      <a:pt x="25" y="101"/>
                    </a:lnTo>
                    <a:lnTo>
                      <a:pt x="29" y="102"/>
                    </a:lnTo>
                    <a:lnTo>
                      <a:pt x="31" y="104"/>
                    </a:lnTo>
                    <a:lnTo>
                      <a:pt x="32" y="102"/>
                    </a:lnTo>
                    <a:lnTo>
                      <a:pt x="32" y="101"/>
                    </a:lnTo>
                    <a:lnTo>
                      <a:pt x="34" y="99"/>
                    </a:lnTo>
                    <a:lnTo>
                      <a:pt x="34" y="99"/>
                    </a:lnTo>
                    <a:lnTo>
                      <a:pt x="34" y="97"/>
                    </a:lnTo>
                    <a:lnTo>
                      <a:pt x="36" y="97"/>
                    </a:lnTo>
                    <a:lnTo>
                      <a:pt x="36" y="95"/>
                    </a:lnTo>
                    <a:lnTo>
                      <a:pt x="40" y="83"/>
                    </a:lnTo>
                    <a:lnTo>
                      <a:pt x="42" y="83"/>
                    </a:lnTo>
                    <a:lnTo>
                      <a:pt x="42" y="82"/>
                    </a:lnTo>
                    <a:lnTo>
                      <a:pt x="42" y="80"/>
                    </a:lnTo>
                    <a:lnTo>
                      <a:pt x="42" y="78"/>
                    </a:lnTo>
                    <a:lnTo>
                      <a:pt x="42" y="78"/>
                    </a:lnTo>
                    <a:lnTo>
                      <a:pt x="44" y="80"/>
                    </a:lnTo>
                    <a:lnTo>
                      <a:pt x="44" y="80"/>
                    </a:lnTo>
                    <a:lnTo>
                      <a:pt x="44" y="80"/>
                    </a:lnTo>
                    <a:lnTo>
                      <a:pt x="44" y="80"/>
                    </a:lnTo>
                    <a:lnTo>
                      <a:pt x="44" y="78"/>
                    </a:lnTo>
                    <a:lnTo>
                      <a:pt x="44" y="78"/>
                    </a:lnTo>
                    <a:lnTo>
                      <a:pt x="44" y="78"/>
                    </a:lnTo>
                    <a:lnTo>
                      <a:pt x="48" y="74"/>
                    </a:lnTo>
                    <a:lnTo>
                      <a:pt x="49" y="72"/>
                    </a:lnTo>
                    <a:lnTo>
                      <a:pt x="53" y="70"/>
                    </a:lnTo>
                    <a:lnTo>
                      <a:pt x="65" y="66"/>
                    </a:lnTo>
                    <a:lnTo>
                      <a:pt x="70" y="65"/>
                    </a:lnTo>
                    <a:lnTo>
                      <a:pt x="74" y="61"/>
                    </a:lnTo>
                    <a:lnTo>
                      <a:pt x="78" y="57"/>
                    </a:lnTo>
                    <a:lnTo>
                      <a:pt x="85" y="49"/>
                    </a:lnTo>
                    <a:lnTo>
                      <a:pt x="87" y="47"/>
                    </a:lnTo>
                    <a:lnTo>
                      <a:pt x="87" y="46"/>
                    </a:lnTo>
                    <a:lnTo>
                      <a:pt x="89" y="38"/>
                    </a:lnTo>
                    <a:lnTo>
                      <a:pt x="91" y="40"/>
                    </a:lnTo>
                    <a:lnTo>
                      <a:pt x="91" y="38"/>
                    </a:lnTo>
                    <a:lnTo>
                      <a:pt x="91" y="36"/>
                    </a:lnTo>
                    <a:lnTo>
                      <a:pt x="91" y="32"/>
                    </a:lnTo>
                    <a:close/>
                    <a:moveTo>
                      <a:pt x="15" y="68"/>
                    </a:moveTo>
                    <a:lnTo>
                      <a:pt x="17" y="68"/>
                    </a:lnTo>
                    <a:lnTo>
                      <a:pt x="15" y="66"/>
                    </a:lnTo>
                    <a:lnTo>
                      <a:pt x="13" y="66"/>
                    </a:lnTo>
                    <a:lnTo>
                      <a:pt x="12" y="70"/>
                    </a:lnTo>
                    <a:lnTo>
                      <a:pt x="12" y="72"/>
                    </a:lnTo>
                    <a:lnTo>
                      <a:pt x="13" y="72"/>
                    </a:lnTo>
                    <a:lnTo>
                      <a:pt x="13" y="70"/>
                    </a:lnTo>
                    <a:lnTo>
                      <a:pt x="15" y="68"/>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81" name="Freeform 1826">
                <a:extLst>
                  <a:ext uri="{FF2B5EF4-FFF2-40B4-BE49-F238E27FC236}">
                    <a16:creationId xmlns:a16="http://schemas.microsoft.com/office/drawing/2014/main" id="{F7CD7A0B-2DD7-3465-2D82-63B1532EAD79}"/>
                  </a:ext>
                </a:extLst>
              </p:cNvPr>
              <p:cNvSpPr>
                <a:spLocks/>
              </p:cNvSpPr>
              <p:nvPr/>
            </p:nvSpPr>
            <p:spPr bwMode="auto">
              <a:xfrm>
                <a:off x="7306819" y="12255398"/>
                <a:ext cx="16318" cy="16318"/>
              </a:xfrm>
              <a:custGeom>
                <a:avLst/>
                <a:gdLst>
                  <a:gd name="T0" fmla="*/ 0 w 2"/>
                  <a:gd name="T1" fmla="*/ 0 h 2"/>
                  <a:gd name="T2" fmla="*/ 0 w 2"/>
                  <a:gd name="T3" fmla="*/ 2 h 2"/>
                  <a:gd name="T4" fmla="*/ 0 w 2"/>
                  <a:gd name="T5" fmla="*/ 2 h 2"/>
                  <a:gd name="T6" fmla="*/ 0 w 2"/>
                  <a:gd name="T7" fmla="*/ 2 h 2"/>
                  <a:gd name="T8" fmla="*/ 2 w 2"/>
                  <a:gd name="T9" fmla="*/ 2 h 2"/>
                  <a:gd name="T10" fmla="*/ 2 w 2"/>
                  <a:gd name="T11" fmla="*/ 2 h 2"/>
                  <a:gd name="T12" fmla="*/ 2 w 2"/>
                  <a:gd name="T13" fmla="*/ 2 h 2"/>
                  <a:gd name="T14" fmla="*/ 2 w 2"/>
                  <a:gd name="T15" fmla="*/ 0 h 2"/>
                  <a:gd name="T16" fmla="*/ 0 w 2"/>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0" y="0"/>
                    </a:moveTo>
                    <a:lnTo>
                      <a:pt x="0" y="2"/>
                    </a:lnTo>
                    <a:lnTo>
                      <a:pt x="0" y="2"/>
                    </a:lnTo>
                    <a:lnTo>
                      <a:pt x="0" y="2"/>
                    </a:lnTo>
                    <a:lnTo>
                      <a:pt x="2" y="2"/>
                    </a:lnTo>
                    <a:lnTo>
                      <a:pt x="2" y="2"/>
                    </a:lnTo>
                    <a:lnTo>
                      <a:pt x="2" y="2"/>
                    </a:lnTo>
                    <a:lnTo>
                      <a:pt x="2" y="0"/>
                    </a:lnTo>
                    <a:lnTo>
                      <a:pt x="0" y="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82" name="Freeform 1827">
                <a:extLst>
                  <a:ext uri="{FF2B5EF4-FFF2-40B4-BE49-F238E27FC236}">
                    <a16:creationId xmlns:a16="http://schemas.microsoft.com/office/drawing/2014/main" id="{D2F2262F-151C-01CE-D1E4-ACDF0BC79AF3}"/>
                  </a:ext>
                </a:extLst>
              </p:cNvPr>
              <p:cNvSpPr>
                <a:spLocks noEditPoints="1"/>
              </p:cNvSpPr>
              <p:nvPr/>
            </p:nvSpPr>
            <p:spPr bwMode="auto">
              <a:xfrm>
                <a:off x="9632045" y="15200683"/>
                <a:ext cx="432413" cy="195809"/>
              </a:xfrm>
              <a:custGeom>
                <a:avLst/>
                <a:gdLst>
                  <a:gd name="T0" fmla="*/ 24 w 53"/>
                  <a:gd name="T1" fmla="*/ 22 h 24"/>
                  <a:gd name="T2" fmla="*/ 22 w 53"/>
                  <a:gd name="T3" fmla="*/ 22 h 24"/>
                  <a:gd name="T4" fmla="*/ 32 w 53"/>
                  <a:gd name="T5" fmla="*/ 22 h 24"/>
                  <a:gd name="T6" fmla="*/ 32 w 53"/>
                  <a:gd name="T7" fmla="*/ 19 h 24"/>
                  <a:gd name="T8" fmla="*/ 36 w 53"/>
                  <a:gd name="T9" fmla="*/ 19 h 24"/>
                  <a:gd name="T10" fmla="*/ 40 w 53"/>
                  <a:gd name="T11" fmla="*/ 19 h 24"/>
                  <a:gd name="T12" fmla="*/ 40 w 53"/>
                  <a:gd name="T13" fmla="*/ 17 h 24"/>
                  <a:gd name="T14" fmla="*/ 41 w 53"/>
                  <a:gd name="T15" fmla="*/ 15 h 24"/>
                  <a:gd name="T16" fmla="*/ 53 w 53"/>
                  <a:gd name="T17" fmla="*/ 9 h 24"/>
                  <a:gd name="T18" fmla="*/ 51 w 53"/>
                  <a:gd name="T19" fmla="*/ 7 h 24"/>
                  <a:gd name="T20" fmla="*/ 53 w 53"/>
                  <a:gd name="T21" fmla="*/ 7 h 24"/>
                  <a:gd name="T22" fmla="*/ 53 w 53"/>
                  <a:gd name="T23" fmla="*/ 7 h 24"/>
                  <a:gd name="T24" fmla="*/ 49 w 53"/>
                  <a:gd name="T25" fmla="*/ 3 h 24"/>
                  <a:gd name="T26" fmla="*/ 47 w 53"/>
                  <a:gd name="T27" fmla="*/ 7 h 24"/>
                  <a:gd name="T28" fmla="*/ 43 w 53"/>
                  <a:gd name="T29" fmla="*/ 7 h 24"/>
                  <a:gd name="T30" fmla="*/ 43 w 53"/>
                  <a:gd name="T31" fmla="*/ 5 h 24"/>
                  <a:gd name="T32" fmla="*/ 43 w 53"/>
                  <a:gd name="T33" fmla="*/ 3 h 24"/>
                  <a:gd name="T34" fmla="*/ 43 w 53"/>
                  <a:gd name="T35" fmla="*/ 1 h 24"/>
                  <a:gd name="T36" fmla="*/ 38 w 53"/>
                  <a:gd name="T37" fmla="*/ 1 h 24"/>
                  <a:gd name="T38" fmla="*/ 36 w 53"/>
                  <a:gd name="T39" fmla="*/ 1 h 24"/>
                  <a:gd name="T40" fmla="*/ 36 w 53"/>
                  <a:gd name="T41" fmla="*/ 3 h 24"/>
                  <a:gd name="T42" fmla="*/ 34 w 53"/>
                  <a:gd name="T43" fmla="*/ 7 h 24"/>
                  <a:gd name="T44" fmla="*/ 34 w 53"/>
                  <a:gd name="T45" fmla="*/ 9 h 24"/>
                  <a:gd name="T46" fmla="*/ 34 w 53"/>
                  <a:gd name="T47" fmla="*/ 9 h 24"/>
                  <a:gd name="T48" fmla="*/ 32 w 53"/>
                  <a:gd name="T49" fmla="*/ 11 h 24"/>
                  <a:gd name="T50" fmla="*/ 26 w 53"/>
                  <a:gd name="T51" fmla="*/ 15 h 24"/>
                  <a:gd name="T52" fmla="*/ 24 w 53"/>
                  <a:gd name="T53" fmla="*/ 20 h 24"/>
                  <a:gd name="T54" fmla="*/ 28 w 53"/>
                  <a:gd name="T55" fmla="*/ 22 h 24"/>
                  <a:gd name="T56" fmla="*/ 32 w 53"/>
                  <a:gd name="T57" fmla="*/ 22 h 24"/>
                  <a:gd name="T58" fmla="*/ 41 w 53"/>
                  <a:gd name="T59" fmla="*/ 19 h 24"/>
                  <a:gd name="T60" fmla="*/ 43 w 53"/>
                  <a:gd name="T61" fmla="*/ 19 h 24"/>
                  <a:gd name="T62" fmla="*/ 41 w 53"/>
                  <a:gd name="T63" fmla="*/ 19 h 24"/>
                  <a:gd name="T64" fmla="*/ 15 w 53"/>
                  <a:gd name="T65" fmla="*/ 0 h 24"/>
                  <a:gd name="T66" fmla="*/ 17 w 53"/>
                  <a:gd name="T67" fmla="*/ 3 h 24"/>
                  <a:gd name="T68" fmla="*/ 28 w 53"/>
                  <a:gd name="T69" fmla="*/ 7 h 24"/>
                  <a:gd name="T70" fmla="*/ 30 w 53"/>
                  <a:gd name="T71" fmla="*/ 3 h 24"/>
                  <a:gd name="T72" fmla="*/ 28 w 53"/>
                  <a:gd name="T73" fmla="*/ 3 h 24"/>
                  <a:gd name="T74" fmla="*/ 19 w 53"/>
                  <a:gd name="T75" fmla="*/ 3 h 24"/>
                  <a:gd name="T76" fmla="*/ 17 w 53"/>
                  <a:gd name="T77" fmla="*/ 5 h 24"/>
                  <a:gd name="T78" fmla="*/ 13 w 53"/>
                  <a:gd name="T79" fmla="*/ 5 h 24"/>
                  <a:gd name="T80" fmla="*/ 11 w 53"/>
                  <a:gd name="T81" fmla="*/ 3 h 24"/>
                  <a:gd name="T82" fmla="*/ 11 w 53"/>
                  <a:gd name="T83" fmla="*/ 5 h 24"/>
                  <a:gd name="T84" fmla="*/ 13 w 53"/>
                  <a:gd name="T85" fmla="*/ 7 h 24"/>
                  <a:gd name="T86" fmla="*/ 13 w 53"/>
                  <a:gd name="T87" fmla="*/ 9 h 24"/>
                  <a:gd name="T88" fmla="*/ 9 w 53"/>
                  <a:gd name="T89" fmla="*/ 11 h 24"/>
                  <a:gd name="T90" fmla="*/ 13 w 53"/>
                  <a:gd name="T91" fmla="*/ 11 h 24"/>
                  <a:gd name="T92" fmla="*/ 13 w 53"/>
                  <a:gd name="T93" fmla="*/ 13 h 24"/>
                  <a:gd name="T94" fmla="*/ 9 w 53"/>
                  <a:gd name="T95" fmla="*/ 17 h 24"/>
                  <a:gd name="T96" fmla="*/ 7 w 53"/>
                  <a:gd name="T97" fmla="*/ 17 h 24"/>
                  <a:gd name="T98" fmla="*/ 5 w 53"/>
                  <a:gd name="T99" fmla="*/ 19 h 24"/>
                  <a:gd name="T100" fmla="*/ 5 w 53"/>
                  <a:gd name="T101" fmla="*/ 20 h 24"/>
                  <a:gd name="T102" fmla="*/ 11 w 53"/>
                  <a:gd name="T103" fmla="*/ 22 h 24"/>
                  <a:gd name="T104" fmla="*/ 13 w 53"/>
                  <a:gd name="T105" fmla="*/ 20 h 24"/>
                  <a:gd name="T106" fmla="*/ 15 w 53"/>
                  <a:gd name="T107" fmla="*/ 17 h 24"/>
                  <a:gd name="T108" fmla="*/ 17 w 53"/>
                  <a:gd name="T109" fmla="*/ 17 h 24"/>
                  <a:gd name="T110" fmla="*/ 19 w 53"/>
                  <a:gd name="T111" fmla="*/ 17 h 24"/>
                  <a:gd name="T112" fmla="*/ 21 w 53"/>
                  <a:gd name="T113" fmla="*/ 15 h 24"/>
                  <a:gd name="T114" fmla="*/ 28 w 53"/>
                  <a:gd name="T115" fmla="*/ 7 h 24"/>
                  <a:gd name="T116" fmla="*/ 5 w 53"/>
                  <a:gd name="T117" fmla="*/ 13 h 24"/>
                  <a:gd name="T118" fmla="*/ 2 w 53"/>
                  <a:gd name="T119" fmla="*/ 13 h 24"/>
                  <a:gd name="T120" fmla="*/ 0 w 53"/>
                  <a:gd name="T121" fmla="*/ 13 h 24"/>
                  <a:gd name="T122" fmla="*/ 4 w 53"/>
                  <a:gd name="T123" fmla="*/ 1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 h="24">
                    <a:moveTo>
                      <a:pt x="22" y="20"/>
                    </a:moveTo>
                    <a:lnTo>
                      <a:pt x="24" y="22"/>
                    </a:lnTo>
                    <a:lnTo>
                      <a:pt x="22" y="22"/>
                    </a:lnTo>
                    <a:lnTo>
                      <a:pt x="22" y="22"/>
                    </a:lnTo>
                    <a:lnTo>
                      <a:pt x="22" y="20"/>
                    </a:lnTo>
                    <a:close/>
                    <a:moveTo>
                      <a:pt x="32" y="22"/>
                    </a:moveTo>
                    <a:lnTo>
                      <a:pt x="34" y="22"/>
                    </a:lnTo>
                    <a:lnTo>
                      <a:pt x="32" y="19"/>
                    </a:lnTo>
                    <a:lnTo>
                      <a:pt x="34" y="19"/>
                    </a:lnTo>
                    <a:lnTo>
                      <a:pt x="36" y="19"/>
                    </a:lnTo>
                    <a:lnTo>
                      <a:pt x="40" y="20"/>
                    </a:lnTo>
                    <a:lnTo>
                      <a:pt x="40" y="19"/>
                    </a:lnTo>
                    <a:lnTo>
                      <a:pt x="40" y="19"/>
                    </a:lnTo>
                    <a:lnTo>
                      <a:pt x="40" y="17"/>
                    </a:lnTo>
                    <a:lnTo>
                      <a:pt x="40" y="17"/>
                    </a:lnTo>
                    <a:lnTo>
                      <a:pt x="41" y="15"/>
                    </a:lnTo>
                    <a:lnTo>
                      <a:pt x="51" y="11"/>
                    </a:lnTo>
                    <a:lnTo>
                      <a:pt x="53" y="9"/>
                    </a:lnTo>
                    <a:lnTo>
                      <a:pt x="53" y="9"/>
                    </a:lnTo>
                    <a:lnTo>
                      <a:pt x="51" y="7"/>
                    </a:lnTo>
                    <a:lnTo>
                      <a:pt x="53" y="7"/>
                    </a:lnTo>
                    <a:lnTo>
                      <a:pt x="53" y="7"/>
                    </a:lnTo>
                    <a:lnTo>
                      <a:pt x="53" y="7"/>
                    </a:lnTo>
                    <a:lnTo>
                      <a:pt x="53" y="7"/>
                    </a:lnTo>
                    <a:lnTo>
                      <a:pt x="51" y="3"/>
                    </a:lnTo>
                    <a:lnTo>
                      <a:pt x="49" y="3"/>
                    </a:lnTo>
                    <a:lnTo>
                      <a:pt x="47" y="5"/>
                    </a:lnTo>
                    <a:lnTo>
                      <a:pt x="47" y="7"/>
                    </a:lnTo>
                    <a:lnTo>
                      <a:pt x="45" y="7"/>
                    </a:lnTo>
                    <a:lnTo>
                      <a:pt x="43" y="7"/>
                    </a:lnTo>
                    <a:lnTo>
                      <a:pt x="43" y="5"/>
                    </a:lnTo>
                    <a:lnTo>
                      <a:pt x="43" y="5"/>
                    </a:lnTo>
                    <a:lnTo>
                      <a:pt x="43" y="3"/>
                    </a:lnTo>
                    <a:lnTo>
                      <a:pt x="43" y="3"/>
                    </a:lnTo>
                    <a:lnTo>
                      <a:pt x="43" y="3"/>
                    </a:lnTo>
                    <a:lnTo>
                      <a:pt x="43" y="1"/>
                    </a:lnTo>
                    <a:lnTo>
                      <a:pt x="43" y="1"/>
                    </a:lnTo>
                    <a:lnTo>
                      <a:pt x="38" y="1"/>
                    </a:lnTo>
                    <a:lnTo>
                      <a:pt x="36" y="0"/>
                    </a:lnTo>
                    <a:lnTo>
                      <a:pt x="36" y="1"/>
                    </a:lnTo>
                    <a:lnTo>
                      <a:pt x="36" y="3"/>
                    </a:lnTo>
                    <a:lnTo>
                      <a:pt x="36" y="3"/>
                    </a:lnTo>
                    <a:lnTo>
                      <a:pt x="34" y="3"/>
                    </a:lnTo>
                    <a:lnTo>
                      <a:pt x="34" y="7"/>
                    </a:lnTo>
                    <a:lnTo>
                      <a:pt x="34" y="7"/>
                    </a:lnTo>
                    <a:lnTo>
                      <a:pt x="34" y="9"/>
                    </a:lnTo>
                    <a:lnTo>
                      <a:pt x="34" y="9"/>
                    </a:lnTo>
                    <a:lnTo>
                      <a:pt x="34" y="9"/>
                    </a:lnTo>
                    <a:lnTo>
                      <a:pt x="34" y="11"/>
                    </a:lnTo>
                    <a:lnTo>
                      <a:pt x="32" y="11"/>
                    </a:lnTo>
                    <a:lnTo>
                      <a:pt x="30" y="11"/>
                    </a:lnTo>
                    <a:lnTo>
                      <a:pt x="26" y="15"/>
                    </a:lnTo>
                    <a:lnTo>
                      <a:pt x="24" y="19"/>
                    </a:lnTo>
                    <a:lnTo>
                      <a:pt x="24" y="20"/>
                    </a:lnTo>
                    <a:lnTo>
                      <a:pt x="28" y="24"/>
                    </a:lnTo>
                    <a:lnTo>
                      <a:pt x="28" y="22"/>
                    </a:lnTo>
                    <a:lnTo>
                      <a:pt x="30" y="22"/>
                    </a:lnTo>
                    <a:lnTo>
                      <a:pt x="32" y="22"/>
                    </a:lnTo>
                    <a:lnTo>
                      <a:pt x="32" y="22"/>
                    </a:lnTo>
                    <a:close/>
                    <a:moveTo>
                      <a:pt x="41" y="19"/>
                    </a:moveTo>
                    <a:lnTo>
                      <a:pt x="43" y="20"/>
                    </a:lnTo>
                    <a:lnTo>
                      <a:pt x="43" y="19"/>
                    </a:lnTo>
                    <a:lnTo>
                      <a:pt x="43" y="19"/>
                    </a:lnTo>
                    <a:lnTo>
                      <a:pt x="41" y="19"/>
                    </a:lnTo>
                    <a:close/>
                    <a:moveTo>
                      <a:pt x="17" y="1"/>
                    </a:moveTo>
                    <a:lnTo>
                      <a:pt x="15" y="0"/>
                    </a:lnTo>
                    <a:lnTo>
                      <a:pt x="15" y="1"/>
                    </a:lnTo>
                    <a:lnTo>
                      <a:pt x="17" y="3"/>
                    </a:lnTo>
                    <a:lnTo>
                      <a:pt x="17" y="1"/>
                    </a:lnTo>
                    <a:close/>
                    <a:moveTo>
                      <a:pt x="28" y="7"/>
                    </a:moveTo>
                    <a:lnTo>
                      <a:pt x="28" y="5"/>
                    </a:lnTo>
                    <a:lnTo>
                      <a:pt x="30" y="3"/>
                    </a:lnTo>
                    <a:lnTo>
                      <a:pt x="30" y="3"/>
                    </a:lnTo>
                    <a:lnTo>
                      <a:pt x="28" y="3"/>
                    </a:lnTo>
                    <a:lnTo>
                      <a:pt x="24" y="3"/>
                    </a:lnTo>
                    <a:lnTo>
                      <a:pt x="19" y="3"/>
                    </a:lnTo>
                    <a:lnTo>
                      <a:pt x="17" y="5"/>
                    </a:lnTo>
                    <a:lnTo>
                      <a:pt x="17" y="5"/>
                    </a:lnTo>
                    <a:lnTo>
                      <a:pt x="15" y="5"/>
                    </a:lnTo>
                    <a:lnTo>
                      <a:pt x="13" y="5"/>
                    </a:lnTo>
                    <a:lnTo>
                      <a:pt x="13" y="3"/>
                    </a:lnTo>
                    <a:lnTo>
                      <a:pt x="11" y="3"/>
                    </a:lnTo>
                    <a:lnTo>
                      <a:pt x="9" y="3"/>
                    </a:lnTo>
                    <a:lnTo>
                      <a:pt x="11" y="5"/>
                    </a:lnTo>
                    <a:lnTo>
                      <a:pt x="11" y="5"/>
                    </a:lnTo>
                    <a:lnTo>
                      <a:pt x="13" y="7"/>
                    </a:lnTo>
                    <a:lnTo>
                      <a:pt x="15" y="9"/>
                    </a:lnTo>
                    <a:lnTo>
                      <a:pt x="13" y="9"/>
                    </a:lnTo>
                    <a:lnTo>
                      <a:pt x="11" y="11"/>
                    </a:lnTo>
                    <a:lnTo>
                      <a:pt x="9" y="11"/>
                    </a:lnTo>
                    <a:lnTo>
                      <a:pt x="11" y="11"/>
                    </a:lnTo>
                    <a:lnTo>
                      <a:pt x="13" y="11"/>
                    </a:lnTo>
                    <a:lnTo>
                      <a:pt x="15" y="11"/>
                    </a:lnTo>
                    <a:lnTo>
                      <a:pt x="13" y="13"/>
                    </a:lnTo>
                    <a:lnTo>
                      <a:pt x="13" y="15"/>
                    </a:lnTo>
                    <a:lnTo>
                      <a:pt x="9" y="17"/>
                    </a:lnTo>
                    <a:lnTo>
                      <a:pt x="9" y="17"/>
                    </a:lnTo>
                    <a:lnTo>
                      <a:pt x="7" y="17"/>
                    </a:lnTo>
                    <a:lnTo>
                      <a:pt x="5" y="17"/>
                    </a:lnTo>
                    <a:lnTo>
                      <a:pt x="5" y="19"/>
                    </a:lnTo>
                    <a:lnTo>
                      <a:pt x="4" y="19"/>
                    </a:lnTo>
                    <a:lnTo>
                      <a:pt x="5" y="20"/>
                    </a:lnTo>
                    <a:lnTo>
                      <a:pt x="7" y="22"/>
                    </a:lnTo>
                    <a:lnTo>
                      <a:pt x="11" y="22"/>
                    </a:lnTo>
                    <a:lnTo>
                      <a:pt x="13" y="20"/>
                    </a:lnTo>
                    <a:lnTo>
                      <a:pt x="13" y="20"/>
                    </a:lnTo>
                    <a:lnTo>
                      <a:pt x="15" y="19"/>
                    </a:lnTo>
                    <a:lnTo>
                      <a:pt x="15" y="17"/>
                    </a:lnTo>
                    <a:lnTo>
                      <a:pt x="15" y="17"/>
                    </a:lnTo>
                    <a:lnTo>
                      <a:pt x="17" y="17"/>
                    </a:lnTo>
                    <a:lnTo>
                      <a:pt x="17" y="17"/>
                    </a:lnTo>
                    <a:lnTo>
                      <a:pt x="19" y="17"/>
                    </a:lnTo>
                    <a:lnTo>
                      <a:pt x="21" y="17"/>
                    </a:lnTo>
                    <a:lnTo>
                      <a:pt x="21" y="15"/>
                    </a:lnTo>
                    <a:lnTo>
                      <a:pt x="22" y="13"/>
                    </a:lnTo>
                    <a:lnTo>
                      <a:pt x="28" y="7"/>
                    </a:lnTo>
                    <a:close/>
                    <a:moveTo>
                      <a:pt x="4" y="15"/>
                    </a:moveTo>
                    <a:lnTo>
                      <a:pt x="5" y="13"/>
                    </a:lnTo>
                    <a:lnTo>
                      <a:pt x="4" y="13"/>
                    </a:lnTo>
                    <a:lnTo>
                      <a:pt x="2" y="13"/>
                    </a:lnTo>
                    <a:lnTo>
                      <a:pt x="2" y="13"/>
                    </a:lnTo>
                    <a:lnTo>
                      <a:pt x="0" y="13"/>
                    </a:lnTo>
                    <a:lnTo>
                      <a:pt x="2" y="17"/>
                    </a:lnTo>
                    <a:lnTo>
                      <a:pt x="4" y="17"/>
                    </a:lnTo>
                    <a:lnTo>
                      <a:pt x="4" y="15"/>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83" name="Freeform 1828">
                <a:extLst>
                  <a:ext uri="{FF2B5EF4-FFF2-40B4-BE49-F238E27FC236}">
                    <a16:creationId xmlns:a16="http://schemas.microsoft.com/office/drawing/2014/main" id="{8BC69343-84F3-FBC5-9914-7A150FA8E0E5}"/>
                  </a:ext>
                </a:extLst>
              </p:cNvPr>
              <p:cNvSpPr>
                <a:spLocks/>
              </p:cNvSpPr>
              <p:nvPr/>
            </p:nvSpPr>
            <p:spPr bwMode="auto">
              <a:xfrm>
                <a:off x="29082342" y="-64209"/>
                <a:ext cx="4193564" cy="1876496"/>
              </a:xfrm>
              <a:custGeom>
                <a:avLst/>
                <a:gdLst>
                  <a:gd name="T0" fmla="*/ 493 w 514"/>
                  <a:gd name="T1" fmla="*/ 97 h 230"/>
                  <a:gd name="T2" fmla="*/ 468 w 514"/>
                  <a:gd name="T3" fmla="*/ 101 h 230"/>
                  <a:gd name="T4" fmla="*/ 446 w 514"/>
                  <a:gd name="T5" fmla="*/ 101 h 230"/>
                  <a:gd name="T6" fmla="*/ 449 w 514"/>
                  <a:gd name="T7" fmla="*/ 82 h 230"/>
                  <a:gd name="T8" fmla="*/ 453 w 514"/>
                  <a:gd name="T9" fmla="*/ 51 h 230"/>
                  <a:gd name="T10" fmla="*/ 440 w 514"/>
                  <a:gd name="T11" fmla="*/ 51 h 230"/>
                  <a:gd name="T12" fmla="*/ 421 w 514"/>
                  <a:gd name="T13" fmla="*/ 46 h 230"/>
                  <a:gd name="T14" fmla="*/ 404 w 514"/>
                  <a:gd name="T15" fmla="*/ 59 h 230"/>
                  <a:gd name="T16" fmla="*/ 387 w 514"/>
                  <a:gd name="T17" fmla="*/ 64 h 230"/>
                  <a:gd name="T18" fmla="*/ 368 w 514"/>
                  <a:gd name="T19" fmla="*/ 70 h 230"/>
                  <a:gd name="T20" fmla="*/ 345 w 514"/>
                  <a:gd name="T21" fmla="*/ 66 h 230"/>
                  <a:gd name="T22" fmla="*/ 324 w 514"/>
                  <a:gd name="T23" fmla="*/ 61 h 230"/>
                  <a:gd name="T24" fmla="*/ 322 w 514"/>
                  <a:gd name="T25" fmla="*/ 51 h 230"/>
                  <a:gd name="T26" fmla="*/ 301 w 514"/>
                  <a:gd name="T27" fmla="*/ 44 h 230"/>
                  <a:gd name="T28" fmla="*/ 279 w 514"/>
                  <a:gd name="T29" fmla="*/ 40 h 230"/>
                  <a:gd name="T30" fmla="*/ 265 w 514"/>
                  <a:gd name="T31" fmla="*/ 44 h 230"/>
                  <a:gd name="T32" fmla="*/ 258 w 514"/>
                  <a:gd name="T33" fmla="*/ 46 h 230"/>
                  <a:gd name="T34" fmla="*/ 247 w 514"/>
                  <a:gd name="T35" fmla="*/ 44 h 230"/>
                  <a:gd name="T36" fmla="*/ 233 w 514"/>
                  <a:gd name="T37" fmla="*/ 38 h 230"/>
                  <a:gd name="T38" fmla="*/ 231 w 514"/>
                  <a:gd name="T39" fmla="*/ 28 h 230"/>
                  <a:gd name="T40" fmla="*/ 229 w 514"/>
                  <a:gd name="T41" fmla="*/ 19 h 230"/>
                  <a:gd name="T42" fmla="*/ 203 w 514"/>
                  <a:gd name="T43" fmla="*/ 9 h 230"/>
                  <a:gd name="T44" fmla="*/ 182 w 514"/>
                  <a:gd name="T45" fmla="*/ 2 h 230"/>
                  <a:gd name="T46" fmla="*/ 169 w 514"/>
                  <a:gd name="T47" fmla="*/ 9 h 230"/>
                  <a:gd name="T48" fmla="*/ 161 w 514"/>
                  <a:gd name="T49" fmla="*/ 21 h 230"/>
                  <a:gd name="T50" fmla="*/ 163 w 514"/>
                  <a:gd name="T51" fmla="*/ 34 h 230"/>
                  <a:gd name="T52" fmla="*/ 165 w 514"/>
                  <a:gd name="T53" fmla="*/ 49 h 230"/>
                  <a:gd name="T54" fmla="*/ 156 w 514"/>
                  <a:gd name="T55" fmla="*/ 53 h 230"/>
                  <a:gd name="T56" fmla="*/ 148 w 514"/>
                  <a:gd name="T57" fmla="*/ 53 h 230"/>
                  <a:gd name="T58" fmla="*/ 131 w 514"/>
                  <a:gd name="T59" fmla="*/ 51 h 230"/>
                  <a:gd name="T60" fmla="*/ 123 w 514"/>
                  <a:gd name="T61" fmla="*/ 53 h 230"/>
                  <a:gd name="T62" fmla="*/ 116 w 514"/>
                  <a:gd name="T63" fmla="*/ 49 h 230"/>
                  <a:gd name="T64" fmla="*/ 106 w 514"/>
                  <a:gd name="T65" fmla="*/ 47 h 230"/>
                  <a:gd name="T66" fmla="*/ 95 w 514"/>
                  <a:gd name="T67" fmla="*/ 36 h 230"/>
                  <a:gd name="T68" fmla="*/ 82 w 514"/>
                  <a:gd name="T69" fmla="*/ 32 h 230"/>
                  <a:gd name="T70" fmla="*/ 74 w 514"/>
                  <a:gd name="T71" fmla="*/ 30 h 230"/>
                  <a:gd name="T72" fmla="*/ 65 w 514"/>
                  <a:gd name="T73" fmla="*/ 34 h 230"/>
                  <a:gd name="T74" fmla="*/ 59 w 514"/>
                  <a:gd name="T75" fmla="*/ 38 h 230"/>
                  <a:gd name="T76" fmla="*/ 51 w 514"/>
                  <a:gd name="T77" fmla="*/ 42 h 230"/>
                  <a:gd name="T78" fmla="*/ 44 w 514"/>
                  <a:gd name="T79" fmla="*/ 46 h 230"/>
                  <a:gd name="T80" fmla="*/ 34 w 514"/>
                  <a:gd name="T81" fmla="*/ 51 h 230"/>
                  <a:gd name="T82" fmla="*/ 30 w 514"/>
                  <a:gd name="T83" fmla="*/ 53 h 230"/>
                  <a:gd name="T84" fmla="*/ 25 w 514"/>
                  <a:gd name="T85" fmla="*/ 59 h 230"/>
                  <a:gd name="T86" fmla="*/ 21 w 514"/>
                  <a:gd name="T87" fmla="*/ 63 h 230"/>
                  <a:gd name="T88" fmla="*/ 17 w 514"/>
                  <a:gd name="T89" fmla="*/ 64 h 230"/>
                  <a:gd name="T90" fmla="*/ 8 w 514"/>
                  <a:gd name="T91" fmla="*/ 63 h 230"/>
                  <a:gd name="T92" fmla="*/ 0 w 514"/>
                  <a:gd name="T93" fmla="*/ 70 h 230"/>
                  <a:gd name="T94" fmla="*/ 4 w 514"/>
                  <a:gd name="T95" fmla="*/ 80 h 230"/>
                  <a:gd name="T96" fmla="*/ 19 w 514"/>
                  <a:gd name="T97" fmla="*/ 95 h 230"/>
                  <a:gd name="T98" fmla="*/ 38 w 514"/>
                  <a:gd name="T99" fmla="*/ 102 h 230"/>
                  <a:gd name="T100" fmla="*/ 49 w 514"/>
                  <a:gd name="T101" fmla="*/ 137 h 230"/>
                  <a:gd name="T102" fmla="*/ 59 w 514"/>
                  <a:gd name="T103" fmla="*/ 157 h 230"/>
                  <a:gd name="T104" fmla="*/ 110 w 514"/>
                  <a:gd name="T105" fmla="*/ 173 h 230"/>
                  <a:gd name="T106" fmla="*/ 125 w 514"/>
                  <a:gd name="T107" fmla="*/ 184 h 230"/>
                  <a:gd name="T108" fmla="*/ 138 w 514"/>
                  <a:gd name="T109" fmla="*/ 207 h 230"/>
                  <a:gd name="T110" fmla="*/ 229 w 514"/>
                  <a:gd name="T111" fmla="*/ 218 h 230"/>
                  <a:gd name="T112" fmla="*/ 275 w 514"/>
                  <a:gd name="T113" fmla="*/ 230 h 230"/>
                  <a:gd name="T114" fmla="*/ 362 w 514"/>
                  <a:gd name="T115" fmla="*/ 205 h 230"/>
                  <a:gd name="T116" fmla="*/ 383 w 514"/>
                  <a:gd name="T117" fmla="*/ 163 h 230"/>
                  <a:gd name="T118" fmla="*/ 419 w 514"/>
                  <a:gd name="T119" fmla="*/ 163 h 230"/>
                  <a:gd name="T120" fmla="*/ 451 w 514"/>
                  <a:gd name="T121" fmla="*/ 146 h 230"/>
                  <a:gd name="T122" fmla="*/ 472 w 514"/>
                  <a:gd name="T123" fmla="*/ 131 h 230"/>
                  <a:gd name="T124" fmla="*/ 485 w 514"/>
                  <a:gd name="T125" fmla="*/ 12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4" h="230">
                    <a:moveTo>
                      <a:pt x="512" y="118"/>
                    </a:moveTo>
                    <a:lnTo>
                      <a:pt x="508" y="112"/>
                    </a:lnTo>
                    <a:lnTo>
                      <a:pt x="504" y="110"/>
                    </a:lnTo>
                    <a:lnTo>
                      <a:pt x="504" y="108"/>
                    </a:lnTo>
                    <a:lnTo>
                      <a:pt x="502" y="104"/>
                    </a:lnTo>
                    <a:lnTo>
                      <a:pt x="500" y="104"/>
                    </a:lnTo>
                    <a:lnTo>
                      <a:pt x="500" y="102"/>
                    </a:lnTo>
                    <a:lnTo>
                      <a:pt x="499" y="102"/>
                    </a:lnTo>
                    <a:lnTo>
                      <a:pt x="497" y="102"/>
                    </a:lnTo>
                    <a:lnTo>
                      <a:pt x="497" y="101"/>
                    </a:lnTo>
                    <a:lnTo>
                      <a:pt x="493" y="99"/>
                    </a:lnTo>
                    <a:lnTo>
                      <a:pt x="493" y="97"/>
                    </a:lnTo>
                    <a:lnTo>
                      <a:pt x="491" y="97"/>
                    </a:lnTo>
                    <a:lnTo>
                      <a:pt x="487" y="97"/>
                    </a:lnTo>
                    <a:lnTo>
                      <a:pt x="485" y="95"/>
                    </a:lnTo>
                    <a:lnTo>
                      <a:pt x="482" y="97"/>
                    </a:lnTo>
                    <a:lnTo>
                      <a:pt x="482" y="97"/>
                    </a:lnTo>
                    <a:lnTo>
                      <a:pt x="480" y="97"/>
                    </a:lnTo>
                    <a:lnTo>
                      <a:pt x="480" y="99"/>
                    </a:lnTo>
                    <a:lnTo>
                      <a:pt x="478" y="99"/>
                    </a:lnTo>
                    <a:lnTo>
                      <a:pt x="474" y="102"/>
                    </a:lnTo>
                    <a:lnTo>
                      <a:pt x="474" y="104"/>
                    </a:lnTo>
                    <a:lnTo>
                      <a:pt x="472" y="102"/>
                    </a:lnTo>
                    <a:lnTo>
                      <a:pt x="468" y="101"/>
                    </a:lnTo>
                    <a:lnTo>
                      <a:pt x="464" y="99"/>
                    </a:lnTo>
                    <a:lnTo>
                      <a:pt x="463" y="99"/>
                    </a:lnTo>
                    <a:lnTo>
                      <a:pt x="461" y="99"/>
                    </a:lnTo>
                    <a:lnTo>
                      <a:pt x="457" y="99"/>
                    </a:lnTo>
                    <a:lnTo>
                      <a:pt x="455" y="101"/>
                    </a:lnTo>
                    <a:lnTo>
                      <a:pt x="453" y="101"/>
                    </a:lnTo>
                    <a:lnTo>
                      <a:pt x="453" y="102"/>
                    </a:lnTo>
                    <a:lnTo>
                      <a:pt x="451" y="102"/>
                    </a:lnTo>
                    <a:lnTo>
                      <a:pt x="449" y="102"/>
                    </a:lnTo>
                    <a:lnTo>
                      <a:pt x="449" y="102"/>
                    </a:lnTo>
                    <a:lnTo>
                      <a:pt x="447" y="101"/>
                    </a:lnTo>
                    <a:lnTo>
                      <a:pt x="446" y="101"/>
                    </a:lnTo>
                    <a:lnTo>
                      <a:pt x="446" y="99"/>
                    </a:lnTo>
                    <a:lnTo>
                      <a:pt x="446" y="99"/>
                    </a:lnTo>
                    <a:lnTo>
                      <a:pt x="444" y="97"/>
                    </a:lnTo>
                    <a:lnTo>
                      <a:pt x="444" y="95"/>
                    </a:lnTo>
                    <a:lnTo>
                      <a:pt x="444" y="93"/>
                    </a:lnTo>
                    <a:lnTo>
                      <a:pt x="446" y="93"/>
                    </a:lnTo>
                    <a:lnTo>
                      <a:pt x="447" y="91"/>
                    </a:lnTo>
                    <a:lnTo>
                      <a:pt x="447" y="89"/>
                    </a:lnTo>
                    <a:lnTo>
                      <a:pt x="449" y="87"/>
                    </a:lnTo>
                    <a:lnTo>
                      <a:pt x="447" y="85"/>
                    </a:lnTo>
                    <a:lnTo>
                      <a:pt x="449" y="83"/>
                    </a:lnTo>
                    <a:lnTo>
                      <a:pt x="449" y="82"/>
                    </a:lnTo>
                    <a:lnTo>
                      <a:pt x="451" y="80"/>
                    </a:lnTo>
                    <a:lnTo>
                      <a:pt x="451" y="78"/>
                    </a:lnTo>
                    <a:lnTo>
                      <a:pt x="463" y="55"/>
                    </a:lnTo>
                    <a:lnTo>
                      <a:pt x="461" y="53"/>
                    </a:lnTo>
                    <a:lnTo>
                      <a:pt x="461" y="53"/>
                    </a:lnTo>
                    <a:lnTo>
                      <a:pt x="461" y="53"/>
                    </a:lnTo>
                    <a:lnTo>
                      <a:pt x="459" y="51"/>
                    </a:lnTo>
                    <a:lnTo>
                      <a:pt x="459" y="51"/>
                    </a:lnTo>
                    <a:lnTo>
                      <a:pt x="457" y="51"/>
                    </a:lnTo>
                    <a:lnTo>
                      <a:pt x="455" y="51"/>
                    </a:lnTo>
                    <a:lnTo>
                      <a:pt x="453" y="51"/>
                    </a:lnTo>
                    <a:lnTo>
                      <a:pt x="453" y="51"/>
                    </a:lnTo>
                    <a:lnTo>
                      <a:pt x="451" y="51"/>
                    </a:lnTo>
                    <a:lnTo>
                      <a:pt x="447" y="53"/>
                    </a:lnTo>
                    <a:lnTo>
                      <a:pt x="447" y="53"/>
                    </a:lnTo>
                    <a:lnTo>
                      <a:pt x="446" y="53"/>
                    </a:lnTo>
                    <a:lnTo>
                      <a:pt x="446" y="53"/>
                    </a:lnTo>
                    <a:lnTo>
                      <a:pt x="444" y="53"/>
                    </a:lnTo>
                    <a:lnTo>
                      <a:pt x="444" y="53"/>
                    </a:lnTo>
                    <a:lnTo>
                      <a:pt x="442" y="53"/>
                    </a:lnTo>
                    <a:lnTo>
                      <a:pt x="442" y="53"/>
                    </a:lnTo>
                    <a:lnTo>
                      <a:pt x="440" y="53"/>
                    </a:lnTo>
                    <a:lnTo>
                      <a:pt x="440" y="51"/>
                    </a:lnTo>
                    <a:lnTo>
                      <a:pt x="440" y="51"/>
                    </a:lnTo>
                    <a:lnTo>
                      <a:pt x="440" y="51"/>
                    </a:lnTo>
                    <a:lnTo>
                      <a:pt x="438" y="51"/>
                    </a:lnTo>
                    <a:lnTo>
                      <a:pt x="436" y="49"/>
                    </a:lnTo>
                    <a:lnTo>
                      <a:pt x="436" y="47"/>
                    </a:lnTo>
                    <a:lnTo>
                      <a:pt x="434" y="46"/>
                    </a:lnTo>
                    <a:lnTo>
                      <a:pt x="432" y="46"/>
                    </a:lnTo>
                    <a:lnTo>
                      <a:pt x="428" y="46"/>
                    </a:lnTo>
                    <a:lnTo>
                      <a:pt x="427" y="46"/>
                    </a:lnTo>
                    <a:lnTo>
                      <a:pt x="425" y="44"/>
                    </a:lnTo>
                    <a:lnTo>
                      <a:pt x="423" y="44"/>
                    </a:lnTo>
                    <a:lnTo>
                      <a:pt x="423" y="46"/>
                    </a:lnTo>
                    <a:lnTo>
                      <a:pt x="421" y="46"/>
                    </a:lnTo>
                    <a:lnTo>
                      <a:pt x="419" y="47"/>
                    </a:lnTo>
                    <a:lnTo>
                      <a:pt x="417" y="47"/>
                    </a:lnTo>
                    <a:lnTo>
                      <a:pt x="417" y="49"/>
                    </a:lnTo>
                    <a:lnTo>
                      <a:pt x="415" y="49"/>
                    </a:lnTo>
                    <a:lnTo>
                      <a:pt x="413" y="49"/>
                    </a:lnTo>
                    <a:lnTo>
                      <a:pt x="413" y="51"/>
                    </a:lnTo>
                    <a:lnTo>
                      <a:pt x="410" y="53"/>
                    </a:lnTo>
                    <a:lnTo>
                      <a:pt x="406" y="55"/>
                    </a:lnTo>
                    <a:lnTo>
                      <a:pt x="406" y="57"/>
                    </a:lnTo>
                    <a:lnTo>
                      <a:pt x="406" y="57"/>
                    </a:lnTo>
                    <a:lnTo>
                      <a:pt x="404" y="59"/>
                    </a:lnTo>
                    <a:lnTo>
                      <a:pt x="404" y="59"/>
                    </a:lnTo>
                    <a:lnTo>
                      <a:pt x="402" y="61"/>
                    </a:lnTo>
                    <a:lnTo>
                      <a:pt x="400" y="63"/>
                    </a:lnTo>
                    <a:lnTo>
                      <a:pt x="400" y="63"/>
                    </a:lnTo>
                    <a:lnTo>
                      <a:pt x="398" y="63"/>
                    </a:lnTo>
                    <a:lnTo>
                      <a:pt x="398" y="63"/>
                    </a:lnTo>
                    <a:lnTo>
                      <a:pt x="396" y="63"/>
                    </a:lnTo>
                    <a:lnTo>
                      <a:pt x="396" y="63"/>
                    </a:lnTo>
                    <a:lnTo>
                      <a:pt x="396" y="61"/>
                    </a:lnTo>
                    <a:lnTo>
                      <a:pt x="394" y="61"/>
                    </a:lnTo>
                    <a:lnTo>
                      <a:pt x="394" y="63"/>
                    </a:lnTo>
                    <a:lnTo>
                      <a:pt x="389" y="64"/>
                    </a:lnTo>
                    <a:lnTo>
                      <a:pt x="387" y="64"/>
                    </a:lnTo>
                    <a:lnTo>
                      <a:pt x="383" y="64"/>
                    </a:lnTo>
                    <a:lnTo>
                      <a:pt x="381" y="64"/>
                    </a:lnTo>
                    <a:lnTo>
                      <a:pt x="379" y="66"/>
                    </a:lnTo>
                    <a:lnTo>
                      <a:pt x="379" y="66"/>
                    </a:lnTo>
                    <a:lnTo>
                      <a:pt x="379" y="66"/>
                    </a:lnTo>
                    <a:lnTo>
                      <a:pt x="377" y="66"/>
                    </a:lnTo>
                    <a:lnTo>
                      <a:pt x="377" y="66"/>
                    </a:lnTo>
                    <a:lnTo>
                      <a:pt x="377" y="66"/>
                    </a:lnTo>
                    <a:lnTo>
                      <a:pt x="375" y="66"/>
                    </a:lnTo>
                    <a:lnTo>
                      <a:pt x="373" y="68"/>
                    </a:lnTo>
                    <a:lnTo>
                      <a:pt x="370" y="70"/>
                    </a:lnTo>
                    <a:lnTo>
                      <a:pt x="368" y="70"/>
                    </a:lnTo>
                    <a:lnTo>
                      <a:pt x="366" y="70"/>
                    </a:lnTo>
                    <a:lnTo>
                      <a:pt x="366" y="70"/>
                    </a:lnTo>
                    <a:lnTo>
                      <a:pt x="364" y="70"/>
                    </a:lnTo>
                    <a:lnTo>
                      <a:pt x="362" y="68"/>
                    </a:lnTo>
                    <a:lnTo>
                      <a:pt x="362" y="68"/>
                    </a:lnTo>
                    <a:lnTo>
                      <a:pt x="358" y="70"/>
                    </a:lnTo>
                    <a:lnTo>
                      <a:pt x="356" y="70"/>
                    </a:lnTo>
                    <a:lnTo>
                      <a:pt x="353" y="68"/>
                    </a:lnTo>
                    <a:lnTo>
                      <a:pt x="347" y="68"/>
                    </a:lnTo>
                    <a:lnTo>
                      <a:pt x="347" y="66"/>
                    </a:lnTo>
                    <a:lnTo>
                      <a:pt x="347" y="66"/>
                    </a:lnTo>
                    <a:lnTo>
                      <a:pt x="345" y="66"/>
                    </a:lnTo>
                    <a:lnTo>
                      <a:pt x="345" y="66"/>
                    </a:lnTo>
                    <a:lnTo>
                      <a:pt x="343" y="66"/>
                    </a:lnTo>
                    <a:lnTo>
                      <a:pt x="341" y="66"/>
                    </a:lnTo>
                    <a:lnTo>
                      <a:pt x="337" y="66"/>
                    </a:lnTo>
                    <a:lnTo>
                      <a:pt x="336" y="66"/>
                    </a:lnTo>
                    <a:lnTo>
                      <a:pt x="334" y="66"/>
                    </a:lnTo>
                    <a:lnTo>
                      <a:pt x="334" y="66"/>
                    </a:lnTo>
                    <a:lnTo>
                      <a:pt x="332" y="66"/>
                    </a:lnTo>
                    <a:lnTo>
                      <a:pt x="332" y="64"/>
                    </a:lnTo>
                    <a:lnTo>
                      <a:pt x="328" y="63"/>
                    </a:lnTo>
                    <a:lnTo>
                      <a:pt x="326" y="61"/>
                    </a:lnTo>
                    <a:lnTo>
                      <a:pt x="324" y="61"/>
                    </a:lnTo>
                    <a:lnTo>
                      <a:pt x="324" y="61"/>
                    </a:lnTo>
                    <a:lnTo>
                      <a:pt x="324" y="61"/>
                    </a:lnTo>
                    <a:lnTo>
                      <a:pt x="324" y="59"/>
                    </a:lnTo>
                    <a:lnTo>
                      <a:pt x="324" y="59"/>
                    </a:lnTo>
                    <a:lnTo>
                      <a:pt x="322" y="59"/>
                    </a:lnTo>
                    <a:lnTo>
                      <a:pt x="322" y="59"/>
                    </a:lnTo>
                    <a:lnTo>
                      <a:pt x="322" y="59"/>
                    </a:lnTo>
                    <a:lnTo>
                      <a:pt x="322" y="57"/>
                    </a:lnTo>
                    <a:lnTo>
                      <a:pt x="322" y="57"/>
                    </a:lnTo>
                    <a:lnTo>
                      <a:pt x="322" y="55"/>
                    </a:lnTo>
                    <a:lnTo>
                      <a:pt x="322" y="53"/>
                    </a:lnTo>
                    <a:lnTo>
                      <a:pt x="322" y="51"/>
                    </a:lnTo>
                    <a:lnTo>
                      <a:pt x="317" y="51"/>
                    </a:lnTo>
                    <a:lnTo>
                      <a:pt x="313" y="51"/>
                    </a:lnTo>
                    <a:lnTo>
                      <a:pt x="313" y="51"/>
                    </a:lnTo>
                    <a:lnTo>
                      <a:pt x="311" y="51"/>
                    </a:lnTo>
                    <a:lnTo>
                      <a:pt x="311" y="51"/>
                    </a:lnTo>
                    <a:lnTo>
                      <a:pt x="311" y="51"/>
                    </a:lnTo>
                    <a:lnTo>
                      <a:pt x="307" y="49"/>
                    </a:lnTo>
                    <a:lnTo>
                      <a:pt x="307" y="46"/>
                    </a:lnTo>
                    <a:lnTo>
                      <a:pt x="305" y="46"/>
                    </a:lnTo>
                    <a:lnTo>
                      <a:pt x="303" y="44"/>
                    </a:lnTo>
                    <a:lnTo>
                      <a:pt x="303" y="44"/>
                    </a:lnTo>
                    <a:lnTo>
                      <a:pt x="301" y="44"/>
                    </a:lnTo>
                    <a:lnTo>
                      <a:pt x="300" y="44"/>
                    </a:lnTo>
                    <a:lnTo>
                      <a:pt x="296" y="44"/>
                    </a:lnTo>
                    <a:lnTo>
                      <a:pt x="296" y="44"/>
                    </a:lnTo>
                    <a:lnTo>
                      <a:pt x="296" y="44"/>
                    </a:lnTo>
                    <a:lnTo>
                      <a:pt x="294" y="44"/>
                    </a:lnTo>
                    <a:lnTo>
                      <a:pt x="294" y="44"/>
                    </a:lnTo>
                    <a:lnTo>
                      <a:pt x="290" y="42"/>
                    </a:lnTo>
                    <a:lnTo>
                      <a:pt x="286" y="40"/>
                    </a:lnTo>
                    <a:lnTo>
                      <a:pt x="284" y="40"/>
                    </a:lnTo>
                    <a:lnTo>
                      <a:pt x="283" y="40"/>
                    </a:lnTo>
                    <a:lnTo>
                      <a:pt x="281" y="40"/>
                    </a:lnTo>
                    <a:lnTo>
                      <a:pt x="279" y="40"/>
                    </a:lnTo>
                    <a:lnTo>
                      <a:pt x="277" y="40"/>
                    </a:lnTo>
                    <a:lnTo>
                      <a:pt x="277" y="42"/>
                    </a:lnTo>
                    <a:lnTo>
                      <a:pt x="277" y="42"/>
                    </a:lnTo>
                    <a:lnTo>
                      <a:pt x="277" y="42"/>
                    </a:lnTo>
                    <a:lnTo>
                      <a:pt x="277" y="42"/>
                    </a:lnTo>
                    <a:lnTo>
                      <a:pt x="275" y="42"/>
                    </a:lnTo>
                    <a:lnTo>
                      <a:pt x="271" y="42"/>
                    </a:lnTo>
                    <a:lnTo>
                      <a:pt x="269" y="44"/>
                    </a:lnTo>
                    <a:lnTo>
                      <a:pt x="269" y="44"/>
                    </a:lnTo>
                    <a:lnTo>
                      <a:pt x="267" y="44"/>
                    </a:lnTo>
                    <a:lnTo>
                      <a:pt x="267" y="44"/>
                    </a:lnTo>
                    <a:lnTo>
                      <a:pt x="265" y="44"/>
                    </a:lnTo>
                    <a:lnTo>
                      <a:pt x="265" y="44"/>
                    </a:lnTo>
                    <a:lnTo>
                      <a:pt x="265" y="44"/>
                    </a:lnTo>
                    <a:lnTo>
                      <a:pt x="264" y="46"/>
                    </a:lnTo>
                    <a:lnTo>
                      <a:pt x="264" y="46"/>
                    </a:lnTo>
                    <a:lnTo>
                      <a:pt x="264" y="46"/>
                    </a:lnTo>
                    <a:lnTo>
                      <a:pt x="262" y="46"/>
                    </a:lnTo>
                    <a:lnTo>
                      <a:pt x="262" y="47"/>
                    </a:lnTo>
                    <a:lnTo>
                      <a:pt x="260" y="47"/>
                    </a:lnTo>
                    <a:lnTo>
                      <a:pt x="260" y="47"/>
                    </a:lnTo>
                    <a:lnTo>
                      <a:pt x="258" y="47"/>
                    </a:lnTo>
                    <a:lnTo>
                      <a:pt x="258" y="47"/>
                    </a:lnTo>
                    <a:lnTo>
                      <a:pt x="258" y="46"/>
                    </a:lnTo>
                    <a:lnTo>
                      <a:pt x="256" y="46"/>
                    </a:lnTo>
                    <a:lnTo>
                      <a:pt x="256" y="47"/>
                    </a:lnTo>
                    <a:lnTo>
                      <a:pt x="254" y="47"/>
                    </a:lnTo>
                    <a:lnTo>
                      <a:pt x="254" y="47"/>
                    </a:lnTo>
                    <a:lnTo>
                      <a:pt x="252" y="47"/>
                    </a:lnTo>
                    <a:lnTo>
                      <a:pt x="250" y="46"/>
                    </a:lnTo>
                    <a:lnTo>
                      <a:pt x="248" y="46"/>
                    </a:lnTo>
                    <a:lnTo>
                      <a:pt x="248" y="46"/>
                    </a:lnTo>
                    <a:lnTo>
                      <a:pt x="247" y="44"/>
                    </a:lnTo>
                    <a:lnTo>
                      <a:pt x="247" y="44"/>
                    </a:lnTo>
                    <a:lnTo>
                      <a:pt x="247" y="44"/>
                    </a:lnTo>
                    <a:lnTo>
                      <a:pt x="247" y="44"/>
                    </a:lnTo>
                    <a:lnTo>
                      <a:pt x="245" y="44"/>
                    </a:lnTo>
                    <a:lnTo>
                      <a:pt x="243" y="44"/>
                    </a:lnTo>
                    <a:lnTo>
                      <a:pt x="241" y="42"/>
                    </a:lnTo>
                    <a:lnTo>
                      <a:pt x="239" y="42"/>
                    </a:lnTo>
                    <a:lnTo>
                      <a:pt x="239" y="42"/>
                    </a:lnTo>
                    <a:lnTo>
                      <a:pt x="239" y="42"/>
                    </a:lnTo>
                    <a:lnTo>
                      <a:pt x="237" y="42"/>
                    </a:lnTo>
                    <a:lnTo>
                      <a:pt x="237" y="40"/>
                    </a:lnTo>
                    <a:lnTo>
                      <a:pt x="235" y="38"/>
                    </a:lnTo>
                    <a:lnTo>
                      <a:pt x="235" y="38"/>
                    </a:lnTo>
                    <a:lnTo>
                      <a:pt x="233" y="38"/>
                    </a:lnTo>
                    <a:lnTo>
                      <a:pt x="233" y="38"/>
                    </a:lnTo>
                    <a:lnTo>
                      <a:pt x="233" y="38"/>
                    </a:lnTo>
                    <a:lnTo>
                      <a:pt x="231" y="36"/>
                    </a:lnTo>
                    <a:lnTo>
                      <a:pt x="231" y="36"/>
                    </a:lnTo>
                    <a:lnTo>
                      <a:pt x="231" y="36"/>
                    </a:lnTo>
                    <a:lnTo>
                      <a:pt x="231" y="34"/>
                    </a:lnTo>
                    <a:lnTo>
                      <a:pt x="233" y="34"/>
                    </a:lnTo>
                    <a:lnTo>
                      <a:pt x="231" y="32"/>
                    </a:lnTo>
                    <a:lnTo>
                      <a:pt x="231" y="32"/>
                    </a:lnTo>
                    <a:lnTo>
                      <a:pt x="231" y="32"/>
                    </a:lnTo>
                    <a:lnTo>
                      <a:pt x="231" y="32"/>
                    </a:lnTo>
                    <a:lnTo>
                      <a:pt x="231" y="30"/>
                    </a:lnTo>
                    <a:lnTo>
                      <a:pt x="231" y="28"/>
                    </a:lnTo>
                    <a:lnTo>
                      <a:pt x="231" y="27"/>
                    </a:lnTo>
                    <a:lnTo>
                      <a:pt x="231" y="27"/>
                    </a:lnTo>
                    <a:lnTo>
                      <a:pt x="231" y="25"/>
                    </a:lnTo>
                    <a:lnTo>
                      <a:pt x="229" y="25"/>
                    </a:lnTo>
                    <a:lnTo>
                      <a:pt x="229" y="25"/>
                    </a:lnTo>
                    <a:lnTo>
                      <a:pt x="229" y="23"/>
                    </a:lnTo>
                    <a:lnTo>
                      <a:pt x="229" y="23"/>
                    </a:lnTo>
                    <a:lnTo>
                      <a:pt x="229" y="21"/>
                    </a:lnTo>
                    <a:lnTo>
                      <a:pt x="229" y="21"/>
                    </a:lnTo>
                    <a:lnTo>
                      <a:pt x="229" y="19"/>
                    </a:lnTo>
                    <a:lnTo>
                      <a:pt x="229" y="19"/>
                    </a:lnTo>
                    <a:lnTo>
                      <a:pt x="229" y="19"/>
                    </a:lnTo>
                    <a:lnTo>
                      <a:pt x="229" y="17"/>
                    </a:lnTo>
                    <a:lnTo>
                      <a:pt x="228" y="17"/>
                    </a:lnTo>
                    <a:lnTo>
                      <a:pt x="226" y="17"/>
                    </a:lnTo>
                    <a:lnTo>
                      <a:pt x="222" y="15"/>
                    </a:lnTo>
                    <a:lnTo>
                      <a:pt x="220" y="15"/>
                    </a:lnTo>
                    <a:lnTo>
                      <a:pt x="218" y="15"/>
                    </a:lnTo>
                    <a:lnTo>
                      <a:pt x="216" y="15"/>
                    </a:lnTo>
                    <a:lnTo>
                      <a:pt x="214" y="15"/>
                    </a:lnTo>
                    <a:lnTo>
                      <a:pt x="210" y="13"/>
                    </a:lnTo>
                    <a:lnTo>
                      <a:pt x="207" y="11"/>
                    </a:lnTo>
                    <a:lnTo>
                      <a:pt x="205" y="9"/>
                    </a:lnTo>
                    <a:lnTo>
                      <a:pt x="203" y="9"/>
                    </a:lnTo>
                    <a:lnTo>
                      <a:pt x="201" y="9"/>
                    </a:lnTo>
                    <a:lnTo>
                      <a:pt x="199" y="9"/>
                    </a:lnTo>
                    <a:lnTo>
                      <a:pt x="195" y="9"/>
                    </a:lnTo>
                    <a:lnTo>
                      <a:pt x="193" y="8"/>
                    </a:lnTo>
                    <a:lnTo>
                      <a:pt x="192" y="6"/>
                    </a:lnTo>
                    <a:lnTo>
                      <a:pt x="190" y="6"/>
                    </a:lnTo>
                    <a:lnTo>
                      <a:pt x="188" y="6"/>
                    </a:lnTo>
                    <a:lnTo>
                      <a:pt x="186" y="4"/>
                    </a:lnTo>
                    <a:lnTo>
                      <a:pt x="184" y="4"/>
                    </a:lnTo>
                    <a:lnTo>
                      <a:pt x="182" y="2"/>
                    </a:lnTo>
                    <a:lnTo>
                      <a:pt x="182" y="2"/>
                    </a:lnTo>
                    <a:lnTo>
                      <a:pt x="182" y="2"/>
                    </a:lnTo>
                    <a:lnTo>
                      <a:pt x="180" y="2"/>
                    </a:lnTo>
                    <a:lnTo>
                      <a:pt x="180" y="2"/>
                    </a:lnTo>
                    <a:lnTo>
                      <a:pt x="178" y="0"/>
                    </a:lnTo>
                    <a:lnTo>
                      <a:pt x="178" y="0"/>
                    </a:lnTo>
                    <a:lnTo>
                      <a:pt x="176" y="0"/>
                    </a:lnTo>
                    <a:lnTo>
                      <a:pt x="176" y="2"/>
                    </a:lnTo>
                    <a:lnTo>
                      <a:pt x="176" y="2"/>
                    </a:lnTo>
                    <a:lnTo>
                      <a:pt x="176" y="2"/>
                    </a:lnTo>
                    <a:lnTo>
                      <a:pt x="176" y="4"/>
                    </a:lnTo>
                    <a:lnTo>
                      <a:pt x="174" y="6"/>
                    </a:lnTo>
                    <a:lnTo>
                      <a:pt x="171" y="9"/>
                    </a:lnTo>
                    <a:lnTo>
                      <a:pt x="169" y="9"/>
                    </a:lnTo>
                    <a:lnTo>
                      <a:pt x="167" y="11"/>
                    </a:lnTo>
                    <a:lnTo>
                      <a:pt x="167" y="13"/>
                    </a:lnTo>
                    <a:lnTo>
                      <a:pt x="167" y="15"/>
                    </a:lnTo>
                    <a:lnTo>
                      <a:pt x="165" y="15"/>
                    </a:lnTo>
                    <a:lnTo>
                      <a:pt x="163" y="15"/>
                    </a:lnTo>
                    <a:lnTo>
                      <a:pt x="163" y="17"/>
                    </a:lnTo>
                    <a:lnTo>
                      <a:pt x="163" y="17"/>
                    </a:lnTo>
                    <a:lnTo>
                      <a:pt x="161" y="19"/>
                    </a:lnTo>
                    <a:lnTo>
                      <a:pt x="163" y="21"/>
                    </a:lnTo>
                    <a:lnTo>
                      <a:pt x="163" y="21"/>
                    </a:lnTo>
                    <a:lnTo>
                      <a:pt x="161" y="21"/>
                    </a:lnTo>
                    <a:lnTo>
                      <a:pt x="161" y="21"/>
                    </a:lnTo>
                    <a:lnTo>
                      <a:pt x="161" y="23"/>
                    </a:lnTo>
                    <a:lnTo>
                      <a:pt x="161" y="23"/>
                    </a:lnTo>
                    <a:lnTo>
                      <a:pt x="161" y="25"/>
                    </a:lnTo>
                    <a:lnTo>
                      <a:pt x="161" y="25"/>
                    </a:lnTo>
                    <a:lnTo>
                      <a:pt x="161" y="27"/>
                    </a:lnTo>
                    <a:lnTo>
                      <a:pt x="161" y="28"/>
                    </a:lnTo>
                    <a:lnTo>
                      <a:pt x="163" y="30"/>
                    </a:lnTo>
                    <a:lnTo>
                      <a:pt x="163" y="30"/>
                    </a:lnTo>
                    <a:lnTo>
                      <a:pt x="163" y="32"/>
                    </a:lnTo>
                    <a:lnTo>
                      <a:pt x="163" y="34"/>
                    </a:lnTo>
                    <a:lnTo>
                      <a:pt x="163" y="34"/>
                    </a:lnTo>
                    <a:lnTo>
                      <a:pt x="163" y="34"/>
                    </a:lnTo>
                    <a:lnTo>
                      <a:pt x="165" y="36"/>
                    </a:lnTo>
                    <a:lnTo>
                      <a:pt x="165" y="36"/>
                    </a:lnTo>
                    <a:lnTo>
                      <a:pt x="167" y="36"/>
                    </a:lnTo>
                    <a:lnTo>
                      <a:pt x="169" y="38"/>
                    </a:lnTo>
                    <a:lnTo>
                      <a:pt x="169" y="38"/>
                    </a:lnTo>
                    <a:lnTo>
                      <a:pt x="167" y="40"/>
                    </a:lnTo>
                    <a:lnTo>
                      <a:pt x="167" y="44"/>
                    </a:lnTo>
                    <a:lnTo>
                      <a:pt x="167" y="44"/>
                    </a:lnTo>
                    <a:lnTo>
                      <a:pt x="167" y="46"/>
                    </a:lnTo>
                    <a:lnTo>
                      <a:pt x="165" y="47"/>
                    </a:lnTo>
                    <a:lnTo>
                      <a:pt x="165" y="49"/>
                    </a:lnTo>
                    <a:lnTo>
                      <a:pt x="165" y="49"/>
                    </a:lnTo>
                    <a:lnTo>
                      <a:pt x="163" y="49"/>
                    </a:lnTo>
                    <a:lnTo>
                      <a:pt x="163" y="51"/>
                    </a:lnTo>
                    <a:lnTo>
                      <a:pt x="163" y="51"/>
                    </a:lnTo>
                    <a:lnTo>
                      <a:pt x="161" y="51"/>
                    </a:lnTo>
                    <a:lnTo>
                      <a:pt x="161" y="51"/>
                    </a:lnTo>
                    <a:lnTo>
                      <a:pt x="161" y="51"/>
                    </a:lnTo>
                    <a:lnTo>
                      <a:pt x="159" y="51"/>
                    </a:lnTo>
                    <a:lnTo>
                      <a:pt x="159" y="51"/>
                    </a:lnTo>
                    <a:lnTo>
                      <a:pt x="157" y="51"/>
                    </a:lnTo>
                    <a:lnTo>
                      <a:pt x="157" y="53"/>
                    </a:lnTo>
                    <a:lnTo>
                      <a:pt x="157" y="53"/>
                    </a:lnTo>
                    <a:lnTo>
                      <a:pt x="156" y="53"/>
                    </a:lnTo>
                    <a:lnTo>
                      <a:pt x="156" y="55"/>
                    </a:lnTo>
                    <a:lnTo>
                      <a:pt x="156" y="55"/>
                    </a:lnTo>
                    <a:lnTo>
                      <a:pt x="154" y="57"/>
                    </a:lnTo>
                    <a:lnTo>
                      <a:pt x="150" y="57"/>
                    </a:lnTo>
                    <a:lnTo>
                      <a:pt x="150" y="57"/>
                    </a:lnTo>
                    <a:lnTo>
                      <a:pt x="150" y="57"/>
                    </a:lnTo>
                    <a:lnTo>
                      <a:pt x="150" y="55"/>
                    </a:lnTo>
                    <a:lnTo>
                      <a:pt x="150" y="55"/>
                    </a:lnTo>
                    <a:lnTo>
                      <a:pt x="148" y="55"/>
                    </a:lnTo>
                    <a:lnTo>
                      <a:pt x="148" y="55"/>
                    </a:lnTo>
                    <a:lnTo>
                      <a:pt x="148" y="53"/>
                    </a:lnTo>
                    <a:lnTo>
                      <a:pt x="148" y="53"/>
                    </a:lnTo>
                    <a:lnTo>
                      <a:pt x="142" y="53"/>
                    </a:lnTo>
                    <a:lnTo>
                      <a:pt x="142" y="53"/>
                    </a:lnTo>
                    <a:lnTo>
                      <a:pt x="142" y="53"/>
                    </a:lnTo>
                    <a:lnTo>
                      <a:pt x="142" y="53"/>
                    </a:lnTo>
                    <a:lnTo>
                      <a:pt x="140" y="53"/>
                    </a:lnTo>
                    <a:lnTo>
                      <a:pt x="140" y="53"/>
                    </a:lnTo>
                    <a:lnTo>
                      <a:pt x="138" y="53"/>
                    </a:lnTo>
                    <a:lnTo>
                      <a:pt x="137" y="51"/>
                    </a:lnTo>
                    <a:lnTo>
                      <a:pt x="135" y="51"/>
                    </a:lnTo>
                    <a:lnTo>
                      <a:pt x="133" y="51"/>
                    </a:lnTo>
                    <a:lnTo>
                      <a:pt x="131" y="51"/>
                    </a:lnTo>
                    <a:lnTo>
                      <a:pt x="131" y="51"/>
                    </a:lnTo>
                    <a:lnTo>
                      <a:pt x="129" y="51"/>
                    </a:lnTo>
                    <a:lnTo>
                      <a:pt x="129" y="51"/>
                    </a:lnTo>
                    <a:lnTo>
                      <a:pt x="129" y="51"/>
                    </a:lnTo>
                    <a:lnTo>
                      <a:pt x="129" y="49"/>
                    </a:lnTo>
                    <a:lnTo>
                      <a:pt x="127" y="49"/>
                    </a:lnTo>
                    <a:lnTo>
                      <a:pt x="127" y="51"/>
                    </a:lnTo>
                    <a:lnTo>
                      <a:pt x="127" y="51"/>
                    </a:lnTo>
                    <a:lnTo>
                      <a:pt x="125" y="51"/>
                    </a:lnTo>
                    <a:lnTo>
                      <a:pt x="125" y="51"/>
                    </a:lnTo>
                    <a:lnTo>
                      <a:pt x="123" y="53"/>
                    </a:lnTo>
                    <a:lnTo>
                      <a:pt x="123" y="53"/>
                    </a:lnTo>
                    <a:lnTo>
                      <a:pt x="123" y="53"/>
                    </a:lnTo>
                    <a:lnTo>
                      <a:pt x="123" y="53"/>
                    </a:lnTo>
                    <a:lnTo>
                      <a:pt x="121" y="53"/>
                    </a:lnTo>
                    <a:lnTo>
                      <a:pt x="121" y="51"/>
                    </a:lnTo>
                    <a:lnTo>
                      <a:pt x="121" y="51"/>
                    </a:lnTo>
                    <a:lnTo>
                      <a:pt x="121" y="51"/>
                    </a:lnTo>
                    <a:lnTo>
                      <a:pt x="118" y="51"/>
                    </a:lnTo>
                    <a:lnTo>
                      <a:pt x="118" y="51"/>
                    </a:lnTo>
                    <a:lnTo>
                      <a:pt x="118" y="51"/>
                    </a:lnTo>
                    <a:lnTo>
                      <a:pt x="116" y="51"/>
                    </a:lnTo>
                    <a:lnTo>
                      <a:pt x="116" y="51"/>
                    </a:lnTo>
                    <a:lnTo>
                      <a:pt x="116" y="51"/>
                    </a:lnTo>
                    <a:lnTo>
                      <a:pt x="116" y="49"/>
                    </a:lnTo>
                    <a:lnTo>
                      <a:pt x="116" y="49"/>
                    </a:lnTo>
                    <a:lnTo>
                      <a:pt x="114" y="49"/>
                    </a:lnTo>
                    <a:lnTo>
                      <a:pt x="114" y="49"/>
                    </a:lnTo>
                    <a:lnTo>
                      <a:pt x="112" y="49"/>
                    </a:lnTo>
                    <a:lnTo>
                      <a:pt x="112" y="49"/>
                    </a:lnTo>
                    <a:lnTo>
                      <a:pt x="110" y="49"/>
                    </a:lnTo>
                    <a:lnTo>
                      <a:pt x="110" y="49"/>
                    </a:lnTo>
                    <a:lnTo>
                      <a:pt x="108" y="49"/>
                    </a:lnTo>
                    <a:lnTo>
                      <a:pt x="108" y="49"/>
                    </a:lnTo>
                    <a:lnTo>
                      <a:pt x="108" y="49"/>
                    </a:lnTo>
                    <a:lnTo>
                      <a:pt x="108" y="47"/>
                    </a:lnTo>
                    <a:lnTo>
                      <a:pt x="106" y="47"/>
                    </a:lnTo>
                    <a:lnTo>
                      <a:pt x="106" y="46"/>
                    </a:lnTo>
                    <a:lnTo>
                      <a:pt x="106" y="46"/>
                    </a:lnTo>
                    <a:lnTo>
                      <a:pt x="104" y="46"/>
                    </a:lnTo>
                    <a:lnTo>
                      <a:pt x="104" y="46"/>
                    </a:lnTo>
                    <a:lnTo>
                      <a:pt x="104" y="44"/>
                    </a:lnTo>
                    <a:lnTo>
                      <a:pt x="104" y="42"/>
                    </a:lnTo>
                    <a:lnTo>
                      <a:pt x="104" y="40"/>
                    </a:lnTo>
                    <a:lnTo>
                      <a:pt x="104" y="38"/>
                    </a:lnTo>
                    <a:lnTo>
                      <a:pt x="102" y="38"/>
                    </a:lnTo>
                    <a:lnTo>
                      <a:pt x="101" y="36"/>
                    </a:lnTo>
                    <a:lnTo>
                      <a:pt x="97" y="36"/>
                    </a:lnTo>
                    <a:lnTo>
                      <a:pt x="95" y="36"/>
                    </a:lnTo>
                    <a:lnTo>
                      <a:pt x="93" y="36"/>
                    </a:lnTo>
                    <a:lnTo>
                      <a:pt x="89" y="36"/>
                    </a:lnTo>
                    <a:lnTo>
                      <a:pt x="87" y="36"/>
                    </a:lnTo>
                    <a:lnTo>
                      <a:pt x="85" y="36"/>
                    </a:lnTo>
                    <a:lnTo>
                      <a:pt x="84" y="36"/>
                    </a:lnTo>
                    <a:lnTo>
                      <a:pt x="84" y="34"/>
                    </a:lnTo>
                    <a:lnTo>
                      <a:pt x="84" y="34"/>
                    </a:lnTo>
                    <a:lnTo>
                      <a:pt x="84" y="34"/>
                    </a:lnTo>
                    <a:lnTo>
                      <a:pt x="84" y="34"/>
                    </a:lnTo>
                    <a:lnTo>
                      <a:pt x="84" y="32"/>
                    </a:lnTo>
                    <a:lnTo>
                      <a:pt x="82" y="32"/>
                    </a:lnTo>
                    <a:lnTo>
                      <a:pt x="82" y="32"/>
                    </a:lnTo>
                    <a:lnTo>
                      <a:pt x="82" y="32"/>
                    </a:lnTo>
                    <a:lnTo>
                      <a:pt x="80" y="32"/>
                    </a:lnTo>
                    <a:lnTo>
                      <a:pt x="80" y="34"/>
                    </a:lnTo>
                    <a:lnTo>
                      <a:pt x="78" y="34"/>
                    </a:lnTo>
                    <a:lnTo>
                      <a:pt x="78" y="34"/>
                    </a:lnTo>
                    <a:lnTo>
                      <a:pt x="78" y="34"/>
                    </a:lnTo>
                    <a:lnTo>
                      <a:pt x="78" y="34"/>
                    </a:lnTo>
                    <a:lnTo>
                      <a:pt x="76" y="32"/>
                    </a:lnTo>
                    <a:lnTo>
                      <a:pt x="76" y="32"/>
                    </a:lnTo>
                    <a:lnTo>
                      <a:pt x="76" y="32"/>
                    </a:lnTo>
                    <a:lnTo>
                      <a:pt x="74" y="30"/>
                    </a:lnTo>
                    <a:lnTo>
                      <a:pt x="74" y="30"/>
                    </a:lnTo>
                    <a:lnTo>
                      <a:pt x="72" y="30"/>
                    </a:lnTo>
                    <a:lnTo>
                      <a:pt x="72" y="30"/>
                    </a:lnTo>
                    <a:lnTo>
                      <a:pt x="72" y="30"/>
                    </a:lnTo>
                    <a:lnTo>
                      <a:pt x="72" y="32"/>
                    </a:lnTo>
                    <a:lnTo>
                      <a:pt x="70" y="32"/>
                    </a:lnTo>
                    <a:lnTo>
                      <a:pt x="70" y="34"/>
                    </a:lnTo>
                    <a:lnTo>
                      <a:pt x="70" y="34"/>
                    </a:lnTo>
                    <a:lnTo>
                      <a:pt x="70" y="34"/>
                    </a:lnTo>
                    <a:lnTo>
                      <a:pt x="68" y="34"/>
                    </a:lnTo>
                    <a:lnTo>
                      <a:pt x="68" y="34"/>
                    </a:lnTo>
                    <a:lnTo>
                      <a:pt x="66" y="34"/>
                    </a:lnTo>
                    <a:lnTo>
                      <a:pt x="65" y="34"/>
                    </a:lnTo>
                    <a:lnTo>
                      <a:pt x="65" y="34"/>
                    </a:lnTo>
                    <a:lnTo>
                      <a:pt x="63" y="34"/>
                    </a:lnTo>
                    <a:lnTo>
                      <a:pt x="63" y="34"/>
                    </a:lnTo>
                    <a:lnTo>
                      <a:pt x="63" y="36"/>
                    </a:lnTo>
                    <a:lnTo>
                      <a:pt x="61" y="36"/>
                    </a:lnTo>
                    <a:lnTo>
                      <a:pt x="61" y="36"/>
                    </a:lnTo>
                    <a:lnTo>
                      <a:pt x="61" y="36"/>
                    </a:lnTo>
                    <a:lnTo>
                      <a:pt x="61" y="36"/>
                    </a:lnTo>
                    <a:lnTo>
                      <a:pt x="59" y="38"/>
                    </a:lnTo>
                    <a:lnTo>
                      <a:pt x="59" y="38"/>
                    </a:lnTo>
                    <a:lnTo>
                      <a:pt x="59" y="38"/>
                    </a:lnTo>
                    <a:lnTo>
                      <a:pt x="59" y="38"/>
                    </a:lnTo>
                    <a:lnTo>
                      <a:pt x="59" y="38"/>
                    </a:lnTo>
                    <a:lnTo>
                      <a:pt x="59" y="40"/>
                    </a:lnTo>
                    <a:lnTo>
                      <a:pt x="57" y="40"/>
                    </a:lnTo>
                    <a:lnTo>
                      <a:pt x="57" y="40"/>
                    </a:lnTo>
                    <a:lnTo>
                      <a:pt x="57" y="40"/>
                    </a:lnTo>
                    <a:lnTo>
                      <a:pt x="57" y="40"/>
                    </a:lnTo>
                    <a:lnTo>
                      <a:pt x="53" y="40"/>
                    </a:lnTo>
                    <a:lnTo>
                      <a:pt x="51" y="40"/>
                    </a:lnTo>
                    <a:lnTo>
                      <a:pt x="51" y="40"/>
                    </a:lnTo>
                    <a:lnTo>
                      <a:pt x="51" y="42"/>
                    </a:lnTo>
                    <a:lnTo>
                      <a:pt x="51" y="42"/>
                    </a:lnTo>
                    <a:lnTo>
                      <a:pt x="51" y="42"/>
                    </a:lnTo>
                    <a:lnTo>
                      <a:pt x="49" y="44"/>
                    </a:lnTo>
                    <a:lnTo>
                      <a:pt x="47" y="44"/>
                    </a:lnTo>
                    <a:lnTo>
                      <a:pt x="47" y="44"/>
                    </a:lnTo>
                    <a:lnTo>
                      <a:pt x="47" y="44"/>
                    </a:lnTo>
                    <a:lnTo>
                      <a:pt x="47" y="44"/>
                    </a:lnTo>
                    <a:lnTo>
                      <a:pt x="47" y="44"/>
                    </a:lnTo>
                    <a:lnTo>
                      <a:pt x="46" y="46"/>
                    </a:lnTo>
                    <a:lnTo>
                      <a:pt x="46" y="46"/>
                    </a:lnTo>
                    <a:lnTo>
                      <a:pt x="46" y="46"/>
                    </a:lnTo>
                    <a:lnTo>
                      <a:pt x="44" y="46"/>
                    </a:lnTo>
                    <a:lnTo>
                      <a:pt x="44" y="46"/>
                    </a:lnTo>
                    <a:lnTo>
                      <a:pt x="44" y="46"/>
                    </a:lnTo>
                    <a:lnTo>
                      <a:pt x="44" y="46"/>
                    </a:lnTo>
                    <a:lnTo>
                      <a:pt x="42" y="46"/>
                    </a:lnTo>
                    <a:lnTo>
                      <a:pt x="40" y="47"/>
                    </a:lnTo>
                    <a:lnTo>
                      <a:pt x="38" y="47"/>
                    </a:lnTo>
                    <a:lnTo>
                      <a:pt x="38" y="47"/>
                    </a:lnTo>
                    <a:lnTo>
                      <a:pt x="36" y="47"/>
                    </a:lnTo>
                    <a:lnTo>
                      <a:pt x="36" y="49"/>
                    </a:lnTo>
                    <a:lnTo>
                      <a:pt x="36" y="49"/>
                    </a:lnTo>
                    <a:lnTo>
                      <a:pt x="34" y="49"/>
                    </a:lnTo>
                    <a:lnTo>
                      <a:pt x="34" y="51"/>
                    </a:lnTo>
                    <a:lnTo>
                      <a:pt x="34" y="51"/>
                    </a:lnTo>
                    <a:lnTo>
                      <a:pt x="34" y="51"/>
                    </a:lnTo>
                    <a:lnTo>
                      <a:pt x="34" y="51"/>
                    </a:lnTo>
                    <a:lnTo>
                      <a:pt x="34" y="51"/>
                    </a:lnTo>
                    <a:lnTo>
                      <a:pt x="32" y="51"/>
                    </a:lnTo>
                    <a:lnTo>
                      <a:pt x="32" y="51"/>
                    </a:lnTo>
                    <a:lnTo>
                      <a:pt x="32" y="51"/>
                    </a:lnTo>
                    <a:lnTo>
                      <a:pt x="32" y="51"/>
                    </a:lnTo>
                    <a:lnTo>
                      <a:pt x="32" y="51"/>
                    </a:lnTo>
                    <a:lnTo>
                      <a:pt x="30" y="51"/>
                    </a:lnTo>
                    <a:lnTo>
                      <a:pt x="30" y="51"/>
                    </a:lnTo>
                    <a:lnTo>
                      <a:pt x="30" y="53"/>
                    </a:lnTo>
                    <a:lnTo>
                      <a:pt x="30" y="53"/>
                    </a:lnTo>
                    <a:lnTo>
                      <a:pt x="30" y="53"/>
                    </a:lnTo>
                    <a:lnTo>
                      <a:pt x="30" y="53"/>
                    </a:lnTo>
                    <a:lnTo>
                      <a:pt x="30" y="53"/>
                    </a:lnTo>
                    <a:lnTo>
                      <a:pt x="30" y="55"/>
                    </a:lnTo>
                    <a:lnTo>
                      <a:pt x="30" y="55"/>
                    </a:lnTo>
                    <a:lnTo>
                      <a:pt x="30" y="55"/>
                    </a:lnTo>
                    <a:lnTo>
                      <a:pt x="30" y="57"/>
                    </a:lnTo>
                    <a:lnTo>
                      <a:pt x="29" y="57"/>
                    </a:lnTo>
                    <a:lnTo>
                      <a:pt x="29" y="59"/>
                    </a:lnTo>
                    <a:lnTo>
                      <a:pt x="27" y="59"/>
                    </a:lnTo>
                    <a:lnTo>
                      <a:pt x="27" y="59"/>
                    </a:lnTo>
                    <a:lnTo>
                      <a:pt x="27" y="59"/>
                    </a:lnTo>
                    <a:lnTo>
                      <a:pt x="25" y="59"/>
                    </a:lnTo>
                    <a:lnTo>
                      <a:pt x="25" y="59"/>
                    </a:lnTo>
                    <a:lnTo>
                      <a:pt x="25" y="59"/>
                    </a:lnTo>
                    <a:lnTo>
                      <a:pt x="25" y="59"/>
                    </a:lnTo>
                    <a:lnTo>
                      <a:pt x="23" y="59"/>
                    </a:lnTo>
                    <a:lnTo>
                      <a:pt x="23" y="59"/>
                    </a:lnTo>
                    <a:lnTo>
                      <a:pt x="23" y="59"/>
                    </a:lnTo>
                    <a:lnTo>
                      <a:pt x="23" y="61"/>
                    </a:lnTo>
                    <a:lnTo>
                      <a:pt x="23" y="61"/>
                    </a:lnTo>
                    <a:lnTo>
                      <a:pt x="23" y="61"/>
                    </a:lnTo>
                    <a:lnTo>
                      <a:pt x="23" y="61"/>
                    </a:lnTo>
                    <a:lnTo>
                      <a:pt x="23" y="63"/>
                    </a:lnTo>
                    <a:lnTo>
                      <a:pt x="21" y="63"/>
                    </a:lnTo>
                    <a:lnTo>
                      <a:pt x="21" y="63"/>
                    </a:lnTo>
                    <a:lnTo>
                      <a:pt x="19" y="63"/>
                    </a:lnTo>
                    <a:lnTo>
                      <a:pt x="19" y="63"/>
                    </a:lnTo>
                    <a:lnTo>
                      <a:pt x="19" y="63"/>
                    </a:lnTo>
                    <a:lnTo>
                      <a:pt x="17" y="61"/>
                    </a:lnTo>
                    <a:lnTo>
                      <a:pt x="17" y="61"/>
                    </a:lnTo>
                    <a:lnTo>
                      <a:pt x="17" y="63"/>
                    </a:lnTo>
                    <a:lnTo>
                      <a:pt x="17" y="63"/>
                    </a:lnTo>
                    <a:lnTo>
                      <a:pt x="17" y="63"/>
                    </a:lnTo>
                    <a:lnTo>
                      <a:pt x="17" y="63"/>
                    </a:lnTo>
                    <a:lnTo>
                      <a:pt x="17" y="63"/>
                    </a:lnTo>
                    <a:lnTo>
                      <a:pt x="17" y="64"/>
                    </a:lnTo>
                    <a:lnTo>
                      <a:pt x="15" y="64"/>
                    </a:lnTo>
                    <a:lnTo>
                      <a:pt x="15" y="63"/>
                    </a:lnTo>
                    <a:lnTo>
                      <a:pt x="15" y="63"/>
                    </a:lnTo>
                    <a:lnTo>
                      <a:pt x="13" y="63"/>
                    </a:lnTo>
                    <a:lnTo>
                      <a:pt x="13" y="63"/>
                    </a:lnTo>
                    <a:lnTo>
                      <a:pt x="11" y="63"/>
                    </a:lnTo>
                    <a:lnTo>
                      <a:pt x="11" y="63"/>
                    </a:lnTo>
                    <a:lnTo>
                      <a:pt x="11" y="63"/>
                    </a:lnTo>
                    <a:lnTo>
                      <a:pt x="10" y="63"/>
                    </a:lnTo>
                    <a:lnTo>
                      <a:pt x="10" y="63"/>
                    </a:lnTo>
                    <a:lnTo>
                      <a:pt x="10" y="63"/>
                    </a:lnTo>
                    <a:lnTo>
                      <a:pt x="8" y="63"/>
                    </a:lnTo>
                    <a:lnTo>
                      <a:pt x="8" y="63"/>
                    </a:lnTo>
                    <a:lnTo>
                      <a:pt x="6" y="63"/>
                    </a:lnTo>
                    <a:lnTo>
                      <a:pt x="6" y="64"/>
                    </a:lnTo>
                    <a:lnTo>
                      <a:pt x="6" y="64"/>
                    </a:lnTo>
                    <a:lnTo>
                      <a:pt x="6" y="66"/>
                    </a:lnTo>
                    <a:lnTo>
                      <a:pt x="6" y="68"/>
                    </a:lnTo>
                    <a:lnTo>
                      <a:pt x="4" y="68"/>
                    </a:lnTo>
                    <a:lnTo>
                      <a:pt x="4" y="70"/>
                    </a:lnTo>
                    <a:lnTo>
                      <a:pt x="2" y="70"/>
                    </a:lnTo>
                    <a:lnTo>
                      <a:pt x="2" y="70"/>
                    </a:lnTo>
                    <a:lnTo>
                      <a:pt x="2" y="70"/>
                    </a:lnTo>
                    <a:lnTo>
                      <a:pt x="0" y="70"/>
                    </a:lnTo>
                    <a:lnTo>
                      <a:pt x="0" y="70"/>
                    </a:lnTo>
                    <a:lnTo>
                      <a:pt x="0" y="70"/>
                    </a:lnTo>
                    <a:lnTo>
                      <a:pt x="0" y="70"/>
                    </a:lnTo>
                    <a:lnTo>
                      <a:pt x="0" y="72"/>
                    </a:lnTo>
                    <a:lnTo>
                      <a:pt x="0" y="74"/>
                    </a:lnTo>
                    <a:lnTo>
                      <a:pt x="0" y="76"/>
                    </a:lnTo>
                    <a:lnTo>
                      <a:pt x="0" y="76"/>
                    </a:lnTo>
                    <a:lnTo>
                      <a:pt x="0" y="76"/>
                    </a:lnTo>
                    <a:lnTo>
                      <a:pt x="0" y="78"/>
                    </a:lnTo>
                    <a:lnTo>
                      <a:pt x="0" y="78"/>
                    </a:lnTo>
                    <a:lnTo>
                      <a:pt x="2" y="78"/>
                    </a:lnTo>
                    <a:lnTo>
                      <a:pt x="4" y="80"/>
                    </a:lnTo>
                    <a:lnTo>
                      <a:pt x="4" y="80"/>
                    </a:lnTo>
                    <a:lnTo>
                      <a:pt x="4" y="82"/>
                    </a:lnTo>
                    <a:lnTo>
                      <a:pt x="2" y="83"/>
                    </a:lnTo>
                    <a:lnTo>
                      <a:pt x="2" y="83"/>
                    </a:lnTo>
                    <a:lnTo>
                      <a:pt x="4" y="85"/>
                    </a:lnTo>
                    <a:lnTo>
                      <a:pt x="10" y="87"/>
                    </a:lnTo>
                    <a:lnTo>
                      <a:pt x="11" y="87"/>
                    </a:lnTo>
                    <a:lnTo>
                      <a:pt x="11" y="89"/>
                    </a:lnTo>
                    <a:lnTo>
                      <a:pt x="11" y="91"/>
                    </a:lnTo>
                    <a:lnTo>
                      <a:pt x="13" y="91"/>
                    </a:lnTo>
                    <a:lnTo>
                      <a:pt x="13" y="93"/>
                    </a:lnTo>
                    <a:lnTo>
                      <a:pt x="19" y="95"/>
                    </a:lnTo>
                    <a:lnTo>
                      <a:pt x="21" y="95"/>
                    </a:lnTo>
                    <a:lnTo>
                      <a:pt x="23" y="97"/>
                    </a:lnTo>
                    <a:lnTo>
                      <a:pt x="25" y="95"/>
                    </a:lnTo>
                    <a:lnTo>
                      <a:pt x="27" y="97"/>
                    </a:lnTo>
                    <a:lnTo>
                      <a:pt x="29" y="97"/>
                    </a:lnTo>
                    <a:lnTo>
                      <a:pt x="29" y="99"/>
                    </a:lnTo>
                    <a:lnTo>
                      <a:pt x="30" y="99"/>
                    </a:lnTo>
                    <a:lnTo>
                      <a:pt x="32" y="101"/>
                    </a:lnTo>
                    <a:lnTo>
                      <a:pt x="34" y="99"/>
                    </a:lnTo>
                    <a:lnTo>
                      <a:pt x="36" y="99"/>
                    </a:lnTo>
                    <a:lnTo>
                      <a:pt x="38" y="102"/>
                    </a:lnTo>
                    <a:lnTo>
                      <a:pt x="38" y="102"/>
                    </a:lnTo>
                    <a:lnTo>
                      <a:pt x="40" y="102"/>
                    </a:lnTo>
                    <a:lnTo>
                      <a:pt x="40" y="104"/>
                    </a:lnTo>
                    <a:lnTo>
                      <a:pt x="42" y="106"/>
                    </a:lnTo>
                    <a:lnTo>
                      <a:pt x="44" y="112"/>
                    </a:lnTo>
                    <a:lnTo>
                      <a:pt x="46" y="116"/>
                    </a:lnTo>
                    <a:lnTo>
                      <a:pt x="47" y="120"/>
                    </a:lnTo>
                    <a:lnTo>
                      <a:pt x="51" y="121"/>
                    </a:lnTo>
                    <a:lnTo>
                      <a:pt x="51" y="127"/>
                    </a:lnTo>
                    <a:lnTo>
                      <a:pt x="51" y="129"/>
                    </a:lnTo>
                    <a:lnTo>
                      <a:pt x="49" y="131"/>
                    </a:lnTo>
                    <a:lnTo>
                      <a:pt x="49" y="133"/>
                    </a:lnTo>
                    <a:lnTo>
                      <a:pt x="49" y="137"/>
                    </a:lnTo>
                    <a:lnTo>
                      <a:pt x="51" y="137"/>
                    </a:lnTo>
                    <a:lnTo>
                      <a:pt x="51" y="138"/>
                    </a:lnTo>
                    <a:lnTo>
                      <a:pt x="47" y="144"/>
                    </a:lnTo>
                    <a:lnTo>
                      <a:pt x="46" y="148"/>
                    </a:lnTo>
                    <a:lnTo>
                      <a:pt x="47" y="154"/>
                    </a:lnTo>
                    <a:lnTo>
                      <a:pt x="49" y="156"/>
                    </a:lnTo>
                    <a:lnTo>
                      <a:pt x="49" y="156"/>
                    </a:lnTo>
                    <a:lnTo>
                      <a:pt x="51" y="156"/>
                    </a:lnTo>
                    <a:lnTo>
                      <a:pt x="53" y="156"/>
                    </a:lnTo>
                    <a:lnTo>
                      <a:pt x="53" y="156"/>
                    </a:lnTo>
                    <a:lnTo>
                      <a:pt x="57" y="157"/>
                    </a:lnTo>
                    <a:lnTo>
                      <a:pt x="59" y="157"/>
                    </a:lnTo>
                    <a:lnTo>
                      <a:pt x="87" y="161"/>
                    </a:lnTo>
                    <a:lnTo>
                      <a:pt x="91" y="161"/>
                    </a:lnTo>
                    <a:lnTo>
                      <a:pt x="93" y="161"/>
                    </a:lnTo>
                    <a:lnTo>
                      <a:pt x="95" y="163"/>
                    </a:lnTo>
                    <a:lnTo>
                      <a:pt x="95" y="163"/>
                    </a:lnTo>
                    <a:lnTo>
                      <a:pt x="97" y="165"/>
                    </a:lnTo>
                    <a:lnTo>
                      <a:pt x="99" y="167"/>
                    </a:lnTo>
                    <a:lnTo>
                      <a:pt x="99" y="167"/>
                    </a:lnTo>
                    <a:lnTo>
                      <a:pt x="102" y="167"/>
                    </a:lnTo>
                    <a:lnTo>
                      <a:pt x="102" y="169"/>
                    </a:lnTo>
                    <a:lnTo>
                      <a:pt x="104" y="169"/>
                    </a:lnTo>
                    <a:lnTo>
                      <a:pt x="110" y="173"/>
                    </a:lnTo>
                    <a:lnTo>
                      <a:pt x="112" y="175"/>
                    </a:lnTo>
                    <a:lnTo>
                      <a:pt x="114" y="175"/>
                    </a:lnTo>
                    <a:lnTo>
                      <a:pt x="120" y="175"/>
                    </a:lnTo>
                    <a:lnTo>
                      <a:pt x="121" y="176"/>
                    </a:lnTo>
                    <a:lnTo>
                      <a:pt x="121" y="176"/>
                    </a:lnTo>
                    <a:lnTo>
                      <a:pt x="121" y="178"/>
                    </a:lnTo>
                    <a:lnTo>
                      <a:pt x="121" y="180"/>
                    </a:lnTo>
                    <a:lnTo>
                      <a:pt x="121" y="180"/>
                    </a:lnTo>
                    <a:lnTo>
                      <a:pt x="121" y="180"/>
                    </a:lnTo>
                    <a:lnTo>
                      <a:pt x="123" y="182"/>
                    </a:lnTo>
                    <a:lnTo>
                      <a:pt x="123" y="182"/>
                    </a:lnTo>
                    <a:lnTo>
                      <a:pt x="125" y="184"/>
                    </a:lnTo>
                    <a:lnTo>
                      <a:pt x="125" y="186"/>
                    </a:lnTo>
                    <a:lnTo>
                      <a:pt x="129" y="194"/>
                    </a:lnTo>
                    <a:lnTo>
                      <a:pt x="129" y="195"/>
                    </a:lnTo>
                    <a:lnTo>
                      <a:pt x="131" y="199"/>
                    </a:lnTo>
                    <a:lnTo>
                      <a:pt x="135" y="201"/>
                    </a:lnTo>
                    <a:lnTo>
                      <a:pt x="135" y="201"/>
                    </a:lnTo>
                    <a:lnTo>
                      <a:pt x="137" y="203"/>
                    </a:lnTo>
                    <a:lnTo>
                      <a:pt x="137" y="203"/>
                    </a:lnTo>
                    <a:lnTo>
                      <a:pt x="137" y="203"/>
                    </a:lnTo>
                    <a:lnTo>
                      <a:pt x="137" y="205"/>
                    </a:lnTo>
                    <a:lnTo>
                      <a:pt x="137" y="207"/>
                    </a:lnTo>
                    <a:lnTo>
                      <a:pt x="138" y="207"/>
                    </a:lnTo>
                    <a:lnTo>
                      <a:pt x="140" y="207"/>
                    </a:lnTo>
                    <a:lnTo>
                      <a:pt x="144" y="207"/>
                    </a:lnTo>
                    <a:lnTo>
                      <a:pt x="152" y="207"/>
                    </a:lnTo>
                    <a:lnTo>
                      <a:pt x="178" y="209"/>
                    </a:lnTo>
                    <a:lnTo>
                      <a:pt x="184" y="209"/>
                    </a:lnTo>
                    <a:lnTo>
                      <a:pt x="197" y="209"/>
                    </a:lnTo>
                    <a:lnTo>
                      <a:pt x="214" y="211"/>
                    </a:lnTo>
                    <a:lnTo>
                      <a:pt x="220" y="211"/>
                    </a:lnTo>
                    <a:lnTo>
                      <a:pt x="224" y="214"/>
                    </a:lnTo>
                    <a:lnTo>
                      <a:pt x="226" y="216"/>
                    </a:lnTo>
                    <a:lnTo>
                      <a:pt x="228" y="216"/>
                    </a:lnTo>
                    <a:lnTo>
                      <a:pt x="229" y="218"/>
                    </a:lnTo>
                    <a:lnTo>
                      <a:pt x="233" y="218"/>
                    </a:lnTo>
                    <a:lnTo>
                      <a:pt x="241" y="220"/>
                    </a:lnTo>
                    <a:lnTo>
                      <a:pt x="245" y="222"/>
                    </a:lnTo>
                    <a:lnTo>
                      <a:pt x="247" y="222"/>
                    </a:lnTo>
                    <a:lnTo>
                      <a:pt x="252" y="226"/>
                    </a:lnTo>
                    <a:lnTo>
                      <a:pt x="254" y="226"/>
                    </a:lnTo>
                    <a:lnTo>
                      <a:pt x="258" y="226"/>
                    </a:lnTo>
                    <a:lnTo>
                      <a:pt x="267" y="224"/>
                    </a:lnTo>
                    <a:lnTo>
                      <a:pt x="267" y="228"/>
                    </a:lnTo>
                    <a:lnTo>
                      <a:pt x="267" y="228"/>
                    </a:lnTo>
                    <a:lnTo>
                      <a:pt x="269" y="230"/>
                    </a:lnTo>
                    <a:lnTo>
                      <a:pt x="275" y="230"/>
                    </a:lnTo>
                    <a:lnTo>
                      <a:pt x="277" y="230"/>
                    </a:lnTo>
                    <a:lnTo>
                      <a:pt x="277" y="228"/>
                    </a:lnTo>
                    <a:lnTo>
                      <a:pt x="279" y="228"/>
                    </a:lnTo>
                    <a:lnTo>
                      <a:pt x="279" y="226"/>
                    </a:lnTo>
                    <a:lnTo>
                      <a:pt x="296" y="218"/>
                    </a:lnTo>
                    <a:lnTo>
                      <a:pt x="303" y="216"/>
                    </a:lnTo>
                    <a:lnTo>
                      <a:pt x="309" y="214"/>
                    </a:lnTo>
                    <a:lnTo>
                      <a:pt x="322" y="214"/>
                    </a:lnTo>
                    <a:lnTo>
                      <a:pt x="341" y="212"/>
                    </a:lnTo>
                    <a:lnTo>
                      <a:pt x="347" y="212"/>
                    </a:lnTo>
                    <a:lnTo>
                      <a:pt x="358" y="207"/>
                    </a:lnTo>
                    <a:lnTo>
                      <a:pt x="362" y="205"/>
                    </a:lnTo>
                    <a:lnTo>
                      <a:pt x="370" y="197"/>
                    </a:lnTo>
                    <a:lnTo>
                      <a:pt x="373" y="194"/>
                    </a:lnTo>
                    <a:lnTo>
                      <a:pt x="383" y="190"/>
                    </a:lnTo>
                    <a:lnTo>
                      <a:pt x="387" y="186"/>
                    </a:lnTo>
                    <a:lnTo>
                      <a:pt x="385" y="182"/>
                    </a:lnTo>
                    <a:lnTo>
                      <a:pt x="381" y="178"/>
                    </a:lnTo>
                    <a:lnTo>
                      <a:pt x="379" y="176"/>
                    </a:lnTo>
                    <a:lnTo>
                      <a:pt x="377" y="173"/>
                    </a:lnTo>
                    <a:lnTo>
                      <a:pt x="379" y="171"/>
                    </a:lnTo>
                    <a:lnTo>
                      <a:pt x="379" y="167"/>
                    </a:lnTo>
                    <a:lnTo>
                      <a:pt x="381" y="165"/>
                    </a:lnTo>
                    <a:lnTo>
                      <a:pt x="383" y="163"/>
                    </a:lnTo>
                    <a:lnTo>
                      <a:pt x="385" y="161"/>
                    </a:lnTo>
                    <a:lnTo>
                      <a:pt x="387" y="159"/>
                    </a:lnTo>
                    <a:lnTo>
                      <a:pt x="389" y="159"/>
                    </a:lnTo>
                    <a:lnTo>
                      <a:pt x="392" y="159"/>
                    </a:lnTo>
                    <a:lnTo>
                      <a:pt x="394" y="159"/>
                    </a:lnTo>
                    <a:lnTo>
                      <a:pt x="400" y="163"/>
                    </a:lnTo>
                    <a:lnTo>
                      <a:pt x="404" y="165"/>
                    </a:lnTo>
                    <a:lnTo>
                      <a:pt x="410" y="165"/>
                    </a:lnTo>
                    <a:lnTo>
                      <a:pt x="411" y="165"/>
                    </a:lnTo>
                    <a:lnTo>
                      <a:pt x="415" y="165"/>
                    </a:lnTo>
                    <a:lnTo>
                      <a:pt x="417" y="163"/>
                    </a:lnTo>
                    <a:lnTo>
                      <a:pt x="419" y="163"/>
                    </a:lnTo>
                    <a:lnTo>
                      <a:pt x="423" y="159"/>
                    </a:lnTo>
                    <a:lnTo>
                      <a:pt x="428" y="154"/>
                    </a:lnTo>
                    <a:lnTo>
                      <a:pt x="430" y="152"/>
                    </a:lnTo>
                    <a:lnTo>
                      <a:pt x="430" y="152"/>
                    </a:lnTo>
                    <a:lnTo>
                      <a:pt x="432" y="152"/>
                    </a:lnTo>
                    <a:lnTo>
                      <a:pt x="434" y="152"/>
                    </a:lnTo>
                    <a:lnTo>
                      <a:pt x="436" y="152"/>
                    </a:lnTo>
                    <a:lnTo>
                      <a:pt x="438" y="152"/>
                    </a:lnTo>
                    <a:lnTo>
                      <a:pt x="442" y="152"/>
                    </a:lnTo>
                    <a:lnTo>
                      <a:pt x="446" y="150"/>
                    </a:lnTo>
                    <a:lnTo>
                      <a:pt x="447" y="150"/>
                    </a:lnTo>
                    <a:lnTo>
                      <a:pt x="451" y="146"/>
                    </a:lnTo>
                    <a:lnTo>
                      <a:pt x="455" y="144"/>
                    </a:lnTo>
                    <a:lnTo>
                      <a:pt x="455" y="142"/>
                    </a:lnTo>
                    <a:lnTo>
                      <a:pt x="455" y="140"/>
                    </a:lnTo>
                    <a:lnTo>
                      <a:pt x="457" y="137"/>
                    </a:lnTo>
                    <a:lnTo>
                      <a:pt x="459" y="135"/>
                    </a:lnTo>
                    <a:lnTo>
                      <a:pt x="461" y="133"/>
                    </a:lnTo>
                    <a:lnTo>
                      <a:pt x="463" y="131"/>
                    </a:lnTo>
                    <a:lnTo>
                      <a:pt x="464" y="131"/>
                    </a:lnTo>
                    <a:lnTo>
                      <a:pt x="466" y="131"/>
                    </a:lnTo>
                    <a:lnTo>
                      <a:pt x="470" y="131"/>
                    </a:lnTo>
                    <a:lnTo>
                      <a:pt x="472" y="131"/>
                    </a:lnTo>
                    <a:lnTo>
                      <a:pt x="472" y="131"/>
                    </a:lnTo>
                    <a:lnTo>
                      <a:pt x="472" y="131"/>
                    </a:lnTo>
                    <a:lnTo>
                      <a:pt x="472" y="129"/>
                    </a:lnTo>
                    <a:lnTo>
                      <a:pt x="474" y="127"/>
                    </a:lnTo>
                    <a:lnTo>
                      <a:pt x="474" y="127"/>
                    </a:lnTo>
                    <a:lnTo>
                      <a:pt x="474" y="127"/>
                    </a:lnTo>
                    <a:lnTo>
                      <a:pt x="476" y="127"/>
                    </a:lnTo>
                    <a:lnTo>
                      <a:pt x="478" y="127"/>
                    </a:lnTo>
                    <a:lnTo>
                      <a:pt x="480" y="127"/>
                    </a:lnTo>
                    <a:lnTo>
                      <a:pt x="480" y="127"/>
                    </a:lnTo>
                    <a:lnTo>
                      <a:pt x="482" y="127"/>
                    </a:lnTo>
                    <a:lnTo>
                      <a:pt x="483" y="125"/>
                    </a:lnTo>
                    <a:lnTo>
                      <a:pt x="485" y="125"/>
                    </a:lnTo>
                    <a:lnTo>
                      <a:pt x="487" y="125"/>
                    </a:lnTo>
                    <a:lnTo>
                      <a:pt x="495" y="123"/>
                    </a:lnTo>
                    <a:lnTo>
                      <a:pt x="499" y="123"/>
                    </a:lnTo>
                    <a:lnTo>
                      <a:pt x="502" y="125"/>
                    </a:lnTo>
                    <a:lnTo>
                      <a:pt x="506" y="125"/>
                    </a:lnTo>
                    <a:lnTo>
                      <a:pt x="508" y="127"/>
                    </a:lnTo>
                    <a:lnTo>
                      <a:pt x="512" y="125"/>
                    </a:lnTo>
                    <a:lnTo>
                      <a:pt x="514" y="123"/>
                    </a:lnTo>
                    <a:lnTo>
                      <a:pt x="512" y="118"/>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84" name="Freeform 1829">
                <a:extLst>
                  <a:ext uri="{FF2B5EF4-FFF2-40B4-BE49-F238E27FC236}">
                    <a16:creationId xmlns:a16="http://schemas.microsoft.com/office/drawing/2014/main" id="{E6B54405-A656-7372-507D-0C80B48D5BD1}"/>
                  </a:ext>
                </a:extLst>
              </p:cNvPr>
              <p:cNvSpPr>
                <a:spLocks/>
              </p:cNvSpPr>
              <p:nvPr/>
            </p:nvSpPr>
            <p:spPr bwMode="auto">
              <a:xfrm>
                <a:off x="28078822" y="3492975"/>
                <a:ext cx="1052473" cy="587425"/>
              </a:xfrm>
              <a:custGeom>
                <a:avLst/>
                <a:gdLst>
                  <a:gd name="T0" fmla="*/ 11 w 129"/>
                  <a:gd name="T1" fmla="*/ 4 h 72"/>
                  <a:gd name="T2" fmla="*/ 4 w 129"/>
                  <a:gd name="T3" fmla="*/ 14 h 72"/>
                  <a:gd name="T4" fmla="*/ 2 w 129"/>
                  <a:gd name="T5" fmla="*/ 21 h 72"/>
                  <a:gd name="T6" fmla="*/ 0 w 129"/>
                  <a:gd name="T7" fmla="*/ 27 h 72"/>
                  <a:gd name="T8" fmla="*/ 4 w 129"/>
                  <a:gd name="T9" fmla="*/ 31 h 72"/>
                  <a:gd name="T10" fmla="*/ 6 w 129"/>
                  <a:gd name="T11" fmla="*/ 31 h 72"/>
                  <a:gd name="T12" fmla="*/ 7 w 129"/>
                  <a:gd name="T13" fmla="*/ 31 h 72"/>
                  <a:gd name="T14" fmla="*/ 9 w 129"/>
                  <a:gd name="T15" fmla="*/ 33 h 72"/>
                  <a:gd name="T16" fmla="*/ 21 w 129"/>
                  <a:gd name="T17" fmla="*/ 40 h 72"/>
                  <a:gd name="T18" fmla="*/ 26 w 129"/>
                  <a:gd name="T19" fmla="*/ 44 h 72"/>
                  <a:gd name="T20" fmla="*/ 28 w 129"/>
                  <a:gd name="T21" fmla="*/ 44 h 72"/>
                  <a:gd name="T22" fmla="*/ 30 w 129"/>
                  <a:gd name="T23" fmla="*/ 44 h 72"/>
                  <a:gd name="T24" fmla="*/ 32 w 129"/>
                  <a:gd name="T25" fmla="*/ 46 h 72"/>
                  <a:gd name="T26" fmla="*/ 38 w 129"/>
                  <a:gd name="T27" fmla="*/ 48 h 72"/>
                  <a:gd name="T28" fmla="*/ 42 w 129"/>
                  <a:gd name="T29" fmla="*/ 50 h 72"/>
                  <a:gd name="T30" fmla="*/ 45 w 129"/>
                  <a:gd name="T31" fmla="*/ 52 h 72"/>
                  <a:gd name="T32" fmla="*/ 51 w 129"/>
                  <a:gd name="T33" fmla="*/ 53 h 72"/>
                  <a:gd name="T34" fmla="*/ 55 w 129"/>
                  <a:gd name="T35" fmla="*/ 52 h 72"/>
                  <a:gd name="T36" fmla="*/ 61 w 129"/>
                  <a:gd name="T37" fmla="*/ 53 h 72"/>
                  <a:gd name="T38" fmla="*/ 62 w 129"/>
                  <a:gd name="T39" fmla="*/ 52 h 72"/>
                  <a:gd name="T40" fmla="*/ 64 w 129"/>
                  <a:gd name="T41" fmla="*/ 52 h 72"/>
                  <a:gd name="T42" fmla="*/ 72 w 129"/>
                  <a:gd name="T43" fmla="*/ 55 h 72"/>
                  <a:gd name="T44" fmla="*/ 72 w 129"/>
                  <a:gd name="T45" fmla="*/ 57 h 72"/>
                  <a:gd name="T46" fmla="*/ 76 w 129"/>
                  <a:gd name="T47" fmla="*/ 61 h 72"/>
                  <a:gd name="T48" fmla="*/ 80 w 129"/>
                  <a:gd name="T49" fmla="*/ 63 h 72"/>
                  <a:gd name="T50" fmla="*/ 81 w 129"/>
                  <a:gd name="T51" fmla="*/ 63 h 72"/>
                  <a:gd name="T52" fmla="*/ 83 w 129"/>
                  <a:gd name="T53" fmla="*/ 65 h 72"/>
                  <a:gd name="T54" fmla="*/ 87 w 129"/>
                  <a:gd name="T55" fmla="*/ 63 h 72"/>
                  <a:gd name="T56" fmla="*/ 91 w 129"/>
                  <a:gd name="T57" fmla="*/ 67 h 72"/>
                  <a:gd name="T58" fmla="*/ 95 w 129"/>
                  <a:gd name="T59" fmla="*/ 67 h 72"/>
                  <a:gd name="T60" fmla="*/ 102 w 129"/>
                  <a:gd name="T61" fmla="*/ 69 h 72"/>
                  <a:gd name="T62" fmla="*/ 110 w 129"/>
                  <a:gd name="T63" fmla="*/ 69 h 72"/>
                  <a:gd name="T64" fmla="*/ 112 w 129"/>
                  <a:gd name="T65" fmla="*/ 69 h 72"/>
                  <a:gd name="T66" fmla="*/ 114 w 129"/>
                  <a:gd name="T67" fmla="*/ 71 h 72"/>
                  <a:gd name="T68" fmla="*/ 116 w 129"/>
                  <a:gd name="T69" fmla="*/ 71 h 72"/>
                  <a:gd name="T70" fmla="*/ 121 w 129"/>
                  <a:gd name="T71" fmla="*/ 71 h 72"/>
                  <a:gd name="T72" fmla="*/ 123 w 129"/>
                  <a:gd name="T73" fmla="*/ 71 h 72"/>
                  <a:gd name="T74" fmla="*/ 127 w 129"/>
                  <a:gd name="T75" fmla="*/ 71 h 72"/>
                  <a:gd name="T76" fmla="*/ 127 w 129"/>
                  <a:gd name="T77" fmla="*/ 69 h 72"/>
                  <a:gd name="T78" fmla="*/ 129 w 129"/>
                  <a:gd name="T79" fmla="*/ 63 h 72"/>
                  <a:gd name="T80" fmla="*/ 127 w 129"/>
                  <a:gd name="T81" fmla="*/ 61 h 72"/>
                  <a:gd name="T82" fmla="*/ 127 w 129"/>
                  <a:gd name="T83" fmla="*/ 55 h 72"/>
                  <a:gd name="T84" fmla="*/ 129 w 129"/>
                  <a:gd name="T85" fmla="*/ 48 h 72"/>
                  <a:gd name="T86" fmla="*/ 129 w 129"/>
                  <a:gd name="T87" fmla="*/ 44 h 72"/>
                  <a:gd name="T88" fmla="*/ 112 w 129"/>
                  <a:gd name="T89" fmla="*/ 44 h 72"/>
                  <a:gd name="T90" fmla="*/ 104 w 129"/>
                  <a:gd name="T91" fmla="*/ 40 h 72"/>
                  <a:gd name="T92" fmla="*/ 100 w 129"/>
                  <a:gd name="T93" fmla="*/ 42 h 72"/>
                  <a:gd name="T94" fmla="*/ 95 w 129"/>
                  <a:gd name="T95" fmla="*/ 40 h 72"/>
                  <a:gd name="T96" fmla="*/ 93 w 129"/>
                  <a:gd name="T97" fmla="*/ 42 h 72"/>
                  <a:gd name="T98" fmla="*/ 83 w 129"/>
                  <a:gd name="T99" fmla="*/ 36 h 72"/>
                  <a:gd name="T100" fmla="*/ 81 w 129"/>
                  <a:gd name="T101" fmla="*/ 33 h 72"/>
                  <a:gd name="T102" fmla="*/ 74 w 129"/>
                  <a:gd name="T103" fmla="*/ 31 h 72"/>
                  <a:gd name="T104" fmla="*/ 64 w 129"/>
                  <a:gd name="T105" fmla="*/ 23 h 72"/>
                  <a:gd name="T106" fmla="*/ 59 w 129"/>
                  <a:gd name="T107" fmla="*/ 19 h 72"/>
                  <a:gd name="T108" fmla="*/ 49 w 129"/>
                  <a:gd name="T109" fmla="*/ 16 h 72"/>
                  <a:gd name="T110" fmla="*/ 30 w 129"/>
                  <a:gd name="T111" fmla="*/ 0 h 72"/>
                  <a:gd name="T112" fmla="*/ 21 w 129"/>
                  <a:gd name="T113" fmla="*/ 2 h 72"/>
                  <a:gd name="T114" fmla="*/ 15 w 129"/>
                  <a:gd name="T115"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9" h="72">
                    <a:moveTo>
                      <a:pt x="13" y="4"/>
                    </a:moveTo>
                    <a:lnTo>
                      <a:pt x="13" y="4"/>
                    </a:lnTo>
                    <a:lnTo>
                      <a:pt x="13" y="4"/>
                    </a:lnTo>
                    <a:lnTo>
                      <a:pt x="11" y="4"/>
                    </a:lnTo>
                    <a:lnTo>
                      <a:pt x="7" y="8"/>
                    </a:lnTo>
                    <a:lnTo>
                      <a:pt x="6" y="12"/>
                    </a:lnTo>
                    <a:lnTo>
                      <a:pt x="4" y="12"/>
                    </a:lnTo>
                    <a:lnTo>
                      <a:pt x="4" y="14"/>
                    </a:lnTo>
                    <a:lnTo>
                      <a:pt x="2" y="17"/>
                    </a:lnTo>
                    <a:lnTo>
                      <a:pt x="2" y="17"/>
                    </a:lnTo>
                    <a:lnTo>
                      <a:pt x="2" y="19"/>
                    </a:lnTo>
                    <a:lnTo>
                      <a:pt x="2" y="21"/>
                    </a:lnTo>
                    <a:lnTo>
                      <a:pt x="0" y="23"/>
                    </a:lnTo>
                    <a:lnTo>
                      <a:pt x="0" y="25"/>
                    </a:lnTo>
                    <a:lnTo>
                      <a:pt x="0" y="25"/>
                    </a:lnTo>
                    <a:lnTo>
                      <a:pt x="0" y="27"/>
                    </a:lnTo>
                    <a:lnTo>
                      <a:pt x="0" y="29"/>
                    </a:lnTo>
                    <a:lnTo>
                      <a:pt x="2" y="29"/>
                    </a:lnTo>
                    <a:lnTo>
                      <a:pt x="4" y="31"/>
                    </a:lnTo>
                    <a:lnTo>
                      <a:pt x="4" y="31"/>
                    </a:lnTo>
                    <a:lnTo>
                      <a:pt x="4" y="31"/>
                    </a:lnTo>
                    <a:lnTo>
                      <a:pt x="6" y="31"/>
                    </a:lnTo>
                    <a:lnTo>
                      <a:pt x="6" y="31"/>
                    </a:lnTo>
                    <a:lnTo>
                      <a:pt x="6" y="31"/>
                    </a:lnTo>
                    <a:lnTo>
                      <a:pt x="6" y="31"/>
                    </a:lnTo>
                    <a:lnTo>
                      <a:pt x="7" y="31"/>
                    </a:lnTo>
                    <a:lnTo>
                      <a:pt x="7" y="31"/>
                    </a:lnTo>
                    <a:lnTo>
                      <a:pt x="7" y="31"/>
                    </a:lnTo>
                    <a:lnTo>
                      <a:pt x="7" y="31"/>
                    </a:lnTo>
                    <a:lnTo>
                      <a:pt x="7" y="31"/>
                    </a:lnTo>
                    <a:lnTo>
                      <a:pt x="9" y="31"/>
                    </a:lnTo>
                    <a:lnTo>
                      <a:pt x="9" y="33"/>
                    </a:lnTo>
                    <a:lnTo>
                      <a:pt x="13" y="34"/>
                    </a:lnTo>
                    <a:lnTo>
                      <a:pt x="17" y="36"/>
                    </a:lnTo>
                    <a:lnTo>
                      <a:pt x="19" y="38"/>
                    </a:lnTo>
                    <a:lnTo>
                      <a:pt x="21" y="40"/>
                    </a:lnTo>
                    <a:lnTo>
                      <a:pt x="23" y="42"/>
                    </a:lnTo>
                    <a:lnTo>
                      <a:pt x="25" y="42"/>
                    </a:lnTo>
                    <a:lnTo>
                      <a:pt x="25" y="44"/>
                    </a:lnTo>
                    <a:lnTo>
                      <a:pt x="26" y="44"/>
                    </a:lnTo>
                    <a:lnTo>
                      <a:pt x="28" y="44"/>
                    </a:lnTo>
                    <a:lnTo>
                      <a:pt x="28" y="44"/>
                    </a:lnTo>
                    <a:lnTo>
                      <a:pt x="28" y="44"/>
                    </a:lnTo>
                    <a:lnTo>
                      <a:pt x="28" y="44"/>
                    </a:lnTo>
                    <a:lnTo>
                      <a:pt x="28" y="44"/>
                    </a:lnTo>
                    <a:lnTo>
                      <a:pt x="30" y="44"/>
                    </a:lnTo>
                    <a:lnTo>
                      <a:pt x="30" y="44"/>
                    </a:lnTo>
                    <a:lnTo>
                      <a:pt x="30" y="44"/>
                    </a:lnTo>
                    <a:lnTo>
                      <a:pt x="30" y="44"/>
                    </a:lnTo>
                    <a:lnTo>
                      <a:pt x="32" y="44"/>
                    </a:lnTo>
                    <a:lnTo>
                      <a:pt x="32" y="44"/>
                    </a:lnTo>
                    <a:lnTo>
                      <a:pt x="32" y="46"/>
                    </a:lnTo>
                    <a:lnTo>
                      <a:pt x="34" y="46"/>
                    </a:lnTo>
                    <a:lnTo>
                      <a:pt x="36" y="48"/>
                    </a:lnTo>
                    <a:lnTo>
                      <a:pt x="36" y="48"/>
                    </a:lnTo>
                    <a:lnTo>
                      <a:pt x="38" y="48"/>
                    </a:lnTo>
                    <a:lnTo>
                      <a:pt x="40" y="48"/>
                    </a:lnTo>
                    <a:lnTo>
                      <a:pt x="40" y="48"/>
                    </a:lnTo>
                    <a:lnTo>
                      <a:pt x="42" y="48"/>
                    </a:lnTo>
                    <a:lnTo>
                      <a:pt x="42" y="50"/>
                    </a:lnTo>
                    <a:lnTo>
                      <a:pt x="42" y="52"/>
                    </a:lnTo>
                    <a:lnTo>
                      <a:pt x="44" y="52"/>
                    </a:lnTo>
                    <a:lnTo>
                      <a:pt x="45" y="52"/>
                    </a:lnTo>
                    <a:lnTo>
                      <a:pt x="45" y="52"/>
                    </a:lnTo>
                    <a:lnTo>
                      <a:pt x="47" y="52"/>
                    </a:lnTo>
                    <a:lnTo>
                      <a:pt x="49" y="53"/>
                    </a:lnTo>
                    <a:lnTo>
                      <a:pt x="49" y="53"/>
                    </a:lnTo>
                    <a:lnTo>
                      <a:pt x="51" y="53"/>
                    </a:lnTo>
                    <a:lnTo>
                      <a:pt x="51" y="53"/>
                    </a:lnTo>
                    <a:lnTo>
                      <a:pt x="53" y="52"/>
                    </a:lnTo>
                    <a:lnTo>
                      <a:pt x="53" y="52"/>
                    </a:lnTo>
                    <a:lnTo>
                      <a:pt x="55" y="52"/>
                    </a:lnTo>
                    <a:lnTo>
                      <a:pt x="57" y="52"/>
                    </a:lnTo>
                    <a:lnTo>
                      <a:pt x="59" y="53"/>
                    </a:lnTo>
                    <a:lnTo>
                      <a:pt x="59" y="53"/>
                    </a:lnTo>
                    <a:lnTo>
                      <a:pt x="61" y="53"/>
                    </a:lnTo>
                    <a:lnTo>
                      <a:pt x="61" y="53"/>
                    </a:lnTo>
                    <a:lnTo>
                      <a:pt x="61" y="52"/>
                    </a:lnTo>
                    <a:lnTo>
                      <a:pt x="61" y="52"/>
                    </a:lnTo>
                    <a:lnTo>
                      <a:pt x="62" y="52"/>
                    </a:lnTo>
                    <a:lnTo>
                      <a:pt x="62" y="52"/>
                    </a:lnTo>
                    <a:lnTo>
                      <a:pt x="62" y="52"/>
                    </a:lnTo>
                    <a:lnTo>
                      <a:pt x="62" y="52"/>
                    </a:lnTo>
                    <a:lnTo>
                      <a:pt x="64" y="52"/>
                    </a:lnTo>
                    <a:lnTo>
                      <a:pt x="66" y="52"/>
                    </a:lnTo>
                    <a:lnTo>
                      <a:pt x="70" y="53"/>
                    </a:lnTo>
                    <a:lnTo>
                      <a:pt x="72" y="55"/>
                    </a:lnTo>
                    <a:lnTo>
                      <a:pt x="72" y="55"/>
                    </a:lnTo>
                    <a:lnTo>
                      <a:pt x="72" y="55"/>
                    </a:lnTo>
                    <a:lnTo>
                      <a:pt x="72" y="55"/>
                    </a:lnTo>
                    <a:lnTo>
                      <a:pt x="72" y="57"/>
                    </a:lnTo>
                    <a:lnTo>
                      <a:pt x="72" y="57"/>
                    </a:lnTo>
                    <a:lnTo>
                      <a:pt x="72" y="57"/>
                    </a:lnTo>
                    <a:lnTo>
                      <a:pt x="74" y="59"/>
                    </a:lnTo>
                    <a:lnTo>
                      <a:pt x="74" y="59"/>
                    </a:lnTo>
                    <a:lnTo>
                      <a:pt x="76" y="61"/>
                    </a:lnTo>
                    <a:lnTo>
                      <a:pt x="78" y="61"/>
                    </a:lnTo>
                    <a:lnTo>
                      <a:pt x="80" y="63"/>
                    </a:lnTo>
                    <a:lnTo>
                      <a:pt x="80" y="63"/>
                    </a:lnTo>
                    <a:lnTo>
                      <a:pt x="80" y="63"/>
                    </a:lnTo>
                    <a:lnTo>
                      <a:pt x="80" y="63"/>
                    </a:lnTo>
                    <a:lnTo>
                      <a:pt x="80" y="63"/>
                    </a:lnTo>
                    <a:lnTo>
                      <a:pt x="81" y="63"/>
                    </a:lnTo>
                    <a:lnTo>
                      <a:pt x="81" y="63"/>
                    </a:lnTo>
                    <a:lnTo>
                      <a:pt x="81" y="63"/>
                    </a:lnTo>
                    <a:lnTo>
                      <a:pt x="81" y="65"/>
                    </a:lnTo>
                    <a:lnTo>
                      <a:pt x="81" y="65"/>
                    </a:lnTo>
                    <a:lnTo>
                      <a:pt x="83" y="65"/>
                    </a:lnTo>
                    <a:lnTo>
                      <a:pt x="83" y="65"/>
                    </a:lnTo>
                    <a:lnTo>
                      <a:pt x="87" y="63"/>
                    </a:lnTo>
                    <a:lnTo>
                      <a:pt x="87" y="63"/>
                    </a:lnTo>
                    <a:lnTo>
                      <a:pt x="87" y="63"/>
                    </a:lnTo>
                    <a:lnTo>
                      <a:pt x="89" y="63"/>
                    </a:lnTo>
                    <a:lnTo>
                      <a:pt x="89" y="63"/>
                    </a:lnTo>
                    <a:lnTo>
                      <a:pt x="91" y="67"/>
                    </a:lnTo>
                    <a:lnTo>
                      <a:pt x="91" y="67"/>
                    </a:lnTo>
                    <a:lnTo>
                      <a:pt x="93" y="67"/>
                    </a:lnTo>
                    <a:lnTo>
                      <a:pt x="95" y="67"/>
                    </a:lnTo>
                    <a:lnTo>
                      <a:pt x="95" y="67"/>
                    </a:lnTo>
                    <a:lnTo>
                      <a:pt x="95" y="67"/>
                    </a:lnTo>
                    <a:lnTo>
                      <a:pt x="95" y="67"/>
                    </a:lnTo>
                    <a:lnTo>
                      <a:pt x="100" y="69"/>
                    </a:lnTo>
                    <a:lnTo>
                      <a:pt x="102" y="69"/>
                    </a:lnTo>
                    <a:lnTo>
                      <a:pt x="102" y="69"/>
                    </a:lnTo>
                    <a:lnTo>
                      <a:pt x="104" y="71"/>
                    </a:lnTo>
                    <a:lnTo>
                      <a:pt x="106" y="71"/>
                    </a:lnTo>
                    <a:lnTo>
                      <a:pt x="108" y="69"/>
                    </a:lnTo>
                    <a:lnTo>
                      <a:pt x="110" y="69"/>
                    </a:lnTo>
                    <a:lnTo>
                      <a:pt x="112" y="69"/>
                    </a:lnTo>
                    <a:lnTo>
                      <a:pt x="112" y="69"/>
                    </a:lnTo>
                    <a:lnTo>
                      <a:pt x="112" y="69"/>
                    </a:lnTo>
                    <a:lnTo>
                      <a:pt x="112" y="69"/>
                    </a:lnTo>
                    <a:lnTo>
                      <a:pt x="112" y="71"/>
                    </a:lnTo>
                    <a:lnTo>
                      <a:pt x="112" y="71"/>
                    </a:lnTo>
                    <a:lnTo>
                      <a:pt x="114" y="71"/>
                    </a:lnTo>
                    <a:lnTo>
                      <a:pt x="114" y="71"/>
                    </a:lnTo>
                    <a:lnTo>
                      <a:pt x="114" y="71"/>
                    </a:lnTo>
                    <a:lnTo>
                      <a:pt x="116" y="72"/>
                    </a:lnTo>
                    <a:lnTo>
                      <a:pt x="116" y="71"/>
                    </a:lnTo>
                    <a:lnTo>
                      <a:pt x="116" y="71"/>
                    </a:lnTo>
                    <a:lnTo>
                      <a:pt x="117" y="71"/>
                    </a:lnTo>
                    <a:lnTo>
                      <a:pt x="117" y="71"/>
                    </a:lnTo>
                    <a:lnTo>
                      <a:pt x="119" y="71"/>
                    </a:lnTo>
                    <a:lnTo>
                      <a:pt x="121" y="71"/>
                    </a:lnTo>
                    <a:lnTo>
                      <a:pt x="121" y="71"/>
                    </a:lnTo>
                    <a:lnTo>
                      <a:pt x="123" y="71"/>
                    </a:lnTo>
                    <a:lnTo>
                      <a:pt x="123" y="71"/>
                    </a:lnTo>
                    <a:lnTo>
                      <a:pt x="123" y="71"/>
                    </a:lnTo>
                    <a:lnTo>
                      <a:pt x="125" y="71"/>
                    </a:lnTo>
                    <a:lnTo>
                      <a:pt x="125" y="71"/>
                    </a:lnTo>
                    <a:lnTo>
                      <a:pt x="127" y="71"/>
                    </a:lnTo>
                    <a:lnTo>
                      <a:pt x="127" y="71"/>
                    </a:lnTo>
                    <a:lnTo>
                      <a:pt x="127" y="71"/>
                    </a:lnTo>
                    <a:lnTo>
                      <a:pt x="127" y="71"/>
                    </a:lnTo>
                    <a:lnTo>
                      <a:pt x="127" y="69"/>
                    </a:lnTo>
                    <a:lnTo>
                      <a:pt x="127" y="69"/>
                    </a:lnTo>
                    <a:lnTo>
                      <a:pt x="129" y="67"/>
                    </a:lnTo>
                    <a:lnTo>
                      <a:pt x="129" y="65"/>
                    </a:lnTo>
                    <a:lnTo>
                      <a:pt x="129" y="65"/>
                    </a:lnTo>
                    <a:lnTo>
                      <a:pt x="129" y="63"/>
                    </a:lnTo>
                    <a:lnTo>
                      <a:pt x="129" y="63"/>
                    </a:lnTo>
                    <a:lnTo>
                      <a:pt x="129" y="63"/>
                    </a:lnTo>
                    <a:lnTo>
                      <a:pt x="129" y="61"/>
                    </a:lnTo>
                    <a:lnTo>
                      <a:pt x="127" y="61"/>
                    </a:lnTo>
                    <a:lnTo>
                      <a:pt x="127" y="59"/>
                    </a:lnTo>
                    <a:lnTo>
                      <a:pt x="127" y="57"/>
                    </a:lnTo>
                    <a:lnTo>
                      <a:pt x="127" y="57"/>
                    </a:lnTo>
                    <a:lnTo>
                      <a:pt x="127" y="55"/>
                    </a:lnTo>
                    <a:lnTo>
                      <a:pt x="127" y="55"/>
                    </a:lnTo>
                    <a:lnTo>
                      <a:pt x="127" y="53"/>
                    </a:lnTo>
                    <a:lnTo>
                      <a:pt x="127" y="52"/>
                    </a:lnTo>
                    <a:lnTo>
                      <a:pt x="129" y="48"/>
                    </a:lnTo>
                    <a:lnTo>
                      <a:pt x="129" y="46"/>
                    </a:lnTo>
                    <a:lnTo>
                      <a:pt x="129" y="46"/>
                    </a:lnTo>
                    <a:lnTo>
                      <a:pt x="129" y="44"/>
                    </a:lnTo>
                    <a:lnTo>
                      <a:pt x="129" y="44"/>
                    </a:lnTo>
                    <a:lnTo>
                      <a:pt x="129" y="44"/>
                    </a:lnTo>
                    <a:lnTo>
                      <a:pt x="125" y="44"/>
                    </a:lnTo>
                    <a:lnTo>
                      <a:pt x="116" y="46"/>
                    </a:lnTo>
                    <a:lnTo>
                      <a:pt x="112" y="44"/>
                    </a:lnTo>
                    <a:lnTo>
                      <a:pt x="110" y="44"/>
                    </a:lnTo>
                    <a:lnTo>
                      <a:pt x="108" y="42"/>
                    </a:lnTo>
                    <a:lnTo>
                      <a:pt x="106" y="40"/>
                    </a:lnTo>
                    <a:lnTo>
                      <a:pt x="104" y="40"/>
                    </a:lnTo>
                    <a:lnTo>
                      <a:pt x="104" y="42"/>
                    </a:lnTo>
                    <a:lnTo>
                      <a:pt x="102" y="42"/>
                    </a:lnTo>
                    <a:lnTo>
                      <a:pt x="102" y="44"/>
                    </a:lnTo>
                    <a:lnTo>
                      <a:pt x="100" y="42"/>
                    </a:lnTo>
                    <a:lnTo>
                      <a:pt x="98" y="42"/>
                    </a:lnTo>
                    <a:lnTo>
                      <a:pt x="97" y="40"/>
                    </a:lnTo>
                    <a:lnTo>
                      <a:pt x="97" y="40"/>
                    </a:lnTo>
                    <a:lnTo>
                      <a:pt x="95" y="40"/>
                    </a:lnTo>
                    <a:lnTo>
                      <a:pt x="95" y="42"/>
                    </a:lnTo>
                    <a:lnTo>
                      <a:pt x="95" y="44"/>
                    </a:lnTo>
                    <a:lnTo>
                      <a:pt x="93" y="44"/>
                    </a:lnTo>
                    <a:lnTo>
                      <a:pt x="93" y="42"/>
                    </a:lnTo>
                    <a:lnTo>
                      <a:pt x="91" y="38"/>
                    </a:lnTo>
                    <a:lnTo>
                      <a:pt x="89" y="36"/>
                    </a:lnTo>
                    <a:lnTo>
                      <a:pt x="87" y="36"/>
                    </a:lnTo>
                    <a:lnTo>
                      <a:pt x="83" y="36"/>
                    </a:lnTo>
                    <a:lnTo>
                      <a:pt x="81" y="36"/>
                    </a:lnTo>
                    <a:lnTo>
                      <a:pt x="80" y="36"/>
                    </a:lnTo>
                    <a:lnTo>
                      <a:pt x="80" y="34"/>
                    </a:lnTo>
                    <a:lnTo>
                      <a:pt x="81" y="33"/>
                    </a:lnTo>
                    <a:lnTo>
                      <a:pt x="80" y="31"/>
                    </a:lnTo>
                    <a:lnTo>
                      <a:pt x="80" y="31"/>
                    </a:lnTo>
                    <a:lnTo>
                      <a:pt x="76" y="33"/>
                    </a:lnTo>
                    <a:lnTo>
                      <a:pt x="74" y="31"/>
                    </a:lnTo>
                    <a:lnTo>
                      <a:pt x="72" y="31"/>
                    </a:lnTo>
                    <a:lnTo>
                      <a:pt x="68" y="29"/>
                    </a:lnTo>
                    <a:lnTo>
                      <a:pt x="66" y="25"/>
                    </a:lnTo>
                    <a:lnTo>
                      <a:pt x="64" y="23"/>
                    </a:lnTo>
                    <a:lnTo>
                      <a:pt x="64" y="21"/>
                    </a:lnTo>
                    <a:lnTo>
                      <a:pt x="62" y="21"/>
                    </a:lnTo>
                    <a:lnTo>
                      <a:pt x="62" y="19"/>
                    </a:lnTo>
                    <a:lnTo>
                      <a:pt x="59" y="19"/>
                    </a:lnTo>
                    <a:lnTo>
                      <a:pt x="57" y="21"/>
                    </a:lnTo>
                    <a:lnTo>
                      <a:pt x="57" y="21"/>
                    </a:lnTo>
                    <a:lnTo>
                      <a:pt x="55" y="19"/>
                    </a:lnTo>
                    <a:lnTo>
                      <a:pt x="49" y="16"/>
                    </a:lnTo>
                    <a:lnTo>
                      <a:pt x="34" y="6"/>
                    </a:lnTo>
                    <a:lnTo>
                      <a:pt x="32" y="4"/>
                    </a:lnTo>
                    <a:lnTo>
                      <a:pt x="30" y="2"/>
                    </a:lnTo>
                    <a:lnTo>
                      <a:pt x="30" y="0"/>
                    </a:lnTo>
                    <a:lnTo>
                      <a:pt x="28" y="0"/>
                    </a:lnTo>
                    <a:lnTo>
                      <a:pt x="25" y="0"/>
                    </a:lnTo>
                    <a:lnTo>
                      <a:pt x="23" y="0"/>
                    </a:lnTo>
                    <a:lnTo>
                      <a:pt x="21" y="2"/>
                    </a:lnTo>
                    <a:lnTo>
                      <a:pt x="19" y="4"/>
                    </a:lnTo>
                    <a:lnTo>
                      <a:pt x="17" y="6"/>
                    </a:lnTo>
                    <a:lnTo>
                      <a:pt x="15" y="6"/>
                    </a:lnTo>
                    <a:lnTo>
                      <a:pt x="15" y="4"/>
                    </a:lnTo>
                    <a:lnTo>
                      <a:pt x="13" y="4"/>
                    </a:lnTo>
                    <a:lnTo>
                      <a:pt x="13" y="4"/>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85" name="Freeform 1830">
                <a:extLst>
                  <a:ext uri="{FF2B5EF4-FFF2-40B4-BE49-F238E27FC236}">
                    <a16:creationId xmlns:a16="http://schemas.microsoft.com/office/drawing/2014/main" id="{1B97B0D8-D90A-0750-AFF6-A0F743519BD7}"/>
                  </a:ext>
                </a:extLst>
              </p:cNvPr>
              <p:cNvSpPr>
                <a:spLocks/>
              </p:cNvSpPr>
              <p:nvPr/>
            </p:nvSpPr>
            <p:spPr bwMode="auto">
              <a:xfrm>
                <a:off x="29204720" y="3786686"/>
                <a:ext cx="432413" cy="236604"/>
              </a:xfrm>
              <a:custGeom>
                <a:avLst/>
                <a:gdLst>
                  <a:gd name="T0" fmla="*/ 0 w 53"/>
                  <a:gd name="T1" fmla="*/ 21 h 29"/>
                  <a:gd name="T2" fmla="*/ 0 w 53"/>
                  <a:gd name="T3" fmla="*/ 21 h 29"/>
                  <a:gd name="T4" fmla="*/ 2 w 53"/>
                  <a:gd name="T5" fmla="*/ 23 h 29"/>
                  <a:gd name="T6" fmla="*/ 2 w 53"/>
                  <a:gd name="T7" fmla="*/ 23 h 29"/>
                  <a:gd name="T8" fmla="*/ 4 w 53"/>
                  <a:gd name="T9" fmla="*/ 27 h 29"/>
                  <a:gd name="T10" fmla="*/ 8 w 53"/>
                  <a:gd name="T11" fmla="*/ 27 h 29"/>
                  <a:gd name="T12" fmla="*/ 10 w 53"/>
                  <a:gd name="T13" fmla="*/ 27 h 29"/>
                  <a:gd name="T14" fmla="*/ 12 w 53"/>
                  <a:gd name="T15" fmla="*/ 27 h 29"/>
                  <a:gd name="T16" fmla="*/ 14 w 53"/>
                  <a:gd name="T17" fmla="*/ 29 h 29"/>
                  <a:gd name="T18" fmla="*/ 14 w 53"/>
                  <a:gd name="T19" fmla="*/ 29 h 29"/>
                  <a:gd name="T20" fmla="*/ 15 w 53"/>
                  <a:gd name="T21" fmla="*/ 29 h 29"/>
                  <a:gd name="T22" fmla="*/ 15 w 53"/>
                  <a:gd name="T23" fmla="*/ 29 h 29"/>
                  <a:gd name="T24" fmla="*/ 17 w 53"/>
                  <a:gd name="T25" fmla="*/ 29 h 29"/>
                  <a:gd name="T26" fmla="*/ 17 w 53"/>
                  <a:gd name="T27" fmla="*/ 29 h 29"/>
                  <a:gd name="T28" fmla="*/ 23 w 53"/>
                  <a:gd name="T29" fmla="*/ 29 h 29"/>
                  <a:gd name="T30" fmla="*/ 25 w 53"/>
                  <a:gd name="T31" fmla="*/ 27 h 29"/>
                  <a:gd name="T32" fmla="*/ 27 w 53"/>
                  <a:gd name="T33" fmla="*/ 27 h 29"/>
                  <a:gd name="T34" fmla="*/ 29 w 53"/>
                  <a:gd name="T35" fmla="*/ 27 h 29"/>
                  <a:gd name="T36" fmla="*/ 31 w 53"/>
                  <a:gd name="T37" fmla="*/ 29 h 29"/>
                  <a:gd name="T38" fmla="*/ 32 w 53"/>
                  <a:gd name="T39" fmla="*/ 29 h 29"/>
                  <a:gd name="T40" fmla="*/ 42 w 53"/>
                  <a:gd name="T41" fmla="*/ 27 h 29"/>
                  <a:gd name="T42" fmla="*/ 44 w 53"/>
                  <a:gd name="T43" fmla="*/ 27 h 29"/>
                  <a:gd name="T44" fmla="*/ 44 w 53"/>
                  <a:gd name="T45" fmla="*/ 27 h 29"/>
                  <a:gd name="T46" fmla="*/ 46 w 53"/>
                  <a:gd name="T47" fmla="*/ 27 h 29"/>
                  <a:gd name="T48" fmla="*/ 50 w 53"/>
                  <a:gd name="T49" fmla="*/ 27 h 29"/>
                  <a:gd name="T50" fmla="*/ 51 w 53"/>
                  <a:gd name="T51" fmla="*/ 27 h 29"/>
                  <a:gd name="T52" fmla="*/ 53 w 53"/>
                  <a:gd name="T53" fmla="*/ 25 h 29"/>
                  <a:gd name="T54" fmla="*/ 53 w 53"/>
                  <a:gd name="T55" fmla="*/ 23 h 29"/>
                  <a:gd name="T56" fmla="*/ 51 w 53"/>
                  <a:gd name="T57" fmla="*/ 23 h 29"/>
                  <a:gd name="T58" fmla="*/ 51 w 53"/>
                  <a:gd name="T59" fmla="*/ 23 h 29"/>
                  <a:gd name="T60" fmla="*/ 53 w 53"/>
                  <a:gd name="T61" fmla="*/ 19 h 29"/>
                  <a:gd name="T62" fmla="*/ 53 w 53"/>
                  <a:gd name="T63" fmla="*/ 17 h 29"/>
                  <a:gd name="T64" fmla="*/ 51 w 53"/>
                  <a:gd name="T65" fmla="*/ 16 h 29"/>
                  <a:gd name="T66" fmla="*/ 48 w 53"/>
                  <a:gd name="T67" fmla="*/ 16 h 29"/>
                  <a:gd name="T68" fmla="*/ 46 w 53"/>
                  <a:gd name="T69" fmla="*/ 14 h 29"/>
                  <a:gd name="T70" fmla="*/ 46 w 53"/>
                  <a:gd name="T71" fmla="*/ 12 h 29"/>
                  <a:gd name="T72" fmla="*/ 46 w 53"/>
                  <a:gd name="T73" fmla="*/ 8 h 29"/>
                  <a:gd name="T74" fmla="*/ 42 w 53"/>
                  <a:gd name="T75" fmla="*/ 6 h 29"/>
                  <a:gd name="T76" fmla="*/ 40 w 53"/>
                  <a:gd name="T77" fmla="*/ 6 h 29"/>
                  <a:gd name="T78" fmla="*/ 32 w 53"/>
                  <a:gd name="T79" fmla="*/ 6 h 29"/>
                  <a:gd name="T80" fmla="*/ 29 w 53"/>
                  <a:gd name="T81" fmla="*/ 4 h 29"/>
                  <a:gd name="T82" fmla="*/ 27 w 53"/>
                  <a:gd name="T83" fmla="*/ 4 h 29"/>
                  <a:gd name="T84" fmla="*/ 27 w 53"/>
                  <a:gd name="T85" fmla="*/ 2 h 29"/>
                  <a:gd name="T86" fmla="*/ 25 w 53"/>
                  <a:gd name="T87" fmla="*/ 0 h 29"/>
                  <a:gd name="T88" fmla="*/ 21 w 53"/>
                  <a:gd name="T89" fmla="*/ 0 h 29"/>
                  <a:gd name="T90" fmla="*/ 15 w 53"/>
                  <a:gd name="T91" fmla="*/ 2 h 29"/>
                  <a:gd name="T92" fmla="*/ 4 w 53"/>
                  <a:gd name="T93" fmla="*/ 14 h 29"/>
                  <a:gd name="T94" fmla="*/ 2 w 53"/>
                  <a:gd name="T95"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3" h="29">
                    <a:moveTo>
                      <a:pt x="2" y="19"/>
                    </a:moveTo>
                    <a:lnTo>
                      <a:pt x="0" y="19"/>
                    </a:lnTo>
                    <a:lnTo>
                      <a:pt x="0" y="21"/>
                    </a:lnTo>
                    <a:lnTo>
                      <a:pt x="0" y="21"/>
                    </a:lnTo>
                    <a:lnTo>
                      <a:pt x="0" y="21"/>
                    </a:lnTo>
                    <a:lnTo>
                      <a:pt x="0" y="21"/>
                    </a:lnTo>
                    <a:lnTo>
                      <a:pt x="0" y="21"/>
                    </a:lnTo>
                    <a:lnTo>
                      <a:pt x="2" y="23"/>
                    </a:lnTo>
                    <a:lnTo>
                      <a:pt x="2" y="23"/>
                    </a:lnTo>
                    <a:lnTo>
                      <a:pt x="2" y="23"/>
                    </a:lnTo>
                    <a:lnTo>
                      <a:pt x="2" y="23"/>
                    </a:lnTo>
                    <a:lnTo>
                      <a:pt x="2" y="23"/>
                    </a:lnTo>
                    <a:lnTo>
                      <a:pt x="2" y="25"/>
                    </a:lnTo>
                    <a:lnTo>
                      <a:pt x="4" y="25"/>
                    </a:lnTo>
                    <a:lnTo>
                      <a:pt x="4" y="27"/>
                    </a:lnTo>
                    <a:lnTo>
                      <a:pt x="6" y="27"/>
                    </a:lnTo>
                    <a:lnTo>
                      <a:pt x="6" y="27"/>
                    </a:lnTo>
                    <a:lnTo>
                      <a:pt x="8" y="27"/>
                    </a:lnTo>
                    <a:lnTo>
                      <a:pt x="8" y="27"/>
                    </a:lnTo>
                    <a:lnTo>
                      <a:pt x="8" y="27"/>
                    </a:lnTo>
                    <a:lnTo>
                      <a:pt x="10" y="27"/>
                    </a:lnTo>
                    <a:lnTo>
                      <a:pt x="10" y="27"/>
                    </a:lnTo>
                    <a:lnTo>
                      <a:pt x="10" y="27"/>
                    </a:lnTo>
                    <a:lnTo>
                      <a:pt x="12" y="27"/>
                    </a:lnTo>
                    <a:lnTo>
                      <a:pt x="12" y="27"/>
                    </a:lnTo>
                    <a:lnTo>
                      <a:pt x="14" y="29"/>
                    </a:lnTo>
                    <a:lnTo>
                      <a:pt x="14" y="29"/>
                    </a:lnTo>
                    <a:lnTo>
                      <a:pt x="14" y="29"/>
                    </a:lnTo>
                    <a:lnTo>
                      <a:pt x="14" y="29"/>
                    </a:lnTo>
                    <a:lnTo>
                      <a:pt x="14" y="29"/>
                    </a:lnTo>
                    <a:lnTo>
                      <a:pt x="14" y="29"/>
                    </a:lnTo>
                    <a:lnTo>
                      <a:pt x="14" y="29"/>
                    </a:lnTo>
                    <a:lnTo>
                      <a:pt x="15" y="29"/>
                    </a:lnTo>
                    <a:lnTo>
                      <a:pt x="15" y="29"/>
                    </a:lnTo>
                    <a:lnTo>
                      <a:pt x="15" y="29"/>
                    </a:lnTo>
                    <a:lnTo>
                      <a:pt x="15" y="29"/>
                    </a:lnTo>
                    <a:lnTo>
                      <a:pt x="15" y="29"/>
                    </a:lnTo>
                    <a:lnTo>
                      <a:pt x="15" y="29"/>
                    </a:lnTo>
                    <a:lnTo>
                      <a:pt x="17" y="29"/>
                    </a:lnTo>
                    <a:lnTo>
                      <a:pt x="17" y="29"/>
                    </a:lnTo>
                    <a:lnTo>
                      <a:pt x="17" y="29"/>
                    </a:lnTo>
                    <a:lnTo>
                      <a:pt x="17" y="29"/>
                    </a:lnTo>
                    <a:lnTo>
                      <a:pt x="19" y="29"/>
                    </a:lnTo>
                    <a:lnTo>
                      <a:pt x="23" y="29"/>
                    </a:lnTo>
                    <a:lnTo>
                      <a:pt x="23" y="29"/>
                    </a:lnTo>
                    <a:lnTo>
                      <a:pt x="23" y="27"/>
                    </a:lnTo>
                    <a:lnTo>
                      <a:pt x="23" y="27"/>
                    </a:lnTo>
                    <a:lnTo>
                      <a:pt x="25" y="27"/>
                    </a:lnTo>
                    <a:lnTo>
                      <a:pt x="25" y="27"/>
                    </a:lnTo>
                    <a:lnTo>
                      <a:pt x="25" y="27"/>
                    </a:lnTo>
                    <a:lnTo>
                      <a:pt x="27" y="27"/>
                    </a:lnTo>
                    <a:lnTo>
                      <a:pt x="27" y="27"/>
                    </a:lnTo>
                    <a:lnTo>
                      <a:pt x="29" y="27"/>
                    </a:lnTo>
                    <a:lnTo>
                      <a:pt x="29" y="27"/>
                    </a:lnTo>
                    <a:lnTo>
                      <a:pt x="29" y="29"/>
                    </a:lnTo>
                    <a:lnTo>
                      <a:pt x="31" y="29"/>
                    </a:lnTo>
                    <a:lnTo>
                      <a:pt x="31" y="29"/>
                    </a:lnTo>
                    <a:lnTo>
                      <a:pt x="31" y="29"/>
                    </a:lnTo>
                    <a:lnTo>
                      <a:pt x="31" y="29"/>
                    </a:lnTo>
                    <a:lnTo>
                      <a:pt x="32" y="29"/>
                    </a:lnTo>
                    <a:lnTo>
                      <a:pt x="34" y="29"/>
                    </a:lnTo>
                    <a:lnTo>
                      <a:pt x="38" y="29"/>
                    </a:lnTo>
                    <a:lnTo>
                      <a:pt x="42" y="27"/>
                    </a:lnTo>
                    <a:lnTo>
                      <a:pt x="44" y="27"/>
                    </a:lnTo>
                    <a:lnTo>
                      <a:pt x="44" y="27"/>
                    </a:lnTo>
                    <a:lnTo>
                      <a:pt x="44" y="27"/>
                    </a:lnTo>
                    <a:lnTo>
                      <a:pt x="44" y="27"/>
                    </a:lnTo>
                    <a:lnTo>
                      <a:pt x="44" y="27"/>
                    </a:lnTo>
                    <a:lnTo>
                      <a:pt x="44" y="27"/>
                    </a:lnTo>
                    <a:lnTo>
                      <a:pt x="46" y="27"/>
                    </a:lnTo>
                    <a:lnTo>
                      <a:pt x="46" y="27"/>
                    </a:lnTo>
                    <a:lnTo>
                      <a:pt x="46" y="27"/>
                    </a:lnTo>
                    <a:lnTo>
                      <a:pt x="48" y="27"/>
                    </a:lnTo>
                    <a:lnTo>
                      <a:pt x="50" y="27"/>
                    </a:lnTo>
                    <a:lnTo>
                      <a:pt x="50" y="27"/>
                    </a:lnTo>
                    <a:lnTo>
                      <a:pt x="50" y="27"/>
                    </a:lnTo>
                    <a:lnTo>
                      <a:pt x="51" y="27"/>
                    </a:lnTo>
                    <a:lnTo>
                      <a:pt x="51" y="27"/>
                    </a:lnTo>
                    <a:lnTo>
                      <a:pt x="53" y="27"/>
                    </a:lnTo>
                    <a:lnTo>
                      <a:pt x="53" y="25"/>
                    </a:lnTo>
                    <a:lnTo>
                      <a:pt x="53" y="25"/>
                    </a:lnTo>
                    <a:lnTo>
                      <a:pt x="53" y="23"/>
                    </a:lnTo>
                    <a:lnTo>
                      <a:pt x="53" y="23"/>
                    </a:lnTo>
                    <a:lnTo>
                      <a:pt x="53" y="23"/>
                    </a:lnTo>
                    <a:lnTo>
                      <a:pt x="51" y="23"/>
                    </a:lnTo>
                    <a:lnTo>
                      <a:pt x="51" y="23"/>
                    </a:lnTo>
                    <a:lnTo>
                      <a:pt x="51" y="23"/>
                    </a:lnTo>
                    <a:lnTo>
                      <a:pt x="51" y="23"/>
                    </a:lnTo>
                    <a:lnTo>
                      <a:pt x="51" y="23"/>
                    </a:lnTo>
                    <a:lnTo>
                      <a:pt x="51" y="23"/>
                    </a:lnTo>
                    <a:lnTo>
                      <a:pt x="53" y="21"/>
                    </a:lnTo>
                    <a:lnTo>
                      <a:pt x="53" y="21"/>
                    </a:lnTo>
                    <a:lnTo>
                      <a:pt x="53" y="19"/>
                    </a:lnTo>
                    <a:lnTo>
                      <a:pt x="53" y="19"/>
                    </a:lnTo>
                    <a:lnTo>
                      <a:pt x="53" y="19"/>
                    </a:lnTo>
                    <a:lnTo>
                      <a:pt x="53" y="17"/>
                    </a:lnTo>
                    <a:lnTo>
                      <a:pt x="53" y="17"/>
                    </a:lnTo>
                    <a:lnTo>
                      <a:pt x="51" y="16"/>
                    </a:lnTo>
                    <a:lnTo>
                      <a:pt x="51" y="16"/>
                    </a:lnTo>
                    <a:lnTo>
                      <a:pt x="50" y="16"/>
                    </a:lnTo>
                    <a:lnTo>
                      <a:pt x="48" y="16"/>
                    </a:lnTo>
                    <a:lnTo>
                      <a:pt x="48" y="16"/>
                    </a:lnTo>
                    <a:lnTo>
                      <a:pt x="48" y="16"/>
                    </a:lnTo>
                    <a:lnTo>
                      <a:pt x="46" y="16"/>
                    </a:lnTo>
                    <a:lnTo>
                      <a:pt x="46" y="14"/>
                    </a:lnTo>
                    <a:lnTo>
                      <a:pt x="46" y="14"/>
                    </a:lnTo>
                    <a:lnTo>
                      <a:pt x="46" y="14"/>
                    </a:lnTo>
                    <a:lnTo>
                      <a:pt x="46" y="12"/>
                    </a:lnTo>
                    <a:lnTo>
                      <a:pt x="46" y="12"/>
                    </a:lnTo>
                    <a:lnTo>
                      <a:pt x="46" y="10"/>
                    </a:lnTo>
                    <a:lnTo>
                      <a:pt x="46" y="8"/>
                    </a:lnTo>
                    <a:lnTo>
                      <a:pt x="46" y="8"/>
                    </a:lnTo>
                    <a:lnTo>
                      <a:pt x="44" y="6"/>
                    </a:lnTo>
                    <a:lnTo>
                      <a:pt x="42" y="6"/>
                    </a:lnTo>
                    <a:lnTo>
                      <a:pt x="42" y="6"/>
                    </a:lnTo>
                    <a:lnTo>
                      <a:pt x="40" y="6"/>
                    </a:lnTo>
                    <a:lnTo>
                      <a:pt x="40" y="6"/>
                    </a:lnTo>
                    <a:lnTo>
                      <a:pt x="38" y="6"/>
                    </a:lnTo>
                    <a:lnTo>
                      <a:pt x="36" y="6"/>
                    </a:lnTo>
                    <a:lnTo>
                      <a:pt x="32" y="6"/>
                    </a:lnTo>
                    <a:lnTo>
                      <a:pt x="32" y="4"/>
                    </a:lnTo>
                    <a:lnTo>
                      <a:pt x="31" y="4"/>
                    </a:lnTo>
                    <a:lnTo>
                      <a:pt x="29" y="4"/>
                    </a:lnTo>
                    <a:lnTo>
                      <a:pt x="27" y="4"/>
                    </a:lnTo>
                    <a:lnTo>
                      <a:pt x="27" y="4"/>
                    </a:lnTo>
                    <a:lnTo>
                      <a:pt x="27" y="4"/>
                    </a:lnTo>
                    <a:lnTo>
                      <a:pt x="27" y="4"/>
                    </a:lnTo>
                    <a:lnTo>
                      <a:pt x="27" y="2"/>
                    </a:lnTo>
                    <a:lnTo>
                      <a:pt x="27" y="2"/>
                    </a:lnTo>
                    <a:lnTo>
                      <a:pt x="25" y="2"/>
                    </a:lnTo>
                    <a:lnTo>
                      <a:pt x="25" y="2"/>
                    </a:lnTo>
                    <a:lnTo>
                      <a:pt x="25" y="0"/>
                    </a:lnTo>
                    <a:lnTo>
                      <a:pt x="23" y="0"/>
                    </a:lnTo>
                    <a:lnTo>
                      <a:pt x="21" y="0"/>
                    </a:lnTo>
                    <a:lnTo>
                      <a:pt x="21" y="0"/>
                    </a:lnTo>
                    <a:lnTo>
                      <a:pt x="19" y="0"/>
                    </a:lnTo>
                    <a:lnTo>
                      <a:pt x="17" y="2"/>
                    </a:lnTo>
                    <a:lnTo>
                      <a:pt x="15" y="2"/>
                    </a:lnTo>
                    <a:lnTo>
                      <a:pt x="14" y="4"/>
                    </a:lnTo>
                    <a:lnTo>
                      <a:pt x="12" y="6"/>
                    </a:lnTo>
                    <a:lnTo>
                      <a:pt x="4" y="14"/>
                    </a:lnTo>
                    <a:lnTo>
                      <a:pt x="4" y="17"/>
                    </a:lnTo>
                    <a:lnTo>
                      <a:pt x="2" y="19"/>
                    </a:lnTo>
                    <a:lnTo>
                      <a:pt x="2" y="19"/>
                    </a:lnTo>
                    <a:lnTo>
                      <a:pt x="2" y="19"/>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86" name="Freeform 1831">
                <a:extLst>
                  <a:ext uri="{FF2B5EF4-FFF2-40B4-BE49-F238E27FC236}">
                    <a16:creationId xmlns:a16="http://schemas.microsoft.com/office/drawing/2014/main" id="{E35A87F5-F4CF-4449-30D8-5251E66C8AD5}"/>
                  </a:ext>
                </a:extLst>
              </p:cNvPr>
              <p:cNvSpPr>
                <a:spLocks noEditPoints="1"/>
              </p:cNvSpPr>
              <p:nvPr/>
            </p:nvSpPr>
            <p:spPr bwMode="auto">
              <a:xfrm>
                <a:off x="32517143" y="6993051"/>
                <a:ext cx="155018" cy="122383"/>
              </a:xfrm>
              <a:custGeom>
                <a:avLst/>
                <a:gdLst>
                  <a:gd name="T0" fmla="*/ 15 w 19"/>
                  <a:gd name="T1" fmla="*/ 4 h 15"/>
                  <a:gd name="T2" fmla="*/ 15 w 19"/>
                  <a:gd name="T3" fmla="*/ 2 h 15"/>
                  <a:gd name="T4" fmla="*/ 17 w 19"/>
                  <a:gd name="T5" fmla="*/ 2 h 15"/>
                  <a:gd name="T6" fmla="*/ 17 w 19"/>
                  <a:gd name="T7" fmla="*/ 4 h 15"/>
                  <a:gd name="T8" fmla="*/ 19 w 19"/>
                  <a:gd name="T9" fmla="*/ 8 h 15"/>
                  <a:gd name="T10" fmla="*/ 19 w 19"/>
                  <a:gd name="T11" fmla="*/ 10 h 15"/>
                  <a:gd name="T12" fmla="*/ 19 w 19"/>
                  <a:gd name="T13" fmla="*/ 11 h 15"/>
                  <a:gd name="T14" fmla="*/ 17 w 19"/>
                  <a:gd name="T15" fmla="*/ 10 h 15"/>
                  <a:gd name="T16" fmla="*/ 15 w 19"/>
                  <a:gd name="T17" fmla="*/ 8 h 15"/>
                  <a:gd name="T18" fmla="*/ 15 w 19"/>
                  <a:gd name="T19" fmla="*/ 4 h 15"/>
                  <a:gd name="T20" fmla="*/ 4 w 19"/>
                  <a:gd name="T21" fmla="*/ 13 h 15"/>
                  <a:gd name="T22" fmla="*/ 7 w 19"/>
                  <a:gd name="T23" fmla="*/ 15 h 15"/>
                  <a:gd name="T24" fmla="*/ 9 w 19"/>
                  <a:gd name="T25" fmla="*/ 15 h 15"/>
                  <a:gd name="T26" fmla="*/ 11 w 19"/>
                  <a:gd name="T27" fmla="*/ 13 h 15"/>
                  <a:gd name="T28" fmla="*/ 11 w 19"/>
                  <a:gd name="T29" fmla="*/ 11 h 15"/>
                  <a:gd name="T30" fmla="*/ 11 w 19"/>
                  <a:gd name="T31" fmla="*/ 6 h 15"/>
                  <a:gd name="T32" fmla="*/ 11 w 19"/>
                  <a:gd name="T33" fmla="*/ 4 h 15"/>
                  <a:gd name="T34" fmla="*/ 13 w 19"/>
                  <a:gd name="T35" fmla="*/ 4 h 15"/>
                  <a:gd name="T36" fmla="*/ 15 w 19"/>
                  <a:gd name="T37" fmla="*/ 2 h 15"/>
                  <a:gd name="T38" fmla="*/ 15 w 19"/>
                  <a:gd name="T39" fmla="*/ 2 h 15"/>
                  <a:gd name="T40" fmla="*/ 15 w 19"/>
                  <a:gd name="T41" fmla="*/ 0 h 15"/>
                  <a:gd name="T42" fmla="*/ 15 w 19"/>
                  <a:gd name="T43" fmla="*/ 0 h 15"/>
                  <a:gd name="T44" fmla="*/ 11 w 19"/>
                  <a:gd name="T45" fmla="*/ 2 h 15"/>
                  <a:gd name="T46" fmla="*/ 4 w 19"/>
                  <a:gd name="T47" fmla="*/ 6 h 15"/>
                  <a:gd name="T48" fmla="*/ 0 w 19"/>
                  <a:gd name="T49" fmla="*/ 8 h 15"/>
                  <a:gd name="T50" fmla="*/ 2 w 19"/>
                  <a:gd name="T51" fmla="*/ 10 h 15"/>
                  <a:gd name="T52" fmla="*/ 4 w 19"/>
                  <a:gd name="T5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 h="15">
                    <a:moveTo>
                      <a:pt x="15" y="4"/>
                    </a:moveTo>
                    <a:lnTo>
                      <a:pt x="15" y="2"/>
                    </a:lnTo>
                    <a:lnTo>
                      <a:pt x="17" y="2"/>
                    </a:lnTo>
                    <a:lnTo>
                      <a:pt x="17" y="4"/>
                    </a:lnTo>
                    <a:lnTo>
                      <a:pt x="19" y="8"/>
                    </a:lnTo>
                    <a:lnTo>
                      <a:pt x="19" y="10"/>
                    </a:lnTo>
                    <a:lnTo>
                      <a:pt x="19" y="11"/>
                    </a:lnTo>
                    <a:lnTo>
                      <a:pt x="17" y="10"/>
                    </a:lnTo>
                    <a:lnTo>
                      <a:pt x="15" y="8"/>
                    </a:lnTo>
                    <a:lnTo>
                      <a:pt x="15" y="4"/>
                    </a:lnTo>
                    <a:close/>
                    <a:moveTo>
                      <a:pt x="4" y="13"/>
                    </a:moveTo>
                    <a:lnTo>
                      <a:pt x="7" y="15"/>
                    </a:lnTo>
                    <a:lnTo>
                      <a:pt x="9" y="15"/>
                    </a:lnTo>
                    <a:lnTo>
                      <a:pt x="11" y="13"/>
                    </a:lnTo>
                    <a:lnTo>
                      <a:pt x="11" y="11"/>
                    </a:lnTo>
                    <a:lnTo>
                      <a:pt x="11" y="6"/>
                    </a:lnTo>
                    <a:lnTo>
                      <a:pt x="11" y="4"/>
                    </a:lnTo>
                    <a:lnTo>
                      <a:pt x="13" y="4"/>
                    </a:lnTo>
                    <a:lnTo>
                      <a:pt x="15" y="2"/>
                    </a:lnTo>
                    <a:lnTo>
                      <a:pt x="15" y="2"/>
                    </a:lnTo>
                    <a:lnTo>
                      <a:pt x="15" y="0"/>
                    </a:lnTo>
                    <a:lnTo>
                      <a:pt x="15" y="0"/>
                    </a:lnTo>
                    <a:lnTo>
                      <a:pt x="11" y="2"/>
                    </a:lnTo>
                    <a:lnTo>
                      <a:pt x="4" y="6"/>
                    </a:lnTo>
                    <a:lnTo>
                      <a:pt x="0" y="8"/>
                    </a:lnTo>
                    <a:lnTo>
                      <a:pt x="2" y="10"/>
                    </a:lnTo>
                    <a:lnTo>
                      <a:pt x="4" y="13"/>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87" name="Freeform 1832">
                <a:extLst>
                  <a:ext uri="{FF2B5EF4-FFF2-40B4-BE49-F238E27FC236}">
                    <a16:creationId xmlns:a16="http://schemas.microsoft.com/office/drawing/2014/main" id="{7198E83C-CAE3-F907-56D6-78F69A5A5DF7}"/>
                  </a:ext>
                </a:extLst>
              </p:cNvPr>
              <p:cNvSpPr>
                <a:spLocks/>
              </p:cNvSpPr>
              <p:nvPr/>
            </p:nvSpPr>
            <p:spPr bwMode="auto">
              <a:xfrm>
                <a:off x="22294319" y="2489456"/>
                <a:ext cx="848503" cy="726126"/>
              </a:xfrm>
              <a:custGeom>
                <a:avLst/>
                <a:gdLst>
                  <a:gd name="T0" fmla="*/ 8 w 104"/>
                  <a:gd name="T1" fmla="*/ 51 h 89"/>
                  <a:gd name="T2" fmla="*/ 11 w 104"/>
                  <a:gd name="T3" fmla="*/ 53 h 89"/>
                  <a:gd name="T4" fmla="*/ 11 w 104"/>
                  <a:gd name="T5" fmla="*/ 57 h 89"/>
                  <a:gd name="T6" fmla="*/ 8 w 104"/>
                  <a:gd name="T7" fmla="*/ 61 h 89"/>
                  <a:gd name="T8" fmla="*/ 10 w 104"/>
                  <a:gd name="T9" fmla="*/ 63 h 89"/>
                  <a:gd name="T10" fmla="*/ 6 w 104"/>
                  <a:gd name="T11" fmla="*/ 63 h 89"/>
                  <a:gd name="T12" fmla="*/ 2 w 104"/>
                  <a:gd name="T13" fmla="*/ 65 h 89"/>
                  <a:gd name="T14" fmla="*/ 2 w 104"/>
                  <a:gd name="T15" fmla="*/ 66 h 89"/>
                  <a:gd name="T16" fmla="*/ 4 w 104"/>
                  <a:gd name="T17" fmla="*/ 68 h 89"/>
                  <a:gd name="T18" fmla="*/ 2 w 104"/>
                  <a:gd name="T19" fmla="*/ 70 h 89"/>
                  <a:gd name="T20" fmla="*/ 0 w 104"/>
                  <a:gd name="T21" fmla="*/ 72 h 89"/>
                  <a:gd name="T22" fmla="*/ 0 w 104"/>
                  <a:gd name="T23" fmla="*/ 72 h 89"/>
                  <a:gd name="T24" fmla="*/ 0 w 104"/>
                  <a:gd name="T25" fmla="*/ 74 h 89"/>
                  <a:gd name="T26" fmla="*/ 2 w 104"/>
                  <a:gd name="T27" fmla="*/ 76 h 89"/>
                  <a:gd name="T28" fmla="*/ 2 w 104"/>
                  <a:gd name="T29" fmla="*/ 76 h 89"/>
                  <a:gd name="T30" fmla="*/ 2 w 104"/>
                  <a:gd name="T31" fmla="*/ 78 h 89"/>
                  <a:gd name="T32" fmla="*/ 2 w 104"/>
                  <a:gd name="T33" fmla="*/ 78 h 89"/>
                  <a:gd name="T34" fmla="*/ 2 w 104"/>
                  <a:gd name="T35" fmla="*/ 80 h 89"/>
                  <a:gd name="T36" fmla="*/ 2 w 104"/>
                  <a:gd name="T37" fmla="*/ 80 h 89"/>
                  <a:gd name="T38" fmla="*/ 0 w 104"/>
                  <a:gd name="T39" fmla="*/ 82 h 89"/>
                  <a:gd name="T40" fmla="*/ 0 w 104"/>
                  <a:gd name="T41" fmla="*/ 82 h 89"/>
                  <a:gd name="T42" fmla="*/ 0 w 104"/>
                  <a:gd name="T43" fmla="*/ 83 h 89"/>
                  <a:gd name="T44" fmla="*/ 2 w 104"/>
                  <a:gd name="T45" fmla="*/ 83 h 89"/>
                  <a:gd name="T46" fmla="*/ 4 w 104"/>
                  <a:gd name="T47" fmla="*/ 85 h 89"/>
                  <a:gd name="T48" fmla="*/ 10 w 104"/>
                  <a:gd name="T49" fmla="*/ 89 h 89"/>
                  <a:gd name="T50" fmla="*/ 17 w 104"/>
                  <a:gd name="T51" fmla="*/ 89 h 89"/>
                  <a:gd name="T52" fmla="*/ 47 w 104"/>
                  <a:gd name="T53" fmla="*/ 72 h 89"/>
                  <a:gd name="T54" fmla="*/ 80 w 104"/>
                  <a:gd name="T55" fmla="*/ 53 h 89"/>
                  <a:gd name="T56" fmla="*/ 85 w 104"/>
                  <a:gd name="T57" fmla="*/ 49 h 89"/>
                  <a:gd name="T58" fmla="*/ 85 w 104"/>
                  <a:gd name="T59" fmla="*/ 44 h 89"/>
                  <a:gd name="T60" fmla="*/ 89 w 104"/>
                  <a:gd name="T61" fmla="*/ 32 h 89"/>
                  <a:gd name="T62" fmla="*/ 89 w 104"/>
                  <a:gd name="T63" fmla="*/ 27 h 89"/>
                  <a:gd name="T64" fmla="*/ 87 w 104"/>
                  <a:gd name="T65" fmla="*/ 17 h 89"/>
                  <a:gd name="T66" fmla="*/ 91 w 104"/>
                  <a:gd name="T67" fmla="*/ 13 h 89"/>
                  <a:gd name="T68" fmla="*/ 97 w 104"/>
                  <a:gd name="T69" fmla="*/ 11 h 89"/>
                  <a:gd name="T70" fmla="*/ 102 w 104"/>
                  <a:gd name="T71" fmla="*/ 8 h 89"/>
                  <a:gd name="T72" fmla="*/ 104 w 104"/>
                  <a:gd name="T73" fmla="*/ 2 h 89"/>
                  <a:gd name="T74" fmla="*/ 102 w 104"/>
                  <a:gd name="T75" fmla="*/ 0 h 89"/>
                  <a:gd name="T76" fmla="*/ 95 w 104"/>
                  <a:gd name="T77" fmla="*/ 2 h 89"/>
                  <a:gd name="T78" fmla="*/ 87 w 104"/>
                  <a:gd name="T79" fmla="*/ 4 h 89"/>
                  <a:gd name="T80" fmla="*/ 78 w 104"/>
                  <a:gd name="T81" fmla="*/ 4 h 89"/>
                  <a:gd name="T82" fmla="*/ 59 w 104"/>
                  <a:gd name="T83" fmla="*/ 10 h 89"/>
                  <a:gd name="T84" fmla="*/ 51 w 104"/>
                  <a:gd name="T85" fmla="*/ 11 h 89"/>
                  <a:gd name="T86" fmla="*/ 46 w 104"/>
                  <a:gd name="T87" fmla="*/ 10 h 89"/>
                  <a:gd name="T88" fmla="*/ 40 w 104"/>
                  <a:gd name="T89" fmla="*/ 8 h 89"/>
                  <a:gd name="T90" fmla="*/ 28 w 104"/>
                  <a:gd name="T91" fmla="*/ 11 h 89"/>
                  <a:gd name="T92" fmla="*/ 21 w 104"/>
                  <a:gd name="T93" fmla="*/ 11 h 89"/>
                  <a:gd name="T94" fmla="*/ 15 w 104"/>
                  <a:gd name="T95" fmla="*/ 10 h 89"/>
                  <a:gd name="T96" fmla="*/ 11 w 104"/>
                  <a:gd name="T97" fmla="*/ 13 h 89"/>
                  <a:gd name="T98" fmla="*/ 13 w 104"/>
                  <a:gd name="T99" fmla="*/ 17 h 89"/>
                  <a:gd name="T100" fmla="*/ 13 w 104"/>
                  <a:gd name="T101" fmla="*/ 19 h 89"/>
                  <a:gd name="T102" fmla="*/ 10 w 104"/>
                  <a:gd name="T103" fmla="*/ 19 h 89"/>
                  <a:gd name="T104" fmla="*/ 10 w 104"/>
                  <a:gd name="T105" fmla="*/ 23 h 89"/>
                  <a:gd name="T106" fmla="*/ 8 w 104"/>
                  <a:gd name="T107" fmla="*/ 23 h 89"/>
                  <a:gd name="T108" fmla="*/ 6 w 104"/>
                  <a:gd name="T109" fmla="*/ 25 h 89"/>
                  <a:gd name="T110" fmla="*/ 6 w 104"/>
                  <a:gd name="T111" fmla="*/ 25 h 89"/>
                  <a:gd name="T112" fmla="*/ 6 w 104"/>
                  <a:gd name="T113" fmla="*/ 27 h 89"/>
                  <a:gd name="T114" fmla="*/ 2 w 104"/>
                  <a:gd name="T115" fmla="*/ 25 h 89"/>
                  <a:gd name="T116" fmla="*/ 0 w 104"/>
                  <a:gd name="T117" fmla="*/ 28 h 89"/>
                  <a:gd name="T118" fmla="*/ 0 w 104"/>
                  <a:gd name="T119" fmla="*/ 32 h 89"/>
                  <a:gd name="T120" fmla="*/ 2 w 104"/>
                  <a:gd name="T121" fmla="*/ 46 h 89"/>
                  <a:gd name="T122" fmla="*/ 8 w 104"/>
                  <a:gd name="T123" fmla="*/ 4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89">
                    <a:moveTo>
                      <a:pt x="10" y="49"/>
                    </a:moveTo>
                    <a:lnTo>
                      <a:pt x="8" y="51"/>
                    </a:lnTo>
                    <a:lnTo>
                      <a:pt x="10" y="51"/>
                    </a:lnTo>
                    <a:lnTo>
                      <a:pt x="11" y="53"/>
                    </a:lnTo>
                    <a:lnTo>
                      <a:pt x="11" y="55"/>
                    </a:lnTo>
                    <a:lnTo>
                      <a:pt x="11" y="57"/>
                    </a:lnTo>
                    <a:lnTo>
                      <a:pt x="10" y="59"/>
                    </a:lnTo>
                    <a:lnTo>
                      <a:pt x="8" y="61"/>
                    </a:lnTo>
                    <a:lnTo>
                      <a:pt x="8" y="61"/>
                    </a:lnTo>
                    <a:lnTo>
                      <a:pt x="10" y="63"/>
                    </a:lnTo>
                    <a:lnTo>
                      <a:pt x="8" y="63"/>
                    </a:lnTo>
                    <a:lnTo>
                      <a:pt x="6" y="63"/>
                    </a:lnTo>
                    <a:lnTo>
                      <a:pt x="4" y="63"/>
                    </a:lnTo>
                    <a:lnTo>
                      <a:pt x="2" y="65"/>
                    </a:lnTo>
                    <a:lnTo>
                      <a:pt x="2" y="66"/>
                    </a:lnTo>
                    <a:lnTo>
                      <a:pt x="2" y="66"/>
                    </a:lnTo>
                    <a:lnTo>
                      <a:pt x="4" y="66"/>
                    </a:lnTo>
                    <a:lnTo>
                      <a:pt x="4" y="68"/>
                    </a:lnTo>
                    <a:lnTo>
                      <a:pt x="4" y="68"/>
                    </a:lnTo>
                    <a:lnTo>
                      <a:pt x="2" y="70"/>
                    </a:lnTo>
                    <a:lnTo>
                      <a:pt x="0" y="72"/>
                    </a:lnTo>
                    <a:lnTo>
                      <a:pt x="0" y="72"/>
                    </a:lnTo>
                    <a:lnTo>
                      <a:pt x="0" y="72"/>
                    </a:lnTo>
                    <a:lnTo>
                      <a:pt x="0" y="72"/>
                    </a:lnTo>
                    <a:lnTo>
                      <a:pt x="0" y="72"/>
                    </a:lnTo>
                    <a:lnTo>
                      <a:pt x="0" y="74"/>
                    </a:lnTo>
                    <a:lnTo>
                      <a:pt x="2" y="74"/>
                    </a:lnTo>
                    <a:lnTo>
                      <a:pt x="2" y="76"/>
                    </a:lnTo>
                    <a:lnTo>
                      <a:pt x="2" y="76"/>
                    </a:lnTo>
                    <a:lnTo>
                      <a:pt x="2" y="76"/>
                    </a:lnTo>
                    <a:lnTo>
                      <a:pt x="2" y="76"/>
                    </a:lnTo>
                    <a:lnTo>
                      <a:pt x="2" y="78"/>
                    </a:lnTo>
                    <a:lnTo>
                      <a:pt x="2" y="78"/>
                    </a:lnTo>
                    <a:lnTo>
                      <a:pt x="2" y="78"/>
                    </a:lnTo>
                    <a:lnTo>
                      <a:pt x="2" y="78"/>
                    </a:lnTo>
                    <a:lnTo>
                      <a:pt x="2" y="80"/>
                    </a:lnTo>
                    <a:lnTo>
                      <a:pt x="2" y="80"/>
                    </a:lnTo>
                    <a:lnTo>
                      <a:pt x="2" y="80"/>
                    </a:lnTo>
                    <a:lnTo>
                      <a:pt x="0" y="82"/>
                    </a:lnTo>
                    <a:lnTo>
                      <a:pt x="0" y="82"/>
                    </a:lnTo>
                    <a:lnTo>
                      <a:pt x="0" y="82"/>
                    </a:lnTo>
                    <a:lnTo>
                      <a:pt x="0" y="82"/>
                    </a:lnTo>
                    <a:lnTo>
                      <a:pt x="0" y="82"/>
                    </a:lnTo>
                    <a:lnTo>
                      <a:pt x="0" y="83"/>
                    </a:lnTo>
                    <a:lnTo>
                      <a:pt x="2" y="83"/>
                    </a:lnTo>
                    <a:lnTo>
                      <a:pt x="2" y="83"/>
                    </a:lnTo>
                    <a:lnTo>
                      <a:pt x="4" y="85"/>
                    </a:lnTo>
                    <a:lnTo>
                      <a:pt x="4" y="85"/>
                    </a:lnTo>
                    <a:lnTo>
                      <a:pt x="6" y="87"/>
                    </a:lnTo>
                    <a:lnTo>
                      <a:pt x="10" y="89"/>
                    </a:lnTo>
                    <a:lnTo>
                      <a:pt x="13" y="89"/>
                    </a:lnTo>
                    <a:lnTo>
                      <a:pt x="17" y="89"/>
                    </a:lnTo>
                    <a:lnTo>
                      <a:pt x="21" y="87"/>
                    </a:lnTo>
                    <a:lnTo>
                      <a:pt x="47" y="72"/>
                    </a:lnTo>
                    <a:lnTo>
                      <a:pt x="72" y="57"/>
                    </a:lnTo>
                    <a:lnTo>
                      <a:pt x="80" y="53"/>
                    </a:lnTo>
                    <a:lnTo>
                      <a:pt x="83" y="51"/>
                    </a:lnTo>
                    <a:lnTo>
                      <a:pt x="85" y="49"/>
                    </a:lnTo>
                    <a:lnTo>
                      <a:pt x="85" y="47"/>
                    </a:lnTo>
                    <a:lnTo>
                      <a:pt x="85" y="44"/>
                    </a:lnTo>
                    <a:lnTo>
                      <a:pt x="87" y="38"/>
                    </a:lnTo>
                    <a:lnTo>
                      <a:pt x="89" y="32"/>
                    </a:lnTo>
                    <a:lnTo>
                      <a:pt x="89" y="28"/>
                    </a:lnTo>
                    <a:lnTo>
                      <a:pt x="89" y="27"/>
                    </a:lnTo>
                    <a:lnTo>
                      <a:pt x="87" y="21"/>
                    </a:lnTo>
                    <a:lnTo>
                      <a:pt x="87" y="17"/>
                    </a:lnTo>
                    <a:lnTo>
                      <a:pt x="89" y="15"/>
                    </a:lnTo>
                    <a:lnTo>
                      <a:pt x="91" y="13"/>
                    </a:lnTo>
                    <a:lnTo>
                      <a:pt x="95" y="13"/>
                    </a:lnTo>
                    <a:lnTo>
                      <a:pt x="97" y="11"/>
                    </a:lnTo>
                    <a:lnTo>
                      <a:pt x="99" y="10"/>
                    </a:lnTo>
                    <a:lnTo>
                      <a:pt x="102" y="8"/>
                    </a:lnTo>
                    <a:lnTo>
                      <a:pt x="104" y="6"/>
                    </a:lnTo>
                    <a:lnTo>
                      <a:pt x="104" y="2"/>
                    </a:lnTo>
                    <a:lnTo>
                      <a:pt x="104" y="0"/>
                    </a:lnTo>
                    <a:lnTo>
                      <a:pt x="102" y="0"/>
                    </a:lnTo>
                    <a:lnTo>
                      <a:pt x="97" y="2"/>
                    </a:lnTo>
                    <a:lnTo>
                      <a:pt x="95" y="2"/>
                    </a:lnTo>
                    <a:lnTo>
                      <a:pt x="91" y="4"/>
                    </a:lnTo>
                    <a:lnTo>
                      <a:pt x="87" y="4"/>
                    </a:lnTo>
                    <a:lnTo>
                      <a:pt x="85" y="4"/>
                    </a:lnTo>
                    <a:lnTo>
                      <a:pt x="78" y="4"/>
                    </a:lnTo>
                    <a:lnTo>
                      <a:pt x="64" y="10"/>
                    </a:lnTo>
                    <a:lnTo>
                      <a:pt x="59" y="10"/>
                    </a:lnTo>
                    <a:lnTo>
                      <a:pt x="55" y="11"/>
                    </a:lnTo>
                    <a:lnTo>
                      <a:pt x="51" y="11"/>
                    </a:lnTo>
                    <a:lnTo>
                      <a:pt x="49" y="11"/>
                    </a:lnTo>
                    <a:lnTo>
                      <a:pt x="46" y="10"/>
                    </a:lnTo>
                    <a:lnTo>
                      <a:pt x="42" y="8"/>
                    </a:lnTo>
                    <a:lnTo>
                      <a:pt x="40" y="8"/>
                    </a:lnTo>
                    <a:lnTo>
                      <a:pt x="38" y="8"/>
                    </a:lnTo>
                    <a:lnTo>
                      <a:pt x="28" y="11"/>
                    </a:lnTo>
                    <a:lnTo>
                      <a:pt x="25" y="11"/>
                    </a:lnTo>
                    <a:lnTo>
                      <a:pt x="21" y="11"/>
                    </a:lnTo>
                    <a:lnTo>
                      <a:pt x="17" y="10"/>
                    </a:lnTo>
                    <a:lnTo>
                      <a:pt x="15" y="10"/>
                    </a:lnTo>
                    <a:lnTo>
                      <a:pt x="13" y="11"/>
                    </a:lnTo>
                    <a:lnTo>
                      <a:pt x="11" y="13"/>
                    </a:lnTo>
                    <a:lnTo>
                      <a:pt x="13" y="15"/>
                    </a:lnTo>
                    <a:lnTo>
                      <a:pt x="13" y="17"/>
                    </a:lnTo>
                    <a:lnTo>
                      <a:pt x="13" y="19"/>
                    </a:lnTo>
                    <a:lnTo>
                      <a:pt x="13" y="19"/>
                    </a:lnTo>
                    <a:lnTo>
                      <a:pt x="11" y="19"/>
                    </a:lnTo>
                    <a:lnTo>
                      <a:pt x="10" y="19"/>
                    </a:lnTo>
                    <a:lnTo>
                      <a:pt x="10" y="21"/>
                    </a:lnTo>
                    <a:lnTo>
                      <a:pt x="10" y="23"/>
                    </a:lnTo>
                    <a:lnTo>
                      <a:pt x="10" y="23"/>
                    </a:lnTo>
                    <a:lnTo>
                      <a:pt x="8" y="23"/>
                    </a:lnTo>
                    <a:lnTo>
                      <a:pt x="8" y="25"/>
                    </a:lnTo>
                    <a:lnTo>
                      <a:pt x="6" y="25"/>
                    </a:lnTo>
                    <a:lnTo>
                      <a:pt x="6" y="25"/>
                    </a:lnTo>
                    <a:lnTo>
                      <a:pt x="6" y="25"/>
                    </a:lnTo>
                    <a:lnTo>
                      <a:pt x="6" y="27"/>
                    </a:lnTo>
                    <a:lnTo>
                      <a:pt x="6" y="27"/>
                    </a:lnTo>
                    <a:lnTo>
                      <a:pt x="4" y="27"/>
                    </a:lnTo>
                    <a:lnTo>
                      <a:pt x="2" y="25"/>
                    </a:lnTo>
                    <a:lnTo>
                      <a:pt x="2" y="25"/>
                    </a:lnTo>
                    <a:lnTo>
                      <a:pt x="0" y="28"/>
                    </a:lnTo>
                    <a:lnTo>
                      <a:pt x="0" y="30"/>
                    </a:lnTo>
                    <a:lnTo>
                      <a:pt x="0" y="32"/>
                    </a:lnTo>
                    <a:lnTo>
                      <a:pt x="2" y="36"/>
                    </a:lnTo>
                    <a:lnTo>
                      <a:pt x="2" y="46"/>
                    </a:lnTo>
                    <a:lnTo>
                      <a:pt x="2" y="47"/>
                    </a:lnTo>
                    <a:lnTo>
                      <a:pt x="8" y="47"/>
                    </a:lnTo>
                    <a:lnTo>
                      <a:pt x="10" y="49"/>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88" name="Freeform 1833">
                <a:extLst>
                  <a:ext uri="{FF2B5EF4-FFF2-40B4-BE49-F238E27FC236}">
                    <a16:creationId xmlns:a16="http://schemas.microsoft.com/office/drawing/2014/main" id="{F2F23689-E8B7-05EA-4874-32963D5443EB}"/>
                  </a:ext>
                </a:extLst>
              </p:cNvPr>
              <p:cNvSpPr>
                <a:spLocks/>
              </p:cNvSpPr>
              <p:nvPr/>
            </p:nvSpPr>
            <p:spPr bwMode="auto">
              <a:xfrm>
                <a:off x="22204570" y="2872914"/>
                <a:ext cx="179491" cy="236604"/>
              </a:xfrm>
              <a:custGeom>
                <a:avLst/>
                <a:gdLst>
                  <a:gd name="T0" fmla="*/ 2 w 22"/>
                  <a:gd name="T1" fmla="*/ 29 h 29"/>
                  <a:gd name="T2" fmla="*/ 2 w 22"/>
                  <a:gd name="T3" fmla="*/ 29 h 29"/>
                  <a:gd name="T4" fmla="*/ 2 w 22"/>
                  <a:gd name="T5" fmla="*/ 29 h 29"/>
                  <a:gd name="T6" fmla="*/ 3 w 22"/>
                  <a:gd name="T7" fmla="*/ 29 h 29"/>
                  <a:gd name="T8" fmla="*/ 3 w 22"/>
                  <a:gd name="T9" fmla="*/ 29 h 29"/>
                  <a:gd name="T10" fmla="*/ 5 w 22"/>
                  <a:gd name="T11" fmla="*/ 29 h 29"/>
                  <a:gd name="T12" fmla="*/ 5 w 22"/>
                  <a:gd name="T13" fmla="*/ 29 h 29"/>
                  <a:gd name="T14" fmla="*/ 5 w 22"/>
                  <a:gd name="T15" fmla="*/ 29 h 29"/>
                  <a:gd name="T16" fmla="*/ 7 w 22"/>
                  <a:gd name="T17" fmla="*/ 27 h 29"/>
                  <a:gd name="T18" fmla="*/ 7 w 22"/>
                  <a:gd name="T19" fmla="*/ 27 h 29"/>
                  <a:gd name="T20" fmla="*/ 7 w 22"/>
                  <a:gd name="T21" fmla="*/ 27 h 29"/>
                  <a:gd name="T22" fmla="*/ 7 w 22"/>
                  <a:gd name="T23" fmla="*/ 27 h 29"/>
                  <a:gd name="T24" fmla="*/ 7 w 22"/>
                  <a:gd name="T25" fmla="*/ 27 h 29"/>
                  <a:gd name="T26" fmla="*/ 9 w 22"/>
                  <a:gd name="T27" fmla="*/ 25 h 29"/>
                  <a:gd name="T28" fmla="*/ 9 w 22"/>
                  <a:gd name="T29" fmla="*/ 25 h 29"/>
                  <a:gd name="T30" fmla="*/ 11 w 22"/>
                  <a:gd name="T31" fmla="*/ 25 h 29"/>
                  <a:gd name="T32" fmla="*/ 11 w 22"/>
                  <a:gd name="T33" fmla="*/ 23 h 29"/>
                  <a:gd name="T34" fmla="*/ 11 w 22"/>
                  <a:gd name="T35" fmla="*/ 23 h 29"/>
                  <a:gd name="T36" fmla="*/ 13 w 22"/>
                  <a:gd name="T37" fmla="*/ 23 h 29"/>
                  <a:gd name="T38" fmla="*/ 15 w 22"/>
                  <a:gd name="T39" fmla="*/ 21 h 29"/>
                  <a:gd name="T40" fmla="*/ 15 w 22"/>
                  <a:gd name="T41" fmla="*/ 21 h 29"/>
                  <a:gd name="T42" fmla="*/ 15 w 22"/>
                  <a:gd name="T43" fmla="*/ 19 h 29"/>
                  <a:gd name="T44" fmla="*/ 13 w 22"/>
                  <a:gd name="T45" fmla="*/ 19 h 29"/>
                  <a:gd name="T46" fmla="*/ 13 w 22"/>
                  <a:gd name="T47" fmla="*/ 19 h 29"/>
                  <a:gd name="T48" fmla="*/ 13 w 22"/>
                  <a:gd name="T49" fmla="*/ 18 h 29"/>
                  <a:gd name="T50" fmla="*/ 15 w 22"/>
                  <a:gd name="T51" fmla="*/ 16 h 29"/>
                  <a:gd name="T52" fmla="*/ 17 w 22"/>
                  <a:gd name="T53" fmla="*/ 16 h 29"/>
                  <a:gd name="T54" fmla="*/ 19 w 22"/>
                  <a:gd name="T55" fmla="*/ 16 h 29"/>
                  <a:gd name="T56" fmla="*/ 21 w 22"/>
                  <a:gd name="T57" fmla="*/ 16 h 29"/>
                  <a:gd name="T58" fmla="*/ 19 w 22"/>
                  <a:gd name="T59" fmla="*/ 14 h 29"/>
                  <a:gd name="T60" fmla="*/ 19 w 22"/>
                  <a:gd name="T61" fmla="*/ 14 h 29"/>
                  <a:gd name="T62" fmla="*/ 21 w 22"/>
                  <a:gd name="T63" fmla="*/ 12 h 29"/>
                  <a:gd name="T64" fmla="*/ 22 w 22"/>
                  <a:gd name="T65" fmla="*/ 10 h 29"/>
                  <a:gd name="T66" fmla="*/ 22 w 22"/>
                  <a:gd name="T67" fmla="*/ 8 h 29"/>
                  <a:gd name="T68" fmla="*/ 22 w 22"/>
                  <a:gd name="T69" fmla="*/ 6 h 29"/>
                  <a:gd name="T70" fmla="*/ 21 w 22"/>
                  <a:gd name="T71" fmla="*/ 4 h 29"/>
                  <a:gd name="T72" fmla="*/ 19 w 22"/>
                  <a:gd name="T73" fmla="*/ 4 h 29"/>
                  <a:gd name="T74" fmla="*/ 21 w 22"/>
                  <a:gd name="T75" fmla="*/ 2 h 29"/>
                  <a:gd name="T76" fmla="*/ 19 w 22"/>
                  <a:gd name="T77" fmla="*/ 0 h 29"/>
                  <a:gd name="T78" fmla="*/ 13 w 22"/>
                  <a:gd name="T79" fmla="*/ 0 h 29"/>
                  <a:gd name="T80" fmla="*/ 13 w 22"/>
                  <a:gd name="T81" fmla="*/ 2 h 29"/>
                  <a:gd name="T82" fmla="*/ 13 w 22"/>
                  <a:gd name="T83" fmla="*/ 4 h 29"/>
                  <a:gd name="T84" fmla="*/ 11 w 22"/>
                  <a:gd name="T85" fmla="*/ 6 h 29"/>
                  <a:gd name="T86" fmla="*/ 9 w 22"/>
                  <a:gd name="T87" fmla="*/ 6 h 29"/>
                  <a:gd name="T88" fmla="*/ 9 w 22"/>
                  <a:gd name="T89" fmla="*/ 8 h 29"/>
                  <a:gd name="T90" fmla="*/ 2 w 22"/>
                  <a:gd name="T91" fmla="*/ 25 h 29"/>
                  <a:gd name="T92" fmla="*/ 0 w 22"/>
                  <a:gd name="T93" fmla="*/ 29 h 29"/>
                  <a:gd name="T94" fmla="*/ 2 w 22"/>
                  <a:gd name="T95" fmla="*/ 29 h 29"/>
                  <a:gd name="T96" fmla="*/ 2 w 22"/>
                  <a:gd name="T9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 h="29">
                    <a:moveTo>
                      <a:pt x="2" y="29"/>
                    </a:moveTo>
                    <a:lnTo>
                      <a:pt x="2" y="29"/>
                    </a:lnTo>
                    <a:lnTo>
                      <a:pt x="2" y="29"/>
                    </a:lnTo>
                    <a:lnTo>
                      <a:pt x="3" y="29"/>
                    </a:lnTo>
                    <a:lnTo>
                      <a:pt x="3" y="29"/>
                    </a:lnTo>
                    <a:lnTo>
                      <a:pt x="5" y="29"/>
                    </a:lnTo>
                    <a:lnTo>
                      <a:pt x="5" y="29"/>
                    </a:lnTo>
                    <a:lnTo>
                      <a:pt x="5" y="29"/>
                    </a:lnTo>
                    <a:lnTo>
                      <a:pt x="7" y="27"/>
                    </a:lnTo>
                    <a:lnTo>
                      <a:pt x="7" y="27"/>
                    </a:lnTo>
                    <a:lnTo>
                      <a:pt x="7" y="27"/>
                    </a:lnTo>
                    <a:lnTo>
                      <a:pt x="7" y="27"/>
                    </a:lnTo>
                    <a:lnTo>
                      <a:pt x="7" y="27"/>
                    </a:lnTo>
                    <a:lnTo>
                      <a:pt x="9" y="25"/>
                    </a:lnTo>
                    <a:lnTo>
                      <a:pt x="9" y="25"/>
                    </a:lnTo>
                    <a:lnTo>
                      <a:pt x="11" y="25"/>
                    </a:lnTo>
                    <a:lnTo>
                      <a:pt x="11" y="23"/>
                    </a:lnTo>
                    <a:lnTo>
                      <a:pt x="11" y="23"/>
                    </a:lnTo>
                    <a:lnTo>
                      <a:pt x="13" y="23"/>
                    </a:lnTo>
                    <a:lnTo>
                      <a:pt x="15" y="21"/>
                    </a:lnTo>
                    <a:lnTo>
                      <a:pt x="15" y="21"/>
                    </a:lnTo>
                    <a:lnTo>
                      <a:pt x="15" y="19"/>
                    </a:lnTo>
                    <a:lnTo>
                      <a:pt x="13" y="19"/>
                    </a:lnTo>
                    <a:lnTo>
                      <a:pt x="13" y="19"/>
                    </a:lnTo>
                    <a:lnTo>
                      <a:pt x="13" y="18"/>
                    </a:lnTo>
                    <a:lnTo>
                      <a:pt x="15" y="16"/>
                    </a:lnTo>
                    <a:lnTo>
                      <a:pt x="17" y="16"/>
                    </a:lnTo>
                    <a:lnTo>
                      <a:pt x="19" y="16"/>
                    </a:lnTo>
                    <a:lnTo>
                      <a:pt x="21" y="16"/>
                    </a:lnTo>
                    <a:lnTo>
                      <a:pt x="19" y="14"/>
                    </a:lnTo>
                    <a:lnTo>
                      <a:pt x="19" y="14"/>
                    </a:lnTo>
                    <a:lnTo>
                      <a:pt x="21" y="12"/>
                    </a:lnTo>
                    <a:lnTo>
                      <a:pt x="22" y="10"/>
                    </a:lnTo>
                    <a:lnTo>
                      <a:pt x="22" y="8"/>
                    </a:lnTo>
                    <a:lnTo>
                      <a:pt x="22" y="6"/>
                    </a:lnTo>
                    <a:lnTo>
                      <a:pt x="21" y="4"/>
                    </a:lnTo>
                    <a:lnTo>
                      <a:pt x="19" y="4"/>
                    </a:lnTo>
                    <a:lnTo>
                      <a:pt x="21" y="2"/>
                    </a:lnTo>
                    <a:lnTo>
                      <a:pt x="19" y="0"/>
                    </a:lnTo>
                    <a:lnTo>
                      <a:pt x="13" y="0"/>
                    </a:lnTo>
                    <a:lnTo>
                      <a:pt x="13" y="2"/>
                    </a:lnTo>
                    <a:lnTo>
                      <a:pt x="13" y="4"/>
                    </a:lnTo>
                    <a:lnTo>
                      <a:pt x="11" y="6"/>
                    </a:lnTo>
                    <a:lnTo>
                      <a:pt x="9" y="6"/>
                    </a:lnTo>
                    <a:lnTo>
                      <a:pt x="9" y="8"/>
                    </a:lnTo>
                    <a:lnTo>
                      <a:pt x="2" y="25"/>
                    </a:lnTo>
                    <a:lnTo>
                      <a:pt x="0" y="29"/>
                    </a:lnTo>
                    <a:lnTo>
                      <a:pt x="2" y="29"/>
                    </a:lnTo>
                    <a:lnTo>
                      <a:pt x="2" y="29"/>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89" name="Freeform 1834">
                <a:extLst>
                  <a:ext uri="{FF2B5EF4-FFF2-40B4-BE49-F238E27FC236}">
                    <a16:creationId xmlns:a16="http://schemas.microsoft.com/office/drawing/2014/main" id="{0E6B52C8-7681-2941-2510-3A9E99E9E078}"/>
                  </a:ext>
                </a:extLst>
              </p:cNvPr>
              <p:cNvSpPr>
                <a:spLocks/>
              </p:cNvSpPr>
              <p:nvPr/>
            </p:nvSpPr>
            <p:spPr bwMode="auto">
              <a:xfrm>
                <a:off x="32435559" y="467598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90" name="Freeform 1835">
                <a:extLst>
                  <a:ext uri="{FF2B5EF4-FFF2-40B4-BE49-F238E27FC236}">
                    <a16:creationId xmlns:a16="http://schemas.microsoft.com/office/drawing/2014/main" id="{25F92B81-707E-A10C-B4EE-E41B2B0D6215}"/>
                  </a:ext>
                </a:extLst>
              </p:cNvPr>
              <p:cNvSpPr>
                <a:spLocks/>
              </p:cNvSpPr>
              <p:nvPr/>
            </p:nvSpPr>
            <p:spPr bwMode="auto">
              <a:xfrm>
                <a:off x="22188252" y="3076879"/>
                <a:ext cx="554791" cy="587425"/>
              </a:xfrm>
              <a:custGeom>
                <a:avLst/>
                <a:gdLst>
                  <a:gd name="T0" fmla="*/ 19 w 68"/>
                  <a:gd name="T1" fmla="*/ 70 h 72"/>
                  <a:gd name="T2" fmla="*/ 23 w 68"/>
                  <a:gd name="T3" fmla="*/ 67 h 72"/>
                  <a:gd name="T4" fmla="*/ 28 w 68"/>
                  <a:gd name="T5" fmla="*/ 61 h 72"/>
                  <a:gd name="T6" fmla="*/ 36 w 68"/>
                  <a:gd name="T7" fmla="*/ 59 h 72"/>
                  <a:gd name="T8" fmla="*/ 40 w 68"/>
                  <a:gd name="T9" fmla="*/ 57 h 72"/>
                  <a:gd name="T10" fmla="*/ 41 w 68"/>
                  <a:gd name="T11" fmla="*/ 53 h 72"/>
                  <a:gd name="T12" fmla="*/ 45 w 68"/>
                  <a:gd name="T13" fmla="*/ 51 h 72"/>
                  <a:gd name="T14" fmla="*/ 32 w 68"/>
                  <a:gd name="T15" fmla="*/ 32 h 72"/>
                  <a:gd name="T16" fmla="*/ 62 w 68"/>
                  <a:gd name="T17" fmla="*/ 23 h 72"/>
                  <a:gd name="T18" fmla="*/ 68 w 68"/>
                  <a:gd name="T19" fmla="*/ 21 h 72"/>
                  <a:gd name="T20" fmla="*/ 68 w 68"/>
                  <a:gd name="T21" fmla="*/ 19 h 72"/>
                  <a:gd name="T22" fmla="*/ 66 w 68"/>
                  <a:gd name="T23" fmla="*/ 17 h 72"/>
                  <a:gd name="T24" fmla="*/ 64 w 68"/>
                  <a:gd name="T25" fmla="*/ 17 h 72"/>
                  <a:gd name="T26" fmla="*/ 64 w 68"/>
                  <a:gd name="T27" fmla="*/ 15 h 72"/>
                  <a:gd name="T28" fmla="*/ 34 w 68"/>
                  <a:gd name="T29" fmla="*/ 15 h 72"/>
                  <a:gd name="T30" fmla="*/ 26 w 68"/>
                  <a:gd name="T31" fmla="*/ 17 h 72"/>
                  <a:gd name="T32" fmla="*/ 19 w 68"/>
                  <a:gd name="T33" fmla="*/ 15 h 72"/>
                  <a:gd name="T34" fmla="*/ 17 w 68"/>
                  <a:gd name="T35" fmla="*/ 13 h 72"/>
                  <a:gd name="T36" fmla="*/ 15 w 68"/>
                  <a:gd name="T37" fmla="*/ 11 h 72"/>
                  <a:gd name="T38" fmla="*/ 11 w 68"/>
                  <a:gd name="T39" fmla="*/ 11 h 72"/>
                  <a:gd name="T40" fmla="*/ 11 w 68"/>
                  <a:gd name="T41" fmla="*/ 11 h 72"/>
                  <a:gd name="T42" fmla="*/ 9 w 68"/>
                  <a:gd name="T43" fmla="*/ 11 h 72"/>
                  <a:gd name="T44" fmla="*/ 9 w 68"/>
                  <a:gd name="T45" fmla="*/ 11 h 72"/>
                  <a:gd name="T46" fmla="*/ 9 w 68"/>
                  <a:gd name="T47" fmla="*/ 11 h 72"/>
                  <a:gd name="T48" fmla="*/ 9 w 68"/>
                  <a:gd name="T49" fmla="*/ 17 h 72"/>
                  <a:gd name="T50" fmla="*/ 9 w 68"/>
                  <a:gd name="T51" fmla="*/ 19 h 72"/>
                  <a:gd name="T52" fmla="*/ 9 w 68"/>
                  <a:gd name="T53" fmla="*/ 21 h 72"/>
                  <a:gd name="T54" fmla="*/ 9 w 68"/>
                  <a:gd name="T55" fmla="*/ 23 h 72"/>
                  <a:gd name="T56" fmla="*/ 9 w 68"/>
                  <a:gd name="T57" fmla="*/ 27 h 72"/>
                  <a:gd name="T58" fmla="*/ 9 w 68"/>
                  <a:gd name="T59" fmla="*/ 27 h 72"/>
                  <a:gd name="T60" fmla="*/ 9 w 68"/>
                  <a:gd name="T61" fmla="*/ 29 h 72"/>
                  <a:gd name="T62" fmla="*/ 7 w 68"/>
                  <a:gd name="T63" fmla="*/ 29 h 72"/>
                  <a:gd name="T64" fmla="*/ 7 w 68"/>
                  <a:gd name="T65" fmla="*/ 30 h 72"/>
                  <a:gd name="T66" fmla="*/ 7 w 68"/>
                  <a:gd name="T67" fmla="*/ 34 h 72"/>
                  <a:gd name="T68" fmla="*/ 7 w 68"/>
                  <a:gd name="T69" fmla="*/ 36 h 72"/>
                  <a:gd name="T70" fmla="*/ 7 w 68"/>
                  <a:gd name="T71" fmla="*/ 36 h 72"/>
                  <a:gd name="T72" fmla="*/ 7 w 68"/>
                  <a:gd name="T73" fmla="*/ 40 h 72"/>
                  <a:gd name="T74" fmla="*/ 5 w 68"/>
                  <a:gd name="T75" fmla="*/ 42 h 72"/>
                  <a:gd name="T76" fmla="*/ 4 w 68"/>
                  <a:gd name="T77" fmla="*/ 46 h 72"/>
                  <a:gd name="T78" fmla="*/ 4 w 68"/>
                  <a:gd name="T79" fmla="*/ 49 h 72"/>
                  <a:gd name="T80" fmla="*/ 2 w 68"/>
                  <a:gd name="T81" fmla="*/ 55 h 72"/>
                  <a:gd name="T82" fmla="*/ 2 w 68"/>
                  <a:gd name="T83" fmla="*/ 57 h 72"/>
                  <a:gd name="T84" fmla="*/ 2 w 68"/>
                  <a:gd name="T85" fmla="*/ 59 h 72"/>
                  <a:gd name="T86" fmla="*/ 0 w 68"/>
                  <a:gd name="T87" fmla="*/ 67 h 72"/>
                  <a:gd name="T88" fmla="*/ 0 w 68"/>
                  <a:gd name="T89" fmla="*/ 67 h 72"/>
                  <a:gd name="T90" fmla="*/ 0 w 68"/>
                  <a:gd name="T91" fmla="*/ 68 h 72"/>
                  <a:gd name="T92" fmla="*/ 15 w 68"/>
                  <a:gd name="T9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 h="72">
                    <a:moveTo>
                      <a:pt x="15" y="72"/>
                    </a:moveTo>
                    <a:lnTo>
                      <a:pt x="19" y="70"/>
                    </a:lnTo>
                    <a:lnTo>
                      <a:pt x="21" y="68"/>
                    </a:lnTo>
                    <a:lnTo>
                      <a:pt x="23" y="67"/>
                    </a:lnTo>
                    <a:lnTo>
                      <a:pt x="26" y="63"/>
                    </a:lnTo>
                    <a:lnTo>
                      <a:pt x="28" y="61"/>
                    </a:lnTo>
                    <a:lnTo>
                      <a:pt x="32" y="61"/>
                    </a:lnTo>
                    <a:lnTo>
                      <a:pt x="36" y="59"/>
                    </a:lnTo>
                    <a:lnTo>
                      <a:pt x="40" y="59"/>
                    </a:lnTo>
                    <a:lnTo>
                      <a:pt x="40" y="57"/>
                    </a:lnTo>
                    <a:lnTo>
                      <a:pt x="41" y="53"/>
                    </a:lnTo>
                    <a:lnTo>
                      <a:pt x="41" y="53"/>
                    </a:lnTo>
                    <a:lnTo>
                      <a:pt x="43" y="51"/>
                    </a:lnTo>
                    <a:lnTo>
                      <a:pt x="45" y="51"/>
                    </a:lnTo>
                    <a:lnTo>
                      <a:pt x="47" y="49"/>
                    </a:lnTo>
                    <a:lnTo>
                      <a:pt x="32" y="32"/>
                    </a:lnTo>
                    <a:lnTo>
                      <a:pt x="59" y="25"/>
                    </a:lnTo>
                    <a:lnTo>
                      <a:pt x="62" y="23"/>
                    </a:lnTo>
                    <a:lnTo>
                      <a:pt x="66" y="21"/>
                    </a:lnTo>
                    <a:lnTo>
                      <a:pt x="68" y="21"/>
                    </a:lnTo>
                    <a:lnTo>
                      <a:pt x="68" y="19"/>
                    </a:lnTo>
                    <a:lnTo>
                      <a:pt x="68" y="19"/>
                    </a:lnTo>
                    <a:lnTo>
                      <a:pt x="68" y="17"/>
                    </a:lnTo>
                    <a:lnTo>
                      <a:pt x="66" y="17"/>
                    </a:lnTo>
                    <a:lnTo>
                      <a:pt x="66" y="17"/>
                    </a:lnTo>
                    <a:lnTo>
                      <a:pt x="64" y="17"/>
                    </a:lnTo>
                    <a:lnTo>
                      <a:pt x="64" y="15"/>
                    </a:lnTo>
                    <a:lnTo>
                      <a:pt x="64" y="15"/>
                    </a:lnTo>
                    <a:lnTo>
                      <a:pt x="60" y="0"/>
                    </a:lnTo>
                    <a:lnTo>
                      <a:pt x="34" y="15"/>
                    </a:lnTo>
                    <a:lnTo>
                      <a:pt x="30" y="17"/>
                    </a:lnTo>
                    <a:lnTo>
                      <a:pt x="26" y="17"/>
                    </a:lnTo>
                    <a:lnTo>
                      <a:pt x="23" y="17"/>
                    </a:lnTo>
                    <a:lnTo>
                      <a:pt x="19" y="15"/>
                    </a:lnTo>
                    <a:lnTo>
                      <a:pt x="17" y="13"/>
                    </a:lnTo>
                    <a:lnTo>
                      <a:pt x="17" y="13"/>
                    </a:lnTo>
                    <a:lnTo>
                      <a:pt x="15" y="11"/>
                    </a:lnTo>
                    <a:lnTo>
                      <a:pt x="15" y="11"/>
                    </a:lnTo>
                    <a:lnTo>
                      <a:pt x="13" y="11"/>
                    </a:lnTo>
                    <a:lnTo>
                      <a:pt x="11" y="11"/>
                    </a:lnTo>
                    <a:lnTo>
                      <a:pt x="11" y="11"/>
                    </a:lnTo>
                    <a:lnTo>
                      <a:pt x="11" y="11"/>
                    </a:lnTo>
                    <a:lnTo>
                      <a:pt x="11" y="11"/>
                    </a:lnTo>
                    <a:lnTo>
                      <a:pt x="9" y="11"/>
                    </a:lnTo>
                    <a:lnTo>
                      <a:pt x="9" y="11"/>
                    </a:lnTo>
                    <a:lnTo>
                      <a:pt x="9" y="11"/>
                    </a:lnTo>
                    <a:lnTo>
                      <a:pt x="9" y="11"/>
                    </a:lnTo>
                    <a:lnTo>
                      <a:pt x="9" y="11"/>
                    </a:lnTo>
                    <a:lnTo>
                      <a:pt x="9" y="13"/>
                    </a:lnTo>
                    <a:lnTo>
                      <a:pt x="9" y="17"/>
                    </a:lnTo>
                    <a:lnTo>
                      <a:pt x="9" y="19"/>
                    </a:lnTo>
                    <a:lnTo>
                      <a:pt x="9" y="19"/>
                    </a:lnTo>
                    <a:lnTo>
                      <a:pt x="9" y="21"/>
                    </a:lnTo>
                    <a:lnTo>
                      <a:pt x="9" y="21"/>
                    </a:lnTo>
                    <a:lnTo>
                      <a:pt x="9" y="23"/>
                    </a:lnTo>
                    <a:lnTo>
                      <a:pt x="9" y="23"/>
                    </a:lnTo>
                    <a:lnTo>
                      <a:pt x="9" y="25"/>
                    </a:lnTo>
                    <a:lnTo>
                      <a:pt x="9" y="27"/>
                    </a:lnTo>
                    <a:lnTo>
                      <a:pt x="9" y="27"/>
                    </a:lnTo>
                    <a:lnTo>
                      <a:pt x="9" y="27"/>
                    </a:lnTo>
                    <a:lnTo>
                      <a:pt x="9" y="29"/>
                    </a:lnTo>
                    <a:lnTo>
                      <a:pt x="9" y="29"/>
                    </a:lnTo>
                    <a:lnTo>
                      <a:pt x="7" y="29"/>
                    </a:lnTo>
                    <a:lnTo>
                      <a:pt x="7" y="29"/>
                    </a:lnTo>
                    <a:lnTo>
                      <a:pt x="7" y="30"/>
                    </a:lnTo>
                    <a:lnTo>
                      <a:pt x="7" y="30"/>
                    </a:lnTo>
                    <a:lnTo>
                      <a:pt x="7" y="32"/>
                    </a:lnTo>
                    <a:lnTo>
                      <a:pt x="7" y="34"/>
                    </a:lnTo>
                    <a:lnTo>
                      <a:pt x="7" y="34"/>
                    </a:lnTo>
                    <a:lnTo>
                      <a:pt x="7" y="36"/>
                    </a:lnTo>
                    <a:lnTo>
                      <a:pt x="7" y="36"/>
                    </a:lnTo>
                    <a:lnTo>
                      <a:pt x="7" y="36"/>
                    </a:lnTo>
                    <a:lnTo>
                      <a:pt x="7" y="38"/>
                    </a:lnTo>
                    <a:lnTo>
                      <a:pt x="7" y="40"/>
                    </a:lnTo>
                    <a:lnTo>
                      <a:pt x="5" y="42"/>
                    </a:lnTo>
                    <a:lnTo>
                      <a:pt x="5" y="42"/>
                    </a:lnTo>
                    <a:lnTo>
                      <a:pt x="5" y="44"/>
                    </a:lnTo>
                    <a:lnTo>
                      <a:pt x="4" y="46"/>
                    </a:lnTo>
                    <a:lnTo>
                      <a:pt x="4" y="46"/>
                    </a:lnTo>
                    <a:lnTo>
                      <a:pt x="4" y="49"/>
                    </a:lnTo>
                    <a:lnTo>
                      <a:pt x="2" y="55"/>
                    </a:lnTo>
                    <a:lnTo>
                      <a:pt x="2" y="55"/>
                    </a:lnTo>
                    <a:lnTo>
                      <a:pt x="2" y="55"/>
                    </a:lnTo>
                    <a:lnTo>
                      <a:pt x="2" y="57"/>
                    </a:lnTo>
                    <a:lnTo>
                      <a:pt x="2" y="57"/>
                    </a:lnTo>
                    <a:lnTo>
                      <a:pt x="2" y="59"/>
                    </a:lnTo>
                    <a:lnTo>
                      <a:pt x="0" y="61"/>
                    </a:lnTo>
                    <a:lnTo>
                      <a:pt x="0" y="67"/>
                    </a:lnTo>
                    <a:lnTo>
                      <a:pt x="0" y="67"/>
                    </a:lnTo>
                    <a:lnTo>
                      <a:pt x="0" y="67"/>
                    </a:lnTo>
                    <a:lnTo>
                      <a:pt x="0" y="68"/>
                    </a:lnTo>
                    <a:lnTo>
                      <a:pt x="0" y="68"/>
                    </a:lnTo>
                    <a:lnTo>
                      <a:pt x="11" y="72"/>
                    </a:lnTo>
                    <a:lnTo>
                      <a:pt x="15" y="72"/>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91" name="Freeform 1836">
                <a:extLst>
                  <a:ext uri="{FF2B5EF4-FFF2-40B4-BE49-F238E27FC236}">
                    <a16:creationId xmlns:a16="http://schemas.microsoft.com/office/drawing/2014/main" id="{7592DB2E-8181-14AF-2985-5AE1E3AF4C47}"/>
                  </a:ext>
                </a:extLst>
              </p:cNvPr>
              <p:cNvSpPr>
                <a:spLocks/>
              </p:cNvSpPr>
              <p:nvPr/>
            </p:nvSpPr>
            <p:spPr bwMode="auto">
              <a:xfrm>
                <a:off x="25557790" y="2522088"/>
                <a:ext cx="2121256" cy="1933609"/>
              </a:xfrm>
              <a:custGeom>
                <a:avLst/>
                <a:gdLst>
                  <a:gd name="T0" fmla="*/ 248 w 260"/>
                  <a:gd name="T1" fmla="*/ 23 h 237"/>
                  <a:gd name="T2" fmla="*/ 243 w 260"/>
                  <a:gd name="T3" fmla="*/ 11 h 237"/>
                  <a:gd name="T4" fmla="*/ 231 w 260"/>
                  <a:gd name="T5" fmla="*/ 2 h 237"/>
                  <a:gd name="T6" fmla="*/ 208 w 260"/>
                  <a:gd name="T7" fmla="*/ 4 h 237"/>
                  <a:gd name="T8" fmla="*/ 172 w 260"/>
                  <a:gd name="T9" fmla="*/ 13 h 237"/>
                  <a:gd name="T10" fmla="*/ 172 w 260"/>
                  <a:gd name="T11" fmla="*/ 26 h 237"/>
                  <a:gd name="T12" fmla="*/ 172 w 260"/>
                  <a:gd name="T13" fmla="*/ 36 h 237"/>
                  <a:gd name="T14" fmla="*/ 165 w 260"/>
                  <a:gd name="T15" fmla="*/ 55 h 237"/>
                  <a:gd name="T16" fmla="*/ 152 w 260"/>
                  <a:gd name="T17" fmla="*/ 66 h 237"/>
                  <a:gd name="T18" fmla="*/ 136 w 260"/>
                  <a:gd name="T19" fmla="*/ 81 h 237"/>
                  <a:gd name="T20" fmla="*/ 129 w 260"/>
                  <a:gd name="T21" fmla="*/ 97 h 237"/>
                  <a:gd name="T22" fmla="*/ 112 w 260"/>
                  <a:gd name="T23" fmla="*/ 98 h 237"/>
                  <a:gd name="T24" fmla="*/ 106 w 260"/>
                  <a:gd name="T25" fmla="*/ 104 h 237"/>
                  <a:gd name="T26" fmla="*/ 87 w 260"/>
                  <a:gd name="T27" fmla="*/ 125 h 237"/>
                  <a:gd name="T28" fmla="*/ 57 w 260"/>
                  <a:gd name="T29" fmla="*/ 135 h 237"/>
                  <a:gd name="T30" fmla="*/ 0 w 260"/>
                  <a:gd name="T31" fmla="*/ 129 h 237"/>
                  <a:gd name="T32" fmla="*/ 28 w 260"/>
                  <a:gd name="T33" fmla="*/ 157 h 237"/>
                  <a:gd name="T34" fmla="*/ 32 w 260"/>
                  <a:gd name="T35" fmla="*/ 174 h 237"/>
                  <a:gd name="T36" fmla="*/ 26 w 260"/>
                  <a:gd name="T37" fmla="*/ 188 h 237"/>
                  <a:gd name="T38" fmla="*/ 17 w 260"/>
                  <a:gd name="T39" fmla="*/ 195 h 237"/>
                  <a:gd name="T40" fmla="*/ 25 w 260"/>
                  <a:gd name="T41" fmla="*/ 212 h 237"/>
                  <a:gd name="T42" fmla="*/ 45 w 260"/>
                  <a:gd name="T43" fmla="*/ 209 h 237"/>
                  <a:gd name="T44" fmla="*/ 63 w 260"/>
                  <a:gd name="T45" fmla="*/ 210 h 237"/>
                  <a:gd name="T46" fmla="*/ 87 w 260"/>
                  <a:gd name="T47" fmla="*/ 205 h 237"/>
                  <a:gd name="T48" fmla="*/ 99 w 260"/>
                  <a:gd name="T49" fmla="*/ 218 h 237"/>
                  <a:gd name="T50" fmla="*/ 112 w 260"/>
                  <a:gd name="T51" fmla="*/ 235 h 237"/>
                  <a:gd name="T52" fmla="*/ 117 w 260"/>
                  <a:gd name="T53" fmla="*/ 235 h 237"/>
                  <a:gd name="T54" fmla="*/ 127 w 260"/>
                  <a:gd name="T55" fmla="*/ 227 h 237"/>
                  <a:gd name="T56" fmla="*/ 133 w 260"/>
                  <a:gd name="T57" fmla="*/ 227 h 237"/>
                  <a:gd name="T58" fmla="*/ 148 w 260"/>
                  <a:gd name="T59" fmla="*/ 227 h 237"/>
                  <a:gd name="T60" fmla="*/ 155 w 260"/>
                  <a:gd name="T61" fmla="*/ 226 h 237"/>
                  <a:gd name="T62" fmla="*/ 157 w 260"/>
                  <a:gd name="T63" fmla="*/ 227 h 237"/>
                  <a:gd name="T64" fmla="*/ 161 w 260"/>
                  <a:gd name="T65" fmla="*/ 226 h 237"/>
                  <a:gd name="T66" fmla="*/ 163 w 260"/>
                  <a:gd name="T67" fmla="*/ 226 h 237"/>
                  <a:gd name="T68" fmla="*/ 165 w 260"/>
                  <a:gd name="T69" fmla="*/ 220 h 237"/>
                  <a:gd name="T70" fmla="*/ 157 w 260"/>
                  <a:gd name="T71" fmla="*/ 207 h 237"/>
                  <a:gd name="T72" fmla="*/ 155 w 260"/>
                  <a:gd name="T73" fmla="*/ 203 h 237"/>
                  <a:gd name="T74" fmla="*/ 150 w 260"/>
                  <a:gd name="T75" fmla="*/ 201 h 237"/>
                  <a:gd name="T76" fmla="*/ 150 w 260"/>
                  <a:gd name="T77" fmla="*/ 193 h 237"/>
                  <a:gd name="T78" fmla="*/ 148 w 260"/>
                  <a:gd name="T79" fmla="*/ 188 h 237"/>
                  <a:gd name="T80" fmla="*/ 140 w 260"/>
                  <a:gd name="T81" fmla="*/ 184 h 237"/>
                  <a:gd name="T82" fmla="*/ 142 w 260"/>
                  <a:gd name="T83" fmla="*/ 174 h 237"/>
                  <a:gd name="T84" fmla="*/ 157 w 260"/>
                  <a:gd name="T85" fmla="*/ 161 h 237"/>
                  <a:gd name="T86" fmla="*/ 161 w 260"/>
                  <a:gd name="T87" fmla="*/ 167 h 237"/>
                  <a:gd name="T88" fmla="*/ 178 w 260"/>
                  <a:gd name="T89" fmla="*/ 161 h 237"/>
                  <a:gd name="T90" fmla="*/ 180 w 260"/>
                  <a:gd name="T91" fmla="*/ 155 h 237"/>
                  <a:gd name="T92" fmla="*/ 188 w 260"/>
                  <a:gd name="T93" fmla="*/ 146 h 237"/>
                  <a:gd name="T94" fmla="*/ 201 w 260"/>
                  <a:gd name="T95" fmla="*/ 127 h 237"/>
                  <a:gd name="T96" fmla="*/ 210 w 260"/>
                  <a:gd name="T97" fmla="*/ 121 h 237"/>
                  <a:gd name="T98" fmla="*/ 210 w 260"/>
                  <a:gd name="T99" fmla="*/ 117 h 237"/>
                  <a:gd name="T100" fmla="*/ 222 w 260"/>
                  <a:gd name="T101" fmla="*/ 108 h 237"/>
                  <a:gd name="T102" fmla="*/ 220 w 260"/>
                  <a:gd name="T103" fmla="*/ 97 h 237"/>
                  <a:gd name="T104" fmla="*/ 231 w 260"/>
                  <a:gd name="T105" fmla="*/ 89 h 237"/>
                  <a:gd name="T106" fmla="*/ 227 w 260"/>
                  <a:gd name="T107" fmla="*/ 83 h 237"/>
                  <a:gd name="T108" fmla="*/ 218 w 260"/>
                  <a:gd name="T109" fmla="*/ 78 h 237"/>
                  <a:gd name="T110" fmla="*/ 212 w 260"/>
                  <a:gd name="T111" fmla="*/ 72 h 237"/>
                  <a:gd name="T112" fmla="*/ 210 w 260"/>
                  <a:gd name="T113" fmla="*/ 61 h 237"/>
                  <a:gd name="T114" fmla="*/ 212 w 260"/>
                  <a:gd name="T115" fmla="*/ 55 h 237"/>
                  <a:gd name="T116" fmla="*/ 208 w 260"/>
                  <a:gd name="T117" fmla="*/ 49 h 237"/>
                  <a:gd name="T118" fmla="*/ 229 w 260"/>
                  <a:gd name="T119" fmla="*/ 43 h 237"/>
                  <a:gd name="T120" fmla="*/ 244 w 260"/>
                  <a:gd name="T121" fmla="*/ 43 h 237"/>
                  <a:gd name="T122" fmla="*/ 256 w 260"/>
                  <a:gd name="T123" fmla="*/ 40 h 237"/>
                  <a:gd name="T124" fmla="*/ 260 w 260"/>
                  <a:gd name="T125" fmla="*/ 3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0" h="237">
                    <a:moveTo>
                      <a:pt x="260" y="34"/>
                    </a:moveTo>
                    <a:lnTo>
                      <a:pt x="258" y="32"/>
                    </a:lnTo>
                    <a:lnTo>
                      <a:pt x="258" y="28"/>
                    </a:lnTo>
                    <a:lnTo>
                      <a:pt x="256" y="26"/>
                    </a:lnTo>
                    <a:lnTo>
                      <a:pt x="256" y="26"/>
                    </a:lnTo>
                    <a:lnTo>
                      <a:pt x="254" y="24"/>
                    </a:lnTo>
                    <a:lnTo>
                      <a:pt x="254" y="24"/>
                    </a:lnTo>
                    <a:lnTo>
                      <a:pt x="252" y="23"/>
                    </a:lnTo>
                    <a:lnTo>
                      <a:pt x="252" y="21"/>
                    </a:lnTo>
                    <a:lnTo>
                      <a:pt x="248" y="23"/>
                    </a:lnTo>
                    <a:lnTo>
                      <a:pt x="248" y="23"/>
                    </a:lnTo>
                    <a:lnTo>
                      <a:pt x="246" y="23"/>
                    </a:lnTo>
                    <a:lnTo>
                      <a:pt x="246" y="23"/>
                    </a:lnTo>
                    <a:lnTo>
                      <a:pt x="243" y="19"/>
                    </a:lnTo>
                    <a:lnTo>
                      <a:pt x="243" y="19"/>
                    </a:lnTo>
                    <a:lnTo>
                      <a:pt x="243" y="17"/>
                    </a:lnTo>
                    <a:lnTo>
                      <a:pt x="243" y="17"/>
                    </a:lnTo>
                    <a:lnTo>
                      <a:pt x="243" y="17"/>
                    </a:lnTo>
                    <a:lnTo>
                      <a:pt x="243" y="13"/>
                    </a:lnTo>
                    <a:lnTo>
                      <a:pt x="243" y="11"/>
                    </a:lnTo>
                    <a:lnTo>
                      <a:pt x="243" y="9"/>
                    </a:lnTo>
                    <a:lnTo>
                      <a:pt x="241" y="7"/>
                    </a:lnTo>
                    <a:lnTo>
                      <a:pt x="239" y="6"/>
                    </a:lnTo>
                    <a:lnTo>
                      <a:pt x="235" y="6"/>
                    </a:lnTo>
                    <a:lnTo>
                      <a:pt x="235" y="6"/>
                    </a:lnTo>
                    <a:lnTo>
                      <a:pt x="233" y="6"/>
                    </a:lnTo>
                    <a:lnTo>
                      <a:pt x="233" y="4"/>
                    </a:lnTo>
                    <a:lnTo>
                      <a:pt x="233" y="4"/>
                    </a:lnTo>
                    <a:lnTo>
                      <a:pt x="233" y="2"/>
                    </a:lnTo>
                    <a:lnTo>
                      <a:pt x="231" y="2"/>
                    </a:lnTo>
                    <a:lnTo>
                      <a:pt x="229" y="2"/>
                    </a:lnTo>
                    <a:lnTo>
                      <a:pt x="227" y="2"/>
                    </a:lnTo>
                    <a:lnTo>
                      <a:pt x="226" y="2"/>
                    </a:lnTo>
                    <a:lnTo>
                      <a:pt x="224" y="2"/>
                    </a:lnTo>
                    <a:lnTo>
                      <a:pt x="224" y="0"/>
                    </a:lnTo>
                    <a:lnTo>
                      <a:pt x="222" y="0"/>
                    </a:lnTo>
                    <a:lnTo>
                      <a:pt x="220" y="0"/>
                    </a:lnTo>
                    <a:lnTo>
                      <a:pt x="212" y="4"/>
                    </a:lnTo>
                    <a:lnTo>
                      <a:pt x="210" y="4"/>
                    </a:lnTo>
                    <a:lnTo>
                      <a:pt x="208" y="4"/>
                    </a:lnTo>
                    <a:lnTo>
                      <a:pt x="205" y="4"/>
                    </a:lnTo>
                    <a:lnTo>
                      <a:pt x="203" y="4"/>
                    </a:lnTo>
                    <a:lnTo>
                      <a:pt x="191" y="4"/>
                    </a:lnTo>
                    <a:lnTo>
                      <a:pt x="188" y="4"/>
                    </a:lnTo>
                    <a:lnTo>
                      <a:pt x="182" y="6"/>
                    </a:lnTo>
                    <a:lnTo>
                      <a:pt x="180" y="7"/>
                    </a:lnTo>
                    <a:lnTo>
                      <a:pt x="176" y="9"/>
                    </a:lnTo>
                    <a:lnTo>
                      <a:pt x="174" y="11"/>
                    </a:lnTo>
                    <a:lnTo>
                      <a:pt x="174" y="11"/>
                    </a:lnTo>
                    <a:lnTo>
                      <a:pt x="172" y="13"/>
                    </a:lnTo>
                    <a:lnTo>
                      <a:pt x="172" y="13"/>
                    </a:lnTo>
                    <a:lnTo>
                      <a:pt x="171" y="13"/>
                    </a:lnTo>
                    <a:lnTo>
                      <a:pt x="171" y="15"/>
                    </a:lnTo>
                    <a:lnTo>
                      <a:pt x="169" y="17"/>
                    </a:lnTo>
                    <a:lnTo>
                      <a:pt x="167" y="19"/>
                    </a:lnTo>
                    <a:lnTo>
                      <a:pt x="167" y="19"/>
                    </a:lnTo>
                    <a:lnTo>
                      <a:pt x="169" y="21"/>
                    </a:lnTo>
                    <a:lnTo>
                      <a:pt x="171" y="23"/>
                    </a:lnTo>
                    <a:lnTo>
                      <a:pt x="171" y="23"/>
                    </a:lnTo>
                    <a:lnTo>
                      <a:pt x="172" y="26"/>
                    </a:lnTo>
                    <a:lnTo>
                      <a:pt x="172" y="28"/>
                    </a:lnTo>
                    <a:lnTo>
                      <a:pt x="172" y="30"/>
                    </a:lnTo>
                    <a:lnTo>
                      <a:pt x="172" y="30"/>
                    </a:lnTo>
                    <a:lnTo>
                      <a:pt x="172" y="32"/>
                    </a:lnTo>
                    <a:lnTo>
                      <a:pt x="172" y="32"/>
                    </a:lnTo>
                    <a:lnTo>
                      <a:pt x="172" y="32"/>
                    </a:lnTo>
                    <a:lnTo>
                      <a:pt x="172" y="34"/>
                    </a:lnTo>
                    <a:lnTo>
                      <a:pt x="172" y="34"/>
                    </a:lnTo>
                    <a:lnTo>
                      <a:pt x="172" y="36"/>
                    </a:lnTo>
                    <a:lnTo>
                      <a:pt x="172" y="36"/>
                    </a:lnTo>
                    <a:lnTo>
                      <a:pt x="171" y="38"/>
                    </a:lnTo>
                    <a:lnTo>
                      <a:pt x="165" y="43"/>
                    </a:lnTo>
                    <a:lnTo>
                      <a:pt x="163" y="45"/>
                    </a:lnTo>
                    <a:lnTo>
                      <a:pt x="163" y="45"/>
                    </a:lnTo>
                    <a:lnTo>
                      <a:pt x="163" y="45"/>
                    </a:lnTo>
                    <a:lnTo>
                      <a:pt x="163" y="47"/>
                    </a:lnTo>
                    <a:lnTo>
                      <a:pt x="163" y="47"/>
                    </a:lnTo>
                    <a:lnTo>
                      <a:pt x="165" y="49"/>
                    </a:lnTo>
                    <a:lnTo>
                      <a:pt x="165" y="49"/>
                    </a:lnTo>
                    <a:lnTo>
                      <a:pt x="165" y="55"/>
                    </a:lnTo>
                    <a:lnTo>
                      <a:pt x="161" y="57"/>
                    </a:lnTo>
                    <a:lnTo>
                      <a:pt x="157" y="57"/>
                    </a:lnTo>
                    <a:lnTo>
                      <a:pt x="152" y="57"/>
                    </a:lnTo>
                    <a:lnTo>
                      <a:pt x="148" y="55"/>
                    </a:lnTo>
                    <a:lnTo>
                      <a:pt x="146" y="55"/>
                    </a:lnTo>
                    <a:lnTo>
                      <a:pt x="146" y="57"/>
                    </a:lnTo>
                    <a:lnTo>
                      <a:pt x="146" y="59"/>
                    </a:lnTo>
                    <a:lnTo>
                      <a:pt x="150" y="62"/>
                    </a:lnTo>
                    <a:lnTo>
                      <a:pt x="150" y="64"/>
                    </a:lnTo>
                    <a:lnTo>
                      <a:pt x="152" y="66"/>
                    </a:lnTo>
                    <a:lnTo>
                      <a:pt x="152" y="68"/>
                    </a:lnTo>
                    <a:lnTo>
                      <a:pt x="150" y="70"/>
                    </a:lnTo>
                    <a:lnTo>
                      <a:pt x="148" y="70"/>
                    </a:lnTo>
                    <a:lnTo>
                      <a:pt x="146" y="72"/>
                    </a:lnTo>
                    <a:lnTo>
                      <a:pt x="142" y="72"/>
                    </a:lnTo>
                    <a:lnTo>
                      <a:pt x="140" y="72"/>
                    </a:lnTo>
                    <a:lnTo>
                      <a:pt x="138" y="74"/>
                    </a:lnTo>
                    <a:lnTo>
                      <a:pt x="138" y="76"/>
                    </a:lnTo>
                    <a:lnTo>
                      <a:pt x="138" y="79"/>
                    </a:lnTo>
                    <a:lnTo>
                      <a:pt x="136" y="81"/>
                    </a:lnTo>
                    <a:lnTo>
                      <a:pt x="136" y="83"/>
                    </a:lnTo>
                    <a:lnTo>
                      <a:pt x="136" y="85"/>
                    </a:lnTo>
                    <a:lnTo>
                      <a:pt x="135" y="85"/>
                    </a:lnTo>
                    <a:lnTo>
                      <a:pt x="136" y="91"/>
                    </a:lnTo>
                    <a:lnTo>
                      <a:pt x="135" y="93"/>
                    </a:lnTo>
                    <a:lnTo>
                      <a:pt x="135" y="95"/>
                    </a:lnTo>
                    <a:lnTo>
                      <a:pt x="133" y="97"/>
                    </a:lnTo>
                    <a:lnTo>
                      <a:pt x="131" y="97"/>
                    </a:lnTo>
                    <a:lnTo>
                      <a:pt x="129" y="97"/>
                    </a:lnTo>
                    <a:lnTo>
                      <a:pt x="129" y="97"/>
                    </a:lnTo>
                    <a:lnTo>
                      <a:pt x="127" y="97"/>
                    </a:lnTo>
                    <a:lnTo>
                      <a:pt x="127" y="97"/>
                    </a:lnTo>
                    <a:lnTo>
                      <a:pt x="127" y="97"/>
                    </a:lnTo>
                    <a:lnTo>
                      <a:pt x="127" y="95"/>
                    </a:lnTo>
                    <a:lnTo>
                      <a:pt x="125" y="95"/>
                    </a:lnTo>
                    <a:lnTo>
                      <a:pt x="121" y="95"/>
                    </a:lnTo>
                    <a:lnTo>
                      <a:pt x="119" y="95"/>
                    </a:lnTo>
                    <a:lnTo>
                      <a:pt x="117" y="95"/>
                    </a:lnTo>
                    <a:lnTo>
                      <a:pt x="117" y="95"/>
                    </a:lnTo>
                    <a:lnTo>
                      <a:pt x="112" y="98"/>
                    </a:lnTo>
                    <a:lnTo>
                      <a:pt x="110" y="98"/>
                    </a:lnTo>
                    <a:lnTo>
                      <a:pt x="110" y="100"/>
                    </a:lnTo>
                    <a:lnTo>
                      <a:pt x="110" y="100"/>
                    </a:lnTo>
                    <a:lnTo>
                      <a:pt x="108" y="100"/>
                    </a:lnTo>
                    <a:lnTo>
                      <a:pt x="110" y="100"/>
                    </a:lnTo>
                    <a:lnTo>
                      <a:pt x="110" y="102"/>
                    </a:lnTo>
                    <a:lnTo>
                      <a:pt x="112" y="102"/>
                    </a:lnTo>
                    <a:lnTo>
                      <a:pt x="110" y="104"/>
                    </a:lnTo>
                    <a:lnTo>
                      <a:pt x="108" y="104"/>
                    </a:lnTo>
                    <a:lnTo>
                      <a:pt x="106" y="104"/>
                    </a:lnTo>
                    <a:lnTo>
                      <a:pt x="104" y="104"/>
                    </a:lnTo>
                    <a:lnTo>
                      <a:pt x="102" y="104"/>
                    </a:lnTo>
                    <a:lnTo>
                      <a:pt x="100" y="104"/>
                    </a:lnTo>
                    <a:lnTo>
                      <a:pt x="99" y="104"/>
                    </a:lnTo>
                    <a:lnTo>
                      <a:pt x="97" y="104"/>
                    </a:lnTo>
                    <a:lnTo>
                      <a:pt x="95" y="106"/>
                    </a:lnTo>
                    <a:lnTo>
                      <a:pt x="91" y="110"/>
                    </a:lnTo>
                    <a:lnTo>
                      <a:pt x="89" y="112"/>
                    </a:lnTo>
                    <a:lnTo>
                      <a:pt x="89" y="114"/>
                    </a:lnTo>
                    <a:lnTo>
                      <a:pt x="87" y="125"/>
                    </a:lnTo>
                    <a:lnTo>
                      <a:pt x="87" y="125"/>
                    </a:lnTo>
                    <a:lnTo>
                      <a:pt x="87" y="127"/>
                    </a:lnTo>
                    <a:lnTo>
                      <a:pt x="87" y="127"/>
                    </a:lnTo>
                    <a:lnTo>
                      <a:pt x="87" y="127"/>
                    </a:lnTo>
                    <a:lnTo>
                      <a:pt x="87" y="129"/>
                    </a:lnTo>
                    <a:lnTo>
                      <a:pt x="85" y="129"/>
                    </a:lnTo>
                    <a:lnTo>
                      <a:pt x="81" y="131"/>
                    </a:lnTo>
                    <a:lnTo>
                      <a:pt x="70" y="133"/>
                    </a:lnTo>
                    <a:lnTo>
                      <a:pt x="63" y="133"/>
                    </a:lnTo>
                    <a:lnTo>
                      <a:pt x="57" y="135"/>
                    </a:lnTo>
                    <a:lnTo>
                      <a:pt x="57" y="135"/>
                    </a:lnTo>
                    <a:lnTo>
                      <a:pt x="55" y="136"/>
                    </a:lnTo>
                    <a:lnTo>
                      <a:pt x="53" y="136"/>
                    </a:lnTo>
                    <a:lnTo>
                      <a:pt x="53" y="136"/>
                    </a:lnTo>
                    <a:lnTo>
                      <a:pt x="44" y="135"/>
                    </a:lnTo>
                    <a:lnTo>
                      <a:pt x="42" y="135"/>
                    </a:lnTo>
                    <a:lnTo>
                      <a:pt x="30" y="136"/>
                    </a:lnTo>
                    <a:lnTo>
                      <a:pt x="26" y="136"/>
                    </a:lnTo>
                    <a:lnTo>
                      <a:pt x="21" y="135"/>
                    </a:lnTo>
                    <a:lnTo>
                      <a:pt x="0" y="129"/>
                    </a:lnTo>
                    <a:lnTo>
                      <a:pt x="6" y="135"/>
                    </a:lnTo>
                    <a:lnTo>
                      <a:pt x="8" y="138"/>
                    </a:lnTo>
                    <a:lnTo>
                      <a:pt x="11" y="144"/>
                    </a:lnTo>
                    <a:lnTo>
                      <a:pt x="13" y="148"/>
                    </a:lnTo>
                    <a:lnTo>
                      <a:pt x="17" y="150"/>
                    </a:lnTo>
                    <a:lnTo>
                      <a:pt x="19" y="152"/>
                    </a:lnTo>
                    <a:lnTo>
                      <a:pt x="25" y="153"/>
                    </a:lnTo>
                    <a:lnTo>
                      <a:pt x="26" y="155"/>
                    </a:lnTo>
                    <a:lnTo>
                      <a:pt x="26" y="155"/>
                    </a:lnTo>
                    <a:lnTo>
                      <a:pt x="28" y="157"/>
                    </a:lnTo>
                    <a:lnTo>
                      <a:pt x="30" y="157"/>
                    </a:lnTo>
                    <a:lnTo>
                      <a:pt x="30" y="157"/>
                    </a:lnTo>
                    <a:lnTo>
                      <a:pt x="30" y="157"/>
                    </a:lnTo>
                    <a:lnTo>
                      <a:pt x="32" y="157"/>
                    </a:lnTo>
                    <a:lnTo>
                      <a:pt x="30" y="161"/>
                    </a:lnTo>
                    <a:lnTo>
                      <a:pt x="32" y="169"/>
                    </a:lnTo>
                    <a:lnTo>
                      <a:pt x="32" y="171"/>
                    </a:lnTo>
                    <a:lnTo>
                      <a:pt x="32" y="172"/>
                    </a:lnTo>
                    <a:lnTo>
                      <a:pt x="32" y="174"/>
                    </a:lnTo>
                    <a:lnTo>
                      <a:pt x="32" y="174"/>
                    </a:lnTo>
                    <a:lnTo>
                      <a:pt x="36" y="174"/>
                    </a:lnTo>
                    <a:lnTo>
                      <a:pt x="38" y="176"/>
                    </a:lnTo>
                    <a:lnTo>
                      <a:pt x="40" y="176"/>
                    </a:lnTo>
                    <a:lnTo>
                      <a:pt x="40" y="178"/>
                    </a:lnTo>
                    <a:lnTo>
                      <a:pt x="40" y="182"/>
                    </a:lnTo>
                    <a:lnTo>
                      <a:pt x="38" y="184"/>
                    </a:lnTo>
                    <a:lnTo>
                      <a:pt x="36" y="186"/>
                    </a:lnTo>
                    <a:lnTo>
                      <a:pt x="30" y="186"/>
                    </a:lnTo>
                    <a:lnTo>
                      <a:pt x="28" y="186"/>
                    </a:lnTo>
                    <a:lnTo>
                      <a:pt x="26" y="188"/>
                    </a:lnTo>
                    <a:lnTo>
                      <a:pt x="25" y="188"/>
                    </a:lnTo>
                    <a:lnTo>
                      <a:pt x="25" y="188"/>
                    </a:lnTo>
                    <a:lnTo>
                      <a:pt x="23" y="190"/>
                    </a:lnTo>
                    <a:lnTo>
                      <a:pt x="23" y="190"/>
                    </a:lnTo>
                    <a:lnTo>
                      <a:pt x="23" y="190"/>
                    </a:lnTo>
                    <a:lnTo>
                      <a:pt x="23" y="190"/>
                    </a:lnTo>
                    <a:lnTo>
                      <a:pt x="21" y="191"/>
                    </a:lnTo>
                    <a:lnTo>
                      <a:pt x="19" y="193"/>
                    </a:lnTo>
                    <a:lnTo>
                      <a:pt x="17" y="193"/>
                    </a:lnTo>
                    <a:lnTo>
                      <a:pt x="17" y="195"/>
                    </a:lnTo>
                    <a:lnTo>
                      <a:pt x="15" y="199"/>
                    </a:lnTo>
                    <a:lnTo>
                      <a:pt x="15" y="201"/>
                    </a:lnTo>
                    <a:lnTo>
                      <a:pt x="13" y="203"/>
                    </a:lnTo>
                    <a:lnTo>
                      <a:pt x="13" y="205"/>
                    </a:lnTo>
                    <a:lnTo>
                      <a:pt x="13" y="210"/>
                    </a:lnTo>
                    <a:lnTo>
                      <a:pt x="13" y="210"/>
                    </a:lnTo>
                    <a:lnTo>
                      <a:pt x="13" y="212"/>
                    </a:lnTo>
                    <a:lnTo>
                      <a:pt x="17" y="212"/>
                    </a:lnTo>
                    <a:lnTo>
                      <a:pt x="21" y="212"/>
                    </a:lnTo>
                    <a:lnTo>
                      <a:pt x="25" y="212"/>
                    </a:lnTo>
                    <a:lnTo>
                      <a:pt x="26" y="212"/>
                    </a:lnTo>
                    <a:lnTo>
                      <a:pt x="26" y="212"/>
                    </a:lnTo>
                    <a:lnTo>
                      <a:pt x="28" y="210"/>
                    </a:lnTo>
                    <a:lnTo>
                      <a:pt x="30" y="210"/>
                    </a:lnTo>
                    <a:lnTo>
                      <a:pt x="30" y="210"/>
                    </a:lnTo>
                    <a:lnTo>
                      <a:pt x="34" y="210"/>
                    </a:lnTo>
                    <a:lnTo>
                      <a:pt x="44" y="210"/>
                    </a:lnTo>
                    <a:lnTo>
                      <a:pt x="44" y="209"/>
                    </a:lnTo>
                    <a:lnTo>
                      <a:pt x="45" y="209"/>
                    </a:lnTo>
                    <a:lnTo>
                      <a:pt x="45" y="209"/>
                    </a:lnTo>
                    <a:lnTo>
                      <a:pt x="51" y="209"/>
                    </a:lnTo>
                    <a:lnTo>
                      <a:pt x="53" y="209"/>
                    </a:lnTo>
                    <a:lnTo>
                      <a:pt x="55" y="209"/>
                    </a:lnTo>
                    <a:lnTo>
                      <a:pt x="57" y="210"/>
                    </a:lnTo>
                    <a:lnTo>
                      <a:pt x="59" y="210"/>
                    </a:lnTo>
                    <a:lnTo>
                      <a:pt x="59" y="210"/>
                    </a:lnTo>
                    <a:lnTo>
                      <a:pt x="61" y="210"/>
                    </a:lnTo>
                    <a:lnTo>
                      <a:pt x="61" y="210"/>
                    </a:lnTo>
                    <a:lnTo>
                      <a:pt x="63" y="210"/>
                    </a:lnTo>
                    <a:lnTo>
                      <a:pt x="63" y="210"/>
                    </a:lnTo>
                    <a:lnTo>
                      <a:pt x="63" y="210"/>
                    </a:lnTo>
                    <a:lnTo>
                      <a:pt x="66" y="209"/>
                    </a:lnTo>
                    <a:lnTo>
                      <a:pt x="78" y="209"/>
                    </a:lnTo>
                    <a:lnTo>
                      <a:pt x="87" y="207"/>
                    </a:lnTo>
                    <a:lnTo>
                      <a:pt x="91" y="207"/>
                    </a:lnTo>
                    <a:lnTo>
                      <a:pt x="89" y="207"/>
                    </a:lnTo>
                    <a:lnTo>
                      <a:pt x="89" y="207"/>
                    </a:lnTo>
                    <a:lnTo>
                      <a:pt x="87" y="207"/>
                    </a:lnTo>
                    <a:lnTo>
                      <a:pt x="85" y="207"/>
                    </a:lnTo>
                    <a:lnTo>
                      <a:pt x="87" y="205"/>
                    </a:lnTo>
                    <a:lnTo>
                      <a:pt x="89" y="205"/>
                    </a:lnTo>
                    <a:lnTo>
                      <a:pt x="93" y="207"/>
                    </a:lnTo>
                    <a:lnTo>
                      <a:pt x="93" y="210"/>
                    </a:lnTo>
                    <a:lnTo>
                      <a:pt x="95" y="210"/>
                    </a:lnTo>
                    <a:lnTo>
                      <a:pt x="95" y="214"/>
                    </a:lnTo>
                    <a:lnTo>
                      <a:pt x="95" y="216"/>
                    </a:lnTo>
                    <a:lnTo>
                      <a:pt x="95" y="216"/>
                    </a:lnTo>
                    <a:lnTo>
                      <a:pt x="97" y="218"/>
                    </a:lnTo>
                    <a:lnTo>
                      <a:pt x="97" y="218"/>
                    </a:lnTo>
                    <a:lnTo>
                      <a:pt x="99" y="218"/>
                    </a:lnTo>
                    <a:lnTo>
                      <a:pt x="102" y="220"/>
                    </a:lnTo>
                    <a:lnTo>
                      <a:pt x="102" y="222"/>
                    </a:lnTo>
                    <a:lnTo>
                      <a:pt x="104" y="226"/>
                    </a:lnTo>
                    <a:lnTo>
                      <a:pt x="104" y="229"/>
                    </a:lnTo>
                    <a:lnTo>
                      <a:pt x="104" y="229"/>
                    </a:lnTo>
                    <a:lnTo>
                      <a:pt x="106" y="233"/>
                    </a:lnTo>
                    <a:lnTo>
                      <a:pt x="108" y="233"/>
                    </a:lnTo>
                    <a:lnTo>
                      <a:pt x="110" y="233"/>
                    </a:lnTo>
                    <a:lnTo>
                      <a:pt x="110" y="235"/>
                    </a:lnTo>
                    <a:lnTo>
                      <a:pt x="112" y="235"/>
                    </a:lnTo>
                    <a:lnTo>
                      <a:pt x="112" y="235"/>
                    </a:lnTo>
                    <a:lnTo>
                      <a:pt x="114" y="235"/>
                    </a:lnTo>
                    <a:lnTo>
                      <a:pt x="114" y="235"/>
                    </a:lnTo>
                    <a:lnTo>
                      <a:pt x="116" y="235"/>
                    </a:lnTo>
                    <a:lnTo>
                      <a:pt x="116" y="235"/>
                    </a:lnTo>
                    <a:lnTo>
                      <a:pt x="117" y="237"/>
                    </a:lnTo>
                    <a:lnTo>
                      <a:pt x="117" y="237"/>
                    </a:lnTo>
                    <a:lnTo>
                      <a:pt x="117" y="235"/>
                    </a:lnTo>
                    <a:lnTo>
                      <a:pt x="117" y="235"/>
                    </a:lnTo>
                    <a:lnTo>
                      <a:pt x="117" y="235"/>
                    </a:lnTo>
                    <a:lnTo>
                      <a:pt x="119" y="235"/>
                    </a:lnTo>
                    <a:lnTo>
                      <a:pt x="119" y="233"/>
                    </a:lnTo>
                    <a:lnTo>
                      <a:pt x="121" y="233"/>
                    </a:lnTo>
                    <a:lnTo>
                      <a:pt x="121" y="233"/>
                    </a:lnTo>
                    <a:lnTo>
                      <a:pt x="123" y="233"/>
                    </a:lnTo>
                    <a:lnTo>
                      <a:pt x="123" y="233"/>
                    </a:lnTo>
                    <a:lnTo>
                      <a:pt x="125" y="233"/>
                    </a:lnTo>
                    <a:lnTo>
                      <a:pt x="127" y="233"/>
                    </a:lnTo>
                    <a:lnTo>
                      <a:pt x="127" y="229"/>
                    </a:lnTo>
                    <a:lnTo>
                      <a:pt x="127" y="227"/>
                    </a:lnTo>
                    <a:lnTo>
                      <a:pt x="127" y="227"/>
                    </a:lnTo>
                    <a:lnTo>
                      <a:pt x="129" y="227"/>
                    </a:lnTo>
                    <a:lnTo>
                      <a:pt x="129" y="227"/>
                    </a:lnTo>
                    <a:lnTo>
                      <a:pt x="129" y="227"/>
                    </a:lnTo>
                    <a:lnTo>
                      <a:pt x="129" y="227"/>
                    </a:lnTo>
                    <a:lnTo>
                      <a:pt x="129" y="227"/>
                    </a:lnTo>
                    <a:lnTo>
                      <a:pt x="129" y="227"/>
                    </a:lnTo>
                    <a:lnTo>
                      <a:pt x="131" y="227"/>
                    </a:lnTo>
                    <a:lnTo>
                      <a:pt x="131" y="227"/>
                    </a:lnTo>
                    <a:lnTo>
                      <a:pt x="133" y="227"/>
                    </a:lnTo>
                    <a:lnTo>
                      <a:pt x="133" y="227"/>
                    </a:lnTo>
                    <a:lnTo>
                      <a:pt x="135" y="227"/>
                    </a:lnTo>
                    <a:lnTo>
                      <a:pt x="140" y="227"/>
                    </a:lnTo>
                    <a:lnTo>
                      <a:pt x="142" y="229"/>
                    </a:lnTo>
                    <a:lnTo>
                      <a:pt x="144" y="229"/>
                    </a:lnTo>
                    <a:lnTo>
                      <a:pt x="146" y="229"/>
                    </a:lnTo>
                    <a:lnTo>
                      <a:pt x="146" y="229"/>
                    </a:lnTo>
                    <a:lnTo>
                      <a:pt x="148" y="229"/>
                    </a:lnTo>
                    <a:lnTo>
                      <a:pt x="148" y="229"/>
                    </a:lnTo>
                    <a:lnTo>
                      <a:pt x="148" y="227"/>
                    </a:lnTo>
                    <a:lnTo>
                      <a:pt x="148" y="227"/>
                    </a:lnTo>
                    <a:lnTo>
                      <a:pt x="150" y="227"/>
                    </a:lnTo>
                    <a:lnTo>
                      <a:pt x="150" y="227"/>
                    </a:lnTo>
                    <a:lnTo>
                      <a:pt x="150" y="227"/>
                    </a:lnTo>
                    <a:lnTo>
                      <a:pt x="152" y="226"/>
                    </a:lnTo>
                    <a:lnTo>
                      <a:pt x="155" y="226"/>
                    </a:lnTo>
                    <a:lnTo>
                      <a:pt x="155" y="226"/>
                    </a:lnTo>
                    <a:lnTo>
                      <a:pt x="155" y="226"/>
                    </a:lnTo>
                    <a:lnTo>
                      <a:pt x="155" y="226"/>
                    </a:lnTo>
                    <a:lnTo>
                      <a:pt x="155" y="226"/>
                    </a:lnTo>
                    <a:lnTo>
                      <a:pt x="155" y="226"/>
                    </a:lnTo>
                    <a:lnTo>
                      <a:pt x="155" y="227"/>
                    </a:lnTo>
                    <a:lnTo>
                      <a:pt x="155" y="227"/>
                    </a:lnTo>
                    <a:lnTo>
                      <a:pt x="157" y="227"/>
                    </a:lnTo>
                    <a:lnTo>
                      <a:pt x="157" y="227"/>
                    </a:lnTo>
                    <a:lnTo>
                      <a:pt x="157" y="227"/>
                    </a:lnTo>
                    <a:lnTo>
                      <a:pt x="157" y="227"/>
                    </a:lnTo>
                    <a:lnTo>
                      <a:pt x="157" y="227"/>
                    </a:lnTo>
                    <a:lnTo>
                      <a:pt x="157" y="227"/>
                    </a:lnTo>
                    <a:lnTo>
                      <a:pt x="157" y="227"/>
                    </a:lnTo>
                    <a:lnTo>
                      <a:pt x="159" y="227"/>
                    </a:lnTo>
                    <a:lnTo>
                      <a:pt x="159" y="227"/>
                    </a:lnTo>
                    <a:lnTo>
                      <a:pt x="159" y="227"/>
                    </a:lnTo>
                    <a:lnTo>
                      <a:pt x="159" y="227"/>
                    </a:lnTo>
                    <a:lnTo>
                      <a:pt x="159" y="227"/>
                    </a:lnTo>
                    <a:lnTo>
                      <a:pt x="161" y="227"/>
                    </a:lnTo>
                    <a:lnTo>
                      <a:pt x="161" y="227"/>
                    </a:lnTo>
                    <a:lnTo>
                      <a:pt x="161" y="227"/>
                    </a:lnTo>
                    <a:lnTo>
                      <a:pt x="161" y="226"/>
                    </a:lnTo>
                    <a:lnTo>
                      <a:pt x="161" y="226"/>
                    </a:lnTo>
                    <a:lnTo>
                      <a:pt x="163" y="226"/>
                    </a:lnTo>
                    <a:lnTo>
                      <a:pt x="163" y="226"/>
                    </a:lnTo>
                    <a:lnTo>
                      <a:pt x="163" y="226"/>
                    </a:lnTo>
                    <a:lnTo>
                      <a:pt x="163" y="226"/>
                    </a:lnTo>
                    <a:lnTo>
                      <a:pt x="163" y="226"/>
                    </a:lnTo>
                    <a:lnTo>
                      <a:pt x="165" y="226"/>
                    </a:lnTo>
                    <a:lnTo>
                      <a:pt x="165" y="226"/>
                    </a:lnTo>
                    <a:lnTo>
                      <a:pt x="165" y="226"/>
                    </a:lnTo>
                    <a:lnTo>
                      <a:pt x="165" y="226"/>
                    </a:lnTo>
                    <a:lnTo>
                      <a:pt x="163" y="226"/>
                    </a:lnTo>
                    <a:lnTo>
                      <a:pt x="163" y="226"/>
                    </a:lnTo>
                    <a:lnTo>
                      <a:pt x="163" y="224"/>
                    </a:lnTo>
                    <a:lnTo>
                      <a:pt x="163" y="224"/>
                    </a:lnTo>
                    <a:lnTo>
                      <a:pt x="163" y="224"/>
                    </a:lnTo>
                    <a:lnTo>
                      <a:pt x="163" y="224"/>
                    </a:lnTo>
                    <a:lnTo>
                      <a:pt x="163" y="222"/>
                    </a:lnTo>
                    <a:lnTo>
                      <a:pt x="163" y="222"/>
                    </a:lnTo>
                    <a:lnTo>
                      <a:pt x="163" y="222"/>
                    </a:lnTo>
                    <a:lnTo>
                      <a:pt x="163" y="220"/>
                    </a:lnTo>
                    <a:lnTo>
                      <a:pt x="165" y="220"/>
                    </a:lnTo>
                    <a:lnTo>
                      <a:pt x="163" y="220"/>
                    </a:lnTo>
                    <a:lnTo>
                      <a:pt x="163" y="218"/>
                    </a:lnTo>
                    <a:lnTo>
                      <a:pt x="161" y="216"/>
                    </a:lnTo>
                    <a:lnTo>
                      <a:pt x="161" y="214"/>
                    </a:lnTo>
                    <a:lnTo>
                      <a:pt x="161" y="212"/>
                    </a:lnTo>
                    <a:lnTo>
                      <a:pt x="159" y="210"/>
                    </a:lnTo>
                    <a:lnTo>
                      <a:pt x="159" y="209"/>
                    </a:lnTo>
                    <a:lnTo>
                      <a:pt x="157" y="209"/>
                    </a:lnTo>
                    <a:lnTo>
                      <a:pt x="157" y="207"/>
                    </a:lnTo>
                    <a:lnTo>
                      <a:pt x="157" y="207"/>
                    </a:lnTo>
                    <a:lnTo>
                      <a:pt x="157" y="205"/>
                    </a:lnTo>
                    <a:lnTo>
                      <a:pt x="157" y="205"/>
                    </a:lnTo>
                    <a:lnTo>
                      <a:pt x="157" y="203"/>
                    </a:lnTo>
                    <a:lnTo>
                      <a:pt x="157" y="203"/>
                    </a:lnTo>
                    <a:lnTo>
                      <a:pt x="157" y="203"/>
                    </a:lnTo>
                    <a:lnTo>
                      <a:pt x="157" y="203"/>
                    </a:lnTo>
                    <a:lnTo>
                      <a:pt x="155" y="203"/>
                    </a:lnTo>
                    <a:lnTo>
                      <a:pt x="155" y="203"/>
                    </a:lnTo>
                    <a:lnTo>
                      <a:pt x="155" y="203"/>
                    </a:lnTo>
                    <a:lnTo>
                      <a:pt x="155" y="203"/>
                    </a:lnTo>
                    <a:lnTo>
                      <a:pt x="155" y="203"/>
                    </a:lnTo>
                    <a:lnTo>
                      <a:pt x="153" y="203"/>
                    </a:lnTo>
                    <a:lnTo>
                      <a:pt x="153" y="203"/>
                    </a:lnTo>
                    <a:lnTo>
                      <a:pt x="153" y="203"/>
                    </a:lnTo>
                    <a:lnTo>
                      <a:pt x="153" y="203"/>
                    </a:lnTo>
                    <a:lnTo>
                      <a:pt x="152" y="203"/>
                    </a:lnTo>
                    <a:lnTo>
                      <a:pt x="152" y="203"/>
                    </a:lnTo>
                    <a:lnTo>
                      <a:pt x="152" y="201"/>
                    </a:lnTo>
                    <a:lnTo>
                      <a:pt x="150" y="201"/>
                    </a:lnTo>
                    <a:lnTo>
                      <a:pt x="150" y="201"/>
                    </a:lnTo>
                    <a:lnTo>
                      <a:pt x="150" y="199"/>
                    </a:lnTo>
                    <a:lnTo>
                      <a:pt x="148" y="199"/>
                    </a:lnTo>
                    <a:lnTo>
                      <a:pt x="148" y="197"/>
                    </a:lnTo>
                    <a:lnTo>
                      <a:pt x="148" y="197"/>
                    </a:lnTo>
                    <a:lnTo>
                      <a:pt x="148" y="197"/>
                    </a:lnTo>
                    <a:lnTo>
                      <a:pt x="148" y="195"/>
                    </a:lnTo>
                    <a:lnTo>
                      <a:pt x="148" y="195"/>
                    </a:lnTo>
                    <a:lnTo>
                      <a:pt x="148" y="195"/>
                    </a:lnTo>
                    <a:lnTo>
                      <a:pt x="150" y="195"/>
                    </a:lnTo>
                    <a:lnTo>
                      <a:pt x="150" y="193"/>
                    </a:lnTo>
                    <a:lnTo>
                      <a:pt x="150" y="193"/>
                    </a:lnTo>
                    <a:lnTo>
                      <a:pt x="150" y="193"/>
                    </a:lnTo>
                    <a:lnTo>
                      <a:pt x="150" y="191"/>
                    </a:lnTo>
                    <a:lnTo>
                      <a:pt x="150" y="191"/>
                    </a:lnTo>
                    <a:lnTo>
                      <a:pt x="150" y="190"/>
                    </a:lnTo>
                    <a:lnTo>
                      <a:pt x="150" y="188"/>
                    </a:lnTo>
                    <a:lnTo>
                      <a:pt x="150" y="188"/>
                    </a:lnTo>
                    <a:lnTo>
                      <a:pt x="150" y="188"/>
                    </a:lnTo>
                    <a:lnTo>
                      <a:pt x="148" y="188"/>
                    </a:lnTo>
                    <a:lnTo>
                      <a:pt x="148" y="188"/>
                    </a:lnTo>
                    <a:lnTo>
                      <a:pt x="148" y="186"/>
                    </a:lnTo>
                    <a:lnTo>
                      <a:pt x="146" y="186"/>
                    </a:lnTo>
                    <a:lnTo>
                      <a:pt x="146" y="186"/>
                    </a:lnTo>
                    <a:lnTo>
                      <a:pt x="146" y="186"/>
                    </a:lnTo>
                    <a:lnTo>
                      <a:pt x="144" y="186"/>
                    </a:lnTo>
                    <a:lnTo>
                      <a:pt x="144" y="186"/>
                    </a:lnTo>
                    <a:lnTo>
                      <a:pt x="144" y="186"/>
                    </a:lnTo>
                    <a:lnTo>
                      <a:pt x="142" y="186"/>
                    </a:lnTo>
                    <a:lnTo>
                      <a:pt x="142" y="186"/>
                    </a:lnTo>
                    <a:lnTo>
                      <a:pt x="140" y="184"/>
                    </a:lnTo>
                    <a:lnTo>
                      <a:pt x="140" y="184"/>
                    </a:lnTo>
                    <a:lnTo>
                      <a:pt x="138" y="184"/>
                    </a:lnTo>
                    <a:lnTo>
                      <a:pt x="138" y="182"/>
                    </a:lnTo>
                    <a:lnTo>
                      <a:pt x="138" y="180"/>
                    </a:lnTo>
                    <a:lnTo>
                      <a:pt x="140" y="178"/>
                    </a:lnTo>
                    <a:lnTo>
                      <a:pt x="140" y="178"/>
                    </a:lnTo>
                    <a:lnTo>
                      <a:pt x="140" y="176"/>
                    </a:lnTo>
                    <a:lnTo>
                      <a:pt x="142" y="174"/>
                    </a:lnTo>
                    <a:lnTo>
                      <a:pt x="142" y="174"/>
                    </a:lnTo>
                    <a:lnTo>
                      <a:pt x="142" y="174"/>
                    </a:lnTo>
                    <a:lnTo>
                      <a:pt x="142" y="174"/>
                    </a:lnTo>
                    <a:lnTo>
                      <a:pt x="146" y="171"/>
                    </a:lnTo>
                    <a:lnTo>
                      <a:pt x="148" y="167"/>
                    </a:lnTo>
                    <a:lnTo>
                      <a:pt x="150" y="163"/>
                    </a:lnTo>
                    <a:lnTo>
                      <a:pt x="150" y="163"/>
                    </a:lnTo>
                    <a:lnTo>
                      <a:pt x="152" y="163"/>
                    </a:lnTo>
                    <a:lnTo>
                      <a:pt x="152" y="161"/>
                    </a:lnTo>
                    <a:lnTo>
                      <a:pt x="153" y="161"/>
                    </a:lnTo>
                    <a:lnTo>
                      <a:pt x="155" y="161"/>
                    </a:lnTo>
                    <a:lnTo>
                      <a:pt x="157" y="161"/>
                    </a:lnTo>
                    <a:lnTo>
                      <a:pt x="157" y="163"/>
                    </a:lnTo>
                    <a:lnTo>
                      <a:pt x="157" y="165"/>
                    </a:lnTo>
                    <a:lnTo>
                      <a:pt x="157" y="165"/>
                    </a:lnTo>
                    <a:lnTo>
                      <a:pt x="159" y="165"/>
                    </a:lnTo>
                    <a:lnTo>
                      <a:pt x="159" y="165"/>
                    </a:lnTo>
                    <a:lnTo>
                      <a:pt x="159" y="167"/>
                    </a:lnTo>
                    <a:lnTo>
                      <a:pt x="159" y="167"/>
                    </a:lnTo>
                    <a:lnTo>
                      <a:pt x="161" y="167"/>
                    </a:lnTo>
                    <a:lnTo>
                      <a:pt x="161" y="167"/>
                    </a:lnTo>
                    <a:lnTo>
                      <a:pt x="161" y="167"/>
                    </a:lnTo>
                    <a:lnTo>
                      <a:pt x="163" y="165"/>
                    </a:lnTo>
                    <a:lnTo>
                      <a:pt x="165" y="165"/>
                    </a:lnTo>
                    <a:lnTo>
                      <a:pt x="167" y="165"/>
                    </a:lnTo>
                    <a:lnTo>
                      <a:pt x="169" y="163"/>
                    </a:lnTo>
                    <a:lnTo>
                      <a:pt x="171" y="163"/>
                    </a:lnTo>
                    <a:lnTo>
                      <a:pt x="171" y="163"/>
                    </a:lnTo>
                    <a:lnTo>
                      <a:pt x="172" y="163"/>
                    </a:lnTo>
                    <a:lnTo>
                      <a:pt x="172" y="163"/>
                    </a:lnTo>
                    <a:lnTo>
                      <a:pt x="172" y="163"/>
                    </a:lnTo>
                    <a:lnTo>
                      <a:pt x="178" y="161"/>
                    </a:lnTo>
                    <a:lnTo>
                      <a:pt x="178" y="161"/>
                    </a:lnTo>
                    <a:lnTo>
                      <a:pt x="178" y="161"/>
                    </a:lnTo>
                    <a:lnTo>
                      <a:pt x="178" y="159"/>
                    </a:lnTo>
                    <a:lnTo>
                      <a:pt x="178" y="159"/>
                    </a:lnTo>
                    <a:lnTo>
                      <a:pt x="178" y="159"/>
                    </a:lnTo>
                    <a:lnTo>
                      <a:pt x="178" y="159"/>
                    </a:lnTo>
                    <a:lnTo>
                      <a:pt x="178" y="157"/>
                    </a:lnTo>
                    <a:lnTo>
                      <a:pt x="180" y="157"/>
                    </a:lnTo>
                    <a:lnTo>
                      <a:pt x="180" y="157"/>
                    </a:lnTo>
                    <a:lnTo>
                      <a:pt x="180" y="155"/>
                    </a:lnTo>
                    <a:lnTo>
                      <a:pt x="180" y="155"/>
                    </a:lnTo>
                    <a:lnTo>
                      <a:pt x="182" y="155"/>
                    </a:lnTo>
                    <a:lnTo>
                      <a:pt x="182" y="153"/>
                    </a:lnTo>
                    <a:lnTo>
                      <a:pt x="182" y="153"/>
                    </a:lnTo>
                    <a:lnTo>
                      <a:pt x="182" y="153"/>
                    </a:lnTo>
                    <a:lnTo>
                      <a:pt x="182" y="153"/>
                    </a:lnTo>
                    <a:lnTo>
                      <a:pt x="182" y="152"/>
                    </a:lnTo>
                    <a:lnTo>
                      <a:pt x="184" y="150"/>
                    </a:lnTo>
                    <a:lnTo>
                      <a:pt x="186" y="148"/>
                    </a:lnTo>
                    <a:lnTo>
                      <a:pt x="188" y="146"/>
                    </a:lnTo>
                    <a:lnTo>
                      <a:pt x="191" y="144"/>
                    </a:lnTo>
                    <a:lnTo>
                      <a:pt x="193" y="144"/>
                    </a:lnTo>
                    <a:lnTo>
                      <a:pt x="193" y="144"/>
                    </a:lnTo>
                    <a:lnTo>
                      <a:pt x="193" y="142"/>
                    </a:lnTo>
                    <a:lnTo>
                      <a:pt x="195" y="142"/>
                    </a:lnTo>
                    <a:lnTo>
                      <a:pt x="195" y="140"/>
                    </a:lnTo>
                    <a:lnTo>
                      <a:pt x="199" y="135"/>
                    </a:lnTo>
                    <a:lnTo>
                      <a:pt x="199" y="133"/>
                    </a:lnTo>
                    <a:lnTo>
                      <a:pt x="201" y="129"/>
                    </a:lnTo>
                    <a:lnTo>
                      <a:pt x="201" y="127"/>
                    </a:lnTo>
                    <a:lnTo>
                      <a:pt x="201" y="127"/>
                    </a:lnTo>
                    <a:lnTo>
                      <a:pt x="203" y="127"/>
                    </a:lnTo>
                    <a:lnTo>
                      <a:pt x="203" y="127"/>
                    </a:lnTo>
                    <a:lnTo>
                      <a:pt x="207" y="125"/>
                    </a:lnTo>
                    <a:lnTo>
                      <a:pt x="208" y="125"/>
                    </a:lnTo>
                    <a:lnTo>
                      <a:pt x="208" y="123"/>
                    </a:lnTo>
                    <a:lnTo>
                      <a:pt x="208" y="123"/>
                    </a:lnTo>
                    <a:lnTo>
                      <a:pt x="210" y="123"/>
                    </a:lnTo>
                    <a:lnTo>
                      <a:pt x="210" y="121"/>
                    </a:lnTo>
                    <a:lnTo>
                      <a:pt x="210" y="121"/>
                    </a:lnTo>
                    <a:lnTo>
                      <a:pt x="210" y="121"/>
                    </a:lnTo>
                    <a:lnTo>
                      <a:pt x="210" y="121"/>
                    </a:lnTo>
                    <a:lnTo>
                      <a:pt x="210" y="121"/>
                    </a:lnTo>
                    <a:lnTo>
                      <a:pt x="208" y="119"/>
                    </a:lnTo>
                    <a:lnTo>
                      <a:pt x="210" y="119"/>
                    </a:lnTo>
                    <a:lnTo>
                      <a:pt x="210" y="119"/>
                    </a:lnTo>
                    <a:lnTo>
                      <a:pt x="210" y="117"/>
                    </a:lnTo>
                    <a:lnTo>
                      <a:pt x="210" y="117"/>
                    </a:lnTo>
                    <a:lnTo>
                      <a:pt x="210" y="117"/>
                    </a:lnTo>
                    <a:lnTo>
                      <a:pt x="210" y="117"/>
                    </a:lnTo>
                    <a:lnTo>
                      <a:pt x="212" y="116"/>
                    </a:lnTo>
                    <a:lnTo>
                      <a:pt x="212" y="116"/>
                    </a:lnTo>
                    <a:lnTo>
                      <a:pt x="212" y="116"/>
                    </a:lnTo>
                    <a:lnTo>
                      <a:pt x="214" y="114"/>
                    </a:lnTo>
                    <a:lnTo>
                      <a:pt x="216" y="112"/>
                    </a:lnTo>
                    <a:lnTo>
                      <a:pt x="216" y="110"/>
                    </a:lnTo>
                    <a:lnTo>
                      <a:pt x="218" y="110"/>
                    </a:lnTo>
                    <a:lnTo>
                      <a:pt x="218" y="110"/>
                    </a:lnTo>
                    <a:lnTo>
                      <a:pt x="222" y="108"/>
                    </a:lnTo>
                    <a:lnTo>
                      <a:pt x="222" y="108"/>
                    </a:lnTo>
                    <a:lnTo>
                      <a:pt x="222" y="106"/>
                    </a:lnTo>
                    <a:lnTo>
                      <a:pt x="220" y="106"/>
                    </a:lnTo>
                    <a:lnTo>
                      <a:pt x="220" y="106"/>
                    </a:lnTo>
                    <a:lnTo>
                      <a:pt x="220" y="106"/>
                    </a:lnTo>
                    <a:lnTo>
                      <a:pt x="220" y="106"/>
                    </a:lnTo>
                    <a:lnTo>
                      <a:pt x="220" y="102"/>
                    </a:lnTo>
                    <a:lnTo>
                      <a:pt x="220" y="100"/>
                    </a:lnTo>
                    <a:lnTo>
                      <a:pt x="220" y="98"/>
                    </a:lnTo>
                    <a:lnTo>
                      <a:pt x="220" y="97"/>
                    </a:lnTo>
                    <a:lnTo>
                      <a:pt x="220" y="97"/>
                    </a:lnTo>
                    <a:lnTo>
                      <a:pt x="220" y="95"/>
                    </a:lnTo>
                    <a:lnTo>
                      <a:pt x="220" y="95"/>
                    </a:lnTo>
                    <a:lnTo>
                      <a:pt x="220" y="95"/>
                    </a:lnTo>
                    <a:lnTo>
                      <a:pt x="222" y="93"/>
                    </a:lnTo>
                    <a:lnTo>
                      <a:pt x="224" y="93"/>
                    </a:lnTo>
                    <a:lnTo>
                      <a:pt x="224" y="91"/>
                    </a:lnTo>
                    <a:lnTo>
                      <a:pt x="226" y="91"/>
                    </a:lnTo>
                    <a:lnTo>
                      <a:pt x="227" y="91"/>
                    </a:lnTo>
                    <a:lnTo>
                      <a:pt x="229" y="89"/>
                    </a:lnTo>
                    <a:lnTo>
                      <a:pt x="231" y="89"/>
                    </a:lnTo>
                    <a:lnTo>
                      <a:pt x="231" y="89"/>
                    </a:lnTo>
                    <a:lnTo>
                      <a:pt x="231" y="89"/>
                    </a:lnTo>
                    <a:lnTo>
                      <a:pt x="231" y="89"/>
                    </a:lnTo>
                    <a:lnTo>
                      <a:pt x="233" y="87"/>
                    </a:lnTo>
                    <a:lnTo>
                      <a:pt x="233" y="87"/>
                    </a:lnTo>
                    <a:lnTo>
                      <a:pt x="233" y="85"/>
                    </a:lnTo>
                    <a:lnTo>
                      <a:pt x="231" y="85"/>
                    </a:lnTo>
                    <a:lnTo>
                      <a:pt x="231" y="85"/>
                    </a:lnTo>
                    <a:lnTo>
                      <a:pt x="229" y="83"/>
                    </a:lnTo>
                    <a:lnTo>
                      <a:pt x="227" y="83"/>
                    </a:lnTo>
                    <a:lnTo>
                      <a:pt x="226" y="83"/>
                    </a:lnTo>
                    <a:lnTo>
                      <a:pt x="224" y="83"/>
                    </a:lnTo>
                    <a:lnTo>
                      <a:pt x="222" y="81"/>
                    </a:lnTo>
                    <a:lnTo>
                      <a:pt x="222" y="79"/>
                    </a:lnTo>
                    <a:lnTo>
                      <a:pt x="222" y="78"/>
                    </a:lnTo>
                    <a:lnTo>
                      <a:pt x="222" y="78"/>
                    </a:lnTo>
                    <a:lnTo>
                      <a:pt x="220" y="78"/>
                    </a:lnTo>
                    <a:lnTo>
                      <a:pt x="220" y="78"/>
                    </a:lnTo>
                    <a:lnTo>
                      <a:pt x="220" y="78"/>
                    </a:lnTo>
                    <a:lnTo>
                      <a:pt x="218" y="78"/>
                    </a:lnTo>
                    <a:lnTo>
                      <a:pt x="216" y="78"/>
                    </a:lnTo>
                    <a:lnTo>
                      <a:pt x="216" y="78"/>
                    </a:lnTo>
                    <a:lnTo>
                      <a:pt x="216" y="76"/>
                    </a:lnTo>
                    <a:lnTo>
                      <a:pt x="216" y="76"/>
                    </a:lnTo>
                    <a:lnTo>
                      <a:pt x="216" y="76"/>
                    </a:lnTo>
                    <a:lnTo>
                      <a:pt x="216" y="74"/>
                    </a:lnTo>
                    <a:lnTo>
                      <a:pt x="216" y="74"/>
                    </a:lnTo>
                    <a:lnTo>
                      <a:pt x="214" y="74"/>
                    </a:lnTo>
                    <a:lnTo>
                      <a:pt x="214" y="74"/>
                    </a:lnTo>
                    <a:lnTo>
                      <a:pt x="212" y="72"/>
                    </a:lnTo>
                    <a:lnTo>
                      <a:pt x="212" y="70"/>
                    </a:lnTo>
                    <a:lnTo>
                      <a:pt x="210" y="70"/>
                    </a:lnTo>
                    <a:lnTo>
                      <a:pt x="212" y="68"/>
                    </a:lnTo>
                    <a:lnTo>
                      <a:pt x="212" y="68"/>
                    </a:lnTo>
                    <a:lnTo>
                      <a:pt x="212" y="66"/>
                    </a:lnTo>
                    <a:lnTo>
                      <a:pt x="214" y="66"/>
                    </a:lnTo>
                    <a:lnTo>
                      <a:pt x="214" y="64"/>
                    </a:lnTo>
                    <a:lnTo>
                      <a:pt x="212" y="64"/>
                    </a:lnTo>
                    <a:lnTo>
                      <a:pt x="210" y="62"/>
                    </a:lnTo>
                    <a:lnTo>
                      <a:pt x="210" y="61"/>
                    </a:lnTo>
                    <a:lnTo>
                      <a:pt x="210" y="61"/>
                    </a:lnTo>
                    <a:lnTo>
                      <a:pt x="212" y="59"/>
                    </a:lnTo>
                    <a:lnTo>
                      <a:pt x="212" y="59"/>
                    </a:lnTo>
                    <a:lnTo>
                      <a:pt x="214" y="59"/>
                    </a:lnTo>
                    <a:lnTo>
                      <a:pt x="214" y="59"/>
                    </a:lnTo>
                    <a:lnTo>
                      <a:pt x="216" y="57"/>
                    </a:lnTo>
                    <a:lnTo>
                      <a:pt x="214" y="57"/>
                    </a:lnTo>
                    <a:lnTo>
                      <a:pt x="214" y="55"/>
                    </a:lnTo>
                    <a:lnTo>
                      <a:pt x="212" y="55"/>
                    </a:lnTo>
                    <a:lnTo>
                      <a:pt x="212" y="55"/>
                    </a:lnTo>
                    <a:lnTo>
                      <a:pt x="212" y="55"/>
                    </a:lnTo>
                    <a:lnTo>
                      <a:pt x="210" y="55"/>
                    </a:lnTo>
                    <a:lnTo>
                      <a:pt x="210" y="55"/>
                    </a:lnTo>
                    <a:lnTo>
                      <a:pt x="210" y="53"/>
                    </a:lnTo>
                    <a:lnTo>
                      <a:pt x="210" y="53"/>
                    </a:lnTo>
                    <a:lnTo>
                      <a:pt x="210" y="51"/>
                    </a:lnTo>
                    <a:lnTo>
                      <a:pt x="210" y="51"/>
                    </a:lnTo>
                    <a:lnTo>
                      <a:pt x="208" y="51"/>
                    </a:lnTo>
                    <a:lnTo>
                      <a:pt x="208" y="49"/>
                    </a:lnTo>
                    <a:lnTo>
                      <a:pt x="208" y="49"/>
                    </a:lnTo>
                    <a:lnTo>
                      <a:pt x="208" y="47"/>
                    </a:lnTo>
                    <a:lnTo>
                      <a:pt x="210" y="43"/>
                    </a:lnTo>
                    <a:lnTo>
                      <a:pt x="212" y="43"/>
                    </a:lnTo>
                    <a:lnTo>
                      <a:pt x="214" y="43"/>
                    </a:lnTo>
                    <a:lnTo>
                      <a:pt x="216" y="42"/>
                    </a:lnTo>
                    <a:lnTo>
                      <a:pt x="220" y="43"/>
                    </a:lnTo>
                    <a:lnTo>
                      <a:pt x="222" y="43"/>
                    </a:lnTo>
                    <a:lnTo>
                      <a:pt x="226" y="43"/>
                    </a:lnTo>
                    <a:lnTo>
                      <a:pt x="227" y="43"/>
                    </a:lnTo>
                    <a:lnTo>
                      <a:pt x="229" y="43"/>
                    </a:lnTo>
                    <a:lnTo>
                      <a:pt x="231" y="43"/>
                    </a:lnTo>
                    <a:lnTo>
                      <a:pt x="231" y="45"/>
                    </a:lnTo>
                    <a:lnTo>
                      <a:pt x="233" y="45"/>
                    </a:lnTo>
                    <a:lnTo>
                      <a:pt x="237" y="47"/>
                    </a:lnTo>
                    <a:lnTo>
                      <a:pt x="239" y="47"/>
                    </a:lnTo>
                    <a:lnTo>
                      <a:pt x="241" y="45"/>
                    </a:lnTo>
                    <a:lnTo>
                      <a:pt x="241" y="45"/>
                    </a:lnTo>
                    <a:lnTo>
                      <a:pt x="243" y="45"/>
                    </a:lnTo>
                    <a:lnTo>
                      <a:pt x="243" y="43"/>
                    </a:lnTo>
                    <a:lnTo>
                      <a:pt x="244" y="43"/>
                    </a:lnTo>
                    <a:lnTo>
                      <a:pt x="246" y="43"/>
                    </a:lnTo>
                    <a:lnTo>
                      <a:pt x="246" y="43"/>
                    </a:lnTo>
                    <a:lnTo>
                      <a:pt x="250" y="42"/>
                    </a:lnTo>
                    <a:lnTo>
                      <a:pt x="252" y="42"/>
                    </a:lnTo>
                    <a:lnTo>
                      <a:pt x="252" y="42"/>
                    </a:lnTo>
                    <a:lnTo>
                      <a:pt x="254" y="42"/>
                    </a:lnTo>
                    <a:lnTo>
                      <a:pt x="254" y="42"/>
                    </a:lnTo>
                    <a:lnTo>
                      <a:pt x="254" y="42"/>
                    </a:lnTo>
                    <a:lnTo>
                      <a:pt x="256" y="40"/>
                    </a:lnTo>
                    <a:lnTo>
                      <a:pt x="256" y="40"/>
                    </a:lnTo>
                    <a:lnTo>
                      <a:pt x="256" y="40"/>
                    </a:lnTo>
                    <a:lnTo>
                      <a:pt x="256" y="40"/>
                    </a:lnTo>
                    <a:lnTo>
                      <a:pt x="258" y="38"/>
                    </a:lnTo>
                    <a:lnTo>
                      <a:pt x="258" y="38"/>
                    </a:lnTo>
                    <a:lnTo>
                      <a:pt x="260" y="38"/>
                    </a:lnTo>
                    <a:lnTo>
                      <a:pt x="260" y="38"/>
                    </a:lnTo>
                    <a:lnTo>
                      <a:pt x="260" y="38"/>
                    </a:lnTo>
                    <a:lnTo>
                      <a:pt x="260" y="36"/>
                    </a:lnTo>
                    <a:lnTo>
                      <a:pt x="260" y="36"/>
                    </a:lnTo>
                    <a:lnTo>
                      <a:pt x="260" y="34"/>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92" name="Freeform 1837">
                <a:extLst>
                  <a:ext uri="{FF2B5EF4-FFF2-40B4-BE49-F238E27FC236}">
                    <a16:creationId xmlns:a16="http://schemas.microsoft.com/office/drawing/2014/main" id="{FC1604C7-26E6-93A0-CEC4-2E422F21D4DC}"/>
                  </a:ext>
                </a:extLst>
              </p:cNvPr>
              <p:cNvSpPr>
                <a:spLocks/>
              </p:cNvSpPr>
              <p:nvPr/>
            </p:nvSpPr>
            <p:spPr bwMode="auto">
              <a:xfrm>
                <a:off x="22677773" y="2473138"/>
                <a:ext cx="1289071" cy="1207485"/>
              </a:xfrm>
              <a:custGeom>
                <a:avLst/>
                <a:gdLst>
                  <a:gd name="T0" fmla="*/ 154 w 158"/>
                  <a:gd name="T1" fmla="*/ 127 h 148"/>
                  <a:gd name="T2" fmla="*/ 148 w 158"/>
                  <a:gd name="T3" fmla="*/ 123 h 148"/>
                  <a:gd name="T4" fmla="*/ 148 w 158"/>
                  <a:gd name="T5" fmla="*/ 116 h 148"/>
                  <a:gd name="T6" fmla="*/ 144 w 158"/>
                  <a:gd name="T7" fmla="*/ 114 h 148"/>
                  <a:gd name="T8" fmla="*/ 143 w 158"/>
                  <a:gd name="T9" fmla="*/ 108 h 148"/>
                  <a:gd name="T10" fmla="*/ 144 w 158"/>
                  <a:gd name="T11" fmla="*/ 99 h 148"/>
                  <a:gd name="T12" fmla="*/ 139 w 158"/>
                  <a:gd name="T13" fmla="*/ 89 h 148"/>
                  <a:gd name="T14" fmla="*/ 135 w 158"/>
                  <a:gd name="T15" fmla="*/ 89 h 148"/>
                  <a:gd name="T16" fmla="*/ 124 w 158"/>
                  <a:gd name="T17" fmla="*/ 82 h 148"/>
                  <a:gd name="T18" fmla="*/ 120 w 158"/>
                  <a:gd name="T19" fmla="*/ 82 h 148"/>
                  <a:gd name="T20" fmla="*/ 118 w 158"/>
                  <a:gd name="T21" fmla="*/ 78 h 148"/>
                  <a:gd name="T22" fmla="*/ 118 w 158"/>
                  <a:gd name="T23" fmla="*/ 76 h 148"/>
                  <a:gd name="T24" fmla="*/ 116 w 158"/>
                  <a:gd name="T25" fmla="*/ 72 h 148"/>
                  <a:gd name="T26" fmla="*/ 114 w 158"/>
                  <a:gd name="T27" fmla="*/ 68 h 148"/>
                  <a:gd name="T28" fmla="*/ 108 w 158"/>
                  <a:gd name="T29" fmla="*/ 65 h 148"/>
                  <a:gd name="T30" fmla="*/ 108 w 158"/>
                  <a:gd name="T31" fmla="*/ 59 h 148"/>
                  <a:gd name="T32" fmla="*/ 108 w 158"/>
                  <a:gd name="T33" fmla="*/ 55 h 148"/>
                  <a:gd name="T34" fmla="*/ 110 w 158"/>
                  <a:gd name="T35" fmla="*/ 51 h 148"/>
                  <a:gd name="T36" fmla="*/ 112 w 158"/>
                  <a:gd name="T37" fmla="*/ 46 h 148"/>
                  <a:gd name="T38" fmla="*/ 118 w 158"/>
                  <a:gd name="T39" fmla="*/ 40 h 148"/>
                  <a:gd name="T40" fmla="*/ 116 w 158"/>
                  <a:gd name="T41" fmla="*/ 34 h 148"/>
                  <a:gd name="T42" fmla="*/ 118 w 158"/>
                  <a:gd name="T43" fmla="*/ 30 h 148"/>
                  <a:gd name="T44" fmla="*/ 120 w 158"/>
                  <a:gd name="T45" fmla="*/ 29 h 148"/>
                  <a:gd name="T46" fmla="*/ 114 w 158"/>
                  <a:gd name="T47" fmla="*/ 29 h 148"/>
                  <a:gd name="T48" fmla="*/ 112 w 158"/>
                  <a:gd name="T49" fmla="*/ 27 h 148"/>
                  <a:gd name="T50" fmla="*/ 107 w 158"/>
                  <a:gd name="T51" fmla="*/ 25 h 148"/>
                  <a:gd name="T52" fmla="*/ 101 w 158"/>
                  <a:gd name="T53" fmla="*/ 15 h 148"/>
                  <a:gd name="T54" fmla="*/ 91 w 158"/>
                  <a:gd name="T55" fmla="*/ 6 h 148"/>
                  <a:gd name="T56" fmla="*/ 88 w 158"/>
                  <a:gd name="T57" fmla="*/ 6 h 148"/>
                  <a:gd name="T58" fmla="*/ 86 w 158"/>
                  <a:gd name="T59" fmla="*/ 2 h 148"/>
                  <a:gd name="T60" fmla="*/ 80 w 158"/>
                  <a:gd name="T61" fmla="*/ 2 h 148"/>
                  <a:gd name="T62" fmla="*/ 71 w 158"/>
                  <a:gd name="T63" fmla="*/ 0 h 148"/>
                  <a:gd name="T64" fmla="*/ 63 w 158"/>
                  <a:gd name="T65" fmla="*/ 2 h 148"/>
                  <a:gd name="T66" fmla="*/ 57 w 158"/>
                  <a:gd name="T67" fmla="*/ 8 h 148"/>
                  <a:gd name="T68" fmla="*/ 50 w 158"/>
                  <a:gd name="T69" fmla="*/ 13 h 148"/>
                  <a:gd name="T70" fmla="*/ 42 w 158"/>
                  <a:gd name="T71" fmla="*/ 17 h 148"/>
                  <a:gd name="T72" fmla="*/ 42 w 158"/>
                  <a:gd name="T73" fmla="*/ 29 h 148"/>
                  <a:gd name="T74" fmla="*/ 40 w 158"/>
                  <a:gd name="T75" fmla="*/ 40 h 148"/>
                  <a:gd name="T76" fmla="*/ 38 w 158"/>
                  <a:gd name="T77" fmla="*/ 51 h 148"/>
                  <a:gd name="T78" fmla="*/ 25 w 158"/>
                  <a:gd name="T79" fmla="*/ 59 h 148"/>
                  <a:gd name="T80" fmla="*/ 4 w 158"/>
                  <a:gd name="T81" fmla="*/ 89 h 148"/>
                  <a:gd name="T82" fmla="*/ 6 w 158"/>
                  <a:gd name="T83" fmla="*/ 91 h 148"/>
                  <a:gd name="T84" fmla="*/ 8 w 158"/>
                  <a:gd name="T85" fmla="*/ 93 h 148"/>
                  <a:gd name="T86" fmla="*/ 19 w 158"/>
                  <a:gd name="T87" fmla="*/ 97 h 148"/>
                  <a:gd name="T88" fmla="*/ 55 w 158"/>
                  <a:gd name="T89" fmla="*/ 114 h 148"/>
                  <a:gd name="T90" fmla="*/ 99 w 158"/>
                  <a:gd name="T91" fmla="*/ 146 h 148"/>
                  <a:gd name="T92" fmla="*/ 122 w 158"/>
                  <a:gd name="T93" fmla="*/ 148 h 148"/>
                  <a:gd name="T94" fmla="*/ 131 w 158"/>
                  <a:gd name="T95" fmla="*/ 141 h 148"/>
                  <a:gd name="T96" fmla="*/ 137 w 158"/>
                  <a:gd name="T97" fmla="*/ 131 h 148"/>
                  <a:gd name="T98" fmla="*/ 148 w 158"/>
                  <a:gd name="T99" fmla="*/ 133 h 148"/>
                  <a:gd name="T100" fmla="*/ 154 w 158"/>
                  <a:gd name="T101" fmla="*/ 133 h 148"/>
                  <a:gd name="T102" fmla="*/ 154 w 158"/>
                  <a:gd name="T103" fmla="*/ 12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 h="148">
                    <a:moveTo>
                      <a:pt x="154" y="129"/>
                    </a:moveTo>
                    <a:lnTo>
                      <a:pt x="154" y="129"/>
                    </a:lnTo>
                    <a:lnTo>
                      <a:pt x="154" y="127"/>
                    </a:lnTo>
                    <a:lnTo>
                      <a:pt x="152" y="125"/>
                    </a:lnTo>
                    <a:lnTo>
                      <a:pt x="150" y="123"/>
                    </a:lnTo>
                    <a:lnTo>
                      <a:pt x="148" y="123"/>
                    </a:lnTo>
                    <a:lnTo>
                      <a:pt x="148" y="120"/>
                    </a:lnTo>
                    <a:lnTo>
                      <a:pt x="148" y="118"/>
                    </a:lnTo>
                    <a:lnTo>
                      <a:pt x="148" y="116"/>
                    </a:lnTo>
                    <a:lnTo>
                      <a:pt x="148" y="114"/>
                    </a:lnTo>
                    <a:lnTo>
                      <a:pt x="146" y="114"/>
                    </a:lnTo>
                    <a:lnTo>
                      <a:pt x="144" y="114"/>
                    </a:lnTo>
                    <a:lnTo>
                      <a:pt x="144" y="114"/>
                    </a:lnTo>
                    <a:lnTo>
                      <a:pt x="143" y="112"/>
                    </a:lnTo>
                    <a:lnTo>
                      <a:pt x="143" y="108"/>
                    </a:lnTo>
                    <a:lnTo>
                      <a:pt x="144" y="103"/>
                    </a:lnTo>
                    <a:lnTo>
                      <a:pt x="144" y="101"/>
                    </a:lnTo>
                    <a:lnTo>
                      <a:pt x="144" y="99"/>
                    </a:lnTo>
                    <a:lnTo>
                      <a:pt x="141" y="95"/>
                    </a:lnTo>
                    <a:lnTo>
                      <a:pt x="139" y="91"/>
                    </a:lnTo>
                    <a:lnTo>
                      <a:pt x="139" y="89"/>
                    </a:lnTo>
                    <a:lnTo>
                      <a:pt x="137" y="89"/>
                    </a:lnTo>
                    <a:lnTo>
                      <a:pt x="135" y="89"/>
                    </a:lnTo>
                    <a:lnTo>
                      <a:pt x="135" y="89"/>
                    </a:lnTo>
                    <a:lnTo>
                      <a:pt x="133" y="89"/>
                    </a:lnTo>
                    <a:lnTo>
                      <a:pt x="131" y="87"/>
                    </a:lnTo>
                    <a:lnTo>
                      <a:pt x="124" y="82"/>
                    </a:lnTo>
                    <a:lnTo>
                      <a:pt x="122" y="82"/>
                    </a:lnTo>
                    <a:lnTo>
                      <a:pt x="122" y="82"/>
                    </a:lnTo>
                    <a:lnTo>
                      <a:pt x="120" y="82"/>
                    </a:lnTo>
                    <a:lnTo>
                      <a:pt x="118" y="80"/>
                    </a:lnTo>
                    <a:lnTo>
                      <a:pt x="118" y="80"/>
                    </a:lnTo>
                    <a:lnTo>
                      <a:pt x="118" y="78"/>
                    </a:lnTo>
                    <a:lnTo>
                      <a:pt x="118" y="78"/>
                    </a:lnTo>
                    <a:lnTo>
                      <a:pt x="118" y="76"/>
                    </a:lnTo>
                    <a:lnTo>
                      <a:pt x="118" y="76"/>
                    </a:lnTo>
                    <a:lnTo>
                      <a:pt x="118" y="74"/>
                    </a:lnTo>
                    <a:lnTo>
                      <a:pt x="116" y="72"/>
                    </a:lnTo>
                    <a:lnTo>
                      <a:pt x="116" y="72"/>
                    </a:lnTo>
                    <a:lnTo>
                      <a:pt x="114" y="70"/>
                    </a:lnTo>
                    <a:lnTo>
                      <a:pt x="114" y="70"/>
                    </a:lnTo>
                    <a:lnTo>
                      <a:pt x="114" y="68"/>
                    </a:lnTo>
                    <a:lnTo>
                      <a:pt x="112" y="68"/>
                    </a:lnTo>
                    <a:lnTo>
                      <a:pt x="112" y="68"/>
                    </a:lnTo>
                    <a:lnTo>
                      <a:pt x="108" y="65"/>
                    </a:lnTo>
                    <a:lnTo>
                      <a:pt x="107" y="63"/>
                    </a:lnTo>
                    <a:lnTo>
                      <a:pt x="107" y="61"/>
                    </a:lnTo>
                    <a:lnTo>
                      <a:pt x="108" y="59"/>
                    </a:lnTo>
                    <a:lnTo>
                      <a:pt x="108" y="57"/>
                    </a:lnTo>
                    <a:lnTo>
                      <a:pt x="108" y="55"/>
                    </a:lnTo>
                    <a:lnTo>
                      <a:pt x="108" y="55"/>
                    </a:lnTo>
                    <a:lnTo>
                      <a:pt x="108" y="53"/>
                    </a:lnTo>
                    <a:lnTo>
                      <a:pt x="108" y="51"/>
                    </a:lnTo>
                    <a:lnTo>
                      <a:pt x="110" y="51"/>
                    </a:lnTo>
                    <a:lnTo>
                      <a:pt x="110" y="49"/>
                    </a:lnTo>
                    <a:lnTo>
                      <a:pt x="112" y="48"/>
                    </a:lnTo>
                    <a:lnTo>
                      <a:pt x="112" y="46"/>
                    </a:lnTo>
                    <a:lnTo>
                      <a:pt x="114" y="44"/>
                    </a:lnTo>
                    <a:lnTo>
                      <a:pt x="116" y="42"/>
                    </a:lnTo>
                    <a:lnTo>
                      <a:pt x="118" y="40"/>
                    </a:lnTo>
                    <a:lnTo>
                      <a:pt x="118" y="38"/>
                    </a:lnTo>
                    <a:lnTo>
                      <a:pt x="118" y="36"/>
                    </a:lnTo>
                    <a:lnTo>
                      <a:pt x="116" y="34"/>
                    </a:lnTo>
                    <a:lnTo>
                      <a:pt x="116" y="32"/>
                    </a:lnTo>
                    <a:lnTo>
                      <a:pt x="118" y="30"/>
                    </a:lnTo>
                    <a:lnTo>
                      <a:pt x="118" y="30"/>
                    </a:lnTo>
                    <a:lnTo>
                      <a:pt x="120" y="30"/>
                    </a:lnTo>
                    <a:lnTo>
                      <a:pt x="120" y="30"/>
                    </a:lnTo>
                    <a:lnTo>
                      <a:pt x="120" y="29"/>
                    </a:lnTo>
                    <a:lnTo>
                      <a:pt x="120" y="29"/>
                    </a:lnTo>
                    <a:lnTo>
                      <a:pt x="118" y="29"/>
                    </a:lnTo>
                    <a:lnTo>
                      <a:pt x="114" y="29"/>
                    </a:lnTo>
                    <a:lnTo>
                      <a:pt x="112" y="29"/>
                    </a:lnTo>
                    <a:lnTo>
                      <a:pt x="112" y="29"/>
                    </a:lnTo>
                    <a:lnTo>
                      <a:pt x="112" y="27"/>
                    </a:lnTo>
                    <a:lnTo>
                      <a:pt x="110" y="27"/>
                    </a:lnTo>
                    <a:lnTo>
                      <a:pt x="107" y="25"/>
                    </a:lnTo>
                    <a:lnTo>
                      <a:pt x="107" y="25"/>
                    </a:lnTo>
                    <a:lnTo>
                      <a:pt x="105" y="23"/>
                    </a:lnTo>
                    <a:lnTo>
                      <a:pt x="103" y="19"/>
                    </a:lnTo>
                    <a:lnTo>
                      <a:pt x="101" y="15"/>
                    </a:lnTo>
                    <a:lnTo>
                      <a:pt x="97" y="4"/>
                    </a:lnTo>
                    <a:lnTo>
                      <a:pt x="93" y="4"/>
                    </a:lnTo>
                    <a:lnTo>
                      <a:pt x="91" y="6"/>
                    </a:lnTo>
                    <a:lnTo>
                      <a:pt x="90" y="8"/>
                    </a:lnTo>
                    <a:lnTo>
                      <a:pt x="88" y="8"/>
                    </a:lnTo>
                    <a:lnTo>
                      <a:pt x="88" y="6"/>
                    </a:lnTo>
                    <a:lnTo>
                      <a:pt x="88" y="4"/>
                    </a:lnTo>
                    <a:lnTo>
                      <a:pt x="88" y="2"/>
                    </a:lnTo>
                    <a:lnTo>
                      <a:pt x="86" y="2"/>
                    </a:lnTo>
                    <a:lnTo>
                      <a:pt x="86" y="2"/>
                    </a:lnTo>
                    <a:lnTo>
                      <a:pt x="84" y="2"/>
                    </a:lnTo>
                    <a:lnTo>
                      <a:pt x="80" y="2"/>
                    </a:lnTo>
                    <a:lnTo>
                      <a:pt x="76" y="2"/>
                    </a:lnTo>
                    <a:lnTo>
                      <a:pt x="74" y="0"/>
                    </a:lnTo>
                    <a:lnTo>
                      <a:pt x="71" y="0"/>
                    </a:lnTo>
                    <a:lnTo>
                      <a:pt x="65" y="0"/>
                    </a:lnTo>
                    <a:lnTo>
                      <a:pt x="65" y="0"/>
                    </a:lnTo>
                    <a:lnTo>
                      <a:pt x="63" y="2"/>
                    </a:lnTo>
                    <a:lnTo>
                      <a:pt x="59" y="4"/>
                    </a:lnTo>
                    <a:lnTo>
                      <a:pt x="57" y="4"/>
                    </a:lnTo>
                    <a:lnTo>
                      <a:pt x="57" y="8"/>
                    </a:lnTo>
                    <a:lnTo>
                      <a:pt x="55" y="10"/>
                    </a:lnTo>
                    <a:lnTo>
                      <a:pt x="52" y="12"/>
                    </a:lnTo>
                    <a:lnTo>
                      <a:pt x="50" y="13"/>
                    </a:lnTo>
                    <a:lnTo>
                      <a:pt x="48" y="15"/>
                    </a:lnTo>
                    <a:lnTo>
                      <a:pt x="44" y="15"/>
                    </a:lnTo>
                    <a:lnTo>
                      <a:pt x="42" y="17"/>
                    </a:lnTo>
                    <a:lnTo>
                      <a:pt x="40" y="19"/>
                    </a:lnTo>
                    <a:lnTo>
                      <a:pt x="40" y="23"/>
                    </a:lnTo>
                    <a:lnTo>
                      <a:pt x="42" y="29"/>
                    </a:lnTo>
                    <a:lnTo>
                      <a:pt x="42" y="30"/>
                    </a:lnTo>
                    <a:lnTo>
                      <a:pt x="42" y="34"/>
                    </a:lnTo>
                    <a:lnTo>
                      <a:pt x="40" y="40"/>
                    </a:lnTo>
                    <a:lnTo>
                      <a:pt x="38" y="46"/>
                    </a:lnTo>
                    <a:lnTo>
                      <a:pt x="38" y="49"/>
                    </a:lnTo>
                    <a:lnTo>
                      <a:pt x="38" y="51"/>
                    </a:lnTo>
                    <a:lnTo>
                      <a:pt x="36" y="53"/>
                    </a:lnTo>
                    <a:lnTo>
                      <a:pt x="33" y="55"/>
                    </a:lnTo>
                    <a:lnTo>
                      <a:pt x="25" y="59"/>
                    </a:lnTo>
                    <a:lnTo>
                      <a:pt x="0" y="74"/>
                    </a:lnTo>
                    <a:lnTo>
                      <a:pt x="4" y="89"/>
                    </a:lnTo>
                    <a:lnTo>
                      <a:pt x="4" y="89"/>
                    </a:lnTo>
                    <a:lnTo>
                      <a:pt x="4" y="91"/>
                    </a:lnTo>
                    <a:lnTo>
                      <a:pt x="6" y="91"/>
                    </a:lnTo>
                    <a:lnTo>
                      <a:pt x="6" y="91"/>
                    </a:lnTo>
                    <a:lnTo>
                      <a:pt x="8" y="91"/>
                    </a:lnTo>
                    <a:lnTo>
                      <a:pt x="8" y="93"/>
                    </a:lnTo>
                    <a:lnTo>
                      <a:pt x="8" y="93"/>
                    </a:lnTo>
                    <a:lnTo>
                      <a:pt x="8" y="95"/>
                    </a:lnTo>
                    <a:lnTo>
                      <a:pt x="6" y="95"/>
                    </a:lnTo>
                    <a:lnTo>
                      <a:pt x="19" y="97"/>
                    </a:lnTo>
                    <a:lnTo>
                      <a:pt x="25" y="99"/>
                    </a:lnTo>
                    <a:lnTo>
                      <a:pt x="31" y="101"/>
                    </a:lnTo>
                    <a:lnTo>
                      <a:pt x="55" y="114"/>
                    </a:lnTo>
                    <a:lnTo>
                      <a:pt x="93" y="144"/>
                    </a:lnTo>
                    <a:lnTo>
                      <a:pt x="95" y="146"/>
                    </a:lnTo>
                    <a:lnTo>
                      <a:pt x="99" y="146"/>
                    </a:lnTo>
                    <a:lnTo>
                      <a:pt x="108" y="146"/>
                    </a:lnTo>
                    <a:lnTo>
                      <a:pt x="118" y="148"/>
                    </a:lnTo>
                    <a:lnTo>
                      <a:pt x="122" y="148"/>
                    </a:lnTo>
                    <a:lnTo>
                      <a:pt x="126" y="148"/>
                    </a:lnTo>
                    <a:lnTo>
                      <a:pt x="129" y="142"/>
                    </a:lnTo>
                    <a:lnTo>
                      <a:pt x="131" y="141"/>
                    </a:lnTo>
                    <a:lnTo>
                      <a:pt x="133" y="135"/>
                    </a:lnTo>
                    <a:lnTo>
                      <a:pt x="133" y="133"/>
                    </a:lnTo>
                    <a:lnTo>
                      <a:pt x="137" y="131"/>
                    </a:lnTo>
                    <a:lnTo>
                      <a:pt x="141" y="131"/>
                    </a:lnTo>
                    <a:lnTo>
                      <a:pt x="144" y="131"/>
                    </a:lnTo>
                    <a:lnTo>
                      <a:pt x="148" y="133"/>
                    </a:lnTo>
                    <a:lnTo>
                      <a:pt x="150" y="131"/>
                    </a:lnTo>
                    <a:lnTo>
                      <a:pt x="152" y="131"/>
                    </a:lnTo>
                    <a:lnTo>
                      <a:pt x="154" y="133"/>
                    </a:lnTo>
                    <a:lnTo>
                      <a:pt x="158" y="133"/>
                    </a:lnTo>
                    <a:lnTo>
                      <a:pt x="156" y="131"/>
                    </a:lnTo>
                    <a:lnTo>
                      <a:pt x="154" y="129"/>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93" name="Freeform 1838">
                <a:extLst>
                  <a:ext uri="{FF2B5EF4-FFF2-40B4-BE49-F238E27FC236}">
                    <a16:creationId xmlns:a16="http://schemas.microsoft.com/office/drawing/2014/main" id="{919997DA-48C3-9F53-A26B-614760220B5F}"/>
                  </a:ext>
                </a:extLst>
              </p:cNvPr>
              <p:cNvSpPr>
                <a:spLocks/>
              </p:cNvSpPr>
              <p:nvPr/>
            </p:nvSpPr>
            <p:spPr bwMode="auto">
              <a:xfrm>
                <a:off x="25508840" y="2301808"/>
                <a:ext cx="1892815" cy="1329867"/>
              </a:xfrm>
              <a:custGeom>
                <a:avLst/>
                <a:gdLst>
                  <a:gd name="T0" fmla="*/ 213 w 232"/>
                  <a:gd name="T1" fmla="*/ 23 h 163"/>
                  <a:gd name="T2" fmla="*/ 213 w 232"/>
                  <a:gd name="T3" fmla="*/ 21 h 163"/>
                  <a:gd name="T4" fmla="*/ 211 w 232"/>
                  <a:gd name="T5" fmla="*/ 19 h 163"/>
                  <a:gd name="T6" fmla="*/ 199 w 232"/>
                  <a:gd name="T7" fmla="*/ 23 h 163"/>
                  <a:gd name="T8" fmla="*/ 194 w 232"/>
                  <a:gd name="T9" fmla="*/ 29 h 163"/>
                  <a:gd name="T10" fmla="*/ 182 w 232"/>
                  <a:gd name="T11" fmla="*/ 33 h 163"/>
                  <a:gd name="T12" fmla="*/ 177 w 232"/>
                  <a:gd name="T13" fmla="*/ 27 h 163"/>
                  <a:gd name="T14" fmla="*/ 178 w 232"/>
                  <a:gd name="T15" fmla="*/ 12 h 163"/>
                  <a:gd name="T16" fmla="*/ 175 w 232"/>
                  <a:gd name="T17" fmla="*/ 12 h 163"/>
                  <a:gd name="T18" fmla="*/ 175 w 232"/>
                  <a:gd name="T19" fmla="*/ 8 h 163"/>
                  <a:gd name="T20" fmla="*/ 165 w 232"/>
                  <a:gd name="T21" fmla="*/ 2 h 163"/>
                  <a:gd name="T22" fmla="*/ 158 w 232"/>
                  <a:gd name="T23" fmla="*/ 10 h 163"/>
                  <a:gd name="T24" fmla="*/ 158 w 232"/>
                  <a:gd name="T25" fmla="*/ 15 h 163"/>
                  <a:gd name="T26" fmla="*/ 148 w 232"/>
                  <a:gd name="T27" fmla="*/ 17 h 163"/>
                  <a:gd name="T28" fmla="*/ 141 w 232"/>
                  <a:gd name="T29" fmla="*/ 25 h 163"/>
                  <a:gd name="T30" fmla="*/ 133 w 232"/>
                  <a:gd name="T31" fmla="*/ 23 h 163"/>
                  <a:gd name="T32" fmla="*/ 116 w 232"/>
                  <a:gd name="T33" fmla="*/ 23 h 163"/>
                  <a:gd name="T34" fmla="*/ 108 w 232"/>
                  <a:gd name="T35" fmla="*/ 23 h 163"/>
                  <a:gd name="T36" fmla="*/ 97 w 232"/>
                  <a:gd name="T37" fmla="*/ 21 h 163"/>
                  <a:gd name="T38" fmla="*/ 82 w 232"/>
                  <a:gd name="T39" fmla="*/ 21 h 163"/>
                  <a:gd name="T40" fmla="*/ 72 w 232"/>
                  <a:gd name="T41" fmla="*/ 25 h 163"/>
                  <a:gd name="T42" fmla="*/ 65 w 232"/>
                  <a:gd name="T43" fmla="*/ 40 h 163"/>
                  <a:gd name="T44" fmla="*/ 46 w 232"/>
                  <a:gd name="T45" fmla="*/ 48 h 163"/>
                  <a:gd name="T46" fmla="*/ 44 w 232"/>
                  <a:gd name="T47" fmla="*/ 51 h 163"/>
                  <a:gd name="T48" fmla="*/ 40 w 232"/>
                  <a:gd name="T49" fmla="*/ 57 h 163"/>
                  <a:gd name="T50" fmla="*/ 31 w 232"/>
                  <a:gd name="T51" fmla="*/ 61 h 163"/>
                  <a:gd name="T52" fmla="*/ 25 w 232"/>
                  <a:gd name="T53" fmla="*/ 57 h 163"/>
                  <a:gd name="T54" fmla="*/ 15 w 232"/>
                  <a:gd name="T55" fmla="*/ 55 h 163"/>
                  <a:gd name="T56" fmla="*/ 14 w 232"/>
                  <a:gd name="T57" fmla="*/ 57 h 163"/>
                  <a:gd name="T58" fmla="*/ 10 w 232"/>
                  <a:gd name="T59" fmla="*/ 69 h 163"/>
                  <a:gd name="T60" fmla="*/ 6 w 232"/>
                  <a:gd name="T61" fmla="*/ 76 h 163"/>
                  <a:gd name="T62" fmla="*/ 0 w 232"/>
                  <a:gd name="T63" fmla="*/ 86 h 163"/>
                  <a:gd name="T64" fmla="*/ 8 w 232"/>
                  <a:gd name="T65" fmla="*/ 91 h 163"/>
                  <a:gd name="T66" fmla="*/ 2 w 232"/>
                  <a:gd name="T67" fmla="*/ 101 h 163"/>
                  <a:gd name="T68" fmla="*/ 6 w 232"/>
                  <a:gd name="T69" fmla="*/ 122 h 163"/>
                  <a:gd name="T70" fmla="*/ 19 w 232"/>
                  <a:gd name="T71" fmla="*/ 129 h 163"/>
                  <a:gd name="T72" fmla="*/ 10 w 232"/>
                  <a:gd name="T73" fmla="*/ 152 h 163"/>
                  <a:gd name="T74" fmla="*/ 36 w 232"/>
                  <a:gd name="T75" fmla="*/ 163 h 163"/>
                  <a:gd name="T76" fmla="*/ 61 w 232"/>
                  <a:gd name="T77" fmla="*/ 163 h 163"/>
                  <a:gd name="T78" fmla="*/ 87 w 232"/>
                  <a:gd name="T79" fmla="*/ 158 h 163"/>
                  <a:gd name="T80" fmla="*/ 93 w 232"/>
                  <a:gd name="T81" fmla="*/ 154 h 163"/>
                  <a:gd name="T82" fmla="*/ 97 w 232"/>
                  <a:gd name="T83" fmla="*/ 137 h 163"/>
                  <a:gd name="T84" fmla="*/ 108 w 232"/>
                  <a:gd name="T85" fmla="*/ 131 h 163"/>
                  <a:gd name="T86" fmla="*/ 118 w 232"/>
                  <a:gd name="T87" fmla="*/ 129 h 163"/>
                  <a:gd name="T88" fmla="*/ 116 w 232"/>
                  <a:gd name="T89" fmla="*/ 127 h 163"/>
                  <a:gd name="T90" fmla="*/ 125 w 232"/>
                  <a:gd name="T91" fmla="*/ 122 h 163"/>
                  <a:gd name="T92" fmla="*/ 133 w 232"/>
                  <a:gd name="T93" fmla="*/ 124 h 163"/>
                  <a:gd name="T94" fmla="*/ 139 w 232"/>
                  <a:gd name="T95" fmla="*/ 124 h 163"/>
                  <a:gd name="T96" fmla="*/ 142 w 232"/>
                  <a:gd name="T97" fmla="*/ 112 h 163"/>
                  <a:gd name="T98" fmla="*/ 144 w 232"/>
                  <a:gd name="T99" fmla="*/ 101 h 163"/>
                  <a:gd name="T100" fmla="*/ 156 w 232"/>
                  <a:gd name="T101" fmla="*/ 97 h 163"/>
                  <a:gd name="T102" fmla="*/ 152 w 232"/>
                  <a:gd name="T103" fmla="*/ 86 h 163"/>
                  <a:gd name="T104" fmla="*/ 163 w 232"/>
                  <a:gd name="T105" fmla="*/ 84 h 163"/>
                  <a:gd name="T106" fmla="*/ 169 w 232"/>
                  <a:gd name="T107" fmla="*/ 74 h 163"/>
                  <a:gd name="T108" fmla="*/ 171 w 232"/>
                  <a:gd name="T109" fmla="*/ 70 h 163"/>
                  <a:gd name="T110" fmla="*/ 178 w 232"/>
                  <a:gd name="T111" fmla="*/ 61 h 163"/>
                  <a:gd name="T112" fmla="*/ 178 w 232"/>
                  <a:gd name="T113" fmla="*/ 57 h 163"/>
                  <a:gd name="T114" fmla="*/ 175 w 232"/>
                  <a:gd name="T115" fmla="*/ 48 h 163"/>
                  <a:gd name="T116" fmla="*/ 177 w 232"/>
                  <a:gd name="T117" fmla="*/ 40 h 163"/>
                  <a:gd name="T118" fmla="*/ 182 w 232"/>
                  <a:gd name="T119" fmla="*/ 36 h 163"/>
                  <a:gd name="T120" fmla="*/ 209 w 232"/>
                  <a:gd name="T121" fmla="*/ 31 h 163"/>
                  <a:gd name="T122" fmla="*/ 226 w 232"/>
                  <a:gd name="T123" fmla="*/ 27 h 163"/>
                  <a:gd name="T124" fmla="*/ 228 w 232"/>
                  <a:gd name="T125" fmla="*/ 2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2" h="163">
                    <a:moveTo>
                      <a:pt x="224" y="21"/>
                    </a:moveTo>
                    <a:lnTo>
                      <a:pt x="220" y="21"/>
                    </a:lnTo>
                    <a:lnTo>
                      <a:pt x="214" y="23"/>
                    </a:lnTo>
                    <a:lnTo>
                      <a:pt x="213" y="23"/>
                    </a:lnTo>
                    <a:lnTo>
                      <a:pt x="213" y="23"/>
                    </a:lnTo>
                    <a:lnTo>
                      <a:pt x="211" y="23"/>
                    </a:lnTo>
                    <a:lnTo>
                      <a:pt x="213" y="23"/>
                    </a:lnTo>
                    <a:lnTo>
                      <a:pt x="213" y="23"/>
                    </a:lnTo>
                    <a:lnTo>
                      <a:pt x="213" y="23"/>
                    </a:lnTo>
                    <a:lnTo>
                      <a:pt x="213" y="21"/>
                    </a:lnTo>
                    <a:lnTo>
                      <a:pt x="213" y="21"/>
                    </a:lnTo>
                    <a:lnTo>
                      <a:pt x="213" y="21"/>
                    </a:lnTo>
                    <a:lnTo>
                      <a:pt x="213" y="19"/>
                    </a:lnTo>
                    <a:lnTo>
                      <a:pt x="211" y="19"/>
                    </a:lnTo>
                    <a:lnTo>
                      <a:pt x="211" y="19"/>
                    </a:lnTo>
                    <a:lnTo>
                      <a:pt x="209" y="19"/>
                    </a:lnTo>
                    <a:lnTo>
                      <a:pt x="209" y="19"/>
                    </a:lnTo>
                    <a:lnTo>
                      <a:pt x="205" y="19"/>
                    </a:lnTo>
                    <a:lnTo>
                      <a:pt x="203" y="21"/>
                    </a:lnTo>
                    <a:lnTo>
                      <a:pt x="199" y="23"/>
                    </a:lnTo>
                    <a:lnTo>
                      <a:pt x="197" y="25"/>
                    </a:lnTo>
                    <a:lnTo>
                      <a:pt x="197" y="25"/>
                    </a:lnTo>
                    <a:lnTo>
                      <a:pt x="196" y="27"/>
                    </a:lnTo>
                    <a:lnTo>
                      <a:pt x="196" y="27"/>
                    </a:lnTo>
                    <a:lnTo>
                      <a:pt x="194" y="29"/>
                    </a:lnTo>
                    <a:lnTo>
                      <a:pt x="192" y="29"/>
                    </a:lnTo>
                    <a:lnTo>
                      <a:pt x="190" y="29"/>
                    </a:lnTo>
                    <a:lnTo>
                      <a:pt x="188" y="31"/>
                    </a:lnTo>
                    <a:lnTo>
                      <a:pt x="186" y="33"/>
                    </a:lnTo>
                    <a:lnTo>
                      <a:pt x="182" y="33"/>
                    </a:lnTo>
                    <a:lnTo>
                      <a:pt x="180" y="34"/>
                    </a:lnTo>
                    <a:lnTo>
                      <a:pt x="178" y="33"/>
                    </a:lnTo>
                    <a:lnTo>
                      <a:pt x="178" y="31"/>
                    </a:lnTo>
                    <a:lnTo>
                      <a:pt x="177" y="29"/>
                    </a:lnTo>
                    <a:lnTo>
                      <a:pt x="177" y="27"/>
                    </a:lnTo>
                    <a:lnTo>
                      <a:pt x="177" y="23"/>
                    </a:lnTo>
                    <a:lnTo>
                      <a:pt x="177" y="17"/>
                    </a:lnTo>
                    <a:lnTo>
                      <a:pt x="178" y="14"/>
                    </a:lnTo>
                    <a:lnTo>
                      <a:pt x="178" y="12"/>
                    </a:lnTo>
                    <a:lnTo>
                      <a:pt x="178" y="12"/>
                    </a:lnTo>
                    <a:lnTo>
                      <a:pt x="178" y="12"/>
                    </a:lnTo>
                    <a:lnTo>
                      <a:pt x="177" y="12"/>
                    </a:lnTo>
                    <a:lnTo>
                      <a:pt x="177" y="12"/>
                    </a:lnTo>
                    <a:lnTo>
                      <a:pt x="177" y="12"/>
                    </a:lnTo>
                    <a:lnTo>
                      <a:pt x="175" y="12"/>
                    </a:lnTo>
                    <a:lnTo>
                      <a:pt x="175" y="12"/>
                    </a:lnTo>
                    <a:lnTo>
                      <a:pt x="175" y="12"/>
                    </a:lnTo>
                    <a:lnTo>
                      <a:pt x="173" y="10"/>
                    </a:lnTo>
                    <a:lnTo>
                      <a:pt x="175" y="8"/>
                    </a:lnTo>
                    <a:lnTo>
                      <a:pt x="175" y="8"/>
                    </a:lnTo>
                    <a:lnTo>
                      <a:pt x="175" y="6"/>
                    </a:lnTo>
                    <a:lnTo>
                      <a:pt x="173" y="4"/>
                    </a:lnTo>
                    <a:lnTo>
                      <a:pt x="171" y="2"/>
                    </a:lnTo>
                    <a:lnTo>
                      <a:pt x="167" y="0"/>
                    </a:lnTo>
                    <a:lnTo>
                      <a:pt x="165" y="2"/>
                    </a:lnTo>
                    <a:lnTo>
                      <a:pt x="163" y="2"/>
                    </a:lnTo>
                    <a:lnTo>
                      <a:pt x="161" y="4"/>
                    </a:lnTo>
                    <a:lnTo>
                      <a:pt x="159" y="10"/>
                    </a:lnTo>
                    <a:lnTo>
                      <a:pt x="158" y="10"/>
                    </a:lnTo>
                    <a:lnTo>
                      <a:pt x="158" y="10"/>
                    </a:lnTo>
                    <a:lnTo>
                      <a:pt x="158" y="12"/>
                    </a:lnTo>
                    <a:lnTo>
                      <a:pt x="156" y="12"/>
                    </a:lnTo>
                    <a:lnTo>
                      <a:pt x="156" y="14"/>
                    </a:lnTo>
                    <a:lnTo>
                      <a:pt x="158" y="14"/>
                    </a:lnTo>
                    <a:lnTo>
                      <a:pt x="158" y="15"/>
                    </a:lnTo>
                    <a:lnTo>
                      <a:pt x="156" y="17"/>
                    </a:lnTo>
                    <a:lnTo>
                      <a:pt x="154" y="17"/>
                    </a:lnTo>
                    <a:lnTo>
                      <a:pt x="152" y="17"/>
                    </a:lnTo>
                    <a:lnTo>
                      <a:pt x="150" y="17"/>
                    </a:lnTo>
                    <a:lnTo>
                      <a:pt x="148" y="17"/>
                    </a:lnTo>
                    <a:lnTo>
                      <a:pt x="146" y="17"/>
                    </a:lnTo>
                    <a:lnTo>
                      <a:pt x="144" y="19"/>
                    </a:lnTo>
                    <a:lnTo>
                      <a:pt x="144" y="23"/>
                    </a:lnTo>
                    <a:lnTo>
                      <a:pt x="142" y="25"/>
                    </a:lnTo>
                    <a:lnTo>
                      <a:pt x="141" y="25"/>
                    </a:lnTo>
                    <a:lnTo>
                      <a:pt x="139" y="23"/>
                    </a:lnTo>
                    <a:lnTo>
                      <a:pt x="137" y="23"/>
                    </a:lnTo>
                    <a:lnTo>
                      <a:pt x="137" y="23"/>
                    </a:lnTo>
                    <a:lnTo>
                      <a:pt x="135" y="23"/>
                    </a:lnTo>
                    <a:lnTo>
                      <a:pt x="133" y="23"/>
                    </a:lnTo>
                    <a:lnTo>
                      <a:pt x="133" y="23"/>
                    </a:lnTo>
                    <a:lnTo>
                      <a:pt x="123" y="27"/>
                    </a:lnTo>
                    <a:lnTo>
                      <a:pt x="120" y="29"/>
                    </a:lnTo>
                    <a:lnTo>
                      <a:pt x="118" y="25"/>
                    </a:lnTo>
                    <a:lnTo>
                      <a:pt x="116" y="23"/>
                    </a:lnTo>
                    <a:lnTo>
                      <a:pt x="114" y="23"/>
                    </a:lnTo>
                    <a:lnTo>
                      <a:pt x="112" y="23"/>
                    </a:lnTo>
                    <a:lnTo>
                      <a:pt x="110" y="23"/>
                    </a:lnTo>
                    <a:lnTo>
                      <a:pt x="108" y="23"/>
                    </a:lnTo>
                    <a:lnTo>
                      <a:pt x="108" y="23"/>
                    </a:lnTo>
                    <a:lnTo>
                      <a:pt x="106" y="23"/>
                    </a:lnTo>
                    <a:lnTo>
                      <a:pt x="106" y="21"/>
                    </a:lnTo>
                    <a:lnTo>
                      <a:pt x="105" y="21"/>
                    </a:lnTo>
                    <a:lnTo>
                      <a:pt x="103" y="21"/>
                    </a:lnTo>
                    <a:lnTo>
                      <a:pt x="97" y="21"/>
                    </a:lnTo>
                    <a:lnTo>
                      <a:pt x="95" y="21"/>
                    </a:lnTo>
                    <a:lnTo>
                      <a:pt x="87" y="17"/>
                    </a:lnTo>
                    <a:lnTo>
                      <a:pt x="84" y="17"/>
                    </a:lnTo>
                    <a:lnTo>
                      <a:pt x="84" y="19"/>
                    </a:lnTo>
                    <a:lnTo>
                      <a:pt x="82" y="21"/>
                    </a:lnTo>
                    <a:lnTo>
                      <a:pt x="82" y="23"/>
                    </a:lnTo>
                    <a:lnTo>
                      <a:pt x="80" y="23"/>
                    </a:lnTo>
                    <a:lnTo>
                      <a:pt x="80" y="23"/>
                    </a:lnTo>
                    <a:lnTo>
                      <a:pt x="74" y="23"/>
                    </a:lnTo>
                    <a:lnTo>
                      <a:pt x="72" y="25"/>
                    </a:lnTo>
                    <a:lnTo>
                      <a:pt x="70" y="25"/>
                    </a:lnTo>
                    <a:lnTo>
                      <a:pt x="69" y="29"/>
                    </a:lnTo>
                    <a:lnTo>
                      <a:pt x="67" y="34"/>
                    </a:lnTo>
                    <a:lnTo>
                      <a:pt x="67" y="38"/>
                    </a:lnTo>
                    <a:lnTo>
                      <a:pt x="65" y="40"/>
                    </a:lnTo>
                    <a:lnTo>
                      <a:pt x="63" y="42"/>
                    </a:lnTo>
                    <a:lnTo>
                      <a:pt x="57" y="44"/>
                    </a:lnTo>
                    <a:lnTo>
                      <a:pt x="57" y="46"/>
                    </a:lnTo>
                    <a:lnTo>
                      <a:pt x="55" y="46"/>
                    </a:lnTo>
                    <a:lnTo>
                      <a:pt x="46" y="48"/>
                    </a:lnTo>
                    <a:lnTo>
                      <a:pt x="46" y="50"/>
                    </a:lnTo>
                    <a:lnTo>
                      <a:pt x="44" y="50"/>
                    </a:lnTo>
                    <a:lnTo>
                      <a:pt x="44" y="50"/>
                    </a:lnTo>
                    <a:lnTo>
                      <a:pt x="44" y="51"/>
                    </a:lnTo>
                    <a:lnTo>
                      <a:pt x="44" y="51"/>
                    </a:lnTo>
                    <a:lnTo>
                      <a:pt x="42" y="53"/>
                    </a:lnTo>
                    <a:lnTo>
                      <a:pt x="42" y="55"/>
                    </a:lnTo>
                    <a:lnTo>
                      <a:pt x="42" y="55"/>
                    </a:lnTo>
                    <a:lnTo>
                      <a:pt x="42" y="57"/>
                    </a:lnTo>
                    <a:lnTo>
                      <a:pt x="40" y="57"/>
                    </a:lnTo>
                    <a:lnTo>
                      <a:pt x="38" y="59"/>
                    </a:lnTo>
                    <a:lnTo>
                      <a:pt x="36" y="59"/>
                    </a:lnTo>
                    <a:lnTo>
                      <a:pt x="36" y="59"/>
                    </a:lnTo>
                    <a:lnTo>
                      <a:pt x="31" y="61"/>
                    </a:lnTo>
                    <a:lnTo>
                      <a:pt x="31" y="61"/>
                    </a:lnTo>
                    <a:lnTo>
                      <a:pt x="29" y="61"/>
                    </a:lnTo>
                    <a:lnTo>
                      <a:pt x="29" y="59"/>
                    </a:lnTo>
                    <a:lnTo>
                      <a:pt x="27" y="57"/>
                    </a:lnTo>
                    <a:lnTo>
                      <a:pt x="27" y="57"/>
                    </a:lnTo>
                    <a:lnTo>
                      <a:pt x="25" y="57"/>
                    </a:lnTo>
                    <a:lnTo>
                      <a:pt x="25" y="57"/>
                    </a:lnTo>
                    <a:lnTo>
                      <a:pt x="19" y="57"/>
                    </a:lnTo>
                    <a:lnTo>
                      <a:pt x="19" y="55"/>
                    </a:lnTo>
                    <a:lnTo>
                      <a:pt x="17" y="55"/>
                    </a:lnTo>
                    <a:lnTo>
                      <a:pt x="15" y="55"/>
                    </a:lnTo>
                    <a:lnTo>
                      <a:pt x="15" y="53"/>
                    </a:lnTo>
                    <a:lnTo>
                      <a:pt x="15" y="53"/>
                    </a:lnTo>
                    <a:lnTo>
                      <a:pt x="14" y="53"/>
                    </a:lnTo>
                    <a:lnTo>
                      <a:pt x="14" y="55"/>
                    </a:lnTo>
                    <a:lnTo>
                      <a:pt x="14" y="57"/>
                    </a:lnTo>
                    <a:lnTo>
                      <a:pt x="12" y="57"/>
                    </a:lnTo>
                    <a:lnTo>
                      <a:pt x="12" y="59"/>
                    </a:lnTo>
                    <a:lnTo>
                      <a:pt x="12" y="65"/>
                    </a:lnTo>
                    <a:lnTo>
                      <a:pt x="10" y="67"/>
                    </a:lnTo>
                    <a:lnTo>
                      <a:pt x="10" y="69"/>
                    </a:lnTo>
                    <a:lnTo>
                      <a:pt x="6" y="74"/>
                    </a:lnTo>
                    <a:lnTo>
                      <a:pt x="6" y="74"/>
                    </a:lnTo>
                    <a:lnTo>
                      <a:pt x="6" y="74"/>
                    </a:lnTo>
                    <a:lnTo>
                      <a:pt x="8" y="76"/>
                    </a:lnTo>
                    <a:lnTo>
                      <a:pt x="6" y="76"/>
                    </a:lnTo>
                    <a:lnTo>
                      <a:pt x="4" y="78"/>
                    </a:lnTo>
                    <a:lnTo>
                      <a:pt x="2" y="78"/>
                    </a:lnTo>
                    <a:lnTo>
                      <a:pt x="2" y="80"/>
                    </a:lnTo>
                    <a:lnTo>
                      <a:pt x="0" y="82"/>
                    </a:lnTo>
                    <a:lnTo>
                      <a:pt x="0" y="86"/>
                    </a:lnTo>
                    <a:lnTo>
                      <a:pt x="0" y="88"/>
                    </a:lnTo>
                    <a:lnTo>
                      <a:pt x="2" y="89"/>
                    </a:lnTo>
                    <a:lnTo>
                      <a:pt x="4" y="91"/>
                    </a:lnTo>
                    <a:lnTo>
                      <a:pt x="6" y="91"/>
                    </a:lnTo>
                    <a:lnTo>
                      <a:pt x="8" y="91"/>
                    </a:lnTo>
                    <a:lnTo>
                      <a:pt x="6" y="93"/>
                    </a:lnTo>
                    <a:lnTo>
                      <a:pt x="4" y="97"/>
                    </a:lnTo>
                    <a:lnTo>
                      <a:pt x="2" y="97"/>
                    </a:lnTo>
                    <a:lnTo>
                      <a:pt x="2" y="99"/>
                    </a:lnTo>
                    <a:lnTo>
                      <a:pt x="2" y="101"/>
                    </a:lnTo>
                    <a:lnTo>
                      <a:pt x="2" y="101"/>
                    </a:lnTo>
                    <a:lnTo>
                      <a:pt x="4" y="105"/>
                    </a:lnTo>
                    <a:lnTo>
                      <a:pt x="6" y="112"/>
                    </a:lnTo>
                    <a:lnTo>
                      <a:pt x="6" y="114"/>
                    </a:lnTo>
                    <a:lnTo>
                      <a:pt x="6" y="122"/>
                    </a:lnTo>
                    <a:lnTo>
                      <a:pt x="6" y="124"/>
                    </a:lnTo>
                    <a:lnTo>
                      <a:pt x="6" y="127"/>
                    </a:lnTo>
                    <a:lnTo>
                      <a:pt x="10" y="127"/>
                    </a:lnTo>
                    <a:lnTo>
                      <a:pt x="17" y="127"/>
                    </a:lnTo>
                    <a:lnTo>
                      <a:pt x="19" y="129"/>
                    </a:lnTo>
                    <a:lnTo>
                      <a:pt x="23" y="135"/>
                    </a:lnTo>
                    <a:lnTo>
                      <a:pt x="19" y="141"/>
                    </a:lnTo>
                    <a:lnTo>
                      <a:pt x="15" y="146"/>
                    </a:lnTo>
                    <a:lnTo>
                      <a:pt x="12" y="150"/>
                    </a:lnTo>
                    <a:lnTo>
                      <a:pt x="10" y="152"/>
                    </a:lnTo>
                    <a:lnTo>
                      <a:pt x="8" y="154"/>
                    </a:lnTo>
                    <a:lnTo>
                      <a:pt x="6" y="156"/>
                    </a:lnTo>
                    <a:lnTo>
                      <a:pt x="27" y="162"/>
                    </a:lnTo>
                    <a:lnTo>
                      <a:pt x="32" y="163"/>
                    </a:lnTo>
                    <a:lnTo>
                      <a:pt x="36" y="163"/>
                    </a:lnTo>
                    <a:lnTo>
                      <a:pt x="48" y="162"/>
                    </a:lnTo>
                    <a:lnTo>
                      <a:pt x="50" y="162"/>
                    </a:lnTo>
                    <a:lnTo>
                      <a:pt x="59" y="163"/>
                    </a:lnTo>
                    <a:lnTo>
                      <a:pt x="59" y="163"/>
                    </a:lnTo>
                    <a:lnTo>
                      <a:pt x="61" y="163"/>
                    </a:lnTo>
                    <a:lnTo>
                      <a:pt x="63" y="162"/>
                    </a:lnTo>
                    <a:lnTo>
                      <a:pt x="63" y="162"/>
                    </a:lnTo>
                    <a:lnTo>
                      <a:pt x="69" y="160"/>
                    </a:lnTo>
                    <a:lnTo>
                      <a:pt x="76" y="160"/>
                    </a:lnTo>
                    <a:lnTo>
                      <a:pt x="87" y="158"/>
                    </a:lnTo>
                    <a:lnTo>
                      <a:pt x="91" y="156"/>
                    </a:lnTo>
                    <a:lnTo>
                      <a:pt x="93" y="156"/>
                    </a:lnTo>
                    <a:lnTo>
                      <a:pt x="93" y="154"/>
                    </a:lnTo>
                    <a:lnTo>
                      <a:pt x="93" y="154"/>
                    </a:lnTo>
                    <a:lnTo>
                      <a:pt x="93" y="154"/>
                    </a:lnTo>
                    <a:lnTo>
                      <a:pt x="93" y="152"/>
                    </a:lnTo>
                    <a:lnTo>
                      <a:pt x="93" y="152"/>
                    </a:lnTo>
                    <a:lnTo>
                      <a:pt x="95" y="141"/>
                    </a:lnTo>
                    <a:lnTo>
                      <a:pt x="95" y="139"/>
                    </a:lnTo>
                    <a:lnTo>
                      <a:pt x="97" y="137"/>
                    </a:lnTo>
                    <a:lnTo>
                      <a:pt x="101" y="133"/>
                    </a:lnTo>
                    <a:lnTo>
                      <a:pt x="103" y="131"/>
                    </a:lnTo>
                    <a:lnTo>
                      <a:pt x="105" y="131"/>
                    </a:lnTo>
                    <a:lnTo>
                      <a:pt x="106" y="131"/>
                    </a:lnTo>
                    <a:lnTo>
                      <a:pt x="108" y="131"/>
                    </a:lnTo>
                    <a:lnTo>
                      <a:pt x="110" y="131"/>
                    </a:lnTo>
                    <a:lnTo>
                      <a:pt x="112" y="131"/>
                    </a:lnTo>
                    <a:lnTo>
                      <a:pt x="114" y="131"/>
                    </a:lnTo>
                    <a:lnTo>
                      <a:pt x="116" y="131"/>
                    </a:lnTo>
                    <a:lnTo>
                      <a:pt x="118" y="129"/>
                    </a:lnTo>
                    <a:lnTo>
                      <a:pt x="116" y="129"/>
                    </a:lnTo>
                    <a:lnTo>
                      <a:pt x="116" y="127"/>
                    </a:lnTo>
                    <a:lnTo>
                      <a:pt x="114" y="127"/>
                    </a:lnTo>
                    <a:lnTo>
                      <a:pt x="116" y="127"/>
                    </a:lnTo>
                    <a:lnTo>
                      <a:pt x="116" y="127"/>
                    </a:lnTo>
                    <a:lnTo>
                      <a:pt x="116" y="125"/>
                    </a:lnTo>
                    <a:lnTo>
                      <a:pt x="118" y="125"/>
                    </a:lnTo>
                    <a:lnTo>
                      <a:pt x="123" y="122"/>
                    </a:lnTo>
                    <a:lnTo>
                      <a:pt x="123" y="122"/>
                    </a:lnTo>
                    <a:lnTo>
                      <a:pt x="125" y="122"/>
                    </a:lnTo>
                    <a:lnTo>
                      <a:pt x="127" y="122"/>
                    </a:lnTo>
                    <a:lnTo>
                      <a:pt x="131" y="122"/>
                    </a:lnTo>
                    <a:lnTo>
                      <a:pt x="133" y="122"/>
                    </a:lnTo>
                    <a:lnTo>
                      <a:pt x="133" y="124"/>
                    </a:lnTo>
                    <a:lnTo>
                      <a:pt x="133" y="124"/>
                    </a:lnTo>
                    <a:lnTo>
                      <a:pt x="133" y="124"/>
                    </a:lnTo>
                    <a:lnTo>
                      <a:pt x="135" y="124"/>
                    </a:lnTo>
                    <a:lnTo>
                      <a:pt x="135" y="124"/>
                    </a:lnTo>
                    <a:lnTo>
                      <a:pt x="137" y="124"/>
                    </a:lnTo>
                    <a:lnTo>
                      <a:pt x="139" y="124"/>
                    </a:lnTo>
                    <a:lnTo>
                      <a:pt x="141" y="122"/>
                    </a:lnTo>
                    <a:lnTo>
                      <a:pt x="141" y="120"/>
                    </a:lnTo>
                    <a:lnTo>
                      <a:pt x="142" y="118"/>
                    </a:lnTo>
                    <a:lnTo>
                      <a:pt x="141" y="112"/>
                    </a:lnTo>
                    <a:lnTo>
                      <a:pt x="142" y="112"/>
                    </a:lnTo>
                    <a:lnTo>
                      <a:pt x="142" y="110"/>
                    </a:lnTo>
                    <a:lnTo>
                      <a:pt x="142" y="108"/>
                    </a:lnTo>
                    <a:lnTo>
                      <a:pt x="144" y="106"/>
                    </a:lnTo>
                    <a:lnTo>
                      <a:pt x="144" y="103"/>
                    </a:lnTo>
                    <a:lnTo>
                      <a:pt x="144" y="101"/>
                    </a:lnTo>
                    <a:lnTo>
                      <a:pt x="146" y="99"/>
                    </a:lnTo>
                    <a:lnTo>
                      <a:pt x="148" y="99"/>
                    </a:lnTo>
                    <a:lnTo>
                      <a:pt x="152" y="99"/>
                    </a:lnTo>
                    <a:lnTo>
                      <a:pt x="154" y="97"/>
                    </a:lnTo>
                    <a:lnTo>
                      <a:pt x="156" y="97"/>
                    </a:lnTo>
                    <a:lnTo>
                      <a:pt x="158" y="95"/>
                    </a:lnTo>
                    <a:lnTo>
                      <a:pt x="158" y="93"/>
                    </a:lnTo>
                    <a:lnTo>
                      <a:pt x="156" y="91"/>
                    </a:lnTo>
                    <a:lnTo>
                      <a:pt x="156" y="89"/>
                    </a:lnTo>
                    <a:lnTo>
                      <a:pt x="152" y="86"/>
                    </a:lnTo>
                    <a:lnTo>
                      <a:pt x="152" y="84"/>
                    </a:lnTo>
                    <a:lnTo>
                      <a:pt x="152" y="82"/>
                    </a:lnTo>
                    <a:lnTo>
                      <a:pt x="154" y="82"/>
                    </a:lnTo>
                    <a:lnTo>
                      <a:pt x="158" y="84"/>
                    </a:lnTo>
                    <a:lnTo>
                      <a:pt x="163" y="84"/>
                    </a:lnTo>
                    <a:lnTo>
                      <a:pt x="167" y="84"/>
                    </a:lnTo>
                    <a:lnTo>
                      <a:pt x="171" y="82"/>
                    </a:lnTo>
                    <a:lnTo>
                      <a:pt x="171" y="76"/>
                    </a:lnTo>
                    <a:lnTo>
                      <a:pt x="171" y="76"/>
                    </a:lnTo>
                    <a:lnTo>
                      <a:pt x="169" y="74"/>
                    </a:lnTo>
                    <a:lnTo>
                      <a:pt x="169" y="74"/>
                    </a:lnTo>
                    <a:lnTo>
                      <a:pt x="169" y="72"/>
                    </a:lnTo>
                    <a:lnTo>
                      <a:pt x="169" y="72"/>
                    </a:lnTo>
                    <a:lnTo>
                      <a:pt x="169" y="72"/>
                    </a:lnTo>
                    <a:lnTo>
                      <a:pt x="171" y="70"/>
                    </a:lnTo>
                    <a:lnTo>
                      <a:pt x="177" y="65"/>
                    </a:lnTo>
                    <a:lnTo>
                      <a:pt x="178" y="63"/>
                    </a:lnTo>
                    <a:lnTo>
                      <a:pt x="178" y="63"/>
                    </a:lnTo>
                    <a:lnTo>
                      <a:pt x="178" y="61"/>
                    </a:lnTo>
                    <a:lnTo>
                      <a:pt x="178" y="61"/>
                    </a:lnTo>
                    <a:lnTo>
                      <a:pt x="178" y="59"/>
                    </a:lnTo>
                    <a:lnTo>
                      <a:pt x="178" y="59"/>
                    </a:lnTo>
                    <a:lnTo>
                      <a:pt x="178" y="59"/>
                    </a:lnTo>
                    <a:lnTo>
                      <a:pt x="178" y="57"/>
                    </a:lnTo>
                    <a:lnTo>
                      <a:pt x="178" y="57"/>
                    </a:lnTo>
                    <a:lnTo>
                      <a:pt x="178" y="55"/>
                    </a:lnTo>
                    <a:lnTo>
                      <a:pt x="178" y="53"/>
                    </a:lnTo>
                    <a:lnTo>
                      <a:pt x="177" y="50"/>
                    </a:lnTo>
                    <a:lnTo>
                      <a:pt x="177" y="50"/>
                    </a:lnTo>
                    <a:lnTo>
                      <a:pt x="175" y="48"/>
                    </a:lnTo>
                    <a:lnTo>
                      <a:pt x="173" y="46"/>
                    </a:lnTo>
                    <a:lnTo>
                      <a:pt x="173" y="46"/>
                    </a:lnTo>
                    <a:lnTo>
                      <a:pt x="175" y="44"/>
                    </a:lnTo>
                    <a:lnTo>
                      <a:pt x="177" y="42"/>
                    </a:lnTo>
                    <a:lnTo>
                      <a:pt x="177" y="40"/>
                    </a:lnTo>
                    <a:lnTo>
                      <a:pt x="178" y="40"/>
                    </a:lnTo>
                    <a:lnTo>
                      <a:pt x="178" y="40"/>
                    </a:lnTo>
                    <a:lnTo>
                      <a:pt x="180" y="38"/>
                    </a:lnTo>
                    <a:lnTo>
                      <a:pt x="180" y="38"/>
                    </a:lnTo>
                    <a:lnTo>
                      <a:pt x="182" y="36"/>
                    </a:lnTo>
                    <a:lnTo>
                      <a:pt x="186" y="34"/>
                    </a:lnTo>
                    <a:lnTo>
                      <a:pt x="188" y="33"/>
                    </a:lnTo>
                    <a:lnTo>
                      <a:pt x="194" y="31"/>
                    </a:lnTo>
                    <a:lnTo>
                      <a:pt x="197" y="31"/>
                    </a:lnTo>
                    <a:lnTo>
                      <a:pt x="209" y="31"/>
                    </a:lnTo>
                    <a:lnTo>
                      <a:pt x="211" y="31"/>
                    </a:lnTo>
                    <a:lnTo>
                      <a:pt x="214" y="31"/>
                    </a:lnTo>
                    <a:lnTo>
                      <a:pt x="216" y="31"/>
                    </a:lnTo>
                    <a:lnTo>
                      <a:pt x="218" y="31"/>
                    </a:lnTo>
                    <a:lnTo>
                      <a:pt x="226" y="27"/>
                    </a:lnTo>
                    <a:lnTo>
                      <a:pt x="224" y="25"/>
                    </a:lnTo>
                    <a:lnTo>
                      <a:pt x="226" y="23"/>
                    </a:lnTo>
                    <a:lnTo>
                      <a:pt x="228" y="23"/>
                    </a:lnTo>
                    <a:lnTo>
                      <a:pt x="232" y="23"/>
                    </a:lnTo>
                    <a:lnTo>
                      <a:pt x="228" y="21"/>
                    </a:lnTo>
                    <a:lnTo>
                      <a:pt x="224" y="21"/>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94" name="Freeform 1839">
                <a:extLst>
                  <a:ext uri="{FF2B5EF4-FFF2-40B4-BE49-F238E27FC236}">
                    <a16:creationId xmlns:a16="http://schemas.microsoft.com/office/drawing/2014/main" id="{D8980D66-3BCF-4154-24DB-534BED86F41A}"/>
                  </a:ext>
                </a:extLst>
              </p:cNvPr>
              <p:cNvSpPr>
                <a:spLocks noEditPoints="1"/>
              </p:cNvSpPr>
              <p:nvPr/>
            </p:nvSpPr>
            <p:spPr bwMode="auto">
              <a:xfrm>
                <a:off x="26659212" y="1543048"/>
                <a:ext cx="1435926" cy="636377"/>
              </a:xfrm>
              <a:custGeom>
                <a:avLst/>
                <a:gdLst>
                  <a:gd name="T0" fmla="*/ 163 w 176"/>
                  <a:gd name="T1" fmla="*/ 15 h 78"/>
                  <a:gd name="T2" fmla="*/ 117 w 176"/>
                  <a:gd name="T3" fmla="*/ 6 h 78"/>
                  <a:gd name="T4" fmla="*/ 102 w 176"/>
                  <a:gd name="T5" fmla="*/ 8 h 78"/>
                  <a:gd name="T6" fmla="*/ 83 w 176"/>
                  <a:gd name="T7" fmla="*/ 0 h 78"/>
                  <a:gd name="T8" fmla="*/ 70 w 176"/>
                  <a:gd name="T9" fmla="*/ 6 h 78"/>
                  <a:gd name="T10" fmla="*/ 66 w 176"/>
                  <a:gd name="T11" fmla="*/ 15 h 78"/>
                  <a:gd name="T12" fmla="*/ 45 w 176"/>
                  <a:gd name="T13" fmla="*/ 8 h 78"/>
                  <a:gd name="T14" fmla="*/ 30 w 176"/>
                  <a:gd name="T15" fmla="*/ 12 h 78"/>
                  <a:gd name="T16" fmla="*/ 30 w 176"/>
                  <a:gd name="T17" fmla="*/ 19 h 78"/>
                  <a:gd name="T18" fmla="*/ 28 w 176"/>
                  <a:gd name="T19" fmla="*/ 23 h 78"/>
                  <a:gd name="T20" fmla="*/ 24 w 176"/>
                  <a:gd name="T21" fmla="*/ 27 h 78"/>
                  <a:gd name="T22" fmla="*/ 17 w 176"/>
                  <a:gd name="T23" fmla="*/ 34 h 78"/>
                  <a:gd name="T24" fmla="*/ 22 w 176"/>
                  <a:gd name="T25" fmla="*/ 36 h 78"/>
                  <a:gd name="T26" fmla="*/ 24 w 176"/>
                  <a:gd name="T27" fmla="*/ 38 h 78"/>
                  <a:gd name="T28" fmla="*/ 32 w 176"/>
                  <a:gd name="T29" fmla="*/ 42 h 78"/>
                  <a:gd name="T30" fmla="*/ 37 w 176"/>
                  <a:gd name="T31" fmla="*/ 38 h 78"/>
                  <a:gd name="T32" fmla="*/ 41 w 176"/>
                  <a:gd name="T33" fmla="*/ 36 h 78"/>
                  <a:gd name="T34" fmla="*/ 47 w 176"/>
                  <a:gd name="T35" fmla="*/ 42 h 78"/>
                  <a:gd name="T36" fmla="*/ 49 w 176"/>
                  <a:gd name="T37" fmla="*/ 44 h 78"/>
                  <a:gd name="T38" fmla="*/ 56 w 176"/>
                  <a:gd name="T39" fmla="*/ 48 h 78"/>
                  <a:gd name="T40" fmla="*/ 60 w 176"/>
                  <a:gd name="T41" fmla="*/ 50 h 78"/>
                  <a:gd name="T42" fmla="*/ 51 w 176"/>
                  <a:gd name="T43" fmla="*/ 53 h 78"/>
                  <a:gd name="T44" fmla="*/ 51 w 176"/>
                  <a:gd name="T45" fmla="*/ 55 h 78"/>
                  <a:gd name="T46" fmla="*/ 47 w 176"/>
                  <a:gd name="T47" fmla="*/ 55 h 78"/>
                  <a:gd name="T48" fmla="*/ 26 w 176"/>
                  <a:gd name="T49" fmla="*/ 61 h 78"/>
                  <a:gd name="T50" fmla="*/ 22 w 176"/>
                  <a:gd name="T51" fmla="*/ 63 h 78"/>
                  <a:gd name="T52" fmla="*/ 20 w 176"/>
                  <a:gd name="T53" fmla="*/ 65 h 78"/>
                  <a:gd name="T54" fmla="*/ 5 w 176"/>
                  <a:gd name="T55" fmla="*/ 63 h 78"/>
                  <a:gd name="T56" fmla="*/ 1 w 176"/>
                  <a:gd name="T57" fmla="*/ 65 h 78"/>
                  <a:gd name="T58" fmla="*/ 1 w 176"/>
                  <a:gd name="T59" fmla="*/ 74 h 78"/>
                  <a:gd name="T60" fmla="*/ 20 w 176"/>
                  <a:gd name="T61" fmla="*/ 72 h 78"/>
                  <a:gd name="T62" fmla="*/ 26 w 176"/>
                  <a:gd name="T63" fmla="*/ 76 h 78"/>
                  <a:gd name="T64" fmla="*/ 34 w 176"/>
                  <a:gd name="T65" fmla="*/ 72 h 78"/>
                  <a:gd name="T66" fmla="*/ 36 w 176"/>
                  <a:gd name="T67" fmla="*/ 74 h 78"/>
                  <a:gd name="T68" fmla="*/ 39 w 176"/>
                  <a:gd name="T69" fmla="*/ 78 h 78"/>
                  <a:gd name="T70" fmla="*/ 45 w 176"/>
                  <a:gd name="T71" fmla="*/ 76 h 78"/>
                  <a:gd name="T72" fmla="*/ 51 w 176"/>
                  <a:gd name="T73" fmla="*/ 76 h 78"/>
                  <a:gd name="T74" fmla="*/ 62 w 176"/>
                  <a:gd name="T75" fmla="*/ 76 h 78"/>
                  <a:gd name="T76" fmla="*/ 70 w 176"/>
                  <a:gd name="T77" fmla="*/ 74 h 78"/>
                  <a:gd name="T78" fmla="*/ 77 w 176"/>
                  <a:gd name="T79" fmla="*/ 63 h 78"/>
                  <a:gd name="T80" fmla="*/ 89 w 176"/>
                  <a:gd name="T81" fmla="*/ 57 h 78"/>
                  <a:gd name="T82" fmla="*/ 89 w 176"/>
                  <a:gd name="T83" fmla="*/ 55 h 78"/>
                  <a:gd name="T84" fmla="*/ 91 w 176"/>
                  <a:gd name="T85" fmla="*/ 55 h 78"/>
                  <a:gd name="T86" fmla="*/ 100 w 176"/>
                  <a:gd name="T87" fmla="*/ 52 h 78"/>
                  <a:gd name="T88" fmla="*/ 106 w 176"/>
                  <a:gd name="T89" fmla="*/ 59 h 78"/>
                  <a:gd name="T90" fmla="*/ 113 w 176"/>
                  <a:gd name="T91" fmla="*/ 57 h 78"/>
                  <a:gd name="T92" fmla="*/ 121 w 176"/>
                  <a:gd name="T93" fmla="*/ 46 h 78"/>
                  <a:gd name="T94" fmla="*/ 140 w 176"/>
                  <a:gd name="T95" fmla="*/ 44 h 78"/>
                  <a:gd name="T96" fmla="*/ 157 w 176"/>
                  <a:gd name="T97" fmla="*/ 31 h 78"/>
                  <a:gd name="T98" fmla="*/ 176 w 176"/>
                  <a:gd name="T99" fmla="*/ 23 h 78"/>
                  <a:gd name="T100" fmla="*/ 22 w 176"/>
                  <a:gd name="T101" fmla="*/ 69 h 78"/>
                  <a:gd name="T102" fmla="*/ 22 w 176"/>
                  <a:gd name="T103" fmla="*/ 67 h 78"/>
                  <a:gd name="T104" fmla="*/ 32 w 176"/>
                  <a:gd name="T105" fmla="*/ 67 h 78"/>
                  <a:gd name="T106" fmla="*/ 28 w 176"/>
                  <a:gd name="T107" fmla="*/ 63 h 78"/>
                  <a:gd name="T108" fmla="*/ 32 w 176"/>
                  <a:gd name="T109" fmla="*/ 63 h 78"/>
                  <a:gd name="T110" fmla="*/ 39 w 176"/>
                  <a:gd name="T111" fmla="*/ 65 h 78"/>
                  <a:gd name="T112" fmla="*/ 41 w 176"/>
                  <a:gd name="T113" fmla="*/ 6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6" h="78">
                    <a:moveTo>
                      <a:pt x="170" y="15"/>
                    </a:moveTo>
                    <a:lnTo>
                      <a:pt x="170" y="15"/>
                    </a:lnTo>
                    <a:lnTo>
                      <a:pt x="166" y="15"/>
                    </a:lnTo>
                    <a:lnTo>
                      <a:pt x="164" y="15"/>
                    </a:lnTo>
                    <a:lnTo>
                      <a:pt x="163" y="15"/>
                    </a:lnTo>
                    <a:lnTo>
                      <a:pt x="163" y="14"/>
                    </a:lnTo>
                    <a:lnTo>
                      <a:pt x="159" y="10"/>
                    </a:lnTo>
                    <a:lnTo>
                      <a:pt x="144" y="8"/>
                    </a:lnTo>
                    <a:lnTo>
                      <a:pt x="123" y="6"/>
                    </a:lnTo>
                    <a:lnTo>
                      <a:pt x="117" y="6"/>
                    </a:lnTo>
                    <a:lnTo>
                      <a:pt x="109" y="6"/>
                    </a:lnTo>
                    <a:lnTo>
                      <a:pt x="108" y="6"/>
                    </a:lnTo>
                    <a:lnTo>
                      <a:pt x="106" y="6"/>
                    </a:lnTo>
                    <a:lnTo>
                      <a:pt x="104" y="8"/>
                    </a:lnTo>
                    <a:lnTo>
                      <a:pt x="102" y="8"/>
                    </a:lnTo>
                    <a:lnTo>
                      <a:pt x="102" y="8"/>
                    </a:lnTo>
                    <a:lnTo>
                      <a:pt x="100" y="8"/>
                    </a:lnTo>
                    <a:lnTo>
                      <a:pt x="96" y="8"/>
                    </a:lnTo>
                    <a:lnTo>
                      <a:pt x="92" y="6"/>
                    </a:lnTo>
                    <a:lnTo>
                      <a:pt x="83" y="0"/>
                    </a:lnTo>
                    <a:lnTo>
                      <a:pt x="79" y="0"/>
                    </a:lnTo>
                    <a:lnTo>
                      <a:pt x="77" y="0"/>
                    </a:lnTo>
                    <a:lnTo>
                      <a:pt x="75" y="0"/>
                    </a:lnTo>
                    <a:lnTo>
                      <a:pt x="72" y="2"/>
                    </a:lnTo>
                    <a:lnTo>
                      <a:pt x="70" y="6"/>
                    </a:lnTo>
                    <a:lnTo>
                      <a:pt x="68" y="10"/>
                    </a:lnTo>
                    <a:lnTo>
                      <a:pt x="68" y="14"/>
                    </a:lnTo>
                    <a:lnTo>
                      <a:pt x="68" y="17"/>
                    </a:lnTo>
                    <a:lnTo>
                      <a:pt x="66" y="15"/>
                    </a:lnTo>
                    <a:lnTo>
                      <a:pt x="66" y="15"/>
                    </a:lnTo>
                    <a:lnTo>
                      <a:pt x="64" y="15"/>
                    </a:lnTo>
                    <a:lnTo>
                      <a:pt x="64" y="14"/>
                    </a:lnTo>
                    <a:lnTo>
                      <a:pt x="58" y="14"/>
                    </a:lnTo>
                    <a:lnTo>
                      <a:pt x="47" y="10"/>
                    </a:lnTo>
                    <a:lnTo>
                      <a:pt x="45" y="8"/>
                    </a:lnTo>
                    <a:lnTo>
                      <a:pt x="41" y="8"/>
                    </a:lnTo>
                    <a:lnTo>
                      <a:pt x="37" y="8"/>
                    </a:lnTo>
                    <a:lnTo>
                      <a:pt x="36" y="10"/>
                    </a:lnTo>
                    <a:lnTo>
                      <a:pt x="32" y="10"/>
                    </a:lnTo>
                    <a:lnTo>
                      <a:pt x="30" y="12"/>
                    </a:lnTo>
                    <a:lnTo>
                      <a:pt x="28" y="14"/>
                    </a:lnTo>
                    <a:lnTo>
                      <a:pt x="26" y="17"/>
                    </a:lnTo>
                    <a:lnTo>
                      <a:pt x="28" y="19"/>
                    </a:lnTo>
                    <a:lnTo>
                      <a:pt x="28" y="19"/>
                    </a:lnTo>
                    <a:lnTo>
                      <a:pt x="30" y="19"/>
                    </a:lnTo>
                    <a:lnTo>
                      <a:pt x="32" y="19"/>
                    </a:lnTo>
                    <a:lnTo>
                      <a:pt x="32" y="21"/>
                    </a:lnTo>
                    <a:lnTo>
                      <a:pt x="32" y="23"/>
                    </a:lnTo>
                    <a:lnTo>
                      <a:pt x="30" y="23"/>
                    </a:lnTo>
                    <a:lnTo>
                      <a:pt x="28" y="23"/>
                    </a:lnTo>
                    <a:lnTo>
                      <a:pt x="26" y="25"/>
                    </a:lnTo>
                    <a:lnTo>
                      <a:pt x="26" y="25"/>
                    </a:lnTo>
                    <a:lnTo>
                      <a:pt x="24" y="27"/>
                    </a:lnTo>
                    <a:lnTo>
                      <a:pt x="24" y="27"/>
                    </a:lnTo>
                    <a:lnTo>
                      <a:pt x="24" y="27"/>
                    </a:lnTo>
                    <a:lnTo>
                      <a:pt x="22" y="27"/>
                    </a:lnTo>
                    <a:lnTo>
                      <a:pt x="20" y="29"/>
                    </a:lnTo>
                    <a:lnTo>
                      <a:pt x="17" y="33"/>
                    </a:lnTo>
                    <a:lnTo>
                      <a:pt x="15" y="34"/>
                    </a:lnTo>
                    <a:lnTo>
                      <a:pt x="17" y="34"/>
                    </a:lnTo>
                    <a:lnTo>
                      <a:pt x="17" y="34"/>
                    </a:lnTo>
                    <a:lnTo>
                      <a:pt x="18" y="36"/>
                    </a:lnTo>
                    <a:lnTo>
                      <a:pt x="20" y="36"/>
                    </a:lnTo>
                    <a:lnTo>
                      <a:pt x="20" y="36"/>
                    </a:lnTo>
                    <a:lnTo>
                      <a:pt x="22" y="36"/>
                    </a:lnTo>
                    <a:lnTo>
                      <a:pt x="22" y="36"/>
                    </a:lnTo>
                    <a:lnTo>
                      <a:pt x="24" y="36"/>
                    </a:lnTo>
                    <a:lnTo>
                      <a:pt x="24" y="36"/>
                    </a:lnTo>
                    <a:lnTo>
                      <a:pt x="24" y="38"/>
                    </a:lnTo>
                    <a:lnTo>
                      <a:pt x="24" y="38"/>
                    </a:lnTo>
                    <a:lnTo>
                      <a:pt x="24" y="40"/>
                    </a:lnTo>
                    <a:lnTo>
                      <a:pt x="26" y="40"/>
                    </a:lnTo>
                    <a:lnTo>
                      <a:pt x="28" y="40"/>
                    </a:lnTo>
                    <a:lnTo>
                      <a:pt x="30" y="42"/>
                    </a:lnTo>
                    <a:lnTo>
                      <a:pt x="32" y="42"/>
                    </a:lnTo>
                    <a:lnTo>
                      <a:pt x="34" y="42"/>
                    </a:lnTo>
                    <a:lnTo>
                      <a:pt x="36" y="42"/>
                    </a:lnTo>
                    <a:lnTo>
                      <a:pt x="36" y="40"/>
                    </a:lnTo>
                    <a:lnTo>
                      <a:pt x="36" y="38"/>
                    </a:lnTo>
                    <a:lnTo>
                      <a:pt x="37" y="38"/>
                    </a:lnTo>
                    <a:lnTo>
                      <a:pt x="37" y="36"/>
                    </a:lnTo>
                    <a:lnTo>
                      <a:pt x="37" y="34"/>
                    </a:lnTo>
                    <a:lnTo>
                      <a:pt x="39" y="34"/>
                    </a:lnTo>
                    <a:lnTo>
                      <a:pt x="39" y="34"/>
                    </a:lnTo>
                    <a:lnTo>
                      <a:pt x="41" y="36"/>
                    </a:lnTo>
                    <a:lnTo>
                      <a:pt x="41" y="40"/>
                    </a:lnTo>
                    <a:lnTo>
                      <a:pt x="43" y="40"/>
                    </a:lnTo>
                    <a:lnTo>
                      <a:pt x="43" y="40"/>
                    </a:lnTo>
                    <a:lnTo>
                      <a:pt x="45" y="42"/>
                    </a:lnTo>
                    <a:lnTo>
                      <a:pt x="47" y="42"/>
                    </a:lnTo>
                    <a:lnTo>
                      <a:pt x="47" y="42"/>
                    </a:lnTo>
                    <a:lnTo>
                      <a:pt x="47" y="42"/>
                    </a:lnTo>
                    <a:lnTo>
                      <a:pt x="49" y="44"/>
                    </a:lnTo>
                    <a:lnTo>
                      <a:pt x="49" y="44"/>
                    </a:lnTo>
                    <a:lnTo>
                      <a:pt x="49" y="44"/>
                    </a:lnTo>
                    <a:lnTo>
                      <a:pt x="51" y="44"/>
                    </a:lnTo>
                    <a:lnTo>
                      <a:pt x="53" y="46"/>
                    </a:lnTo>
                    <a:lnTo>
                      <a:pt x="55" y="46"/>
                    </a:lnTo>
                    <a:lnTo>
                      <a:pt x="55" y="46"/>
                    </a:lnTo>
                    <a:lnTo>
                      <a:pt x="56" y="48"/>
                    </a:lnTo>
                    <a:lnTo>
                      <a:pt x="56" y="48"/>
                    </a:lnTo>
                    <a:lnTo>
                      <a:pt x="60" y="48"/>
                    </a:lnTo>
                    <a:lnTo>
                      <a:pt x="62" y="48"/>
                    </a:lnTo>
                    <a:lnTo>
                      <a:pt x="62" y="50"/>
                    </a:lnTo>
                    <a:lnTo>
                      <a:pt x="60" y="50"/>
                    </a:lnTo>
                    <a:lnTo>
                      <a:pt x="56" y="53"/>
                    </a:lnTo>
                    <a:lnTo>
                      <a:pt x="55" y="53"/>
                    </a:lnTo>
                    <a:lnTo>
                      <a:pt x="53" y="53"/>
                    </a:lnTo>
                    <a:lnTo>
                      <a:pt x="51" y="53"/>
                    </a:lnTo>
                    <a:lnTo>
                      <a:pt x="51" y="53"/>
                    </a:lnTo>
                    <a:lnTo>
                      <a:pt x="51" y="53"/>
                    </a:lnTo>
                    <a:lnTo>
                      <a:pt x="51" y="53"/>
                    </a:lnTo>
                    <a:lnTo>
                      <a:pt x="51" y="55"/>
                    </a:lnTo>
                    <a:lnTo>
                      <a:pt x="51" y="55"/>
                    </a:lnTo>
                    <a:lnTo>
                      <a:pt x="51" y="55"/>
                    </a:lnTo>
                    <a:lnTo>
                      <a:pt x="51" y="55"/>
                    </a:lnTo>
                    <a:lnTo>
                      <a:pt x="49" y="55"/>
                    </a:lnTo>
                    <a:lnTo>
                      <a:pt x="49" y="55"/>
                    </a:lnTo>
                    <a:lnTo>
                      <a:pt x="49" y="55"/>
                    </a:lnTo>
                    <a:lnTo>
                      <a:pt x="47" y="55"/>
                    </a:lnTo>
                    <a:lnTo>
                      <a:pt x="43" y="59"/>
                    </a:lnTo>
                    <a:lnTo>
                      <a:pt x="39" y="61"/>
                    </a:lnTo>
                    <a:lnTo>
                      <a:pt x="32" y="59"/>
                    </a:lnTo>
                    <a:lnTo>
                      <a:pt x="28" y="59"/>
                    </a:lnTo>
                    <a:lnTo>
                      <a:pt x="26" y="61"/>
                    </a:lnTo>
                    <a:lnTo>
                      <a:pt x="26" y="61"/>
                    </a:lnTo>
                    <a:lnTo>
                      <a:pt x="24" y="61"/>
                    </a:lnTo>
                    <a:lnTo>
                      <a:pt x="22" y="63"/>
                    </a:lnTo>
                    <a:lnTo>
                      <a:pt x="22" y="63"/>
                    </a:lnTo>
                    <a:lnTo>
                      <a:pt x="22" y="63"/>
                    </a:lnTo>
                    <a:lnTo>
                      <a:pt x="22" y="65"/>
                    </a:lnTo>
                    <a:lnTo>
                      <a:pt x="22" y="65"/>
                    </a:lnTo>
                    <a:lnTo>
                      <a:pt x="20" y="65"/>
                    </a:lnTo>
                    <a:lnTo>
                      <a:pt x="20" y="65"/>
                    </a:lnTo>
                    <a:lnTo>
                      <a:pt x="20" y="65"/>
                    </a:lnTo>
                    <a:lnTo>
                      <a:pt x="20" y="63"/>
                    </a:lnTo>
                    <a:lnTo>
                      <a:pt x="13" y="61"/>
                    </a:lnTo>
                    <a:lnTo>
                      <a:pt x="9" y="61"/>
                    </a:lnTo>
                    <a:lnTo>
                      <a:pt x="5" y="63"/>
                    </a:lnTo>
                    <a:lnTo>
                      <a:pt x="5" y="63"/>
                    </a:lnTo>
                    <a:lnTo>
                      <a:pt x="5" y="65"/>
                    </a:lnTo>
                    <a:lnTo>
                      <a:pt x="3" y="65"/>
                    </a:lnTo>
                    <a:lnTo>
                      <a:pt x="3" y="65"/>
                    </a:lnTo>
                    <a:lnTo>
                      <a:pt x="1" y="65"/>
                    </a:lnTo>
                    <a:lnTo>
                      <a:pt x="1" y="65"/>
                    </a:lnTo>
                    <a:lnTo>
                      <a:pt x="0" y="67"/>
                    </a:lnTo>
                    <a:lnTo>
                      <a:pt x="0" y="70"/>
                    </a:lnTo>
                    <a:lnTo>
                      <a:pt x="0" y="72"/>
                    </a:lnTo>
                    <a:lnTo>
                      <a:pt x="1" y="72"/>
                    </a:lnTo>
                    <a:lnTo>
                      <a:pt x="1" y="74"/>
                    </a:lnTo>
                    <a:lnTo>
                      <a:pt x="7" y="72"/>
                    </a:lnTo>
                    <a:lnTo>
                      <a:pt x="15" y="72"/>
                    </a:lnTo>
                    <a:lnTo>
                      <a:pt x="18" y="72"/>
                    </a:lnTo>
                    <a:lnTo>
                      <a:pt x="18" y="72"/>
                    </a:lnTo>
                    <a:lnTo>
                      <a:pt x="20" y="72"/>
                    </a:lnTo>
                    <a:lnTo>
                      <a:pt x="22" y="72"/>
                    </a:lnTo>
                    <a:lnTo>
                      <a:pt x="22" y="74"/>
                    </a:lnTo>
                    <a:lnTo>
                      <a:pt x="24" y="76"/>
                    </a:lnTo>
                    <a:lnTo>
                      <a:pt x="24" y="76"/>
                    </a:lnTo>
                    <a:lnTo>
                      <a:pt x="26" y="76"/>
                    </a:lnTo>
                    <a:lnTo>
                      <a:pt x="26" y="76"/>
                    </a:lnTo>
                    <a:lnTo>
                      <a:pt x="28" y="74"/>
                    </a:lnTo>
                    <a:lnTo>
                      <a:pt x="28" y="74"/>
                    </a:lnTo>
                    <a:lnTo>
                      <a:pt x="30" y="74"/>
                    </a:lnTo>
                    <a:lnTo>
                      <a:pt x="34" y="72"/>
                    </a:lnTo>
                    <a:lnTo>
                      <a:pt x="34" y="72"/>
                    </a:lnTo>
                    <a:lnTo>
                      <a:pt x="36" y="72"/>
                    </a:lnTo>
                    <a:lnTo>
                      <a:pt x="36" y="72"/>
                    </a:lnTo>
                    <a:lnTo>
                      <a:pt x="36" y="72"/>
                    </a:lnTo>
                    <a:lnTo>
                      <a:pt x="36" y="74"/>
                    </a:lnTo>
                    <a:lnTo>
                      <a:pt x="39" y="76"/>
                    </a:lnTo>
                    <a:lnTo>
                      <a:pt x="39" y="76"/>
                    </a:lnTo>
                    <a:lnTo>
                      <a:pt x="39" y="76"/>
                    </a:lnTo>
                    <a:lnTo>
                      <a:pt x="39" y="76"/>
                    </a:lnTo>
                    <a:lnTo>
                      <a:pt x="39" y="78"/>
                    </a:lnTo>
                    <a:lnTo>
                      <a:pt x="41" y="78"/>
                    </a:lnTo>
                    <a:lnTo>
                      <a:pt x="41" y="78"/>
                    </a:lnTo>
                    <a:lnTo>
                      <a:pt x="43" y="76"/>
                    </a:lnTo>
                    <a:lnTo>
                      <a:pt x="45" y="76"/>
                    </a:lnTo>
                    <a:lnTo>
                      <a:pt x="45" y="76"/>
                    </a:lnTo>
                    <a:lnTo>
                      <a:pt x="47" y="78"/>
                    </a:lnTo>
                    <a:lnTo>
                      <a:pt x="49" y="78"/>
                    </a:lnTo>
                    <a:lnTo>
                      <a:pt x="49" y="78"/>
                    </a:lnTo>
                    <a:lnTo>
                      <a:pt x="51" y="76"/>
                    </a:lnTo>
                    <a:lnTo>
                      <a:pt x="51" y="76"/>
                    </a:lnTo>
                    <a:lnTo>
                      <a:pt x="53" y="76"/>
                    </a:lnTo>
                    <a:lnTo>
                      <a:pt x="53" y="76"/>
                    </a:lnTo>
                    <a:lnTo>
                      <a:pt x="55" y="76"/>
                    </a:lnTo>
                    <a:lnTo>
                      <a:pt x="55" y="76"/>
                    </a:lnTo>
                    <a:lnTo>
                      <a:pt x="62" y="76"/>
                    </a:lnTo>
                    <a:lnTo>
                      <a:pt x="64" y="76"/>
                    </a:lnTo>
                    <a:lnTo>
                      <a:pt x="66" y="76"/>
                    </a:lnTo>
                    <a:lnTo>
                      <a:pt x="68" y="74"/>
                    </a:lnTo>
                    <a:lnTo>
                      <a:pt x="68" y="74"/>
                    </a:lnTo>
                    <a:lnTo>
                      <a:pt x="70" y="74"/>
                    </a:lnTo>
                    <a:lnTo>
                      <a:pt x="73" y="74"/>
                    </a:lnTo>
                    <a:lnTo>
                      <a:pt x="75" y="72"/>
                    </a:lnTo>
                    <a:lnTo>
                      <a:pt x="73" y="69"/>
                    </a:lnTo>
                    <a:lnTo>
                      <a:pt x="75" y="67"/>
                    </a:lnTo>
                    <a:lnTo>
                      <a:pt x="77" y="63"/>
                    </a:lnTo>
                    <a:lnTo>
                      <a:pt x="81" y="61"/>
                    </a:lnTo>
                    <a:lnTo>
                      <a:pt x="85" y="61"/>
                    </a:lnTo>
                    <a:lnTo>
                      <a:pt x="89" y="57"/>
                    </a:lnTo>
                    <a:lnTo>
                      <a:pt x="89" y="57"/>
                    </a:lnTo>
                    <a:lnTo>
                      <a:pt x="89" y="57"/>
                    </a:lnTo>
                    <a:lnTo>
                      <a:pt x="89" y="57"/>
                    </a:lnTo>
                    <a:lnTo>
                      <a:pt x="91" y="57"/>
                    </a:lnTo>
                    <a:lnTo>
                      <a:pt x="89" y="57"/>
                    </a:lnTo>
                    <a:lnTo>
                      <a:pt x="89" y="57"/>
                    </a:lnTo>
                    <a:lnTo>
                      <a:pt x="89" y="55"/>
                    </a:lnTo>
                    <a:lnTo>
                      <a:pt x="89" y="55"/>
                    </a:lnTo>
                    <a:lnTo>
                      <a:pt x="89" y="55"/>
                    </a:lnTo>
                    <a:lnTo>
                      <a:pt x="89" y="55"/>
                    </a:lnTo>
                    <a:lnTo>
                      <a:pt x="91" y="55"/>
                    </a:lnTo>
                    <a:lnTo>
                      <a:pt x="91" y="55"/>
                    </a:lnTo>
                    <a:lnTo>
                      <a:pt x="94" y="55"/>
                    </a:lnTo>
                    <a:lnTo>
                      <a:pt x="96" y="55"/>
                    </a:lnTo>
                    <a:lnTo>
                      <a:pt x="98" y="53"/>
                    </a:lnTo>
                    <a:lnTo>
                      <a:pt x="98" y="53"/>
                    </a:lnTo>
                    <a:lnTo>
                      <a:pt x="100" y="52"/>
                    </a:lnTo>
                    <a:lnTo>
                      <a:pt x="102" y="52"/>
                    </a:lnTo>
                    <a:lnTo>
                      <a:pt x="102" y="53"/>
                    </a:lnTo>
                    <a:lnTo>
                      <a:pt x="102" y="57"/>
                    </a:lnTo>
                    <a:lnTo>
                      <a:pt x="104" y="59"/>
                    </a:lnTo>
                    <a:lnTo>
                      <a:pt x="106" y="59"/>
                    </a:lnTo>
                    <a:lnTo>
                      <a:pt x="108" y="57"/>
                    </a:lnTo>
                    <a:lnTo>
                      <a:pt x="109" y="57"/>
                    </a:lnTo>
                    <a:lnTo>
                      <a:pt x="111" y="57"/>
                    </a:lnTo>
                    <a:lnTo>
                      <a:pt x="113" y="57"/>
                    </a:lnTo>
                    <a:lnTo>
                      <a:pt x="113" y="57"/>
                    </a:lnTo>
                    <a:lnTo>
                      <a:pt x="115" y="57"/>
                    </a:lnTo>
                    <a:lnTo>
                      <a:pt x="115" y="55"/>
                    </a:lnTo>
                    <a:lnTo>
                      <a:pt x="117" y="53"/>
                    </a:lnTo>
                    <a:lnTo>
                      <a:pt x="119" y="50"/>
                    </a:lnTo>
                    <a:lnTo>
                      <a:pt x="121" y="46"/>
                    </a:lnTo>
                    <a:lnTo>
                      <a:pt x="123" y="44"/>
                    </a:lnTo>
                    <a:lnTo>
                      <a:pt x="125" y="44"/>
                    </a:lnTo>
                    <a:lnTo>
                      <a:pt x="132" y="44"/>
                    </a:lnTo>
                    <a:lnTo>
                      <a:pt x="136" y="44"/>
                    </a:lnTo>
                    <a:lnTo>
                      <a:pt x="140" y="44"/>
                    </a:lnTo>
                    <a:lnTo>
                      <a:pt x="142" y="42"/>
                    </a:lnTo>
                    <a:lnTo>
                      <a:pt x="145" y="40"/>
                    </a:lnTo>
                    <a:lnTo>
                      <a:pt x="147" y="36"/>
                    </a:lnTo>
                    <a:lnTo>
                      <a:pt x="151" y="34"/>
                    </a:lnTo>
                    <a:lnTo>
                      <a:pt x="157" y="31"/>
                    </a:lnTo>
                    <a:lnTo>
                      <a:pt x="166" y="27"/>
                    </a:lnTo>
                    <a:lnTo>
                      <a:pt x="170" y="25"/>
                    </a:lnTo>
                    <a:lnTo>
                      <a:pt x="172" y="25"/>
                    </a:lnTo>
                    <a:lnTo>
                      <a:pt x="174" y="25"/>
                    </a:lnTo>
                    <a:lnTo>
                      <a:pt x="176" y="23"/>
                    </a:lnTo>
                    <a:lnTo>
                      <a:pt x="176" y="23"/>
                    </a:lnTo>
                    <a:lnTo>
                      <a:pt x="176" y="21"/>
                    </a:lnTo>
                    <a:lnTo>
                      <a:pt x="172" y="17"/>
                    </a:lnTo>
                    <a:lnTo>
                      <a:pt x="170" y="15"/>
                    </a:lnTo>
                    <a:close/>
                    <a:moveTo>
                      <a:pt x="22" y="69"/>
                    </a:moveTo>
                    <a:lnTo>
                      <a:pt x="22" y="69"/>
                    </a:lnTo>
                    <a:lnTo>
                      <a:pt x="20" y="67"/>
                    </a:lnTo>
                    <a:lnTo>
                      <a:pt x="20" y="67"/>
                    </a:lnTo>
                    <a:lnTo>
                      <a:pt x="20" y="67"/>
                    </a:lnTo>
                    <a:lnTo>
                      <a:pt x="22" y="67"/>
                    </a:lnTo>
                    <a:lnTo>
                      <a:pt x="22" y="67"/>
                    </a:lnTo>
                    <a:lnTo>
                      <a:pt x="24" y="67"/>
                    </a:lnTo>
                    <a:lnTo>
                      <a:pt x="22" y="69"/>
                    </a:lnTo>
                    <a:close/>
                    <a:moveTo>
                      <a:pt x="32" y="65"/>
                    </a:moveTo>
                    <a:lnTo>
                      <a:pt x="32" y="67"/>
                    </a:lnTo>
                    <a:lnTo>
                      <a:pt x="30" y="67"/>
                    </a:lnTo>
                    <a:lnTo>
                      <a:pt x="28" y="67"/>
                    </a:lnTo>
                    <a:lnTo>
                      <a:pt x="28" y="65"/>
                    </a:lnTo>
                    <a:lnTo>
                      <a:pt x="28" y="65"/>
                    </a:lnTo>
                    <a:lnTo>
                      <a:pt x="28" y="63"/>
                    </a:lnTo>
                    <a:lnTo>
                      <a:pt x="28" y="61"/>
                    </a:lnTo>
                    <a:lnTo>
                      <a:pt x="28" y="61"/>
                    </a:lnTo>
                    <a:lnTo>
                      <a:pt x="30" y="63"/>
                    </a:lnTo>
                    <a:lnTo>
                      <a:pt x="30" y="63"/>
                    </a:lnTo>
                    <a:lnTo>
                      <a:pt x="32" y="63"/>
                    </a:lnTo>
                    <a:lnTo>
                      <a:pt x="32" y="65"/>
                    </a:lnTo>
                    <a:close/>
                    <a:moveTo>
                      <a:pt x="41" y="65"/>
                    </a:moveTo>
                    <a:lnTo>
                      <a:pt x="41" y="65"/>
                    </a:lnTo>
                    <a:lnTo>
                      <a:pt x="39" y="65"/>
                    </a:lnTo>
                    <a:lnTo>
                      <a:pt x="39" y="65"/>
                    </a:lnTo>
                    <a:lnTo>
                      <a:pt x="39" y="65"/>
                    </a:lnTo>
                    <a:lnTo>
                      <a:pt x="39" y="65"/>
                    </a:lnTo>
                    <a:lnTo>
                      <a:pt x="41" y="65"/>
                    </a:lnTo>
                    <a:lnTo>
                      <a:pt x="41" y="65"/>
                    </a:lnTo>
                    <a:lnTo>
                      <a:pt x="41" y="65"/>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95" name="Freeform 1840">
                <a:extLst>
                  <a:ext uri="{FF2B5EF4-FFF2-40B4-BE49-F238E27FC236}">
                    <a16:creationId xmlns:a16="http://schemas.microsoft.com/office/drawing/2014/main" id="{074ED010-9F89-C297-B849-91D45AAC4852}"/>
                  </a:ext>
                </a:extLst>
              </p:cNvPr>
              <p:cNvSpPr>
                <a:spLocks noEditPoints="1"/>
              </p:cNvSpPr>
              <p:nvPr/>
            </p:nvSpPr>
            <p:spPr bwMode="auto">
              <a:xfrm>
                <a:off x="23469168" y="1763335"/>
                <a:ext cx="726125" cy="554790"/>
              </a:xfrm>
              <a:custGeom>
                <a:avLst/>
                <a:gdLst>
                  <a:gd name="T0" fmla="*/ 13 w 89"/>
                  <a:gd name="T1" fmla="*/ 57 h 68"/>
                  <a:gd name="T2" fmla="*/ 0 w 89"/>
                  <a:gd name="T3" fmla="*/ 43 h 68"/>
                  <a:gd name="T4" fmla="*/ 4 w 89"/>
                  <a:gd name="T5" fmla="*/ 42 h 68"/>
                  <a:gd name="T6" fmla="*/ 6 w 89"/>
                  <a:gd name="T7" fmla="*/ 45 h 68"/>
                  <a:gd name="T8" fmla="*/ 10 w 89"/>
                  <a:gd name="T9" fmla="*/ 47 h 68"/>
                  <a:gd name="T10" fmla="*/ 15 w 89"/>
                  <a:gd name="T11" fmla="*/ 45 h 68"/>
                  <a:gd name="T12" fmla="*/ 19 w 89"/>
                  <a:gd name="T13" fmla="*/ 51 h 68"/>
                  <a:gd name="T14" fmla="*/ 19 w 89"/>
                  <a:gd name="T15" fmla="*/ 53 h 68"/>
                  <a:gd name="T16" fmla="*/ 2 w 89"/>
                  <a:gd name="T17" fmla="*/ 15 h 68"/>
                  <a:gd name="T18" fmla="*/ 27 w 89"/>
                  <a:gd name="T19" fmla="*/ 0 h 68"/>
                  <a:gd name="T20" fmla="*/ 29 w 89"/>
                  <a:gd name="T21" fmla="*/ 2 h 68"/>
                  <a:gd name="T22" fmla="*/ 30 w 89"/>
                  <a:gd name="T23" fmla="*/ 2 h 68"/>
                  <a:gd name="T24" fmla="*/ 32 w 89"/>
                  <a:gd name="T25" fmla="*/ 4 h 68"/>
                  <a:gd name="T26" fmla="*/ 36 w 89"/>
                  <a:gd name="T27" fmla="*/ 6 h 68"/>
                  <a:gd name="T28" fmla="*/ 38 w 89"/>
                  <a:gd name="T29" fmla="*/ 9 h 68"/>
                  <a:gd name="T30" fmla="*/ 40 w 89"/>
                  <a:gd name="T31" fmla="*/ 11 h 68"/>
                  <a:gd name="T32" fmla="*/ 44 w 89"/>
                  <a:gd name="T33" fmla="*/ 13 h 68"/>
                  <a:gd name="T34" fmla="*/ 47 w 89"/>
                  <a:gd name="T35" fmla="*/ 13 h 68"/>
                  <a:gd name="T36" fmla="*/ 51 w 89"/>
                  <a:gd name="T37" fmla="*/ 9 h 68"/>
                  <a:gd name="T38" fmla="*/ 55 w 89"/>
                  <a:gd name="T39" fmla="*/ 7 h 68"/>
                  <a:gd name="T40" fmla="*/ 61 w 89"/>
                  <a:gd name="T41" fmla="*/ 2 h 68"/>
                  <a:gd name="T42" fmla="*/ 76 w 89"/>
                  <a:gd name="T43" fmla="*/ 23 h 68"/>
                  <a:gd name="T44" fmla="*/ 83 w 89"/>
                  <a:gd name="T45" fmla="*/ 26 h 68"/>
                  <a:gd name="T46" fmla="*/ 85 w 89"/>
                  <a:gd name="T47" fmla="*/ 30 h 68"/>
                  <a:gd name="T48" fmla="*/ 76 w 89"/>
                  <a:gd name="T49" fmla="*/ 34 h 68"/>
                  <a:gd name="T50" fmla="*/ 72 w 89"/>
                  <a:gd name="T51" fmla="*/ 53 h 68"/>
                  <a:gd name="T52" fmla="*/ 66 w 89"/>
                  <a:gd name="T53" fmla="*/ 55 h 68"/>
                  <a:gd name="T54" fmla="*/ 65 w 89"/>
                  <a:gd name="T55" fmla="*/ 66 h 68"/>
                  <a:gd name="T56" fmla="*/ 57 w 89"/>
                  <a:gd name="T57" fmla="*/ 64 h 68"/>
                  <a:gd name="T58" fmla="*/ 53 w 89"/>
                  <a:gd name="T59" fmla="*/ 57 h 68"/>
                  <a:gd name="T60" fmla="*/ 55 w 89"/>
                  <a:gd name="T61" fmla="*/ 55 h 68"/>
                  <a:gd name="T62" fmla="*/ 55 w 89"/>
                  <a:gd name="T63" fmla="*/ 49 h 68"/>
                  <a:gd name="T64" fmla="*/ 49 w 89"/>
                  <a:gd name="T65" fmla="*/ 43 h 68"/>
                  <a:gd name="T66" fmla="*/ 27 w 89"/>
                  <a:gd name="T67" fmla="*/ 59 h 68"/>
                  <a:gd name="T68" fmla="*/ 29 w 89"/>
                  <a:gd name="T69" fmla="*/ 53 h 68"/>
                  <a:gd name="T70" fmla="*/ 25 w 89"/>
                  <a:gd name="T71" fmla="*/ 47 h 68"/>
                  <a:gd name="T72" fmla="*/ 25 w 89"/>
                  <a:gd name="T73" fmla="*/ 45 h 68"/>
                  <a:gd name="T74" fmla="*/ 21 w 89"/>
                  <a:gd name="T75" fmla="*/ 43 h 68"/>
                  <a:gd name="T76" fmla="*/ 13 w 89"/>
                  <a:gd name="T77" fmla="*/ 36 h 68"/>
                  <a:gd name="T78" fmla="*/ 17 w 89"/>
                  <a:gd name="T79" fmla="*/ 32 h 68"/>
                  <a:gd name="T80" fmla="*/ 10 w 89"/>
                  <a:gd name="T81" fmla="*/ 25 h 68"/>
                  <a:gd name="T82" fmla="*/ 11 w 89"/>
                  <a:gd name="T83" fmla="*/ 19 h 68"/>
                  <a:gd name="T84" fmla="*/ 6 w 89"/>
                  <a:gd name="T85" fmla="*/ 15 h 68"/>
                  <a:gd name="T86" fmla="*/ 4 w 89"/>
                  <a:gd name="T87" fmla="*/ 11 h 68"/>
                  <a:gd name="T88" fmla="*/ 10 w 89"/>
                  <a:gd name="T89" fmla="*/ 9 h 68"/>
                  <a:gd name="T90" fmla="*/ 15 w 89"/>
                  <a:gd name="T91" fmla="*/ 11 h 68"/>
                  <a:gd name="T92" fmla="*/ 15 w 89"/>
                  <a:gd name="T93" fmla="*/ 13 h 68"/>
                  <a:gd name="T94" fmla="*/ 21 w 89"/>
                  <a:gd name="T95" fmla="*/ 13 h 68"/>
                  <a:gd name="T96" fmla="*/ 29 w 89"/>
                  <a:gd name="T97" fmla="*/ 15 h 68"/>
                  <a:gd name="T98" fmla="*/ 23 w 89"/>
                  <a:gd name="T99" fmla="*/ 4 h 68"/>
                  <a:gd name="T100" fmla="*/ 11 w 89"/>
                  <a:gd name="T101" fmla="*/ 25 h 68"/>
                  <a:gd name="T102" fmla="*/ 11 w 89"/>
                  <a:gd name="T103" fmla="*/ 2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 h="68">
                    <a:moveTo>
                      <a:pt x="19" y="53"/>
                    </a:moveTo>
                    <a:lnTo>
                      <a:pt x="21" y="59"/>
                    </a:lnTo>
                    <a:lnTo>
                      <a:pt x="17" y="59"/>
                    </a:lnTo>
                    <a:lnTo>
                      <a:pt x="13" y="57"/>
                    </a:lnTo>
                    <a:lnTo>
                      <a:pt x="11" y="55"/>
                    </a:lnTo>
                    <a:lnTo>
                      <a:pt x="8" y="53"/>
                    </a:lnTo>
                    <a:lnTo>
                      <a:pt x="4" y="49"/>
                    </a:lnTo>
                    <a:lnTo>
                      <a:pt x="0" y="43"/>
                    </a:lnTo>
                    <a:lnTo>
                      <a:pt x="0" y="43"/>
                    </a:lnTo>
                    <a:lnTo>
                      <a:pt x="0" y="43"/>
                    </a:lnTo>
                    <a:lnTo>
                      <a:pt x="2" y="42"/>
                    </a:lnTo>
                    <a:lnTo>
                      <a:pt x="4" y="42"/>
                    </a:lnTo>
                    <a:lnTo>
                      <a:pt x="4" y="42"/>
                    </a:lnTo>
                    <a:lnTo>
                      <a:pt x="6" y="43"/>
                    </a:lnTo>
                    <a:lnTo>
                      <a:pt x="6" y="43"/>
                    </a:lnTo>
                    <a:lnTo>
                      <a:pt x="6" y="45"/>
                    </a:lnTo>
                    <a:lnTo>
                      <a:pt x="6" y="45"/>
                    </a:lnTo>
                    <a:lnTo>
                      <a:pt x="6" y="45"/>
                    </a:lnTo>
                    <a:lnTo>
                      <a:pt x="10" y="45"/>
                    </a:lnTo>
                    <a:lnTo>
                      <a:pt x="10" y="47"/>
                    </a:lnTo>
                    <a:lnTo>
                      <a:pt x="10" y="45"/>
                    </a:lnTo>
                    <a:lnTo>
                      <a:pt x="13" y="45"/>
                    </a:lnTo>
                    <a:lnTo>
                      <a:pt x="13" y="45"/>
                    </a:lnTo>
                    <a:lnTo>
                      <a:pt x="15" y="45"/>
                    </a:lnTo>
                    <a:lnTo>
                      <a:pt x="15" y="47"/>
                    </a:lnTo>
                    <a:lnTo>
                      <a:pt x="17" y="49"/>
                    </a:lnTo>
                    <a:lnTo>
                      <a:pt x="17" y="51"/>
                    </a:lnTo>
                    <a:lnTo>
                      <a:pt x="19" y="51"/>
                    </a:lnTo>
                    <a:lnTo>
                      <a:pt x="19" y="51"/>
                    </a:lnTo>
                    <a:lnTo>
                      <a:pt x="19" y="53"/>
                    </a:lnTo>
                    <a:lnTo>
                      <a:pt x="19" y="53"/>
                    </a:lnTo>
                    <a:lnTo>
                      <a:pt x="19" y="53"/>
                    </a:lnTo>
                    <a:close/>
                    <a:moveTo>
                      <a:pt x="2" y="17"/>
                    </a:moveTo>
                    <a:lnTo>
                      <a:pt x="4" y="17"/>
                    </a:lnTo>
                    <a:lnTo>
                      <a:pt x="4" y="17"/>
                    </a:lnTo>
                    <a:lnTo>
                      <a:pt x="2" y="15"/>
                    </a:lnTo>
                    <a:lnTo>
                      <a:pt x="2" y="17"/>
                    </a:lnTo>
                    <a:close/>
                    <a:moveTo>
                      <a:pt x="27" y="0"/>
                    </a:moveTo>
                    <a:lnTo>
                      <a:pt x="27" y="0"/>
                    </a:lnTo>
                    <a:lnTo>
                      <a:pt x="27" y="0"/>
                    </a:lnTo>
                    <a:lnTo>
                      <a:pt x="27" y="0"/>
                    </a:lnTo>
                    <a:lnTo>
                      <a:pt x="27" y="0"/>
                    </a:lnTo>
                    <a:lnTo>
                      <a:pt x="29" y="0"/>
                    </a:lnTo>
                    <a:lnTo>
                      <a:pt x="29" y="2"/>
                    </a:lnTo>
                    <a:lnTo>
                      <a:pt x="29" y="2"/>
                    </a:lnTo>
                    <a:lnTo>
                      <a:pt x="29" y="2"/>
                    </a:lnTo>
                    <a:lnTo>
                      <a:pt x="29" y="2"/>
                    </a:lnTo>
                    <a:lnTo>
                      <a:pt x="30" y="2"/>
                    </a:lnTo>
                    <a:lnTo>
                      <a:pt x="30" y="2"/>
                    </a:lnTo>
                    <a:lnTo>
                      <a:pt x="32" y="2"/>
                    </a:lnTo>
                    <a:lnTo>
                      <a:pt x="32" y="4"/>
                    </a:lnTo>
                    <a:lnTo>
                      <a:pt x="32" y="4"/>
                    </a:lnTo>
                    <a:lnTo>
                      <a:pt x="34" y="4"/>
                    </a:lnTo>
                    <a:lnTo>
                      <a:pt x="34" y="6"/>
                    </a:lnTo>
                    <a:lnTo>
                      <a:pt x="34" y="6"/>
                    </a:lnTo>
                    <a:lnTo>
                      <a:pt x="36" y="6"/>
                    </a:lnTo>
                    <a:lnTo>
                      <a:pt x="36" y="7"/>
                    </a:lnTo>
                    <a:lnTo>
                      <a:pt x="38" y="7"/>
                    </a:lnTo>
                    <a:lnTo>
                      <a:pt x="38" y="7"/>
                    </a:lnTo>
                    <a:lnTo>
                      <a:pt x="38" y="9"/>
                    </a:lnTo>
                    <a:lnTo>
                      <a:pt x="38" y="9"/>
                    </a:lnTo>
                    <a:lnTo>
                      <a:pt x="38" y="9"/>
                    </a:lnTo>
                    <a:lnTo>
                      <a:pt x="40" y="11"/>
                    </a:lnTo>
                    <a:lnTo>
                      <a:pt x="40" y="11"/>
                    </a:lnTo>
                    <a:lnTo>
                      <a:pt x="40" y="11"/>
                    </a:lnTo>
                    <a:lnTo>
                      <a:pt x="40" y="11"/>
                    </a:lnTo>
                    <a:lnTo>
                      <a:pt x="42" y="13"/>
                    </a:lnTo>
                    <a:lnTo>
                      <a:pt x="44" y="13"/>
                    </a:lnTo>
                    <a:lnTo>
                      <a:pt x="44" y="13"/>
                    </a:lnTo>
                    <a:lnTo>
                      <a:pt x="46" y="13"/>
                    </a:lnTo>
                    <a:lnTo>
                      <a:pt x="46" y="13"/>
                    </a:lnTo>
                    <a:lnTo>
                      <a:pt x="47" y="13"/>
                    </a:lnTo>
                    <a:lnTo>
                      <a:pt x="49" y="13"/>
                    </a:lnTo>
                    <a:lnTo>
                      <a:pt x="51" y="11"/>
                    </a:lnTo>
                    <a:lnTo>
                      <a:pt x="51" y="9"/>
                    </a:lnTo>
                    <a:lnTo>
                      <a:pt x="51" y="9"/>
                    </a:lnTo>
                    <a:lnTo>
                      <a:pt x="53" y="7"/>
                    </a:lnTo>
                    <a:lnTo>
                      <a:pt x="53" y="7"/>
                    </a:lnTo>
                    <a:lnTo>
                      <a:pt x="53" y="7"/>
                    </a:lnTo>
                    <a:lnTo>
                      <a:pt x="55" y="7"/>
                    </a:lnTo>
                    <a:lnTo>
                      <a:pt x="57" y="6"/>
                    </a:lnTo>
                    <a:lnTo>
                      <a:pt x="57" y="6"/>
                    </a:lnTo>
                    <a:lnTo>
                      <a:pt x="59" y="2"/>
                    </a:lnTo>
                    <a:lnTo>
                      <a:pt x="61" y="2"/>
                    </a:lnTo>
                    <a:lnTo>
                      <a:pt x="65" y="6"/>
                    </a:lnTo>
                    <a:lnTo>
                      <a:pt x="70" y="17"/>
                    </a:lnTo>
                    <a:lnTo>
                      <a:pt x="74" y="21"/>
                    </a:lnTo>
                    <a:lnTo>
                      <a:pt x="76" y="23"/>
                    </a:lnTo>
                    <a:lnTo>
                      <a:pt x="78" y="25"/>
                    </a:lnTo>
                    <a:lnTo>
                      <a:pt x="80" y="25"/>
                    </a:lnTo>
                    <a:lnTo>
                      <a:pt x="82" y="26"/>
                    </a:lnTo>
                    <a:lnTo>
                      <a:pt x="83" y="26"/>
                    </a:lnTo>
                    <a:lnTo>
                      <a:pt x="85" y="28"/>
                    </a:lnTo>
                    <a:lnTo>
                      <a:pt x="87" y="28"/>
                    </a:lnTo>
                    <a:lnTo>
                      <a:pt x="89" y="32"/>
                    </a:lnTo>
                    <a:lnTo>
                      <a:pt x="85" y="30"/>
                    </a:lnTo>
                    <a:lnTo>
                      <a:pt x="83" y="30"/>
                    </a:lnTo>
                    <a:lnTo>
                      <a:pt x="82" y="32"/>
                    </a:lnTo>
                    <a:lnTo>
                      <a:pt x="78" y="32"/>
                    </a:lnTo>
                    <a:lnTo>
                      <a:pt x="76" y="34"/>
                    </a:lnTo>
                    <a:lnTo>
                      <a:pt x="76" y="36"/>
                    </a:lnTo>
                    <a:lnTo>
                      <a:pt x="74" y="40"/>
                    </a:lnTo>
                    <a:lnTo>
                      <a:pt x="72" y="49"/>
                    </a:lnTo>
                    <a:lnTo>
                      <a:pt x="72" y="53"/>
                    </a:lnTo>
                    <a:lnTo>
                      <a:pt x="68" y="57"/>
                    </a:lnTo>
                    <a:lnTo>
                      <a:pt x="68" y="55"/>
                    </a:lnTo>
                    <a:lnTo>
                      <a:pt x="68" y="55"/>
                    </a:lnTo>
                    <a:lnTo>
                      <a:pt x="66" y="55"/>
                    </a:lnTo>
                    <a:lnTo>
                      <a:pt x="66" y="57"/>
                    </a:lnTo>
                    <a:lnTo>
                      <a:pt x="65" y="61"/>
                    </a:lnTo>
                    <a:lnTo>
                      <a:pt x="65" y="62"/>
                    </a:lnTo>
                    <a:lnTo>
                      <a:pt x="65" y="66"/>
                    </a:lnTo>
                    <a:lnTo>
                      <a:pt x="63" y="68"/>
                    </a:lnTo>
                    <a:lnTo>
                      <a:pt x="61" y="66"/>
                    </a:lnTo>
                    <a:lnTo>
                      <a:pt x="59" y="66"/>
                    </a:lnTo>
                    <a:lnTo>
                      <a:pt x="57" y="64"/>
                    </a:lnTo>
                    <a:lnTo>
                      <a:pt x="53" y="61"/>
                    </a:lnTo>
                    <a:lnTo>
                      <a:pt x="51" y="59"/>
                    </a:lnTo>
                    <a:lnTo>
                      <a:pt x="51" y="59"/>
                    </a:lnTo>
                    <a:lnTo>
                      <a:pt x="53" y="57"/>
                    </a:lnTo>
                    <a:lnTo>
                      <a:pt x="55" y="57"/>
                    </a:lnTo>
                    <a:lnTo>
                      <a:pt x="55" y="57"/>
                    </a:lnTo>
                    <a:lnTo>
                      <a:pt x="55" y="55"/>
                    </a:lnTo>
                    <a:lnTo>
                      <a:pt x="55" y="55"/>
                    </a:lnTo>
                    <a:lnTo>
                      <a:pt x="53" y="53"/>
                    </a:lnTo>
                    <a:lnTo>
                      <a:pt x="53" y="51"/>
                    </a:lnTo>
                    <a:lnTo>
                      <a:pt x="53" y="49"/>
                    </a:lnTo>
                    <a:lnTo>
                      <a:pt x="55" y="49"/>
                    </a:lnTo>
                    <a:lnTo>
                      <a:pt x="55" y="49"/>
                    </a:lnTo>
                    <a:lnTo>
                      <a:pt x="53" y="45"/>
                    </a:lnTo>
                    <a:lnTo>
                      <a:pt x="51" y="43"/>
                    </a:lnTo>
                    <a:lnTo>
                      <a:pt x="49" y="43"/>
                    </a:lnTo>
                    <a:lnTo>
                      <a:pt x="47" y="43"/>
                    </a:lnTo>
                    <a:lnTo>
                      <a:pt x="42" y="47"/>
                    </a:lnTo>
                    <a:lnTo>
                      <a:pt x="29" y="57"/>
                    </a:lnTo>
                    <a:lnTo>
                      <a:pt x="27" y="59"/>
                    </a:lnTo>
                    <a:lnTo>
                      <a:pt x="27" y="55"/>
                    </a:lnTo>
                    <a:lnTo>
                      <a:pt x="27" y="53"/>
                    </a:lnTo>
                    <a:lnTo>
                      <a:pt x="27" y="53"/>
                    </a:lnTo>
                    <a:lnTo>
                      <a:pt x="29" y="53"/>
                    </a:lnTo>
                    <a:lnTo>
                      <a:pt x="27" y="51"/>
                    </a:lnTo>
                    <a:lnTo>
                      <a:pt x="27" y="51"/>
                    </a:lnTo>
                    <a:lnTo>
                      <a:pt x="25" y="49"/>
                    </a:lnTo>
                    <a:lnTo>
                      <a:pt x="25" y="47"/>
                    </a:lnTo>
                    <a:lnTo>
                      <a:pt x="25" y="47"/>
                    </a:lnTo>
                    <a:lnTo>
                      <a:pt x="27" y="47"/>
                    </a:lnTo>
                    <a:lnTo>
                      <a:pt x="27" y="45"/>
                    </a:lnTo>
                    <a:lnTo>
                      <a:pt x="25" y="45"/>
                    </a:lnTo>
                    <a:lnTo>
                      <a:pt x="23" y="43"/>
                    </a:lnTo>
                    <a:lnTo>
                      <a:pt x="23" y="43"/>
                    </a:lnTo>
                    <a:lnTo>
                      <a:pt x="21" y="43"/>
                    </a:lnTo>
                    <a:lnTo>
                      <a:pt x="21" y="43"/>
                    </a:lnTo>
                    <a:lnTo>
                      <a:pt x="15" y="40"/>
                    </a:lnTo>
                    <a:lnTo>
                      <a:pt x="13" y="38"/>
                    </a:lnTo>
                    <a:lnTo>
                      <a:pt x="13" y="38"/>
                    </a:lnTo>
                    <a:lnTo>
                      <a:pt x="13" y="36"/>
                    </a:lnTo>
                    <a:lnTo>
                      <a:pt x="15" y="36"/>
                    </a:lnTo>
                    <a:lnTo>
                      <a:pt x="17" y="36"/>
                    </a:lnTo>
                    <a:lnTo>
                      <a:pt x="19" y="34"/>
                    </a:lnTo>
                    <a:lnTo>
                      <a:pt x="17" y="32"/>
                    </a:lnTo>
                    <a:lnTo>
                      <a:pt x="15" y="30"/>
                    </a:lnTo>
                    <a:lnTo>
                      <a:pt x="13" y="28"/>
                    </a:lnTo>
                    <a:lnTo>
                      <a:pt x="10" y="26"/>
                    </a:lnTo>
                    <a:lnTo>
                      <a:pt x="10" y="25"/>
                    </a:lnTo>
                    <a:lnTo>
                      <a:pt x="11" y="23"/>
                    </a:lnTo>
                    <a:lnTo>
                      <a:pt x="11" y="23"/>
                    </a:lnTo>
                    <a:lnTo>
                      <a:pt x="11" y="21"/>
                    </a:lnTo>
                    <a:lnTo>
                      <a:pt x="11" y="19"/>
                    </a:lnTo>
                    <a:lnTo>
                      <a:pt x="8" y="17"/>
                    </a:lnTo>
                    <a:lnTo>
                      <a:pt x="4" y="15"/>
                    </a:lnTo>
                    <a:lnTo>
                      <a:pt x="6" y="15"/>
                    </a:lnTo>
                    <a:lnTo>
                      <a:pt x="6" y="15"/>
                    </a:lnTo>
                    <a:lnTo>
                      <a:pt x="6" y="15"/>
                    </a:lnTo>
                    <a:lnTo>
                      <a:pt x="4" y="13"/>
                    </a:lnTo>
                    <a:lnTo>
                      <a:pt x="4" y="13"/>
                    </a:lnTo>
                    <a:lnTo>
                      <a:pt x="4" y="11"/>
                    </a:lnTo>
                    <a:lnTo>
                      <a:pt x="6" y="11"/>
                    </a:lnTo>
                    <a:lnTo>
                      <a:pt x="6" y="9"/>
                    </a:lnTo>
                    <a:lnTo>
                      <a:pt x="8" y="9"/>
                    </a:lnTo>
                    <a:lnTo>
                      <a:pt x="10" y="9"/>
                    </a:lnTo>
                    <a:lnTo>
                      <a:pt x="11" y="9"/>
                    </a:lnTo>
                    <a:lnTo>
                      <a:pt x="11" y="9"/>
                    </a:lnTo>
                    <a:lnTo>
                      <a:pt x="13" y="9"/>
                    </a:lnTo>
                    <a:lnTo>
                      <a:pt x="15" y="11"/>
                    </a:lnTo>
                    <a:lnTo>
                      <a:pt x="15" y="11"/>
                    </a:lnTo>
                    <a:lnTo>
                      <a:pt x="15" y="11"/>
                    </a:lnTo>
                    <a:lnTo>
                      <a:pt x="15" y="11"/>
                    </a:lnTo>
                    <a:lnTo>
                      <a:pt x="15" y="13"/>
                    </a:lnTo>
                    <a:lnTo>
                      <a:pt x="17" y="13"/>
                    </a:lnTo>
                    <a:lnTo>
                      <a:pt x="19" y="13"/>
                    </a:lnTo>
                    <a:lnTo>
                      <a:pt x="19" y="13"/>
                    </a:lnTo>
                    <a:lnTo>
                      <a:pt x="21" y="13"/>
                    </a:lnTo>
                    <a:lnTo>
                      <a:pt x="23" y="15"/>
                    </a:lnTo>
                    <a:lnTo>
                      <a:pt x="25" y="15"/>
                    </a:lnTo>
                    <a:lnTo>
                      <a:pt x="27" y="15"/>
                    </a:lnTo>
                    <a:lnTo>
                      <a:pt x="29" y="15"/>
                    </a:lnTo>
                    <a:lnTo>
                      <a:pt x="30" y="13"/>
                    </a:lnTo>
                    <a:lnTo>
                      <a:pt x="29" y="11"/>
                    </a:lnTo>
                    <a:lnTo>
                      <a:pt x="23" y="6"/>
                    </a:lnTo>
                    <a:lnTo>
                      <a:pt x="23" y="4"/>
                    </a:lnTo>
                    <a:lnTo>
                      <a:pt x="23" y="4"/>
                    </a:lnTo>
                    <a:lnTo>
                      <a:pt x="25" y="2"/>
                    </a:lnTo>
                    <a:lnTo>
                      <a:pt x="27" y="0"/>
                    </a:lnTo>
                    <a:close/>
                    <a:moveTo>
                      <a:pt x="11" y="25"/>
                    </a:moveTo>
                    <a:lnTo>
                      <a:pt x="11" y="25"/>
                    </a:lnTo>
                    <a:lnTo>
                      <a:pt x="11" y="25"/>
                    </a:lnTo>
                    <a:lnTo>
                      <a:pt x="11" y="25"/>
                    </a:lnTo>
                    <a:lnTo>
                      <a:pt x="11" y="25"/>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96" name="Freeform 1841">
                <a:extLst>
                  <a:ext uri="{FF2B5EF4-FFF2-40B4-BE49-F238E27FC236}">
                    <a16:creationId xmlns:a16="http://schemas.microsoft.com/office/drawing/2014/main" id="{45FD84A3-D4B0-0715-7962-D704078E19A1}"/>
                  </a:ext>
                </a:extLst>
              </p:cNvPr>
              <p:cNvSpPr>
                <a:spLocks/>
              </p:cNvSpPr>
              <p:nvPr/>
            </p:nvSpPr>
            <p:spPr bwMode="auto">
              <a:xfrm>
                <a:off x="22832792" y="1485938"/>
                <a:ext cx="881139" cy="399778"/>
              </a:xfrm>
              <a:custGeom>
                <a:avLst/>
                <a:gdLst>
                  <a:gd name="T0" fmla="*/ 34 w 108"/>
                  <a:gd name="T1" fmla="*/ 41 h 49"/>
                  <a:gd name="T2" fmla="*/ 40 w 108"/>
                  <a:gd name="T3" fmla="*/ 43 h 49"/>
                  <a:gd name="T4" fmla="*/ 42 w 108"/>
                  <a:gd name="T5" fmla="*/ 40 h 49"/>
                  <a:gd name="T6" fmla="*/ 48 w 108"/>
                  <a:gd name="T7" fmla="*/ 43 h 49"/>
                  <a:gd name="T8" fmla="*/ 55 w 108"/>
                  <a:gd name="T9" fmla="*/ 49 h 49"/>
                  <a:gd name="T10" fmla="*/ 55 w 108"/>
                  <a:gd name="T11" fmla="*/ 49 h 49"/>
                  <a:gd name="T12" fmla="*/ 78 w 108"/>
                  <a:gd name="T13" fmla="*/ 47 h 49"/>
                  <a:gd name="T14" fmla="*/ 78 w 108"/>
                  <a:gd name="T15" fmla="*/ 47 h 49"/>
                  <a:gd name="T16" fmla="*/ 84 w 108"/>
                  <a:gd name="T17" fmla="*/ 45 h 49"/>
                  <a:gd name="T18" fmla="*/ 88 w 108"/>
                  <a:gd name="T19" fmla="*/ 43 h 49"/>
                  <a:gd name="T20" fmla="*/ 91 w 108"/>
                  <a:gd name="T21" fmla="*/ 43 h 49"/>
                  <a:gd name="T22" fmla="*/ 93 w 108"/>
                  <a:gd name="T23" fmla="*/ 45 h 49"/>
                  <a:gd name="T24" fmla="*/ 95 w 108"/>
                  <a:gd name="T25" fmla="*/ 47 h 49"/>
                  <a:gd name="T26" fmla="*/ 99 w 108"/>
                  <a:gd name="T27" fmla="*/ 47 h 49"/>
                  <a:gd name="T28" fmla="*/ 105 w 108"/>
                  <a:gd name="T29" fmla="*/ 49 h 49"/>
                  <a:gd name="T30" fmla="*/ 107 w 108"/>
                  <a:gd name="T31" fmla="*/ 45 h 49"/>
                  <a:gd name="T32" fmla="*/ 101 w 108"/>
                  <a:gd name="T33" fmla="*/ 38 h 49"/>
                  <a:gd name="T34" fmla="*/ 105 w 108"/>
                  <a:gd name="T35" fmla="*/ 34 h 49"/>
                  <a:gd name="T36" fmla="*/ 99 w 108"/>
                  <a:gd name="T37" fmla="*/ 32 h 49"/>
                  <a:gd name="T38" fmla="*/ 95 w 108"/>
                  <a:gd name="T39" fmla="*/ 30 h 49"/>
                  <a:gd name="T40" fmla="*/ 91 w 108"/>
                  <a:gd name="T41" fmla="*/ 26 h 49"/>
                  <a:gd name="T42" fmla="*/ 93 w 108"/>
                  <a:gd name="T43" fmla="*/ 22 h 49"/>
                  <a:gd name="T44" fmla="*/ 91 w 108"/>
                  <a:gd name="T45" fmla="*/ 21 h 49"/>
                  <a:gd name="T46" fmla="*/ 88 w 108"/>
                  <a:gd name="T47" fmla="*/ 21 h 49"/>
                  <a:gd name="T48" fmla="*/ 84 w 108"/>
                  <a:gd name="T49" fmla="*/ 19 h 49"/>
                  <a:gd name="T50" fmla="*/ 78 w 108"/>
                  <a:gd name="T51" fmla="*/ 17 h 49"/>
                  <a:gd name="T52" fmla="*/ 78 w 108"/>
                  <a:gd name="T53" fmla="*/ 17 h 49"/>
                  <a:gd name="T54" fmla="*/ 76 w 108"/>
                  <a:gd name="T55" fmla="*/ 19 h 49"/>
                  <a:gd name="T56" fmla="*/ 74 w 108"/>
                  <a:gd name="T57" fmla="*/ 17 h 49"/>
                  <a:gd name="T58" fmla="*/ 72 w 108"/>
                  <a:gd name="T59" fmla="*/ 17 h 49"/>
                  <a:gd name="T60" fmla="*/ 71 w 108"/>
                  <a:gd name="T61" fmla="*/ 17 h 49"/>
                  <a:gd name="T62" fmla="*/ 65 w 108"/>
                  <a:gd name="T63" fmla="*/ 21 h 49"/>
                  <a:gd name="T64" fmla="*/ 61 w 108"/>
                  <a:gd name="T65" fmla="*/ 21 h 49"/>
                  <a:gd name="T66" fmla="*/ 61 w 108"/>
                  <a:gd name="T67" fmla="*/ 17 h 49"/>
                  <a:gd name="T68" fmla="*/ 61 w 108"/>
                  <a:gd name="T69" fmla="*/ 17 h 49"/>
                  <a:gd name="T70" fmla="*/ 59 w 108"/>
                  <a:gd name="T71" fmla="*/ 15 h 49"/>
                  <a:gd name="T72" fmla="*/ 55 w 108"/>
                  <a:gd name="T73" fmla="*/ 13 h 49"/>
                  <a:gd name="T74" fmla="*/ 48 w 108"/>
                  <a:gd name="T75" fmla="*/ 9 h 49"/>
                  <a:gd name="T76" fmla="*/ 42 w 108"/>
                  <a:gd name="T77" fmla="*/ 7 h 49"/>
                  <a:gd name="T78" fmla="*/ 40 w 108"/>
                  <a:gd name="T79" fmla="*/ 7 h 49"/>
                  <a:gd name="T80" fmla="*/ 34 w 108"/>
                  <a:gd name="T81" fmla="*/ 7 h 49"/>
                  <a:gd name="T82" fmla="*/ 27 w 108"/>
                  <a:gd name="T83" fmla="*/ 7 h 49"/>
                  <a:gd name="T84" fmla="*/ 21 w 108"/>
                  <a:gd name="T85" fmla="*/ 4 h 49"/>
                  <a:gd name="T86" fmla="*/ 16 w 108"/>
                  <a:gd name="T87" fmla="*/ 4 h 49"/>
                  <a:gd name="T88" fmla="*/ 10 w 108"/>
                  <a:gd name="T89" fmla="*/ 2 h 49"/>
                  <a:gd name="T90" fmla="*/ 4 w 108"/>
                  <a:gd name="T91" fmla="*/ 0 h 49"/>
                  <a:gd name="T92" fmla="*/ 2 w 108"/>
                  <a:gd name="T93" fmla="*/ 2 h 49"/>
                  <a:gd name="T94" fmla="*/ 10 w 108"/>
                  <a:gd name="T95" fmla="*/ 9 h 49"/>
                  <a:gd name="T96" fmla="*/ 17 w 108"/>
                  <a:gd name="T97" fmla="*/ 13 h 49"/>
                  <a:gd name="T98" fmla="*/ 19 w 108"/>
                  <a:gd name="T99" fmla="*/ 15 h 49"/>
                  <a:gd name="T100" fmla="*/ 23 w 108"/>
                  <a:gd name="T101" fmla="*/ 17 h 49"/>
                  <a:gd name="T102" fmla="*/ 29 w 108"/>
                  <a:gd name="T103" fmla="*/ 32 h 49"/>
                  <a:gd name="T104" fmla="*/ 25 w 108"/>
                  <a:gd name="T105" fmla="*/ 4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8" h="49">
                    <a:moveTo>
                      <a:pt x="31" y="43"/>
                    </a:moveTo>
                    <a:lnTo>
                      <a:pt x="31" y="43"/>
                    </a:lnTo>
                    <a:lnTo>
                      <a:pt x="34" y="41"/>
                    </a:lnTo>
                    <a:lnTo>
                      <a:pt x="34" y="41"/>
                    </a:lnTo>
                    <a:lnTo>
                      <a:pt x="40" y="43"/>
                    </a:lnTo>
                    <a:lnTo>
                      <a:pt x="40" y="43"/>
                    </a:lnTo>
                    <a:lnTo>
                      <a:pt x="42" y="41"/>
                    </a:lnTo>
                    <a:lnTo>
                      <a:pt x="42" y="41"/>
                    </a:lnTo>
                    <a:lnTo>
                      <a:pt x="42" y="40"/>
                    </a:lnTo>
                    <a:lnTo>
                      <a:pt x="44" y="40"/>
                    </a:lnTo>
                    <a:lnTo>
                      <a:pt x="46" y="41"/>
                    </a:lnTo>
                    <a:lnTo>
                      <a:pt x="48" y="43"/>
                    </a:lnTo>
                    <a:lnTo>
                      <a:pt x="52" y="45"/>
                    </a:lnTo>
                    <a:lnTo>
                      <a:pt x="53" y="47"/>
                    </a:lnTo>
                    <a:lnTo>
                      <a:pt x="55" y="49"/>
                    </a:lnTo>
                    <a:lnTo>
                      <a:pt x="55" y="49"/>
                    </a:lnTo>
                    <a:lnTo>
                      <a:pt x="55" y="49"/>
                    </a:lnTo>
                    <a:lnTo>
                      <a:pt x="55" y="49"/>
                    </a:lnTo>
                    <a:lnTo>
                      <a:pt x="67" y="47"/>
                    </a:lnTo>
                    <a:lnTo>
                      <a:pt x="76" y="47"/>
                    </a:lnTo>
                    <a:lnTo>
                      <a:pt x="78" y="47"/>
                    </a:lnTo>
                    <a:lnTo>
                      <a:pt x="78" y="47"/>
                    </a:lnTo>
                    <a:lnTo>
                      <a:pt x="78" y="47"/>
                    </a:lnTo>
                    <a:lnTo>
                      <a:pt x="78" y="47"/>
                    </a:lnTo>
                    <a:lnTo>
                      <a:pt x="80" y="45"/>
                    </a:lnTo>
                    <a:lnTo>
                      <a:pt x="82" y="45"/>
                    </a:lnTo>
                    <a:lnTo>
                      <a:pt x="84" y="45"/>
                    </a:lnTo>
                    <a:lnTo>
                      <a:pt x="84" y="43"/>
                    </a:lnTo>
                    <a:lnTo>
                      <a:pt x="86" y="43"/>
                    </a:lnTo>
                    <a:lnTo>
                      <a:pt x="88" y="43"/>
                    </a:lnTo>
                    <a:lnTo>
                      <a:pt x="89" y="43"/>
                    </a:lnTo>
                    <a:lnTo>
                      <a:pt x="89" y="43"/>
                    </a:lnTo>
                    <a:lnTo>
                      <a:pt x="91" y="43"/>
                    </a:lnTo>
                    <a:lnTo>
                      <a:pt x="93" y="45"/>
                    </a:lnTo>
                    <a:lnTo>
                      <a:pt x="93" y="45"/>
                    </a:lnTo>
                    <a:lnTo>
                      <a:pt x="93" y="45"/>
                    </a:lnTo>
                    <a:lnTo>
                      <a:pt x="93" y="45"/>
                    </a:lnTo>
                    <a:lnTo>
                      <a:pt x="93" y="47"/>
                    </a:lnTo>
                    <a:lnTo>
                      <a:pt x="95" y="47"/>
                    </a:lnTo>
                    <a:lnTo>
                      <a:pt x="97" y="47"/>
                    </a:lnTo>
                    <a:lnTo>
                      <a:pt x="97" y="47"/>
                    </a:lnTo>
                    <a:lnTo>
                      <a:pt x="99" y="47"/>
                    </a:lnTo>
                    <a:lnTo>
                      <a:pt x="101" y="49"/>
                    </a:lnTo>
                    <a:lnTo>
                      <a:pt x="103" y="49"/>
                    </a:lnTo>
                    <a:lnTo>
                      <a:pt x="105" y="49"/>
                    </a:lnTo>
                    <a:lnTo>
                      <a:pt x="107" y="49"/>
                    </a:lnTo>
                    <a:lnTo>
                      <a:pt x="108" y="47"/>
                    </a:lnTo>
                    <a:lnTo>
                      <a:pt x="107" y="45"/>
                    </a:lnTo>
                    <a:lnTo>
                      <a:pt x="101" y="40"/>
                    </a:lnTo>
                    <a:lnTo>
                      <a:pt x="101" y="38"/>
                    </a:lnTo>
                    <a:lnTo>
                      <a:pt x="101" y="38"/>
                    </a:lnTo>
                    <a:lnTo>
                      <a:pt x="103" y="36"/>
                    </a:lnTo>
                    <a:lnTo>
                      <a:pt x="105" y="34"/>
                    </a:lnTo>
                    <a:lnTo>
                      <a:pt x="105" y="34"/>
                    </a:lnTo>
                    <a:lnTo>
                      <a:pt x="103" y="32"/>
                    </a:lnTo>
                    <a:lnTo>
                      <a:pt x="101" y="32"/>
                    </a:lnTo>
                    <a:lnTo>
                      <a:pt x="99" y="32"/>
                    </a:lnTo>
                    <a:lnTo>
                      <a:pt x="97" y="32"/>
                    </a:lnTo>
                    <a:lnTo>
                      <a:pt x="95" y="30"/>
                    </a:lnTo>
                    <a:lnTo>
                      <a:pt x="95" y="30"/>
                    </a:lnTo>
                    <a:lnTo>
                      <a:pt x="93" y="28"/>
                    </a:lnTo>
                    <a:lnTo>
                      <a:pt x="91" y="28"/>
                    </a:lnTo>
                    <a:lnTo>
                      <a:pt x="91" y="26"/>
                    </a:lnTo>
                    <a:lnTo>
                      <a:pt x="93" y="22"/>
                    </a:lnTo>
                    <a:lnTo>
                      <a:pt x="93" y="22"/>
                    </a:lnTo>
                    <a:lnTo>
                      <a:pt x="93" y="22"/>
                    </a:lnTo>
                    <a:lnTo>
                      <a:pt x="93" y="22"/>
                    </a:lnTo>
                    <a:lnTo>
                      <a:pt x="93" y="22"/>
                    </a:lnTo>
                    <a:lnTo>
                      <a:pt x="91" y="21"/>
                    </a:lnTo>
                    <a:lnTo>
                      <a:pt x="91" y="21"/>
                    </a:lnTo>
                    <a:lnTo>
                      <a:pt x="89" y="21"/>
                    </a:lnTo>
                    <a:lnTo>
                      <a:pt x="88" y="21"/>
                    </a:lnTo>
                    <a:lnTo>
                      <a:pt x="88" y="21"/>
                    </a:lnTo>
                    <a:lnTo>
                      <a:pt x="86" y="21"/>
                    </a:lnTo>
                    <a:lnTo>
                      <a:pt x="84" y="19"/>
                    </a:lnTo>
                    <a:lnTo>
                      <a:pt x="82" y="17"/>
                    </a:lnTo>
                    <a:lnTo>
                      <a:pt x="80" y="17"/>
                    </a:lnTo>
                    <a:lnTo>
                      <a:pt x="78" y="17"/>
                    </a:lnTo>
                    <a:lnTo>
                      <a:pt x="78" y="17"/>
                    </a:lnTo>
                    <a:lnTo>
                      <a:pt x="78" y="17"/>
                    </a:lnTo>
                    <a:lnTo>
                      <a:pt x="78" y="17"/>
                    </a:lnTo>
                    <a:lnTo>
                      <a:pt x="78" y="17"/>
                    </a:lnTo>
                    <a:lnTo>
                      <a:pt x="78" y="19"/>
                    </a:lnTo>
                    <a:lnTo>
                      <a:pt x="76" y="19"/>
                    </a:lnTo>
                    <a:lnTo>
                      <a:pt x="76" y="17"/>
                    </a:lnTo>
                    <a:lnTo>
                      <a:pt x="76" y="17"/>
                    </a:lnTo>
                    <a:lnTo>
                      <a:pt x="74" y="17"/>
                    </a:lnTo>
                    <a:lnTo>
                      <a:pt x="74" y="17"/>
                    </a:lnTo>
                    <a:lnTo>
                      <a:pt x="74" y="17"/>
                    </a:lnTo>
                    <a:lnTo>
                      <a:pt x="72" y="17"/>
                    </a:lnTo>
                    <a:lnTo>
                      <a:pt x="72" y="17"/>
                    </a:lnTo>
                    <a:lnTo>
                      <a:pt x="72" y="17"/>
                    </a:lnTo>
                    <a:lnTo>
                      <a:pt x="71" y="17"/>
                    </a:lnTo>
                    <a:lnTo>
                      <a:pt x="67" y="19"/>
                    </a:lnTo>
                    <a:lnTo>
                      <a:pt x="65" y="21"/>
                    </a:lnTo>
                    <a:lnTo>
                      <a:pt x="65" y="21"/>
                    </a:lnTo>
                    <a:lnTo>
                      <a:pt x="63" y="21"/>
                    </a:lnTo>
                    <a:lnTo>
                      <a:pt x="63" y="21"/>
                    </a:lnTo>
                    <a:lnTo>
                      <a:pt x="61" y="21"/>
                    </a:lnTo>
                    <a:lnTo>
                      <a:pt x="61" y="19"/>
                    </a:lnTo>
                    <a:lnTo>
                      <a:pt x="61" y="19"/>
                    </a:lnTo>
                    <a:lnTo>
                      <a:pt x="61" y="17"/>
                    </a:lnTo>
                    <a:lnTo>
                      <a:pt x="61" y="17"/>
                    </a:lnTo>
                    <a:lnTo>
                      <a:pt x="61" y="17"/>
                    </a:lnTo>
                    <a:lnTo>
                      <a:pt x="61" y="17"/>
                    </a:lnTo>
                    <a:lnTo>
                      <a:pt x="61" y="17"/>
                    </a:lnTo>
                    <a:lnTo>
                      <a:pt x="61" y="17"/>
                    </a:lnTo>
                    <a:lnTo>
                      <a:pt x="59" y="15"/>
                    </a:lnTo>
                    <a:lnTo>
                      <a:pt x="57" y="15"/>
                    </a:lnTo>
                    <a:lnTo>
                      <a:pt x="55" y="15"/>
                    </a:lnTo>
                    <a:lnTo>
                      <a:pt x="55" y="13"/>
                    </a:lnTo>
                    <a:lnTo>
                      <a:pt x="50" y="11"/>
                    </a:lnTo>
                    <a:lnTo>
                      <a:pt x="50" y="9"/>
                    </a:lnTo>
                    <a:lnTo>
                      <a:pt x="48" y="9"/>
                    </a:lnTo>
                    <a:lnTo>
                      <a:pt x="46" y="7"/>
                    </a:lnTo>
                    <a:lnTo>
                      <a:pt x="42" y="9"/>
                    </a:lnTo>
                    <a:lnTo>
                      <a:pt x="42" y="7"/>
                    </a:lnTo>
                    <a:lnTo>
                      <a:pt x="42" y="7"/>
                    </a:lnTo>
                    <a:lnTo>
                      <a:pt x="40" y="7"/>
                    </a:lnTo>
                    <a:lnTo>
                      <a:pt x="40" y="7"/>
                    </a:lnTo>
                    <a:lnTo>
                      <a:pt x="38" y="7"/>
                    </a:lnTo>
                    <a:lnTo>
                      <a:pt x="36" y="7"/>
                    </a:lnTo>
                    <a:lnTo>
                      <a:pt x="34" y="7"/>
                    </a:lnTo>
                    <a:lnTo>
                      <a:pt x="31" y="7"/>
                    </a:lnTo>
                    <a:lnTo>
                      <a:pt x="27" y="7"/>
                    </a:lnTo>
                    <a:lnTo>
                      <a:pt x="27" y="7"/>
                    </a:lnTo>
                    <a:lnTo>
                      <a:pt x="25" y="7"/>
                    </a:lnTo>
                    <a:lnTo>
                      <a:pt x="23" y="5"/>
                    </a:lnTo>
                    <a:lnTo>
                      <a:pt x="21" y="4"/>
                    </a:lnTo>
                    <a:lnTo>
                      <a:pt x="19" y="4"/>
                    </a:lnTo>
                    <a:lnTo>
                      <a:pt x="17" y="4"/>
                    </a:lnTo>
                    <a:lnTo>
                      <a:pt x="16" y="4"/>
                    </a:lnTo>
                    <a:lnTo>
                      <a:pt x="16" y="2"/>
                    </a:lnTo>
                    <a:lnTo>
                      <a:pt x="12" y="0"/>
                    </a:lnTo>
                    <a:lnTo>
                      <a:pt x="10" y="2"/>
                    </a:lnTo>
                    <a:lnTo>
                      <a:pt x="10" y="2"/>
                    </a:lnTo>
                    <a:lnTo>
                      <a:pt x="4" y="0"/>
                    </a:lnTo>
                    <a:lnTo>
                      <a:pt x="4" y="0"/>
                    </a:lnTo>
                    <a:lnTo>
                      <a:pt x="2" y="0"/>
                    </a:lnTo>
                    <a:lnTo>
                      <a:pt x="2" y="0"/>
                    </a:lnTo>
                    <a:lnTo>
                      <a:pt x="2" y="2"/>
                    </a:lnTo>
                    <a:lnTo>
                      <a:pt x="2" y="2"/>
                    </a:lnTo>
                    <a:lnTo>
                      <a:pt x="0" y="4"/>
                    </a:lnTo>
                    <a:lnTo>
                      <a:pt x="10" y="9"/>
                    </a:lnTo>
                    <a:lnTo>
                      <a:pt x="16" y="11"/>
                    </a:lnTo>
                    <a:lnTo>
                      <a:pt x="17" y="11"/>
                    </a:lnTo>
                    <a:lnTo>
                      <a:pt x="17" y="13"/>
                    </a:lnTo>
                    <a:lnTo>
                      <a:pt x="19" y="13"/>
                    </a:lnTo>
                    <a:lnTo>
                      <a:pt x="19" y="15"/>
                    </a:lnTo>
                    <a:lnTo>
                      <a:pt x="19" y="15"/>
                    </a:lnTo>
                    <a:lnTo>
                      <a:pt x="21" y="15"/>
                    </a:lnTo>
                    <a:lnTo>
                      <a:pt x="23" y="17"/>
                    </a:lnTo>
                    <a:lnTo>
                      <a:pt x="23" y="17"/>
                    </a:lnTo>
                    <a:lnTo>
                      <a:pt x="25" y="19"/>
                    </a:lnTo>
                    <a:lnTo>
                      <a:pt x="27" y="22"/>
                    </a:lnTo>
                    <a:lnTo>
                      <a:pt x="29" y="32"/>
                    </a:lnTo>
                    <a:lnTo>
                      <a:pt x="29" y="36"/>
                    </a:lnTo>
                    <a:lnTo>
                      <a:pt x="27" y="38"/>
                    </a:lnTo>
                    <a:lnTo>
                      <a:pt x="25" y="41"/>
                    </a:lnTo>
                    <a:lnTo>
                      <a:pt x="29" y="43"/>
                    </a:lnTo>
                    <a:lnTo>
                      <a:pt x="31" y="43"/>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97" name="Freeform 1842">
                <a:extLst>
                  <a:ext uri="{FF2B5EF4-FFF2-40B4-BE49-F238E27FC236}">
                    <a16:creationId xmlns:a16="http://schemas.microsoft.com/office/drawing/2014/main" id="{7E1BA939-65E7-D7E8-76A6-641937A48507}"/>
                  </a:ext>
                </a:extLst>
              </p:cNvPr>
              <p:cNvSpPr>
                <a:spLocks noEditPoints="1"/>
              </p:cNvSpPr>
              <p:nvPr/>
            </p:nvSpPr>
            <p:spPr bwMode="auto">
              <a:xfrm>
                <a:off x="20964451" y="1730699"/>
                <a:ext cx="2504717" cy="979042"/>
              </a:xfrm>
              <a:custGeom>
                <a:avLst/>
                <a:gdLst>
                  <a:gd name="T0" fmla="*/ 51 w 307"/>
                  <a:gd name="T1" fmla="*/ 21 h 120"/>
                  <a:gd name="T2" fmla="*/ 32 w 307"/>
                  <a:gd name="T3" fmla="*/ 21 h 120"/>
                  <a:gd name="T4" fmla="*/ 17 w 307"/>
                  <a:gd name="T5" fmla="*/ 34 h 120"/>
                  <a:gd name="T6" fmla="*/ 19 w 307"/>
                  <a:gd name="T7" fmla="*/ 29 h 120"/>
                  <a:gd name="T8" fmla="*/ 11 w 307"/>
                  <a:gd name="T9" fmla="*/ 21 h 120"/>
                  <a:gd name="T10" fmla="*/ 13 w 307"/>
                  <a:gd name="T11" fmla="*/ 10 h 120"/>
                  <a:gd name="T12" fmla="*/ 15 w 307"/>
                  <a:gd name="T13" fmla="*/ 4 h 120"/>
                  <a:gd name="T14" fmla="*/ 28 w 307"/>
                  <a:gd name="T15" fmla="*/ 2 h 120"/>
                  <a:gd name="T16" fmla="*/ 169 w 307"/>
                  <a:gd name="T17" fmla="*/ 118 h 120"/>
                  <a:gd name="T18" fmla="*/ 173 w 307"/>
                  <a:gd name="T19" fmla="*/ 112 h 120"/>
                  <a:gd name="T20" fmla="*/ 178 w 307"/>
                  <a:gd name="T21" fmla="*/ 103 h 120"/>
                  <a:gd name="T22" fmla="*/ 209 w 307"/>
                  <a:gd name="T23" fmla="*/ 103 h 120"/>
                  <a:gd name="T24" fmla="*/ 250 w 307"/>
                  <a:gd name="T25" fmla="*/ 97 h 120"/>
                  <a:gd name="T26" fmla="*/ 273 w 307"/>
                  <a:gd name="T27" fmla="*/ 93 h 120"/>
                  <a:gd name="T28" fmla="*/ 296 w 307"/>
                  <a:gd name="T29" fmla="*/ 93 h 120"/>
                  <a:gd name="T30" fmla="*/ 303 w 307"/>
                  <a:gd name="T31" fmla="*/ 95 h 120"/>
                  <a:gd name="T32" fmla="*/ 301 w 307"/>
                  <a:gd name="T33" fmla="*/ 84 h 120"/>
                  <a:gd name="T34" fmla="*/ 301 w 307"/>
                  <a:gd name="T35" fmla="*/ 74 h 120"/>
                  <a:gd name="T36" fmla="*/ 296 w 307"/>
                  <a:gd name="T37" fmla="*/ 61 h 120"/>
                  <a:gd name="T38" fmla="*/ 300 w 307"/>
                  <a:gd name="T39" fmla="*/ 53 h 120"/>
                  <a:gd name="T40" fmla="*/ 305 w 307"/>
                  <a:gd name="T41" fmla="*/ 47 h 120"/>
                  <a:gd name="T42" fmla="*/ 296 w 307"/>
                  <a:gd name="T43" fmla="*/ 40 h 120"/>
                  <a:gd name="T44" fmla="*/ 288 w 307"/>
                  <a:gd name="T45" fmla="*/ 32 h 120"/>
                  <a:gd name="T46" fmla="*/ 286 w 307"/>
                  <a:gd name="T47" fmla="*/ 21 h 120"/>
                  <a:gd name="T48" fmla="*/ 277 w 307"/>
                  <a:gd name="T49" fmla="*/ 13 h 120"/>
                  <a:gd name="T50" fmla="*/ 263 w 307"/>
                  <a:gd name="T51" fmla="*/ 11 h 120"/>
                  <a:gd name="T52" fmla="*/ 237 w 307"/>
                  <a:gd name="T53" fmla="*/ 21 h 120"/>
                  <a:gd name="T54" fmla="*/ 205 w 307"/>
                  <a:gd name="T55" fmla="*/ 23 h 120"/>
                  <a:gd name="T56" fmla="*/ 174 w 307"/>
                  <a:gd name="T57" fmla="*/ 15 h 120"/>
                  <a:gd name="T58" fmla="*/ 167 w 307"/>
                  <a:gd name="T59" fmla="*/ 10 h 120"/>
                  <a:gd name="T60" fmla="*/ 152 w 307"/>
                  <a:gd name="T61" fmla="*/ 4 h 120"/>
                  <a:gd name="T62" fmla="*/ 127 w 307"/>
                  <a:gd name="T63" fmla="*/ 2 h 120"/>
                  <a:gd name="T64" fmla="*/ 85 w 307"/>
                  <a:gd name="T65" fmla="*/ 19 h 120"/>
                  <a:gd name="T66" fmla="*/ 61 w 307"/>
                  <a:gd name="T67" fmla="*/ 17 h 120"/>
                  <a:gd name="T68" fmla="*/ 68 w 307"/>
                  <a:gd name="T69" fmla="*/ 27 h 120"/>
                  <a:gd name="T70" fmla="*/ 51 w 307"/>
                  <a:gd name="T71" fmla="*/ 34 h 120"/>
                  <a:gd name="T72" fmla="*/ 34 w 307"/>
                  <a:gd name="T73" fmla="*/ 32 h 120"/>
                  <a:gd name="T74" fmla="*/ 27 w 307"/>
                  <a:gd name="T75" fmla="*/ 32 h 120"/>
                  <a:gd name="T76" fmla="*/ 10 w 307"/>
                  <a:gd name="T77" fmla="*/ 42 h 120"/>
                  <a:gd name="T78" fmla="*/ 21 w 307"/>
                  <a:gd name="T79" fmla="*/ 51 h 120"/>
                  <a:gd name="T80" fmla="*/ 19 w 307"/>
                  <a:gd name="T81" fmla="*/ 59 h 120"/>
                  <a:gd name="T82" fmla="*/ 21 w 307"/>
                  <a:gd name="T83" fmla="*/ 63 h 120"/>
                  <a:gd name="T84" fmla="*/ 23 w 307"/>
                  <a:gd name="T85" fmla="*/ 72 h 120"/>
                  <a:gd name="T86" fmla="*/ 11 w 307"/>
                  <a:gd name="T87" fmla="*/ 70 h 120"/>
                  <a:gd name="T88" fmla="*/ 15 w 307"/>
                  <a:gd name="T89" fmla="*/ 76 h 120"/>
                  <a:gd name="T90" fmla="*/ 27 w 307"/>
                  <a:gd name="T91" fmla="*/ 82 h 120"/>
                  <a:gd name="T92" fmla="*/ 30 w 307"/>
                  <a:gd name="T93" fmla="*/ 93 h 120"/>
                  <a:gd name="T94" fmla="*/ 40 w 307"/>
                  <a:gd name="T95" fmla="*/ 99 h 120"/>
                  <a:gd name="T96" fmla="*/ 34 w 307"/>
                  <a:gd name="T97" fmla="*/ 103 h 120"/>
                  <a:gd name="T98" fmla="*/ 46 w 307"/>
                  <a:gd name="T99" fmla="*/ 101 h 120"/>
                  <a:gd name="T100" fmla="*/ 55 w 307"/>
                  <a:gd name="T101" fmla="*/ 106 h 120"/>
                  <a:gd name="T102" fmla="*/ 74 w 307"/>
                  <a:gd name="T103" fmla="*/ 110 h 120"/>
                  <a:gd name="T104" fmla="*/ 80 w 307"/>
                  <a:gd name="T105" fmla="*/ 101 h 120"/>
                  <a:gd name="T106" fmla="*/ 110 w 307"/>
                  <a:gd name="T107" fmla="*/ 114 h 120"/>
                  <a:gd name="T108" fmla="*/ 144 w 307"/>
                  <a:gd name="T109" fmla="*/ 103 h 120"/>
                  <a:gd name="T110" fmla="*/ 163 w 307"/>
                  <a:gd name="T111" fmla="*/ 101 h 120"/>
                  <a:gd name="T112" fmla="*/ 163 w 307"/>
                  <a:gd name="T113" fmla="*/ 112 h 120"/>
                  <a:gd name="T114" fmla="*/ 2 w 307"/>
                  <a:gd name="T115" fmla="*/ 3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7" h="120">
                    <a:moveTo>
                      <a:pt x="36" y="2"/>
                    </a:moveTo>
                    <a:lnTo>
                      <a:pt x="38" y="2"/>
                    </a:lnTo>
                    <a:lnTo>
                      <a:pt x="38" y="8"/>
                    </a:lnTo>
                    <a:lnTo>
                      <a:pt x="44" y="11"/>
                    </a:lnTo>
                    <a:lnTo>
                      <a:pt x="49" y="15"/>
                    </a:lnTo>
                    <a:lnTo>
                      <a:pt x="55" y="17"/>
                    </a:lnTo>
                    <a:lnTo>
                      <a:pt x="53" y="21"/>
                    </a:lnTo>
                    <a:lnTo>
                      <a:pt x="51" y="21"/>
                    </a:lnTo>
                    <a:lnTo>
                      <a:pt x="44" y="21"/>
                    </a:lnTo>
                    <a:lnTo>
                      <a:pt x="42" y="21"/>
                    </a:lnTo>
                    <a:lnTo>
                      <a:pt x="40" y="21"/>
                    </a:lnTo>
                    <a:lnTo>
                      <a:pt x="38" y="21"/>
                    </a:lnTo>
                    <a:lnTo>
                      <a:pt x="36" y="21"/>
                    </a:lnTo>
                    <a:lnTo>
                      <a:pt x="34" y="21"/>
                    </a:lnTo>
                    <a:lnTo>
                      <a:pt x="32" y="21"/>
                    </a:lnTo>
                    <a:lnTo>
                      <a:pt x="32" y="21"/>
                    </a:lnTo>
                    <a:lnTo>
                      <a:pt x="30" y="23"/>
                    </a:lnTo>
                    <a:lnTo>
                      <a:pt x="28" y="23"/>
                    </a:lnTo>
                    <a:lnTo>
                      <a:pt x="27" y="27"/>
                    </a:lnTo>
                    <a:lnTo>
                      <a:pt x="27" y="29"/>
                    </a:lnTo>
                    <a:lnTo>
                      <a:pt x="25" y="29"/>
                    </a:lnTo>
                    <a:lnTo>
                      <a:pt x="21" y="30"/>
                    </a:lnTo>
                    <a:lnTo>
                      <a:pt x="19" y="30"/>
                    </a:lnTo>
                    <a:lnTo>
                      <a:pt x="17" y="34"/>
                    </a:lnTo>
                    <a:lnTo>
                      <a:pt x="11" y="38"/>
                    </a:lnTo>
                    <a:lnTo>
                      <a:pt x="10" y="40"/>
                    </a:lnTo>
                    <a:lnTo>
                      <a:pt x="10" y="38"/>
                    </a:lnTo>
                    <a:lnTo>
                      <a:pt x="11" y="36"/>
                    </a:lnTo>
                    <a:lnTo>
                      <a:pt x="11" y="34"/>
                    </a:lnTo>
                    <a:lnTo>
                      <a:pt x="13" y="32"/>
                    </a:lnTo>
                    <a:lnTo>
                      <a:pt x="17" y="30"/>
                    </a:lnTo>
                    <a:lnTo>
                      <a:pt x="19" y="29"/>
                    </a:lnTo>
                    <a:lnTo>
                      <a:pt x="11" y="29"/>
                    </a:lnTo>
                    <a:lnTo>
                      <a:pt x="8" y="29"/>
                    </a:lnTo>
                    <a:lnTo>
                      <a:pt x="6" y="27"/>
                    </a:lnTo>
                    <a:lnTo>
                      <a:pt x="8" y="27"/>
                    </a:lnTo>
                    <a:lnTo>
                      <a:pt x="10" y="25"/>
                    </a:lnTo>
                    <a:lnTo>
                      <a:pt x="11" y="23"/>
                    </a:lnTo>
                    <a:lnTo>
                      <a:pt x="11" y="23"/>
                    </a:lnTo>
                    <a:lnTo>
                      <a:pt x="11" y="21"/>
                    </a:lnTo>
                    <a:lnTo>
                      <a:pt x="11" y="17"/>
                    </a:lnTo>
                    <a:lnTo>
                      <a:pt x="11" y="17"/>
                    </a:lnTo>
                    <a:lnTo>
                      <a:pt x="13" y="15"/>
                    </a:lnTo>
                    <a:lnTo>
                      <a:pt x="15" y="15"/>
                    </a:lnTo>
                    <a:lnTo>
                      <a:pt x="15" y="13"/>
                    </a:lnTo>
                    <a:lnTo>
                      <a:pt x="15" y="11"/>
                    </a:lnTo>
                    <a:lnTo>
                      <a:pt x="15" y="10"/>
                    </a:lnTo>
                    <a:lnTo>
                      <a:pt x="13" y="10"/>
                    </a:lnTo>
                    <a:lnTo>
                      <a:pt x="13" y="8"/>
                    </a:lnTo>
                    <a:lnTo>
                      <a:pt x="11" y="8"/>
                    </a:lnTo>
                    <a:lnTo>
                      <a:pt x="11" y="6"/>
                    </a:lnTo>
                    <a:lnTo>
                      <a:pt x="11" y="6"/>
                    </a:lnTo>
                    <a:lnTo>
                      <a:pt x="11" y="6"/>
                    </a:lnTo>
                    <a:lnTo>
                      <a:pt x="13" y="6"/>
                    </a:lnTo>
                    <a:lnTo>
                      <a:pt x="13" y="6"/>
                    </a:lnTo>
                    <a:lnTo>
                      <a:pt x="15" y="4"/>
                    </a:lnTo>
                    <a:lnTo>
                      <a:pt x="15" y="4"/>
                    </a:lnTo>
                    <a:lnTo>
                      <a:pt x="15" y="4"/>
                    </a:lnTo>
                    <a:lnTo>
                      <a:pt x="15" y="2"/>
                    </a:lnTo>
                    <a:lnTo>
                      <a:pt x="17" y="2"/>
                    </a:lnTo>
                    <a:lnTo>
                      <a:pt x="23" y="0"/>
                    </a:lnTo>
                    <a:lnTo>
                      <a:pt x="27" y="0"/>
                    </a:lnTo>
                    <a:lnTo>
                      <a:pt x="27" y="2"/>
                    </a:lnTo>
                    <a:lnTo>
                      <a:pt x="28" y="2"/>
                    </a:lnTo>
                    <a:lnTo>
                      <a:pt x="30" y="4"/>
                    </a:lnTo>
                    <a:lnTo>
                      <a:pt x="32" y="4"/>
                    </a:lnTo>
                    <a:lnTo>
                      <a:pt x="34" y="2"/>
                    </a:lnTo>
                    <a:lnTo>
                      <a:pt x="36" y="2"/>
                    </a:lnTo>
                    <a:close/>
                    <a:moveTo>
                      <a:pt x="167" y="120"/>
                    </a:moveTo>
                    <a:lnTo>
                      <a:pt x="169" y="120"/>
                    </a:lnTo>
                    <a:lnTo>
                      <a:pt x="169" y="120"/>
                    </a:lnTo>
                    <a:lnTo>
                      <a:pt x="169" y="118"/>
                    </a:lnTo>
                    <a:lnTo>
                      <a:pt x="169" y="118"/>
                    </a:lnTo>
                    <a:lnTo>
                      <a:pt x="169" y="118"/>
                    </a:lnTo>
                    <a:lnTo>
                      <a:pt x="171" y="118"/>
                    </a:lnTo>
                    <a:lnTo>
                      <a:pt x="171" y="116"/>
                    </a:lnTo>
                    <a:lnTo>
                      <a:pt x="173" y="116"/>
                    </a:lnTo>
                    <a:lnTo>
                      <a:pt x="173" y="116"/>
                    </a:lnTo>
                    <a:lnTo>
                      <a:pt x="173" y="114"/>
                    </a:lnTo>
                    <a:lnTo>
                      <a:pt x="173" y="112"/>
                    </a:lnTo>
                    <a:lnTo>
                      <a:pt x="174" y="112"/>
                    </a:lnTo>
                    <a:lnTo>
                      <a:pt x="176" y="112"/>
                    </a:lnTo>
                    <a:lnTo>
                      <a:pt x="176" y="112"/>
                    </a:lnTo>
                    <a:lnTo>
                      <a:pt x="176" y="110"/>
                    </a:lnTo>
                    <a:lnTo>
                      <a:pt x="176" y="108"/>
                    </a:lnTo>
                    <a:lnTo>
                      <a:pt x="174" y="106"/>
                    </a:lnTo>
                    <a:lnTo>
                      <a:pt x="176" y="104"/>
                    </a:lnTo>
                    <a:lnTo>
                      <a:pt x="178" y="103"/>
                    </a:lnTo>
                    <a:lnTo>
                      <a:pt x="180" y="103"/>
                    </a:lnTo>
                    <a:lnTo>
                      <a:pt x="184" y="104"/>
                    </a:lnTo>
                    <a:lnTo>
                      <a:pt x="188" y="104"/>
                    </a:lnTo>
                    <a:lnTo>
                      <a:pt x="191" y="104"/>
                    </a:lnTo>
                    <a:lnTo>
                      <a:pt x="201" y="101"/>
                    </a:lnTo>
                    <a:lnTo>
                      <a:pt x="203" y="101"/>
                    </a:lnTo>
                    <a:lnTo>
                      <a:pt x="205" y="101"/>
                    </a:lnTo>
                    <a:lnTo>
                      <a:pt x="209" y="103"/>
                    </a:lnTo>
                    <a:lnTo>
                      <a:pt x="212" y="104"/>
                    </a:lnTo>
                    <a:lnTo>
                      <a:pt x="214" y="104"/>
                    </a:lnTo>
                    <a:lnTo>
                      <a:pt x="218" y="104"/>
                    </a:lnTo>
                    <a:lnTo>
                      <a:pt x="222" y="103"/>
                    </a:lnTo>
                    <a:lnTo>
                      <a:pt x="227" y="103"/>
                    </a:lnTo>
                    <a:lnTo>
                      <a:pt x="241" y="97"/>
                    </a:lnTo>
                    <a:lnTo>
                      <a:pt x="248" y="97"/>
                    </a:lnTo>
                    <a:lnTo>
                      <a:pt x="250" y="97"/>
                    </a:lnTo>
                    <a:lnTo>
                      <a:pt x="254" y="97"/>
                    </a:lnTo>
                    <a:lnTo>
                      <a:pt x="258" y="95"/>
                    </a:lnTo>
                    <a:lnTo>
                      <a:pt x="260" y="95"/>
                    </a:lnTo>
                    <a:lnTo>
                      <a:pt x="265" y="93"/>
                    </a:lnTo>
                    <a:lnTo>
                      <a:pt x="267" y="93"/>
                    </a:lnTo>
                    <a:lnTo>
                      <a:pt x="267" y="95"/>
                    </a:lnTo>
                    <a:lnTo>
                      <a:pt x="269" y="95"/>
                    </a:lnTo>
                    <a:lnTo>
                      <a:pt x="273" y="93"/>
                    </a:lnTo>
                    <a:lnTo>
                      <a:pt x="275" y="91"/>
                    </a:lnTo>
                    <a:lnTo>
                      <a:pt x="275" y="91"/>
                    </a:lnTo>
                    <a:lnTo>
                      <a:pt x="281" y="91"/>
                    </a:lnTo>
                    <a:lnTo>
                      <a:pt x="284" y="91"/>
                    </a:lnTo>
                    <a:lnTo>
                      <a:pt x="286" y="93"/>
                    </a:lnTo>
                    <a:lnTo>
                      <a:pt x="290" y="93"/>
                    </a:lnTo>
                    <a:lnTo>
                      <a:pt x="294" y="93"/>
                    </a:lnTo>
                    <a:lnTo>
                      <a:pt x="296" y="93"/>
                    </a:lnTo>
                    <a:lnTo>
                      <a:pt x="296" y="93"/>
                    </a:lnTo>
                    <a:lnTo>
                      <a:pt x="298" y="93"/>
                    </a:lnTo>
                    <a:lnTo>
                      <a:pt x="298" y="95"/>
                    </a:lnTo>
                    <a:lnTo>
                      <a:pt x="298" y="97"/>
                    </a:lnTo>
                    <a:lnTo>
                      <a:pt x="298" y="99"/>
                    </a:lnTo>
                    <a:lnTo>
                      <a:pt x="300" y="99"/>
                    </a:lnTo>
                    <a:lnTo>
                      <a:pt x="301" y="97"/>
                    </a:lnTo>
                    <a:lnTo>
                      <a:pt x="303" y="95"/>
                    </a:lnTo>
                    <a:lnTo>
                      <a:pt x="307" y="95"/>
                    </a:lnTo>
                    <a:lnTo>
                      <a:pt x="307" y="93"/>
                    </a:lnTo>
                    <a:lnTo>
                      <a:pt x="305" y="91"/>
                    </a:lnTo>
                    <a:lnTo>
                      <a:pt x="305" y="91"/>
                    </a:lnTo>
                    <a:lnTo>
                      <a:pt x="303" y="89"/>
                    </a:lnTo>
                    <a:lnTo>
                      <a:pt x="303" y="85"/>
                    </a:lnTo>
                    <a:lnTo>
                      <a:pt x="303" y="85"/>
                    </a:lnTo>
                    <a:lnTo>
                      <a:pt x="301" y="84"/>
                    </a:lnTo>
                    <a:lnTo>
                      <a:pt x="301" y="82"/>
                    </a:lnTo>
                    <a:lnTo>
                      <a:pt x="300" y="82"/>
                    </a:lnTo>
                    <a:lnTo>
                      <a:pt x="298" y="82"/>
                    </a:lnTo>
                    <a:lnTo>
                      <a:pt x="298" y="82"/>
                    </a:lnTo>
                    <a:lnTo>
                      <a:pt x="298" y="80"/>
                    </a:lnTo>
                    <a:lnTo>
                      <a:pt x="298" y="80"/>
                    </a:lnTo>
                    <a:lnTo>
                      <a:pt x="300" y="76"/>
                    </a:lnTo>
                    <a:lnTo>
                      <a:pt x="301" y="74"/>
                    </a:lnTo>
                    <a:lnTo>
                      <a:pt x="301" y="74"/>
                    </a:lnTo>
                    <a:lnTo>
                      <a:pt x="300" y="72"/>
                    </a:lnTo>
                    <a:lnTo>
                      <a:pt x="300" y="72"/>
                    </a:lnTo>
                    <a:lnTo>
                      <a:pt x="298" y="70"/>
                    </a:lnTo>
                    <a:lnTo>
                      <a:pt x="298" y="66"/>
                    </a:lnTo>
                    <a:lnTo>
                      <a:pt x="298" y="65"/>
                    </a:lnTo>
                    <a:lnTo>
                      <a:pt x="296" y="61"/>
                    </a:lnTo>
                    <a:lnTo>
                      <a:pt x="296" y="61"/>
                    </a:lnTo>
                    <a:lnTo>
                      <a:pt x="298" y="59"/>
                    </a:lnTo>
                    <a:lnTo>
                      <a:pt x="298" y="59"/>
                    </a:lnTo>
                    <a:lnTo>
                      <a:pt x="296" y="57"/>
                    </a:lnTo>
                    <a:lnTo>
                      <a:pt x="296" y="55"/>
                    </a:lnTo>
                    <a:lnTo>
                      <a:pt x="296" y="55"/>
                    </a:lnTo>
                    <a:lnTo>
                      <a:pt x="296" y="53"/>
                    </a:lnTo>
                    <a:lnTo>
                      <a:pt x="298" y="53"/>
                    </a:lnTo>
                    <a:lnTo>
                      <a:pt x="300" y="53"/>
                    </a:lnTo>
                    <a:lnTo>
                      <a:pt x="301" y="51"/>
                    </a:lnTo>
                    <a:lnTo>
                      <a:pt x="301" y="51"/>
                    </a:lnTo>
                    <a:lnTo>
                      <a:pt x="301" y="49"/>
                    </a:lnTo>
                    <a:lnTo>
                      <a:pt x="301" y="47"/>
                    </a:lnTo>
                    <a:lnTo>
                      <a:pt x="303" y="46"/>
                    </a:lnTo>
                    <a:lnTo>
                      <a:pt x="303" y="46"/>
                    </a:lnTo>
                    <a:lnTo>
                      <a:pt x="305" y="47"/>
                    </a:lnTo>
                    <a:lnTo>
                      <a:pt x="305" y="47"/>
                    </a:lnTo>
                    <a:lnTo>
                      <a:pt x="307" y="47"/>
                    </a:lnTo>
                    <a:lnTo>
                      <a:pt x="307" y="47"/>
                    </a:lnTo>
                    <a:lnTo>
                      <a:pt x="307" y="47"/>
                    </a:lnTo>
                    <a:lnTo>
                      <a:pt x="305" y="46"/>
                    </a:lnTo>
                    <a:lnTo>
                      <a:pt x="303" y="44"/>
                    </a:lnTo>
                    <a:lnTo>
                      <a:pt x="301" y="42"/>
                    </a:lnTo>
                    <a:lnTo>
                      <a:pt x="298" y="40"/>
                    </a:lnTo>
                    <a:lnTo>
                      <a:pt x="296" y="40"/>
                    </a:lnTo>
                    <a:lnTo>
                      <a:pt x="294" y="40"/>
                    </a:lnTo>
                    <a:lnTo>
                      <a:pt x="292" y="40"/>
                    </a:lnTo>
                    <a:lnTo>
                      <a:pt x="288" y="38"/>
                    </a:lnTo>
                    <a:lnTo>
                      <a:pt x="290" y="38"/>
                    </a:lnTo>
                    <a:lnTo>
                      <a:pt x="288" y="36"/>
                    </a:lnTo>
                    <a:lnTo>
                      <a:pt x="288" y="36"/>
                    </a:lnTo>
                    <a:lnTo>
                      <a:pt x="288" y="34"/>
                    </a:lnTo>
                    <a:lnTo>
                      <a:pt x="288" y="32"/>
                    </a:lnTo>
                    <a:lnTo>
                      <a:pt x="288" y="32"/>
                    </a:lnTo>
                    <a:lnTo>
                      <a:pt x="288" y="30"/>
                    </a:lnTo>
                    <a:lnTo>
                      <a:pt x="290" y="29"/>
                    </a:lnTo>
                    <a:lnTo>
                      <a:pt x="290" y="27"/>
                    </a:lnTo>
                    <a:lnTo>
                      <a:pt x="290" y="25"/>
                    </a:lnTo>
                    <a:lnTo>
                      <a:pt x="288" y="23"/>
                    </a:lnTo>
                    <a:lnTo>
                      <a:pt x="288" y="23"/>
                    </a:lnTo>
                    <a:lnTo>
                      <a:pt x="286" y="21"/>
                    </a:lnTo>
                    <a:lnTo>
                      <a:pt x="286" y="21"/>
                    </a:lnTo>
                    <a:lnTo>
                      <a:pt x="284" y="19"/>
                    </a:lnTo>
                    <a:lnTo>
                      <a:pt x="284" y="19"/>
                    </a:lnTo>
                    <a:lnTo>
                      <a:pt x="284" y="19"/>
                    </a:lnTo>
                    <a:lnTo>
                      <a:pt x="284" y="19"/>
                    </a:lnTo>
                    <a:lnTo>
                      <a:pt x="282" y="17"/>
                    </a:lnTo>
                    <a:lnTo>
                      <a:pt x="281" y="15"/>
                    </a:lnTo>
                    <a:lnTo>
                      <a:pt x="277" y="13"/>
                    </a:lnTo>
                    <a:lnTo>
                      <a:pt x="275" y="11"/>
                    </a:lnTo>
                    <a:lnTo>
                      <a:pt x="273" y="10"/>
                    </a:lnTo>
                    <a:lnTo>
                      <a:pt x="271" y="10"/>
                    </a:lnTo>
                    <a:lnTo>
                      <a:pt x="271" y="11"/>
                    </a:lnTo>
                    <a:lnTo>
                      <a:pt x="271" y="11"/>
                    </a:lnTo>
                    <a:lnTo>
                      <a:pt x="269" y="13"/>
                    </a:lnTo>
                    <a:lnTo>
                      <a:pt x="269" y="13"/>
                    </a:lnTo>
                    <a:lnTo>
                      <a:pt x="263" y="11"/>
                    </a:lnTo>
                    <a:lnTo>
                      <a:pt x="263" y="11"/>
                    </a:lnTo>
                    <a:lnTo>
                      <a:pt x="260" y="13"/>
                    </a:lnTo>
                    <a:lnTo>
                      <a:pt x="260" y="13"/>
                    </a:lnTo>
                    <a:lnTo>
                      <a:pt x="258" y="13"/>
                    </a:lnTo>
                    <a:lnTo>
                      <a:pt x="254" y="11"/>
                    </a:lnTo>
                    <a:lnTo>
                      <a:pt x="252" y="13"/>
                    </a:lnTo>
                    <a:lnTo>
                      <a:pt x="250" y="15"/>
                    </a:lnTo>
                    <a:lnTo>
                      <a:pt x="237" y="21"/>
                    </a:lnTo>
                    <a:lnTo>
                      <a:pt x="235" y="23"/>
                    </a:lnTo>
                    <a:lnTo>
                      <a:pt x="231" y="23"/>
                    </a:lnTo>
                    <a:lnTo>
                      <a:pt x="229" y="23"/>
                    </a:lnTo>
                    <a:lnTo>
                      <a:pt x="222" y="21"/>
                    </a:lnTo>
                    <a:lnTo>
                      <a:pt x="218" y="19"/>
                    </a:lnTo>
                    <a:lnTo>
                      <a:pt x="214" y="21"/>
                    </a:lnTo>
                    <a:lnTo>
                      <a:pt x="209" y="23"/>
                    </a:lnTo>
                    <a:lnTo>
                      <a:pt x="205" y="23"/>
                    </a:lnTo>
                    <a:lnTo>
                      <a:pt x="203" y="23"/>
                    </a:lnTo>
                    <a:lnTo>
                      <a:pt x="188" y="19"/>
                    </a:lnTo>
                    <a:lnTo>
                      <a:pt x="184" y="17"/>
                    </a:lnTo>
                    <a:lnTo>
                      <a:pt x="182" y="17"/>
                    </a:lnTo>
                    <a:lnTo>
                      <a:pt x="180" y="15"/>
                    </a:lnTo>
                    <a:lnTo>
                      <a:pt x="176" y="15"/>
                    </a:lnTo>
                    <a:lnTo>
                      <a:pt x="176" y="15"/>
                    </a:lnTo>
                    <a:lnTo>
                      <a:pt x="174" y="15"/>
                    </a:lnTo>
                    <a:lnTo>
                      <a:pt x="174" y="15"/>
                    </a:lnTo>
                    <a:lnTo>
                      <a:pt x="173" y="15"/>
                    </a:lnTo>
                    <a:lnTo>
                      <a:pt x="171" y="15"/>
                    </a:lnTo>
                    <a:lnTo>
                      <a:pt x="171" y="15"/>
                    </a:lnTo>
                    <a:lnTo>
                      <a:pt x="169" y="13"/>
                    </a:lnTo>
                    <a:lnTo>
                      <a:pt x="169" y="13"/>
                    </a:lnTo>
                    <a:lnTo>
                      <a:pt x="169" y="11"/>
                    </a:lnTo>
                    <a:lnTo>
                      <a:pt x="167" y="10"/>
                    </a:lnTo>
                    <a:lnTo>
                      <a:pt x="167" y="8"/>
                    </a:lnTo>
                    <a:lnTo>
                      <a:pt x="165" y="8"/>
                    </a:lnTo>
                    <a:lnTo>
                      <a:pt x="163" y="8"/>
                    </a:lnTo>
                    <a:lnTo>
                      <a:pt x="161" y="10"/>
                    </a:lnTo>
                    <a:lnTo>
                      <a:pt x="159" y="10"/>
                    </a:lnTo>
                    <a:lnTo>
                      <a:pt x="155" y="8"/>
                    </a:lnTo>
                    <a:lnTo>
                      <a:pt x="154" y="6"/>
                    </a:lnTo>
                    <a:lnTo>
                      <a:pt x="152" y="4"/>
                    </a:lnTo>
                    <a:lnTo>
                      <a:pt x="152" y="2"/>
                    </a:lnTo>
                    <a:lnTo>
                      <a:pt x="152" y="0"/>
                    </a:lnTo>
                    <a:lnTo>
                      <a:pt x="150" y="0"/>
                    </a:lnTo>
                    <a:lnTo>
                      <a:pt x="150" y="2"/>
                    </a:lnTo>
                    <a:lnTo>
                      <a:pt x="148" y="2"/>
                    </a:lnTo>
                    <a:lnTo>
                      <a:pt x="144" y="2"/>
                    </a:lnTo>
                    <a:lnTo>
                      <a:pt x="140" y="2"/>
                    </a:lnTo>
                    <a:lnTo>
                      <a:pt x="127" y="2"/>
                    </a:lnTo>
                    <a:lnTo>
                      <a:pt x="121" y="2"/>
                    </a:lnTo>
                    <a:lnTo>
                      <a:pt x="116" y="4"/>
                    </a:lnTo>
                    <a:lnTo>
                      <a:pt x="110" y="6"/>
                    </a:lnTo>
                    <a:lnTo>
                      <a:pt x="97" y="13"/>
                    </a:lnTo>
                    <a:lnTo>
                      <a:pt x="95" y="15"/>
                    </a:lnTo>
                    <a:lnTo>
                      <a:pt x="91" y="19"/>
                    </a:lnTo>
                    <a:lnTo>
                      <a:pt x="89" y="19"/>
                    </a:lnTo>
                    <a:lnTo>
                      <a:pt x="85" y="19"/>
                    </a:lnTo>
                    <a:lnTo>
                      <a:pt x="83" y="19"/>
                    </a:lnTo>
                    <a:lnTo>
                      <a:pt x="78" y="19"/>
                    </a:lnTo>
                    <a:lnTo>
                      <a:pt x="74" y="17"/>
                    </a:lnTo>
                    <a:lnTo>
                      <a:pt x="74" y="17"/>
                    </a:lnTo>
                    <a:lnTo>
                      <a:pt x="70" y="19"/>
                    </a:lnTo>
                    <a:lnTo>
                      <a:pt x="68" y="19"/>
                    </a:lnTo>
                    <a:lnTo>
                      <a:pt x="66" y="19"/>
                    </a:lnTo>
                    <a:lnTo>
                      <a:pt x="61" y="17"/>
                    </a:lnTo>
                    <a:lnTo>
                      <a:pt x="59" y="17"/>
                    </a:lnTo>
                    <a:lnTo>
                      <a:pt x="55" y="19"/>
                    </a:lnTo>
                    <a:lnTo>
                      <a:pt x="55" y="19"/>
                    </a:lnTo>
                    <a:lnTo>
                      <a:pt x="55" y="23"/>
                    </a:lnTo>
                    <a:lnTo>
                      <a:pt x="59" y="25"/>
                    </a:lnTo>
                    <a:lnTo>
                      <a:pt x="61" y="27"/>
                    </a:lnTo>
                    <a:lnTo>
                      <a:pt x="64" y="27"/>
                    </a:lnTo>
                    <a:lnTo>
                      <a:pt x="68" y="27"/>
                    </a:lnTo>
                    <a:lnTo>
                      <a:pt x="64" y="29"/>
                    </a:lnTo>
                    <a:lnTo>
                      <a:pt x="55" y="29"/>
                    </a:lnTo>
                    <a:lnTo>
                      <a:pt x="51" y="30"/>
                    </a:lnTo>
                    <a:lnTo>
                      <a:pt x="51" y="30"/>
                    </a:lnTo>
                    <a:lnTo>
                      <a:pt x="53" y="32"/>
                    </a:lnTo>
                    <a:lnTo>
                      <a:pt x="55" y="32"/>
                    </a:lnTo>
                    <a:lnTo>
                      <a:pt x="53" y="34"/>
                    </a:lnTo>
                    <a:lnTo>
                      <a:pt x="51" y="34"/>
                    </a:lnTo>
                    <a:lnTo>
                      <a:pt x="46" y="34"/>
                    </a:lnTo>
                    <a:lnTo>
                      <a:pt x="40" y="34"/>
                    </a:lnTo>
                    <a:lnTo>
                      <a:pt x="36" y="34"/>
                    </a:lnTo>
                    <a:lnTo>
                      <a:pt x="38" y="32"/>
                    </a:lnTo>
                    <a:lnTo>
                      <a:pt x="36" y="30"/>
                    </a:lnTo>
                    <a:lnTo>
                      <a:pt x="36" y="30"/>
                    </a:lnTo>
                    <a:lnTo>
                      <a:pt x="34" y="32"/>
                    </a:lnTo>
                    <a:lnTo>
                      <a:pt x="34" y="32"/>
                    </a:lnTo>
                    <a:lnTo>
                      <a:pt x="36" y="32"/>
                    </a:lnTo>
                    <a:lnTo>
                      <a:pt x="36" y="34"/>
                    </a:lnTo>
                    <a:lnTo>
                      <a:pt x="34" y="34"/>
                    </a:lnTo>
                    <a:lnTo>
                      <a:pt x="32" y="34"/>
                    </a:lnTo>
                    <a:lnTo>
                      <a:pt x="32" y="34"/>
                    </a:lnTo>
                    <a:lnTo>
                      <a:pt x="30" y="34"/>
                    </a:lnTo>
                    <a:lnTo>
                      <a:pt x="28" y="34"/>
                    </a:lnTo>
                    <a:lnTo>
                      <a:pt x="27" y="32"/>
                    </a:lnTo>
                    <a:lnTo>
                      <a:pt x="27" y="32"/>
                    </a:lnTo>
                    <a:lnTo>
                      <a:pt x="25" y="32"/>
                    </a:lnTo>
                    <a:lnTo>
                      <a:pt x="21" y="32"/>
                    </a:lnTo>
                    <a:lnTo>
                      <a:pt x="19" y="34"/>
                    </a:lnTo>
                    <a:lnTo>
                      <a:pt x="15" y="36"/>
                    </a:lnTo>
                    <a:lnTo>
                      <a:pt x="13" y="38"/>
                    </a:lnTo>
                    <a:lnTo>
                      <a:pt x="11" y="40"/>
                    </a:lnTo>
                    <a:lnTo>
                      <a:pt x="10" y="42"/>
                    </a:lnTo>
                    <a:lnTo>
                      <a:pt x="8" y="44"/>
                    </a:lnTo>
                    <a:lnTo>
                      <a:pt x="8" y="51"/>
                    </a:lnTo>
                    <a:lnTo>
                      <a:pt x="8" y="51"/>
                    </a:lnTo>
                    <a:lnTo>
                      <a:pt x="10" y="51"/>
                    </a:lnTo>
                    <a:lnTo>
                      <a:pt x="17" y="49"/>
                    </a:lnTo>
                    <a:lnTo>
                      <a:pt x="19" y="49"/>
                    </a:lnTo>
                    <a:lnTo>
                      <a:pt x="21" y="49"/>
                    </a:lnTo>
                    <a:lnTo>
                      <a:pt x="21" y="51"/>
                    </a:lnTo>
                    <a:lnTo>
                      <a:pt x="19" y="51"/>
                    </a:lnTo>
                    <a:lnTo>
                      <a:pt x="19" y="53"/>
                    </a:lnTo>
                    <a:lnTo>
                      <a:pt x="19" y="53"/>
                    </a:lnTo>
                    <a:lnTo>
                      <a:pt x="17" y="55"/>
                    </a:lnTo>
                    <a:lnTo>
                      <a:pt x="17" y="55"/>
                    </a:lnTo>
                    <a:lnTo>
                      <a:pt x="17" y="55"/>
                    </a:lnTo>
                    <a:lnTo>
                      <a:pt x="19" y="57"/>
                    </a:lnTo>
                    <a:lnTo>
                      <a:pt x="19" y="59"/>
                    </a:lnTo>
                    <a:lnTo>
                      <a:pt x="19" y="59"/>
                    </a:lnTo>
                    <a:lnTo>
                      <a:pt x="19" y="59"/>
                    </a:lnTo>
                    <a:lnTo>
                      <a:pt x="19" y="61"/>
                    </a:lnTo>
                    <a:lnTo>
                      <a:pt x="19" y="61"/>
                    </a:lnTo>
                    <a:lnTo>
                      <a:pt x="19" y="61"/>
                    </a:lnTo>
                    <a:lnTo>
                      <a:pt x="21" y="61"/>
                    </a:lnTo>
                    <a:lnTo>
                      <a:pt x="21" y="63"/>
                    </a:lnTo>
                    <a:lnTo>
                      <a:pt x="21" y="63"/>
                    </a:lnTo>
                    <a:lnTo>
                      <a:pt x="21" y="65"/>
                    </a:lnTo>
                    <a:lnTo>
                      <a:pt x="19" y="65"/>
                    </a:lnTo>
                    <a:lnTo>
                      <a:pt x="19" y="65"/>
                    </a:lnTo>
                    <a:lnTo>
                      <a:pt x="19" y="68"/>
                    </a:lnTo>
                    <a:lnTo>
                      <a:pt x="19" y="70"/>
                    </a:lnTo>
                    <a:lnTo>
                      <a:pt x="23" y="70"/>
                    </a:lnTo>
                    <a:lnTo>
                      <a:pt x="25" y="70"/>
                    </a:lnTo>
                    <a:lnTo>
                      <a:pt x="23" y="72"/>
                    </a:lnTo>
                    <a:lnTo>
                      <a:pt x="17" y="72"/>
                    </a:lnTo>
                    <a:lnTo>
                      <a:pt x="17" y="72"/>
                    </a:lnTo>
                    <a:lnTo>
                      <a:pt x="15" y="72"/>
                    </a:lnTo>
                    <a:lnTo>
                      <a:pt x="15" y="70"/>
                    </a:lnTo>
                    <a:lnTo>
                      <a:pt x="15" y="68"/>
                    </a:lnTo>
                    <a:lnTo>
                      <a:pt x="13" y="66"/>
                    </a:lnTo>
                    <a:lnTo>
                      <a:pt x="13" y="68"/>
                    </a:lnTo>
                    <a:lnTo>
                      <a:pt x="11" y="70"/>
                    </a:lnTo>
                    <a:lnTo>
                      <a:pt x="11" y="72"/>
                    </a:lnTo>
                    <a:lnTo>
                      <a:pt x="11" y="72"/>
                    </a:lnTo>
                    <a:lnTo>
                      <a:pt x="11" y="74"/>
                    </a:lnTo>
                    <a:lnTo>
                      <a:pt x="11" y="74"/>
                    </a:lnTo>
                    <a:lnTo>
                      <a:pt x="11" y="74"/>
                    </a:lnTo>
                    <a:lnTo>
                      <a:pt x="11" y="76"/>
                    </a:lnTo>
                    <a:lnTo>
                      <a:pt x="15" y="76"/>
                    </a:lnTo>
                    <a:lnTo>
                      <a:pt x="15" y="76"/>
                    </a:lnTo>
                    <a:lnTo>
                      <a:pt x="15" y="76"/>
                    </a:lnTo>
                    <a:lnTo>
                      <a:pt x="17" y="76"/>
                    </a:lnTo>
                    <a:lnTo>
                      <a:pt x="17" y="76"/>
                    </a:lnTo>
                    <a:lnTo>
                      <a:pt x="17" y="76"/>
                    </a:lnTo>
                    <a:lnTo>
                      <a:pt x="19" y="76"/>
                    </a:lnTo>
                    <a:lnTo>
                      <a:pt x="21" y="78"/>
                    </a:lnTo>
                    <a:lnTo>
                      <a:pt x="25" y="80"/>
                    </a:lnTo>
                    <a:lnTo>
                      <a:pt x="27" y="82"/>
                    </a:lnTo>
                    <a:lnTo>
                      <a:pt x="27" y="84"/>
                    </a:lnTo>
                    <a:lnTo>
                      <a:pt x="25" y="85"/>
                    </a:lnTo>
                    <a:lnTo>
                      <a:pt x="25" y="85"/>
                    </a:lnTo>
                    <a:lnTo>
                      <a:pt x="25" y="87"/>
                    </a:lnTo>
                    <a:lnTo>
                      <a:pt x="27" y="91"/>
                    </a:lnTo>
                    <a:lnTo>
                      <a:pt x="27" y="91"/>
                    </a:lnTo>
                    <a:lnTo>
                      <a:pt x="30" y="93"/>
                    </a:lnTo>
                    <a:lnTo>
                      <a:pt x="30" y="93"/>
                    </a:lnTo>
                    <a:lnTo>
                      <a:pt x="30" y="95"/>
                    </a:lnTo>
                    <a:lnTo>
                      <a:pt x="28" y="95"/>
                    </a:lnTo>
                    <a:lnTo>
                      <a:pt x="27" y="97"/>
                    </a:lnTo>
                    <a:lnTo>
                      <a:pt x="27" y="99"/>
                    </a:lnTo>
                    <a:lnTo>
                      <a:pt x="30" y="97"/>
                    </a:lnTo>
                    <a:lnTo>
                      <a:pt x="34" y="97"/>
                    </a:lnTo>
                    <a:lnTo>
                      <a:pt x="42" y="97"/>
                    </a:lnTo>
                    <a:lnTo>
                      <a:pt x="40" y="99"/>
                    </a:lnTo>
                    <a:lnTo>
                      <a:pt x="38" y="101"/>
                    </a:lnTo>
                    <a:lnTo>
                      <a:pt x="36" y="101"/>
                    </a:lnTo>
                    <a:lnTo>
                      <a:pt x="34" y="103"/>
                    </a:lnTo>
                    <a:lnTo>
                      <a:pt x="32" y="103"/>
                    </a:lnTo>
                    <a:lnTo>
                      <a:pt x="30" y="103"/>
                    </a:lnTo>
                    <a:lnTo>
                      <a:pt x="28" y="103"/>
                    </a:lnTo>
                    <a:lnTo>
                      <a:pt x="32" y="104"/>
                    </a:lnTo>
                    <a:lnTo>
                      <a:pt x="34" y="103"/>
                    </a:lnTo>
                    <a:lnTo>
                      <a:pt x="40" y="103"/>
                    </a:lnTo>
                    <a:lnTo>
                      <a:pt x="40" y="103"/>
                    </a:lnTo>
                    <a:lnTo>
                      <a:pt x="38" y="104"/>
                    </a:lnTo>
                    <a:lnTo>
                      <a:pt x="38" y="104"/>
                    </a:lnTo>
                    <a:lnTo>
                      <a:pt x="38" y="104"/>
                    </a:lnTo>
                    <a:lnTo>
                      <a:pt x="40" y="104"/>
                    </a:lnTo>
                    <a:lnTo>
                      <a:pt x="44" y="103"/>
                    </a:lnTo>
                    <a:lnTo>
                      <a:pt x="46" y="101"/>
                    </a:lnTo>
                    <a:lnTo>
                      <a:pt x="47" y="103"/>
                    </a:lnTo>
                    <a:lnTo>
                      <a:pt x="49" y="103"/>
                    </a:lnTo>
                    <a:lnTo>
                      <a:pt x="49" y="103"/>
                    </a:lnTo>
                    <a:lnTo>
                      <a:pt x="51" y="103"/>
                    </a:lnTo>
                    <a:lnTo>
                      <a:pt x="53" y="103"/>
                    </a:lnTo>
                    <a:lnTo>
                      <a:pt x="55" y="104"/>
                    </a:lnTo>
                    <a:lnTo>
                      <a:pt x="55" y="106"/>
                    </a:lnTo>
                    <a:lnTo>
                      <a:pt x="55" y="106"/>
                    </a:lnTo>
                    <a:lnTo>
                      <a:pt x="57" y="108"/>
                    </a:lnTo>
                    <a:lnTo>
                      <a:pt x="57" y="110"/>
                    </a:lnTo>
                    <a:lnTo>
                      <a:pt x="61" y="112"/>
                    </a:lnTo>
                    <a:lnTo>
                      <a:pt x="63" y="112"/>
                    </a:lnTo>
                    <a:lnTo>
                      <a:pt x="64" y="114"/>
                    </a:lnTo>
                    <a:lnTo>
                      <a:pt x="66" y="114"/>
                    </a:lnTo>
                    <a:lnTo>
                      <a:pt x="70" y="112"/>
                    </a:lnTo>
                    <a:lnTo>
                      <a:pt x="74" y="110"/>
                    </a:lnTo>
                    <a:lnTo>
                      <a:pt x="76" y="110"/>
                    </a:lnTo>
                    <a:lnTo>
                      <a:pt x="76" y="112"/>
                    </a:lnTo>
                    <a:lnTo>
                      <a:pt x="78" y="110"/>
                    </a:lnTo>
                    <a:lnTo>
                      <a:pt x="78" y="108"/>
                    </a:lnTo>
                    <a:lnTo>
                      <a:pt x="78" y="106"/>
                    </a:lnTo>
                    <a:lnTo>
                      <a:pt x="80" y="104"/>
                    </a:lnTo>
                    <a:lnTo>
                      <a:pt x="80" y="103"/>
                    </a:lnTo>
                    <a:lnTo>
                      <a:pt x="80" y="101"/>
                    </a:lnTo>
                    <a:lnTo>
                      <a:pt x="82" y="101"/>
                    </a:lnTo>
                    <a:lnTo>
                      <a:pt x="85" y="101"/>
                    </a:lnTo>
                    <a:lnTo>
                      <a:pt x="91" y="101"/>
                    </a:lnTo>
                    <a:lnTo>
                      <a:pt x="95" y="103"/>
                    </a:lnTo>
                    <a:lnTo>
                      <a:pt x="99" y="104"/>
                    </a:lnTo>
                    <a:lnTo>
                      <a:pt x="102" y="108"/>
                    </a:lnTo>
                    <a:lnTo>
                      <a:pt x="106" y="110"/>
                    </a:lnTo>
                    <a:lnTo>
                      <a:pt x="110" y="114"/>
                    </a:lnTo>
                    <a:lnTo>
                      <a:pt x="114" y="114"/>
                    </a:lnTo>
                    <a:lnTo>
                      <a:pt x="123" y="114"/>
                    </a:lnTo>
                    <a:lnTo>
                      <a:pt x="127" y="112"/>
                    </a:lnTo>
                    <a:lnTo>
                      <a:pt x="131" y="112"/>
                    </a:lnTo>
                    <a:lnTo>
                      <a:pt x="135" y="108"/>
                    </a:lnTo>
                    <a:lnTo>
                      <a:pt x="140" y="104"/>
                    </a:lnTo>
                    <a:lnTo>
                      <a:pt x="142" y="103"/>
                    </a:lnTo>
                    <a:lnTo>
                      <a:pt x="144" y="103"/>
                    </a:lnTo>
                    <a:lnTo>
                      <a:pt x="146" y="101"/>
                    </a:lnTo>
                    <a:lnTo>
                      <a:pt x="148" y="103"/>
                    </a:lnTo>
                    <a:lnTo>
                      <a:pt x="152" y="104"/>
                    </a:lnTo>
                    <a:lnTo>
                      <a:pt x="155" y="104"/>
                    </a:lnTo>
                    <a:lnTo>
                      <a:pt x="157" y="104"/>
                    </a:lnTo>
                    <a:lnTo>
                      <a:pt x="159" y="104"/>
                    </a:lnTo>
                    <a:lnTo>
                      <a:pt x="161" y="103"/>
                    </a:lnTo>
                    <a:lnTo>
                      <a:pt x="163" y="101"/>
                    </a:lnTo>
                    <a:lnTo>
                      <a:pt x="165" y="101"/>
                    </a:lnTo>
                    <a:lnTo>
                      <a:pt x="167" y="101"/>
                    </a:lnTo>
                    <a:lnTo>
                      <a:pt x="169" y="101"/>
                    </a:lnTo>
                    <a:lnTo>
                      <a:pt x="169" y="104"/>
                    </a:lnTo>
                    <a:lnTo>
                      <a:pt x="167" y="106"/>
                    </a:lnTo>
                    <a:lnTo>
                      <a:pt x="165" y="106"/>
                    </a:lnTo>
                    <a:lnTo>
                      <a:pt x="165" y="108"/>
                    </a:lnTo>
                    <a:lnTo>
                      <a:pt x="163" y="112"/>
                    </a:lnTo>
                    <a:lnTo>
                      <a:pt x="165" y="116"/>
                    </a:lnTo>
                    <a:lnTo>
                      <a:pt x="165" y="118"/>
                    </a:lnTo>
                    <a:lnTo>
                      <a:pt x="165" y="118"/>
                    </a:lnTo>
                    <a:lnTo>
                      <a:pt x="167" y="120"/>
                    </a:lnTo>
                    <a:close/>
                    <a:moveTo>
                      <a:pt x="4" y="36"/>
                    </a:moveTo>
                    <a:lnTo>
                      <a:pt x="2" y="38"/>
                    </a:lnTo>
                    <a:lnTo>
                      <a:pt x="0" y="38"/>
                    </a:lnTo>
                    <a:lnTo>
                      <a:pt x="2" y="38"/>
                    </a:lnTo>
                    <a:lnTo>
                      <a:pt x="4" y="38"/>
                    </a:lnTo>
                    <a:lnTo>
                      <a:pt x="6" y="38"/>
                    </a:lnTo>
                    <a:lnTo>
                      <a:pt x="6" y="36"/>
                    </a:lnTo>
                    <a:lnTo>
                      <a:pt x="4" y="36"/>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98" name="Freeform 1843">
                <a:extLst>
                  <a:ext uri="{FF2B5EF4-FFF2-40B4-BE49-F238E27FC236}">
                    <a16:creationId xmlns:a16="http://schemas.microsoft.com/office/drawing/2014/main" id="{DBA6FF1D-DFFB-77A9-5A5B-F796A7C9B904}"/>
                  </a:ext>
                </a:extLst>
              </p:cNvPr>
              <p:cNvSpPr>
                <a:spLocks noEditPoints="1"/>
              </p:cNvSpPr>
              <p:nvPr/>
            </p:nvSpPr>
            <p:spPr bwMode="auto">
              <a:xfrm>
                <a:off x="33863330" y="1575682"/>
                <a:ext cx="815869" cy="840346"/>
              </a:xfrm>
              <a:custGeom>
                <a:avLst/>
                <a:gdLst>
                  <a:gd name="T0" fmla="*/ 100 w 100"/>
                  <a:gd name="T1" fmla="*/ 15 h 103"/>
                  <a:gd name="T2" fmla="*/ 95 w 100"/>
                  <a:gd name="T3" fmla="*/ 15 h 103"/>
                  <a:gd name="T4" fmla="*/ 89 w 100"/>
                  <a:gd name="T5" fmla="*/ 23 h 103"/>
                  <a:gd name="T6" fmla="*/ 85 w 100"/>
                  <a:gd name="T7" fmla="*/ 29 h 103"/>
                  <a:gd name="T8" fmla="*/ 85 w 100"/>
                  <a:gd name="T9" fmla="*/ 40 h 103"/>
                  <a:gd name="T10" fmla="*/ 83 w 100"/>
                  <a:gd name="T11" fmla="*/ 44 h 103"/>
                  <a:gd name="T12" fmla="*/ 79 w 100"/>
                  <a:gd name="T13" fmla="*/ 46 h 103"/>
                  <a:gd name="T14" fmla="*/ 66 w 100"/>
                  <a:gd name="T15" fmla="*/ 57 h 103"/>
                  <a:gd name="T16" fmla="*/ 57 w 100"/>
                  <a:gd name="T17" fmla="*/ 61 h 103"/>
                  <a:gd name="T18" fmla="*/ 51 w 100"/>
                  <a:gd name="T19" fmla="*/ 65 h 103"/>
                  <a:gd name="T20" fmla="*/ 51 w 100"/>
                  <a:gd name="T21" fmla="*/ 70 h 103"/>
                  <a:gd name="T22" fmla="*/ 47 w 100"/>
                  <a:gd name="T23" fmla="*/ 72 h 103"/>
                  <a:gd name="T24" fmla="*/ 49 w 100"/>
                  <a:gd name="T25" fmla="*/ 76 h 103"/>
                  <a:gd name="T26" fmla="*/ 55 w 100"/>
                  <a:gd name="T27" fmla="*/ 80 h 103"/>
                  <a:gd name="T28" fmla="*/ 62 w 100"/>
                  <a:gd name="T29" fmla="*/ 85 h 103"/>
                  <a:gd name="T30" fmla="*/ 60 w 100"/>
                  <a:gd name="T31" fmla="*/ 89 h 103"/>
                  <a:gd name="T32" fmla="*/ 57 w 100"/>
                  <a:gd name="T33" fmla="*/ 93 h 103"/>
                  <a:gd name="T34" fmla="*/ 41 w 100"/>
                  <a:gd name="T35" fmla="*/ 95 h 103"/>
                  <a:gd name="T36" fmla="*/ 34 w 100"/>
                  <a:gd name="T37" fmla="*/ 101 h 103"/>
                  <a:gd name="T38" fmla="*/ 28 w 100"/>
                  <a:gd name="T39" fmla="*/ 103 h 103"/>
                  <a:gd name="T40" fmla="*/ 23 w 100"/>
                  <a:gd name="T41" fmla="*/ 99 h 103"/>
                  <a:gd name="T42" fmla="*/ 21 w 100"/>
                  <a:gd name="T43" fmla="*/ 101 h 103"/>
                  <a:gd name="T44" fmla="*/ 17 w 100"/>
                  <a:gd name="T45" fmla="*/ 103 h 103"/>
                  <a:gd name="T46" fmla="*/ 15 w 100"/>
                  <a:gd name="T47" fmla="*/ 103 h 103"/>
                  <a:gd name="T48" fmla="*/ 13 w 100"/>
                  <a:gd name="T49" fmla="*/ 97 h 103"/>
                  <a:gd name="T50" fmla="*/ 7 w 100"/>
                  <a:gd name="T51" fmla="*/ 95 h 103"/>
                  <a:gd name="T52" fmla="*/ 9 w 100"/>
                  <a:gd name="T53" fmla="*/ 89 h 103"/>
                  <a:gd name="T54" fmla="*/ 17 w 100"/>
                  <a:gd name="T55" fmla="*/ 85 h 103"/>
                  <a:gd name="T56" fmla="*/ 15 w 100"/>
                  <a:gd name="T57" fmla="*/ 84 h 103"/>
                  <a:gd name="T58" fmla="*/ 13 w 100"/>
                  <a:gd name="T59" fmla="*/ 80 h 103"/>
                  <a:gd name="T60" fmla="*/ 15 w 100"/>
                  <a:gd name="T61" fmla="*/ 70 h 103"/>
                  <a:gd name="T62" fmla="*/ 5 w 100"/>
                  <a:gd name="T63" fmla="*/ 66 h 103"/>
                  <a:gd name="T64" fmla="*/ 4 w 100"/>
                  <a:gd name="T65" fmla="*/ 65 h 103"/>
                  <a:gd name="T66" fmla="*/ 2 w 100"/>
                  <a:gd name="T67" fmla="*/ 57 h 103"/>
                  <a:gd name="T68" fmla="*/ 26 w 100"/>
                  <a:gd name="T69" fmla="*/ 40 h 103"/>
                  <a:gd name="T70" fmla="*/ 32 w 100"/>
                  <a:gd name="T71" fmla="*/ 34 h 103"/>
                  <a:gd name="T72" fmla="*/ 36 w 100"/>
                  <a:gd name="T73" fmla="*/ 29 h 103"/>
                  <a:gd name="T74" fmla="*/ 40 w 100"/>
                  <a:gd name="T75" fmla="*/ 25 h 103"/>
                  <a:gd name="T76" fmla="*/ 41 w 100"/>
                  <a:gd name="T77" fmla="*/ 27 h 103"/>
                  <a:gd name="T78" fmla="*/ 45 w 100"/>
                  <a:gd name="T79" fmla="*/ 30 h 103"/>
                  <a:gd name="T80" fmla="*/ 53 w 100"/>
                  <a:gd name="T81" fmla="*/ 32 h 103"/>
                  <a:gd name="T82" fmla="*/ 57 w 100"/>
                  <a:gd name="T83" fmla="*/ 32 h 103"/>
                  <a:gd name="T84" fmla="*/ 62 w 100"/>
                  <a:gd name="T85" fmla="*/ 30 h 103"/>
                  <a:gd name="T86" fmla="*/ 59 w 100"/>
                  <a:gd name="T87" fmla="*/ 21 h 103"/>
                  <a:gd name="T88" fmla="*/ 68 w 100"/>
                  <a:gd name="T89" fmla="*/ 21 h 103"/>
                  <a:gd name="T90" fmla="*/ 74 w 100"/>
                  <a:gd name="T91" fmla="*/ 19 h 103"/>
                  <a:gd name="T92" fmla="*/ 77 w 100"/>
                  <a:gd name="T93" fmla="*/ 13 h 103"/>
                  <a:gd name="T94" fmla="*/ 81 w 100"/>
                  <a:gd name="T95" fmla="*/ 11 h 103"/>
                  <a:gd name="T96" fmla="*/ 87 w 100"/>
                  <a:gd name="T97" fmla="*/ 2 h 103"/>
                  <a:gd name="T98" fmla="*/ 93 w 100"/>
                  <a:gd name="T99" fmla="*/ 2 h 103"/>
                  <a:gd name="T100" fmla="*/ 95 w 100"/>
                  <a:gd name="T101" fmla="*/ 4 h 103"/>
                  <a:gd name="T102" fmla="*/ 95 w 100"/>
                  <a:gd name="T103" fmla="*/ 8 h 103"/>
                  <a:gd name="T104" fmla="*/ 98 w 100"/>
                  <a:gd name="T105" fmla="*/ 11 h 103"/>
                  <a:gd name="T106" fmla="*/ 100 w 100"/>
                  <a:gd name="T107" fmla="*/ 13 h 103"/>
                  <a:gd name="T108" fmla="*/ 9 w 100"/>
                  <a:gd name="T109" fmla="*/ 68 h 103"/>
                  <a:gd name="T110" fmla="*/ 7 w 100"/>
                  <a:gd name="T111" fmla="*/ 68 h 103"/>
                  <a:gd name="T112" fmla="*/ 7 w 100"/>
                  <a:gd name="T113" fmla="*/ 6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 h="103">
                    <a:moveTo>
                      <a:pt x="100" y="13"/>
                    </a:moveTo>
                    <a:lnTo>
                      <a:pt x="100" y="15"/>
                    </a:lnTo>
                    <a:lnTo>
                      <a:pt x="100" y="15"/>
                    </a:lnTo>
                    <a:lnTo>
                      <a:pt x="96" y="15"/>
                    </a:lnTo>
                    <a:lnTo>
                      <a:pt x="96" y="15"/>
                    </a:lnTo>
                    <a:lnTo>
                      <a:pt x="95" y="15"/>
                    </a:lnTo>
                    <a:lnTo>
                      <a:pt x="95" y="17"/>
                    </a:lnTo>
                    <a:lnTo>
                      <a:pt x="93" y="19"/>
                    </a:lnTo>
                    <a:lnTo>
                      <a:pt x="89" y="23"/>
                    </a:lnTo>
                    <a:lnTo>
                      <a:pt x="87" y="25"/>
                    </a:lnTo>
                    <a:lnTo>
                      <a:pt x="85" y="27"/>
                    </a:lnTo>
                    <a:lnTo>
                      <a:pt x="85" y="29"/>
                    </a:lnTo>
                    <a:lnTo>
                      <a:pt x="85" y="32"/>
                    </a:lnTo>
                    <a:lnTo>
                      <a:pt x="85" y="38"/>
                    </a:lnTo>
                    <a:lnTo>
                      <a:pt x="85" y="40"/>
                    </a:lnTo>
                    <a:lnTo>
                      <a:pt x="85" y="42"/>
                    </a:lnTo>
                    <a:lnTo>
                      <a:pt x="85" y="44"/>
                    </a:lnTo>
                    <a:lnTo>
                      <a:pt x="83" y="44"/>
                    </a:lnTo>
                    <a:lnTo>
                      <a:pt x="83" y="44"/>
                    </a:lnTo>
                    <a:lnTo>
                      <a:pt x="81" y="46"/>
                    </a:lnTo>
                    <a:lnTo>
                      <a:pt x="79" y="46"/>
                    </a:lnTo>
                    <a:lnTo>
                      <a:pt x="77" y="48"/>
                    </a:lnTo>
                    <a:lnTo>
                      <a:pt x="74" y="51"/>
                    </a:lnTo>
                    <a:lnTo>
                      <a:pt x="66" y="57"/>
                    </a:lnTo>
                    <a:lnTo>
                      <a:pt x="62" y="59"/>
                    </a:lnTo>
                    <a:lnTo>
                      <a:pt x="59" y="61"/>
                    </a:lnTo>
                    <a:lnTo>
                      <a:pt x="57" y="61"/>
                    </a:lnTo>
                    <a:lnTo>
                      <a:pt x="53" y="63"/>
                    </a:lnTo>
                    <a:lnTo>
                      <a:pt x="51" y="65"/>
                    </a:lnTo>
                    <a:lnTo>
                      <a:pt x="51" y="65"/>
                    </a:lnTo>
                    <a:lnTo>
                      <a:pt x="49" y="66"/>
                    </a:lnTo>
                    <a:lnTo>
                      <a:pt x="49" y="66"/>
                    </a:lnTo>
                    <a:lnTo>
                      <a:pt x="51" y="70"/>
                    </a:lnTo>
                    <a:lnTo>
                      <a:pt x="49" y="72"/>
                    </a:lnTo>
                    <a:lnTo>
                      <a:pt x="49" y="72"/>
                    </a:lnTo>
                    <a:lnTo>
                      <a:pt x="47" y="72"/>
                    </a:lnTo>
                    <a:lnTo>
                      <a:pt x="47" y="74"/>
                    </a:lnTo>
                    <a:lnTo>
                      <a:pt x="47" y="76"/>
                    </a:lnTo>
                    <a:lnTo>
                      <a:pt x="49" y="76"/>
                    </a:lnTo>
                    <a:lnTo>
                      <a:pt x="53" y="78"/>
                    </a:lnTo>
                    <a:lnTo>
                      <a:pt x="55" y="78"/>
                    </a:lnTo>
                    <a:lnTo>
                      <a:pt x="55" y="80"/>
                    </a:lnTo>
                    <a:lnTo>
                      <a:pt x="60" y="84"/>
                    </a:lnTo>
                    <a:lnTo>
                      <a:pt x="62" y="85"/>
                    </a:lnTo>
                    <a:lnTo>
                      <a:pt x="62" y="85"/>
                    </a:lnTo>
                    <a:lnTo>
                      <a:pt x="64" y="87"/>
                    </a:lnTo>
                    <a:lnTo>
                      <a:pt x="62" y="87"/>
                    </a:lnTo>
                    <a:lnTo>
                      <a:pt x="60" y="89"/>
                    </a:lnTo>
                    <a:lnTo>
                      <a:pt x="60" y="91"/>
                    </a:lnTo>
                    <a:lnTo>
                      <a:pt x="59" y="93"/>
                    </a:lnTo>
                    <a:lnTo>
                      <a:pt x="57" y="93"/>
                    </a:lnTo>
                    <a:lnTo>
                      <a:pt x="51" y="93"/>
                    </a:lnTo>
                    <a:lnTo>
                      <a:pt x="45" y="93"/>
                    </a:lnTo>
                    <a:lnTo>
                      <a:pt x="41" y="95"/>
                    </a:lnTo>
                    <a:lnTo>
                      <a:pt x="38" y="99"/>
                    </a:lnTo>
                    <a:lnTo>
                      <a:pt x="36" y="103"/>
                    </a:lnTo>
                    <a:lnTo>
                      <a:pt x="34" y="101"/>
                    </a:lnTo>
                    <a:lnTo>
                      <a:pt x="32" y="101"/>
                    </a:lnTo>
                    <a:lnTo>
                      <a:pt x="30" y="101"/>
                    </a:lnTo>
                    <a:lnTo>
                      <a:pt x="28" y="103"/>
                    </a:lnTo>
                    <a:lnTo>
                      <a:pt x="26" y="103"/>
                    </a:lnTo>
                    <a:lnTo>
                      <a:pt x="24" y="101"/>
                    </a:lnTo>
                    <a:lnTo>
                      <a:pt x="23" y="99"/>
                    </a:lnTo>
                    <a:lnTo>
                      <a:pt x="23" y="99"/>
                    </a:lnTo>
                    <a:lnTo>
                      <a:pt x="21" y="99"/>
                    </a:lnTo>
                    <a:lnTo>
                      <a:pt x="21" y="101"/>
                    </a:lnTo>
                    <a:lnTo>
                      <a:pt x="19" y="101"/>
                    </a:lnTo>
                    <a:lnTo>
                      <a:pt x="19" y="103"/>
                    </a:lnTo>
                    <a:lnTo>
                      <a:pt x="17" y="103"/>
                    </a:lnTo>
                    <a:lnTo>
                      <a:pt x="17" y="103"/>
                    </a:lnTo>
                    <a:lnTo>
                      <a:pt x="15" y="103"/>
                    </a:lnTo>
                    <a:lnTo>
                      <a:pt x="15" y="103"/>
                    </a:lnTo>
                    <a:lnTo>
                      <a:pt x="11" y="101"/>
                    </a:lnTo>
                    <a:lnTo>
                      <a:pt x="9" y="99"/>
                    </a:lnTo>
                    <a:lnTo>
                      <a:pt x="13" y="97"/>
                    </a:lnTo>
                    <a:lnTo>
                      <a:pt x="11" y="97"/>
                    </a:lnTo>
                    <a:lnTo>
                      <a:pt x="5" y="97"/>
                    </a:lnTo>
                    <a:lnTo>
                      <a:pt x="7" y="95"/>
                    </a:lnTo>
                    <a:lnTo>
                      <a:pt x="7" y="93"/>
                    </a:lnTo>
                    <a:lnTo>
                      <a:pt x="9" y="91"/>
                    </a:lnTo>
                    <a:lnTo>
                      <a:pt x="9" y="89"/>
                    </a:lnTo>
                    <a:lnTo>
                      <a:pt x="11" y="87"/>
                    </a:lnTo>
                    <a:lnTo>
                      <a:pt x="13" y="85"/>
                    </a:lnTo>
                    <a:lnTo>
                      <a:pt x="17" y="85"/>
                    </a:lnTo>
                    <a:lnTo>
                      <a:pt x="19" y="85"/>
                    </a:lnTo>
                    <a:lnTo>
                      <a:pt x="17" y="84"/>
                    </a:lnTo>
                    <a:lnTo>
                      <a:pt x="15" y="84"/>
                    </a:lnTo>
                    <a:lnTo>
                      <a:pt x="13" y="84"/>
                    </a:lnTo>
                    <a:lnTo>
                      <a:pt x="13" y="82"/>
                    </a:lnTo>
                    <a:lnTo>
                      <a:pt x="13" y="80"/>
                    </a:lnTo>
                    <a:lnTo>
                      <a:pt x="15" y="74"/>
                    </a:lnTo>
                    <a:lnTo>
                      <a:pt x="15" y="72"/>
                    </a:lnTo>
                    <a:lnTo>
                      <a:pt x="15" y="70"/>
                    </a:lnTo>
                    <a:lnTo>
                      <a:pt x="13" y="68"/>
                    </a:lnTo>
                    <a:lnTo>
                      <a:pt x="5" y="66"/>
                    </a:lnTo>
                    <a:lnTo>
                      <a:pt x="5" y="66"/>
                    </a:lnTo>
                    <a:lnTo>
                      <a:pt x="5" y="66"/>
                    </a:lnTo>
                    <a:lnTo>
                      <a:pt x="4" y="68"/>
                    </a:lnTo>
                    <a:lnTo>
                      <a:pt x="4" y="65"/>
                    </a:lnTo>
                    <a:lnTo>
                      <a:pt x="0" y="63"/>
                    </a:lnTo>
                    <a:lnTo>
                      <a:pt x="0" y="61"/>
                    </a:lnTo>
                    <a:lnTo>
                      <a:pt x="2" y="57"/>
                    </a:lnTo>
                    <a:lnTo>
                      <a:pt x="5" y="53"/>
                    </a:lnTo>
                    <a:lnTo>
                      <a:pt x="24" y="42"/>
                    </a:lnTo>
                    <a:lnTo>
                      <a:pt x="26" y="40"/>
                    </a:lnTo>
                    <a:lnTo>
                      <a:pt x="28" y="38"/>
                    </a:lnTo>
                    <a:lnTo>
                      <a:pt x="32" y="36"/>
                    </a:lnTo>
                    <a:lnTo>
                      <a:pt x="32" y="34"/>
                    </a:lnTo>
                    <a:lnTo>
                      <a:pt x="34" y="32"/>
                    </a:lnTo>
                    <a:lnTo>
                      <a:pt x="34" y="30"/>
                    </a:lnTo>
                    <a:lnTo>
                      <a:pt x="36" y="29"/>
                    </a:lnTo>
                    <a:lnTo>
                      <a:pt x="36" y="27"/>
                    </a:lnTo>
                    <a:lnTo>
                      <a:pt x="38" y="27"/>
                    </a:lnTo>
                    <a:lnTo>
                      <a:pt x="40" y="25"/>
                    </a:lnTo>
                    <a:lnTo>
                      <a:pt x="40" y="25"/>
                    </a:lnTo>
                    <a:lnTo>
                      <a:pt x="41" y="27"/>
                    </a:lnTo>
                    <a:lnTo>
                      <a:pt x="41" y="27"/>
                    </a:lnTo>
                    <a:lnTo>
                      <a:pt x="43" y="29"/>
                    </a:lnTo>
                    <a:lnTo>
                      <a:pt x="43" y="30"/>
                    </a:lnTo>
                    <a:lnTo>
                      <a:pt x="45" y="30"/>
                    </a:lnTo>
                    <a:lnTo>
                      <a:pt x="47" y="30"/>
                    </a:lnTo>
                    <a:lnTo>
                      <a:pt x="51" y="32"/>
                    </a:lnTo>
                    <a:lnTo>
                      <a:pt x="53" y="32"/>
                    </a:lnTo>
                    <a:lnTo>
                      <a:pt x="55" y="32"/>
                    </a:lnTo>
                    <a:lnTo>
                      <a:pt x="57" y="32"/>
                    </a:lnTo>
                    <a:lnTo>
                      <a:pt x="57" y="32"/>
                    </a:lnTo>
                    <a:lnTo>
                      <a:pt x="59" y="32"/>
                    </a:lnTo>
                    <a:lnTo>
                      <a:pt x="59" y="32"/>
                    </a:lnTo>
                    <a:lnTo>
                      <a:pt x="62" y="30"/>
                    </a:lnTo>
                    <a:lnTo>
                      <a:pt x="60" y="29"/>
                    </a:lnTo>
                    <a:lnTo>
                      <a:pt x="59" y="25"/>
                    </a:lnTo>
                    <a:lnTo>
                      <a:pt x="59" y="21"/>
                    </a:lnTo>
                    <a:lnTo>
                      <a:pt x="60" y="21"/>
                    </a:lnTo>
                    <a:lnTo>
                      <a:pt x="62" y="21"/>
                    </a:lnTo>
                    <a:lnTo>
                      <a:pt x="68" y="21"/>
                    </a:lnTo>
                    <a:lnTo>
                      <a:pt x="70" y="21"/>
                    </a:lnTo>
                    <a:lnTo>
                      <a:pt x="72" y="19"/>
                    </a:lnTo>
                    <a:lnTo>
                      <a:pt x="74" y="19"/>
                    </a:lnTo>
                    <a:lnTo>
                      <a:pt x="76" y="17"/>
                    </a:lnTo>
                    <a:lnTo>
                      <a:pt x="76" y="17"/>
                    </a:lnTo>
                    <a:lnTo>
                      <a:pt x="77" y="13"/>
                    </a:lnTo>
                    <a:lnTo>
                      <a:pt x="79" y="11"/>
                    </a:lnTo>
                    <a:lnTo>
                      <a:pt x="79" y="11"/>
                    </a:lnTo>
                    <a:lnTo>
                      <a:pt x="81" y="11"/>
                    </a:lnTo>
                    <a:lnTo>
                      <a:pt x="83" y="11"/>
                    </a:lnTo>
                    <a:lnTo>
                      <a:pt x="85" y="10"/>
                    </a:lnTo>
                    <a:lnTo>
                      <a:pt x="87" y="2"/>
                    </a:lnTo>
                    <a:lnTo>
                      <a:pt x="89" y="0"/>
                    </a:lnTo>
                    <a:lnTo>
                      <a:pt x="91" y="2"/>
                    </a:lnTo>
                    <a:lnTo>
                      <a:pt x="93" y="2"/>
                    </a:lnTo>
                    <a:lnTo>
                      <a:pt x="93" y="2"/>
                    </a:lnTo>
                    <a:lnTo>
                      <a:pt x="93" y="4"/>
                    </a:lnTo>
                    <a:lnTo>
                      <a:pt x="95" y="4"/>
                    </a:lnTo>
                    <a:lnTo>
                      <a:pt x="95" y="6"/>
                    </a:lnTo>
                    <a:lnTo>
                      <a:pt x="95" y="8"/>
                    </a:lnTo>
                    <a:lnTo>
                      <a:pt x="95" y="8"/>
                    </a:lnTo>
                    <a:lnTo>
                      <a:pt x="96" y="8"/>
                    </a:lnTo>
                    <a:lnTo>
                      <a:pt x="98" y="10"/>
                    </a:lnTo>
                    <a:lnTo>
                      <a:pt x="98" y="11"/>
                    </a:lnTo>
                    <a:lnTo>
                      <a:pt x="98" y="11"/>
                    </a:lnTo>
                    <a:lnTo>
                      <a:pt x="100" y="13"/>
                    </a:lnTo>
                    <a:lnTo>
                      <a:pt x="100" y="13"/>
                    </a:lnTo>
                    <a:lnTo>
                      <a:pt x="100" y="13"/>
                    </a:lnTo>
                    <a:close/>
                    <a:moveTo>
                      <a:pt x="7" y="68"/>
                    </a:moveTo>
                    <a:lnTo>
                      <a:pt x="9" y="68"/>
                    </a:lnTo>
                    <a:lnTo>
                      <a:pt x="7" y="68"/>
                    </a:lnTo>
                    <a:lnTo>
                      <a:pt x="7" y="68"/>
                    </a:lnTo>
                    <a:lnTo>
                      <a:pt x="7" y="68"/>
                    </a:lnTo>
                    <a:lnTo>
                      <a:pt x="7" y="70"/>
                    </a:lnTo>
                    <a:lnTo>
                      <a:pt x="7" y="68"/>
                    </a:lnTo>
                    <a:lnTo>
                      <a:pt x="7" y="68"/>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799" name="Freeform 1844">
                <a:extLst>
                  <a:ext uri="{FF2B5EF4-FFF2-40B4-BE49-F238E27FC236}">
                    <a16:creationId xmlns:a16="http://schemas.microsoft.com/office/drawing/2014/main" id="{A6C93961-CBFE-1B77-6DAC-0F8355891D50}"/>
                  </a:ext>
                </a:extLst>
              </p:cNvPr>
              <p:cNvSpPr>
                <a:spLocks noEditPoints="1"/>
              </p:cNvSpPr>
              <p:nvPr/>
            </p:nvSpPr>
            <p:spPr bwMode="auto">
              <a:xfrm>
                <a:off x="23379421" y="2105999"/>
                <a:ext cx="2504717" cy="2145734"/>
              </a:xfrm>
              <a:custGeom>
                <a:avLst/>
                <a:gdLst>
                  <a:gd name="T0" fmla="*/ 267 w 307"/>
                  <a:gd name="T1" fmla="*/ 261 h 263"/>
                  <a:gd name="T2" fmla="*/ 257 w 307"/>
                  <a:gd name="T3" fmla="*/ 260 h 263"/>
                  <a:gd name="T4" fmla="*/ 239 w 307"/>
                  <a:gd name="T5" fmla="*/ 258 h 263"/>
                  <a:gd name="T6" fmla="*/ 214 w 307"/>
                  <a:gd name="T7" fmla="*/ 252 h 263"/>
                  <a:gd name="T8" fmla="*/ 191 w 307"/>
                  <a:gd name="T9" fmla="*/ 227 h 263"/>
                  <a:gd name="T10" fmla="*/ 172 w 307"/>
                  <a:gd name="T11" fmla="*/ 239 h 263"/>
                  <a:gd name="T12" fmla="*/ 149 w 307"/>
                  <a:gd name="T13" fmla="*/ 233 h 263"/>
                  <a:gd name="T14" fmla="*/ 136 w 307"/>
                  <a:gd name="T15" fmla="*/ 222 h 263"/>
                  <a:gd name="T16" fmla="*/ 112 w 307"/>
                  <a:gd name="T17" fmla="*/ 204 h 263"/>
                  <a:gd name="T18" fmla="*/ 108 w 307"/>
                  <a:gd name="T19" fmla="*/ 195 h 263"/>
                  <a:gd name="T20" fmla="*/ 104 w 307"/>
                  <a:gd name="T21" fmla="*/ 189 h 263"/>
                  <a:gd name="T22" fmla="*/ 93 w 307"/>
                  <a:gd name="T23" fmla="*/ 174 h 263"/>
                  <a:gd name="T24" fmla="*/ 81 w 307"/>
                  <a:gd name="T25" fmla="*/ 170 h 263"/>
                  <a:gd name="T26" fmla="*/ 77 w 307"/>
                  <a:gd name="T27" fmla="*/ 172 h 263"/>
                  <a:gd name="T28" fmla="*/ 68 w 307"/>
                  <a:gd name="T29" fmla="*/ 174 h 263"/>
                  <a:gd name="T30" fmla="*/ 62 w 307"/>
                  <a:gd name="T31" fmla="*/ 161 h 263"/>
                  <a:gd name="T32" fmla="*/ 58 w 307"/>
                  <a:gd name="T33" fmla="*/ 146 h 263"/>
                  <a:gd name="T34" fmla="*/ 47 w 307"/>
                  <a:gd name="T35" fmla="*/ 134 h 263"/>
                  <a:gd name="T36" fmla="*/ 32 w 307"/>
                  <a:gd name="T37" fmla="*/ 123 h 263"/>
                  <a:gd name="T38" fmla="*/ 28 w 307"/>
                  <a:gd name="T39" fmla="*/ 115 h 263"/>
                  <a:gd name="T40" fmla="*/ 22 w 307"/>
                  <a:gd name="T41" fmla="*/ 102 h 263"/>
                  <a:gd name="T42" fmla="*/ 26 w 307"/>
                  <a:gd name="T43" fmla="*/ 91 h 263"/>
                  <a:gd name="T44" fmla="*/ 32 w 307"/>
                  <a:gd name="T45" fmla="*/ 75 h 263"/>
                  <a:gd name="T46" fmla="*/ 26 w 307"/>
                  <a:gd name="T47" fmla="*/ 74 h 263"/>
                  <a:gd name="T48" fmla="*/ 15 w 307"/>
                  <a:gd name="T49" fmla="*/ 60 h 263"/>
                  <a:gd name="T50" fmla="*/ 5 w 307"/>
                  <a:gd name="T51" fmla="*/ 38 h 263"/>
                  <a:gd name="T52" fmla="*/ 5 w 307"/>
                  <a:gd name="T53" fmla="*/ 28 h 263"/>
                  <a:gd name="T54" fmla="*/ 0 w 307"/>
                  <a:gd name="T55" fmla="*/ 15 h 263"/>
                  <a:gd name="T56" fmla="*/ 4 w 307"/>
                  <a:gd name="T57" fmla="*/ 7 h 263"/>
                  <a:gd name="T58" fmla="*/ 9 w 307"/>
                  <a:gd name="T59" fmla="*/ 1 h 263"/>
                  <a:gd name="T60" fmla="*/ 36 w 307"/>
                  <a:gd name="T61" fmla="*/ 17 h 263"/>
                  <a:gd name="T62" fmla="*/ 66 w 307"/>
                  <a:gd name="T63" fmla="*/ 7 h 263"/>
                  <a:gd name="T64" fmla="*/ 66 w 307"/>
                  <a:gd name="T65" fmla="*/ 15 h 263"/>
                  <a:gd name="T66" fmla="*/ 74 w 307"/>
                  <a:gd name="T67" fmla="*/ 26 h 263"/>
                  <a:gd name="T68" fmla="*/ 96 w 307"/>
                  <a:gd name="T69" fmla="*/ 45 h 263"/>
                  <a:gd name="T70" fmla="*/ 123 w 307"/>
                  <a:gd name="T71" fmla="*/ 58 h 263"/>
                  <a:gd name="T72" fmla="*/ 157 w 307"/>
                  <a:gd name="T73" fmla="*/ 55 h 263"/>
                  <a:gd name="T74" fmla="*/ 168 w 307"/>
                  <a:gd name="T75" fmla="*/ 43 h 263"/>
                  <a:gd name="T76" fmla="*/ 193 w 307"/>
                  <a:gd name="T77" fmla="*/ 32 h 263"/>
                  <a:gd name="T78" fmla="*/ 212 w 307"/>
                  <a:gd name="T79" fmla="*/ 32 h 263"/>
                  <a:gd name="T80" fmla="*/ 229 w 307"/>
                  <a:gd name="T81" fmla="*/ 39 h 263"/>
                  <a:gd name="T82" fmla="*/ 248 w 307"/>
                  <a:gd name="T83" fmla="*/ 49 h 263"/>
                  <a:gd name="T84" fmla="*/ 269 w 307"/>
                  <a:gd name="T85" fmla="*/ 58 h 263"/>
                  <a:gd name="T86" fmla="*/ 275 w 307"/>
                  <a:gd name="T87" fmla="*/ 81 h 263"/>
                  <a:gd name="T88" fmla="*/ 267 w 307"/>
                  <a:gd name="T89" fmla="*/ 98 h 263"/>
                  <a:gd name="T90" fmla="*/ 261 w 307"/>
                  <a:gd name="T91" fmla="*/ 112 h 263"/>
                  <a:gd name="T92" fmla="*/ 263 w 307"/>
                  <a:gd name="T93" fmla="*/ 123 h 263"/>
                  <a:gd name="T94" fmla="*/ 267 w 307"/>
                  <a:gd name="T95" fmla="*/ 151 h 263"/>
                  <a:gd name="T96" fmla="*/ 271 w 307"/>
                  <a:gd name="T97" fmla="*/ 176 h 263"/>
                  <a:gd name="T98" fmla="*/ 286 w 307"/>
                  <a:gd name="T99" fmla="*/ 203 h 263"/>
                  <a:gd name="T100" fmla="*/ 299 w 307"/>
                  <a:gd name="T101" fmla="*/ 208 h 263"/>
                  <a:gd name="T102" fmla="*/ 305 w 307"/>
                  <a:gd name="T103" fmla="*/ 227 h 263"/>
                  <a:gd name="T104" fmla="*/ 293 w 307"/>
                  <a:gd name="T105" fmla="*/ 239 h 263"/>
                  <a:gd name="T106" fmla="*/ 286 w 307"/>
                  <a:gd name="T107" fmla="*/ 244 h 263"/>
                  <a:gd name="T108" fmla="*/ 189 w 307"/>
                  <a:gd name="T109" fmla="*/ 231 h 263"/>
                  <a:gd name="T110" fmla="*/ 187 w 307"/>
                  <a:gd name="T111" fmla="*/ 235 h 263"/>
                  <a:gd name="T112" fmla="*/ 189 w 307"/>
                  <a:gd name="T113" fmla="*/ 231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7" h="263">
                    <a:moveTo>
                      <a:pt x="280" y="261"/>
                    </a:moveTo>
                    <a:lnTo>
                      <a:pt x="280" y="261"/>
                    </a:lnTo>
                    <a:lnTo>
                      <a:pt x="278" y="263"/>
                    </a:lnTo>
                    <a:lnTo>
                      <a:pt x="276" y="263"/>
                    </a:lnTo>
                    <a:lnTo>
                      <a:pt x="276" y="263"/>
                    </a:lnTo>
                    <a:lnTo>
                      <a:pt x="275" y="263"/>
                    </a:lnTo>
                    <a:lnTo>
                      <a:pt x="273" y="263"/>
                    </a:lnTo>
                    <a:lnTo>
                      <a:pt x="267" y="261"/>
                    </a:lnTo>
                    <a:lnTo>
                      <a:pt x="265" y="261"/>
                    </a:lnTo>
                    <a:lnTo>
                      <a:pt x="265" y="260"/>
                    </a:lnTo>
                    <a:lnTo>
                      <a:pt x="263" y="260"/>
                    </a:lnTo>
                    <a:lnTo>
                      <a:pt x="263" y="260"/>
                    </a:lnTo>
                    <a:lnTo>
                      <a:pt x="261" y="258"/>
                    </a:lnTo>
                    <a:lnTo>
                      <a:pt x="259" y="260"/>
                    </a:lnTo>
                    <a:lnTo>
                      <a:pt x="259" y="260"/>
                    </a:lnTo>
                    <a:lnTo>
                      <a:pt x="257" y="260"/>
                    </a:lnTo>
                    <a:lnTo>
                      <a:pt x="256" y="260"/>
                    </a:lnTo>
                    <a:lnTo>
                      <a:pt x="254" y="260"/>
                    </a:lnTo>
                    <a:lnTo>
                      <a:pt x="250" y="260"/>
                    </a:lnTo>
                    <a:lnTo>
                      <a:pt x="246" y="258"/>
                    </a:lnTo>
                    <a:lnTo>
                      <a:pt x="244" y="258"/>
                    </a:lnTo>
                    <a:lnTo>
                      <a:pt x="242" y="258"/>
                    </a:lnTo>
                    <a:lnTo>
                      <a:pt x="239" y="258"/>
                    </a:lnTo>
                    <a:lnTo>
                      <a:pt x="239" y="258"/>
                    </a:lnTo>
                    <a:lnTo>
                      <a:pt x="237" y="258"/>
                    </a:lnTo>
                    <a:lnTo>
                      <a:pt x="235" y="256"/>
                    </a:lnTo>
                    <a:lnTo>
                      <a:pt x="233" y="256"/>
                    </a:lnTo>
                    <a:lnTo>
                      <a:pt x="227" y="256"/>
                    </a:lnTo>
                    <a:lnTo>
                      <a:pt x="225" y="256"/>
                    </a:lnTo>
                    <a:lnTo>
                      <a:pt x="223" y="254"/>
                    </a:lnTo>
                    <a:lnTo>
                      <a:pt x="220" y="254"/>
                    </a:lnTo>
                    <a:lnTo>
                      <a:pt x="214" y="252"/>
                    </a:lnTo>
                    <a:lnTo>
                      <a:pt x="212" y="250"/>
                    </a:lnTo>
                    <a:lnTo>
                      <a:pt x="210" y="248"/>
                    </a:lnTo>
                    <a:lnTo>
                      <a:pt x="208" y="246"/>
                    </a:lnTo>
                    <a:lnTo>
                      <a:pt x="206" y="237"/>
                    </a:lnTo>
                    <a:lnTo>
                      <a:pt x="204" y="231"/>
                    </a:lnTo>
                    <a:lnTo>
                      <a:pt x="201" y="227"/>
                    </a:lnTo>
                    <a:lnTo>
                      <a:pt x="193" y="227"/>
                    </a:lnTo>
                    <a:lnTo>
                      <a:pt x="191" y="227"/>
                    </a:lnTo>
                    <a:lnTo>
                      <a:pt x="185" y="231"/>
                    </a:lnTo>
                    <a:lnTo>
                      <a:pt x="184" y="233"/>
                    </a:lnTo>
                    <a:lnTo>
                      <a:pt x="182" y="233"/>
                    </a:lnTo>
                    <a:lnTo>
                      <a:pt x="182" y="235"/>
                    </a:lnTo>
                    <a:lnTo>
                      <a:pt x="178" y="235"/>
                    </a:lnTo>
                    <a:lnTo>
                      <a:pt x="176" y="235"/>
                    </a:lnTo>
                    <a:lnTo>
                      <a:pt x="176" y="237"/>
                    </a:lnTo>
                    <a:lnTo>
                      <a:pt x="172" y="239"/>
                    </a:lnTo>
                    <a:lnTo>
                      <a:pt x="172" y="239"/>
                    </a:lnTo>
                    <a:lnTo>
                      <a:pt x="168" y="239"/>
                    </a:lnTo>
                    <a:lnTo>
                      <a:pt x="163" y="237"/>
                    </a:lnTo>
                    <a:lnTo>
                      <a:pt x="159" y="235"/>
                    </a:lnTo>
                    <a:lnTo>
                      <a:pt x="155" y="235"/>
                    </a:lnTo>
                    <a:lnTo>
                      <a:pt x="153" y="235"/>
                    </a:lnTo>
                    <a:lnTo>
                      <a:pt x="151" y="233"/>
                    </a:lnTo>
                    <a:lnTo>
                      <a:pt x="149" y="233"/>
                    </a:lnTo>
                    <a:lnTo>
                      <a:pt x="148" y="231"/>
                    </a:lnTo>
                    <a:lnTo>
                      <a:pt x="148" y="229"/>
                    </a:lnTo>
                    <a:lnTo>
                      <a:pt x="146" y="229"/>
                    </a:lnTo>
                    <a:lnTo>
                      <a:pt x="142" y="227"/>
                    </a:lnTo>
                    <a:lnTo>
                      <a:pt x="140" y="227"/>
                    </a:lnTo>
                    <a:lnTo>
                      <a:pt x="138" y="225"/>
                    </a:lnTo>
                    <a:lnTo>
                      <a:pt x="138" y="223"/>
                    </a:lnTo>
                    <a:lnTo>
                      <a:pt x="136" y="222"/>
                    </a:lnTo>
                    <a:lnTo>
                      <a:pt x="134" y="220"/>
                    </a:lnTo>
                    <a:lnTo>
                      <a:pt x="130" y="218"/>
                    </a:lnTo>
                    <a:lnTo>
                      <a:pt x="127" y="216"/>
                    </a:lnTo>
                    <a:lnTo>
                      <a:pt x="121" y="214"/>
                    </a:lnTo>
                    <a:lnTo>
                      <a:pt x="119" y="214"/>
                    </a:lnTo>
                    <a:lnTo>
                      <a:pt x="117" y="212"/>
                    </a:lnTo>
                    <a:lnTo>
                      <a:pt x="113" y="206"/>
                    </a:lnTo>
                    <a:lnTo>
                      <a:pt x="112" y="204"/>
                    </a:lnTo>
                    <a:lnTo>
                      <a:pt x="112" y="203"/>
                    </a:lnTo>
                    <a:lnTo>
                      <a:pt x="112" y="201"/>
                    </a:lnTo>
                    <a:lnTo>
                      <a:pt x="112" y="199"/>
                    </a:lnTo>
                    <a:lnTo>
                      <a:pt x="112" y="199"/>
                    </a:lnTo>
                    <a:lnTo>
                      <a:pt x="110" y="199"/>
                    </a:lnTo>
                    <a:lnTo>
                      <a:pt x="110" y="197"/>
                    </a:lnTo>
                    <a:lnTo>
                      <a:pt x="108" y="197"/>
                    </a:lnTo>
                    <a:lnTo>
                      <a:pt x="108" y="195"/>
                    </a:lnTo>
                    <a:lnTo>
                      <a:pt x="108" y="193"/>
                    </a:lnTo>
                    <a:lnTo>
                      <a:pt x="108" y="193"/>
                    </a:lnTo>
                    <a:lnTo>
                      <a:pt x="108" y="193"/>
                    </a:lnTo>
                    <a:lnTo>
                      <a:pt x="106" y="191"/>
                    </a:lnTo>
                    <a:lnTo>
                      <a:pt x="104" y="191"/>
                    </a:lnTo>
                    <a:lnTo>
                      <a:pt x="104" y="191"/>
                    </a:lnTo>
                    <a:lnTo>
                      <a:pt x="104" y="189"/>
                    </a:lnTo>
                    <a:lnTo>
                      <a:pt x="104" y="189"/>
                    </a:lnTo>
                    <a:lnTo>
                      <a:pt x="104" y="186"/>
                    </a:lnTo>
                    <a:lnTo>
                      <a:pt x="100" y="182"/>
                    </a:lnTo>
                    <a:lnTo>
                      <a:pt x="98" y="178"/>
                    </a:lnTo>
                    <a:lnTo>
                      <a:pt x="96" y="178"/>
                    </a:lnTo>
                    <a:lnTo>
                      <a:pt x="96" y="176"/>
                    </a:lnTo>
                    <a:lnTo>
                      <a:pt x="96" y="174"/>
                    </a:lnTo>
                    <a:lnTo>
                      <a:pt x="94" y="174"/>
                    </a:lnTo>
                    <a:lnTo>
                      <a:pt x="93" y="174"/>
                    </a:lnTo>
                    <a:lnTo>
                      <a:pt x="89" y="176"/>
                    </a:lnTo>
                    <a:lnTo>
                      <a:pt x="87" y="176"/>
                    </a:lnTo>
                    <a:lnTo>
                      <a:pt x="85" y="176"/>
                    </a:lnTo>
                    <a:lnTo>
                      <a:pt x="83" y="174"/>
                    </a:lnTo>
                    <a:lnTo>
                      <a:pt x="79" y="172"/>
                    </a:lnTo>
                    <a:lnTo>
                      <a:pt x="77" y="170"/>
                    </a:lnTo>
                    <a:lnTo>
                      <a:pt x="79" y="170"/>
                    </a:lnTo>
                    <a:lnTo>
                      <a:pt x="81" y="170"/>
                    </a:lnTo>
                    <a:lnTo>
                      <a:pt x="81" y="170"/>
                    </a:lnTo>
                    <a:lnTo>
                      <a:pt x="81" y="168"/>
                    </a:lnTo>
                    <a:lnTo>
                      <a:pt x="81" y="168"/>
                    </a:lnTo>
                    <a:lnTo>
                      <a:pt x="79" y="168"/>
                    </a:lnTo>
                    <a:lnTo>
                      <a:pt x="77" y="168"/>
                    </a:lnTo>
                    <a:lnTo>
                      <a:pt x="79" y="168"/>
                    </a:lnTo>
                    <a:lnTo>
                      <a:pt x="77" y="170"/>
                    </a:lnTo>
                    <a:lnTo>
                      <a:pt x="77" y="172"/>
                    </a:lnTo>
                    <a:lnTo>
                      <a:pt x="77" y="174"/>
                    </a:lnTo>
                    <a:lnTo>
                      <a:pt x="77" y="174"/>
                    </a:lnTo>
                    <a:lnTo>
                      <a:pt x="76" y="176"/>
                    </a:lnTo>
                    <a:lnTo>
                      <a:pt x="74" y="176"/>
                    </a:lnTo>
                    <a:lnTo>
                      <a:pt x="72" y="176"/>
                    </a:lnTo>
                    <a:lnTo>
                      <a:pt x="72" y="178"/>
                    </a:lnTo>
                    <a:lnTo>
                      <a:pt x="70" y="176"/>
                    </a:lnTo>
                    <a:lnTo>
                      <a:pt x="68" y="174"/>
                    </a:lnTo>
                    <a:lnTo>
                      <a:pt x="68" y="174"/>
                    </a:lnTo>
                    <a:lnTo>
                      <a:pt x="68" y="172"/>
                    </a:lnTo>
                    <a:lnTo>
                      <a:pt x="66" y="170"/>
                    </a:lnTo>
                    <a:lnTo>
                      <a:pt x="64" y="168"/>
                    </a:lnTo>
                    <a:lnTo>
                      <a:pt x="62" y="168"/>
                    </a:lnTo>
                    <a:lnTo>
                      <a:pt x="62" y="165"/>
                    </a:lnTo>
                    <a:lnTo>
                      <a:pt x="62" y="163"/>
                    </a:lnTo>
                    <a:lnTo>
                      <a:pt x="62" y="161"/>
                    </a:lnTo>
                    <a:lnTo>
                      <a:pt x="62" y="159"/>
                    </a:lnTo>
                    <a:lnTo>
                      <a:pt x="60" y="159"/>
                    </a:lnTo>
                    <a:lnTo>
                      <a:pt x="58" y="159"/>
                    </a:lnTo>
                    <a:lnTo>
                      <a:pt x="58" y="159"/>
                    </a:lnTo>
                    <a:lnTo>
                      <a:pt x="57" y="157"/>
                    </a:lnTo>
                    <a:lnTo>
                      <a:pt x="57" y="153"/>
                    </a:lnTo>
                    <a:lnTo>
                      <a:pt x="58" y="148"/>
                    </a:lnTo>
                    <a:lnTo>
                      <a:pt x="58" y="146"/>
                    </a:lnTo>
                    <a:lnTo>
                      <a:pt x="58" y="144"/>
                    </a:lnTo>
                    <a:lnTo>
                      <a:pt x="55" y="140"/>
                    </a:lnTo>
                    <a:lnTo>
                      <a:pt x="53" y="136"/>
                    </a:lnTo>
                    <a:lnTo>
                      <a:pt x="53" y="134"/>
                    </a:lnTo>
                    <a:lnTo>
                      <a:pt x="51" y="134"/>
                    </a:lnTo>
                    <a:lnTo>
                      <a:pt x="49" y="134"/>
                    </a:lnTo>
                    <a:lnTo>
                      <a:pt x="49" y="134"/>
                    </a:lnTo>
                    <a:lnTo>
                      <a:pt x="47" y="134"/>
                    </a:lnTo>
                    <a:lnTo>
                      <a:pt x="45" y="132"/>
                    </a:lnTo>
                    <a:lnTo>
                      <a:pt x="38" y="127"/>
                    </a:lnTo>
                    <a:lnTo>
                      <a:pt x="36" y="127"/>
                    </a:lnTo>
                    <a:lnTo>
                      <a:pt x="36" y="127"/>
                    </a:lnTo>
                    <a:lnTo>
                      <a:pt x="34" y="127"/>
                    </a:lnTo>
                    <a:lnTo>
                      <a:pt x="32" y="125"/>
                    </a:lnTo>
                    <a:lnTo>
                      <a:pt x="32" y="125"/>
                    </a:lnTo>
                    <a:lnTo>
                      <a:pt x="32" y="123"/>
                    </a:lnTo>
                    <a:lnTo>
                      <a:pt x="32" y="123"/>
                    </a:lnTo>
                    <a:lnTo>
                      <a:pt x="32" y="121"/>
                    </a:lnTo>
                    <a:lnTo>
                      <a:pt x="32" y="121"/>
                    </a:lnTo>
                    <a:lnTo>
                      <a:pt x="32" y="119"/>
                    </a:lnTo>
                    <a:lnTo>
                      <a:pt x="30" y="117"/>
                    </a:lnTo>
                    <a:lnTo>
                      <a:pt x="30" y="117"/>
                    </a:lnTo>
                    <a:lnTo>
                      <a:pt x="28" y="115"/>
                    </a:lnTo>
                    <a:lnTo>
                      <a:pt x="28" y="115"/>
                    </a:lnTo>
                    <a:lnTo>
                      <a:pt x="28" y="113"/>
                    </a:lnTo>
                    <a:lnTo>
                      <a:pt x="26" y="113"/>
                    </a:lnTo>
                    <a:lnTo>
                      <a:pt x="26" y="113"/>
                    </a:lnTo>
                    <a:lnTo>
                      <a:pt x="22" y="110"/>
                    </a:lnTo>
                    <a:lnTo>
                      <a:pt x="21" y="108"/>
                    </a:lnTo>
                    <a:lnTo>
                      <a:pt x="21" y="106"/>
                    </a:lnTo>
                    <a:lnTo>
                      <a:pt x="22" y="104"/>
                    </a:lnTo>
                    <a:lnTo>
                      <a:pt x="22" y="102"/>
                    </a:lnTo>
                    <a:lnTo>
                      <a:pt x="22" y="100"/>
                    </a:lnTo>
                    <a:lnTo>
                      <a:pt x="22" y="100"/>
                    </a:lnTo>
                    <a:lnTo>
                      <a:pt x="22" y="98"/>
                    </a:lnTo>
                    <a:lnTo>
                      <a:pt x="22" y="96"/>
                    </a:lnTo>
                    <a:lnTo>
                      <a:pt x="24" y="96"/>
                    </a:lnTo>
                    <a:lnTo>
                      <a:pt x="24" y="94"/>
                    </a:lnTo>
                    <a:lnTo>
                      <a:pt x="26" y="93"/>
                    </a:lnTo>
                    <a:lnTo>
                      <a:pt x="26" y="91"/>
                    </a:lnTo>
                    <a:lnTo>
                      <a:pt x="28" y="89"/>
                    </a:lnTo>
                    <a:lnTo>
                      <a:pt x="30" y="87"/>
                    </a:lnTo>
                    <a:lnTo>
                      <a:pt x="32" y="85"/>
                    </a:lnTo>
                    <a:lnTo>
                      <a:pt x="32" y="83"/>
                    </a:lnTo>
                    <a:lnTo>
                      <a:pt x="32" y="81"/>
                    </a:lnTo>
                    <a:lnTo>
                      <a:pt x="30" y="79"/>
                    </a:lnTo>
                    <a:lnTo>
                      <a:pt x="30" y="77"/>
                    </a:lnTo>
                    <a:lnTo>
                      <a:pt x="32" y="75"/>
                    </a:lnTo>
                    <a:lnTo>
                      <a:pt x="32" y="75"/>
                    </a:lnTo>
                    <a:lnTo>
                      <a:pt x="34" y="75"/>
                    </a:lnTo>
                    <a:lnTo>
                      <a:pt x="34" y="75"/>
                    </a:lnTo>
                    <a:lnTo>
                      <a:pt x="34" y="74"/>
                    </a:lnTo>
                    <a:lnTo>
                      <a:pt x="34" y="74"/>
                    </a:lnTo>
                    <a:lnTo>
                      <a:pt x="32" y="74"/>
                    </a:lnTo>
                    <a:lnTo>
                      <a:pt x="28" y="74"/>
                    </a:lnTo>
                    <a:lnTo>
                      <a:pt x="26" y="74"/>
                    </a:lnTo>
                    <a:lnTo>
                      <a:pt x="26" y="74"/>
                    </a:lnTo>
                    <a:lnTo>
                      <a:pt x="26" y="72"/>
                    </a:lnTo>
                    <a:lnTo>
                      <a:pt x="24" y="72"/>
                    </a:lnTo>
                    <a:lnTo>
                      <a:pt x="21" y="70"/>
                    </a:lnTo>
                    <a:lnTo>
                      <a:pt x="21" y="70"/>
                    </a:lnTo>
                    <a:lnTo>
                      <a:pt x="19" y="68"/>
                    </a:lnTo>
                    <a:lnTo>
                      <a:pt x="17" y="64"/>
                    </a:lnTo>
                    <a:lnTo>
                      <a:pt x="15" y="60"/>
                    </a:lnTo>
                    <a:lnTo>
                      <a:pt x="11" y="49"/>
                    </a:lnTo>
                    <a:lnTo>
                      <a:pt x="11" y="47"/>
                    </a:lnTo>
                    <a:lnTo>
                      <a:pt x="9" y="45"/>
                    </a:lnTo>
                    <a:lnTo>
                      <a:pt x="9" y="45"/>
                    </a:lnTo>
                    <a:lnTo>
                      <a:pt x="7" y="43"/>
                    </a:lnTo>
                    <a:lnTo>
                      <a:pt x="7" y="39"/>
                    </a:lnTo>
                    <a:lnTo>
                      <a:pt x="7" y="39"/>
                    </a:lnTo>
                    <a:lnTo>
                      <a:pt x="5" y="38"/>
                    </a:lnTo>
                    <a:lnTo>
                      <a:pt x="5" y="36"/>
                    </a:lnTo>
                    <a:lnTo>
                      <a:pt x="4" y="36"/>
                    </a:lnTo>
                    <a:lnTo>
                      <a:pt x="2" y="36"/>
                    </a:lnTo>
                    <a:lnTo>
                      <a:pt x="2" y="36"/>
                    </a:lnTo>
                    <a:lnTo>
                      <a:pt x="2" y="34"/>
                    </a:lnTo>
                    <a:lnTo>
                      <a:pt x="2" y="34"/>
                    </a:lnTo>
                    <a:lnTo>
                      <a:pt x="4" y="30"/>
                    </a:lnTo>
                    <a:lnTo>
                      <a:pt x="5" y="28"/>
                    </a:lnTo>
                    <a:lnTo>
                      <a:pt x="5" y="28"/>
                    </a:lnTo>
                    <a:lnTo>
                      <a:pt x="4" y="26"/>
                    </a:lnTo>
                    <a:lnTo>
                      <a:pt x="4" y="26"/>
                    </a:lnTo>
                    <a:lnTo>
                      <a:pt x="2" y="24"/>
                    </a:lnTo>
                    <a:lnTo>
                      <a:pt x="2" y="20"/>
                    </a:lnTo>
                    <a:lnTo>
                      <a:pt x="2" y="19"/>
                    </a:lnTo>
                    <a:lnTo>
                      <a:pt x="0" y="15"/>
                    </a:lnTo>
                    <a:lnTo>
                      <a:pt x="0" y="15"/>
                    </a:lnTo>
                    <a:lnTo>
                      <a:pt x="2" y="13"/>
                    </a:lnTo>
                    <a:lnTo>
                      <a:pt x="2" y="13"/>
                    </a:lnTo>
                    <a:lnTo>
                      <a:pt x="0" y="11"/>
                    </a:lnTo>
                    <a:lnTo>
                      <a:pt x="0" y="9"/>
                    </a:lnTo>
                    <a:lnTo>
                      <a:pt x="0" y="9"/>
                    </a:lnTo>
                    <a:lnTo>
                      <a:pt x="0" y="7"/>
                    </a:lnTo>
                    <a:lnTo>
                      <a:pt x="2" y="7"/>
                    </a:lnTo>
                    <a:lnTo>
                      <a:pt x="4" y="7"/>
                    </a:lnTo>
                    <a:lnTo>
                      <a:pt x="5" y="5"/>
                    </a:lnTo>
                    <a:lnTo>
                      <a:pt x="5" y="5"/>
                    </a:lnTo>
                    <a:lnTo>
                      <a:pt x="5" y="3"/>
                    </a:lnTo>
                    <a:lnTo>
                      <a:pt x="5" y="1"/>
                    </a:lnTo>
                    <a:lnTo>
                      <a:pt x="7" y="0"/>
                    </a:lnTo>
                    <a:lnTo>
                      <a:pt x="7" y="0"/>
                    </a:lnTo>
                    <a:lnTo>
                      <a:pt x="9" y="1"/>
                    </a:lnTo>
                    <a:lnTo>
                      <a:pt x="9" y="1"/>
                    </a:lnTo>
                    <a:lnTo>
                      <a:pt x="11" y="1"/>
                    </a:lnTo>
                    <a:lnTo>
                      <a:pt x="15" y="7"/>
                    </a:lnTo>
                    <a:lnTo>
                      <a:pt x="19" y="11"/>
                    </a:lnTo>
                    <a:lnTo>
                      <a:pt x="22" y="13"/>
                    </a:lnTo>
                    <a:lnTo>
                      <a:pt x="24" y="15"/>
                    </a:lnTo>
                    <a:lnTo>
                      <a:pt x="28" y="17"/>
                    </a:lnTo>
                    <a:lnTo>
                      <a:pt x="32" y="17"/>
                    </a:lnTo>
                    <a:lnTo>
                      <a:pt x="36" y="17"/>
                    </a:lnTo>
                    <a:lnTo>
                      <a:pt x="38" y="17"/>
                    </a:lnTo>
                    <a:lnTo>
                      <a:pt x="40" y="15"/>
                    </a:lnTo>
                    <a:lnTo>
                      <a:pt x="53" y="5"/>
                    </a:lnTo>
                    <a:lnTo>
                      <a:pt x="58" y="1"/>
                    </a:lnTo>
                    <a:lnTo>
                      <a:pt x="60" y="1"/>
                    </a:lnTo>
                    <a:lnTo>
                      <a:pt x="62" y="1"/>
                    </a:lnTo>
                    <a:lnTo>
                      <a:pt x="64" y="3"/>
                    </a:lnTo>
                    <a:lnTo>
                      <a:pt x="66" y="7"/>
                    </a:lnTo>
                    <a:lnTo>
                      <a:pt x="66" y="7"/>
                    </a:lnTo>
                    <a:lnTo>
                      <a:pt x="64" y="7"/>
                    </a:lnTo>
                    <a:lnTo>
                      <a:pt x="64" y="9"/>
                    </a:lnTo>
                    <a:lnTo>
                      <a:pt x="64" y="11"/>
                    </a:lnTo>
                    <a:lnTo>
                      <a:pt x="66" y="13"/>
                    </a:lnTo>
                    <a:lnTo>
                      <a:pt x="66" y="13"/>
                    </a:lnTo>
                    <a:lnTo>
                      <a:pt x="66" y="15"/>
                    </a:lnTo>
                    <a:lnTo>
                      <a:pt x="66" y="15"/>
                    </a:lnTo>
                    <a:lnTo>
                      <a:pt x="64" y="15"/>
                    </a:lnTo>
                    <a:lnTo>
                      <a:pt x="62" y="17"/>
                    </a:lnTo>
                    <a:lnTo>
                      <a:pt x="62" y="17"/>
                    </a:lnTo>
                    <a:lnTo>
                      <a:pt x="64" y="19"/>
                    </a:lnTo>
                    <a:lnTo>
                      <a:pt x="68" y="22"/>
                    </a:lnTo>
                    <a:lnTo>
                      <a:pt x="70" y="24"/>
                    </a:lnTo>
                    <a:lnTo>
                      <a:pt x="72" y="24"/>
                    </a:lnTo>
                    <a:lnTo>
                      <a:pt x="74" y="26"/>
                    </a:lnTo>
                    <a:lnTo>
                      <a:pt x="76" y="24"/>
                    </a:lnTo>
                    <a:lnTo>
                      <a:pt x="77" y="32"/>
                    </a:lnTo>
                    <a:lnTo>
                      <a:pt x="77" y="36"/>
                    </a:lnTo>
                    <a:lnTo>
                      <a:pt x="81" y="39"/>
                    </a:lnTo>
                    <a:lnTo>
                      <a:pt x="87" y="43"/>
                    </a:lnTo>
                    <a:lnTo>
                      <a:pt x="93" y="43"/>
                    </a:lnTo>
                    <a:lnTo>
                      <a:pt x="94" y="43"/>
                    </a:lnTo>
                    <a:lnTo>
                      <a:pt x="96" y="45"/>
                    </a:lnTo>
                    <a:lnTo>
                      <a:pt x="98" y="45"/>
                    </a:lnTo>
                    <a:lnTo>
                      <a:pt x="100" y="49"/>
                    </a:lnTo>
                    <a:lnTo>
                      <a:pt x="100" y="49"/>
                    </a:lnTo>
                    <a:lnTo>
                      <a:pt x="102" y="51"/>
                    </a:lnTo>
                    <a:lnTo>
                      <a:pt x="104" y="53"/>
                    </a:lnTo>
                    <a:lnTo>
                      <a:pt x="112" y="57"/>
                    </a:lnTo>
                    <a:lnTo>
                      <a:pt x="117" y="58"/>
                    </a:lnTo>
                    <a:lnTo>
                      <a:pt x="123" y="58"/>
                    </a:lnTo>
                    <a:lnTo>
                      <a:pt x="130" y="58"/>
                    </a:lnTo>
                    <a:lnTo>
                      <a:pt x="149" y="53"/>
                    </a:lnTo>
                    <a:lnTo>
                      <a:pt x="157" y="53"/>
                    </a:lnTo>
                    <a:lnTo>
                      <a:pt x="155" y="55"/>
                    </a:lnTo>
                    <a:lnTo>
                      <a:pt x="155" y="55"/>
                    </a:lnTo>
                    <a:lnTo>
                      <a:pt x="153" y="55"/>
                    </a:lnTo>
                    <a:lnTo>
                      <a:pt x="153" y="55"/>
                    </a:lnTo>
                    <a:lnTo>
                      <a:pt x="157" y="55"/>
                    </a:lnTo>
                    <a:lnTo>
                      <a:pt x="159" y="53"/>
                    </a:lnTo>
                    <a:lnTo>
                      <a:pt x="157" y="49"/>
                    </a:lnTo>
                    <a:lnTo>
                      <a:pt x="157" y="45"/>
                    </a:lnTo>
                    <a:lnTo>
                      <a:pt x="159" y="45"/>
                    </a:lnTo>
                    <a:lnTo>
                      <a:pt x="163" y="45"/>
                    </a:lnTo>
                    <a:lnTo>
                      <a:pt x="165" y="45"/>
                    </a:lnTo>
                    <a:lnTo>
                      <a:pt x="167" y="43"/>
                    </a:lnTo>
                    <a:lnTo>
                      <a:pt x="168" y="43"/>
                    </a:lnTo>
                    <a:lnTo>
                      <a:pt x="170" y="41"/>
                    </a:lnTo>
                    <a:lnTo>
                      <a:pt x="172" y="38"/>
                    </a:lnTo>
                    <a:lnTo>
                      <a:pt x="176" y="36"/>
                    </a:lnTo>
                    <a:lnTo>
                      <a:pt x="180" y="32"/>
                    </a:lnTo>
                    <a:lnTo>
                      <a:pt x="184" y="32"/>
                    </a:lnTo>
                    <a:lnTo>
                      <a:pt x="191" y="32"/>
                    </a:lnTo>
                    <a:lnTo>
                      <a:pt x="193" y="32"/>
                    </a:lnTo>
                    <a:lnTo>
                      <a:pt x="193" y="32"/>
                    </a:lnTo>
                    <a:lnTo>
                      <a:pt x="195" y="30"/>
                    </a:lnTo>
                    <a:lnTo>
                      <a:pt x="199" y="30"/>
                    </a:lnTo>
                    <a:lnTo>
                      <a:pt x="199" y="28"/>
                    </a:lnTo>
                    <a:lnTo>
                      <a:pt x="203" y="28"/>
                    </a:lnTo>
                    <a:lnTo>
                      <a:pt x="208" y="30"/>
                    </a:lnTo>
                    <a:lnTo>
                      <a:pt x="210" y="30"/>
                    </a:lnTo>
                    <a:lnTo>
                      <a:pt x="210" y="30"/>
                    </a:lnTo>
                    <a:lnTo>
                      <a:pt x="212" y="32"/>
                    </a:lnTo>
                    <a:lnTo>
                      <a:pt x="212" y="34"/>
                    </a:lnTo>
                    <a:lnTo>
                      <a:pt x="212" y="34"/>
                    </a:lnTo>
                    <a:lnTo>
                      <a:pt x="214" y="36"/>
                    </a:lnTo>
                    <a:lnTo>
                      <a:pt x="220" y="36"/>
                    </a:lnTo>
                    <a:lnTo>
                      <a:pt x="221" y="38"/>
                    </a:lnTo>
                    <a:lnTo>
                      <a:pt x="225" y="39"/>
                    </a:lnTo>
                    <a:lnTo>
                      <a:pt x="227" y="39"/>
                    </a:lnTo>
                    <a:lnTo>
                      <a:pt x="229" y="39"/>
                    </a:lnTo>
                    <a:lnTo>
                      <a:pt x="229" y="39"/>
                    </a:lnTo>
                    <a:lnTo>
                      <a:pt x="235" y="39"/>
                    </a:lnTo>
                    <a:lnTo>
                      <a:pt x="237" y="39"/>
                    </a:lnTo>
                    <a:lnTo>
                      <a:pt x="239" y="39"/>
                    </a:lnTo>
                    <a:lnTo>
                      <a:pt x="240" y="41"/>
                    </a:lnTo>
                    <a:lnTo>
                      <a:pt x="242" y="43"/>
                    </a:lnTo>
                    <a:lnTo>
                      <a:pt x="246" y="47"/>
                    </a:lnTo>
                    <a:lnTo>
                      <a:pt x="248" y="49"/>
                    </a:lnTo>
                    <a:lnTo>
                      <a:pt x="254" y="51"/>
                    </a:lnTo>
                    <a:lnTo>
                      <a:pt x="256" y="53"/>
                    </a:lnTo>
                    <a:lnTo>
                      <a:pt x="256" y="55"/>
                    </a:lnTo>
                    <a:lnTo>
                      <a:pt x="257" y="57"/>
                    </a:lnTo>
                    <a:lnTo>
                      <a:pt x="259" y="57"/>
                    </a:lnTo>
                    <a:lnTo>
                      <a:pt x="259" y="58"/>
                    </a:lnTo>
                    <a:lnTo>
                      <a:pt x="263" y="58"/>
                    </a:lnTo>
                    <a:lnTo>
                      <a:pt x="269" y="58"/>
                    </a:lnTo>
                    <a:lnTo>
                      <a:pt x="273" y="58"/>
                    </a:lnTo>
                    <a:lnTo>
                      <a:pt x="273" y="60"/>
                    </a:lnTo>
                    <a:lnTo>
                      <a:pt x="273" y="62"/>
                    </a:lnTo>
                    <a:lnTo>
                      <a:pt x="273" y="72"/>
                    </a:lnTo>
                    <a:lnTo>
                      <a:pt x="273" y="74"/>
                    </a:lnTo>
                    <a:lnTo>
                      <a:pt x="275" y="77"/>
                    </a:lnTo>
                    <a:lnTo>
                      <a:pt x="275" y="79"/>
                    </a:lnTo>
                    <a:lnTo>
                      <a:pt x="275" y="81"/>
                    </a:lnTo>
                    <a:lnTo>
                      <a:pt x="273" y="81"/>
                    </a:lnTo>
                    <a:lnTo>
                      <a:pt x="273" y="83"/>
                    </a:lnTo>
                    <a:lnTo>
                      <a:pt x="273" y="89"/>
                    </a:lnTo>
                    <a:lnTo>
                      <a:pt x="271" y="91"/>
                    </a:lnTo>
                    <a:lnTo>
                      <a:pt x="271" y="93"/>
                    </a:lnTo>
                    <a:lnTo>
                      <a:pt x="267" y="98"/>
                    </a:lnTo>
                    <a:lnTo>
                      <a:pt x="267" y="98"/>
                    </a:lnTo>
                    <a:lnTo>
                      <a:pt x="267" y="98"/>
                    </a:lnTo>
                    <a:lnTo>
                      <a:pt x="269" y="100"/>
                    </a:lnTo>
                    <a:lnTo>
                      <a:pt x="267" y="100"/>
                    </a:lnTo>
                    <a:lnTo>
                      <a:pt x="265" y="102"/>
                    </a:lnTo>
                    <a:lnTo>
                      <a:pt x="263" y="102"/>
                    </a:lnTo>
                    <a:lnTo>
                      <a:pt x="263" y="104"/>
                    </a:lnTo>
                    <a:lnTo>
                      <a:pt x="261" y="106"/>
                    </a:lnTo>
                    <a:lnTo>
                      <a:pt x="261" y="110"/>
                    </a:lnTo>
                    <a:lnTo>
                      <a:pt x="261" y="112"/>
                    </a:lnTo>
                    <a:lnTo>
                      <a:pt x="263" y="113"/>
                    </a:lnTo>
                    <a:lnTo>
                      <a:pt x="265" y="115"/>
                    </a:lnTo>
                    <a:lnTo>
                      <a:pt x="267" y="115"/>
                    </a:lnTo>
                    <a:lnTo>
                      <a:pt x="269" y="115"/>
                    </a:lnTo>
                    <a:lnTo>
                      <a:pt x="267" y="117"/>
                    </a:lnTo>
                    <a:lnTo>
                      <a:pt x="265" y="121"/>
                    </a:lnTo>
                    <a:lnTo>
                      <a:pt x="263" y="121"/>
                    </a:lnTo>
                    <a:lnTo>
                      <a:pt x="263" y="123"/>
                    </a:lnTo>
                    <a:lnTo>
                      <a:pt x="263" y="125"/>
                    </a:lnTo>
                    <a:lnTo>
                      <a:pt x="263" y="125"/>
                    </a:lnTo>
                    <a:lnTo>
                      <a:pt x="265" y="129"/>
                    </a:lnTo>
                    <a:lnTo>
                      <a:pt x="267" y="136"/>
                    </a:lnTo>
                    <a:lnTo>
                      <a:pt x="267" y="138"/>
                    </a:lnTo>
                    <a:lnTo>
                      <a:pt x="267" y="146"/>
                    </a:lnTo>
                    <a:lnTo>
                      <a:pt x="267" y="148"/>
                    </a:lnTo>
                    <a:lnTo>
                      <a:pt x="267" y="151"/>
                    </a:lnTo>
                    <a:lnTo>
                      <a:pt x="271" y="151"/>
                    </a:lnTo>
                    <a:lnTo>
                      <a:pt x="278" y="151"/>
                    </a:lnTo>
                    <a:lnTo>
                      <a:pt x="280" y="153"/>
                    </a:lnTo>
                    <a:lnTo>
                      <a:pt x="284" y="159"/>
                    </a:lnTo>
                    <a:lnTo>
                      <a:pt x="280" y="165"/>
                    </a:lnTo>
                    <a:lnTo>
                      <a:pt x="276" y="170"/>
                    </a:lnTo>
                    <a:lnTo>
                      <a:pt x="273" y="174"/>
                    </a:lnTo>
                    <a:lnTo>
                      <a:pt x="271" y="176"/>
                    </a:lnTo>
                    <a:lnTo>
                      <a:pt x="269" y="178"/>
                    </a:lnTo>
                    <a:lnTo>
                      <a:pt x="267" y="180"/>
                    </a:lnTo>
                    <a:lnTo>
                      <a:pt x="273" y="186"/>
                    </a:lnTo>
                    <a:lnTo>
                      <a:pt x="275" y="189"/>
                    </a:lnTo>
                    <a:lnTo>
                      <a:pt x="278" y="195"/>
                    </a:lnTo>
                    <a:lnTo>
                      <a:pt x="280" y="199"/>
                    </a:lnTo>
                    <a:lnTo>
                      <a:pt x="284" y="201"/>
                    </a:lnTo>
                    <a:lnTo>
                      <a:pt x="286" y="203"/>
                    </a:lnTo>
                    <a:lnTo>
                      <a:pt x="292" y="204"/>
                    </a:lnTo>
                    <a:lnTo>
                      <a:pt x="293" y="206"/>
                    </a:lnTo>
                    <a:lnTo>
                      <a:pt x="293" y="206"/>
                    </a:lnTo>
                    <a:lnTo>
                      <a:pt x="295" y="208"/>
                    </a:lnTo>
                    <a:lnTo>
                      <a:pt x="297" y="208"/>
                    </a:lnTo>
                    <a:lnTo>
                      <a:pt x="297" y="208"/>
                    </a:lnTo>
                    <a:lnTo>
                      <a:pt x="297" y="208"/>
                    </a:lnTo>
                    <a:lnTo>
                      <a:pt x="299" y="208"/>
                    </a:lnTo>
                    <a:lnTo>
                      <a:pt x="297" y="212"/>
                    </a:lnTo>
                    <a:lnTo>
                      <a:pt x="299" y="220"/>
                    </a:lnTo>
                    <a:lnTo>
                      <a:pt x="299" y="222"/>
                    </a:lnTo>
                    <a:lnTo>
                      <a:pt x="299" y="223"/>
                    </a:lnTo>
                    <a:lnTo>
                      <a:pt x="299" y="225"/>
                    </a:lnTo>
                    <a:lnTo>
                      <a:pt x="299" y="225"/>
                    </a:lnTo>
                    <a:lnTo>
                      <a:pt x="303" y="225"/>
                    </a:lnTo>
                    <a:lnTo>
                      <a:pt x="305" y="227"/>
                    </a:lnTo>
                    <a:lnTo>
                      <a:pt x="307" y="227"/>
                    </a:lnTo>
                    <a:lnTo>
                      <a:pt x="307" y="229"/>
                    </a:lnTo>
                    <a:lnTo>
                      <a:pt x="307" y="233"/>
                    </a:lnTo>
                    <a:lnTo>
                      <a:pt x="305" y="235"/>
                    </a:lnTo>
                    <a:lnTo>
                      <a:pt x="303" y="237"/>
                    </a:lnTo>
                    <a:lnTo>
                      <a:pt x="297" y="237"/>
                    </a:lnTo>
                    <a:lnTo>
                      <a:pt x="295" y="237"/>
                    </a:lnTo>
                    <a:lnTo>
                      <a:pt x="293" y="239"/>
                    </a:lnTo>
                    <a:lnTo>
                      <a:pt x="292" y="239"/>
                    </a:lnTo>
                    <a:lnTo>
                      <a:pt x="292" y="239"/>
                    </a:lnTo>
                    <a:lnTo>
                      <a:pt x="290" y="241"/>
                    </a:lnTo>
                    <a:lnTo>
                      <a:pt x="290" y="241"/>
                    </a:lnTo>
                    <a:lnTo>
                      <a:pt x="290" y="241"/>
                    </a:lnTo>
                    <a:lnTo>
                      <a:pt x="290" y="241"/>
                    </a:lnTo>
                    <a:lnTo>
                      <a:pt x="288" y="242"/>
                    </a:lnTo>
                    <a:lnTo>
                      <a:pt x="286" y="244"/>
                    </a:lnTo>
                    <a:lnTo>
                      <a:pt x="284" y="244"/>
                    </a:lnTo>
                    <a:lnTo>
                      <a:pt x="284" y="246"/>
                    </a:lnTo>
                    <a:lnTo>
                      <a:pt x="282" y="250"/>
                    </a:lnTo>
                    <a:lnTo>
                      <a:pt x="282" y="252"/>
                    </a:lnTo>
                    <a:lnTo>
                      <a:pt x="280" y="254"/>
                    </a:lnTo>
                    <a:lnTo>
                      <a:pt x="280" y="256"/>
                    </a:lnTo>
                    <a:lnTo>
                      <a:pt x="280" y="261"/>
                    </a:lnTo>
                    <a:close/>
                    <a:moveTo>
                      <a:pt x="189" y="231"/>
                    </a:moveTo>
                    <a:lnTo>
                      <a:pt x="185" y="231"/>
                    </a:lnTo>
                    <a:lnTo>
                      <a:pt x="185" y="233"/>
                    </a:lnTo>
                    <a:lnTo>
                      <a:pt x="184" y="235"/>
                    </a:lnTo>
                    <a:lnTo>
                      <a:pt x="182" y="237"/>
                    </a:lnTo>
                    <a:lnTo>
                      <a:pt x="180" y="237"/>
                    </a:lnTo>
                    <a:lnTo>
                      <a:pt x="180" y="237"/>
                    </a:lnTo>
                    <a:lnTo>
                      <a:pt x="182" y="237"/>
                    </a:lnTo>
                    <a:lnTo>
                      <a:pt x="187" y="235"/>
                    </a:lnTo>
                    <a:lnTo>
                      <a:pt x="187" y="235"/>
                    </a:lnTo>
                    <a:lnTo>
                      <a:pt x="189" y="235"/>
                    </a:lnTo>
                    <a:lnTo>
                      <a:pt x="189" y="235"/>
                    </a:lnTo>
                    <a:lnTo>
                      <a:pt x="191" y="235"/>
                    </a:lnTo>
                    <a:lnTo>
                      <a:pt x="193" y="231"/>
                    </a:lnTo>
                    <a:lnTo>
                      <a:pt x="195" y="231"/>
                    </a:lnTo>
                    <a:lnTo>
                      <a:pt x="193" y="231"/>
                    </a:lnTo>
                    <a:lnTo>
                      <a:pt x="189" y="231"/>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00" name="Freeform 1845">
                <a:extLst>
                  <a:ext uri="{FF2B5EF4-FFF2-40B4-BE49-F238E27FC236}">
                    <a16:creationId xmlns:a16="http://schemas.microsoft.com/office/drawing/2014/main" id="{8566B885-D73B-A1D7-D2D2-F3863C572E90}"/>
                  </a:ext>
                </a:extLst>
              </p:cNvPr>
              <p:cNvSpPr>
                <a:spLocks noEditPoints="1"/>
              </p:cNvSpPr>
              <p:nvPr/>
            </p:nvSpPr>
            <p:spPr bwMode="auto">
              <a:xfrm>
                <a:off x="30983312" y="5712135"/>
                <a:ext cx="685330" cy="571108"/>
              </a:xfrm>
              <a:custGeom>
                <a:avLst/>
                <a:gdLst>
                  <a:gd name="T0" fmla="*/ 31 w 84"/>
                  <a:gd name="T1" fmla="*/ 68 h 70"/>
                  <a:gd name="T2" fmla="*/ 23 w 84"/>
                  <a:gd name="T3" fmla="*/ 68 h 70"/>
                  <a:gd name="T4" fmla="*/ 19 w 84"/>
                  <a:gd name="T5" fmla="*/ 64 h 70"/>
                  <a:gd name="T6" fmla="*/ 21 w 84"/>
                  <a:gd name="T7" fmla="*/ 62 h 70"/>
                  <a:gd name="T8" fmla="*/ 21 w 84"/>
                  <a:gd name="T9" fmla="*/ 58 h 70"/>
                  <a:gd name="T10" fmla="*/ 17 w 84"/>
                  <a:gd name="T11" fmla="*/ 58 h 70"/>
                  <a:gd name="T12" fmla="*/ 15 w 84"/>
                  <a:gd name="T13" fmla="*/ 62 h 70"/>
                  <a:gd name="T14" fmla="*/ 12 w 84"/>
                  <a:gd name="T15" fmla="*/ 60 h 70"/>
                  <a:gd name="T16" fmla="*/ 12 w 84"/>
                  <a:gd name="T17" fmla="*/ 53 h 70"/>
                  <a:gd name="T18" fmla="*/ 10 w 84"/>
                  <a:gd name="T19" fmla="*/ 49 h 70"/>
                  <a:gd name="T20" fmla="*/ 10 w 84"/>
                  <a:gd name="T21" fmla="*/ 49 h 70"/>
                  <a:gd name="T22" fmla="*/ 6 w 84"/>
                  <a:gd name="T23" fmla="*/ 41 h 70"/>
                  <a:gd name="T24" fmla="*/ 6 w 84"/>
                  <a:gd name="T25" fmla="*/ 36 h 70"/>
                  <a:gd name="T26" fmla="*/ 2 w 84"/>
                  <a:gd name="T27" fmla="*/ 32 h 70"/>
                  <a:gd name="T28" fmla="*/ 0 w 84"/>
                  <a:gd name="T29" fmla="*/ 22 h 70"/>
                  <a:gd name="T30" fmla="*/ 0 w 84"/>
                  <a:gd name="T31" fmla="*/ 19 h 70"/>
                  <a:gd name="T32" fmla="*/ 4 w 84"/>
                  <a:gd name="T33" fmla="*/ 17 h 70"/>
                  <a:gd name="T34" fmla="*/ 4 w 84"/>
                  <a:gd name="T35" fmla="*/ 17 h 70"/>
                  <a:gd name="T36" fmla="*/ 12 w 84"/>
                  <a:gd name="T37" fmla="*/ 7 h 70"/>
                  <a:gd name="T38" fmla="*/ 21 w 84"/>
                  <a:gd name="T39" fmla="*/ 5 h 70"/>
                  <a:gd name="T40" fmla="*/ 38 w 84"/>
                  <a:gd name="T41" fmla="*/ 3 h 70"/>
                  <a:gd name="T42" fmla="*/ 42 w 84"/>
                  <a:gd name="T43" fmla="*/ 7 h 70"/>
                  <a:gd name="T44" fmla="*/ 46 w 84"/>
                  <a:gd name="T45" fmla="*/ 7 h 70"/>
                  <a:gd name="T46" fmla="*/ 51 w 84"/>
                  <a:gd name="T47" fmla="*/ 9 h 70"/>
                  <a:gd name="T48" fmla="*/ 61 w 84"/>
                  <a:gd name="T49" fmla="*/ 11 h 70"/>
                  <a:gd name="T50" fmla="*/ 59 w 84"/>
                  <a:gd name="T51" fmla="*/ 5 h 70"/>
                  <a:gd name="T52" fmla="*/ 63 w 84"/>
                  <a:gd name="T53" fmla="*/ 3 h 70"/>
                  <a:gd name="T54" fmla="*/ 65 w 84"/>
                  <a:gd name="T55" fmla="*/ 3 h 70"/>
                  <a:gd name="T56" fmla="*/ 68 w 84"/>
                  <a:gd name="T57" fmla="*/ 3 h 70"/>
                  <a:gd name="T58" fmla="*/ 74 w 84"/>
                  <a:gd name="T59" fmla="*/ 5 h 70"/>
                  <a:gd name="T60" fmla="*/ 80 w 84"/>
                  <a:gd name="T61" fmla="*/ 2 h 70"/>
                  <a:gd name="T62" fmla="*/ 82 w 84"/>
                  <a:gd name="T63" fmla="*/ 2 h 70"/>
                  <a:gd name="T64" fmla="*/ 80 w 84"/>
                  <a:gd name="T65" fmla="*/ 13 h 70"/>
                  <a:gd name="T66" fmla="*/ 84 w 84"/>
                  <a:gd name="T67" fmla="*/ 22 h 70"/>
                  <a:gd name="T68" fmla="*/ 84 w 84"/>
                  <a:gd name="T69" fmla="*/ 36 h 70"/>
                  <a:gd name="T70" fmla="*/ 80 w 84"/>
                  <a:gd name="T71" fmla="*/ 39 h 70"/>
                  <a:gd name="T72" fmla="*/ 78 w 84"/>
                  <a:gd name="T73" fmla="*/ 39 h 70"/>
                  <a:gd name="T74" fmla="*/ 74 w 84"/>
                  <a:gd name="T75" fmla="*/ 41 h 70"/>
                  <a:gd name="T76" fmla="*/ 70 w 84"/>
                  <a:gd name="T77" fmla="*/ 43 h 70"/>
                  <a:gd name="T78" fmla="*/ 65 w 84"/>
                  <a:gd name="T79" fmla="*/ 45 h 70"/>
                  <a:gd name="T80" fmla="*/ 63 w 84"/>
                  <a:gd name="T81" fmla="*/ 49 h 70"/>
                  <a:gd name="T82" fmla="*/ 57 w 84"/>
                  <a:gd name="T83" fmla="*/ 49 h 70"/>
                  <a:gd name="T84" fmla="*/ 55 w 84"/>
                  <a:gd name="T85" fmla="*/ 53 h 70"/>
                  <a:gd name="T86" fmla="*/ 57 w 84"/>
                  <a:gd name="T87" fmla="*/ 57 h 70"/>
                  <a:gd name="T88" fmla="*/ 61 w 84"/>
                  <a:gd name="T89" fmla="*/ 60 h 70"/>
                  <a:gd name="T90" fmla="*/ 59 w 84"/>
                  <a:gd name="T91" fmla="*/ 64 h 70"/>
                  <a:gd name="T92" fmla="*/ 53 w 84"/>
                  <a:gd name="T93" fmla="*/ 60 h 70"/>
                  <a:gd name="T94" fmla="*/ 50 w 84"/>
                  <a:gd name="T95" fmla="*/ 60 h 70"/>
                  <a:gd name="T96" fmla="*/ 48 w 84"/>
                  <a:gd name="T97" fmla="*/ 62 h 70"/>
                  <a:gd name="T98" fmla="*/ 46 w 84"/>
                  <a:gd name="T99" fmla="*/ 62 h 70"/>
                  <a:gd name="T100" fmla="*/ 44 w 84"/>
                  <a:gd name="T101" fmla="*/ 62 h 70"/>
                  <a:gd name="T102" fmla="*/ 44 w 84"/>
                  <a:gd name="T103" fmla="*/ 64 h 70"/>
                  <a:gd name="T104" fmla="*/ 42 w 84"/>
                  <a:gd name="T105" fmla="*/ 66 h 70"/>
                  <a:gd name="T106" fmla="*/ 34 w 84"/>
                  <a:gd name="T107" fmla="*/ 70 h 70"/>
                  <a:gd name="T108" fmla="*/ 15 w 84"/>
                  <a:gd name="T109" fmla="*/ 66 h 70"/>
                  <a:gd name="T110" fmla="*/ 15 w 84"/>
                  <a:gd name="T111" fmla="*/ 64 h 70"/>
                  <a:gd name="T112" fmla="*/ 10 w 84"/>
                  <a:gd name="T113" fmla="*/ 55 h 70"/>
                  <a:gd name="T114" fmla="*/ 12 w 84"/>
                  <a:gd name="T115" fmla="*/ 5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4" h="70">
                    <a:moveTo>
                      <a:pt x="34" y="70"/>
                    </a:moveTo>
                    <a:lnTo>
                      <a:pt x="32" y="70"/>
                    </a:lnTo>
                    <a:lnTo>
                      <a:pt x="31" y="68"/>
                    </a:lnTo>
                    <a:lnTo>
                      <a:pt x="27" y="68"/>
                    </a:lnTo>
                    <a:lnTo>
                      <a:pt x="25" y="66"/>
                    </a:lnTo>
                    <a:lnTo>
                      <a:pt x="23" y="68"/>
                    </a:lnTo>
                    <a:lnTo>
                      <a:pt x="21" y="68"/>
                    </a:lnTo>
                    <a:lnTo>
                      <a:pt x="19" y="68"/>
                    </a:lnTo>
                    <a:lnTo>
                      <a:pt x="19" y="64"/>
                    </a:lnTo>
                    <a:lnTo>
                      <a:pt x="21" y="64"/>
                    </a:lnTo>
                    <a:lnTo>
                      <a:pt x="21" y="64"/>
                    </a:lnTo>
                    <a:lnTo>
                      <a:pt x="21" y="62"/>
                    </a:lnTo>
                    <a:lnTo>
                      <a:pt x="21" y="60"/>
                    </a:lnTo>
                    <a:lnTo>
                      <a:pt x="21" y="60"/>
                    </a:lnTo>
                    <a:lnTo>
                      <a:pt x="21" y="58"/>
                    </a:lnTo>
                    <a:lnTo>
                      <a:pt x="19" y="58"/>
                    </a:lnTo>
                    <a:lnTo>
                      <a:pt x="19" y="58"/>
                    </a:lnTo>
                    <a:lnTo>
                      <a:pt x="17" y="58"/>
                    </a:lnTo>
                    <a:lnTo>
                      <a:pt x="17" y="60"/>
                    </a:lnTo>
                    <a:lnTo>
                      <a:pt x="15" y="62"/>
                    </a:lnTo>
                    <a:lnTo>
                      <a:pt x="15" y="62"/>
                    </a:lnTo>
                    <a:lnTo>
                      <a:pt x="14" y="62"/>
                    </a:lnTo>
                    <a:lnTo>
                      <a:pt x="14" y="60"/>
                    </a:lnTo>
                    <a:lnTo>
                      <a:pt x="12" y="60"/>
                    </a:lnTo>
                    <a:lnTo>
                      <a:pt x="12" y="58"/>
                    </a:lnTo>
                    <a:lnTo>
                      <a:pt x="12" y="57"/>
                    </a:lnTo>
                    <a:lnTo>
                      <a:pt x="12" y="53"/>
                    </a:lnTo>
                    <a:lnTo>
                      <a:pt x="12" y="51"/>
                    </a:lnTo>
                    <a:lnTo>
                      <a:pt x="10" y="47"/>
                    </a:lnTo>
                    <a:lnTo>
                      <a:pt x="10" y="49"/>
                    </a:lnTo>
                    <a:lnTo>
                      <a:pt x="10" y="49"/>
                    </a:lnTo>
                    <a:lnTo>
                      <a:pt x="10" y="49"/>
                    </a:lnTo>
                    <a:lnTo>
                      <a:pt x="10" y="49"/>
                    </a:lnTo>
                    <a:lnTo>
                      <a:pt x="6" y="43"/>
                    </a:lnTo>
                    <a:lnTo>
                      <a:pt x="6" y="43"/>
                    </a:lnTo>
                    <a:lnTo>
                      <a:pt x="6" y="41"/>
                    </a:lnTo>
                    <a:lnTo>
                      <a:pt x="6" y="38"/>
                    </a:lnTo>
                    <a:lnTo>
                      <a:pt x="6" y="38"/>
                    </a:lnTo>
                    <a:lnTo>
                      <a:pt x="6" y="36"/>
                    </a:lnTo>
                    <a:lnTo>
                      <a:pt x="4" y="34"/>
                    </a:lnTo>
                    <a:lnTo>
                      <a:pt x="2" y="34"/>
                    </a:lnTo>
                    <a:lnTo>
                      <a:pt x="2" y="32"/>
                    </a:lnTo>
                    <a:lnTo>
                      <a:pt x="2" y="28"/>
                    </a:lnTo>
                    <a:lnTo>
                      <a:pt x="2" y="28"/>
                    </a:lnTo>
                    <a:lnTo>
                      <a:pt x="0" y="22"/>
                    </a:lnTo>
                    <a:lnTo>
                      <a:pt x="0" y="20"/>
                    </a:lnTo>
                    <a:lnTo>
                      <a:pt x="0" y="19"/>
                    </a:lnTo>
                    <a:lnTo>
                      <a:pt x="0" y="19"/>
                    </a:lnTo>
                    <a:lnTo>
                      <a:pt x="2" y="19"/>
                    </a:lnTo>
                    <a:lnTo>
                      <a:pt x="4" y="17"/>
                    </a:lnTo>
                    <a:lnTo>
                      <a:pt x="4" y="17"/>
                    </a:lnTo>
                    <a:lnTo>
                      <a:pt x="4" y="17"/>
                    </a:lnTo>
                    <a:lnTo>
                      <a:pt x="4" y="17"/>
                    </a:lnTo>
                    <a:lnTo>
                      <a:pt x="4" y="17"/>
                    </a:lnTo>
                    <a:lnTo>
                      <a:pt x="4" y="15"/>
                    </a:lnTo>
                    <a:lnTo>
                      <a:pt x="10" y="9"/>
                    </a:lnTo>
                    <a:lnTo>
                      <a:pt x="12" y="7"/>
                    </a:lnTo>
                    <a:lnTo>
                      <a:pt x="15" y="5"/>
                    </a:lnTo>
                    <a:lnTo>
                      <a:pt x="17" y="5"/>
                    </a:lnTo>
                    <a:lnTo>
                      <a:pt x="21" y="5"/>
                    </a:lnTo>
                    <a:lnTo>
                      <a:pt x="25" y="5"/>
                    </a:lnTo>
                    <a:lnTo>
                      <a:pt x="27" y="5"/>
                    </a:lnTo>
                    <a:lnTo>
                      <a:pt x="38" y="3"/>
                    </a:lnTo>
                    <a:lnTo>
                      <a:pt x="40" y="5"/>
                    </a:lnTo>
                    <a:lnTo>
                      <a:pt x="42" y="5"/>
                    </a:lnTo>
                    <a:lnTo>
                      <a:pt x="42" y="7"/>
                    </a:lnTo>
                    <a:lnTo>
                      <a:pt x="44" y="7"/>
                    </a:lnTo>
                    <a:lnTo>
                      <a:pt x="46" y="5"/>
                    </a:lnTo>
                    <a:lnTo>
                      <a:pt x="46" y="7"/>
                    </a:lnTo>
                    <a:lnTo>
                      <a:pt x="48" y="9"/>
                    </a:lnTo>
                    <a:lnTo>
                      <a:pt x="50" y="9"/>
                    </a:lnTo>
                    <a:lnTo>
                      <a:pt x="51" y="9"/>
                    </a:lnTo>
                    <a:lnTo>
                      <a:pt x="57" y="13"/>
                    </a:lnTo>
                    <a:lnTo>
                      <a:pt x="59" y="13"/>
                    </a:lnTo>
                    <a:lnTo>
                      <a:pt x="61" y="11"/>
                    </a:lnTo>
                    <a:lnTo>
                      <a:pt x="59" y="9"/>
                    </a:lnTo>
                    <a:lnTo>
                      <a:pt x="59" y="7"/>
                    </a:lnTo>
                    <a:lnTo>
                      <a:pt x="59" y="5"/>
                    </a:lnTo>
                    <a:lnTo>
                      <a:pt x="59" y="5"/>
                    </a:lnTo>
                    <a:lnTo>
                      <a:pt x="61" y="5"/>
                    </a:lnTo>
                    <a:lnTo>
                      <a:pt x="63" y="3"/>
                    </a:lnTo>
                    <a:lnTo>
                      <a:pt x="63" y="3"/>
                    </a:lnTo>
                    <a:lnTo>
                      <a:pt x="63" y="3"/>
                    </a:lnTo>
                    <a:lnTo>
                      <a:pt x="65" y="3"/>
                    </a:lnTo>
                    <a:lnTo>
                      <a:pt x="65" y="3"/>
                    </a:lnTo>
                    <a:lnTo>
                      <a:pt x="67" y="2"/>
                    </a:lnTo>
                    <a:lnTo>
                      <a:pt x="68" y="3"/>
                    </a:lnTo>
                    <a:lnTo>
                      <a:pt x="70" y="5"/>
                    </a:lnTo>
                    <a:lnTo>
                      <a:pt x="72" y="5"/>
                    </a:lnTo>
                    <a:lnTo>
                      <a:pt x="74" y="5"/>
                    </a:lnTo>
                    <a:lnTo>
                      <a:pt x="78" y="2"/>
                    </a:lnTo>
                    <a:lnTo>
                      <a:pt x="80" y="2"/>
                    </a:lnTo>
                    <a:lnTo>
                      <a:pt x="80" y="2"/>
                    </a:lnTo>
                    <a:lnTo>
                      <a:pt x="82" y="2"/>
                    </a:lnTo>
                    <a:lnTo>
                      <a:pt x="84" y="0"/>
                    </a:lnTo>
                    <a:lnTo>
                      <a:pt x="82" y="2"/>
                    </a:lnTo>
                    <a:lnTo>
                      <a:pt x="80" y="7"/>
                    </a:lnTo>
                    <a:lnTo>
                      <a:pt x="80" y="9"/>
                    </a:lnTo>
                    <a:lnTo>
                      <a:pt x="80" y="13"/>
                    </a:lnTo>
                    <a:lnTo>
                      <a:pt x="84" y="17"/>
                    </a:lnTo>
                    <a:lnTo>
                      <a:pt x="84" y="19"/>
                    </a:lnTo>
                    <a:lnTo>
                      <a:pt x="84" y="22"/>
                    </a:lnTo>
                    <a:lnTo>
                      <a:pt x="82" y="28"/>
                    </a:lnTo>
                    <a:lnTo>
                      <a:pt x="82" y="30"/>
                    </a:lnTo>
                    <a:lnTo>
                      <a:pt x="84" y="36"/>
                    </a:lnTo>
                    <a:lnTo>
                      <a:pt x="84" y="38"/>
                    </a:lnTo>
                    <a:lnTo>
                      <a:pt x="82" y="39"/>
                    </a:lnTo>
                    <a:lnTo>
                      <a:pt x="80" y="39"/>
                    </a:lnTo>
                    <a:lnTo>
                      <a:pt x="80" y="39"/>
                    </a:lnTo>
                    <a:lnTo>
                      <a:pt x="78" y="39"/>
                    </a:lnTo>
                    <a:lnTo>
                      <a:pt x="78" y="39"/>
                    </a:lnTo>
                    <a:lnTo>
                      <a:pt x="76" y="39"/>
                    </a:lnTo>
                    <a:lnTo>
                      <a:pt x="76" y="41"/>
                    </a:lnTo>
                    <a:lnTo>
                      <a:pt x="74" y="41"/>
                    </a:lnTo>
                    <a:lnTo>
                      <a:pt x="72" y="43"/>
                    </a:lnTo>
                    <a:lnTo>
                      <a:pt x="72" y="43"/>
                    </a:lnTo>
                    <a:lnTo>
                      <a:pt x="70" y="43"/>
                    </a:lnTo>
                    <a:lnTo>
                      <a:pt x="67" y="45"/>
                    </a:lnTo>
                    <a:lnTo>
                      <a:pt x="67" y="45"/>
                    </a:lnTo>
                    <a:lnTo>
                      <a:pt x="65" y="45"/>
                    </a:lnTo>
                    <a:lnTo>
                      <a:pt x="65" y="47"/>
                    </a:lnTo>
                    <a:lnTo>
                      <a:pt x="65" y="49"/>
                    </a:lnTo>
                    <a:lnTo>
                      <a:pt x="63" y="49"/>
                    </a:lnTo>
                    <a:lnTo>
                      <a:pt x="61" y="49"/>
                    </a:lnTo>
                    <a:lnTo>
                      <a:pt x="59" y="49"/>
                    </a:lnTo>
                    <a:lnTo>
                      <a:pt x="57" y="49"/>
                    </a:lnTo>
                    <a:lnTo>
                      <a:pt x="57" y="49"/>
                    </a:lnTo>
                    <a:lnTo>
                      <a:pt x="55" y="51"/>
                    </a:lnTo>
                    <a:lnTo>
                      <a:pt x="55" y="53"/>
                    </a:lnTo>
                    <a:lnTo>
                      <a:pt x="55" y="55"/>
                    </a:lnTo>
                    <a:lnTo>
                      <a:pt x="57" y="57"/>
                    </a:lnTo>
                    <a:lnTo>
                      <a:pt x="57" y="57"/>
                    </a:lnTo>
                    <a:lnTo>
                      <a:pt x="61" y="58"/>
                    </a:lnTo>
                    <a:lnTo>
                      <a:pt x="61" y="60"/>
                    </a:lnTo>
                    <a:lnTo>
                      <a:pt x="61" y="60"/>
                    </a:lnTo>
                    <a:lnTo>
                      <a:pt x="61" y="62"/>
                    </a:lnTo>
                    <a:lnTo>
                      <a:pt x="61" y="64"/>
                    </a:lnTo>
                    <a:lnTo>
                      <a:pt x="59" y="64"/>
                    </a:lnTo>
                    <a:lnTo>
                      <a:pt x="57" y="62"/>
                    </a:lnTo>
                    <a:lnTo>
                      <a:pt x="55" y="62"/>
                    </a:lnTo>
                    <a:lnTo>
                      <a:pt x="53" y="60"/>
                    </a:lnTo>
                    <a:lnTo>
                      <a:pt x="53" y="60"/>
                    </a:lnTo>
                    <a:lnTo>
                      <a:pt x="51" y="60"/>
                    </a:lnTo>
                    <a:lnTo>
                      <a:pt x="50" y="60"/>
                    </a:lnTo>
                    <a:lnTo>
                      <a:pt x="48" y="62"/>
                    </a:lnTo>
                    <a:lnTo>
                      <a:pt x="48" y="62"/>
                    </a:lnTo>
                    <a:lnTo>
                      <a:pt x="48" y="62"/>
                    </a:lnTo>
                    <a:lnTo>
                      <a:pt x="48" y="62"/>
                    </a:lnTo>
                    <a:lnTo>
                      <a:pt x="46" y="62"/>
                    </a:lnTo>
                    <a:lnTo>
                      <a:pt x="46" y="62"/>
                    </a:lnTo>
                    <a:lnTo>
                      <a:pt x="44" y="62"/>
                    </a:lnTo>
                    <a:lnTo>
                      <a:pt x="44" y="62"/>
                    </a:lnTo>
                    <a:lnTo>
                      <a:pt x="44" y="62"/>
                    </a:lnTo>
                    <a:lnTo>
                      <a:pt x="42" y="62"/>
                    </a:lnTo>
                    <a:lnTo>
                      <a:pt x="44" y="62"/>
                    </a:lnTo>
                    <a:lnTo>
                      <a:pt x="44" y="64"/>
                    </a:lnTo>
                    <a:lnTo>
                      <a:pt x="44" y="64"/>
                    </a:lnTo>
                    <a:lnTo>
                      <a:pt x="42" y="66"/>
                    </a:lnTo>
                    <a:lnTo>
                      <a:pt x="42" y="66"/>
                    </a:lnTo>
                    <a:lnTo>
                      <a:pt x="40" y="68"/>
                    </a:lnTo>
                    <a:lnTo>
                      <a:pt x="38" y="68"/>
                    </a:lnTo>
                    <a:lnTo>
                      <a:pt x="34" y="70"/>
                    </a:lnTo>
                    <a:close/>
                    <a:moveTo>
                      <a:pt x="14" y="64"/>
                    </a:moveTo>
                    <a:lnTo>
                      <a:pt x="14" y="64"/>
                    </a:lnTo>
                    <a:lnTo>
                      <a:pt x="15" y="66"/>
                    </a:lnTo>
                    <a:lnTo>
                      <a:pt x="15" y="64"/>
                    </a:lnTo>
                    <a:lnTo>
                      <a:pt x="15" y="64"/>
                    </a:lnTo>
                    <a:lnTo>
                      <a:pt x="15" y="64"/>
                    </a:lnTo>
                    <a:lnTo>
                      <a:pt x="14" y="64"/>
                    </a:lnTo>
                    <a:close/>
                    <a:moveTo>
                      <a:pt x="10" y="55"/>
                    </a:moveTo>
                    <a:lnTo>
                      <a:pt x="10" y="55"/>
                    </a:lnTo>
                    <a:lnTo>
                      <a:pt x="10" y="57"/>
                    </a:lnTo>
                    <a:lnTo>
                      <a:pt x="12" y="55"/>
                    </a:lnTo>
                    <a:lnTo>
                      <a:pt x="12" y="55"/>
                    </a:lnTo>
                    <a:lnTo>
                      <a:pt x="12" y="55"/>
                    </a:lnTo>
                    <a:lnTo>
                      <a:pt x="10" y="55"/>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01" name="Freeform 1846">
                <a:extLst>
                  <a:ext uri="{FF2B5EF4-FFF2-40B4-BE49-F238E27FC236}">
                    <a16:creationId xmlns:a16="http://schemas.microsoft.com/office/drawing/2014/main" id="{10EB1A8F-D4E0-84F4-88C2-B9C764B5D10D}"/>
                  </a:ext>
                </a:extLst>
              </p:cNvPr>
              <p:cNvSpPr>
                <a:spLocks noEditPoints="1"/>
              </p:cNvSpPr>
              <p:nvPr/>
            </p:nvSpPr>
            <p:spPr bwMode="auto">
              <a:xfrm>
                <a:off x="26422613" y="1902029"/>
                <a:ext cx="1003520" cy="677172"/>
              </a:xfrm>
              <a:custGeom>
                <a:avLst/>
                <a:gdLst>
                  <a:gd name="T0" fmla="*/ 99 w 123"/>
                  <a:gd name="T1" fmla="*/ 36 h 83"/>
                  <a:gd name="T2" fmla="*/ 101 w 123"/>
                  <a:gd name="T3" fmla="*/ 42 h 83"/>
                  <a:gd name="T4" fmla="*/ 106 w 123"/>
                  <a:gd name="T5" fmla="*/ 47 h 83"/>
                  <a:gd name="T6" fmla="*/ 110 w 123"/>
                  <a:gd name="T7" fmla="*/ 45 h 83"/>
                  <a:gd name="T8" fmla="*/ 118 w 123"/>
                  <a:gd name="T9" fmla="*/ 51 h 83"/>
                  <a:gd name="T10" fmla="*/ 120 w 123"/>
                  <a:gd name="T11" fmla="*/ 63 h 83"/>
                  <a:gd name="T12" fmla="*/ 121 w 123"/>
                  <a:gd name="T13" fmla="*/ 66 h 83"/>
                  <a:gd name="T14" fmla="*/ 120 w 123"/>
                  <a:gd name="T15" fmla="*/ 72 h 83"/>
                  <a:gd name="T16" fmla="*/ 101 w 123"/>
                  <a:gd name="T17" fmla="*/ 72 h 83"/>
                  <a:gd name="T18" fmla="*/ 101 w 123"/>
                  <a:gd name="T19" fmla="*/ 72 h 83"/>
                  <a:gd name="T20" fmla="*/ 99 w 123"/>
                  <a:gd name="T21" fmla="*/ 68 h 83"/>
                  <a:gd name="T22" fmla="*/ 91 w 123"/>
                  <a:gd name="T23" fmla="*/ 70 h 83"/>
                  <a:gd name="T24" fmla="*/ 84 w 123"/>
                  <a:gd name="T25" fmla="*/ 76 h 83"/>
                  <a:gd name="T26" fmla="*/ 74 w 123"/>
                  <a:gd name="T27" fmla="*/ 82 h 83"/>
                  <a:gd name="T28" fmla="*/ 65 w 123"/>
                  <a:gd name="T29" fmla="*/ 78 h 83"/>
                  <a:gd name="T30" fmla="*/ 66 w 123"/>
                  <a:gd name="T31" fmla="*/ 61 h 83"/>
                  <a:gd name="T32" fmla="*/ 65 w 123"/>
                  <a:gd name="T33" fmla="*/ 61 h 83"/>
                  <a:gd name="T34" fmla="*/ 63 w 123"/>
                  <a:gd name="T35" fmla="*/ 57 h 83"/>
                  <a:gd name="T36" fmla="*/ 55 w 123"/>
                  <a:gd name="T37" fmla="*/ 49 h 83"/>
                  <a:gd name="T38" fmla="*/ 46 w 123"/>
                  <a:gd name="T39" fmla="*/ 59 h 83"/>
                  <a:gd name="T40" fmla="*/ 46 w 123"/>
                  <a:gd name="T41" fmla="*/ 63 h 83"/>
                  <a:gd name="T42" fmla="*/ 38 w 123"/>
                  <a:gd name="T43" fmla="*/ 66 h 83"/>
                  <a:gd name="T44" fmla="*/ 30 w 123"/>
                  <a:gd name="T45" fmla="*/ 74 h 83"/>
                  <a:gd name="T46" fmla="*/ 23 w 123"/>
                  <a:gd name="T47" fmla="*/ 72 h 83"/>
                  <a:gd name="T48" fmla="*/ 6 w 123"/>
                  <a:gd name="T49" fmla="*/ 74 h 83"/>
                  <a:gd name="T50" fmla="*/ 11 w 123"/>
                  <a:gd name="T51" fmla="*/ 59 h 83"/>
                  <a:gd name="T52" fmla="*/ 11 w 123"/>
                  <a:gd name="T53" fmla="*/ 42 h 83"/>
                  <a:gd name="T54" fmla="*/ 4 w 123"/>
                  <a:gd name="T55" fmla="*/ 40 h 83"/>
                  <a:gd name="T56" fmla="*/ 0 w 123"/>
                  <a:gd name="T57" fmla="*/ 36 h 83"/>
                  <a:gd name="T58" fmla="*/ 2 w 123"/>
                  <a:gd name="T59" fmla="*/ 28 h 83"/>
                  <a:gd name="T60" fmla="*/ 17 w 123"/>
                  <a:gd name="T61" fmla="*/ 26 h 83"/>
                  <a:gd name="T62" fmla="*/ 21 w 123"/>
                  <a:gd name="T63" fmla="*/ 23 h 83"/>
                  <a:gd name="T64" fmla="*/ 23 w 123"/>
                  <a:gd name="T65" fmla="*/ 21 h 83"/>
                  <a:gd name="T66" fmla="*/ 25 w 123"/>
                  <a:gd name="T67" fmla="*/ 19 h 83"/>
                  <a:gd name="T68" fmla="*/ 19 w 123"/>
                  <a:gd name="T69" fmla="*/ 17 h 83"/>
                  <a:gd name="T70" fmla="*/ 30 w 123"/>
                  <a:gd name="T71" fmla="*/ 13 h 83"/>
                  <a:gd name="T72" fmla="*/ 29 w 123"/>
                  <a:gd name="T73" fmla="*/ 9 h 83"/>
                  <a:gd name="T74" fmla="*/ 32 w 123"/>
                  <a:gd name="T75" fmla="*/ 6 h 83"/>
                  <a:gd name="T76" fmla="*/ 44 w 123"/>
                  <a:gd name="T77" fmla="*/ 4 h 83"/>
                  <a:gd name="T78" fmla="*/ 53 w 123"/>
                  <a:gd name="T79" fmla="*/ 8 h 83"/>
                  <a:gd name="T80" fmla="*/ 49 w 123"/>
                  <a:gd name="T81" fmla="*/ 13 h 83"/>
                  <a:gd name="T82" fmla="*/ 51 w 123"/>
                  <a:gd name="T83" fmla="*/ 17 h 83"/>
                  <a:gd name="T84" fmla="*/ 53 w 123"/>
                  <a:gd name="T85" fmla="*/ 17 h 83"/>
                  <a:gd name="T86" fmla="*/ 51 w 123"/>
                  <a:gd name="T87" fmla="*/ 21 h 83"/>
                  <a:gd name="T88" fmla="*/ 42 w 123"/>
                  <a:gd name="T89" fmla="*/ 17 h 83"/>
                  <a:gd name="T90" fmla="*/ 32 w 123"/>
                  <a:gd name="T91" fmla="*/ 21 h 83"/>
                  <a:gd name="T92" fmla="*/ 29 w 123"/>
                  <a:gd name="T93" fmla="*/ 26 h 83"/>
                  <a:gd name="T94" fmla="*/ 44 w 123"/>
                  <a:gd name="T95" fmla="*/ 28 h 83"/>
                  <a:gd name="T96" fmla="*/ 51 w 123"/>
                  <a:gd name="T97" fmla="*/ 30 h 83"/>
                  <a:gd name="T98" fmla="*/ 57 w 123"/>
                  <a:gd name="T99" fmla="*/ 30 h 83"/>
                  <a:gd name="T100" fmla="*/ 65 w 123"/>
                  <a:gd name="T101" fmla="*/ 28 h 83"/>
                  <a:gd name="T102" fmla="*/ 68 w 123"/>
                  <a:gd name="T103" fmla="*/ 32 h 83"/>
                  <a:gd name="T104" fmla="*/ 70 w 123"/>
                  <a:gd name="T105" fmla="*/ 34 h 83"/>
                  <a:gd name="T106" fmla="*/ 78 w 123"/>
                  <a:gd name="T107" fmla="*/ 34 h 83"/>
                  <a:gd name="T108" fmla="*/ 82 w 123"/>
                  <a:gd name="T109" fmla="*/ 32 h 83"/>
                  <a:gd name="T110" fmla="*/ 95 w 123"/>
                  <a:gd name="T111" fmla="*/ 32 h 83"/>
                  <a:gd name="T112" fmla="*/ 51 w 123"/>
                  <a:gd name="T113" fmla="*/ 2 h 83"/>
                  <a:gd name="T114" fmla="*/ 51 w 123"/>
                  <a:gd name="T115" fmla="*/ 23 h 83"/>
                  <a:gd name="T116" fmla="*/ 51 w 123"/>
                  <a:gd name="T117" fmla="*/ 2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3" h="83">
                    <a:moveTo>
                      <a:pt x="97" y="30"/>
                    </a:moveTo>
                    <a:lnTo>
                      <a:pt x="99" y="30"/>
                    </a:lnTo>
                    <a:lnTo>
                      <a:pt x="99" y="32"/>
                    </a:lnTo>
                    <a:lnTo>
                      <a:pt x="99" y="34"/>
                    </a:lnTo>
                    <a:lnTo>
                      <a:pt x="99" y="36"/>
                    </a:lnTo>
                    <a:lnTo>
                      <a:pt x="101" y="36"/>
                    </a:lnTo>
                    <a:lnTo>
                      <a:pt x="101" y="38"/>
                    </a:lnTo>
                    <a:lnTo>
                      <a:pt x="102" y="40"/>
                    </a:lnTo>
                    <a:lnTo>
                      <a:pt x="102" y="40"/>
                    </a:lnTo>
                    <a:lnTo>
                      <a:pt x="101" y="42"/>
                    </a:lnTo>
                    <a:lnTo>
                      <a:pt x="101" y="42"/>
                    </a:lnTo>
                    <a:lnTo>
                      <a:pt x="101" y="45"/>
                    </a:lnTo>
                    <a:lnTo>
                      <a:pt x="102" y="47"/>
                    </a:lnTo>
                    <a:lnTo>
                      <a:pt x="104" y="47"/>
                    </a:lnTo>
                    <a:lnTo>
                      <a:pt x="106" y="47"/>
                    </a:lnTo>
                    <a:lnTo>
                      <a:pt x="106" y="47"/>
                    </a:lnTo>
                    <a:lnTo>
                      <a:pt x="108" y="47"/>
                    </a:lnTo>
                    <a:lnTo>
                      <a:pt x="108" y="45"/>
                    </a:lnTo>
                    <a:lnTo>
                      <a:pt x="110" y="45"/>
                    </a:lnTo>
                    <a:lnTo>
                      <a:pt x="110" y="45"/>
                    </a:lnTo>
                    <a:lnTo>
                      <a:pt x="116" y="47"/>
                    </a:lnTo>
                    <a:lnTo>
                      <a:pt x="118" y="49"/>
                    </a:lnTo>
                    <a:lnTo>
                      <a:pt x="118" y="49"/>
                    </a:lnTo>
                    <a:lnTo>
                      <a:pt x="118" y="51"/>
                    </a:lnTo>
                    <a:lnTo>
                      <a:pt x="118" y="51"/>
                    </a:lnTo>
                    <a:lnTo>
                      <a:pt x="118" y="51"/>
                    </a:lnTo>
                    <a:lnTo>
                      <a:pt x="118" y="53"/>
                    </a:lnTo>
                    <a:lnTo>
                      <a:pt x="118" y="55"/>
                    </a:lnTo>
                    <a:lnTo>
                      <a:pt x="120" y="59"/>
                    </a:lnTo>
                    <a:lnTo>
                      <a:pt x="120" y="63"/>
                    </a:lnTo>
                    <a:lnTo>
                      <a:pt x="120" y="63"/>
                    </a:lnTo>
                    <a:lnTo>
                      <a:pt x="120" y="64"/>
                    </a:lnTo>
                    <a:lnTo>
                      <a:pt x="120" y="64"/>
                    </a:lnTo>
                    <a:lnTo>
                      <a:pt x="120" y="66"/>
                    </a:lnTo>
                    <a:lnTo>
                      <a:pt x="121" y="66"/>
                    </a:lnTo>
                    <a:lnTo>
                      <a:pt x="121" y="68"/>
                    </a:lnTo>
                    <a:lnTo>
                      <a:pt x="121" y="70"/>
                    </a:lnTo>
                    <a:lnTo>
                      <a:pt x="123" y="70"/>
                    </a:lnTo>
                    <a:lnTo>
                      <a:pt x="121" y="72"/>
                    </a:lnTo>
                    <a:lnTo>
                      <a:pt x="120" y="72"/>
                    </a:lnTo>
                    <a:lnTo>
                      <a:pt x="116" y="70"/>
                    </a:lnTo>
                    <a:lnTo>
                      <a:pt x="112" y="70"/>
                    </a:lnTo>
                    <a:lnTo>
                      <a:pt x="108" y="70"/>
                    </a:lnTo>
                    <a:lnTo>
                      <a:pt x="102" y="72"/>
                    </a:lnTo>
                    <a:lnTo>
                      <a:pt x="101" y="72"/>
                    </a:lnTo>
                    <a:lnTo>
                      <a:pt x="101" y="72"/>
                    </a:lnTo>
                    <a:lnTo>
                      <a:pt x="99" y="72"/>
                    </a:lnTo>
                    <a:lnTo>
                      <a:pt x="101" y="72"/>
                    </a:lnTo>
                    <a:lnTo>
                      <a:pt x="101" y="72"/>
                    </a:lnTo>
                    <a:lnTo>
                      <a:pt x="101" y="72"/>
                    </a:lnTo>
                    <a:lnTo>
                      <a:pt x="101" y="70"/>
                    </a:lnTo>
                    <a:lnTo>
                      <a:pt x="101" y="70"/>
                    </a:lnTo>
                    <a:lnTo>
                      <a:pt x="101" y="70"/>
                    </a:lnTo>
                    <a:lnTo>
                      <a:pt x="101" y="68"/>
                    </a:lnTo>
                    <a:lnTo>
                      <a:pt x="99" y="68"/>
                    </a:lnTo>
                    <a:lnTo>
                      <a:pt x="99" y="68"/>
                    </a:lnTo>
                    <a:lnTo>
                      <a:pt x="97" y="68"/>
                    </a:lnTo>
                    <a:lnTo>
                      <a:pt x="97" y="68"/>
                    </a:lnTo>
                    <a:lnTo>
                      <a:pt x="93" y="68"/>
                    </a:lnTo>
                    <a:lnTo>
                      <a:pt x="91" y="70"/>
                    </a:lnTo>
                    <a:lnTo>
                      <a:pt x="87" y="72"/>
                    </a:lnTo>
                    <a:lnTo>
                      <a:pt x="85" y="74"/>
                    </a:lnTo>
                    <a:lnTo>
                      <a:pt x="85" y="74"/>
                    </a:lnTo>
                    <a:lnTo>
                      <a:pt x="84" y="76"/>
                    </a:lnTo>
                    <a:lnTo>
                      <a:pt x="84" y="76"/>
                    </a:lnTo>
                    <a:lnTo>
                      <a:pt x="82" y="78"/>
                    </a:lnTo>
                    <a:lnTo>
                      <a:pt x="80" y="78"/>
                    </a:lnTo>
                    <a:lnTo>
                      <a:pt x="78" y="78"/>
                    </a:lnTo>
                    <a:lnTo>
                      <a:pt x="76" y="80"/>
                    </a:lnTo>
                    <a:lnTo>
                      <a:pt x="74" y="82"/>
                    </a:lnTo>
                    <a:lnTo>
                      <a:pt x="70" y="82"/>
                    </a:lnTo>
                    <a:lnTo>
                      <a:pt x="68" y="83"/>
                    </a:lnTo>
                    <a:lnTo>
                      <a:pt x="66" y="82"/>
                    </a:lnTo>
                    <a:lnTo>
                      <a:pt x="66" y="80"/>
                    </a:lnTo>
                    <a:lnTo>
                      <a:pt x="65" y="78"/>
                    </a:lnTo>
                    <a:lnTo>
                      <a:pt x="65" y="76"/>
                    </a:lnTo>
                    <a:lnTo>
                      <a:pt x="65" y="72"/>
                    </a:lnTo>
                    <a:lnTo>
                      <a:pt x="65" y="66"/>
                    </a:lnTo>
                    <a:lnTo>
                      <a:pt x="66" y="63"/>
                    </a:lnTo>
                    <a:lnTo>
                      <a:pt x="66" y="61"/>
                    </a:lnTo>
                    <a:lnTo>
                      <a:pt x="66" y="61"/>
                    </a:lnTo>
                    <a:lnTo>
                      <a:pt x="66" y="61"/>
                    </a:lnTo>
                    <a:lnTo>
                      <a:pt x="65" y="61"/>
                    </a:lnTo>
                    <a:lnTo>
                      <a:pt x="65" y="61"/>
                    </a:lnTo>
                    <a:lnTo>
                      <a:pt x="65" y="61"/>
                    </a:lnTo>
                    <a:lnTo>
                      <a:pt x="63" y="61"/>
                    </a:lnTo>
                    <a:lnTo>
                      <a:pt x="63" y="61"/>
                    </a:lnTo>
                    <a:lnTo>
                      <a:pt x="63" y="61"/>
                    </a:lnTo>
                    <a:lnTo>
                      <a:pt x="61" y="59"/>
                    </a:lnTo>
                    <a:lnTo>
                      <a:pt x="63" y="57"/>
                    </a:lnTo>
                    <a:lnTo>
                      <a:pt x="63" y="57"/>
                    </a:lnTo>
                    <a:lnTo>
                      <a:pt x="63" y="55"/>
                    </a:lnTo>
                    <a:lnTo>
                      <a:pt x="61" y="53"/>
                    </a:lnTo>
                    <a:lnTo>
                      <a:pt x="59" y="51"/>
                    </a:lnTo>
                    <a:lnTo>
                      <a:pt x="55" y="49"/>
                    </a:lnTo>
                    <a:lnTo>
                      <a:pt x="53" y="51"/>
                    </a:lnTo>
                    <a:lnTo>
                      <a:pt x="51" y="51"/>
                    </a:lnTo>
                    <a:lnTo>
                      <a:pt x="49" y="53"/>
                    </a:lnTo>
                    <a:lnTo>
                      <a:pt x="47" y="59"/>
                    </a:lnTo>
                    <a:lnTo>
                      <a:pt x="46" y="59"/>
                    </a:lnTo>
                    <a:lnTo>
                      <a:pt x="46" y="59"/>
                    </a:lnTo>
                    <a:lnTo>
                      <a:pt x="46" y="61"/>
                    </a:lnTo>
                    <a:lnTo>
                      <a:pt x="44" y="61"/>
                    </a:lnTo>
                    <a:lnTo>
                      <a:pt x="44" y="63"/>
                    </a:lnTo>
                    <a:lnTo>
                      <a:pt x="46" y="63"/>
                    </a:lnTo>
                    <a:lnTo>
                      <a:pt x="46" y="64"/>
                    </a:lnTo>
                    <a:lnTo>
                      <a:pt x="44" y="66"/>
                    </a:lnTo>
                    <a:lnTo>
                      <a:pt x="42" y="66"/>
                    </a:lnTo>
                    <a:lnTo>
                      <a:pt x="40" y="66"/>
                    </a:lnTo>
                    <a:lnTo>
                      <a:pt x="38" y="66"/>
                    </a:lnTo>
                    <a:lnTo>
                      <a:pt x="36" y="66"/>
                    </a:lnTo>
                    <a:lnTo>
                      <a:pt x="34" y="66"/>
                    </a:lnTo>
                    <a:lnTo>
                      <a:pt x="32" y="68"/>
                    </a:lnTo>
                    <a:lnTo>
                      <a:pt x="32" y="72"/>
                    </a:lnTo>
                    <a:lnTo>
                      <a:pt x="30" y="74"/>
                    </a:lnTo>
                    <a:lnTo>
                      <a:pt x="29" y="74"/>
                    </a:lnTo>
                    <a:lnTo>
                      <a:pt x="27" y="72"/>
                    </a:lnTo>
                    <a:lnTo>
                      <a:pt x="25" y="72"/>
                    </a:lnTo>
                    <a:lnTo>
                      <a:pt x="25" y="72"/>
                    </a:lnTo>
                    <a:lnTo>
                      <a:pt x="23" y="72"/>
                    </a:lnTo>
                    <a:lnTo>
                      <a:pt x="21" y="72"/>
                    </a:lnTo>
                    <a:lnTo>
                      <a:pt x="21" y="72"/>
                    </a:lnTo>
                    <a:lnTo>
                      <a:pt x="11" y="76"/>
                    </a:lnTo>
                    <a:lnTo>
                      <a:pt x="8" y="78"/>
                    </a:lnTo>
                    <a:lnTo>
                      <a:pt x="6" y="74"/>
                    </a:lnTo>
                    <a:lnTo>
                      <a:pt x="6" y="72"/>
                    </a:lnTo>
                    <a:lnTo>
                      <a:pt x="6" y="68"/>
                    </a:lnTo>
                    <a:lnTo>
                      <a:pt x="8" y="66"/>
                    </a:lnTo>
                    <a:lnTo>
                      <a:pt x="8" y="64"/>
                    </a:lnTo>
                    <a:lnTo>
                      <a:pt x="11" y="59"/>
                    </a:lnTo>
                    <a:lnTo>
                      <a:pt x="13" y="57"/>
                    </a:lnTo>
                    <a:lnTo>
                      <a:pt x="13" y="55"/>
                    </a:lnTo>
                    <a:lnTo>
                      <a:pt x="11" y="51"/>
                    </a:lnTo>
                    <a:lnTo>
                      <a:pt x="11" y="47"/>
                    </a:lnTo>
                    <a:lnTo>
                      <a:pt x="11" y="42"/>
                    </a:lnTo>
                    <a:lnTo>
                      <a:pt x="10" y="40"/>
                    </a:lnTo>
                    <a:lnTo>
                      <a:pt x="10" y="40"/>
                    </a:lnTo>
                    <a:lnTo>
                      <a:pt x="6" y="40"/>
                    </a:lnTo>
                    <a:lnTo>
                      <a:pt x="4" y="40"/>
                    </a:lnTo>
                    <a:lnTo>
                      <a:pt x="4" y="40"/>
                    </a:lnTo>
                    <a:lnTo>
                      <a:pt x="4" y="38"/>
                    </a:lnTo>
                    <a:lnTo>
                      <a:pt x="2" y="36"/>
                    </a:lnTo>
                    <a:lnTo>
                      <a:pt x="2" y="36"/>
                    </a:lnTo>
                    <a:lnTo>
                      <a:pt x="0" y="36"/>
                    </a:lnTo>
                    <a:lnTo>
                      <a:pt x="0" y="36"/>
                    </a:lnTo>
                    <a:lnTo>
                      <a:pt x="0" y="34"/>
                    </a:lnTo>
                    <a:lnTo>
                      <a:pt x="0" y="32"/>
                    </a:lnTo>
                    <a:lnTo>
                      <a:pt x="0" y="30"/>
                    </a:lnTo>
                    <a:lnTo>
                      <a:pt x="0" y="30"/>
                    </a:lnTo>
                    <a:lnTo>
                      <a:pt x="2" y="28"/>
                    </a:lnTo>
                    <a:lnTo>
                      <a:pt x="4" y="28"/>
                    </a:lnTo>
                    <a:lnTo>
                      <a:pt x="8" y="28"/>
                    </a:lnTo>
                    <a:lnTo>
                      <a:pt x="13" y="28"/>
                    </a:lnTo>
                    <a:lnTo>
                      <a:pt x="17" y="28"/>
                    </a:lnTo>
                    <a:lnTo>
                      <a:pt x="17" y="26"/>
                    </a:lnTo>
                    <a:lnTo>
                      <a:pt x="19" y="25"/>
                    </a:lnTo>
                    <a:lnTo>
                      <a:pt x="21" y="23"/>
                    </a:lnTo>
                    <a:lnTo>
                      <a:pt x="21" y="23"/>
                    </a:lnTo>
                    <a:lnTo>
                      <a:pt x="21" y="23"/>
                    </a:lnTo>
                    <a:lnTo>
                      <a:pt x="21" y="23"/>
                    </a:lnTo>
                    <a:lnTo>
                      <a:pt x="23" y="23"/>
                    </a:lnTo>
                    <a:lnTo>
                      <a:pt x="23" y="23"/>
                    </a:lnTo>
                    <a:lnTo>
                      <a:pt x="23" y="23"/>
                    </a:lnTo>
                    <a:lnTo>
                      <a:pt x="23" y="23"/>
                    </a:lnTo>
                    <a:lnTo>
                      <a:pt x="23" y="21"/>
                    </a:lnTo>
                    <a:lnTo>
                      <a:pt x="23" y="21"/>
                    </a:lnTo>
                    <a:lnTo>
                      <a:pt x="23" y="21"/>
                    </a:lnTo>
                    <a:lnTo>
                      <a:pt x="23" y="21"/>
                    </a:lnTo>
                    <a:lnTo>
                      <a:pt x="25" y="19"/>
                    </a:lnTo>
                    <a:lnTo>
                      <a:pt x="25" y="19"/>
                    </a:lnTo>
                    <a:lnTo>
                      <a:pt x="25" y="17"/>
                    </a:lnTo>
                    <a:lnTo>
                      <a:pt x="23" y="17"/>
                    </a:lnTo>
                    <a:lnTo>
                      <a:pt x="21" y="17"/>
                    </a:lnTo>
                    <a:lnTo>
                      <a:pt x="21" y="17"/>
                    </a:lnTo>
                    <a:lnTo>
                      <a:pt x="19" y="17"/>
                    </a:lnTo>
                    <a:lnTo>
                      <a:pt x="23" y="17"/>
                    </a:lnTo>
                    <a:lnTo>
                      <a:pt x="30" y="17"/>
                    </a:lnTo>
                    <a:lnTo>
                      <a:pt x="29" y="15"/>
                    </a:lnTo>
                    <a:lnTo>
                      <a:pt x="30" y="13"/>
                    </a:lnTo>
                    <a:lnTo>
                      <a:pt x="30" y="13"/>
                    </a:lnTo>
                    <a:lnTo>
                      <a:pt x="30" y="13"/>
                    </a:lnTo>
                    <a:lnTo>
                      <a:pt x="29" y="11"/>
                    </a:lnTo>
                    <a:lnTo>
                      <a:pt x="29" y="9"/>
                    </a:lnTo>
                    <a:lnTo>
                      <a:pt x="29" y="9"/>
                    </a:lnTo>
                    <a:lnTo>
                      <a:pt x="29" y="9"/>
                    </a:lnTo>
                    <a:lnTo>
                      <a:pt x="30" y="8"/>
                    </a:lnTo>
                    <a:lnTo>
                      <a:pt x="30" y="8"/>
                    </a:lnTo>
                    <a:lnTo>
                      <a:pt x="30" y="6"/>
                    </a:lnTo>
                    <a:lnTo>
                      <a:pt x="32" y="6"/>
                    </a:lnTo>
                    <a:lnTo>
                      <a:pt x="32" y="6"/>
                    </a:lnTo>
                    <a:lnTo>
                      <a:pt x="36" y="8"/>
                    </a:lnTo>
                    <a:lnTo>
                      <a:pt x="38" y="8"/>
                    </a:lnTo>
                    <a:lnTo>
                      <a:pt x="40" y="6"/>
                    </a:lnTo>
                    <a:lnTo>
                      <a:pt x="42" y="4"/>
                    </a:lnTo>
                    <a:lnTo>
                      <a:pt x="44" y="4"/>
                    </a:lnTo>
                    <a:lnTo>
                      <a:pt x="47" y="0"/>
                    </a:lnTo>
                    <a:lnTo>
                      <a:pt x="47" y="0"/>
                    </a:lnTo>
                    <a:lnTo>
                      <a:pt x="49" y="2"/>
                    </a:lnTo>
                    <a:lnTo>
                      <a:pt x="53" y="6"/>
                    </a:lnTo>
                    <a:lnTo>
                      <a:pt x="53" y="8"/>
                    </a:lnTo>
                    <a:lnTo>
                      <a:pt x="49" y="9"/>
                    </a:lnTo>
                    <a:lnTo>
                      <a:pt x="47" y="11"/>
                    </a:lnTo>
                    <a:lnTo>
                      <a:pt x="47" y="13"/>
                    </a:lnTo>
                    <a:lnTo>
                      <a:pt x="47" y="13"/>
                    </a:lnTo>
                    <a:lnTo>
                      <a:pt x="49" y="13"/>
                    </a:lnTo>
                    <a:lnTo>
                      <a:pt x="49" y="13"/>
                    </a:lnTo>
                    <a:lnTo>
                      <a:pt x="49" y="15"/>
                    </a:lnTo>
                    <a:lnTo>
                      <a:pt x="51" y="15"/>
                    </a:lnTo>
                    <a:lnTo>
                      <a:pt x="51" y="15"/>
                    </a:lnTo>
                    <a:lnTo>
                      <a:pt x="51" y="17"/>
                    </a:lnTo>
                    <a:lnTo>
                      <a:pt x="53" y="17"/>
                    </a:lnTo>
                    <a:lnTo>
                      <a:pt x="57" y="15"/>
                    </a:lnTo>
                    <a:lnTo>
                      <a:pt x="55" y="17"/>
                    </a:lnTo>
                    <a:lnTo>
                      <a:pt x="55" y="17"/>
                    </a:lnTo>
                    <a:lnTo>
                      <a:pt x="53" y="17"/>
                    </a:lnTo>
                    <a:lnTo>
                      <a:pt x="51" y="19"/>
                    </a:lnTo>
                    <a:lnTo>
                      <a:pt x="51" y="19"/>
                    </a:lnTo>
                    <a:lnTo>
                      <a:pt x="51" y="19"/>
                    </a:lnTo>
                    <a:lnTo>
                      <a:pt x="51" y="21"/>
                    </a:lnTo>
                    <a:lnTo>
                      <a:pt x="51" y="21"/>
                    </a:lnTo>
                    <a:lnTo>
                      <a:pt x="49" y="21"/>
                    </a:lnTo>
                    <a:lnTo>
                      <a:pt x="49" y="21"/>
                    </a:lnTo>
                    <a:lnTo>
                      <a:pt x="49" y="21"/>
                    </a:lnTo>
                    <a:lnTo>
                      <a:pt x="49" y="19"/>
                    </a:lnTo>
                    <a:lnTo>
                      <a:pt x="42" y="17"/>
                    </a:lnTo>
                    <a:lnTo>
                      <a:pt x="38" y="17"/>
                    </a:lnTo>
                    <a:lnTo>
                      <a:pt x="34" y="19"/>
                    </a:lnTo>
                    <a:lnTo>
                      <a:pt x="34" y="19"/>
                    </a:lnTo>
                    <a:lnTo>
                      <a:pt x="34" y="21"/>
                    </a:lnTo>
                    <a:lnTo>
                      <a:pt x="32" y="21"/>
                    </a:lnTo>
                    <a:lnTo>
                      <a:pt x="32" y="21"/>
                    </a:lnTo>
                    <a:lnTo>
                      <a:pt x="30" y="21"/>
                    </a:lnTo>
                    <a:lnTo>
                      <a:pt x="30" y="21"/>
                    </a:lnTo>
                    <a:lnTo>
                      <a:pt x="29" y="23"/>
                    </a:lnTo>
                    <a:lnTo>
                      <a:pt x="29" y="26"/>
                    </a:lnTo>
                    <a:lnTo>
                      <a:pt x="29" y="28"/>
                    </a:lnTo>
                    <a:lnTo>
                      <a:pt x="30" y="28"/>
                    </a:lnTo>
                    <a:lnTo>
                      <a:pt x="30" y="30"/>
                    </a:lnTo>
                    <a:lnTo>
                      <a:pt x="36" y="28"/>
                    </a:lnTo>
                    <a:lnTo>
                      <a:pt x="44" y="28"/>
                    </a:lnTo>
                    <a:lnTo>
                      <a:pt x="47" y="28"/>
                    </a:lnTo>
                    <a:lnTo>
                      <a:pt x="47" y="28"/>
                    </a:lnTo>
                    <a:lnTo>
                      <a:pt x="49" y="28"/>
                    </a:lnTo>
                    <a:lnTo>
                      <a:pt x="51" y="28"/>
                    </a:lnTo>
                    <a:lnTo>
                      <a:pt x="51" y="30"/>
                    </a:lnTo>
                    <a:lnTo>
                      <a:pt x="53" y="32"/>
                    </a:lnTo>
                    <a:lnTo>
                      <a:pt x="53" y="32"/>
                    </a:lnTo>
                    <a:lnTo>
                      <a:pt x="55" y="32"/>
                    </a:lnTo>
                    <a:lnTo>
                      <a:pt x="55" y="32"/>
                    </a:lnTo>
                    <a:lnTo>
                      <a:pt x="57" y="30"/>
                    </a:lnTo>
                    <a:lnTo>
                      <a:pt x="57" y="30"/>
                    </a:lnTo>
                    <a:lnTo>
                      <a:pt x="59" y="30"/>
                    </a:lnTo>
                    <a:lnTo>
                      <a:pt x="63" y="28"/>
                    </a:lnTo>
                    <a:lnTo>
                      <a:pt x="63" y="28"/>
                    </a:lnTo>
                    <a:lnTo>
                      <a:pt x="65" y="28"/>
                    </a:lnTo>
                    <a:lnTo>
                      <a:pt x="65" y="28"/>
                    </a:lnTo>
                    <a:lnTo>
                      <a:pt x="65" y="28"/>
                    </a:lnTo>
                    <a:lnTo>
                      <a:pt x="65" y="30"/>
                    </a:lnTo>
                    <a:lnTo>
                      <a:pt x="68" y="32"/>
                    </a:lnTo>
                    <a:lnTo>
                      <a:pt x="68" y="32"/>
                    </a:lnTo>
                    <a:lnTo>
                      <a:pt x="68" y="32"/>
                    </a:lnTo>
                    <a:lnTo>
                      <a:pt x="68" y="32"/>
                    </a:lnTo>
                    <a:lnTo>
                      <a:pt x="68" y="34"/>
                    </a:lnTo>
                    <a:lnTo>
                      <a:pt x="70" y="34"/>
                    </a:lnTo>
                    <a:lnTo>
                      <a:pt x="70" y="34"/>
                    </a:lnTo>
                    <a:lnTo>
                      <a:pt x="72" y="32"/>
                    </a:lnTo>
                    <a:lnTo>
                      <a:pt x="74" y="32"/>
                    </a:lnTo>
                    <a:lnTo>
                      <a:pt x="74" y="32"/>
                    </a:lnTo>
                    <a:lnTo>
                      <a:pt x="76" y="34"/>
                    </a:lnTo>
                    <a:lnTo>
                      <a:pt x="78" y="34"/>
                    </a:lnTo>
                    <a:lnTo>
                      <a:pt x="78" y="34"/>
                    </a:lnTo>
                    <a:lnTo>
                      <a:pt x="80" y="32"/>
                    </a:lnTo>
                    <a:lnTo>
                      <a:pt x="80" y="32"/>
                    </a:lnTo>
                    <a:lnTo>
                      <a:pt x="82" y="32"/>
                    </a:lnTo>
                    <a:lnTo>
                      <a:pt x="82" y="32"/>
                    </a:lnTo>
                    <a:lnTo>
                      <a:pt x="84" y="32"/>
                    </a:lnTo>
                    <a:lnTo>
                      <a:pt x="84" y="32"/>
                    </a:lnTo>
                    <a:lnTo>
                      <a:pt x="91" y="32"/>
                    </a:lnTo>
                    <a:lnTo>
                      <a:pt x="93" y="32"/>
                    </a:lnTo>
                    <a:lnTo>
                      <a:pt x="95" y="32"/>
                    </a:lnTo>
                    <a:lnTo>
                      <a:pt x="97" y="30"/>
                    </a:lnTo>
                    <a:lnTo>
                      <a:pt x="97" y="30"/>
                    </a:lnTo>
                    <a:close/>
                    <a:moveTo>
                      <a:pt x="51" y="2"/>
                    </a:moveTo>
                    <a:lnTo>
                      <a:pt x="51" y="2"/>
                    </a:lnTo>
                    <a:lnTo>
                      <a:pt x="51" y="2"/>
                    </a:lnTo>
                    <a:lnTo>
                      <a:pt x="51" y="0"/>
                    </a:lnTo>
                    <a:lnTo>
                      <a:pt x="49" y="0"/>
                    </a:lnTo>
                    <a:lnTo>
                      <a:pt x="51" y="2"/>
                    </a:lnTo>
                    <a:lnTo>
                      <a:pt x="51" y="2"/>
                    </a:lnTo>
                    <a:close/>
                    <a:moveTo>
                      <a:pt x="51" y="23"/>
                    </a:moveTo>
                    <a:lnTo>
                      <a:pt x="49" y="23"/>
                    </a:lnTo>
                    <a:lnTo>
                      <a:pt x="49" y="23"/>
                    </a:lnTo>
                    <a:lnTo>
                      <a:pt x="49" y="23"/>
                    </a:lnTo>
                    <a:lnTo>
                      <a:pt x="51" y="25"/>
                    </a:lnTo>
                    <a:lnTo>
                      <a:pt x="51" y="25"/>
                    </a:lnTo>
                    <a:lnTo>
                      <a:pt x="53" y="23"/>
                    </a:lnTo>
                    <a:lnTo>
                      <a:pt x="51" y="23"/>
                    </a:lnTo>
                    <a:lnTo>
                      <a:pt x="51" y="23"/>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02" name="Freeform 1847">
                <a:extLst>
                  <a:ext uri="{FF2B5EF4-FFF2-40B4-BE49-F238E27FC236}">
                    <a16:creationId xmlns:a16="http://schemas.microsoft.com/office/drawing/2014/main" id="{91FDCFC9-D42D-AFFC-AD3E-47B0E5A9DFAA}"/>
                  </a:ext>
                </a:extLst>
              </p:cNvPr>
              <p:cNvSpPr>
                <a:spLocks noEditPoints="1"/>
              </p:cNvSpPr>
              <p:nvPr/>
            </p:nvSpPr>
            <p:spPr bwMode="auto">
              <a:xfrm>
                <a:off x="23281518" y="1853079"/>
                <a:ext cx="424251" cy="391618"/>
              </a:xfrm>
              <a:custGeom>
                <a:avLst/>
                <a:gdLst>
                  <a:gd name="T0" fmla="*/ 50 w 52"/>
                  <a:gd name="T1" fmla="*/ 42 h 48"/>
                  <a:gd name="T2" fmla="*/ 50 w 52"/>
                  <a:gd name="T3" fmla="*/ 40 h 48"/>
                  <a:gd name="T4" fmla="*/ 48 w 52"/>
                  <a:gd name="T5" fmla="*/ 38 h 48"/>
                  <a:gd name="T6" fmla="*/ 48 w 52"/>
                  <a:gd name="T7" fmla="*/ 36 h 48"/>
                  <a:gd name="T8" fmla="*/ 50 w 52"/>
                  <a:gd name="T9" fmla="*/ 34 h 48"/>
                  <a:gd name="T10" fmla="*/ 46 w 52"/>
                  <a:gd name="T11" fmla="*/ 32 h 48"/>
                  <a:gd name="T12" fmla="*/ 44 w 52"/>
                  <a:gd name="T13" fmla="*/ 32 h 48"/>
                  <a:gd name="T14" fmla="*/ 38 w 52"/>
                  <a:gd name="T15" fmla="*/ 29 h 48"/>
                  <a:gd name="T16" fmla="*/ 36 w 52"/>
                  <a:gd name="T17" fmla="*/ 27 h 48"/>
                  <a:gd name="T18" fmla="*/ 38 w 52"/>
                  <a:gd name="T19" fmla="*/ 25 h 48"/>
                  <a:gd name="T20" fmla="*/ 42 w 52"/>
                  <a:gd name="T21" fmla="*/ 23 h 48"/>
                  <a:gd name="T22" fmla="*/ 38 w 52"/>
                  <a:gd name="T23" fmla="*/ 19 h 48"/>
                  <a:gd name="T24" fmla="*/ 33 w 52"/>
                  <a:gd name="T25" fmla="*/ 15 h 48"/>
                  <a:gd name="T26" fmla="*/ 34 w 52"/>
                  <a:gd name="T27" fmla="*/ 12 h 48"/>
                  <a:gd name="T28" fmla="*/ 34 w 52"/>
                  <a:gd name="T29" fmla="*/ 10 h 48"/>
                  <a:gd name="T30" fmla="*/ 31 w 52"/>
                  <a:gd name="T31" fmla="*/ 6 h 48"/>
                  <a:gd name="T32" fmla="*/ 29 w 52"/>
                  <a:gd name="T33" fmla="*/ 4 h 48"/>
                  <a:gd name="T34" fmla="*/ 29 w 52"/>
                  <a:gd name="T35" fmla="*/ 4 h 48"/>
                  <a:gd name="T36" fmla="*/ 27 w 52"/>
                  <a:gd name="T37" fmla="*/ 2 h 48"/>
                  <a:gd name="T38" fmla="*/ 25 w 52"/>
                  <a:gd name="T39" fmla="*/ 0 h 48"/>
                  <a:gd name="T40" fmla="*/ 23 w 52"/>
                  <a:gd name="T41" fmla="*/ 2 h 48"/>
                  <a:gd name="T42" fmla="*/ 23 w 52"/>
                  <a:gd name="T43" fmla="*/ 2 h 48"/>
                  <a:gd name="T44" fmla="*/ 12 w 52"/>
                  <a:gd name="T45" fmla="*/ 2 h 48"/>
                  <a:gd name="T46" fmla="*/ 2 w 52"/>
                  <a:gd name="T47" fmla="*/ 6 h 48"/>
                  <a:gd name="T48" fmla="*/ 4 w 52"/>
                  <a:gd name="T49" fmla="*/ 8 h 48"/>
                  <a:gd name="T50" fmla="*/ 6 w 52"/>
                  <a:gd name="T51" fmla="*/ 10 h 48"/>
                  <a:gd name="T52" fmla="*/ 6 w 52"/>
                  <a:gd name="T53" fmla="*/ 14 h 48"/>
                  <a:gd name="T54" fmla="*/ 4 w 52"/>
                  <a:gd name="T55" fmla="*/ 17 h 48"/>
                  <a:gd name="T56" fmla="*/ 4 w 52"/>
                  <a:gd name="T57" fmla="*/ 19 h 48"/>
                  <a:gd name="T58" fmla="*/ 4 w 52"/>
                  <a:gd name="T59" fmla="*/ 21 h 48"/>
                  <a:gd name="T60" fmla="*/ 4 w 52"/>
                  <a:gd name="T61" fmla="*/ 23 h 48"/>
                  <a:gd name="T62" fmla="*/ 10 w 52"/>
                  <a:gd name="T63" fmla="*/ 25 h 48"/>
                  <a:gd name="T64" fmla="*/ 14 w 52"/>
                  <a:gd name="T65" fmla="*/ 25 h 48"/>
                  <a:gd name="T66" fmla="*/ 19 w 52"/>
                  <a:gd name="T67" fmla="*/ 29 h 48"/>
                  <a:gd name="T68" fmla="*/ 23 w 52"/>
                  <a:gd name="T69" fmla="*/ 32 h 48"/>
                  <a:gd name="T70" fmla="*/ 27 w 52"/>
                  <a:gd name="T71" fmla="*/ 31 h 48"/>
                  <a:gd name="T72" fmla="*/ 29 w 52"/>
                  <a:gd name="T73" fmla="*/ 32 h 48"/>
                  <a:gd name="T74" fmla="*/ 29 w 52"/>
                  <a:gd name="T75" fmla="*/ 34 h 48"/>
                  <a:gd name="T76" fmla="*/ 29 w 52"/>
                  <a:gd name="T77" fmla="*/ 34 h 48"/>
                  <a:gd name="T78" fmla="*/ 33 w 52"/>
                  <a:gd name="T79" fmla="*/ 36 h 48"/>
                  <a:gd name="T80" fmla="*/ 36 w 52"/>
                  <a:gd name="T81" fmla="*/ 34 h 48"/>
                  <a:gd name="T82" fmla="*/ 38 w 52"/>
                  <a:gd name="T83" fmla="*/ 34 h 48"/>
                  <a:gd name="T84" fmla="*/ 40 w 52"/>
                  <a:gd name="T85" fmla="*/ 38 h 48"/>
                  <a:gd name="T86" fmla="*/ 42 w 52"/>
                  <a:gd name="T87" fmla="*/ 40 h 48"/>
                  <a:gd name="T88" fmla="*/ 42 w 52"/>
                  <a:gd name="T89" fmla="*/ 42 h 48"/>
                  <a:gd name="T90" fmla="*/ 42 w 52"/>
                  <a:gd name="T91" fmla="*/ 42 h 48"/>
                  <a:gd name="T92" fmla="*/ 48 w 52"/>
                  <a:gd name="T93" fmla="*/ 48 h 48"/>
                  <a:gd name="T94" fmla="*/ 50 w 52"/>
                  <a:gd name="T95" fmla="*/ 44 h 48"/>
                  <a:gd name="T96" fmla="*/ 27 w 52"/>
                  <a:gd name="T97" fmla="*/ 6 h 48"/>
                  <a:gd name="T98" fmla="*/ 25 w 52"/>
                  <a:gd name="T99" fmla="*/ 4 h 48"/>
                  <a:gd name="T100" fmla="*/ 27 w 52"/>
                  <a:gd name="T101" fmla="*/ 6 h 48"/>
                  <a:gd name="T102" fmla="*/ 34 w 52"/>
                  <a:gd name="T103" fmla="*/ 14 h 48"/>
                  <a:gd name="T104" fmla="*/ 34 w 52"/>
                  <a:gd name="T105" fmla="*/ 1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 h="48">
                    <a:moveTo>
                      <a:pt x="50" y="42"/>
                    </a:moveTo>
                    <a:lnTo>
                      <a:pt x="50" y="42"/>
                    </a:lnTo>
                    <a:lnTo>
                      <a:pt x="52" y="42"/>
                    </a:lnTo>
                    <a:lnTo>
                      <a:pt x="50" y="40"/>
                    </a:lnTo>
                    <a:lnTo>
                      <a:pt x="50" y="40"/>
                    </a:lnTo>
                    <a:lnTo>
                      <a:pt x="48" y="38"/>
                    </a:lnTo>
                    <a:lnTo>
                      <a:pt x="48" y="36"/>
                    </a:lnTo>
                    <a:lnTo>
                      <a:pt x="48" y="36"/>
                    </a:lnTo>
                    <a:lnTo>
                      <a:pt x="50" y="36"/>
                    </a:lnTo>
                    <a:lnTo>
                      <a:pt x="50" y="34"/>
                    </a:lnTo>
                    <a:lnTo>
                      <a:pt x="48" y="34"/>
                    </a:lnTo>
                    <a:lnTo>
                      <a:pt x="46" y="32"/>
                    </a:lnTo>
                    <a:lnTo>
                      <a:pt x="46" y="32"/>
                    </a:lnTo>
                    <a:lnTo>
                      <a:pt x="44" y="32"/>
                    </a:lnTo>
                    <a:lnTo>
                      <a:pt x="44" y="32"/>
                    </a:lnTo>
                    <a:lnTo>
                      <a:pt x="38" y="29"/>
                    </a:lnTo>
                    <a:lnTo>
                      <a:pt x="36" y="27"/>
                    </a:lnTo>
                    <a:lnTo>
                      <a:pt x="36" y="27"/>
                    </a:lnTo>
                    <a:lnTo>
                      <a:pt x="36" y="25"/>
                    </a:lnTo>
                    <a:lnTo>
                      <a:pt x="38" y="25"/>
                    </a:lnTo>
                    <a:lnTo>
                      <a:pt x="40" y="25"/>
                    </a:lnTo>
                    <a:lnTo>
                      <a:pt x="42" y="23"/>
                    </a:lnTo>
                    <a:lnTo>
                      <a:pt x="40" y="21"/>
                    </a:lnTo>
                    <a:lnTo>
                      <a:pt x="38" y="19"/>
                    </a:lnTo>
                    <a:lnTo>
                      <a:pt x="36" y="17"/>
                    </a:lnTo>
                    <a:lnTo>
                      <a:pt x="33" y="15"/>
                    </a:lnTo>
                    <a:lnTo>
                      <a:pt x="33" y="14"/>
                    </a:lnTo>
                    <a:lnTo>
                      <a:pt x="34" y="12"/>
                    </a:lnTo>
                    <a:lnTo>
                      <a:pt x="34" y="12"/>
                    </a:lnTo>
                    <a:lnTo>
                      <a:pt x="34" y="10"/>
                    </a:lnTo>
                    <a:lnTo>
                      <a:pt x="34" y="8"/>
                    </a:lnTo>
                    <a:lnTo>
                      <a:pt x="31" y="6"/>
                    </a:lnTo>
                    <a:lnTo>
                      <a:pt x="27" y="4"/>
                    </a:lnTo>
                    <a:lnTo>
                      <a:pt x="29" y="4"/>
                    </a:lnTo>
                    <a:lnTo>
                      <a:pt x="29" y="4"/>
                    </a:lnTo>
                    <a:lnTo>
                      <a:pt x="29" y="4"/>
                    </a:lnTo>
                    <a:lnTo>
                      <a:pt x="27" y="2"/>
                    </a:lnTo>
                    <a:lnTo>
                      <a:pt x="27" y="2"/>
                    </a:lnTo>
                    <a:lnTo>
                      <a:pt x="27" y="0"/>
                    </a:lnTo>
                    <a:lnTo>
                      <a:pt x="25" y="0"/>
                    </a:lnTo>
                    <a:lnTo>
                      <a:pt x="23" y="2"/>
                    </a:lnTo>
                    <a:lnTo>
                      <a:pt x="23" y="2"/>
                    </a:lnTo>
                    <a:lnTo>
                      <a:pt x="23" y="2"/>
                    </a:lnTo>
                    <a:lnTo>
                      <a:pt x="23" y="2"/>
                    </a:lnTo>
                    <a:lnTo>
                      <a:pt x="21" y="2"/>
                    </a:lnTo>
                    <a:lnTo>
                      <a:pt x="12" y="2"/>
                    </a:lnTo>
                    <a:lnTo>
                      <a:pt x="0" y="4"/>
                    </a:lnTo>
                    <a:lnTo>
                      <a:pt x="2" y="6"/>
                    </a:lnTo>
                    <a:lnTo>
                      <a:pt x="2" y="6"/>
                    </a:lnTo>
                    <a:lnTo>
                      <a:pt x="4" y="8"/>
                    </a:lnTo>
                    <a:lnTo>
                      <a:pt x="4" y="8"/>
                    </a:lnTo>
                    <a:lnTo>
                      <a:pt x="6" y="10"/>
                    </a:lnTo>
                    <a:lnTo>
                      <a:pt x="6" y="12"/>
                    </a:lnTo>
                    <a:lnTo>
                      <a:pt x="6" y="14"/>
                    </a:lnTo>
                    <a:lnTo>
                      <a:pt x="4" y="15"/>
                    </a:lnTo>
                    <a:lnTo>
                      <a:pt x="4" y="17"/>
                    </a:lnTo>
                    <a:lnTo>
                      <a:pt x="4" y="17"/>
                    </a:lnTo>
                    <a:lnTo>
                      <a:pt x="4" y="19"/>
                    </a:lnTo>
                    <a:lnTo>
                      <a:pt x="4" y="21"/>
                    </a:lnTo>
                    <a:lnTo>
                      <a:pt x="4" y="21"/>
                    </a:lnTo>
                    <a:lnTo>
                      <a:pt x="6" y="23"/>
                    </a:lnTo>
                    <a:lnTo>
                      <a:pt x="4" y="23"/>
                    </a:lnTo>
                    <a:lnTo>
                      <a:pt x="8" y="25"/>
                    </a:lnTo>
                    <a:lnTo>
                      <a:pt x="10" y="25"/>
                    </a:lnTo>
                    <a:lnTo>
                      <a:pt x="12" y="25"/>
                    </a:lnTo>
                    <a:lnTo>
                      <a:pt x="14" y="25"/>
                    </a:lnTo>
                    <a:lnTo>
                      <a:pt x="17" y="27"/>
                    </a:lnTo>
                    <a:lnTo>
                      <a:pt x="19" y="29"/>
                    </a:lnTo>
                    <a:lnTo>
                      <a:pt x="21" y="31"/>
                    </a:lnTo>
                    <a:lnTo>
                      <a:pt x="23" y="32"/>
                    </a:lnTo>
                    <a:lnTo>
                      <a:pt x="25" y="31"/>
                    </a:lnTo>
                    <a:lnTo>
                      <a:pt x="27" y="31"/>
                    </a:lnTo>
                    <a:lnTo>
                      <a:pt x="27" y="31"/>
                    </a:lnTo>
                    <a:lnTo>
                      <a:pt x="29" y="32"/>
                    </a:lnTo>
                    <a:lnTo>
                      <a:pt x="29" y="32"/>
                    </a:lnTo>
                    <a:lnTo>
                      <a:pt x="29" y="34"/>
                    </a:lnTo>
                    <a:lnTo>
                      <a:pt x="29" y="34"/>
                    </a:lnTo>
                    <a:lnTo>
                      <a:pt x="29" y="34"/>
                    </a:lnTo>
                    <a:lnTo>
                      <a:pt x="33" y="34"/>
                    </a:lnTo>
                    <a:lnTo>
                      <a:pt x="33" y="36"/>
                    </a:lnTo>
                    <a:lnTo>
                      <a:pt x="33" y="34"/>
                    </a:lnTo>
                    <a:lnTo>
                      <a:pt x="36" y="34"/>
                    </a:lnTo>
                    <a:lnTo>
                      <a:pt x="36" y="34"/>
                    </a:lnTo>
                    <a:lnTo>
                      <a:pt x="38" y="34"/>
                    </a:lnTo>
                    <a:lnTo>
                      <a:pt x="38" y="36"/>
                    </a:lnTo>
                    <a:lnTo>
                      <a:pt x="40" y="38"/>
                    </a:lnTo>
                    <a:lnTo>
                      <a:pt x="40" y="40"/>
                    </a:lnTo>
                    <a:lnTo>
                      <a:pt x="42" y="40"/>
                    </a:lnTo>
                    <a:lnTo>
                      <a:pt x="42" y="40"/>
                    </a:lnTo>
                    <a:lnTo>
                      <a:pt x="42" y="42"/>
                    </a:lnTo>
                    <a:lnTo>
                      <a:pt x="42" y="42"/>
                    </a:lnTo>
                    <a:lnTo>
                      <a:pt x="42" y="42"/>
                    </a:lnTo>
                    <a:lnTo>
                      <a:pt x="44" y="48"/>
                    </a:lnTo>
                    <a:lnTo>
                      <a:pt x="48" y="48"/>
                    </a:lnTo>
                    <a:lnTo>
                      <a:pt x="50" y="48"/>
                    </a:lnTo>
                    <a:lnTo>
                      <a:pt x="50" y="44"/>
                    </a:lnTo>
                    <a:lnTo>
                      <a:pt x="50" y="42"/>
                    </a:lnTo>
                    <a:close/>
                    <a:moveTo>
                      <a:pt x="27" y="6"/>
                    </a:moveTo>
                    <a:lnTo>
                      <a:pt x="25" y="6"/>
                    </a:lnTo>
                    <a:lnTo>
                      <a:pt x="25" y="4"/>
                    </a:lnTo>
                    <a:lnTo>
                      <a:pt x="27" y="6"/>
                    </a:lnTo>
                    <a:lnTo>
                      <a:pt x="27" y="6"/>
                    </a:lnTo>
                    <a:close/>
                    <a:moveTo>
                      <a:pt x="34" y="14"/>
                    </a:moveTo>
                    <a:lnTo>
                      <a:pt x="34" y="14"/>
                    </a:lnTo>
                    <a:lnTo>
                      <a:pt x="34" y="14"/>
                    </a:lnTo>
                    <a:lnTo>
                      <a:pt x="34" y="14"/>
                    </a:lnTo>
                    <a:lnTo>
                      <a:pt x="34" y="14"/>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03" name="Freeform 1848">
                <a:extLst>
                  <a:ext uri="{FF2B5EF4-FFF2-40B4-BE49-F238E27FC236}">
                    <a16:creationId xmlns:a16="http://schemas.microsoft.com/office/drawing/2014/main" id="{0962B984-8054-12C0-FC4E-307BD747F6C5}"/>
                  </a:ext>
                </a:extLst>
              </p:cNvPr>
              <p:cNvSpPr>
                <a:spLocks noEditPoints="1"/>
              </p:cNvSpPr>
              <p:nvPr/>
            </p:nvSpPr>
            <p:spPr bwMode="auto">
              <a:xfrm>
                <a:off x="24921414" y="1143274"/>
                <a:ext cx="2243640" cy="1362503"/>
              </a:xfrm>
              <a:custGeom>
                <a:avLst/>
                <a:gdLst>
                  <a:gd name="T0" fmla="*/ 17 w 275"/>
                  <a:gd name="T1" fmla="*/ 85 h 167"/>
                  <a:gd name="T2" fmla="*/ 21 w 275"/>
                  <a:gd name="T3" fmla="*/ 72 h 167"/>
                  <a:gd name="T4" fmla="*/ 32 w 275"/>
                  <a:gd name="T5" fmla="*/ 64 h 167"/>
                  <a:gd name="T6" fmla="*/ 40 w 275"/>
                  <a:gd name="T7" fmla="*/ 64 h 167"/>
                  <a:gd name="T8" fmla="*/ 48 w 275"/>
                  <a:gd name="T9" fmla="*/ 63 h 167"/>
                  <a:gd name="T10" fmla="*/ 55 w 275"/>
                  <a:gd name="T11" fmla="*/ 68 h 167"/>
                  <a:gd name="T12" fmla="*/ 65 w 275"/>
                  <a:gd name="T13" fmla="*/ 74 h 167"/>
                  <a:gd name="T14" fmla="*/ 68 w 275"/>
                  <a:gd name="T15" fmla="*/ 78 h 167"/>
                  <a:gd name="T16" fmla="*/ 67 w 275"/>
                  <a:gd name="T17" fmla="*/ 83 h 167"/>
                  <a:gd name="T18" fmla="*/ 82 w 275"/>
                  <a:gd name="T19" fmla="*/ 89 h 167"/>
                  <a:gd name="T20" fmla="*/ 95 w 275"/>
                  <a:gd name="T21" fmla="*/ 93 h 167"/>
                  <a:gd name="T22" fmla="*/ 106 w 275"/>
                  <a:gd name="T23" fmla="*/ 114 h 167"/>
                  <a:gd name="T24" fmla="*/ 135 w 275"/>
                  <a:gd name="T25" fmla="*/ 135 h 167"/>
                  <a:gd name="T26" fmla="*/ 159 w 275"/>
                  <a:gd name="T27" fmla="*/ 148 h 167"/>
                  <a:gd name="T28" fmla="*/ 169 w 275"/>
                  <a:gd name="T29" fmla="*/ 157 h 167"/>
                  <a:gd name="T30" fmla="*/ 178 w 275"/>
                  <a:gd name="T31" fmla="*/ 165 h 167"/>
                  <a:gd name="T32" fmla="*/ 190 w 275"/>
                  <a:gd name="T33" fmla="*/ 167 h 167"/>
                  <a:gd name="T34" fmla="*/ 197 w 275"/>
                  <a:gd name="T35" fmla="*/ 148 h 167"/>
                  <a:gd name="T36" fmla="*/ 188 w 275"/>
                  <a:gd name="T37" fmla="*/ 133 h 167"/>
                  <a:gd name="T38" fmla="*/ 184 w 275"/>
                  <a:gd name="T39" fmla="*/ 127 h 167"/>
                  <a:gd name="T40" fmla="*/ 197 w 275"/>
                  <a:gd name="T41" fmla="*/ 121 h 167"/>
                  <a:gd name="T42" fmla="*/ 205 w 275"/>
                  <a:gd name="T43" fmla="*/ 116 h 167"/>
                  <a:gd name="T44" fmla="*/ 207 w 275"/>
                  <a:gd name="T45" fmla="*/ 114 h 167"/>
                  <a:gd name="T46" fmla="*/ 205 w 275"/>
                  <a:gd name="T47" fmla="*/ 110 h 167"/>
                  <a:gd name="T48" fmla="*/ 214 w 275"/>
                  <a:gd name="T49" fmla="*/ 106 h 167"/>
                  <a:gd name="T50" fmla="*/ 214 w 275"/>
                  <a:gd name="T51" fmla="*/ 99 h 167"/>
                  <a:gd name="T52" fmla="*/ 228 w 275"/>
                  <a:gd name="T53" fmla="*/ 97 h 167"/>
                  <a:gd name="T54" fmla="*/ 231 w 275"/>
                  <a:gd name="T55" fmla="*/ 104 h 167"/>
                  <a:gd name="T56" fmla="*/ 235 w 275"/>
                  <a:gd name="T57" fmla="*/ 108 h 167"/>
                  <a:gd name="T58" fmla="*/ 260 w 275"/>
                  <a:gd name="T59" fmla="*/ 104 h 167"/>
                  <a:gd name="T60" fmla="*/ 264 w 275"/>
                  <a:gd name="T61" fmla="*/ 104 h 167"/>
                  <a:gd name="T62" fmla="*/ 269 w 275"/>
                  <a:gd name="T63" fmla="*/ 102 h 167"/>
                  <a:gd name="T64" fmla="*/ 268 w 275"/>
                  <a:gd name="T65" fmla="*/ 95 h 167"/>
                  <a:gd name="T66" fmla="*/ 260 w 275"/>
                  <a:gd name="T67" fmla="*/ 91 h 167"/>
                  <a:gd name="T68" fmla="*/ 254 w 275"/>
                  <a:gd name="T69" fmla="*/ 85 h 167"/>
                  <a:gd name="T70" fmla="*/ 249 w 275"/>
                  <a:gd name="T71" fmla="*/ 89 h 167"/>
                  <a:gd name="T72" fmla="*/ 237 w 275"/>
                  <a:gd name="T73" fmla="*/ 89 h 167"/>
                  <a:gd name="T74" fmla="*/ 233 w 275"/>
                  <a:gd name="T75" fmla="*/ 85 h 167"/>
                  <a:gd name="T76" fmla="*/ 233 w 275"/>
                  <a:gd name="T77" fmla="*/ 78 h 167"/>
                  <a:gd name="T78" fmla="*/ 241 w 275"/>
                  <a:gd name="T79" fmla="*/ 72 h 167"/>
                  <a:gd name="T80" fmla="*/ 241 w 275"/>
                  <a:gd name="T81" fmla="*/ 68 h 167"/>
                  <a:gd name="T82" fmla="*/ 230 w 275"/>
                  <a:gd name="T83" fmla="*/ 74 h 167"/>
                  <a:gd name="T84" fmla="*/ 213 w 275"/>
                  <a:gd name="T85" fmla="*/ 85 h 167"/>
                  <a:gd name="T86" fmla="*/ 205 w 275"/>
                  <a:gd name="T87" fmla="*/ 93 h 167"/>
                  <a:gd name="T88" fmla="*/ 201 w 275"/>
                  <a:gd name="T89" fmla="*/ 101 h 167"/>
                  <a:gd name="T90" fmla="*/ 194 w 275"/>
                  <a:gd name="T91" fmla="*/ 97 h 167"/>
                  <a:gd name="T92" fmla="*/ 177 w 275"/>
                  <a:gd name="T93" fmla="*/ 91 h 167"/>
                  <a:gd name="T94" fmla="*/ 169 w 275"/>
                  <a:gd name="T95" fmla="*/ 74 h 167"/>
                  <a:gd name="T96" fmla="*/ 159 w 275"/>
                  <a:gd name="T97" fmla="*/ 55 h 167"/>
                  <a:gd name="T98" fmla="*/ 142 w 275"/>
                  <a:gd name="T99" fmla="*/ 40 h 167"/>
                  <a:gd name="T100" fmla="*/ 101 w 275"/>
                  <a:gd name="T101" fmla="*/ 44 h 167"/>
                  <a:gd name="T102" fmla="*/ 82 w 275"/>
                  <a:gd name="T103" fmla="*/ 25 h 167"/>
                  <a:gd name="T104" fmla="*/ 235 w 275"/>
                  <a:gd name="T105" fmla="*/ 93 h 167"/>
                  <a:gd name="T106" fmla="*/ 243 w 275"/>
                  <a:gd name="T107" fmla="*/ 112 h 167"/>
                  <a:gd name="T108" fmla="*/ 241 w 275"/>
                  <a:gd name="T109" fmla="*/ 114 h 167"/>
                  <a:gd name="T110" fmla="*/ 254 w 275"/>
                  <a:gd name="T111" fmla="*/ 114 h 167"/>
                  <a:gd name="T112" fmla="*/ 254 w 275"/>
                  <a:gd name="T113" fmla="*/ 11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5" h="167">
                    <a:moveTo>
                      <a:pt x="17" y="89"/>
                    </a:moveTo>
                    <a:lnTo>
                      <a:pt x="17" y="89"/>
                    </a:lnTo>
                    <a:lnTo>
                      <a:pt x="17" y="87"/>
                    </a:lnTo>
                    <a:lnTo>
                      <a:pt x="19" y="87"/>
                    </a:lnTo>
                    <a:lnTo>
                      <a:pt x="19" y="87"/>
                    </a:lnTo>
                    <a:lnTo>
                      <a:pt x="17" y="85"/>
                    </a:lnTo>
                    <a:lnTo>
                      <a:pt x="17" y="85"/>
                    </a:lnTo>
                    <a:lnTo>
                      <a:pt x="17" y="83"/>
                    </a:lnTo>
                    <a:lnTo>
                      <a:pt x="17" y="82"/>
                    </a:lnTo>
                    <a:lnTo>
                      <a:pt x="17" y="80"/>
                    </a:lnTo>
                    <a:lnTo>
                      <a:pt x="17" y="78"/>
                    </a:lnTo>
                    <a:lnTo>
                      <a:pt x="17" y="76"/>
                    </a:lnTo>
                    <a:lnTo>
                      <a:pt x="21" y="72"/>
                    </a:lnTo>
                    <a:lnTo>
                      <a:pt x="21" y="72"/>
                    </a:lnTo>
                    <a:lnTo>
                      <a:pt x="23" y="70"/>
                    </a:lnTo>
                    <a:lnTo>
                      <a:pt x="25" y="70"/>
                    </a:lnTo>
                    <a:lnTo>
                      <a:pt x="29" y="70"/>
                    </a:lnTo>
                    <a:lnTo>
                      <a:pt x="31" y="70"/>
                    </a:lnTo>
                    <a:lnTo>
                      <a:pt x="31" y="68"/>
                    </a:lnTo>
                    <a:lnTo>
                      <a:pt x="32" y="66"/>
                    </a:lnTo>
                    <a:lnTo>
                      <a:pt x="32" y="64"/>
                    </a:lnTo>
                    <a:lnTo>
                      <a:pt x="34" y="64"/>
                    </a:lnTo>
                    <a:lnTo>
                      <a:pt x="36" y="64"/>
                    </a:lnTo>
                    <a:lnTo>
                      <a:pt x="38" y="66"/>
                    </a:lnTo>
                    <a:lnTo>
                      <a:pt x="38" y="66"/>
                    </a:lnTo>
                    <a:lnTo>
                      <a:pt x="40" y="68"/>
                    </a:lnTo>
                    <a:lnTo>
                      <a:pt x="40" y="66"/>
                    </a:lnTo>
                    <a:lnTo>
                      <a:pt x="40" y="64"/>
                    </a:lnTo>
                    <a:lnTo>
                      <a:pt x="36" y="63"/>
                    </a:lnTo>
                    <a:lnTo>
                      <a:pt x="36" y="61"/>
                    </a:lnTo>
                    <a:lnTo>
                      <a:pt x="36" y="61"/>
                    </a:lnTo>
                    <a:lnTo>
                      <a:pt x="42" y="61"/>
                    </a:lnTo>
                    <a:lnTo>
                      <a:pt x="42" y="59"/>
                    </a:lnTo>
                    <a:lnTo>
                      <a:pt x="46" y="61"/>
                    </a:lnTo>
                    <a:lnTo>
                      <a:pt x="48" y="63"/>
                    </a:lnTo>
                    <a:lnTo>
                      <a:pt x="48" y="63"/>
                    </a:lnTo>
                    <a:lnTo>
                      <a:pt x="50" y="63"/>
                    </a:lnTo>
                    <a:lnTo>
                      <a:pt x="51" y="63"/>
                    </a:lnTo>
                    <a:lnTo>
                      <a:pt x="51" y="64"/>
                    </a:lnTo>
                    <a:lnTo>
                      <a:pt x="53" y="66"/>
                    </a:lnTo>
                    <a:lnTo>
                      <a:pt x="53" y="66"/>
                    </a:lnTo>
                    <a:lnTo>
                      <a:pt x="55" y="68"/>
                    </a:lnTo>
                    <a:lnTo>
                      <a:pt x="57" y="68"/>
                    </a:lnTo>
                    <a:lnTo>
                      <a:pt x="59" y="68"/>
                    </a:lnTo>
                    <a:lnTo>
                      <a:pt x="61" y="68"/>
                    </a:lnTo>
                    <a:lnTo>
                      <a:pt x="63" y="68"/>
                    </a:lnTo>
                    <a:lnTo>
                      <a:pt x="65" y="68"/>
                    </a:lnTo>
                    <a:lnTo>
                      <a:pt x="65" y="72"/>
                    </a:lnTo>
                    <a:lnTo>
                      <a:pt x="65" y="74"/>
                    </a:lnTo>
                    <a:lnTo>
                      <a:pt x="65" y="74"/>
                    </a:lnTo>
                    <a:lnTo>
                      <a:pt x="65" y="74"/>
                    </a:lnTo>
                    <a:lnTo>
                      <a:pt x="65" y="76"/>
                    </a:lnTo>
                    <a:lnTo>
                      <a:pt x="67" y="76"/>
                    </a:lnTo>
                    <a:lnTo>
                      <a:pt x="68" y="76"/>
                    </a:lnTo>
                    <a:lnTo>
                      <a:pt x="68" y="78"/>
                    </a:lnTo>
                    <a:lnTo>
                      <a:pt x="68" y="78"/>
                    </a:lnTo>
                    <a:lnTo>
                      <a:pt x="68" y="78"/>
                    </a:lnTo>
                    <a:lnTo>
                      <a:pt x="67" y="78"/>
                    </a:lnTo>
                    <a:lnTo>
                      <a:pt x="67" y="78"/>
                    </a:lnTo>
                    <a:lnTo>
                      <a:pt x="67" y="80"/>
                    </a:lnTo>
                    <a:lnTo>
                      <a:pt x="67" y="82"/>
                    </a:lnTo>
                    <a:lnTo>
                      <a:pt x="67" y="82"/>
                    </a:lnTo>
                    <a:lnTo>
                      <a:pt x="67" y="83"/>
                    </a:lnTo>
                    <a:lnTo>
                      <a:pt x="67" y="85"/>
                    </a:lnTo>
                    <a:lnTo>
                      <a:pt x="67" y="85"/>
                    </a:lnTo>
                    <a:lnTo>
                      <a:pt x="68" y="87"/>
                    </a:lnTo>
                    <a:lnTo>
                      <a:pt x="72" y="89"/>
                    </a:lnTo>
                    <a:lnTo>
                      <a:pt x="74" y="89"/>
                    </a:lnTo>
                    <a:lnTo>
                      <a:pt x="80" y="89"/>
                    </a:lnTo>
                    <a:lnTo>
                      <a:pt x="82" y="89"/>
                    </a:lnTo>
                    <a:lnTo>
                      <a:pt x="84" y="89"/>
                    </a:lnTo>
                    <a:lnTo>
                      <a:pt x="84" y="89"/>
                    </a:lnTo>
                    <a:lnTo>
                      <a:pt x="86" y="89"/>
                    </a:lnTo>
                    <a:lnTo>
                      <a:pt x="87" y="89"/>
                    </a:lnTo>
                    <a:lnTo>
                      <a:pt x="87" y="89"/>
                    </a:lnTo>
                    <a:lnTo>
                      <a:pt x="93" y="89"/>
                    </a:lnTo>
                    <a:lnTo>
                      <a:pt x="95" y="93"/>
                    </a:lnTo>
                    <a:lnTo>
                      <a:pt x="101" y="102"/>
                    </a:lnTo>
                    <a:lnTo>
                      <a:pt x="103" y="104"/>
                    </a:lnTo>
                    <a:lnTo>
                      <a:pt x="103" y="106"/>
                    </a:lnTo>
                    <a:lnTo>
                      <a:pt x="103" y="108"/>
                    </a:lnTo>
                    <a:lnTo>
                      <a:pt x="104" y="112"/>
                    </a:lnTo>
                    <a:lnTo>
                      <a:pt x="104" y="112"/>
                    </a:lnTo>
                    <a:lnTo>
                      <a:pt x="106" y="114"/>
                    </a:lnTo>
                    <a:lnTo>
                      <a:pt x="108" y="116"/>
                    </a:lnTo>
                    <a:lnTo>
                      <a:pt x="122" y="125"/>
                    </a:lnTo>
                    <a:lnTo>
                      <a:pt x="125" y="129"/>
                    </a:lnTo>
                    <a:lnTo>
                      <a:pt x="127" y="131"/>
                    </a:lnTo>
                    <a:lnTo>
                      <a:pt x="131" y="133"/>
                    </a:lnTo>
                    <a:lnTo>
                      <a:pt x="135" y="133"/>
                    </a:lnTo>
                    <a:lnTo>
                      <a:pt x="135" y="135"/>
                    </a:lnTo>
                    <a:lnTo>
                      <a:pt x="137" y="135"/>
                    </a:lnTo>
                    <a:lnTo>
                      <a:pt x="139" y="137"/>
                    </a:lnTo>
                    <a:lnTo>
                      <a:pt x="141" y="137"/>
                    </a:lnTo>
                    <a:lnTo>
                      <a:pt x="152" y="144"/>
                    </a:lnTo>
                    <a:lnTo>
                      <a:pt x="154" y="146"/>
                    </a:lnTo>
                    <a:lnTo>
                      <a:pt x="156" y="146"/>
                    </a:lnTo>
                    <a:lnTo>
                      <a:pt x="159" y="148"/>
                    </a:lnTo>
                    <a:lnTo>
                      <a:pt x="163" y="148"/>
                    </a:lnTo>
                    <a:lnTo>
                      <a:pt x="167" y="150"/>
                    </a:lnTo>
                    <a:lnTo>
                      <a:pt x="169" y="152"/>
                    </a:lnTo>
                    <a:lnTo>
                      <a:pt x="171" y="152"/>
                    </a:lnTo>
                    <a:lnTo>
                      <a:pt x="171" y="154"/>
                    </a:lnTo>
                    <a:lnTo>
                      <a:pt x="171" y="154"/>
                    </a:lnTo>
                    <a:lnTo>
                      <a:pt x="169" y="157"/>
                    </a:lnTo>
                    <a:lnTo>
                      <a:pt x="169" y="159"/>
                    </a:lnTo>
                    <a:lnTo>
                      <a:pt x="169" y="161"/>
                    </a:lnTo>
                    <a:lnTo>
                      <a:pt x="169" y="163"/>
                    </a:lnTo>
                    <a:lnTo>
                      <a:pt x="175" y="163"/>
                    </a:lnTo>
                    <a:lnTo>
                      <a:pt x="177" y="163"/>
                    </a:lnTo>
                    <a:lnTo>
                      <a:pt x="178" y="163"/>
                    </a:lnTo>
                    <a:lnTo>
                      <a:pt x="178" y="165"/>
                    </a:lnTo>
                    <a:lnTo>
                      <a:pt x="180" y="165"/>
                    </a:lnTo>
                    <a:lnTo>
                      <a:pt x="180" y="165"/>
                    </a:lnTo>
                    <a:lnTo>
                      <a:pt x="182" y="165"/>
                    </a:lnTo>
                    <a:lnTo>
                      <a:pt x="184" y="165"/>
                    </a:lnTo>
                    <a:lnTo>
                      <a:pt x="186" y="165"/>
                    </a:lnTo>
                    <a:lnTo>
                      <a:pt x="188" y="165"/>
                    </a:lnTo>
                    <a:lnTo>
                      <a:pt x="190" y="167"/>
                    </a:lnTo>
                    <a:lnTo>
                      <a:pt x="190" y="165"/>
                    </a:lnTo>
                    <a:lnTo>
                      <a:pt x="190" y="161"/>
                    </a:lnTo>
                    <a:lnTo>
                      <a:pt x="192" y="159"/>
                    </a:lnTo>
                    <a:lnTo>
                      <a:pt x="192" y="157"/>
                    </a:lnTo>
                    <a:lnTo>
                      <a:pt x="195" y="152"/>
                    </a:lnTo>
                    <a:lnTo>
                      <a:pt x="197" y="150"/>
                    </a:lnTo>
                    <a:lnTo>
                      <a:pt x="197" y="148"/>
                    </a:lnTo>
                    <a:lnTo>
                      <a:pt x="195" y="144"/>
                    </a:lnTo>
                    <a:lnTo>
                      <a:pt x="195" y="140"/>
                    </a:lnTo>
                    <a:lnTo>
                      <a:pt x="195" y="135"/>
                    </a:lnTo>
                    <a:lnTo>
                      <a:pt x="194" y="133"/>
                    </a:lnTo>
                    <a:lnTo>
                      <a:pt x="194" y="133"/>
                    </a:lnTo>
                    <a:lnTo>
                      <a:pt x="190" y="133"/>
                    </a:lnTo>
                    <a:lnTo>
                      <a:pt x="188" y="133"/>
                    </a:lnTo>
                    <a:lnTo>
                      <a:pt x="188" y="133"/>
                    </a:lnTo>
                    <a:lnTo>
                      <a:pt x="188" y="131"/>
                    </a:lnTo>
                    <a:lnTo>
                      <a:pt x="186" y="129"/>
                    </a:lnTo>
                    <a:lnTo>
                      <a:pt x="186" y="129"/>
                    </a:lnTo>
                    <a:lnTo>
                      <a:pt x="184" y="129"/>
                    </a:lnTo>
                    <a:lnTo>
                      <a:pt x="184" y="129"/>
                    </a:lnTo>
                    <a:lnTo>
                      <a:pt x="184" y="127"/>
                    </a:lnTo>
                    <a:lnTo>
                      <a:pt x="184" y="125"/>
                    </a:lnTo>
                    <a:lnTo>
                      <a:pt x="184" y="123"/>
                    </a:lnTo>
                    <a:lnTo>
                      <a:pt x="184" y="123"/>
                    </a:lnTo>
                    <a:lnTo>
                      <a:pt x="186" y="121"/>
                    </a:lnTo>
                    <a:lnTo>
                      <a:pt x="188" y="121"/>
                    </a:lnTo>
                    <a:lnTo>
                      <a:pt x="192" y="121"/>
                    </a:lnTo>
                    <a:lnTo>
                      <a:pt x="197" y="121"/>
                    </a:lnTo>
                    <a:lnTo>
                      <a:pt x="201" y="121"/>
                    </a:lnTo>
                    <a:lnTo>
                      <a:pt x="201" y="119"/>
                    </a:lnTo>
                    <a:lnTo>
                      <a:pt x="203" y="118"/>
                    </a:lnTo>
                    <a:lnTo>
                      <a:pt x="205" y="116"/>
                    </a:lnTo>
                    <a:lnTo>
                      <a:pt x="205" y="116"/>
                    </a:lnTo>
                    <a:lnTo>
                      <a:pt x="205" y="116"/>
                    </a:lnTo>
                    <a:lnTo>
                      <a:pt x="205" y="116"/>
                    </a:lnTo>
                    <a:lnTo>
                      <a:pt x="207" y="116"/>
                    </a:lnTo>
                    <a:lnTo>
                      <a:pt x="207" y="116"/>
                    </a:lnTo>
                    <a:lnTo>
                      <a:pt x="207" y="116"/>
                    </a:lnTo>
                    <a:lnTo>
                      <a:pt x="207" y="116"/>
                    </a:lnTo>
                    <a:lnTo>
                      <a:pt x="207" y="114"/>
                    </a:lnTo>
                    <a:lnTo>
                      <a:pt x="207" y="114"/>
                    </a:lnTo>
                    <a:lnTo>
                      <a:pt x="207" y="114"/>
                    </a:lnTo>
                    <a:lnTo>
                      <a:pt x="207" y="114"/>
                    </a:lnTo>
                    <a:lnTo>
                      <a:pt x="209" y="112"/>
                    </a:lnTo>
                    <a:lnTo>
                      <a:pt x="209" y="112"/>
                    </a:lnTo>
                    <a:lnTo>
                      <a:pt x="209" y="110"/>
                    </a:lnTo>
                    <a:lnTo>
                      <a:pt x="207" y="110"/>
                    </a:lnTo>
                    <a:lnTo>
                      <a:pt x="205" y="110"/>
                    </a:lnTo>
                    <a:lnTo>
                      <a:pt x="205" y="110"/>
                    </a:lnTo>
                    <a:lnTo>
                      <a:pt x="203" y="110"/>
                    </a:lnTo>
                    <a:lnTo>
                      <a:pt x="207" y="110"/>
                    </a:lnTo>
                    <a:lnTo>
                      <a:pt x="214" y="110"/>
                    </a:lnTo>
                    <a:lnTo>
                      <a:pt x="213" y="108"/>
                    </a:lnTo>
                    <a:lnTo>
                      <a:pt x="214" y="106"/>
                    </a:lnTo>
                    <a:lnTo>
                      <a:pt x="214" y="106"/>
                    </a:lnTo>
                    <a:lnTo>
                      <a:pt x="214" y="106"/>
                    </a:lnTo>
                    <a:lnTo>
                      <a:pt x="213" y="104"/>
                    </a:lnTo>
                    <a:lnTo>
                      <a:pt x="213" y="102"/>
                    </a:lnTo>
                    <a:lnTo>
                      <a:pt x="213" y="102"/>
                    </a:lnTo>
                    <a:lnTo>
                      <a:pt x="213" y="102"/>
                    </a:lnTo>
                    <a:lnTo>
                      <a:pt x="214" y="101"/>
                    </a:lnTo>
                    <a:lnTo>
                      <a:pt x="214" y="101"/>
                    </a:lnTo>
                    <a:lnTo>
                      <a:pt x="214" y="99"/>
                    </a:lnTo>
                    <a:lnTo>
                      <a:pt x="216" y="99"/>
                    </a:lnTo>
                    <a:lnTo>
                      <a:pt x="216" y="99"/>
                    </a:lnTo>
                    <a:lnTo>
                      <a:pt x="220" y="101"/>
                    </a:lnTo>
                    <a:lnTo>
                      <a:pt x="222" y="101"/>
                    </a:lnTo>
                    <a:lnTo>
                      <a:pt x="224" y="99"/>
                    </a:lnTo>
                    <a:lnTo>
                      <a:pt x="226" y="97"/>
                    </a:lnTo>
                    <a:lnTo>
                      <a:pt x="228" y="97"/>
                    </a:lnTo>
                    <a:lnTo>
                      <a:pt x="231" y="93"/>
                    </a:lnTo>
                    <a:lnTo>
                      <a:pt x="231" y="93"/>
                    </a:lnTo>
                    <a:lnTo>
                      <a:pt x="233" y="95"/>
                    </a:lnTo>
                    <a:lnTo>
                      <a:pt x="237" y="99"/>
                    </a:lnTo>
                    <a:lnTo>
                      <a:pt x="237" y="101"/>
                    </a:lnTo>
                    <a:lnTo>
                      <a:pt x="233" y="102"/>
                    </a:lnTo>
                    <a:lnTo>
                      <a:pt x="231" y="104"/>
                    </a:lnTo>
                    <a:lnTo>
                      <a:pt x="231" y="106"/>
                    </a:lnTo>
                    <a:lnTo>
                      <a:pt x="231" y="106"/>
                    </a:lnTo>
                    <a:lnTo>
                      <a:pt x="233" y="106"/>
                    </a:lnTo>
                    <a:lnTo>
                      <a:pt x="233" y="106"/>
                    </a:lnTo>
                    <a:lnTo>
                      <a:pt x="233" y="108"/>
                    </a:lnTo>
                    <a:lnTo>
                      <a:pt x="235" y="108"/>
                    </a:lnTo>
                    <a:lnTo>
                      <a:pt x="235" y="108"/>
                    </a:lnTo>
                    <a:lnTo>
                      <a:pt x="235" y="110"/>
                    </a:lnTo>
                    <a:lnTo>
                      <a:pt x="237" y="110"/>
                    </a:lnTo>
                    <a:lnTo>
                      <a:pt x="241" y="108"/>
                    </a:lnTo>
                    <a:lnTo>
                      <a:pt x="245" y="108"/>
                    </a:lnTo>
                    <a:lnTo>
                      <a:pt x="252" y="110"/>
                    </a:lnTo>
                    <a:lnTo>
                      <a:pt x="256" y="108"/>
                    </a:lnTo>
                    <a:lnTo>
                      <a:pt x="260" y="104"/>
                    </a:lnTo>
                    <a:lnTo>
                      <a:pt x="262" y="104"/>
                    </a:lnTo>
                    <a:lnTo>
                      <a:pt x="262" y="104"/>
                    </a:lnTo>
                    <a:lnTo>
                      <a:pt x="262" y="104"/>
                    </a:lnTo>
                    <a:lnTo>
                      <a:pt x="264" y="104"/>
                    </a:lnTo>
                    <a:lnTo>
                      <a:pt x="264" y="104"/>
                    </a:lnTo>
                    <a:lnTo>
                      <a:pt x="264" y="104"/>
                    </a:lnTo>
                    <a:lnTo>
                      <a:pt x="264" y="104"/>
                    </a:lnTo>
                    <a:lnTo>
                      <a:pt x="264" y="102"/>
                    </a:lnTo>
                    <a:lnTo>
                      <a:pt x="264" y="102"/>
                    </a:lnTo>
                    <a:lnTo>
                      <a:pt x="264" y="102"/>
                    </a:lnTo>
                    <a:lnTo>
                      <a:pt x="264" y="102"/>
                    </a:lnTo>
                    <a:lnTo>
                      <a:pt x="266" y="102"/>
                    </a:lnTo>
                    <a:lnTo>
                      <a:pt x="268" y="102"/>
                    </a:lnTo>
                    <a:lnTo>
                      <a:pt x="269" y="102"/>
                    </a:lnTo>
                    <a:lnTo>
                      <a:pt x="273" y="99"/>
                    </a:lnTo>
                    <a:lnTo>
                      <a:pt x="275" y="99"/>
                    </a:lnTo>
                    <a:lnTo>
                      <a:pt x="275" y="97"/>
                    </a:lnTo>
                    <a:lnTo>
                      <a:pt x="273" y="97"/>
                    </a:lnTo>
                    <a:lnTo>
                      <a:pt x="269" y="97"/>
                    </a:lnTo>
                    <a:lnTo>
                      <a:pt x="269" y="97"/>
                    </a:lnTo>
                    <a:lnTo>
                      <a:pt x="268" y="95"/>
                    </a:lnTo>
                    <a:lnTo>
                      <a:pt x="268" y="95"/>
                    </a:lnTo>
                    <a:lnTo>
                      <a:pt x="266" y="95"/>
                    </a:lnTo>
                    <a:lnTo>
                      <a:pt x="264" y="93"/>
                    </a:lnTo>
                    <a:lnTo>
                      <a:pt x="262" y="93"/>
                    </a:lnTo>
                    <a:lnTo>
                      <a:pt x="262" y="93"/>
                    </a:lnTo>
                    <a:lnTo>
                      <a:pt x="262" y="93"/>
                    </a:lnTo>
                    <a:lnTo>
                      <a:pt x="260" y="91"/>
                    </a:lnTo>
                    <a:lnTo>
                      <a:pt x="260" y="91"/>
                    </a:lnTo>
                    <a:lnTo>
                      <a:pt x="260" y="91"/>
                    </a:lnTo>
                    <a:lnTo>
                      <a:pt x="258" y="91"/>
                    </a:lnTo>
                    <a:lnTo>
                      <a:pt x="256" y="89"/>
                    </a:lnTo>
                    <a:lnTo>
                      <a:pt x="256" y="89"/>
                    </a:lnTo>
                    <a:lnTo>
                      <a:pt x="254" y="89"/>
                    </a:lnTo>
                    <a:lnTo>
                      <a:pt x="254" y="85"/>
                    </a:lnTo>
                    <a:lnTo>
                      <a:pt x="252" y="83"/>
                    </a:lnTo>
                    <a:lnTo>
                      <a:pt x="252" y="83"/>
                    </a:lnTo>
                    <a:lnTo>
                      <a:pt x="250" y="83"/>
                    </a:lnTo>
                    <a:lnTo>
                      <a:pt x="250" y="85"/>
                    </a:lnTo>
                    <a:lnTo>
                      <a:pt x="250" y="87"/>
                    </a:lnTo>
                    <a:lnTo>
                      <a:pt x="249" y="87"/>
                    </a:lnTo>
                    <a:lnTo>
                      <a:pt x="249" y="89"/>
                    </a:lnTo>
                    <a:lnTo>
                      <a:pt x="249" y="91"/>
                    </a:lnTo>
                    <a:lnTo>
                      <a:pt x="247" y="91"/>
                    </a:lnTo>
                    <a:lnTo>
                      <a:pt x="245" y="91"/>
                    </a:lnTo>
                    <a:lnTo>
                      <a:pt x="243" y="91"/>
                    </a:lnTo>
                    <a:lnTo>
                      <a:pt x="241" y="89"/>
                    </a:lnTo>
                    <a:lnTo>
                      <a:pt x="239" y="89"/>
                    </a:lnTo>
                    <a:lnTo>
                      <a:pt x="237" y="89"/>
                    </a:lnTo>
                    <a:lnTo>
                      <a:pt x="237" y="87"/>
                    </a:lnTo>
                    <a:lnTo>
                      <a:pt x="237" y="87"/>
                    </a:lnTo>
                    <a:lnTo>
                      <a:pt x="237" y="85"/>
                    </a:lnTo>
                    <a:lnTo>
                      <a:pt x="237" y="85"/>
                    </a:lnTo>
                    <a:lnTo>
                      <a:pt x="235" y="85"/>
                    </a:lnTo>
                    <a:lnTo>
                      <a:pt x="235" y="85"/>
                    </a:lnTo>
                    <a:lnTo>
                      <a:pt x="233" y="85"/>
                    </a:lnTo>
                    <a:lnTo>
                      <a:pt x="233" y="85"/>
                    </a:lnTo>
                    <a:lnTo>
                      <a:pt x="231" y="85"/>
                    </a:lnTo>
                    <a:lnTo>
                      <a:pt x="230" y="83"/>
                    </a:lnTo>
                    <a:lnTo>
                      <a:pt x="230" y="83"/>
                    </a:lnTo>
                    <a:lnTo>
                      <a:pt x="228" y="83"/>
                    </a:lnTo>
                    <a:lnTo>
                      <a:pt x="230" y="82"/>
                    </a:lnTo>
                    <a:lnTo>
                      <a:pt x="233" y="78"/>
                    </a:lnTo>
                    <a:lnTo>
                      <a:pt x="235" y="76"/>
                    </a:lnTo>
                    <a:lnTo>
                      <a:pt x="237" y="76"/>
                    </a:lnTo>
                    <a:lnTo>
                      <a:pt x="237" y="76"/>
                    </a:lnTo>
                    <a:lnTo>
                      <a:pt x="237" y="76"/>
                    </a:lnTo>
                    <a:lnTo>
                      <a:pt x="239" y="74"/>
                    </a:lnTo>
                    <a:lnTo>
                      <a:pt x="239" y="74"/>
                    </a:lnTo>
                    <a:lnTo>
                      <a:pt x="241" y="72"/>
                    </a:lnTo>
                    <a:lnTo>
                      <a:pt x="243" y="72"/>
                    </a:lnTo>
                    <a:lnTo>
                      <a:pt x="245" y="72"/>
                    </a:lnTo>
                    <a:lnTo>
                      <a:pt x="245" y="70"/>
                    </a:lnTo>
                    <a:lnTo>
                      <a:pt x="245" y="68"/>
                    </a:lnTo>
                    <a:lnTo>
                      <a:pt x="243" y="68"/>
                    </a:lnTo>
                    <a:lnTo>
                      <a:pt x="241" y="68"/>
                    </a:lnTo>
                    <a:lnTo>
                      <a:pt x="241" y="68"/>
                    </a:lnTo>
                    <a:lnTo>
                      <a:pt x="237" y="72"/>
                    </a:lnTo>
                    <a:lnTo>
                      <a:pt x="235" y="72"/>
                    </a:lnTo>
                    <a:lnTo>
                      <a:pt x="235" y="72"/>
                    </a:lnTo>
                    <a:lnTo>
                      <a:pt x="233" y="72"/>
                    </a:lnTo>
                    <a:lnTo>
                      <a:pt x="231" y="72"/>
                    </a:lnTo>
                    <a:lnTo>
                      <a:pt x="230" y="74"/>
                    </a:lnTo>
                    <a:lnTo>
                      <a:pt x="230" y="74"/>
                    </a:lnTo>
                    <a:lnTo>
                      <a:pt x="228" y="76"/>
                    </a:lnTo>
                    <a:lnTo>
                      <a:pt x="228" y="78"/>
                    </a:lnTo>
                    <a:lnTo>
                      <a:pt x="226" y="78"/>
                    </a:lnTo>
                    <a:lnTo>
                      <a:pt x="220" y="80"/>
                    </a:lnTo>
                    <a:lnTo>
                      <a:pt x="218" y="82"/>
                    </a:lnTo>
                    <a:lnTo>
                      <a:pt x="214" y="83"/>
                    </a:lnTo>
                    <a:lnTo>
                      <a:pt x="213" y="85"/>
                    </a:lnTo>
                    <a:lnTo>
                      <a:pt x="213" y="85"/>
                    </a:lnTo>
                    <a:lnTo>
                      <a:pt x="211" y="85"/>
                    </a:lnTo>
                    <a:lnTo>
                      <a:pt x="211" y="87"/>
                    </a:lnTo>
                    <a:lnTo>
                      <a:pt x="211" y="87"/>
                    </a:lnTo>
                    <a:lnTo>
                      <a:pt x="209" y="89"/>
                    </a:lnTo>
                    <a:lnTo>
                      <a:pt x="209" y="91"/>
                    </a:lnTo>
                    <a:lnTo>
                      <a:pt x="205" y="93"/>
                    </a:lnTo>
                    <a:lnTo>
                      <a:pt x="203" y="95"/>
                    </a:lnTo>
                    <a:lnTo>
                      <a:pt x="203" y="97"/>
                    </a:lnTo>
                    <a:lnTo>
                      <a:pt x="203" y="97"/>
                    </a:lnTo>
                    <a:lnTo>
                      <a:pt x="203" y="99"/>
                    </a:lnTo>
                    <a:lnTo>
                      <a:pt x="203" y="99"/>
                    </a:lnTo>
                    <a:lnTo>
                      <a:pt x="203" y="101"/>
                    </a:lnTo>
                    <a:lnTo>
                      <a:pt x="201" y="101"/>
                    </a:lnTo>
                    <a:lnTo>
                      <a:pt x="201" y="101"/>
                    </a:lnTo>
                    <a:lnTo>
                      <a:pt x="199" y="101"/>
                    </a:lnTo>
                    <a:lnTo>
                      <a:pt x="197" y="101"/>
                    </a:lnTo>
                    <a:lnTo>
                      <a:pt x="195" y="101"/>
                    </a:lnTo>
                    <a:lnTo>
                      <a:pt x="195" y="99"/>
                    </a:lnTo>
                    <a:lnTo>
                      <a:pt x="194" y="97"/>
                    </a:lnTo>
                    <a:lnTo>
                      <a:pt x="194" y="97"/>
                    </a:lnTo>
                    <a:lnTo>
                      <a:pt x="194" y="93"/>
                    </a:lnTo>
                    <a:lnTo>
                      <a:pt x="194" y="93"/>
                    </a:lnTo>
                    <a:lnTo>
                      <a:pt x="194" y="91"/>
                    </a:lnTo>
                    <a:lnTo>
                      <a:pt x="192" y="91"/>
                    </a:lnTo>
                    <a:lnTo>
                      <a:pt x="190" y="91"/>
                    </a:lnTo>
                    <a:lnTo>
                      <a:pt x="188" y="89"/>
                    </a:lnTo>
                    <a:lnTo>
                      <a:pt x="177" y="91"/>
                    </a:lnTo>
                    <a:lnTo>
                      <a:pt x="173" y="89"/>
                    </a:lnTo>
                    <a:lnTo>
                      <a:pt x="171" y="87"/>
                    </a:lnTo>
                    <a:lnTo>
                      <a:pt x="171" y="83"/>
                    </a:lnTo>
                    <a:lnTo>
                      <a:pt x="169" y="76"/>
                    </a:lnTo>
                    <a:lnTo>
                      <a:pt x="169" y="76"/>
                    </a:lnTo>
                    <a:lnTo>
                      <a:pt x="169" y="74"/>
                    </a:lnTo>
                    <a:lnTo>
                      <a:pt x="169" y="74"/>
                    </a:lnTo>
                    <a:lnTo>
                      <a:pt x="163" y="74"/>
                    </a:lnTo>
                    <a:lnTo>
                      <a:pt x="161" y="72"/>
                    </a:lnTo>
                    <a:lnTo>
                      <a:pt x="161" y="70"/>
                    </a:lnTo>
                    <a:lnTo>
                      <a:pt x="161" y="66"/>
                    </a:lnTo>
                    <a:lnTo>
                      <a:pt x="163" y="53"/>
                    </a:lnTo>
                    <a:lnTo>
                      <a:pt x="159" y="55"/>
                    </a:lnTo>
                    <a:lnTo>
                      <a:pt x="159" y="55"/>
                    </a:lnTo>
                    <a:lnTo>
                      <a:pt x="158" y="55"/>
                    </a:lnTo>
                    <a:lnTo>
                      <a:pt x="158" y="55"/>
                    </a:lnTo>
                    <a:lnTo>
                      <a:pt x="154" y="49"/>
                    </a:lnTo>
                    <a:lnTo>
                      <a:pt x="154" y="47"/>
                    </a:lnTo>
                    <a:lnTo>
                      <a:pt x="146" y="42"/>
                    </a:lnTo>
                    <a:lnTo>
                      <a:pt x="144" y="40"/>
                    </a:lnTo>
                    <a:lnTo>
                      <a:pt x="142" y="40"/>
                    </a:lnTo>
                    <a:lnTo>
                      <a:pt x="141" y="42"/>
                    </a:lnTo>
                    <a:lnTo>
                      <a:pt x="137" y="42"/>
                    </a:lnTo>
                    <a:lnTo>
                      <a:pt x="133" y="42"/>
                    </a:lnTo>
                    <a:lnTo>
                      <a:pt x="122" y="42"/>
                    </a:lnTo>
                    <a:lnTo>
                      <a:pt x="114" y="42"/>
                    </a:lnTo>
                    <a:lnTo>
                      <a:pt x="110" y="42"/>
                    </a:lnTo>
                    <a:lnTo>
                      <a:pt x="101" y="44"/>
                    </a:lnTo>
                    <a:lnTo>
                      <a:pt x="99" y="44"/>
                    </a:lnTo>
                    <a:lnTo>
                      <a:pt x="95" y="42"/>
                    </a:lnTo>
                    <a:lnTo>
                      <a:pt x="86" y="30"/>
                    </a:lnTo>
                    <a:lnTo>
                      <a:pt x="84" y="30"/>
                    </a:lnTo>
                    <a:lnTo>
                      <a:pt x="84" y="28"/>
                    </a:lnTo>
                    <a:lnTo>
                      <a:pt x="82" y="27"/>
                    </a:lnTo>
                    <a:lnTo>
                      <a:pt x="82" y="25"/>
                    </a:lnTo>
                    <a:lnTo>
                      <a:pt x="42" y="0"/>
                    </a:lnTo>
                    <a:lnTo>
                      <a:pt x="40" y="0"/>
                    </a:lnTo>
                    <a:lnTo>
                      <a:pt x="0" y="13"/>
                    </a:lnTo>
                    <a:lnTo>
                      <a:pt x="0" y="87"/>
                    </a:lnTo>
                    <a:lnTo>
                      <a:pt x="14" y="87"/>
                    </a:lnTo>
                    <a:lnTo>
                      <a:pt x="17" y="89"/>
                    </a:lnTo>
                    <a:close/>
                    <a:moveTo>
                      <a:pt x="235" y="93"/>
                    </a:moveTo>
                    <a:lnTo>
                      <a:pt x="235" y="95"/>
                    </a:lnTo>
                    <a:lnTo>
                      <a:pt x="235" y="95"/>
                    </a:lnTo>
                    <a:lnTo>
                      <a:pt x="235" y="95"/>
                    </a:lnTo>
                    <a:lnTo>
                      <a:pt x="235" y="95"/>
                    </a:lnTo>
                    <a:lnTo>
                      <a:pt x="233" y="93"/>
                    </a:lnTo>
                    <a:lnTo>
                      <a:pt x="235" y="93"/>
                    </a:lnTo>
                    <a:close/>
                    <a:moveTo>
                      <a:pt x="243" y="112"/>
                    </a:moveTo>
                    <a:lnTo>
                      <a:pt x="245" y="112"/>
                    </a:lnTo>
                    <a:lnTo>
                      <a:pt x="245" y="114"/>
                    </a:lnTo>
                    <a:lnTo>
                      <a:pt x="245" y="116"/>
                    </a:lnTo>
                    <a:lnTo>
                      <a:pt x="243" y="116"/>
                    </a:lnTo>
                    <a:lnTo>
                      <a:pt x="241" y="116"/>
                    </a:lnTo>
                    <a:lnTo>
                      <a:pt x="241" y="114"/>
                    </a:lnTo>
                    <a:lnTo>
                      <a:pt x="241" y="114"/>
                    </a:lnTo>
                    <a:lnTo>
                      <a:pt x="241" y="112"/>
                    </a:lnTo>
                    <a:lnTo>
                      <a:pt x="241" y="110"/>
                    </a:lnTo>
                    <a:lnTo>
                      <a:pt x="241" y="110"/>
                    </a:lnTo>
                    <a:lnTo>
                      <a:pt x="243" y="112"/>
                    </a:lnTo>
                    <a:lnTo>
                      <a:pt x="243" y="112"/>
                    </a:lnTo>
                    <a:close/>
                    <a:moveTo>
                      <a:pt x="254" y="114"/>
                    </a:moveTo>
                    <a:lnTo>
                      <a:pt x="254" y="114"/>
                    </a:lnTo>
                    <a:lnTo>
                      <a:pt x="254" y="114"/>
                    </a:lnTo>
                    <a:lnTo>
                      <a:pt x="254" y="114"/>
                    </a:lnTo>
                    <a:lnTo>
                      <a:pt x="252" y="114"/>
                    </a:lnTo>
                    <a:lnTo>
                      <a:pt x="252" y="114"/>
                    </a:lnTo>
                    <a:lnTo>
                      <a:pt x="252" y="114"/>
                    </a:lnTo>
                    <a:lnTo>
                      <a:pt x="252" y="114"/>
                    </a:lnTo>
                    <a:lnTo>
                      <a:pt x="254" y="114"/>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04" name="Freeform 1849">
                <a:extLst>
                  <a:ext uri="{FF2B5EF4-FFF2-40B4-BE49-F238E27FC236}">
                    <a16:creationId xmlns:a16="http://schemas.microsoft.com/office/drawing/2014/main" id="{F645232A-9EE4-F38F-A00A-1CA38CD46F02}"/>
                  </a:ext>
                </a:extLst>
              </p:cNvPr>
              <p:cNvSpPr>
                <a:spLocks noEditPoints="1"/>
              </p:cNvSpPr>
              <p:nvPr/>
            </p:nvSpPr>
            <p:spPr bwMode="auto">
              <a:xfrm>
                <a:off x="24472683" y="1624634"/>
                <a:ext cx="1843862" cy="1174849"/>
              </a:xfrm>
              <a:custGeom>
                <a:avLst/>
                <a:gdLst>
                  <a:gd name="T0" fmla="*/ 139 w 226"/>
                  <a:gd name="T1" fmla="*/ 121 h 144"/>
                  <a:gd name="T2" fmla="*/ 125 w 226"/>
                  <a:gd name="T3" fmla="*/ 117 h 144"/>
                  <a:gd name="T4" fmla="*/ 120 w 226"/>
                  <a:gd name="T5" fmla="*/ 110 h 144"/>
                  <a:gd name="T6" fmla="*/ 105 w 226"/>
                  <a:gd name="T7" fmla="*/ 98 h 144"/>
                  <a:gd name="T8" fmla="*/ 93 w 226"/>
                  <a:gd name="T9" fmla="*/ 98 h 144"/>
                  <a:gd name="T10" fmla="*/ 78 w 226"/>
                  <a:gd name="T11" fmla="*/ 93 h 144"/>
                  <a:gd name="T12" fmla="*/ 74 w 226"/>
                  <a:gd name="T13" fmla="*/ 89 h 144"/>
                  <a:gd name="T14" fmla="*/ 59 w 226"/>
                  <a:gd name="T15" fmla="*/ 91 h 144"/>
                  <a:gd name="T16" fmla="*/ 42 w 226"/>
                  <a:gd name="T17" fmla="*/ 95 h 144"/>
                  <a:gd name="T18" fmla="*/ 31 w 226"/>
                  <a:gd name="T19" fmla="*/ 104 h 144"/>
                  <a:gd name="T20" fmla="*/ 21 w 226"/>
                  <a:gd name="T21" fmla="*/ 78 h 144"/>
                  <a:gd name="T22" fmla="*/ 15 w 226"/>
                  <a:gd name="T23" fmla="*/ 68 h 144"/>
                  <a:gd name="T24" fmla="*/ 12 w 226"/>
                  <a:gd name="T25" fmla="*/ 64 h 144"/>
                  <a:gd name="T26" fmla="*/ 17 w 226"/>
                  <a:gd name="T27" fmla="*/ 62 h 144"/>
                  <a:gd name="T28" fmla="*/ 15 w 226"/>
                  <a:gd name="T29" fmla="*/ 57 h 144"/>
                  <a:gd name="T30" fmla="*/ 8 w 226"/>
                  <a:gd name="T31" fmla="*/ 55 h 144"/>
                  <a:gd name="T32" fmla="*/ 8 w 226"/>
                  <a:gd name="T33" fmla="*/ 34 h 144"/>
                  <a:gd name="T34" fmla="*/ 14 w 226"/>
                  <a:gd name="T35" fmla="*/ 40 h 144"/>
                  <a:gd name="T36" fmla="*/ 21 w 226"/>
                  <a:gd name="T37" fmla="*/ 42 h 144"/>
                  <a:gd name="T38" fmla="*/ 31 w 226"/>
                  <a:gd name="T39" fmla="*/ 42 h 144"/>
                  <a:gd name="T40" fmla="*/ 33 w 226"/>
                  <a:gd name="T41" fmla="*/ 30 h 144"/>
                  <a:gd name="T42" fmla="*/ 23 w 226"/>
                  <a:gd name="T43" fmla="*/ 15 h 144"/>
                  <a:gd name="T44" fmla="*/ 14 w 226"/>
                  <a:gd name="T45" fmla="*/ 13 h 144"/>
                  <a:gd name="T46" fmla="*/ 6 w 226"/>
                  <a:gd name="T47" fmla="*/ 26 h 144"/>
                  <a:gd name="T48" fmla="*/ 8 w 226"/>
                  <a:gd name="T49" fmla="*/ 13 h 144"/>
                  <a:gd name="T50" fmla="*/ 29 w 226"/>
                  <a:gd name="T51" fmla="*/ 9 h 144"/>
                  <a:gd name="T52" fmla="*/ 48 w 226"/>
                  <a:gd name="T53" fmla="*/ 28 h 144"/>
                  <a:gd name="T54" fmla="*/ 69 w 226"/>
                  <a:gd name="T55" fmla="*/ 28 h 144"/>
                  <a:gd name="T56" fmla="*/ 74 w 226"/>
                  <a:gd name="T57" fmla="*/ 28 h 144"/>
                  <a:gd name="T58" fmla="*/ 72 w 226"/>
                  <a:gd name="T59" fmla="*/ 21 h 144"/>
                  <a:gd name="T60" fmla="*/ 78 w 226"/>
                  <a:gd name="T61" fmla="*/ 11 h 144"/>
                  <a:gd name="T62" fmla="*/ 87 w 226"/>
                  <a:gd name="T63" fmla="*/ 7 h 144"/>
                  <a:gd name="T64" fmla="*/ 93 w 226"/>
                  <a:gd name="T65" fmla="*/ 7 h 144"/>
                  <a:gd name="T66" fmla="*/ 91 w 226"/>
                  <a:gd name="T67" fmla="*/ 2 h 144"/>
                  <a:gd name="T68" fmla="*/ 103 w 226"/>
                  <a:gd name="T69" fmla="*/ 4 h 144"/>
                  <a:gd name="T70" fmla="*/ 108 w 226"/>
                  <a:gd name="T71" fmla="*/ 7 h 144"/>
                  <a:gd name="T72" fmla="*/ 116 w 226"/>
                  <a:gd name="T73" fmla="*/ 9 h 144"/>
                  <a:gd name="T74" fmla="*/ 120 w 226"/>
                  <a:gd name="T75" fmla="*/ 15 h 144"/>
                  <a:gd name="T76" fmla="*/ 123 w 226"/>
                  <a:gd name="T77" fmla="*/ 19 h 144"/>
                  <a:gd name="T78" fmla="*/ 122 w 226"/>
                  <a:gd name="T79" fmla="*/ 21 h 144"/>
                  <a:gd name="T80" fmla="*/ 122 w 226"/>
                  <a:gd name="T81" fmla="*/ 26 h 144"/>
                  <a:gd name="T82" fmla="*/ 137 w 226"/>
                  <a:gd name="T83" fmla="*/ 30 h 144"/>
                  <a:gd name="T84" fmla="*/ 142 w 226"/>
                  <a:gd name="T85" fmla="*/ 30 h 144"/>
                  <a:gd name="T86" fmla="*/ 158 w 226"/>
                  <a:gd name="T87" fmla="*/ 47 h 144"/>
                  <a:gd name="T88" fmla="*/ 163 w 226"/>
                  <a:gd name="T89" fmla="*/ 57 h 144"/>
                  <a:gd name="T90" fmla="*/ 190 w 226"/>
                  <a:gd name="T91" fmla="*/ 74 h 144"/>
                  <a:gd name="T92" fmla="*/ 207 w 226"/>
                  <a:gd name="T93" fmla="*/ 85 h 144"/>
                  <a:gd name="T94" fmla="*/ 222 w 226"/>
                  <a:gd name="T95" fmla="*/ 91 h 144"/>
                  <a:gd name="T96" fmla="*/ 224 w 226"/>
                  <a:gd name="T97" fmla="*/ 98 h 144"/>
                  <a:gd name="T98" fmla="*/ 214 w 226"/>
                  <a:gd name="T99" fmla="*/ 100 h 144"/>
                  <a:gd name="T100" fmla="*/ 207 w 226"/>
                  <a:gd name="T101" fmla="*/ 106 h 144"/>
                  <a:gd name="T102" fmla="*/ 196 w 226"/>
                  <a:gd name="T103" fmla="*/ 112 h 144"/>
                  <a:gd name="T104" fmla="*/ 184 w 226"/>
                  <a:gd name="T105" fmla="*/ 127 h 144"/>
                  <a:gd name="T106" fmla="*/ 171 w 226"/>
                  <a:gd name="T107" fmla="*/ 133 h 144"/>
                  <a:gd name="T108" fmla="*/ 169 w 226"/>
                  <a:gd name="T109" fmla="*/ 138 h 144"/>
                  <a:gd name="T110" fmla="*/ 163 w 226"/>
                  <a:gd name="T111" fmla="*/ 142 h 144"/>
                  <a:gd name="T112" fmla="*/ 156 w 226"/>
                  <a:gd name="T113" fmla="*/ 142 h 144"/>
                  <a:gd name="T114" fmla="*/ 146 w 226"/>
                  <a:gd name="T115" fmla="*/ 140 h 144"/>
                  <a:gd name="T116" fmla="*/ 142 w 226"/>
                  <a:gd name="T117" fmla="*/ 136 h 144"/>
                  <a:gd name="T118" fmla="*/ 10 w 226"/>
                  <a:gd name="T119" fmla="*/ 74 h 144"/>
                  <a:gd name="T120" fmla="*/ 10 w 226"/>
                  <a:gd name="T121" fmla="*/ 7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6" h="144">
                    <a:moveTo>
                      <a:pt x="142" y="136"/>
                    </a:moveTo>
                    <a:lnTo>
                      <a:pt x="141" y="136"/>
                    </a:lnTo>
                    <a:lnTo>
                      <a:pt x="139" y="133"/>
                    </a:lnTo>
                    <a:lnTo>
                      <a:pt x="139" y="131"/>
                    </a:lnTo>
                    <a:lnTo>
                      <a:pt x="139" y="121"/>
                    </a:lnTo>
                    <a:lnTo>
                      <a:pt x="139" y="119"/>
                    </a:lnTo>
                    <a:lnTo>
                      <a:pt x="139" y="117"/>
                    </a:lnTo>
                    <a:lnTo>
                      <a:pt x="135" y="117"/>
                    </a:lnTo>
                    <a:lnTo>
                      <a:pt x="129" y="117"/>
                    </a:lnTo>
                    <a:lnTo>
                      <a:pt x="125" y="117"/>
                    </a:lnTo>
                    <a:lnTo>
                      <a:pt x="125" y="116"/>
                    </a:lnTo>
                    <a:lnTo>
                      <a:pt x="123" y="116"/>
                    </a:lnTo>
                    <a:lnTo>
                      <a:pt x="122" y="114"/>
                    </a:lnTo>
                    <a:lnTo>
                      <a:pt x="122" y="112"/>
                    </a:lnTo>
                    <a:lnTo>
                      <a:pt x="120" y="110"/>
                    </a:lnTo>
                    <a:lnTo>
                      <a:pt x="114" y="108"/>
                    </a:lnTo>
                    <a:lnTo>
                      <a:pt x="112" y="106"/>
                    </a:lnTo>
                    <a:lnTo>
                      <a:pt x="108" y="102"/>
                    </a:lnTo>
                    <a:lnTo>
                      <a:pt x="106" y="100"/>
                    </a:lnTo>
                    <a:lnTo>
                      <a:pt x="105" y="98"/>
                    </a:lnTo>
                    <a:lnTo>
                      <a:pt x="103" y="98"/>
                    </a:lnTo>
                    <a:lnTo>
                      <a:pt x="101" y="98"/>
                    </a:lnTo>
                    <a:lnTo>
                      <a:pt x="95" y="98"/>
                    </a:lnTo>
                    <a:lnTo>
                      <a:pt x="95" y="98"/>
                    </a:lnTo>
                    <a:lnTo>
                      <a:pt x="93" y="98"/>
                    </a:lnTo>
                    <a:lnTo>
                      <a:pt x="91" y="98"/>
                    </a:lnTo>
                    <a:lnTo>
                      <a:pt x="87" y="97"/>
                    </a:lnTo>
                    <a:lnTo>
                      <a:pt x="86" y="95"/>
                    </a:lnTo>
                    <a:lnTo>
                      <a:pt x="80" y="95"/>
                    </a:lnTo>
                    <a:lnTo>
                      <a:pt x="78" y="93"/>
                    </a:lnTo>
                    <a:lnTo>
                      <a:pt x="78" y="93"/>
                    </a:lnTo>
                    <a:lnTo>
                      <a:pt x="78" y="91"/>
                    </a:lnTo>
                    <a:lnTo>
                      <a:pt x="76" y="89"/>
                    </a:lnTo>
                    <a:lnTo>
                      <a:pt x="76" y="89"/>
                    </a:lnTo>
                    <a:lnTo>
                      <a:pt x="74" y="89"/>
                    </a:lnTo>
                    <a:lnTo>
                      <a:pt x="69" y="87"/>
                    </a:lnTo>
                    <a:lnTo>
                      <a:pt x="65" y="87"/>
                    </a:lnTo>
                    <a:lnTo>
                      <a:pt x="65" y="89"/>
                    </a:lnTo>
                    <a:lnTo>
                      <a:pt x="61" y="89"/>
                    </a:lnTo>
                    <a:lnTo>
                      <a:pt x="59" y="91"/>
                    </a:lnTo>
                    <a:lnTo>
                      <a:pt x="59" y="91"/>
                    </a:lnTo>
                    <a:lnTo>
                      <a:pt x="57" y="91"/>
                    </a:lnTo>
                    <a:lnTo>
                      <a:pt x="50" y="91"/>
                    </a:lnTo>
                    <a:lnTo>
                      <a:pt x="46" y="91"/>
                    </a:lnTo>
                    <a:lnTo>
                      <a:pt x="42" y="95"/>
                    </a:lnTo>
                    <a:lnTo>
                      <a:pt x="38" y="97"/>
                    </a:lnTo>
                    <a:lnTo>
                      <a:pt x="36" y="100"/>
                    </a:lnTo>
                    <a:lnTo>
                      <a:pt x="34" y="102"/>
                    </a:lnTo>
                    <a:lnTo>
                      <a:pt x="33" y="102"/>
                    </a:lnTo>
                    <a:lnTo>
                      <a:pt x="31" y="104"/>
                    </a:lnTo>
                    <a:lnTo>
                      <a:pt x="29" y="104"/>
                    </a:lnTo>
                    <a:lnTo>
                      <a:pt x="25" y="104"/>
                    </a:lnTo>
                    <a:lnTo>
                      <a:pt x="23" y="104"/>
                    </a:lnTo>
                    <a:lnTo>
                      <a:pt x="21" y="98"/>
                    </a:lnTo>
                    <a:lnTo>
                      <a:pt x="21" y="78"/>
                    </a:lnTo>
                    <a:lnTo>
                      <a:pt x="21" y="74"/>
                    </a:lnTo>
                    <a:lnTo>
                      <a:pt x="21" y="72"/>
                    </a:lnTo>
                    <a:lnTo>
                      <a:pt x="19" y="70"/>
                    </a:lnTo>
                    <a:lnTo>
                      <a:pt x="17" y="68"/>
                    </a:lnTo>
                    <a:lnTo>
                      <a:pt x="15" y="68"/>
                    </a:lnTo>
                    <a:lnTo>
                      <a:pt x="12" y="66"/>
                    </a:lnTo>
                    <a:lnTo>
                      <a:pt x="10" y="68"/>
                    </a:lnTo>
                    <a:lnTo>
                      <a:pt x="10" y="66"/>
                    </a:lnTo>
                    <a:lnTo>
                      <a:pt x="10" y="64"/>
                    </a:lnTo>
                    <a:lnTo>
                      <a:pt x="12" y="64"/>
                    </a:lnTo>
                    <a:lnTo>
                      <a:pt x="12" y="62"/>
                    </a:lnTo>
                    <a:lnTo>
                      <a:pt x="14" y="62"/>
                    </a:lnTo>
                    <a:lnTo>
                      <a:pt x="15" y="62"/>
                    </a:lnTo>
                    <a:lnTo>
                      <a:pt x="15" y="62"/>
                    </a:lnTo>
                    <a:lnTo>
                      <a:pt x="17" y="62"/>
                    </a:lnTo>
                    <a:lnTo>
                      <a:pt x="17" y="62"/>
                    </a:lnTo>
                    <a:lnTo>
                      <a:pt x="15" y="60"/>
                    </a:lnTo>
                    <a:lnTo>
                      <a:pt x="15" y="60"/>
                    </a:lnTo>
                    <a:lnTo>
                      <a:pt x="15" y="59"/>
                    </a:lnTo>
                    <a:lnTo>
                      <a:pt x="15" y="57"/>
                    </a:lnTo>
                    <a:lnTo>
                      <a:pt x="15" y="57"/>
                    </a:lnTo>
                    <a:lnTo>
                      <a:pt x="15" y="55"/>
                    </a:lnTo>
                    <a:lnTo>
                      <a:pt x="14" y="55"/>
                    </a:lnTo>
                    <a:lnTo>
                      <a:pt x="10" y="55"/>
                    </a:lnTo>
                    <a:lnTo>
                      <a:pt x="8" y="55"/>
                    </a:lnTo>
                    <a:lnTo>
                      <a:pt x="8" y="59"/>
                    </a:lnTo>
                    <a:lnTo>
                      <a:pt x="4" y="53"/>
                    </a:lnTo>
                    <a:lnTo>
                      <a:pt x="4" y="47"/>
                    </a:lnTo>
                    <a:lnTo>
                      <a:pt x="6" y="40"/>
                    </a:lnTo>
                    <a:lnTo>
                      <a:pt x="8" y="34"/>
                    </a:lnTo>
                    <a:lnTo>
                      <a:pt x="8" y="36"/>
                    </a:lnTo>
                    <a:lnTo>
                      <a:pt x="10" y="36"/>
                    </a:lnTo>
                    <a:lnTo>
                      <a:pt x="10" y="38"/>
                    </a:lnTo>
                    <a:lnTo>
                      <a:pt x="12" y="38"/>
                    </a:lnTo>
                    <a:lnTo>
                      <a:pt x="14" y="40"/>
                    </a:lnTo>
                    <a:lnTo>
                      <a:pt x="17" y="38"/>
                    </a:lnTo>
                    <a:lnTo>
                      <a:pt x="19" y="38"/>
                    </a:lnTo>
                    <a:lnTo>
                      <a:pt x="19" y="40"/>
                    </a:lnTo>
                    <a:lnTo>
                      <a:pt x="19" y="42"/>
                    </a:lnTo>
                    <a:lnTo>
                      <a:pt x="21" y="42"/>
                    </a:lnTo>
                    <a:lnTo>
                      <a:pt x="21" y="42"/>
                    </a:lnTo>
                    <a:lnTo>
                      <a:pt x="23" y="42"/>
                    </a:lnTo>
                    <a:lnTo>
                      <a:pt x="23" y="42"/>
                    </a:lnTo>
                    <a:lnTo>
                      <a:pt x="25" y="40"/>
                    </a:lnTo>
                    <a:lnTo>
                      <a:pt x="31" y="42"/>
                    </a:lnTo>
                    <a:lnTo>
                      <a:pt x="31" y="38"/>
                    </a:lnTo>
                    <a:lnTo>
                      <a:pt x="33" y="38"/>
                    </a:lnTo>
                    <a:lnTo>
                      <a:pt x="36" y="36"/>
                    </a:lnTo>
                    <a:lnTo>
                      <a:pt x="34" y="32"/>
                    </a:lnTo>
                    <a:lnTo>
                      <a:pt x="33" y="30"/>
                    </a:lnTo>
                    <a:lnTo>
                      <a:pt x="29" y="28"/>
                    </a:lnTo>
                    <a:lnTo>
                      <a:pt x="27" y="26"/>
                    </a:lnTo>
                    <a:lnTo>
                      <a:pt x="25" y="24"/>
                    </a:lnTo>
                    <a:lnTo>
                      <a:pt x="25" y="23"/>
                    </a:lnTo>
                    <a:lnTo>
                      <a:pt x="23" y="15"/>
                    </a:lnTo>
                    <a:lnTo>
                      <a:pt x="21" y="13"/>
                    </a:lnTo>
                    <a:lnTo>
                      <a:pt x="21" y="13"/>
                    </a:lnTo>
                    <a:lnTo>
                      <a:pt x="19" y="11"/>
                    </a:lnTo>
                    <a:lnTo>
                      <a:pt x="17" y="11"/>
                    </a:lnTo>
                    <a:lnTo>
                      <a:pt x="14" y="13"/>
                    </a:lnTo>
                    <a:lnTo>
                      <a:pt x="12" y="13"/>
                    </a:lnTo>
                    <a:lnTo>
                      <a:pt x="10" y="13"/>
                    </a:lnTo>
                    <a:lnTo>
                      <a:pt x="6" y="17"/>
                    </a:lnTo>
                    <a:lnTo>
                      <a:pt x="6" y="21"/>
                    </a:lnTo>
                    <a:lnTo>
                      <a:pt x="6" y="26"/>
                    </a:lnTo>
                    <a:lnTo>
                      <a:pt x="6" y="30"/>
                    </a:lnTo>
                    <a:lnTo>
                      <a:pt x="2" y="24"/>
                    </a:lnTo>
                    <a:lnTo>
                      <a:pt x="0" y="19"/>
                    </a:lnTo>
                    <a:lnTo>
                      <a:pt x="4" y="15"/>
                    </a:lnTo>
                    <a:lnTo>
                      <a:pt x="8" y="13"/>
                    </a:lnTo>
                    <a:lnTo>
                      <a:pt x="12" y="11"/>
                    </a:lnTo>
                    <a:lnTo>
                      <a:pt x="15" y="9"/>
                    </a:lnTo>
                    <a:lnTo>
                      <a:pt x="21" y="9"/>
                    </a:lnTo>
                    <a:lnTo>
                      <a:pt x="25" y="9"/>
                    </a:lnTo>
                    <a:lnTo>
                      <a:pt x="29" y="9"/>
                    </a:lnTo>
                    <a:lnTo>
                      <a:pt x="33" y="11"/>
                    </a:lnTo>
                    <a:lnTo>
                      <a:pt x="36" y="15"/>
                    </a:lnTo>
                    <a:lnTo>
                      <a:pt x="38" y="17"/>
                    </a:lnTo>
                    <a:lnTo>
                      <a:pt x="46" y="26"/>
                    </a:lnTo>
                    <a:lnTo>
                      <a:pt x="48" y="28"/>
                    </a:lnTo>
                    <a:lnTo>
                      <a:pt x="48" y="30"/>
                    </a:lnTo>
                    <a:lnTo>
                      <a:pt x="50" y="30"/>
                    </a:lnTo>
                    <a:lnTo>
                      <a:pt x="53" y="28"/>
                    </a:lnTo>
                    <a:lnTo>
                      <a:pt x="55" y="28"/>
                    </a:lnTo>
                    <a:lnTo>
                      <a:pt x="69" y="28"/>
                    </a:lnTo>
                    <a:lnTo>
                      <a:pt x="72" y="30"/>
                    </a:lnTo>
                    <a:lnTo>
                      <a:pt x="72" y="30"/>
                    </a:lnTo>
                    <a:lnTo>
                      <a:pt x="72" y="28"/>
                    </a:lnTo>
                    <a:lnTo>
                      <a:pt x="74" y="28"/>
                    </a:lnTo>
                    <a:lnTo>
                      <a:pt x="74" y="28"/>
                    </a:lnTo>
                    <a:lnTo>
                      <a:pt x="72" y="26"/>
                    </a:lnTo>
                    <a:lnTo>
                      <a:pt x="72" y="26"/>
                    </a:lnTo>
                    <a:lnTo>
                      <a:pt x="72" y="24"/>
                    </a:lnTo>
                    <a:lnTo>
                      <a:pt x="72" y="23"/>
                    </a:lnTo>
                    <a:lnTo>
                      <a:pt x="72" y="21"/>
                    </a:lnTo>
                    <a:lnTo>
                      <a:pt x="72" y="19"/>
                    </a:lnTo>
                    <a:lnTo>
                      <a:pt x="72" y="17"/>
                    </a:lnTo>
                    <a:lnTo>
                      <a:pt x="76" y="13"/>
                    </a:lnTo>
                    <a:lnTo>
                      <a:pt x="76" y="13"/>
                    </a:lnTo>
                    <a:lnTo>
                      <a:pt x="78" y="11"/>
                    </a:lnTo>
                    <a:lnTo>
                      <a:pt x="80" y="11"/>
                    </a:lnTo>
                    <a:lnTo>
                      <a:pt x="84" y="11"/>
                    </a:lnTo>
                    <a:lnTo>
                      <a:pt x="86" y="11"/>
                    </a:lnTo>
                    <a:lnTo>
                      <a:pt x="86" y="9"/>
                    </a:lnTo>
                    <a:lnTo>
                      <a:pt x="87" y="7"/>
                    </a:lnTo>
                    <a:lnTo>
                      <a:pt x="87" y="5"/>
                    </a:lnTo>
                    <a:lnTo>
                      <a:pt x="89" y="5"/>
                    </a:lnTo>
                    <a:lnTo>
                      <a:pt x="91" y="5"/>
                    </a:lnTo>
                    <a:lnTo>
                      <a:pt x="93" y="7"/>
                    </a:lnTo>
                    <a:lnTo>
                      <a:pt x="93" y="7"/>
                    </a:lnTo>
                    <a:lnTo>
                      <a:pt x="95" y="9"/>
                    </a:lnTo>
                    <a:lnTo>
                      <a:pt x="95" y="7"/>
                    </a:lnTo>
                    <a:lnTo>
                      <a:pt x="95" y="5"/>
                    </a:lnTo>
                    <a:lnTo>
                      <a:pt x="91" y="4"/>
                    </a:lnTo>
                    <a:lnTo>
                      <a:pt x="91" y="2"/>
                    </a:lnTo>
                    <a:lnTo>
                      <a:pt x="91" y="2"/>
                    </a:lnTo>
                    <a:lnTo>
                      <a:pt x="97" y="2"/>
                    </a:lnTo>
                    <a:lnTo>
                      <a:pt x="97" y="0"/>
                    </a:lnTo>
                    <a:lnTo>
                      <a:pt x="101" y="2"/>
                    </a:lnTo>
                    <a:lnTo>
                      <a:pt x="103" y="4"/>
                    </a:lnTo>
                    <a:lnTo>
                      <a:pt x="103" y="4"/>
                    </a:lnTo>
                    <a:lnTo>
                      <a:pt x="105" y="4"/>
                    </a:lnTo>
                    <a:lnTo>
                      <a:pt x="106" y="4"/>
                    </a:lnTo>
                    <a:lnTo>
                      <a:pt x="106" y="5"/>
                    </a:lnTo>
                    <a:lnTo>
                      <a:pt x="108" y="7"/>
                    </a:lnTo>
                    <a:lnTo>
                      <a:pt x="108" y="7"/>
                    </a:lnTo>
                    <a:lnTo>
                      <a:pt x="110" y="9"/>
                    </a:lnTo>
                    <a:lnTo>
                      <a:pt x="112" y="9"/>
                    </a:lnTo>
                    <a:lnTo>
                      <a:pt x="114" y="9"/>
                    </a:lnTo>
                    <a:lnTo>
                      <a:pt x="116" y="9"/>
                    </a:lnTo>
                    <a:lnTo>
                      <a:pt x="118" y="9"/>
                    </a:lnTo>
                    <a:lnTo>
                      <a:pt x="120" y="9"/>
                    </a:lnTo>
                    <a:lnTo>
                      <a:pt x="120" y="13"/>
                    </a:lnTo>
                    <a:lnTo>
                      <a:pt x="120" y="15"/>
                    </a:lnTo>
                    <a:lnTo>
                      <a:pt x="120" y="15"/>
                    </a:lnTo>
                    <a:lnTo>
                      <a:pt x="120" y="15"/>
                    </a:lnTo>
                    <a:lnTo>
                      <a:pt x="120" y="17"/>
                    </a:lnTo>
                    <a:lnTo>
                      <a:pt x="122" y="17"/>
                    </a:lnTo>
                    <a:lnTo>
                      <a:pt x="123" y="17"/>
                    </a:lnTo>
                    <a:lnTo>
                      <a:pt x="123" y="19"/>
                    </a:lnTo>
                    <a:lnTo>
                      <a:pt x="123" y="19"/>
                    </a:lnTo>
                    <a:lnTo>
                      <a:pt x="123" y="19"/>
                    </a:lnTo>
                    <a:lnTo>
                      <a:pt x="122" y="19"/>
                    </a:lnTo>
                    <a:lnTo>
                      <a:pt x="122" y="19"/>
                    </a:lnTo>
                    <a:lnTo>
                      <a:pt x="122" y="21"/>
                    </a:lnTo>
                    <a:lnTo>
                      <a:pt x="122" y="23"/>
                    </a:lnTo>
                    <a:lnTo>
                      <a:pt x="122" y="23"/>
                    </a:lnTo>
                    <a:lnTo>
                      <a:pt x="122" y="24"/>
                    </a:lnTo>
                    <a:lnTo>
                      <a:pt x="122" y="26"/>
                    </a:lnTo>
                    <a:lnTo>
                      <a:pt x="122" y="26"/>
                    </a:lnTo>
                    <a:lnTo>
                      <a:pt x="123" y="28"/>
                    </a:lnTo>
                    <a:lnTo>
                      <a:pt x="127" y="30"/>
                    </a:lnTo>
                    <a:lnTo>
                      <a:pt x="129" y="30"/>
                    </a:lnTo>
                    <a:lnTo>
                      <a:pt x="135" y="30"/>
                    </a:lnTo>
                    <a:lnTo>
                      <a:pt x="137" y="30"/>
                    </a:lnTo>
                    <a:lnTo>
                      <a:pt x="139" y="30"/>
                    </a:lnTo>
                    <a:lnTo>
                      <a:pt x="139" y="30"/>
                    </a:lnTo>
                    <a:lnTo>
                      <a:pt x="141" y="30"/>
                    </a:lnTo>
                    <a:lnTo>
                      <a:pt x="142" y="30"/>
                    </a:lnTo>
                    <a:lnTo>
                      <a:pt x="142" y="30"/>
                    </a:lnTo>
                    <a:lnTo>
                      <a:pt x="148" y="30"/>
                    </a:lnTo>
                    <a:lnTo>
                      <a:pt x="150" y="34"/>
                    </a:lnTo>
                    <a:lnTo>
                      <a:pt x="156" y="43"/>
                    </a:lnTo>
                    <a:lnTo>
                      <a:pt x="158" y="45"/>
                    </a:lnTo>
                    <a:lnTo>
                      <a:pt x="158" y="47"/>
                    </a:lnTo>
                    <a:lnTo>
                      <a:pt x="158" y="49"/>
                    </a:lnTo>
                    <a:lnTo>
                      <a:pt x="159" y="53"/>
                    </a:lnTo>
                    <a:lnTo>
                      <a:pt x="159" y="53"/>
                    </a:lnTo>
                    <a:lnTo>
                      <a:pt x="161" y="55"/>
                    </a:lnTo>
                    <a:lnTo>
                      <a:pt x="163" y="57"/>
                    </a:lnTo>
                    <a:lnTo>
                      <a:pt x="177" y="66"/>
                    </a:lnTo>
                    <a:lnTo>
                      <a:pt x="180" y="70"/>
                    </a:lnTo>
                    <a:lnTo>
                      <a:pt x="182" y="72"/>
                    </a:lnTo>
                    <a:lnTo>
                      <a:pt x="186" y="74"/>
                    </a:lnTo>
                    <a:lnTo>
                      <a:pt x="190" y="74"/>
                    </a:lnTo>
                    <a:lnTo>
                      <a:pt x="190" y="76"/>
                    </a:lnTo>
                    <a:lnTo>
                      <a:pt x="192" y="76"/>
                    </a:lnTo>
                    <a:lnTo>
                      <a:pt x="194" y="78"/>
                    </a:lnTo>
                    <a:lnTo>
                      <a:pt x="196" y="78"/>
                    </a:lnTo>
                    <a:lnTo>
                      <a:pt x="207" y="85"/>
                    </a:lnTo>
                    <a:lnTo>
                      <a:pt x="209" y="87"/>
                    </a:lnTo>
                    <a:lnTo>
                      <a:pt x="211" y="87"/>
                    </a:lnTo>
                    <a:lnTo>
                      <a:pt x="214" y="89"/>
                    </a:lnTo>
                    <a:lnTo>
                      <a:pt x="218" y="89"/>
                    </a:lnTo>
                    <a:lnTo>
                      <a:pt x="222" y="91"/>
                    </a:lnTo>
                    <a:lnTo>
                      <a:pt x="224" y="93"/>
                    </a:lnTo>
                    <a:lnTo>
                      <a:pt x="226" y="93"/>
                    </a:lnTo>
                    <a:lnTo>
                      <a:pt x="226" y="95"/>
                    </a:lnTo>
                    <a:lnTo>
                      <a:pt x="226" y="95"/>
                    </a:lnTo>
                    <a:lnTo>
                      <a:pt x="224" y="98"/>
                    </a:lnTo>
                    <a:lnTo>
                      <a:pt x="224" y="100"/>
                    </a:lnTo>
                    <a:lnTo>
                      <a:pt x="224" y="102"/>
                    </a:lnTo>
                    <a:lnTo>
                      <a:pt x="224" y="104"/>
                    </a:lnTo>
                    <a:lnTo>
                      <a:pt x="222" y="104"/>
                    </a:lnTo>
                    <a:lnTo>
                      <a:pt x="214" y="100"/>
                    </a:lnTo>
                    <a:lnTo>
                      <a:pt x="211" y="100"/>
                    </a:lnTo>
                    <a:lnTo>
                      <a:pt x="211" y="102"/>
                    </a:lnTo>
                    <a:lnTo>
                      <a:pt x="209" y="104"/>
                    </a:lnTo>
                    <a:lnTo>
                      <a:pt x="209" y="106"/>
                    </a:lnTo>
                    <a:lnTo>
                      <a:pt x="207" y="106"/>
                    </a:lnTo>
                    <a:lnTo>
                      <a:pt x="207" y="106"/>
                    </a:lnTo>
                    <a:lnTo>
                      <a:pt x="201" y="106"/>
                    </a:lnTo>
                    <a:lnTo>
                      <a:pt x="199" y="108"/>
                    </a:lnTo>
                    <a:lnTo>
                      <a:pt x="197" y="108"/>
                    </a:lnTo>
                    <a:lnTo>
                      <a:pt x="196" y="112"/>
                    </a:lnTo>
                    <a:lnTo>
                      <a:pt x="194" y="117"/>
                    </a:lnTo>
                    <a:lnTo>
                      <a:pt x="194" y="121"/>
                    </a:lnTo>
                    <a:lnTo>
                      <a:pt x="192" y="123"/>
                    </a:lnTo>
                    <a:lnTo>
                      <a:pt x="190" y="125"/>
                    </a:lnTo>
                    <a:lnTo>
                      <a:pt x="184" y="127"/>
                    </a:lnTo>
                    <a:lnTo>
                      <a:pt x="184" y="129"/>
                    </a:lnTo>
                    <a:lnTo>
                      <a:pt x="182" y="129"/>
                    </a:lnTo>
                    <a:lnTo>
                      <a:pt x="173" y="131"/>
                    </a:lnTo>
                    <a:lnTo>
                      <a:pt x="173" y="133"/>
                    </a:lnTo>
                    <a:lnTo>
                      <a:pt x="171" y="133"/>
                    </a:lnTo>
                    <a:lnTo>
                      <a:pt x="171" y="133"/>
                    </a:lnTo>
                    <a:lnTo>
                      <a:pt x="171" y="134"/>
                    </a:lnTo>
                    <a:lnTo>
                      <a:pt x="171" y="134"/>
                    </a:lnTo>
                    <a:lnTo>
                      <a:pt x="169" y="136"/>
                    </a:lnTo>
                    <a:lnTo>
                      <a:pt x="169" y="138"/>
                    </a:lnTo>
                    <a:lnTo>
                      <a:pt x="169" y="138"/>
                    </a:lnTo>
                    <a:lnTo>
                      <a:pt x="169" y="140"/>
                    </a:lnTo>
                    <a:lnTo>
                      <a:pt x="167" y="140"/>
                    </a:lnTo>
                    <a:lnTo>
                      <a:pt x="165" y="142"/>
                    </a:lnTo>
                    <a:lnTo>
                      <a:pt x="163" y="142"/>
                    </a:lnTo>
                    <a:lnTo>
                      <a:pt x="163" y="142"/>
                    </a:lnTo>
                    <a:lnTo>
                      <a:pt x="158" y="144"/>
                    </a:lnTo>
                    <a:lnTo>
                      <a:pt x="158" y="144"/>
                    </a:lnTo>
                    <a:lnTo>
                      <a:pt x="156" y="144"/>
                    </a:lnTo>
                    <a:lnTo>
                      <a:pt x="156" y="142"/>
                    </a:lnTo>
                    <a:lnTo>
                      <a:pt x="154" y="140"/>
                    </a:lnTo>
                    <a:lnTo>
                      <a:pt x="154" y="140"/>
                    </a:lnTo>
                    <a:lnTo>
                      <a:pt x="152" y="140"/>
                    </a:lnTo>
                    <a:lnTo>
                      <a:pt x="152" y="140"/>
                    </a:lnTo>
                    <a:lnTo>
                      <a:pt x="146" y="140"/>
                    </a:lnTo>
                    <a:lnTo>
                      <a:pt x="146" y="138"/>
                    </a:lnTo>
                    <a:lnTo>
                      <a:pt x="144" y="138"/>
                    </a:lnTo>
                    <a:lnTo>
                      <a:pt x="142" y="138"/>
                    </a:lnTo>
                    <a:lnTo>
                      <a:pt x="142" y="136"/>
                    </a:lnTo>
                    <a:lnTo>
                      <a:pt x="142" y="136"/>
                    </a:lnTo>
                    <a:close/>
                    <a:moveTo>
                      <a:pt x="10" y="78"/>
                    </a:moveTo>
                    <a:lnTo>
                      <a:pt x="10" y="78"/>
                    </a:lnTo>
                    <a:lnTo>
                      <a:pt x="10" y="76"/>
                    </a:lnTo>
                    <a:lnTo>
                      <a:pt x="10" y="76"/>
                    </a:lnTo>
                    <a:lnTo>
                      <a:pt x="10" y="74"/>
                    </a:lnTo>
                    <a:lnTo>
                      <a:pt x="10" y="72"/>
                    </a:lnTo>
                    <a:lnTo>
                      <a:pt x="10" y="72"/>
                    </a:lnTo>
                    <a:lnTo>
                      <a:pt x="10" y="72"/>
                    </a:lnTo>
                    <a:lnTo>
                      <a:pt x="8" y="72"/>
                    </a:lnTo>
                    <a:lnTo>
                      <a:pt x="10" y="76"/>
                    </a:lnTo>
                    <a:lnTo>
                      <a:pt x="10" y="78"/>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05" name="Freeform 1850">
                <a:extLst>
                  <a:ext uri="{FF2B5EF4-FFF2-40B4-BE49-F238E27FC236}">
                    <a16:creationId xmlns:a16="http://schemas.microsoft.com/office/drawing/2014/main" id="{A8110BC4-C4FF-BB8D-4BF6-B125F6F0D429}"/>
                  </a:ext>
                </a:extLst>
              </p:cNvPr>
              <p:cNvSpPr>
                <a:spLocks noEditPoints="1"/>
              </p:cNvSpPr>
              <p:nvPr/>
            </p:nvSpPr>
            <p:spPr bwMode="auto">
              <a:xfrm>
                <a:off x="22139302" y="3248212"/>
                <a:ext cx="2741318" cy="2227323"/>
              </a:xfrm>
              <a:custGeom>
                <a:avLst/>
                <a:gdLst>
                  <a:gd name="T0" fmla="*/ 228 w 336"/>
                  <a:gd name="T1" fmla="*/ 74 h 273"/>
                  <a:gd name="T2" fmla="*/ 229 w 336"/>
                  <a:gd name="T3" fmla="*/ 80 h 273"/>
                  <a:gd name="T4" fmla="*/ 239 w 336"/>
                  <a:gd name="T5" fmla="*/ 89 h 273"/>
                  <a:gd name="T6" fmla="*/ 248 w 336"/>
                  <a:gd name="T7" fmla="*/ 101 h 273"/>
                  <a:gd name="T8" fmla="*/ 248 w 336"/>
                  <a:gd name="T9" fmla="*/ 106 h 273"/>
                  <a:gd name="T10" fmla="*/ 248 w 336"/>
                  <a:gd name="T11" fmla="*/ 112 h 273"/>
                  <a:gd name="T12" fmla="*/ 258 w 336"/>
                  <a:gd name="T13" fmla="*/ 127 h 273"/>
                  <a:gd name="T14" fmla="*/ 264 w 336"/>
                  <a:gd name="T15" fmla="*/ 133 h 273"/>
                  <a:gd name="T16" fmla="*/ 267 w 336"/>
                  <a:gd name="T17" fmla="*/ 133 h 273"/>
                  <a:gd name="T18" fmla="*/ 267 w 336"/>
                  <a:gd name="T19" fmla="*/ 137 h 273"/>
                  <a:gd name="T20" fmla="*/ 284 w 336"/>
                  <a:gd name="T21" fmla="*/ 159 h 273"/>
                  <a:gd name="T22" fmla="*/ 326 w 336"/>
                  <a:gd name="T23" fmla="*/ 167 h 273"/>
                  <a:gd name="T24" fmla="*/ 336 w 336"/>
                  <a:gd name="T25" fmla="*/ 180 h 273"/>
                  <a:gd name="T26" fmla="*/ 324 w 336"/>
                  <a:gd name="T27" fmla="*/ 214 h 273"/>
                  <a:gd name="T28" fmla="*/ 218 w 336"/>
                  <a:gd name="T29" fmla="*/ 243 h 273"/>
                  <a:gd name="T30" fmla="*/ 205 w 336"/>
                  <a:gd name="T31" fmla="*/ 262 h 273"/>
                  <a:gd name="T32" fmla="*/ 197 w 336"/>
                  <a:gd name="T33" fmla="*/ 262 h 273"/>
                  <a:gd name="T34" fmla="*/ 184 w 336"/>
                  <a:gd name="T35" fmla="*/ 260 h 273"/>
                  <a:gd name="T36" fmla="*/ 171 w 336"/>
                  <a:gd name="T37" fmla="*/ 256 h 273"/>
                  <a:gd name="T38" fmla="*/ 146 w 336"/>
                  <a:gd name="T39" fmla="*/ 258 h 273"/>
                  <a:gd name="T40" fmla="*/ 138 w 336"/>
                  <a:gd name="T41" fmla="*/ 256 h 273"/>
                  <a:gd name="T42" fmla="*/ 137 w 336"/>
                  <a:gd name="T43" fmla="*/ 258 h 273"/>
                  <a:gd name="T44" fmla="*/ 137 w 336"/>
                  <a:gd name="T45" fmla="*/ 260 h 273"/>
                  <a:gd name="T46" fmla="*/ 137 w 336"/>
                  <a:gd name="T47" fmla="*/ 269 h 273"/>
                  <a:gd name="T48" fmla="*/ 129 w 336"/>
                  <a:gd name="T49" fmla="*/ 267 h 273"/>
                  <a:gd name="T50" fmla="*/ 123 w 336"/>
                  <a:gd name="T51" fmla="*/ 256 h 273"/>
                  <a:gd name="T52" fmla="*/ 112 w 336"/>
                  <a:gd name="T53" fmla="*/ 245 h 273"/>
                  <a:gd name="T54" fmla="*/ 91 w 336"/>
                  <a:gd name="T55" fmla="*/ 211 h 273"/>
                  <a:gd name="T56" fmla="*/ 74 w 336"/>
                  <a:gd name="T57" fmla="*/ 193 h 273"/>
                  <a:gd name="T58" fmla="*/ 72 w 336"/>
                  <a:gd name="T59" fmla="*/ 188 h 273"/>
                  <a:gd name="T60" fmla="*/ 70 w 336"/>
                  <a:gd name="T61" fmla="*/ 180 h 273"/>
                  <a:gd name="T62" fmla="*/ 70 w 336"/>
                  <a:gd name="T63" fmla="*/ 167 h 273"/>
                  <a:gd name="T64" fmla="*/ 66 w 336"/>
                  <a:gd name="T65" fmla="*/ 161 h 273"/>
                  <a:gd name="T66" fmla="*/ 57 w 336"/>
                  <a:gd name="T67" fmla="*/ 144 h 273"/>
                  <a:gd name="T68" fmla="*/ 46 w 336"/>
                  <a:gd name="T69" fmla="*/ 135 h 273"/>
                  <a:gd name="T70" fmla="*/ 42 w 336"/>
                  <a:gd name="T71" fmla="*/ 129 h 273"/>
                  <a:gd name="T72" fmla="*/ 40 w 336"/>
                  <a:gd name="T73" fmla="*/ 118 h 273"/>
                  <a:gd name="T74" fmla="*/ 34 w 336"/>
                  <a:gd name="T75" fmla="*/ 112 h 273"/>
                  <a:gd name="T76" fmla="*/ 10 w 336"/>
                  <a:gd name="T77" fmla="*/ 72 h 273"/>
                  <a:gd name="T78" fmla="*/ 0 w 336"/>
                  <a:gd name="T79" fmla="*/ 68 h 273"/>
                  <a:gd name="T80" fmla="*/ 21 w 336"/>
                  <a:gd name="T81" fmla="*/ 51 h 273"/>
                  <a:gd name="T82" fmla="*/ 32 w 336"/>
                  <a:gd name="T83" fmla="*/ 42 h 273"/>
                  <a:gd name="T84" fmla="*/ 46 w 336"/>
                  <a:gd name="T85" fmla="*/ 38 h 273"/>
                  <a:gd name="T86" fmla="*/ 49 w 336"/>
                  <a:gd name="T87" fmla="*/ 30 h 273"/>
                  <a:gd name="T88" fmla="*/ 65 w 336"/>
                  <a:gd name="T89" fmla="*/ 4 h 273"/>
                  <a:gd name="T90" fmla="*/ 91 w 336"/>
                  <a:gd name="T91" fmla="*/ 4 h 273"/>
                  <a:gd name="T92" fmla="*/ 161 w 336"/>
                  <a:gd name="T93" fmla="*/ 51 h 273"/>
                  <a:gd name="T94" fmla="*/ 188 w 336"/>
                  <a:gd name="T95" fmla="*/ 53 h 273"/>
                  <a:gd name="T96" fmla="*/ 207 w 336"/>
                  <a:gd name="T97" fmla="*/ 57 h 273"/>
                  <a:gd name="T98" fmla="*/ 212 w 336"/>
                  <a:gd name="T99" fmla="*/ 63 h 273"/>
                  <a:gd name="T100" fmla="*/ 118 w 336"/>
                  <a:gd name="T101" fmla="*/ 269 h 273"/>
                  <a:gd name="T102" fmla="*/ 121 w 336"/>
                  <a:gd name="T103" fmla="*/ 267 h 273"/>
                  <a:gd name="T104" fmla="*/ 119 w 336"/>
                  <a:gd name="T105" fmla="*/ 267 h 273"/>
                  <a:gd name="T106" fmla="*/ 118 w 336"/>
                  <a:gd name="T107" fmla="*/ 266 h 273"/>
                  <a:gd name="T108" fmla="*/ 116 w 336"/>
                  <a:gd name="T109" fmla="*/ 266 h 273"/>
                  <a:gd name="T110" fmla="*/ 30 w 336"/>
                  <a:gd name="T111" fmla="*/ 114 h 273"/>
                  <a:gd name="T112" fmla="*/ 30 w 336"/>
                  <a:gd name="T113" fmla="*/ 112 h 273"/>
                  <a:gd name="T114" fmla="*/ 38 w 336"/>
                  <a:gd name="T115" fmla="*/ 118 h 273"/>
                  <a:gd name="T116" fmla="*/ 30 w 336"/>
                  <a:gd name="T117" fmla="*/ 116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6" h="273">
                    <a:moveTo>
                      <a:pt x="212" y="63"/>
                    </a:moveTo>
                    <a:lnTo>
                      <a:pt x="222" y="63"/>
                    </a:lnTo>
                    <a:lnTo>
                      <a:pt x="224" y="68"/>
                    </a:lnTo>
                    <a:lnTo>
                      <a:pt x="228" y="74"/>
                    </a:lnTo>
                    <a:lnTo>
                      <a:pt x="228" y="76"/>
                    </a:lnTo>
                    <a:lnTo>
                      <a:pt x="228" y="76"/>
                    </a:lnTo>
                    <a:lnTo>
                      <a:pt x="228" y="78"/>
                    </a:lnTo>
                    <a:lnTo>
                      <a:pt x="229" y="80"/>
                    </a:lnTo>
                    <a:lnTo>
                      <a:pt x="229" y="80"/>
                    </a:lnTo>
                    <a:lnTo>
                      <a:pt x="233" y="82"/>
                    </a:lnTo>
                    <a:lnTo>
                      <a:pt x="235" y="83"/>
                    </a:lnTo>
                    <a:lnTo>
                      <a:pt x="239" y="89"/>
                    </a:lnTo>
                    <a:lnTo>
                      <a:pt x="248" y="97"/>
                    </a:lnTo>
                    <a:lnTo>
                      <a:pt x="246" y="95"/>
                    </a:lnTo>
                    <a:lnTo>
                      <a:pt x="246" y="97"/>
                    </a:lnTo>
                    <a:lnTo>
                      <a:pt x="248" y="101"/>
                    </a:lnTo>
                    <a:lnTo>
                      <a:pt x="250" y="102"/>
                    </a:lnTo>
                    <a:lnTo>
                      <a:pt x="248" y="104"/>
                    </a:lnTo>
                    <a:lnTo>
                      <a:pt x="248" y="106"/>
                    </a:lnTo>
                    <a:lnTo>
                      <a:pt x="248" y="106"/>
                    </a:lnTo>
                    <a:lnTo>
                      <a:pt x="246" y="106"/>
                    </a:lnTo>
                    <a:lnTo>
                      <a:pt x="246" y="106"/>
                    </a:lnTo>
                    <a:lnTo>
                      <a:pt x="246" y="108"/>
                    </a:lnTo>
                    <a:lnTo>
                      <a:pt x="248" y="112"/>
                    </a:lnTo>
                    <a:lnTo>
                      <a:pt x="250" y="114"/>
                    </a:lnTo>
                    <a:lnTo>
                      <a:pt x="254" y="118"/>
                    </a:lnTo>
                    <a:lnTo>
                      <a:pt x="254" y="121"/>
                    </a:lnTo>
                    <a:lnTo>
                      <a:pt x="258" y="127"/>
                    </a:lnTo>
                    <a:lnTo>
                      <a:pt x="260" y="129"/>
                    </a:lnTo>
                    <a:lnTo>
                      <a:pt x="260" y="133"/>
                    </a:lnTo>
                    <a:lnTo>
                      <a:pt x="262" y="133"/>
                    </a:lnTo>
                    <a:lnTo>
                      <a:pt x="264" y="133"/>
                    </a:lnTo>
                    <a:lnTo>
                      <a:pt x="267" y="133"/>
                    </a:lnTo>
                    <a:lnTo>
                      <a:pt x="267" y="133"/>
                    </a:lnTo>
                    <a:lnTo>
                      <a:pt x="267" y="133"/>
                    </a:lnTo>
                    <a:lnTo>
                      <a:pt x="267" y="133"/>
                    </a:lnTo>
                    <a:lnTo>
                      <a:pt x="269" y="133"/>
                    </a:lnTo>
                    <a:lnTo>
                      <a:pt x="269" y="135"/>
                    </a:lnTo>
                    <a:lnTo>
                      <a:pt x="267" y="137"/>
                    </a:lnTo>
                    <a:lnTo>
                      <a:pt x="267" y="137"/>
                    </a:lnTo>
                    <a:lnTo>
                      <a:pt x="271" y="138"/>
                    </a:lnTo>
                    <a:lnTo>
                      <a:pt x="271" y="142"/>
                    </a:lnTo>
                    <a:lnTo>
                      <a:pt x="275" y="146"/>
                    </a:lnTo>
                    <a:lnTo>
                      <a:pt x="284" y="159"/>
                    </a:lnTo>
                    <a:lnTo>
                      <a:pt x="286" y="161"/>
                    </a:lnTo>
                    <a:lnTo>
                      <a:pt x="290" y="163"/>
                    </a:lnTo>
                    <a:lnTo>
                      <a:pt x="320" y="167"/>
                    </a:lnTo>
                    <a:lnTo>
                      <a:pt x="326" y="167"/>
                    </a:lnTo>
                    <a:lnTo>
                      <a:pt x="330" y="167"/>
                    </a:lnTo>
                    <a:lnTo>
                      <a:pt x="334" y="175"/>
                    </a:lnTo>
                    <a:lnTo>
                      <a:pt x="336" y="176"/>
                    </a:lnTo>
                    <a:lnTo>
                      <a:pt x="336" y="180"/>
                    </a:lnTo>
                    <a:lnTo>
                      <a:pt x="336" y="182"/>
                    </a:lnTo>
                    <a:lnTo>
                      <a:pt x="328" y="211"/>
                    </a:lnTo>
                    <a:lnTo>
                      <a:pt x="326" y="212"/>
                    </a:lnTo>
                    <a:lnTo>
                      <a:pt x="324" y="214"/>
                    </a:lnTo>
                    <a:lnTo>
                      <a:pt x="279" y="230"/>
                    </a:lnTo>
                    <a:lnTo>
                      <a:pt x="237" y="235"/>
                    </a:lnTo>
                    <a:lnTo>
                      <a:pt x="228" y="239"/>
                    </a:lnTo>
                    <a:lnTo>
                      <a:pt x="218" y="243"/>
                    </a:lnTo>
                    <a:lnTo>
                      <a:pt x="212" y="250"/>
                    </a:lnTo>
                    <a:lnTo>
                      <a:pt x="207" y="258"/>
                    </a:lnTo>
                    <a:lnTo>
                      <a:pt x="205" y="260"/>
                    </a:lnTo>
                    <a:lnTo>
                      <a:pt x="205" y="262"/>
                    </a:lnTo>
                    <a:lnTo>
                      <a:pt x="203" y="264"/>
                    </a:lnTo>
                    <a:lnTo>
                      <a:pt x="199" y="264"/>
                    </a:lnTo>
                    <a:lnTo>
                      <a:pt x="197" y="264"/>
                    </a:lnTo>
                    <a:lnTo>
                      <a:pt x="197" y="262"/>
                    </a:lnTo>
                    <a:lnTo>
                      <a:pt x="195" y="260"/>
                    </a:lnTo>
                    <a:lnTo>
                      <a:pt x="193" y="258"/>
                    </a:lnTo>
                    <a:lnTo>
                      <a:pt x="192" y="258"/>
                    </a:lnTo>
                    <a:lnTo>
                      <a:pt x="184" y="260"/>
                    </a:lnTo>
                    <a:lnTo>
                      <a:pt x="176" y="258"/>
                    </a:lnTo>
                    <a:lnTo>
                      <a:pt x="174" y="258"/>
                    </a:lnTo>
                    <a:lnTo>
                      <a:pt x="173" y="258"/>
                    </a:lnTo>
                    <a:lnTo>
                      <a:pt x="171" y="256"/>
                    </a:lnTo>
                    <a:lnTo>
                      <a:pt x="169" y="256"/>
                    </a:lnTo>
                    <a:lnTo>
                      <a:pt x="167" y="256"/>
                    </a:lnTo>
                    <a:lnTo>
                      <a:pt x="148" y="258"/>
                    </a:lnTo>
                    <a:lnTo>
                      <a:pt x="146" y="258"/>
                    </a:lnTo>
                    <a:lnTo>
                      <a:pt x="144" y="256"/>
                    </a:lnTo>
                    <a:lnTo>
                      <a:pt x="142" y="254"/>
                    </a:lnTo>
                    <a:lnTo>
                      <a:pt x="140" y="254"/>
                    </a:lnTo>
                    <a:lnTo>
                      <a:pt x="138" y="256"/>
                    </a:lnTo>
                    <a:lnTo>
                      <a:pt x="138" y="256"/>
                    </a:lnTo>
                    <a:lnTo>
                      <a:pt x="138" y="256"/>
                    </a:lnTo>
                    <a:lnTo>
                      <a:pt x="138" y="258"/>
                    </a:lnTo>
                    <a:lnTo>
                      <a:pt x="137" y="258"/>
                    </a:lnTo>
                    <a:lnTo>
                      <a:pt x="137" y="258"/>
                    </a:lnTo>
                    <a:lnTo>
                      <a:pt x="137" y="258"/>
                    </a:lnTo>
                    <a:lnTo>
                      <a:pt x="137" y="260"/>
                    </a:lnTo>
                    <a:lnTo>
                      <a:pt x="137" y="260"/>
                    </a:lnTo>
                    <a:lnTo>
                      <a:pt x="137" y="262"/>
                    </a:lnTo>
                    <a:lnTo>
                      <a:pt x="137" y="266"/>
                    </a:lnTo>
                    <a:lnTo>
                      <a:pt x="137" y="267"/>
                    </a:lnTo>
                    <a:lnTo>
                      <a:pt x="137" y="269"/>
                    </a:lnTo>
                    <a:lnTo>
                      <a:pt x="135" y="271"/>
                    </a:lnTo>
                    <a:lnTo>
                      <a:pt x="131" y="273"/>
                    </a:lnTo>
                    <a:lnTo>
                      <a:pt x="131" y="269"/>
                    </a:lnTo>
                    <a:lnTo>
                      <a:pt x="129" y="267"/>
                    </a:lnTo>
                    <a:lnTo>
                      <a:pt x="125" y="262"/>
                    </a:lnTo>
                    <a:lnTo>
                      <a:pt x="125" y="260"/>
                    </a:lnTo>
                    <a:lnTo>
                      <a:pt x="123" y="258"/>
                    </a:lnTo>
                    <a:lnTo>
                      <a:pt x="123" y="256"/>
                    </a:lnTo>
                    <a:lnTo>
                      <a:pt x="121" y="254"/>
                    </a:lnTo>
                    <a:lnTo>
                      <a:pt x="119" y="252"/>
                    </a:lnTo>
                    <a:lnTo>
                      <a:pt x="116" y="250"/>
                    </a:lnTo>
                    <a:lnTo>
                      <a:pt x="112" y="245"/>
                    </a:lnTo>
                    <a:lnTo>
                      <a:pt x="108" y="239"/>
                    </a:lnTo>
                    <a:lnTo>
                      <a:pt x="101" y="220"/>
                    </a:lnTo>
                    <a:lnTo>
                      <a:pt x="97" y="216"/>
                    </a:lnTo>
                    <a:lnTo>
                      <a:pt x="91" y="211"/>
                    </a:lnTo>
                    <a:lnTo>
                      <a:pt x="83" y="207"/>
                    </a:lnTo>
                    <a:lnTo>
                      <a:pt x="80" y="203"/>
                    </a:lnTo>
                    <a:lnTo>
                      <a:pt x="74" y="195"/>
                    </a:lnTo>
                    <a:lnTo>
                      <a:pt x="74" y="193"/>
                    </a:lnTo>
                    <a:lnTo>
                      <a:pt x="72" y="192"/>
                    </a:lnTo>
                    <a:lnTo>
                      <a:pt x="72" y="190"/>
                    </a:lnTo>
                    <a:lnTo>
                      <a:pt x="72" y="190"/>
                    </a:lnTo>
                    <a:lnTo>
                      <a:pt x="72" y="188"/>
                    </a:lnTo>
                    <a:lnTo>
                      <a:pt x="72" y="186"/>
                    </a:lnTo>
                    <a:lnTo>
                      <a:pt x="72" y="184"/>
                    </a:lnTo>
                    <a:lnTo>
                      <a:pt x="70" y="182"/>
                    </a:lnTo>
                    <a:lnTo>
                      <a:pt x="70" y="180"/>
                    </a:lnTo>
                    <a:lnTo>
                      <a:pt x="70" y="178"/>
                    </a:lnTo>
                    <a:lnTo>
                      <a:pt x="70" y="173"/>
                    </a:lnTo>
                    <a:lnTo>
                      <a:pt x="72" y="171"/>
                    </a:lnTo>
                    <a:lnTo>
                      <a:pt x="70" y="167"/>
                    </a:lnTo>
                    <a:lnTo>
                      <a:pt x="70" y="165"/>
                    </a:lnTo>
                    <a:lnTo>
                      <a:pt x="68" y="163"/>
                    </a:lnTo>
                    <a:lnTo>
                      <a:pt x="68" y="163"/>
                    </a:lnTo>
                    <a:lnTo>
                      <a:pt x="66" y="161"/>
                    </a:lnTo>
                    <a:lnTo>
                      <a:pt x="63" y="152"/>
                    </a:lnTo>
                    <a:lnTo>
                      <a:pt x="61" y="148"/>
                    </a:lnTo>
                    <a:lnTo>
                      <a:pt x="59" y="146"/>
                    </a:lnTo>
                    <a:lnTo>
                      <a:pt x="57" y="144"/>
                    </a:lnTo>
                    <a:lnTo>
                      <a:pt x="53" y="142"/>
                    </a:lnTo>
                    <a:lnTo>
                      <a:pt x="47" y="138"/>
                    </a:lnTo>
                    <a:lnTo>
                      <a:pt x="46" y="137"/>
                    </a:lnTo>
                    <a:lnTo>
                      <a:pt x="46" y="135"/>
                    </a:lnTo>
                    <a:lnTo>
                      <a:pt x="44" y="133"/>
                    </a:lnTo>
                    <a:lnTo>
                      <a:pt x="42" y="129"/>
                    </a:lnTo>
                    <a:lnTo>
                      <a:pt x="42" y="129"/>
                    </a:lnTo>
                    <a:lnTo>
                      <a:pt x="42" y="129"/>
                    </a:lnTo>
                    <a:lnTo>
                      <a:pt x="42" y="127"/>
                    </a:lnTo>
                    <a:lnTo>
                      <a:pt x="42" y="123"/>
                    </a:lnTo>
                    <a:lnTo>
                      <a:pt x="40" y="121"/>
                    </a:lnTo>
                    <a:lnTo>
                      <a:pt x="40" y="118"/>
                    </a:lnTo>
                    <a:lnTo>
                      <a:pt x="38" y="116"/>
                    </a:lnTo>
                    <a:lnTo>
                      <a:pt x="36" y="116"/>
                    </a:lnTo>
                    <a:lnTo>
                      <a:pt x="34" y="114"/>
                    </a:lnTo>
                    <a:lnTo>
                      <a:pt x="34" y="112"/>
                    </a:lnTo>
                    <a:lnTo>
                      <a:pt x="34" y="110"/>
                    </a:lnTo>
                    <a:lnTo>
                      <a:pt x="32" y="108"/>
                    </a:lnTo>
                    <a:lnTo>
                      <a:pt x="11" y="74"/>
                    </a:lnTo>
                    <a:lnTo>
                      <a:pt x="10" y="72"/>
                    </a:lnTo>
                    <a:lnTo>
                      <a:pt x="6" y="70"/>
                    </a:lnTo>
                    <a:lnTo>
                      <a:pt x="2" y="70"/>
                    </a:lnTo>
                    <a:lnTo>
                      <a:pt x="0" y="70"/>
                    </a:lnTo>
                    <a:lnTo>
                      <a:pt x="0" y="68"/>
                    </a:lnTo>
                    <a:lnTo>
                      <a:pt x="2" y="61"/>
                    </a:lnTo>
                    <a:lnTo>
                      <a:pt x="6" y="47"/>
                    </a:lnTo>
                    <a:lnTo>
                      <a:pt x="17" y="51"/>
                    </a:lnTo>
                    <a:lnTo>
                      <a:pt x="21" y="51"/>
                    </a:lnTo>
                    <a:lnTo>
                      <a:pt x="25" y="49"/>
                    </a:lnTo>
                    <a:lnTo>
                      <a:pt x="27" y="47"/>
                    </a:lnTo>
                    <a:lnTo>
                      <a:pt x="29" y="46"/>
                    </a:lnTo>
                    <a:lnTo>
                      <a:pt x="32" y="42"/>
                    </a:lnTo>
                    <a:lnTo>
                      <a:pt x="34" y="40"/>
                    </a:lnTo>
                    <a:lnTo>
                      <a:pt x="38" y="40"/>
                    </a:lnTo>
                    <a:lnTo>
                      <a:pt x="42" y="38"/>
                    </a:lnTo>
                    <a:lnTo>
                      <a:pt x="46" y="38"/>
                    </a:lnTo>
                    <a:lnTo>
                      <a:pt x="46" y="36"/>
                    </a:lnTo>
                    <a:lnTo>
                      <a:pt x="47" y="32"/>
                    </a:lnTo>
                    <a:lnTo>
                      <a:pt x="47" y="32"/>
                    </a:lnTo>
                    <a:lnTo>
                      <a:pt x="49" y="30"/>
                    </a:lnTo>
                    <a:lnTo>
                      <a:pt x="51" y="30"/>
                    </a:lnTo>
                    <a:lnTo>
                      <a:pt x="53" y="28"/>
                    </a:lnTo>
                    <a:lnTo>
                      <a:pt x="38" y="11"/>
                    </a:lnTo>
                    <a:lnTo>
                      <a:pt x="65" y="4"/>
                    </a:lnTo>
                    <a:lnTo>
                      <a:pt x="68" y="2"/>
                    </a:lnTo>
                    <a:lnTo>
                      <a:pt x="72" y="0"/>
                    </a:lnTo>
                    <a:lnTo>
                      <a:pt x="85" y="2"/>
                    </a:lnTo>
                    <a:lnTo>
                      <a:pt x="91" y="4"/>
                    </a:lnTo>
                    <a:lnTo>
                      <a:pt x="97" y="6"/>
                    </a:lnTo>
                    <a:lnTo>
                      <a:pt x="121" y="19"/>
                    </a:lnTo>
                    <a:lnTo>
                      <a:pt x="159" y="49"/>
                    </a:lnTo>
                    <a:lnTo>
                      <a:pt x="161" y="51"/>
                    </a:lnTo>
                    <a:lnTo>
                      <a:pt x="165" y="51"/>
                    </a:lnTo>
                    <a:lnTo>
                      <a:pt x="174" y="51"/>
                    </a:lnTo>
                    <a:lnTo>
                      <a:pt x="184" y="53"/>
                    </a:lnTo>
                    <a:lnTo>
                      <a:pt x="188" y="53"/>
                    </a:lnTo>
                    <a:lnTo>
                      <a:pt x="192" y="53"/>
                    </a:lnTo>
                    <a:lnTo>
                      <a:pt x="199" y="53"/>
                    </a:lnTo>
                    <a:lnTo>
                      <a:pt x="205" y="55"/>
                    </a:lnTo>
                    <a:lnTo>
                      <a:pt x="207" y="57"/>
                    </a:lnTo>
                    <a:lnTo>
                      <a:pt x="207" y="61"/>
                    </a:lnTo>
                    <a:lnTo>
                      <a:pt x="209" y="61"/>
                    </a:lnTo>
                    <a:lnTo>
                      <a:pt x="209" y="63"/>
                    </a:lnTo>
                    <a:lnTo>
                      <a:pt x="212" y="63"/>
                    </a:lnTo>
                    <a:close/>
                    <a:moveTo>
                      <a:pt x="116" y="266"/>
                    </a:moveTo>
                    <a:lnTo>
                      <a:pt x="114" y="266"/>
                    </a:lnTo>
                    <a:lnTo>
                      <a:pt x="116" y="267"/>
                    </a:lnTo>
                    <a:lnTo>
                      <a:pt x="118" y="269"/>
                    </a:lnTo>
                    <a:lnTo>
                      <a:pt x="119" y="269"/>
                    </a:lnTo>
                    <a:lnTo>
                      <a:pt x="121" y="271"/>
                    </a:lnTo>
                    <a:lnTo>
                      <a:pt x="121" y="269"/>
                    </a:lnTo>
                    <a:lnTo>
                      <a:pt x="121" y="267"/>
                    </a:lnTo>
                    <a:lnTo>
                      <a:pt x="119" y="267"/>
                    </a:lnTo>
                    <a:lnTo>
                      <a:pt x="119" y="267"/>
                    </a:lnTo>
                    <a:lnTo>
                      <a:pt x="119" y="267"/>
                    </a:lnTo>
                    <a:lnTo>
                      <a:pt x="119" y="267"/>
                    </a:lnTo>
                    <a:lnTo>
                      <a:pt x="119" y="267"/>
                    </a:lnTo>
                    <a:lnTo>
                      <a:pt x="119" y="267"/>
                    </a:lnTo>
                    <a:lnTo>
                      <a:pt x="118" y="267"/>
                    </a:lnTo>
                    <a:lnTo>
                      <a:pt x="118" y="266"/>
                    </a:lnTo>
                    <a:lnTo>
                      <a:pt x="118" y="264"/>
                    </a:lnTo>
                    <a:lnTo>
                      <a:pt x="116" y="264"/>
                    </a:lnTo>
                    <a:lnTo>
                      <a:pt x="116" y="264"/>
                    </a:lnTo>
                    <a:lnTo>
                      <a:pt x="116" y="266"/>
                    </a:lnTo>
                    <a:lnTo>
                      <a:pt x="116" y="266"/>
                    </a:lnTo>
                    <a:close/>
                    <a:moveTo>
                      <a:pt x="30" y="112"/>
                    </a:moveTo>
                    <a:lnTo>
                      <a:pt x="30" y="112"/>
                    </a:lnTo>
                    <a:lnTo>
                      <a:pt x="30" y="114"/>
                    </a:lnTo>
                    <a:lnTo>
                      <a:pt x="32" y="112"/>
                    </a:lnTo>
                    <a:lnTo>
                      <a:pt x="32" y="112"/>
                    </a:lnTo>
                    <a:lnTo>
                      <a:pt x="32" y="110"/>
                    </a:lnTo>
                    <a:lnTo>
                      <a:pt x="30" y="112"/>
                    </a:lnTo>
                    <a:close/>
                    <a:moveTo>
                      <a:pt x="30" y="116"/>
                    </a:moveTo>
                    <a:lnTo>
                      <a:pt x="34" y="118"/>
                    </a:lnTo>
                    <a:lnTo>
                      <a:pt x="36" y="118"/>
                    </a:lnTo>
                    <a:lnTo>
                      <a:pt x="38" y="118"/>
                    </a:lnTo>
                    <a:lnTo>
                      <a:pt x="34" y="116"/>
                    </a:lnTo>
                    <a:lnTo>
                      <a:pt x="32" y="116"/>
                    </a:lnTo>
                    <a:lnTo>
                      <a:pt x="30" y="114"/>
                    </a:lnTo>
                    <a:lnTo>
                      <a:pt x="30" y="116"/>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06" name="Freeform 1851">
                <a:extLst>
                  <a:ext uri="{FF2B5EF4-FFF2-40B4-BE49-F238E27FC236}">
                    <a16:creationId xmlns:a16="http://schemas.microsoft.com/office/drawing/2014/main" id="{11ADF316-E217-25AA-8089-FE902197C15B}"/>
                  </a:ext>
                </a:extLst>
              </p:cNvPr>
              <p:cNvSpPr>
                <a:spLocks noEditPoints="1"/>
              </p:cNvSpPr>
              <p:nvPr/>
            </p:nvSpPr>
            <p:spPr bwMode="auto">
              <a:xfrm>
                <a:off x="24350307" y="4113034"/>
                <a:ext cx="636378" cy="497681"/>
              </a:xfrm>
              <a:custGeom>
                <a:avLst/>
                <a:gdLst>
                  <a:gd name="T0" fmla="*/ 13 w 78"/>
                  <a:gd name="T1" fmla="*/ 53 h 61"/>
                  <a:gd name="T2" fmla="*/ 19 w 78"/>
                  <a:gd name="T3" fmla="*/ 57 h 61"/>
                  <a:gd name="T4" fmla="*/ 55 w 78"/>
                  <a:gd name="T5" fmla="*/ 61 h 61"/>
                  <a:gd name="T6" fmla="*/ 59 w 78"/>
                  <a:gd name="T7" fmla="*/ 57 h 61"/>
                  <a:gd name="T8" fmla="*/ 61 w 78"/>
                  <a:gd name="T9" fmla="*/ 51 h 61"/>
                  <a:gd name="T10" fmla="*/ 63 w 78"/>
                  <a:gd name="T11" fmla="*/ 44 h 61"/>
                  <a:gd name="T12" fmla="*/ 63 w 78"/>
                  <a:gd name="T13" fmla="*/ 38 h 61"/>
                  <a:gd name="T14" fmla="*/ 68 w 78"/>
                  <a:gd name="T15" fmla="*/ 38 h 61"/>
                  <a:gd name="T16" fmla="*/ 70 w 78"/>
                  <a:gd name="T17" fmla="*/ 36 h 61"/>
                  <a:gd name="T18" fmla="*/ 70 w 78"/>
                  <a:gd name="T19" fmla="*/ 34 h 61"/>
                  <a:gd name="T20" fmla="*/ 68 w 78"/>
                  <a:gd name="T21" fmla="*/ 32 h 61"/>
                  <a:gd name="T22" fmla="*/ 68 w 78"/>
                  <a:gd name="T23" fmla="*/ 31 h 61"/>
                  <a:gd name="T24" fmla="*/ 68 w 78"/>
                  <a:gd name="T25" fmla="*/ 21 h 61"/>
                  <a:gd name="T26" fmla="*/ 70 w 78"/>
                  <a:gd name="T27" fmla="*/ 21 h 61"/>
                  <a:gd name="T28" fmla="*/ 72 w 78"/>
                  <a:gd name="T29" fmla="*/ 21 h 61"/>
                  <a:gd name="T30" fmla="*/ 70 w 78"/>
                  <a:gd name="T31" fmla="*/ 23 h 61"/>
                  <a:gd name="T32" fmla="*/ 72 w 78"/>
                  <a:gd name="T33" fmla="*/ 23 h 61"/>
                  <a:gd name="T34" fmla="*/ 74 w 78"/>
                  <a:gd name="T35" fmla="*/ 23 h 61"/>
                  <a:gd name="T36" fmla="*/ 78 w 78"/>
                  <a:gd name="T37" fmla="*/ 21 h 61"/>
                  <a:gd name="T38" fmla="*/ 78 w 78"/>
                  <a:gd name="T39" fmla="*/ 14 h 61"/>
                  <a:gd name="T40" fmla="*/ 76 w 78"/>
                  <a:gd name="T41" fmla="*/ 8 h 61"/>
                  <a:gd name="T42" fmla="*/ 74 w 78"/>
                  <a:gd name="T43" fmla="*/ 6 h 61"/>
                  <a:gd name="T44" fmla="*/ 72 w 78"/>
                  <a:gd name="T45" fmla="*/ 0 h 61"/>
                  <a:gd name="T46" fmla="*/ 68 w 78"/>
                  <a:gd name="T47" fmla="*/ 6 h 61"/>
                  <a:gd name="T48" fmla="*/ 63 w 78"/>
                  <a:gd name="T49" fmla="*/ 14 h 61"/>
                  <a:gd name="T50" fmla="*/ 57 w 78"/>
                  <a:gd name="T51" fmla="*/ 19 h 61"/>
                  <a:gd name="T52" fmla="*/ 51 w 78"/>
                  <a:gd name="T53" fmla="*/ 25 h 61"/>
                  <a:gd name="T54" fmla="*/ 46 w 78"/>
                  <a:gd name="T55" fmla="*/ 32 h 61"/>
                  <a:gd name="T56" fmla="*/ 42 w 78"/>
                  <a:gd name="T57" fmla="*/ 34 h 61"/>
                  <a:gd name="T58" fmla="*/ 21 w 78"/>
                  <a:gd name="T59" fmla="*/ 34 h 61"/>
                  <a:gd name="T60" fmla="*/ 10 w 78"/>
                  <a:gd name="T61" fmla="*/ 38 h 61"/>
                  <a:gd name="T62" fmla="*/ 4 w 78"/>
                  <a:gd name="T63" fmla="*/ 38 h 61"/>
                  <a:gd name="T64" fmla="*/ 4 w 78"/>
                  <a:gd name="T65" fmla="*/ 34 h 61"/>
                  <a:gd name="T66" fmla="*/ 2 w 78"/>
                  <a:gd name="T67" fmla="*/ 32 h 61"/>
                  <a:gd name="T68" fmla="*/ 2 w 78"/>
                  <a:gd name="T69" fmla="*/ 32 h 61"/>
                  <a:gd name="T70" fmla="*/ 0 w 78"/>
                  <a:gd name="T71" fmla="*/ 32 h 61"/>
                  <a:gd name="T72" fmla="*/ 4 w 78"/>
                  <a:gd name="T73" fmla="*/ 40 h 61"/>
                  <a:gd name="T74" fmla="*/ 76 w 78"/>
                  <a:gd name="T75" fmla="*/ 15 h 61"/>
                  <a:gd name="T76" fmla="*/ 74 w 78"/>
                  <a:gd name="T77" fmla="*/ 15 h 61"/>
                  <a:gd name="T78" fmla="*/ 46 w 78"/>
                  <a:gd name="T79" fmla="*/ 29 h 61"/>
                  <a:gd name="T80" fmla="*/ 48 w 78"/>
                  <a:gd name="T81" fmla="*/ 31 h 61"/>
                  <a:gd name="T82" fmla="*/ 46 w 78"/>
                  <a:gd name="T83" fmla="*/ 31 h 61"/>
                  <a:gd name="T84" fmla="*/ 44 w 78"/>
                  <a:gd name="T85" fmla="*/ 29 h 61"/>
                  <a:gd name="T86" fmla="*/ 29 w 78"/>
                  <a:gd name="T87" fmla="*/ 31 h 61"/>
                  <a:gd name="T88" fmla="*/ 30 w 78"/>
                  <a:gd name="T89" fmla="*/ 31 h 61"/>
                  <a:gd name="T90" fmla="*/ 29 w 78"/>
                  <a:gd name="T91" fmla="*/ 32 h 61"/>
                  <a:gd name="T92" fmla="*/ 27 w 78"/>
                  <a:gd name="T93" fmla="*/ 32 h 61"/>
                  <a:gd name="T94" fmla="*/ 29 w 78"/>
                  <a:gd name="T95" fmla="*/ 31 h 61"/>
                  <a:gd name="T96" fmla="*/ 17 w 78"/>
                  <a:gd name="T97" fmla="*/ 32 h 61"/>
                  <a:gd name="T98" fmla="*/ 17 w 78"/>
                  <a:gd name="T99" fmla="*/ 32 h 61"/>
                  <a:gd name="T100" fmla="*/ 17 w 78"/>
                  <a:gd name="T101" fmla="*/ 31 h 61"/>
                  <a:gd name="T102" fmla="*/ 36 w 78"/>
                  <a:gd name="T103" fmla="*/ 32 h 61"/>
                  <a:gd name="T104" fmla="*/ 38 w 78"/>
                  <a:gd name="T105" fmla="*/ 34 h 61"/>
                  <a:gd name="T106" fmla="*/ 34 w 78"/>
                  <a:gd name="T107" fmla="*/ 34 h 61"/>
                  <a:gd name="T108" fmla="*/ 34 w 78"/>
                  <a:gd name="T109" fmla="*/ 3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61">
                    <a:moveTo>
                      <a:pt x="4" y="40"/>
                    </a:moveTo>
                    <a:lnTo>
                      <a:pt x="13" y="53"/>
                    </a:lnTo>
                    <a:lnTo>
                      <a:pt x="15" y="55"/>
                    </a:lnTo>
                    <a:lnTo>
                      <a:pt x="19" y="57"/>
                    </a:lnTo>
                    <a:lnTo>
                      <a:pt x="49" y="61"/>
                    </a:lnTo>
                    <a:lnTo>
                      <a:pt x="55" y="61"/>
                    </a:lnTo>
                    <a:lnTo>
                      <a:pt x="59" y="61"/>
                    </a:lnTo>
                    <a:lnTo>
                      <a:pt x="59" y="57"/>
                    </a:lnTo>
                    <a:lnTo>
                      <a:pt x="59" y="53"/>
                    </a:lnTo>
                    <a:lnTo>
                      <a:pt x="61" y="51"/>
                    </a:lnTo>
                    <a:lnTo>
                      <a:pt x="61" y="48"/>
                    </a:lnTo>
                    <a:lnTo>
                      <a:pt x="63" y="44"/>
                    </a:lnTo>
                    <a:lnTo>
                      <a:pt x="63" y="40"/>
                    </a:lnTo>
                    <a:lnTo>
                      <a:pt x="63" y="38"/>
                    </a:lnTo>
                    <a:lnTo>
                      <a:pt x="65" y="38"/>
                    </a:lnTo>
                    <a:lnTo>
                      <a:pt x="68" y="38"/>
                    </a:lnTo>
                    <a:lnTo>
                      <a:pt x="70" y="36"/>
                    </a:lnTo>
                    <a:lnTo>
                      <a:pt x="70" y="36"/>
                    </a:lnTo>
                    <a:lnTo>
                      <a:pt x="70" y="34"/>
                    </a:lnTo>
                    <a:lnTo>
                      <a:pt x="70" y="34"/>
                    </a:lnTo>
                    <a:lnTo>
                      <a:pt x="68" y="34"/>
                    </a:lnTo>
                    <a:lnTo>
                      <a:pt x="68" y="32"/>
                    </a:lnTo>
                    <a:lnTo>
                      <a:pt x="68" y="32"/>
                    </a:lnTo>
                    <a:lnTo>
                      <a:pt x="68" y="31"/>
                    </a:lnTo>
                    <a:lnTo>
                      <a:pt x="68" y="27"/>
                    </a:lnTo>
                    <a:lnTo>
                      <a:pt x="68" y="21"/>
                    </a:lnTo>
                    <a:lnTo>
                      <a:pt x="68" y="21"/>
                    </a:lnTo>
                    <a:lnTo>
                      <a:pt x="70" y="21"/>
                    </a:lnTo>
                    <a:lnTo>
                      <a:pt x="70" y="21"/>
                    </a:lnTo>
                    <a:lnTo>
                      <a:pt x="72" y="21"/>
                    </a:lnTo>
                    <a:lnTo>
                      <a:pt x="70" y="21"/>
                    </a:lnTo>
                    <a:lnTo>
                      <a:pt x="70" y="23"/>
                    </a:lnTo>
                    <a:lnTo>
                      <a:pt x="72" y="23"/>
                    </a:lnTo>
                    <a:lnTo>
                      <a:pt x="72" y="23"/>
                    </a:lnTo>
                    <a:lnTo>
                      <a:pt x="74" y="23"/>
                    </a:lnTo>
                    <a:lnTo>
                      <a:pt x="74" y="23"/>
                    </a:lnTo>
                    <a:lnTo>
                      <a:pt x="76" y="21"/>
                    </a:lnTo>
                    <a:lnTo>
                      <a:pt x="78" y="21"/>
                    </a:lnTo>
                    <a:lnTo>
                      <a:pt x="78" y="17"/>
                    </a:lnTo>
                    <a:lnTo>
                      <a:pt x="78" y="14"/>
                    </a:lnTo>
                    <a:lnTo>
                      <a:pt x="78" y="12"/>
                    </a:lnTo>
                    <a:lnTo>
                      <a:pt x="76" y="8"/>
                    </a:lnTo>
                    <a:lnTo>
                      <a:pt x="74" y="8"/>
                    </a:lnTo>
                    <a:lnTo>
                      <a:pt x="74" y="6"/>
                    </a:lnTo>
                    <a:lnTo>
                      <a:pt x="74" y="2"/>
                    </a:lnTo>
                    <a:lnTo>
                      <a:pt x="72" y="0"/>
                    </a:lnTo>
                    <a:lnTo>
                      <a:pt x="70" y="4"/>
                    </a:lnTo>
                    <a:lnTo>
                      <a:pt x="68" y="6"/>
                    </a:lnTo>
                    <a:lnTo>
                      <a:pt x="65" y="10"/>
                    </a:lnTo>
                    <a:lnTo>
                      <a:pt x="63" y="14"/>
                    </a:lnTo>
                    <a:lnTo>
                      <a:pt x="59" y="17"/>
                    </a:lnTo>
                    <a:lnTo>
                      <a:pt x="57" y="19"/>
                    </a:lnTo>
                    <a:lnTo>
                      <a:pt x="53" y="23"/>
                    </a:lnTo>
                    <a:lnTo>
                      <a:pt x="51" y="25"/>
                    </a:lnTo>
                    <a:lnTo>
                      <a:pt x="48" y="31"/>
                    </a:lnTo>
                    <a:lnTo>
                      <a:pt x="46" y="32"/>
                    </a:lnTo>
                    <a:lnTo>
                      <a:pt x="44" y="32"/>
                    </a:lnTo>
                    <a:lnTo>
                      <a:pt x="42" y="34"/>
                    </a:lnTo>
                    <a:lnTo>
                      <a:pt x="34" y="36"/>
                    </a:lnTo>
                    <a:lnTo>
                      <a:pt x="21" y="34"/>
                    </a:lnTo>
                    <a:lnTo>
                      <a:pt x="15" y="36"/>
                    </a:lnTo>
                    <a:lnTo>
                      <a:pt x="10" y="38"/>
                    </a:lnTo>
                    <a:lnTo>
                      <a:pt x="8" y="38"/>
                    </a:lnTo>
                    <a:lnTo>
                      <a:pt x="4" y="38"/>
                    </a:lnTo>
                    <a:lnTo>
                      <a:pt x="4" y="36"/>
                    </a:lnTo>
                    <a:lnTo>
                      <a:pt x="4" y="34"/>
                    </a:lnTo>
                    <a:lnTo>
                      <a:pt x="4" y="32"/>
                    </a:lnTo>
                    <a:lnTo>
                      <a:pt x="2" y="32"/>
                    </a:lnTo>
                    <a:lnTo>
                      <a:pt x="2" y="32"/>
                    </a:lnTo>
                    <a:lnTo>
                      <a:pt x="2" y="32"/>
                    </a:lnTo>
                    <a:lnTo>
                      <a:pt x="0" y="31"/>
                    </a:lnTo>
                    <a:lnTo>
                      <a:pt x="0" y="32"/>
                    </a:lnTo>
                    <a:lnTo>
                      <a:pt x="0" y="36"/>
                    </a:lnTo>
                    <a:lnTo>
                      <a:pt x="4" y="40"/>
                    </a:lnTo>
                    <a:close/>
                    <a:moveTo>
                      <a:pt x="74" y="15"/>
                    </a:moveTo>
                    <a:lnTo>
                      <a:pt x="76" y="15"/>
                    </a:lnTo>
                    <a:lnTo>
                      <a:pt x="76" y="15"/>
                    </a:lnTo>
                    <a:lnTo>
                      <a:pt x="74" y="15"/>
                    </a:lnTo>
                    <a:lnTo>
                      <a:pt x="74" y="15"/>
                    </a:lnTo>
                    <a:close/>
                    <a:moveTo>
                      <a:pt x="46" y="29"/>
                    </a:moveTo>
                    <a:lnTo>
                      <a:pt x="46" y="29"/>
                    </a:lnTo>
                    <a:lnTo>
                      <a:pt x="48" y="31"/>
                    </a:lnTo>
                    <a:lnTo>
                      <a:pt x="46" y="31"/>
                    </a:lnTo>
                    <a:lnTo>
                      <a:pt x="46" y="31"/>
                    </a:lnTo>
                    <a:lnTo>
                      <a:pt x="46" y="31"/>
                    </a:lnTo>
                    <a:lnTo>
                      <a:pt x="44" y="29"/>
                    </a:lnTo>
                    <a:lnTo>
                      <a:pt x="46" y="29"/>
                    </a:lnTo>
                    <a:close/>
                    <a:moveTo>
                      <a:pt x="29" y="31"/>
                    </a:moveTo>
                    <a:lnTo>
                      <a:pt x="29" y="31"/>
                    </a:lnTo>
                    <a:lnTo>
                      <a:pt x="30" y="31"/>
                    </a:lnTo>
                    <a:lnTo>
                      <a:pt x="30" y="32"/>
                    </a:lnTo>
                    <a:lnTo>
                      <a:pt x="29" y="32"/>
                    </a:lnTo>
                    <a:lnTo>
                      <a:pt x="27" y="32"/>
                    </a:lnTo>
                    <a:lnTo>
                      <a:pt x="27" y="32"/>
                    </a:lnTo>
                    <a:lnTo>
                      <a:pt x="27" y="32"/>
                    </a:lnTo>
                    <a:lnTo>
                      <a:pt x="29" y="31"/>
                    </a:lnTo>
                    <a:close/>
                    <a:moveTo>
                      <a:pt x="17" y="31"/>
                    </a:moveTo>
                    <a:lnTo>
                      <a:pt x="17" y="32"/>
                    </a:lnTo>
                    <a:lnTo>
                      <a:pt x="17" y="32"/>
                    </a:lnTo>
                    <a:lnTo>
                      <a:pt x="17" y="32"/>
                    </a:lnTo>
                    <a:lnTo>
                      <a:pt x="17" y="32"/>
                    </a:lnTo>
                    <a:lnTo>
                      <a:pt x="17" y="31"/>
                    </a:lnTo>
                    <a:lnTo>
                      <a:pt x="17" y="31"/>
                    </a:lnTo>
                    <a:close/>
                    <a:moveTo>
                      <a:pt x="36" y="32"/>
                    </a:moveTo>
                    <a:lnTo>
                      <a:pt x="38" y="34"/>
                    </a:lnTo>
                    <a:lnTo>
                      <a:pt x="38" y="34"/>
                    </a:lnTo>
                    <a:lnTo>
                      <a:pt x="36" y="34"/>
                    </a:lnTo>
                    <a:lnTo>
                      <a:pt x="34" y="34"/>
                    </a:lnTo>
                    <a:lnTo>
                      <a:pt x="34" y="34"/>
                    </a:lnTo>
                    <a:lnTo>
                      <a:pt x="34" y="34"/>
                    </a:lnTo>
                    <a:lnTo>
                      <a:pt x="36" y="32"/>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07" name="Freeform 1852">
                <a:extLst>
                  <a:ext uri="{FF2B5EF4-FFF2-40B4-BE49-F238E27FC236}">
                    <a16:creationId xmlns:a16="http://schemas.microsoft.com/office/drawing/2014/main" id="{FA202D44-DE84-A68F-2F01-61B85B16BB23}"/>
                  </a:ext>
                </a:extLst>
              </p:cNvPr>
              <p:cNvSpPr>
                <a:spLocks noEditPoints="1"/>
              </p:cNvSpPr>
              <p:nvPr/>
            </p:nvSpPr>
            <p:spPr bwMode="auto">
              <a:xfrm>
                <a:off x="34744467" y="6634070"/>
                <a:ext cx="465047" cy="620059"/>
              </a:xfrm>
              <a:custGeom>
                <a:avLst/>
                <a:gdLst>
                  <a:gd name="T0" fmla="*/ 55 w 57"/>
                  <a:gd name="T1" fmla="*/ 4 h 76"/>
                  <a:gd name="T2" fmla="*/ 55 w 57"/>
                  <a:gd name="T3" fmla="*/ 2 h 76"/>
                  <a:gd name="T4" fmla="*/ 57 w 57"/>
                  <a:gd name="T5" fmla="*/ 0 h 76"/>
                  <a:gd name="T6" fmla="*/ 57 w 57"/>
                  <a:gd name="T7" fmla="*/ 2 h 76"/>
                  <a:gd name="T8" fmla="*/ 55 w 57"/>
                  <a:gd name="T9" fmla="*/ 4 h 76"/>
                  <a:gd name="T10" fmla="*/ 55 w 57"/>
                  <a:gd name="T11" fmla="*/ 6 h 76"/>
                  <a:gd name="T12" fmla="*/ 53 w 57"/>
                  <a:gd name="T13" fmla="*/ 6 h 76"/>
                  <a:gd name="T14" fmla="*/ 55 w 57"/>
                  <a:gd name="T15" fmla="*/ 4 h 76"/>
                  <a:gd name="T16" fmla="*/ 0 w 57"/>
                  <a:gd name="T17" fmla="*/ 76 h 76"/>
                  <a:gd name="T18" fmla="*/ 0 w 57"/>
                  <a:gd name="T19" fmla="*/ 76 h 76"/>
                  <a:gd name="T20" fmla="*/ 0 w 57"/>
                  <a:gd name="T21" fmla="*/ 76 h 76"/>
                  <a:gd name="T22" fmla="*/ 0 w 57"/>
                  <a:gd name="T23" fmla="*/ 76 h 76"/>
                  <a:gd name="T24" fmla="*/ 0 w 57"/>
                  <a:gd name="T25" fmla="*/ 76 h 76"/>
                  <a:gd name="T26" fmla="*/ 0 w 57"/>
                  <a:gd name="T27" fmla="*/ 76 h 76"/>
                  <a:gd name="T28" fmla="*/ 0 w 57"/>
                  <a:gd name="T29" fmla="*/ 76 h 76"/>
                  <a:gd name="T30" fmla="*/ 0 w 57"/>
                  <a:gd name="T31" fmla="*/ 76 h 76"/>
                  <a:gd name="T32" fmla="*/ 0 w 57"/>
                  <a:gd name="T33"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76">
                    <a:moveTo>
                      <a:pt x="55" y="4"/>
                    </a:moveTo>
                    <a:lnTo>
                      <a:pt x="55" y="2"/>
                    </a:lnTo>
                    <a:lnTo>
                      <a:pt x="57" y="0"/>
                    </a:lnTo>
                    <a:lnTo>
                      <a:pt x="57" y="2"/>
                    </a:lnTo>
                    <a:lnTo>
                      <a:pt x="55" y="4"/>
                    </a:lnTo>
                    <a:lnTo>
                      <a:pt x="55" y="6"/>
                    </a:lnTo>
                    <a:lnTo>
                      <a:pt x="53" y="6"/>
                    </a:lnTo>
                    <a:lnTo>
                      <a:pt x="55" y="4"/>
                    </a:lnTo>
                    <a:close/>
                    <a:moveTo>
                      <a:pt x="0" y="76"/>
                    </a:moveTo>
                    <a:lnTo>
                      <a:pt x="0" y="76"/>
                    </a:lnTo>
                    <a:lnTo>
                      <a:pt x="0" y="76"/>
                    </a:lnTo>
                    <a:lnTo>
                      <a:pt x="0" y="76"/>
                    </a:lnTo>
                    <a:lnTo>
                      <a:pt x="0" y="76"/>
                    </a:lnTo>
                    <a:lnTo>
                      <a:pt x="0" y="76"/>
                    </a:lnTo>
                    <a:lnTo>
                      <a:pt x="0" y="76"/>
                    </a:lnTo>
                    <a:lnTo>
                      <a:pt x="0" y="76"/>
                    </a:lnTo>
                    <a:lnTo>
                      <a:pt x="0" y="76"/>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08" name="Freeform 1853">
                <a:extLst>
                  <a:ext uri="{FF2B5EF4-FFF2-40B4-BE49-F238E27FC236}">
                    <a16:creationId xmlns:a16="http://schemas.microsoft.com/office/drawing/2014/main" id="{B55CFFA1-CEDF-789D-CC4F-BDAF92EADF0E}"/>
                  </a:ext>
                </a:extLst>
              </p:cNvPr>
              <p:cNvSpPr>
                <a:spLocks noEditPoints="1"/>
              </p:cNvSpPr>
              <p:nvPr/>
            </p:nvSpPr>
            <p:spPr bwMode="auto">
              <a:xfrm>
                <a:off x="30950678" y="4520970"/>
                <a:ext cx="962724" cy="2007037"/>
              </a:xfrm>
              <a:custGeom>
                <a:avLst/>
                <a:gdLst>
                  <a:gd name="T0" fmla="*/ 76 w 118"/>
                  <a:gd name="T1" fmla="*/ 41 h 246"/>
                  <a:gd name="T2" fmla="*/ 86 w 118"/>
                  <a:gd name="T3" fmla="*/ 37 h 246"/>
                  <a:gd name="T4" fmla="*/ 88 w 118"/>
                  <a:gd name="T5" fmla="*/ 39 h 246"/>
                  <a:gd name="T6" fmla="*/ 78 w 118"/>
                  <a:gd name="T7" fmla="*/ 43 h 246"/>
                  <a:gd name="T8" fmla="*/ 29 w 118"/>
                  <a:gd name="T9" fmla="*/ 216 h 246"/>
                  <a:gd name="T10" fmla="*/ 84 w 118"/>
                  <a:gd name="T11" fmla="*/ 36 h 246"/>
                  <a:gd name="T12" fmla="*/ 74 w 118"/>
                  <a:gd name="T13" fmla="*/ 39 h 246"/>
                  <a:gd name="T14" fmla="*/ 74 w 118"/>
                  <a:gd name="T15" fmla="*/ 45 h 246"/>
                  <a:gd name="T16" fmla="*/ 59 w 118"/>
                  <a:gd name="T17" fmla="*/ 62 h 246"/>
                  <a:gd name="T18" fmla="*/ 63 w 118"/>
                  <a:gd name="T19" fmla="*/ 83 h 246"/>
                  <a:gd name="T20" fmla="*/ 69 w 118"/>
                  <a:gd name="T21" fmla="*/ 94 h 246"/>
                  <a:gd name="T22" fmla="*/ 93 w 118"/>
                  <a:gd name="T23" fmla="*/ 119 h 246"/>
                  <a:gd name="T24" fmla="*/ 114 w 118"/>
                  <a:gd name="T25" fmla="*/ 159 h 246"/>
                  <a:gd name="T26" fmla="*/ 118 w 118"/>
                  <a:gd name="T27" fmla="*/ 180 h 246"/>
                  <a:gd name="T28" fmla="*/ 114 w 118"/>
                  <a:gd name="T29" fmla="*/ 184 h 246"/>
                  <a:gd name="T30" fmla="*/ 112 w 118"/>
                  <a:gd name="T31" fmla="*/ 197 h 246"/>
                  <a:gd name="T32" fmla="*/ 97 w 118"/>
                  <a:gd name="T33" fmla="*/ 208 h 246"/>
                  <a:gd name="T34" fmla="*/ 80 w 118"/>
                  <a:gd name="T35" fmla="*/ 214 h 246"/>
                  <a:gd name="T36" fmla="*/ 74 w 118"/>
                  <a:gd name="T37" fmla="*/ 214 h 246"/>
                  <a:gd name="T38" fmla="*/ 71 w 118"/>
                  <a:gd name="T39" fmla="*/ 218 h 246"/>
                  <a:gd name="T40" fmla="*/ 65 w 118"/>
                  <a:gd name="T41" fmla="*/ 220 h 246"/>
                  <a:gd name="T42" fmla="*/ 59 w 118"/>
                  <a:gd name="T43" fmla="*/ 223 h 246"/>
                  <a:gd name="T44" fmla="*/ 52 w 118"/>
                  <a:gd name="T45" fmla="*/ 242 h 246"/>
                  <a:gd name="T46" fmla="*/ 44 w 118"/>
                  <a:gd name="T47" fmla="*/ 229 h 246"/>
                  <a:gd name="T48" fmla="*/ 42 w 118"/>
                  <a:gd name="T49" fmla="*/ 220 h 246"/>
                  <a:gd name="T50" fmla="*/ 42 w 118"/>
                  <a:gd name="T51" fmla="*/ 214 h 246"/>
                  <a:gd name="T52" fmla="*/ 48 w 118"/>
                  <a:gd name="T53" fmla="*/ 208 h 246"/>
                  <a:gd name="T54" fmla="*/ 52 w 118"/>
                  <a:gd name="T55" fmla="*/ 208 h 246"/>
                  <a:gd name="T56" fmla="*/ 65 w 118"/>
                  <a:gd name="T57" fmla="*/ 210 h 246"/>
                  <a:gd name="T58" fmla="*/ 59 w 118"/>
                  <a:gd name="T59" fmla="*/ 199 h 246"/>
                  <a:gd name="T60" fmla="*/ 69 w 118"/>
                  <a:gd name="T61" fmla="*/ 193 h 246"/>
                  <a:gd name="T62" fmla="*/ 80 w 118"/>
                  <a:gd name="T63" fmla="*/ 187 h 246"/>
                  <a:gd name="T64" fmla="*/ 88 w 118"/>
                  <a:gd name="T65" fmla="*/ 182 h 246"/>
                  <a:gd name="T66" fmla="*/ 84 w 118"/>
                  <a:gd name="T67" fmla="*/ 153 h 246"/>
                  <a:gd name="T68" fmla="*/ 88 w 118"/>
                  <a:gd name="T69" fmla="*/ 138 h 246"/>
                  <a:gd name="T70" fmla="*/ 84 w 118"/>
                  <a:gd name="T71" fmla="*/ 123 h 246"/>
                  <a:gd name="T72" fmla="*/ 69 w 118"/>
                  <a:gd name="T73" fmla="*/ 106 h 246"/>
                  <a:gd name="T74" fmla="*/ 52 w 118"/>
                  <a:gd name="T75" fmla="*/ 87 h 246"/>
                  <a:gd name="T76" fmla="*/ 44 w 118"/>
                  <a:gd name="T77" fmla="*/ 77 h 246"/>
                  <a:gd name="T78" fmla="*/ 31 w 118"/>
                  <a:gd name="T79" fmla="*/ 62 h 246"/>
                  <a:gd name="T80" fmla="*/ 44 w 118"/>
                  <a:gd name="T81" fmla="*/ 58 h 246"/>
                  <a:gd name="T82" fmla="*/ 40 w 118"/>
                  <a:gd name="T83" fmla="*/ 51 h 246"/>
                  <a:gd name="T84" fmla="*/ 38 w 118"/>
                  <a:gd name="T85" fmla="*/ 43 h 246"/>
                  <a:gd name="T86" fmla="*/ 23 w 118"/>
                  <a:gd name="T87" fmla="*/ 43 h 246"/>
                  <a:gd name="T88" fmla="*/ 14 w 118"/>
                  <a:gd name="T89" fmla="*/ 28 h 246"/>
                  <a:gd name="T90" fmla="*/ 2 w 118"/>
                  <a:gd name="T91" fmla="*/ 19 h 246"/>
                  <a:gd name="T92" fmla="*/ 16 w 118"/>
                  <a:gd name="T93" fmla="*/ 15 h 246"/>
                  <a:gd name="T94" fmla="*/ 21 w 118"/>
                  <a:gd name="T95" fmla="*/ 11 h 246"/>
                  <a:gd name="T96" fmla="*/ 31 w 118"/>
                  <a:gd name="T97" fmla="*/ 13 h 246"/>
                  <a:gd name="T98" fmla="*/ 35 w 118"/>
                  <a:gd name="T99" fmla="*/ 9 h 246"/>
                  <a:gd name="T100" fmla="*/ 42 w 118"/>
                  <a:gd name="T101" fmla="*/ 5 h 246"/>
                  <a:gd name="T102" fmla="*/ 59 w 118"/>
                  <a:gd name="T103" fmla="*/ 5 h 246"/>
                  <a:gd name="T104" fmla="*/ 72 w 118"/>
                  <a:gd name="T105" fmla="*/ 7 h 246"/>
                  <a:gd name="T106" fmla="*/ 71 w 118"/>
                  <a:gd name="T107" fmla="*/ 15 h 246"/>
                  <a:gd name="T108" fmla="*/ 84 w 118"/>
                  <a:gd name="T109" fmla="*/ 28 h 246"/>
                  <a:gd name="T110" fmla="*/ 82 w 118"/>
                  <a:gd name="T111" fmla="*/ 21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8" h="246">
                    <a:moveTo>
                      <a:pt x="76" y="41"/>
                    </a:moveTo>
                    <a:lnTo>
                      <a:pt x="76" y="41"/>
                    </a:lnTo>
                    <a:lnTo>
                      <a:pt x="76" y="43"/>
                    </a:lnTo>
                    <a:lnTo>
                      <a:pt x="76" y="43"/>
                    </a:lnTo>
                    <a:lnTo>
                      <a:pt x="74" y="41"/>
                    </a:lnTo>
                    <a:lnTo>
                      <a:pt x="74" y="41"/>
                    </a:lnTo>
                    <a:lnTo>
                      <a:pt x="74" y="41"/>
                    </a:lnTo>
                    <a:lnTo>
                      <a:pt x="76" y="41"/>
                    </a:lnTo>
                    <a:close/>
                    <a:moveTo>
                      <a:pt x="88" y="36"/>
                    </a:moveTo>
                    <a:lnTo>
                      <a:pt x="88" y="36"/>
                    </a:lnTo>
                    <a:lnTo>
                      <a:pt x="86" y="36"/>
                    </a:lnTo>
                    <a:lnTo>
                      <a:pt x="86" y="36"/>
                    </a:lnTo>
                    <a:lnTo>
                      <a:pt x="86" y="36"/>
                    </a:lnTo>
                    <a:lnTo>
                      <a:pt x="86" y="36"/>
                    </a:lnTo>
                    <a:lnTo>
                      <a:pt x="86" y="37"/>
                    </a:lnTo>
                    <a:lnTo>
                      <a:pt x="86" y="37"/>
                    </a:lnTo>
                    <a:lnTo>
                      <a:pt x="86" y="37"/>
                    </a:lnTo>
                    <a:lnTo>
                      <a:pt x="86" y="37"/>
                    </a:lnTo>
                    <a:lnTo>
                      <a:pt x="88" y="37"/>
                    </a:lnTo>
                    <a:lnTo>
                      <a:pt x="88" y="36"/>
                    </a:lnTo>
                    <a:close/>
                    <a:moveTo>
                      <a:pt x="86" y="41"/>
                    </a:moveTo>
                    <a:lnTo>
                      <a:pt x="86" y="41"/>
                    </a:lnTo>
                    <a:lnTo>
                      <a:pt x="88" y="39"/>
                    </a:lnTo>
                    <a:lnTo>
                      <a:pt x="88" y="39"/>
                    </a:lnTo>
                    <a:lnTo>
                      <a:pt x="86" y="39"/>
                    </a:lnTo>
                    <a:lnTo>
                      <a:pt x="86" y="41"/>
                    </a:lnTo>
                    <a:lnTo>
                      <a:pt x="86" y="41"/>
                    </a:lnTo>
                    <a:close/>
                    <a:moveTo>
                      <a:pt x="78" y="43"/>
                    </a:moveTo>
                    <a:lnTo>
                      <a:pt x="78" y="43"/>
                    </a:lnTo>
                    <a:lnTo>
                      <a:pt x="80" y="43"/>
                    </a:lnTo>
                    <a:lnTo>
                      <a:pt x="78" y="41"/>
                    </a:lnTo>
                    <a:lnTo>
                      <a:pt x="78" y="43"/>
                    </a:lnTo>
                    <a:close/>
                    <a:moveTo>
                      <a:pt x="29" y="218"/>
                    </a:moveTo>
                    <a:lnTo>
                      <a:pt x="29" y="220"/>
                    </a:lnTo>
                    <a:lnTo>
                      <a:pt x="31" y="222"/>
                    </a:lnTo>
                    <a:lnTo>
                      <a:pt x="31" y="222"/>
                    </a:lnTo>
                    <a:lnTo>
                      <a:pt x="31" y="220"/>
                    </a:lnTo>
                    <a:lnTo>
                      <a:pt x="31" y="218"/>
                    </a:lnTo>
                    <a:lnTo>
                      <a:pt x="31" y="216"/>
                    </a:lnTo>
                    <a:lnTo>
                      <a:pt x="29" y="216"/>
                    </a:lnTo>
                    <a:lnTo>
                      <a:pt x="29" y="218"/>
                    </a:lnTo>
                    <a:close/>
                    <a:moveTo>
                      <a:pt x="91" y="28"/>
                    </a:moveTo>
                    <a:lnTo>
                      <a:pt x="93" y="30"/>
                    </a:lnTo>
                    <a:lnTo>
                      <a:pt x="91" y="32"/>
                    </a:lnTo>
                    <a:lnTo>
                      <a:pt x="90" y="32"/>
                    </a:lnTo>
                    <a:lnTo>
                      <a:pt x="86" y="34"/>
                    </a:lnTo>
                    <a:lnTo>
                      <a:pt x="86" y="36"/>
                    </a:lnTo>
                    <a:lnTo>
                      <a:pt x="84" y="36"/>
                    </a:lnTo>
                    <a:lnTo>
                      <a:pt x="84" y="37"/>
                    </a:lnTo>
                    <a:lnTo>
                      <a:pt x="84" y="37"/>
                    </a:lnTo>
                    <a:lnTo>
                      <a:pt x="84" y="39"/>
                    </a:lnTo>
                    <a:lnTo>
                      <a:pt x="82" y="39"/>
                    </a:lnTo>
                    <a:lnTo>
                      <a:pt x="82" y="39"/>
                    </a:lnTo>
                    <a:lnTo>
                      <a:pt x="80" y="39"/>
                    </a:lnTo>
                    <a:lnTo>
                      <a:pt x="80" y="39"/>
                    </a:lnTo>
                    <a:lnTo>
                      <a:pt x="74" y="39"/>
                    </a:lnTo>
                    <a:lnTo>
                      <a:pt x="74" y="39"/>
                    </a:lnTo>
                    <a:lnTo>
                      <a:pt x="74" y="39"/>
                    </a:lnTo>
                    <a:lnTo>
                      <a:pt x="74" y="41"/>
                    </a:lnTo>
                    <a:lnTo>
                      <a:pt x="74" y="41"/>
                    </a:lnTo>
                    <a:lnTo>
                      <a:pt x="74" y="41"/>
                    </a:lnTo>
                    <a:lnTo>
                      <a:pt x="74" y="43"/>
                    </a:lnTo>
                    <a:lnTo>
                      <a:pt x="74" y="43"/>
                    </a:lnTo>
                    <a:lnTo>
                      <a:pt x="74" y="45"/>
                    </a:lnTo>
                    <a:lnTo>
                      <a:pt x="72" y="45"/>
                    </a:lnTo>
                    <a:lnTo>
                      <a:pt x="72" y="45"/>
                    </a:lnTo>
                    <a:lnTo>
                      <a:pt x="71" y="51"/>
                    </a:lnTo>
                    <a:lnTo>
                      <a:pt x="69" y="53"/>
                    </a:lnTo>
                    <a:lnTo>
                      <a:pt x="67" y="55"/>
                    </a:lnTo>
                    <a:lnTo>
                      <a:pt x="63" y="58"/>
                    </a:lnTo>
                    <a:lnTo>
                      <a:pt x="61" y="60"/>
                    </a:lnTo>
                    <a:lnTo>
                      <a:pt x="59" y="62"/>
                    </a:lnTo>
                    <a:lnTo>
                      <a:pt x="59" y="70"/>
                    </a:lnTo>
                    <a:lnTo>
                      <a:pt x="57" y="72"/>
                    </a:lnTo>
                    <a:lnTo>
                      <a:pt x="57" y="74"/>
                    </a:lnTo>
                    <a:lnTo>
                      <a:pt x="57" y="74"/>
                    </a:lnTo>
                    <a:lnTo>
                      <a:pt x="57" y="75"/>
                    </a:lnTo>
                    <a:lnTo>
                      <a:pt x="57" y="77"/>
                    </a:lnTo>
                    <a:lnTo>
                      <a:pt x="61" y="81"/>
                    </a:lnTo>
                    <a:lnTo>
                      <a:pt x="63" y="83"/>
                    </a:lnTo>
                    <a:lnTo>
                      <a:pt x="69" y="89"/>
                    </a:lnTo>
                    <a:lnTo>
                      <a:pt x="69" y="91"/>
                    </a:lnTo>
                    <a:lnTo>
                      <a:pt x="71" y="91"/>
                    </a:lnTo>
                    <a:lnTo>
                      <a:pt x="71" y="93"/>
                    </a:lnTo>
                    <a:lnTo>
                      <a:pt x="71" y="94"/>
                    </a:lnTo>
                    <a:lnTo>
                      <a:pt x="71" y="94"/>
                    </a:lnTo>
                    <a:lnTo>
                      <a:pt x="69" y="94"/>
                    </a:lnTo>
                    <a:lnTo>
                      <a:pt x="69" y="94"/>
                    </a:lnTo>
                    <a:lnTo>
                      <a:pt x="71" y="96"/>
                    </a:lnTo>
                    <a:lnTo>
                      <a:pt x="78" y="104"/>
                    </a:lnTo>
                    <a:lnTo>
                      <a:pt x="82" y="108"/>
                    </a:lnTo>
                    <a:lnTo>
                      <a:pt x="82" y="110"/>
                    </a:lnTo>
                    <a:lnTo>
                      <a:pt x="86" y="111"/>
                    </a:lnTo>
                    <a:lnTo>
                      <a:pt x="91" y="117"/>
                    </a:lnTo>
                    <a:lnTo>
                      <a:pt x="91" y="119"/>
                    </a:lnTo>
                    <a:lnTo>
                      <a:pt x="93" y="119"/>
                    </a:lnTo>
                    <a:lnTo>
                      <a:pt x="93" y="119"/>
                    </a:lnTo>
                    <a:lnTo>
                      <a:pt x="95" y="119"/>
                    </a:lnTo>
                    <a:lnTo>
                      <a:pt x="95" y="119"/>
                    </a:lnTo>
                    <a:lnTo>
                      <a:pt x="107" y="134"/>
                    </a:lnTo>
                    <a:lnTo>
                      <a:pt x="108" y="140"/>
                    </a:lnTo>
                    <a:lnTo>
                      <a:pt x="114" y="159"/>
                    </a:lnTo>
                    <a:lnTo>
                      <a:pt x="114" y="161"/>
                    </a:lnTo>
                    <a:lnTo>
                      <a:pt x="114" y="159"/>
                    </a:lnTo>
                    <a:lnTo>
                      <a:pt x="114" y="165"/>
                    </a:lnTo>
                    <a:lnTo>
                      <a:pt x="116" y="170"/>
                    </a:lnTo>
                    <a:lnTo>
                      <a:pt x="116" y="170"/>
                    </a:lnTo>
                    <a:lnTo>
                      <a:pt x="116" y="174"/>
                    </a:lnTo>
                    <a:lnTo>
                      <a:pt x="118" y="174"/>
                    </a:lnTo>
                    <a:lnTo>
                      <a:pt x="118" y="176"/>
                    </a:lnTo>
                    <a:lnTo>
                      <a:pt x="118" y="178"/>
                    </a:lnTo>
                    <a:lnTo>
                      <a:pt x="118" y="180"/>
                    </a:lnTo>
                    <a:lnTo>
                      <a:pt x="118" y="180"/>
                    </a:lnTo>
                    <a:lnTo>
                      <a:pt x="116" y="178"/>
                    </a:lnTo>
                    <a:lnTo>
                      <a:pt x="116" y="178"/>
                    </a:lnTo>
                    <a:lnTo>
                      <a:pt x="114" y="180"/>
                    </a:lnTo>
                    <a:lnTo>
                      <a:pt x="114" y="180"/>
                    </a:lnTo>
                    <a:lnTo>
                      <a:pt x="114" y="182"/>
                    </a:lnTo>
                    <a:lnTo>
                      <a:pt x="116" y="184"/>
                    </a:lnTo>
                    <a:lnTo>
                      <a:pt x="114" y="184"/>
                    </a:lnTo>
                    <a:lnTo>
                      <a:pt x="114" y="191"/>
                    </a:lnTo>
                    <a:lnTo>
                      <a:pt x="114" y="189"/>
                    </a:lnTo>
                    <a:lnTo>
                      <a:pt x="114" y="191"/>
                    </a:lnTo>
                    <a:lnTo>
                      <a:pt x="114" y="193"/>
                    </a:lnTo>
                    <a:lnTo>
                      <a:pt x="114" y="193"/>
                    </a:lnTo>
                    <a:lnTo>
                      <a:pt x="114" y="195"/>
                    </a:lnTo>
                    <a:lnTo>
                      <a:pt x="112" y="197"/>
                    </a:lnTo>
                    <a:lnTo>
                      <a:pt x="112" y="197"/>
                    </a:lnTo>
                    <a:lnTo>
                      <a:pt x="110" y="199"/>
                    </a:lnTo>
                    <a:lnTo>
                      <a:pt x="110" y="199"/>
                    </a:lnTo>
                    <a:lnTo>
                      <a:pt x="110" y="201"/>
                    </a:lnTo>
                    <a:lnTo>
                      <a:pt x="110" y="201"/>
                    </a:lnTo>
                    <a:lnTo>
                      <a:pt x="107" y="203"/>
                    </a:lnTo>
                    <a:lnTo>
                      <a:pt x="99" y="206"/>
                    </a:lnTo>
                    <a:lnTo>
                      <a:pt x="99" y="208"/>
                    </a:lnTo>
                    <a:lnTo>
                      <a:pt x="97" y="208"/>
                    </a:lnTo>
                    <a:lnTo>
                      <a:pt x="95" y="208"/>
                    </a:lnTo>
                    <a:lnTo>
                      <a:pt x="95" y="208"/>
                    </a:lnTo>
                    <a:lnTo>
                      <a:pt x="95" y="210"/>
                    </a:lnTo>
                    <a:lnTo>
                      <a:pt x="93" y="210"/>
                    </a:lnTo>
                    <a:lnTo>
                      <a:pt x="91" y="212"/>
                    </a:lnTo>
                    <a:lnTo>
                      <a:pt x="84" y="216"/>
                    </a:lnTo>
                    <a:lnTo>
                      <a:pt x="82" y="216"/>
                    </a:lnTo>
                    <a:lnTo>
                      <a:pt x="80" y="214"/>
                    </a:lnTo>
                    <a:lnTo>
                      <a:pt x="78" y="212"/>
                    </a:lnTo>
                    <a:lnTo>
                      <a:pt x="78" y="214"/>
                    </a:lnTo>
                    <a:lnTo>
                      <a:pt x="78" y="214"/>
                    </a:lnTo>
                    <a:lnTo>
                      <a:pt x="78" y="216"/>
                    </a:lnTo>
                    <a:lnTo>
                      <a:pt x="76" y="216"/>
                    </a:lnTo>
                    <a:lnTo>
                      <a:pt x="76" y="216"/>
                    </a:lnTo>
                    <a:lnTo>
                      <a:pt x="74" y="214"/>
                    </a:lnTo>
                    <a:lnTo>
                      <a:pt x="74" y="214"/>
                    </a:lnTo>
                    <a:lnTo>
                      <a:pt x="72" y="216"/>
                    </a:lnTo>
                    <a:lnTo>
                      <a:pt x="72" y="216"/>
                    </a:lnTo>
                    <a:lnTo>
                      <a:pt x="74" y="216"/>
                    </a:lnTo>
                    <a:lnTo>
                      <a:pt x="74" y="216"/>
                    </a:lnTo>
                    <a:lnTo>
                      <a:pt x="74" y="218"/>
                    </a:lnTo>
                    <a:lnTo>
                      <a:pt x="74" y="218"/>
                    </a:lnTo>
                    <a:lnTo>
                      <a:pt x="72" y="218"/>
                    </a:lnTo>
                    <a:lnTo>
                      <a:pt x="71" y="218"/>
                    </a:lnTo>
                    <a:lnTo>
                      <a:pt x="74" y="220"/>
                    </a:lnTo>
                    <a:lnTo>
                      <a:pt x="74" y="222"/>
                    </a:lnTo>
                    <a:lnTo>
                      <a:pt x="72" y="223"/>
                    </a:lnTo>
                    <a:lnTo>
                      <a:pt x="72" y="225"/>
                    </a:lnTo>
                    <a:lnTo>
                      <a:pt x="71" y="225"/>
                    </a:lnTo>
                    <a:lnTo>
                      <a:pt x="71" y="223"/>
                    </a:lnTo>
                    <a:lnTo>
                      <a:pt x="69" y="223"/>
                    </a:lnTo>
                    <a:lnTo>
                      <a:pt x="65" y="220"/>
                    </a:lnTo>
                    <a:lnTo>
                      <a:pt x="67" y="222"/>
                    </a:lnTo>
                    <a:lnTo>
                      <a:pt x="69" y="223"/>
                    </a:lnTo>
                    <a:lnTo>
                      <a:pt x="71" y="227"/>
                    </a:lnTo>
                    <a:lnTo>
                      <a:pt x="71" y="229"/>
                    </a:lnTo>
                    <a:lnTo>
                      <a:pt x="69" y="229"/>
                    </a:lnTo>
                    <a:lnTo>
                      <a:pt x="65" y="227"/>
                    </a:lnTo>
                    <a:lnTo>
                      <a:pt x="63" y="225"/>
                    </a:lnTo>
                    <a:lnTo>
                      <a:pt x="59" y="223"/>
                    </a:lnTo>
                    <a:lnTo>
                      <a:pt x="63" y="227"/>
                    </a:lnTo>
                    <a:lnTo>
                      <a:pt x="65" y="229"/>
                    </a:lnTo>
                    <a:lnTo>
                      <a:pt x="65" y="231"/>
                    </a:lnTo>
                    <a:lnTo>
                      <a:pt x="65" y="233"/>
                    </a:lnTo>
                    <a:lnTo>
                      <a:pt x="63" y="235"/>
                    </a:lnTo>
                    <a:lnTo>
                      <a:pt x="59" y="235"/>
                    </a:lnTo>
                    <a:lnTo>
                      <a:pt x="55" y="239"/>
                    </a:lnTo>
                    <a:lnTo>
                      <a:pt x="52" y="242"/>
                    </a:lnTo>
                    <a:lnTo>
                      <a:pt x="48" y="244"/>
                    </a:lnTo>
                    <a:lnTo>
                      <a:pt x="42" y="246"/>
                    </a:lnTo>
                    <a:lnTo>
                      <a:pt x="44" y="244"/>
                    </a:lnTo>
                    <a:lnTo>
                      <a:pt x="44" y="244"/>
                    </a:lnTo>
                    <a:lnTo>
                      <a:pt x="44" y="242"/>
                    </a:lnTo>
                    <a:lnTo>
                      <a:pt x="44" y="240"/>
                    </a:lnTo>
                    <a:lnTo>
                      <a:pt x="44" y="239"/>
                    </a:lnTo>
                    <a:lnTo>
                      <a:pt x="44" y="229"/>
                    </a:lnTo>
                    <a:lnTo>
                      <a:pt x="44" y="227"/>
                    </a:lnTo>
                    <a:lnTo>
                      <a:pt x="46" y="227"/>
                    </a:lnTo>
                    <a:lnTo>
                      <a:pt x="48" y="223"/>
                    </a:lnTo>
                    <a:lnTo>
                      <a:pt x="48" y="223"/>
                    </a:lnTo>
                    <a:lnTo>
                      <a:pt x="46" y="222"/>
                    </a:lnTo>
                    <a:lnTo>
                      <a:pt x="44" y="220"/>
                    </a:lnTo>
                    <a:lnTo>
                      <a:pt x="44" y="220"/>
                    </a:lnTo>
                    <a:lnTo>
                      <a:pt x="42" y="220"/>
                    </a:lnTo>
                    <a:lnTo>
                      <a:pt x="42" y="220"/>
                    </a:lnTo>
                    <a:lnTo>
                      <a:pt x="40" y="220"/>
                    </a:lnTo>
                    <a:lnTo>
                      <a:pt x="40" y="220"/>
                    </a:lnTo>
                    <a:lnTo>
                      <a:pt x="40" y="218"/>
                    </a:lnTo>
                    <a:lnTo>
                      <a:pt x="38" y="216"/>
                    </a:lnTo>
                    <a:lnTo>
                      <a:pt x="36" y="216"/>
                    </a:lnTo>
                    <a:lnTo>
                      <a:pt x="38" y="216"/>
                    </a:lnTo>
                    <a:lnTo>
                      <a:pt x="42" y="214"/>
                    </a:lnTo>
                    <a:lnTo>
                      <a:pt x="44" y="214"/>
                    </a:lnTo>
                    <a:lnTo>
                      <a:pt x="46" y="212"/>
                    </a:lnTo>
                    <a:lnTo>
                      <a:pt x="46" y="212"/>
                    </a:lnTo>
                    <a:lnTo>
                      <a:pt x="48" y="210"/>
                    </a:lnTo>
                    <a:lnTo>
                      <a:pt x="48" y="210"/>
                    </a:lnTo>
                    <a:lnTo>
                      <a:pt x="48" y="208"/>
                    </a:lnTo>
                    <a:lnTo>
                      <a:pt x="46" y="208"/>
                    </a:lnTo>
                    <a:lnTo>
                      <a:pt x="48" y="208"/>
                    </a:lnTo>
                    <a:lnTo>
                      <a:pt x="48" y="208"/>
                    </a:lnTo>
                    <a:lnTo>
                      <a:pt x="48" y="208"/>
                    </a:lnTo>
                    <a:lnTo>
                      <a:pt x="50" y="208"/>
                    </a:lnTo>
                    <a:lnTo>
                      <a:pt x="50" y="208"/>
                    </a:lnTo>
                    <a:lnTo>
                      <a:pt x="52" y="208"/>
                    </a:lnTo>
                    <a:lnTo>
                      <a:pt x="52" y="208"/>
                    </a:lnTo>
                    <a:lnTo>
                      <a:pt x="52" y="208"/>
                    </a:lnTo>
                    <a:lnTo>
                      <a:pt x="52" y="208"/>
                    </a:lnTo>
                    <a:lnTo>
                      <a:pt x="54" y="206"/>
                    </a:lnTo>
                    <a:lnTo>
                      <a:pt x="55" y="206"/>
                    </a:lnTo>
                    <a:lnTo>
                      <a:pt x="57" y="206"/>
                    </a:lnTo>
                    <a:lnTo>
                      <a:pt x="57" y="206"/>
                    </a:lnTo>
                    <a:lnTo>
                      <a:pt x="59" y="208"/>
                    </a:lnTo>
                    <a:lnTo>
                      <a:pt x="61" y="208"/>
                    </a:lnTo>
                    <a:lnTo>
                      <a:pt x="63" y="210"/>
                    </a:lnTo>
                    <a:lnTo>
                      <a:pt x="65" y="210"/>
                    </a:lnTo>
                    <a:lnTo>
                      <a:pt x="65" y="208"/>
                    </a:lnTo>
                    <a:lnTo>
                      <a:pt x="65" y="206"/>
                    </a:lnTo>
                    <a:lnTo>
                      <a:pt x="65" y="206"/>
                    </a:lnTo>
                    <a:lnTo>
                      <a:pt x="65" y="204"/>
                    </a:lnTo>
                    <a:lnTo>
                      <a:pt x="61" y="203"/>
                    </a:lnTo>
                    <a:lnTo>
                      <a:pt x="61" y="203"/>
                    </a:lnTo>
                    <a:lnTo>
                      <a:pt x="59" y="201"/>
                    </a:lnTo>
                    <a:lnTo>
                      <a:pt x="59" y="199"/>
                    </a:lnTo>
                    <a:lnTo>
                      <a:pt x="59" y="197"/>
                    </a:lnTo>
                    <a:lnTo>
                      <a:pt x="61" y="195"/>
                    </a:lnTo>
                    <a:lnTo>
                      <a:pt x="61" y="195"/>
                    </a:lnTo>
                    <a:lnTo>
                      <a:pt x="63" y="195"/>
                    </a:lnTo>
                    <a:lnTo>
                      <a:pt x="65" y="195"/>
                    </a:lnTo>
                    <a:lnTo>
                      <a:pt x="67" y="195"/>
                    </a:lnTo>
                    <a:lnTo>
                      <a:pt x="69" y="195"/>
                    </a:lnTo>
                    <a:lnTo>
                      <a:pt x="69" y="193"/>
                    </a:lnTo>
                    <a:lnTo>
                      <a:pt x="69" y="191"/>
                    </a:lnTo>
                    <a:lnTo>
                      <a:pt x="71" y="191"/>
                    </a:lnTo>
                    <a:lnTo>
                      <a:pt x="71" y="191"/>
                    </a:lnTo>
                    <a:lnTo>
                      <a:pt x="74" y="189"/>
                    </a:lnTo>
                    <a:lnTo>
                      <a:pt x="76" y="189"/>
                    </a:lnTo>
                    <a:lnTo>
                      <a:pt x="76" y="189"/>
                    </a:lnTo>
                    <a:lnTo>
                      <a:pt x="78" y="187"/>
                    </a:lnTo>
                    <a:lnTo>
                      <a:pt x="80" y="187"/>
                    </a:lnTo>
                    <a:lnTo>
                      <a:pt x="80" y="185"/>
                    </a:lnTo>
                    <a:lnTo>
                      <a:pt x="82" y="185"/>
                    </a:lnTo>
                    <a:lnTo>
                      <a:pt x="82" y="185"/>
                    </a:lnTo>
                    <a:lnTo>
                      <a:pt x="84" y="185"/>
                    </a:lnTo>
                    <a:lnTo>
                      <a:pt x="84" y="185"/>
                    </a:lnTo>
                    <a:lnTo>
                      <a:pt x="86" y="185"/>
                    </a:lnTo>
                    <a:lnTo>
                      <a:pt x="88" y="184"/>
                    </a:lnTo>
                    <a:lnTo>
                      <a:pt x="88" y="182"/>
                    </a:lnTo>
                    <a:lnTo>
                      <a:pt x="86" y="176"/>
                    </a:lnTo>
                    <a:lnTo>
                      <a:pt x="86" y="174"/>
                    </a:lnTo>
                    <a:lnTo>
                      <a:pt x="88" y="168"/>
                    </a:lnTo>
                    <a:lnTo>
                      <a:pt x="88" y="165"/>
                    </a:lnTo>
                    <a:lnTo>
                      <a:pt x="88" y="163"/>
                    </a:lnTo>
                    <a:lnTo>
                      <a:pt x="84" y="159"/>
                    </a:lnTo>
                    <a:lnTo>
                      <a:pt x="84" y="155"/>
                    </a:lnTo>
                    <a:lnTo>
                      <a:pt x="84" y="153"/>
                    </a:lnTo>
                    <a:lnTo>
                      <a:pt x="86" y="148"/>
                    </a:lnTo>
                    <a:lnTo>
                      <a:pt x="88" y="146"/>
                    </a:lnTo>
                    <a:lnTo>
                      <a:pt x="86" y="144"/>
                    </a:lnTo>
                    <a:lnTo>
                      <a:pt x="86" y="142"/>
                    </a:lnTo>
                    <a:lnTo>
                      <a:pt x="86" y="140"/>
                    </a:lnTo>
                    <a:lnTo>
                      <a:pt x="88" y="140"/>
                    </a:lnTo>
                    <a:lnTo>
                      <a:pt x="88" y="138"/>
                    </a:lnTo>
                    <a:lnTo>
                      <a:pt x="88" y="138"/>
                    </a:lnTo>
                    <a:lnTo>
                      <a:pt x="90" y="136"/>
                    </a:lnTo>
                    <a:lnTo>
                      <a:pt x="88" y="134"/>
                    </a:lnTo>
                    <a:lnTo>
                      <a:pt x="82" y="130"/>
                    </a:lnTo>
                    <a:lnTo>
                      <a:pt x="82" y="129"/>
                    </a:lnTo>
                    <a:lnTo>
                      <a:pt x="82" y="127"/>
                    </a:lnTo>
                    <a:lnTo>
                      <a:pt x="84" y="125"/>
                    </a:lnTo>
                    <a:lnTo>
                      <a:pt x="84" y="125"/>
                    </a:lnTo>
                    <a:lnTo>
                      <a:pt x="84" y="123"/>
                    </a:lnTo>
                    <a:lnTo>
                      <a:pt x="82" y="121"/>
                    </a:lnTo>
                    <a:lnTo>
                      <a:pt x="78" y="117"/>
                    </a:lnTo>
                    <a:lnTo>
                      <a:pt x="76" y="115"/>
                    </a:lnTo>
                    <a:lnTo>
                      <a:pt x="74" y="117"/>
                    </a:lnTo>
                    <a:lnTo>
                      <a:pt x="72" y="115"/>
                    </a:lnTo>
                    <a:lnTo>
                      <a:pt x="71" y="111"/>
                    </a:lnTo>
                    <a:lnTo>
                      <a:pt x="71" y="108"/>
                    </a:lnTo>
                    <a:lnTo>
                      <a:pt x="69" y="106"/>
                    </a:lnTo>
                    <a:lnTo>
                      <a:pt x="67" y="104"/>
                    </a:lnTo>
                    <a:lnTo>
                      <a:pt x="59" y="98"/>
                    </a:lnTo>
                    <a:lnTo>
                      <a:pt x="57" y="94"/>
                    </a:lnTo>
                    <a:lnTo>
                      <a:pt x="55" y="93"/>
                    </a:lnTo>
                    <a:lnTo>
                      <a:pt x="55" y="91"/>
                    </a:lnTo>
                    <a:lnTo>
                      <a:pt x="54" y="89"/>
                    </a:lnTo>
                    <a:lnTo>
                      <a:pt x="54" y="87"/>
                    </a:lnTo>
                    <a:lnTo>
                      <a:pt x="52" y="87"/>
                    </a:lnTo>
                    <a:lnTo>
                      <a:pt x="52" y="87"/>
                    </a:lnTo>
                    <a:lnTo>
                      <a:pt x="50" y="85"/>
                    </a:lnTo>
                    <a:lnTo>
                      <a:pt x="50" y="85"/>
                    </a:lnTo>
                    <a:lnTo>
                      <a:pt x="48" y="83"/>
                    </a:lnTo>
                    <a:lnTo>
                      <a:pt x="48" y="81"/>
                    </a:lnTo>
                    <a:lnTo>
                      <a:pt x="48" y="79"/>
                    </a:lnTo>
                    <a:lnTo>
                      <a:pt x="46" y="77"/>
                    </a:lnTo>
                    <a:lnTo>
                      <a:pt x="44" y="77"/>
                    </a:lnTo>
                    <a:lnTo>
                      <a:pt x="40" y="75"/>
                    </a:lnTo>
                    <a:lnTo>
                      <a:pt x="40" y="75"/>
                    </a:lnTo>
                    <a:lnTo>
                      <a:pt x="33" y="72"/>
                    </a:lnTo>
                    <a:lnTo>
                      <a:pt x="31" y="70"/>
                    </a:lnTo>
                    <a:lnTo>
                      <a:pt x="29" y="68"/>
                    </a:lnTo>
                    <a:lnTo>
                      <a:pt x="31" y="66"/>
                    </a:lnTo>
                    <a:lnTo>
                      <a:pt x="31" y="64"/>
                    </a:lnTo>
                    <a:lnTo>
                      <a:pt x="31" y="62"/>
                    </a:lnTo>
                    <a:lnTo>
                      <a:pt x="31" y="62"/>
                    </a:lnTo>
                    <a:lnTo>
                      <a:pt x="33" y="62"/>
                    </a:lnTo>
                    <a:lnTo>
                      <a:pt x="35" y="62"/>
                    </a:lnTo>
                    <a:lnTo>
                      <a:pt x="36" y="62"/>
                    </a:lnTo>
                    <a:lnTo>
                      <a:pt x="38" y="62"/>
                    </a:lnTo>
                    <a:lnTo>
                      <a:pt x="38" y="64"/>
                    </a:lnTo>
                    <a:lnTo>
                      <a:pt x="42" y="62"/>
                    </a:lnTo>
                    <a:lnTo>
                      <a:pt x="44" y="58"/>
                    </a:lnTo>
                    <a:lnTo>
                      <a:pt x="44" y="56"/>
                    </a:lnTo>
                    <a:lnTo>
                      <a:pt x="44" y="55"/>
                    </a:lnTo>
                    <a:lnTo>
                      <a:pt x="44" y="53"/>
                    </a:lnTo>
                    <a:lnTo>
                      <a:pt x="44" y="53"/>
                    </a:lnTo>
                    <a:lnTo>
                      <a:pt x="42" y="53"/>
                    </a:lnTo>
                    <a:lnTo>
                      <a:pt x="42" y="53"/>
                    </a:lnTo>
                    <a:lnTo>
                      <a:pt x="40" y="51"/>
                    </a:lnTo>
                    <a:lnTo>
                      <a:pt x="40" y="51"/>
                    </a:lnTo>
                    <a:lnTo>
                      <a:pt x="38" y="51"/>
                    </a:lnTo>
                    <a:lnTo>
                      <a:pt x="38" y="49"/>
                    </a:lnTo>
                    <a:lnTo>
                      <a:pt x="36" y="49"/>
                    </a:lnTo>
                    <a:lnTo>
                      <a:pt x="38" y="47"/>
                    </a:lnTo>
                    <a:lnTo>
                      <a:pt x="38" y="47"/>
                    </a:lnTo>
                    <a:lnTo>
                      <a:pt x="40" y="45"/>
                    </a:lnTo>
                    <a:lnTo>
                      <a:pt x="38" y="45"/>
                    </a:lnTo>
                    <a:lnTo>
                      <a:pt x="38" y="43"/>
                    </a:lnTo>
                    <a:lnTo>
                      <a:pt x="35" y="41"/>
                    </a:lnTo>
                    <a:lnTo>
                      <a:pt x="33" y="41"/>
                    </a:lnTo>
                    <a:lnTo>
                      <a:pt x="33" y="41"/>
                    </a:lnTo>
                    <a:lnTo>
                      <a:pt x="31" y="41"/>
                    </a:lnTo>
                    <a:lnTo>
                      <a:pt x="29" y="41"/>
                    </a:lnTo>
                    <a:lnTo>
                      <a:pt x="25" y="43"/>
                    </a:lnTo>
                    <a:lnTo>
                      <a:pt x="25" y="43"/>
                    </a:lnTo>
                    <a:lnTo>
                      <a:pt x="23" y="43"/>
                    </a:lnTo>
                    <a:lnTo>
                      <a:pt x="19" y="43"/>
                    </a:lnTo>
                    <a:lnTo>
                      <a:pt x="16" y="41"/>
                    </a:lnTo>
                    <a:lnTo>
                      <a:pt x="14" y="37"/>
                    </a:lnTo>
                    <a:lnTo>
                      <a:pt x="12" y="34"/>
                    </a:lnTo>
                    <a:lnTo>
                      <a:pt x="12" y="34"/>
                    </a:lnTo>
                    <a:lnTo>
                      <a:pt x="14" y="30"/>
                    </a:lnTo>
                    <a:lnTo>
                      <a:pt x="14" y="28"/>
                    </a:lnTo>
                    <a:lnTo>
                      <a:pt x="14" y="28"/>
                    </a:lnTo>
                    <a:lnTo>
                      <a:pt x="12" y="26"/>
                    </a:lnTo>
                    <a:lnTo>
                      <a:pt x="12" y="26"/>
                    </a:lnTo>
                    <a:lnTo>
                      <a:pt x="12" y="26"/>
                    </a:lnTo>
                    <a:lnTo>
                      <a:pt x="10" y="28"/>
                    </a:lnTo>
                    <a:lnTo>
                      <a:pt x="10" y="28"/>
                    </a:lnTo>
                    <a:lnTo>
                      <a:pt x="8" y="24"/>
                    </a:lnTo>
                    <a:lnTo>
                      <a:pt x="6" y="22"/>
                    </a:lnTo>
                    <a:lnTo>
                      <a:pt x="2" y="19"/>
                    </a:lnTo>
                    <a:lnTo>
                      <a:pt x="0" y="17"/>
                    </a:lnTo>
                    <a:lnTo>
                      <a:pt x="2" y="13"/>
                    </a:lnTo>
                    <a:lnTo>
                      <a:pt x="4" y="11"/>
                    </a:lnTo>
                    <a:lnTo>
                      <a:pt x="6" y="9"/>
                    </a:lnTo>
                    <a:lnTo>
                      <a:pt x="10" y="11"/>
                    </a:lnTo>
                    <a:lnTo>
                      <a:pt x="14" y="15"/>
                    </a:lnTo>
                    <a:lnTo>
                      <a:pt x="14" y="15"/>
                    </a:lnTo>
                    <a:lnTo>
                      <a:pt x="16" y="15"/>
                    </a:lnTo>
                    <a:lnTo>
                      <a:pt x="16" y="13"/>
                    </a:lnTo>
                    <a:lnTo>
                      <a:pt x="18" y="11"/>
                    </a:lnTo>
                    <a:lnTo>
                      <a:pt x="19" y="11"/>
                    </a:lnTo>
                    <a:lnTo>
                      <a:pt x="19" y="9"/>
                    </a:lnTo>
                    <a:lnTo>
                      <a:pt x="19" y="9"/>
                    </a:lnTo>
                    <a:lnTo>
                      <a:pt x="19" y="9"/>
                    </a:lnTo>
                    <a:lnTo>
                      <a:pt x="21" y="9"/>
                    </a:lnTo>
                    <a:lnTo>
                      <a:pt x="21" y="11"/>
                    </a:lnTo>
                    <a:lnTo>
                      <a:pt x="21" y="13"/>
                    </a:lnTo>
                    <a:lnTo>
                      <a:pt x="23" y="11"/>
                    </a:lnTo>
                    <a:lnTo>
                      <a:pt x="23" y="9"/>
                    </a:lnTo>
                    <a:lnTo>
                      <a:pt x="25" y="9"/>
                    </a:lnTo>
                    <a:lnTo>
                      <a:pt x="25" y="9"/>
                    </a:lnTo>
                    <a:lnTo>
                      <a:pt x="27" y="11"/>
                    </a:lnTo>
                    <a:lnTo>
                      <a:pt x="29" y="13"/>
                    </a:lnTo>
                    <a:lnTo>
                      <a:pt x="31" y="13"/>
                    </a:lnTo>
                    <a:lnTo>
                      <a:pt x="31" y="11"/>
                    </a:lnTo>
                    <a:lnTo>
                      <a:pt x="31" y="11"/>
                    </a:lnTo>
                    <a:lnTo>
                      <a:pt x="31" y="9"/>
                    </a:lnTo>
                    <a:lnTo>
                      <a:pt x="33" y="9"/>
                    </a:lnTo>
                    <a:lnTo>
                      <a:pt x="35" y="9"/>
                    </a:lnTo>
                    <a:lnTo>
                      <a:pt x="35" y="9"/>
                    </a:lnTo>
                    <a:lnTo>
                      <a:pt x="35" y="9"/>
                    </a:lnTo>
                    <a:lnTo>
                      <a:pt x="35" y="9"/>
                    </a:lnTo>
                    <a:lnTo>
                      <a:pt x="36" y="9"/>
                    </a:lnTo>
                    <a:lnTo>
                      <a:pt x="36" y="9"/>
                    </a:lnTo>
                    <a:lnTo>
                      <a:pt x="36" y="9"/>
                    </a:lnTo>
                    <a:lnTo>
                      <a:pt x="38" y="9"/>
                    </a:lnTo>
                    <a:lnTo>
                      <a:pt x="40" y="9"/>
                    </a:lnTo>
                    <a:lnTo>
                      <a:pt x="42" y="7"/>
                    </a:lnTo>
                    <a:lnTo>
                      <a:pt x="42" y="7"/>
                    </a:lnTo>
                    <a:lnTo>
                      <a:pt x="42" y="5"/>
                    </a:lnTo>
                    <a:lnTo>
                      <a:pt x="44" y="3"/>
                    </a:lnTo>
                    <a:lnTo>
                      <a:pt x="44" y="1"/>
                    </a:lnTo>
                    <a:lnTo>
                      <a:pt x="46" y="1"/>
                    </a:lnTo>
                    <a:lnTo>
                      <a:pt x="50" y="0"/>
                    </a:lnTo>
                    <a:lnTo>
                      <a:pt x="50" y="0"/>
                    </a:lnTo>
                    <a:lnTo>
                      <a:pt x="54" y="0"/>
                    </a:lnTo>
                    <a:lnTo>
                      <a:pt x="57" y="5"/>
                    </a:lnTo>
                    <a:lnTo>
                      <a:pt x="59" y="5"/>
                    </a:lnTo>
                    <a:lnTo>
                      <a:pt x="61" y="5"/>
                    </a:lnTo>
                    <a:lnTo>
                      <a:pt x="63" y="5"/>
                    </a:lnTo>
                    <a:lnTo>
                      <a:pt x="65" y="5"/>
                    </a:lnTo>
                    <a:lnTo>
                      <a:pt x="65" y="5"/>
                    </a:lnTo>
                    <a:lnTo>
                      <a:pt x="67" y="7"/>
                    </a:lnTo>
                    <a:lnTo>
                      <a:pt x="67" y="7"/>
                    </a:lnTo>
                    <a:lnTo>
                      <a:pt x="69" y="7"/>
                    </a:lnTo>
                    <a:lnTo>
                      <a:pt x="72" y="7"/>
                    </a:lnTo>
                    <a:lnTo>
                      <a:pt x="74" y="7"/>
                    </a:lnTo>
                    <a:lnTo>
                      <a:pt x="74" y="9"/>
                    </a:lnTo>
                    <a:lnTo>
                      <a:pt x="74" y="9"/>
                    </a:lnTo>
                    <a:lnTo>
                      <a:pt x="74" y="11"/>
                    </a:lnTo>
                    <a:lnTo>
                      <a:pt x="72" y="13"/>
                    </a:lnTo>
                    <a:lnTo>
                      <a:pt x="72" y="13"/>
                    </a:lnTo>
                    <a:lnTo>
                      <a:pt x="71" y="15"/>
                    </a:lnTo>
                    <a:lnTo>
                      <a:pt x="71" y="15"/>
                    </a:lnTo>
                    <a:lnTo>
                      <a:pt x="72" y="17"/>
                    </a:lnTo>
                    <a:lnTo>
                      <a:pt x="72" y="17"/>
                    </a:lnTo>
                    <a:lnTo>
                      <a:pt x="72" y="19"/>
                    </a:lnTo>
                    <a:lnTo>
                      <a:pt x="72" y="22"/>
                    </a:lnTo>
                    <a:lnTo>
                      <a:pt x="76" y="22"/>
                    </a:lnTo>
                    <a:lnTo>
                      <a:pt x="78" y="24"/>
                    </a:lnTo>
                    <a:lnTo>
                      <a:pt x="82" y="28"/>
                    </a:lnTo>
                    <a:lnTo>
                      <a:pt x="84" y="28"/>
                    </a:lnTo>
                    <a:lnTo>
                      <a:pt x="91" y="28"/>
                    </a:lnTo>
                    <a:close/>
                    <a:moveTo>
                      <a:pt x="72" y="242"/>
                    </a:moveTo>
                    <a:lnTo>
                      <a:pt x="72" y="242"/>
                    </a:lnTo>
                    <a:lnTo>
                      <a:pt x="71" y="244"/>
                    </a:lnTo>
                    <a:lnTo>
                      <a:pt x="72" y="244"/>
                    </a:lnTo>
                    <a:lnTo>
                      <a:pt x="72" y="244"/>
                    </a:lnTo>
                    <a:lnTo>
                      <a:pt x="72" y="242"/>
                    </a:lnTo>
                    <a:close/>
                    <a:moveTo>
                      <a:pt x="82" y="216"/>
                    </a:moveTo>
                    <a:lnTo>
                      <a:pt x="82" y="216"/>
                    </a:lnTo>
                    <a:lnTo>
                      <a:pt x="80" y="216"/>
                    </a:lnTo>
                    <a:lnTo>
                      <a:pt x="80" y="216"/>
                    </a:lnTo>
                    <a:lnTo>
                      <a:pt x="80" y="216"/>
                    </a:lnTo>
                    <a:lnTo>
                      <a:pt x="82" y="216"/>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09" name="Freeform 1854">
                <a:extLst>
                  <a:ext uri="{FF2B5EF4-FFF2-40B4-BE49-F238E27FC236}">
                    <a16:creationId xmlns:a16="http://schemas.microsoft.com/office/drawing/2014/main" id="{0DF43095-5AA5-2904-7482-248D8BCF1ADA}"/>
                  </a:ext>
                </a:extLst>
              </p:cNvPr>
              <p:cNvSpPr>
                <a:spLocks noEditPoints="1"/>
              </p:cNvSpPr>
              <p:nvPr/>
            </p:nvSpPr>
            <p:spPr bwMode="auto">
              <a:xfrm>
                <a:off x="33055618" y="4235412"/>
                <a:ext cx="481365" cy="481367"/>
              </a:xfrm>
              <a:custGeom>
                <a:avLst/>
                <a:gdLst>
                  <a:gd name="T0" fmla="*/ 46 w 59"/>
                  <a:gd name="T1" fmla="*/ 4 h 59"/>
                  <a:gd name="T2" fmla="*/ 48 w 59"/>
                  <a:gd name="T3" fmla="*/ 4 h 59"/>
                  <a:gd name="T4" fmla="*/ 51 w 59"/>
                  <a:gd name="T5" fmla="*/ 0 h 59"/>
                  <a:gd name="T6" fmla="*/ 53 w 59"/>
                  <a:gd name="T7" fmla="*/ 0 h 59"/>
                  <a:gd name="T8" fmla="*/ 55 w 59"/>
                  <a:gd name="T9" fmla="*/ 0 h 59"/>
                  <a:gd name="T10" fmla="*/ 55 w 59"/>
                  <a:gd name="T11" fmla="*/ 2 h 59"/>
                  <a:gd name="T12" fmla="*/ 57 w 59"/>
                  <a:gd name="T13" fmla="*/ 2 h 59"/>
                  <a:gd name="T14" fmla="*/ 59 w 59"/>
                  <a:gd name="T15" fmla="*/ 4 h 59"/>
                  <a:gd name="T16" fmla="*/ 59 w 59"/>
                  <a:gd name="T17" fmla="*/ 6 h 59"/>
                  <a:gd name="T18" fmla="*/ 59 w 59"/>
                  <a:gd name="T19" fmla="*/ 6 h 59"/>
                  <a:gd name="T20" fmla="*/ 57 w 59"/>
                  <a:gd name="T21" fmla="*/ 8 h 59"/>
                  <a:gd name="T22" fmla="*/ 57 w 59"/>
                  <a:gd name="T23" fmla="*/ 12 h 59"/>
                  <a:gd name="T24" fmla="*/ 57 w 59"/>
                  <a:gd name="T25" fmla="*/ 14 h 59"/>
                  <a:gd name="T26" fmla="*/ 57 w 59"/>
                  <a:gd name="T27" fmla="*/ 16 h 59"/>
                  <a:gd name="T28" fmla="*/ 55 w 59"/>
                  <a:gd name="T29" fmla="*/ 19 h 59"/>
                  <a:gd name="T30" fmla="*/ 55 w 59"/>
                  <a:gd name="T31" fmla="*/ 21 h 59"/>
                  <a:gd name="T32" fmla="*/ 51 w 59"/>
                  <a:gd name="T33" fmla="*/ 33 h 59"/>
                  <a:gd name="T34" fmla="*/ 51 w 59"/>
                  <a:gd name="T35" fmla="*/ 36 h 59"/>
                  <a:gd name="T36" fmla="*/ 50 w 59"/>
                  <a:gd name="T37" fmla="*/ 40 h 59"/>
                  <a:gd name="T38" fmla="*/ 46 w 59"/>
                  <a:gd name="T39" fmla="*/ 46 h 59"/>
                  <a:gd name="T40" fmla="*/ 44 w 59"/>
                  <a:gd name="T41" fmla="*/ 50 h 59"/>
                  <a:gd name="T42" fmla="*/ 42 w 59"/>
                  <a:gd name="T43" fmla="*/ 59 h 59"/>
                  <a:gd name="T44" fmla="*/ 40 w 59"/>
                  <a:gd name="T45" fmla="*/ 57 h 59"/>
                  <a:gd name="T46" fmla="*/ 40 w 59"/>
                  <a:gd name="T47" fmla="*/ 55 h 59"/>
                  <a:gd name="T48" fmla="*/ 38 w 59"/>
                  <a:gd name="T49" fmla="*/ 54 h 59"/>
                  <a:gd name="T50" fmla="*/ 38 w 59"/>
                  <a:gd name="T51" fmla="*/ 52 h 59"/>
                  <a:gd name="T52" fmla="*/ 38 w 59"/>
                  <a:gd name="T53" fmla="*/ 52 h 59"/>
                  <a:gd name="T54" fmla="*/ 34 w 59"/>
                  <a:gd name="T55" fmla="*/ 48 h 59"/>
                  <a:gd name="T56" fmla="*/ 31 w 59"/>
                  <a:gd name="T57" fmla="*/ 38 h 59"/>
                  <a:gd name="T58" fmla="*/ 31 w 59"/>
                  <a:gd name="T59" fmla="*/ 31 h 59"/>
                  <a:gd name="T60" fmla="*/ 34 w 59"/>
                  <a:gd name="T61" fmla="*/ 23 h 59"/>
                  <a:gd name="T62" fmla="*/ 38 w 59"/>
                  <a:gd name="T63" fmla="*/ 16 h 59"/>
                  <a:gd name="T64" fmla="*/ 44 w 59"/>
                  <a:gd name="T65" fmla="*/ 6 h 59"/>
                  <a:gd name="T66" fmla="*/ 46 w 59"/>
                  <a:gd name="T67" fmla="*/ 4 h 59"/>
                  <a:gd name="T68" fmla="*/ 2 w 59"/>
                  <a:gd name="T69" fmla="*/ 16 h 59"/>
                  <a:gd name="T70" fmla="*/ 4 w 59"/>
                  <a:gd name="T71" fmla="*/ 14 h 59"/>
                  <a:gd name="T72" fmla="*/ 2 w 59"/>
                  <a:gd name="T73" fmla="*/ 14 h 59"/>
                  <a:gd name="T74" fmla="*/ 0 w 59"/>
                  <a:gd name="T75" fmla="*/ 14 h 59"/>
                  <a:gd name="T76" fmla="*/ 2 w 59"/>
                  <a:gd name="T77" fmla="*/ 16 h 59"/>
                  <a:gd name="T78" fmla="*/ 2 w 59"/>
                  <a:gd name="T79" fmla="*/ 16 h 59"/>
                  <a:gd name="T80" fmla="*/ 2 w 59"/>
                  <a:gd name="T81" fmla="*/ 1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9" h="59">
                    <a:moveTo>
                      <a:pt x="46" y="4"/>
                    </a:moveTo>
                    <a:lnTo>
                      <a:pt x="48" y="4"/>
                    </a:lnTo>
                    <a:lnTo>
                      <a:pt x="51" y="0"/>
                    </a:lnTo>
                    <a:lnTo>
                      <a:pt x="53" y="0"/>
                    </a:lnTo>
                    <a:lnTo>
                      <a:pt x="55" y="0"/>
                    </a:lnTo>
                    <a:lnTo>
                      <a:pt x="55" y="2"/>
                    </a:lnTo>
                    <a:lnTo>
                      <a:pt x="57" y="2"/>
                    </a:lnTo>
                    <a:lnTo>
                      <a:pt x="59" y="4"/>
                    </a:lnTo>
                    <a:lnTo>
                      <a:pt x="59" y="6"/>
                    </a:lnTo>
                    <a:lnTo>
                      <a:pt x="59" y="6"/>
                    </a:lnTo>
                    <a:lnTo>
                      <a:pt x="57" y="8"/>
                    </a:lnTo>
                    <a:lnTo>
                      <a:pt x="57" y="12"/>
                    </a:lnTo>
                    <a:lnTo>
                      <a:pt x="57" y="14"/>
                    </a:lnTo>
                    <a:lnTo>
                      <a:pt x="57" y="16"/>
                    </a:lnTo>
                    <a:lnTo>
                      <a:pt x="55" y="19"/>
                    </a:lnTo>
                    <a:lnTo>
                      <a:pt x="55" y="21"/>
                    </a:lnTo>
                    <a:lnTo>
                      <a:pt x="51" y="33"/>
                    </a:lnTo>
                    <a:lnTo>
                      <a:pt x="51" y="36"/>
                    </a:lnTo>
                    <a:lnTo>
                      <a:pt x="50" y="40"/>
                    </a:lnTo>
                    <a:lnTo>
                      <a:pt x="46" y="46"/>
                    </a:lnTo>
                    <a:lnTo>
                      <a:pt x="44" y="50"/>
                    </a:lnTo>
                    <a:lnTo>
                      <a:pt x="42" y="59"/>
                    </a:lnTo>
                    <a:lnTo>
                      <a:pt x="40" y="57"/>
                    </a:lnTo>
                    <a:lnTo>
                      <a:pt x="40" y="55"/>
                    </a:lnTo>
                    <a:lnTo>
                      <a:pt x="38" y="54"/>
                    </a:lnTo>
                    <a:lnTo>
                      <a:pt x="38" y="52"/>
                    </a:lnTo>
                    <a:lnTo>
                      <a:pt x="38" y="52"/>
                    </a:lnTo>
                    <a:lnTo>
                      <a:pt x="34" y="48"/>
                    </a:lnTo>
                    <a:lnTo>
                      <a:pt x="31" y="38"/>
                    </a:lnTo>
                    <a:lnTo>
                      <a:pt x="31" y="31"/>
                    </a:lnTo>
                    <a:lnTo>
                      <a:pt x="34" y="23"/>
                    </a:lnTo>
                    <a:lnTo>
                      <a:pt x="38" y="16"/>
                    </a:lnTo>
                    <a:lnTo>
                      <a:pt x="44" y="6"/>
                    </a:lnTo>
                    <a:lnTo>
                      <a:pt x="46" y="4"/>
                    </a:lnTo>
                    <a:close/>
                    <a:moveTo>
                      <a:pt x="2" y="16"/>
                    </a:moveTo>
                    <a:lnTo>
                      <a:pt x="4" y="14"/>
                    </a:lnTo>
                    <a:lnTo>
                      <a:pt x="2" y="14"/>
                    </a:lnTo>
                    <a:lnTo>
                      <a:pt x="0" y="14"/>
                    </a:lnTo>
                    <a:lnTo>
                      <a:pt x="2" y="16"/>
                    </a:lnTo>
                    <a:lnTo>
                      <a:pt x="2" y="16"/>
                    </a:lnTo>
                    <a:lnTo>
                      <a:pt x="2" y="16"/>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10" name="Freeform 1855">
                <a:extLst>
                  <a:ext uri="{FF2B5EF4-FFF2-40B4-BE49-F238E27FC236}">
                    <a16:creationId xmlns:a16="http://schemas.microsoft.com/office/drawing/2014/main" id="{885137C5-46DE-8DE4-D4B6-2798228018B5}"/>
                  </a:ext>
                </a:extLst>
              </p:cNvPr>
              <p:cNvSpPr>
                <a:spLocks noEditPoints="1"/>
              </p:cNvSpPr>
              <p:nvPr/>
            </p:nvSpPr>
            <p:spPr bwMode="auto">
              <a:xfrm>
                <a:off x="32484509" y="4627035"/>
                <a:ext cx="65270" cy="48952"/>
              </a:xfrm>
              <a:custGeom>
                <a:avLst/>
                <a:gdLst>
                  <a:gd name="T0" fmla="*/ 6 w 8"/>
                  <a:gd name="T1" fmla="*/ 0 h 6"/>
                  <a:gd name="T2" fmla="*/ 6 w 8"/>
                  <a:gd name="T3" fmla="*/ 0 h 6"/>
                  <a:gd name="T4" fmla="*/ 8 w 8"/>
                  <a:gd name="T5" fmla="*/ 4 h 6"/>
                  <a:gd name="T6" fmla="*/ 4 w 8"/>
                  <a:gd name="T7" fmla="*/ 4 h 6"/>
                  <a:gd name="T8" fmla="*/ 2 w 8"/>
                  <a:gd name="T9" fmla="*/ 2 h 6"/>
                  <a:gd name="T10" fmla="*/ 2 w 8"/>
                  <a:gd name="T11" fmla="*/ 0 h 6"/>
                  <a:gd name="T12" fmla="*/ 4 w 8"/>
                  <a:gd name="T13" fmla="*/ 0 h 6"/>
                  <a:gd name="T14" fmla="*/ 4 w 8"/>
                  <a:gd name="T15" fmla="*/ 0 h 6"/>
                  <a:gd name="T16" fmla="*/ 4 w 8"/>
                  <a:gd name="T17" fmla="*/ 0 h 6"/>
                  <a:gd name="T18" fmla="*/ 4 w 8"/>
                  <a:gd name="T19" fmla="*/ 0 h 6"/>
                  <a:gd name="T20" fmla="*/ 4 w 8"/>
                  <a:gd name="T21" fmla="*/ 0 h 6"/>
                  <a:gd name="T22" fmla="*/ 6 w 8"/>
                  <a:gd name="T23" fmla="*/ 0 h 6"/>
                  <a:gd name="T24" fmla="*/ 6 w 8"/>
                  <a:gd name="T25" fmla="*/ 0 h 6"/>
                  <a:gd name="T26" fmla="*/ 2 w 8"/>
                  <a:gd name="T27" fmla="*/ 6 h 6"/>
                  <a:gd name="T28" fmla="*/ 2 w 8"/>
                  <a:gd name="T29" fmla="*/ 6 h 6"/>
                  <a:gd name="T30" fmla="*/ 4 w 8"/>
                  <a:gd name="T31" fmla="*/ 4 h 6"/>
                  <a:gd name="T32" fmla="*/ 2 w 8"/>
                  <a:gd name="T33" fmla="*/ 4 h 6"/>
                  <a:gd name="T34" fmla="*/ 2 w 8"/>
                  <a:gd name="T35" fmla="*/ 4 h 6"/>
                  <a:gd name="T36" fmla="*/ 0 w 8"/>
                  <a:gd name="T37" fmla="*/ 4 h 6"/>
                  <a:gd name="T38" fmla="*/ 0 w 8"/>
                  <a:gd name="T39" fmla="*/ 6 h 6"/>
                  <a:gd name="T40" fmla="*/ 2 w 8"/>
                  <a:gd name="T41" fmla="*/ 6 h 6"/>
                  <a:gd name="T42" fmla="*/ 2 w 8"/>
                  <a:gd name="T43" fmla="*/ 6 h 6"/>
                  <a:gd name="T44" fmla="*/ 6 w 8"/>
                  <a:gd name="T45" fmla="*/ 6 h 6"/>
                  <a:gd name="T46" fmla="*/ 6 w 8"/>
                  <a:gd name="T47" fmla="*/ 6 h 6"/>
                  <a:gd name="T48" fmla="*/ 4 w 8"/>
                  <a:gd name="T49" fmla="*/ 4 h 6"/>
                  <a:gd name="T50" fmla="*/ 6 w 8"/>
                  <a:gd name="T51" fmla="*/ 6 h 6"/>
                  <a:gd name="T52" fmla="*/ 6 w 8"/>
                  <a:gd name="T53" fmla="*/ 6 h 6"/>
                  <a:gd name="T54" fmla="*/ 6 w 8"/>
                  <a:gd name="T5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 h="6">
                    <a:moveTo>
                      <a:pt x="6" y="0"/>
                    </a:moveTo>
                    <a:lnTo>
                      <a:pt x="6" y="0"/>
                    </a:lnTo>
                    <a:lnTo>
                      <a:pt x="8" y="4"/>
                    </a:lnTo>
                    <a:lnTo>
                      <a:pt x="4" y="4"/>
                    </a:lnTo>
                    <a:lnTo>
                      <a:pt x="2" y="2"/>
                    </a:lnTo>
                    <a:lnTo>
                      <a:pt x="2" y="0"/>
                    </a:lnTo>
                    <a:lnTo>
                      <a:pt x="4" y="0"/>
                    </a:lnTo>
                    <a:lnTo>
                      <a:pt x="4" y="0"/>
                    </a:lnTo>
                    <a:lnTo>
                      <a:pt x="4" y="0"/>
                    </a:lnTo>
                    <a:lnTo>
                      <a:pt x="4" y="0"/>
                    </a:lnTo>
                    <a:lnTo>
                      <a:pt x="4" y="0"/>
                    </a:lnTo>
                    <a:lnTo>
                      <a:pt x="6" y="0"/>
                    </a:lnTo>
                    <a:lnTo>
                      <a:pt x="6" y="0"/>
                    </a:lnTo>
                    <a:close/>
                    <a:moveTo>
                      <a:pt x="2" y="6"/>
                    </a:moveTo>
                    <a:lnTo>
                      <a:pt x="2" y="6"/>
                    </a:lnTo>
                    <a:lnTo>
                      <a:pt x="4" y="4"/>
                    </a:lnTo>
                    <a:lnTo>
                      <a:pt x="2" y="4"/>
                    </a:lnTo>
                    <a:lnTo>
                      <a:pt x="2" y="4"/>
                    </a:lnTo>
                    <a:lnTo>
                      <a:pt x="0" y="4"/>
                    </a:lnTo>
                    <a:lnTo>
                      <a:pt x="0" y="6"/>
                    </a:lnTo>
                    <a:lnTo>
                      <a:pt x="2" y="6"/>
                    </a:lnTo>
                    <a:lnTo>
                      <a:pt x="2" y="6"/>
                    </a:lnTo>
                    <a:close/>
                    <a:moveTo>
                      <a:pt x="6" y="6"/>
                    </a:moveTo>
                    <a:lnTo>
                      <a:pt x="6" y="6"/>
                    </a:lnTo>
                    <a:lnTo>
                      <a:pt x="4" y="4"/>
                    </a:lnTo>
                    <a:lnTo>
                      <a:pt x="6" y="6"/>
                    </a:lnTo>
                    <a:lnTo>
                      <a:pt x="6" y="6"/>
                    </a:lnTo>
                    <a:lnTo>
                      <a:pt x="6" y="6"/>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11" name="Freeform 1856">
                <a:extLst>
                  <a:ext uri="{FF2B5EF4-FFF2-40B4-BE49-F238E27FC236}">
                    <a16:creationId xmlns:a16="http://schemas.microsoft.com/office/drawing/2014/main" id="{42752E7D-EEF8-55BD-0B97-BABEE6F66652}"/>
                  </a:ext>
                </a:extLst>
              </p:cNvPr>
              <p:cNvSpPr>
                <a:spLocks noEditPoints="1"/>
              </p:cNvSpPr>
              <p:nvPr/>
            </p:nvSpPr>
            <p:spPr bwMode="auto">
              <a:xfrm>
                <a:off x="24415576" y="4080400"/>
                <a:ext cx="1019837" cy="1362503"/>
              </a:xfrm>
              <a:custGeom>
                <a:avLst/>
                <a:gdLst>
                  <a:gd name="T0" fmla="*/ 64 w 125"/>
                  <a:gd name="T1" fmla="*/ 4 h 167"/>
                  <a:gd name="T2" fmla="*/ 68 w 125"/>
                  <a:gd name="T3" fmla="*/ 2 h 167"/>
                  <a:gd name="T4" fmla="*/ 70 w 125"/>
                  <a:gd name="T5" fmla="*/ 0 h 167"/>
                  <a:gd name="T6" fmla="*/ 70 w 125"/>
                  <a:gd name="T7" fmla="*/ 6 h 167"/>
                  <a:gd name="T8" fmla="*/ 66 w 125"/>
                  <a:gd name="T9" fmla="*/ 12 h 167"/>
                  <a:gd name="T10" fmla="*/ 66 w 125"/>
                  <a:gd name="T11" fmla="*/ 6 h 167"/>
                  <a:gd name="T12" fmla="*/ 66 w 125"/>
                  <a:gd name="T13" fmla="*/ 19 h 167"/>
                  <a:gd name="T14" fmla="*/ 68 w 125"/>
                  <a:gd name="T15" fmla="*/ 19 h 167"/>
                  <a:gd name="T16" fmla="*/ 68 w 125"/>
                  <a:gd name="T17" fmla="*/ 25 h 167"/>
                  <a:gd name="T18" fmla="*/ 72 w 125"/>
                  <a:gd name="T19" fmla="*/ 31 h 167"/>
                  <a:gd name="T20" fmla="*/ 81 w 125"/>
                  <a:gd name="T21" fmla="*/ 42 h 167"/>
                  <a:gd name="T22" fmla="*/ 100 w 125"/>
                  <a:gd name="T23" fmla="*/ 48 h 167"/>
                  <a:gd name="T24" fmla="*/ 110 w 125"/>
                  <a:gd name="T25" fmla="*/ 54 h 167"/>
                  <a:gd name="T26" fmla="*/ 117 w 125"/>
                  <a:gd name="T27" fmla="*/ 63 h 167"/>
                  <a:gd name="T28" fmla="*/ 123 w 125"/>
                  <a:gd name="T29" fmla="*/ 67 h 167"/>
                  <a:gd name="T30" fmla="*/ 125 w 125"/>
                  <a:gd name="T31" fmla="*/ 71 h 167"/>
                  <a:gd name="T32" fmla="*/ 123 w 125"/>
                  <a:gd name="T33" fmla="*/ 76 h 167"/>
                  <a:gd name="T34" fmla="*/ 110 w 125"/>
                  <a:gd name="T35" fmla="*/ 90 h 167"/>
                  <a:gd name="T36" fmla="*/ 106 w 125"/>
                  <a:gd name="T37" fmla="*/ 99 h 167"/>
                  <a:gd name="T38" fmla="*/ 102 w 125"/>
                  <a:gd name="T39" fmla="*/ 103 h 167"/>
                  <a:gd name="T40" fmla="*/ 98 w 125"/>
                  <a:gd name="T41" fmla="*/ 103 h 167"/>
                  <a:gd name="T42" fmla="*/ 94 w 125"/>
                  <a:gd name="T43" fmla="*/ 103 h 167"/>
                  <a:gd name="T44" fmla="*/ 91 w 125"/>
                  <a:gd name="T45" fmla="*/ 118 h 167"/>
                  <a:gd name="T46" fmla="*/ 91 w 125"/>
                  <a:gd name="T47" fmla="*/ 128 h 167"/>
                  <a:gd name="T48" fmla="*/ 83 w 125"/>
                  <a:gd name="T49" fmla="*/ 129 h 167"/>
                  <a:gd name="T50" fmla="*/ 76 w 125"/>
                  <a:gd name="T51" fmla="*/ 131 h 167"/>
                  <a:gd name="T52" fmla="*/ 72 w 125"/>
                  <a:gd name="T53" fmla="*/ 137 h 167"/>
                  <a:gd name="T54" fmla="*/ 70 w 125"/>
                  <a:gd name="T55" fmla="*/ 143 h 167"/>
                  <a:gd name="T56" fmla="*/ 64 w 125"/>
                  <a:gd name="T57" fmla="*/ 147 h 167"/>
                  <a:gd name="T58" fmla="*/ 55 w 125"/>
                  <a:gd name="T59" fmla="*/ 147 h 167"/>
                  <a:gd name="T60" fmla="*/ 51 w 125"/>
                  <a:gd name="T61" fmla="*/ 152 h 167"/>
                  <a:gd name="T62" fmla="*/ 49 w 125"/>
                  <a:gd name="T63" fmla="*/ 160 h 167"/>
                  <a:gd name="T64" fmla="*/ 43 w 125"/>
                  <a:gd name="T65" fmla="*/ 162 h 167"/>
                  <a:gd name="T66" fmla="*/ 34 w 125"/>
                  <a:gd name="T67" fmla="*/ 162 h 167"/>
                  <a:gd name="T68" fmla="*/ 26 w 125"/>
                  <a:gd name="T69" fmla="*/ 164 h 167"/>
                  <a:gd name="T70" fmla="*/ 17 w 125"/>
                  <a:gd name="T71" fmla="*/ 167 h 167"/>
                  <a:gd name="T72" fmla="*/ 45 w 125"/>
                  <a:gd name="T73" fmla="*/ 112 h 167"/>
                  <a:gd name="T74" fmla="*/ 49 w 125"/>
                  <a:gd name="T75" fmla="*/ 109 h 167"/>
                  <a:gd name="T76" fmla="*/ 57 w 125"/>
                  <a:gd name="T77" fmla="*/ 78 h 167"/>
                  <a:gd name="T78" fmla="*/ 55 w 125"/>
                  <a:gd name="T79" fmla="*/ 73 h 167"/>
                  <a:gd name="T80" fmla="*/ 51 w 125"/>
                  <a:gd name="T81" fmla="*/ 61 h 167"/>
                  <a:gd name="T82" fmla="*/ 53 w 125"/>
                  <a:gd name="T83" fmla="*/ 55 h 167"/>
                  <a:gd name="T84" fmla="*/ 55 w 125"/>
                  <a:gd name="T85" fmla="*/ 48 h 167"/>
                  <a:gd name="T86" fmla="*/ 55 w 125"/>
                  <a:gd name="T87" fmla="*/ 42 h 167"/>
                  <a:gd name="T88" fmla="*/ 60 w 125"/>
                  <a:gd name="T89" fmla="*/ 42 h 167"/>
                  <a:gd name="T90" fmla="*/ 62 w 125"/>
                  <a:gd name="T91" fmla="*/ 40 h 167"/>
                  <a:gd name="T92" fmla="*/ 62 w 125"/>
                  <a:gd name="T93" fmla="*/ 38 h 167"/>
                  <a:gd name="T94" fmla="*/ 60 w 125"/>
                  <a:gd name="T95" fmla="*/ 36 h 167"/>
                  <a:gd name="T96" fmla="*/ 60 w 125"/>
                  <a:gd name="T97" fmla="*/ 35 h 167"/>
                  <a:gd name="T98" fmla="*/ 60 w 125"/>
                  <a:gd name="T99" fmla="*/ 25 h 167"/>
                  <a:gd name="T100" fmla="*/ 62 w 125"/>
                  <a:gd name="T101" fmla="*/ 25 h 167"/>
                  <a:gd name="T102" fmla="*/ 64 w 125"/>
                  <a:gd name="T103" fmla="*/ 25 h 167"/>
                  <a:gd name="T104" fmla="*/ 62 w 125"/>
                  <a:gd name="T105" fmla="*/ 27 h 167"/>
                  <a:gd name="T106" fmla="*/ 64 w 125"/>
                  <a:gd name="T107" fmla="*/ 27 h 167"/>
                  <a:gd name="T108" fmla="*/ 66 w 125"/>
                  <a:gd name="T109" fmla="*/ 27 h 167"/>
                  <a:gd name="T110" fmla="*/ 108 w 125"/>
                  <a:gd name="T111" fmla="*/ 101 h 167"/>
                  <a:gd name="T112" fmla="*/ 106 w 125"/>
                  <a:gd name="T113" fmla="*/ 105 h 167"/>
                  <a:gd name="T114" fmla="*/ 108 w 125"/>
                  <a:gd name="T115" fmla="*/ 107 h 167"/>
                  <a:gd name="T116" fmla="*/ 110 w 125"/>
                  <a:gd name="T117" fmla="*/ 101 h 167"/>
                  <a:gd name="T118" fmla="*/ 108 w 125"/>
                  <a:gd name="T119" fmla="*/ 101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5" h="167">
                    <a:moveTo>
                      <a:pt x="66" y="6"/>
                    </a:moveTo>
                    <a:lnTo>
                      <a:pt x="64" y="4"/>
                    </a:lnTo>
                    <a:lnTo>
                      <a:pt x="66" y="2"/>
                    </a:lnTo>
                    <a:lnTo>
                      <a:pt x="68" y="2"/>
                    </a:lnTo>
                    <a:lnTo>
                      <a:pt x="70" y="0"/>
                    </a:lnTo>
                    <a:lnTo>
                      <a:pt x="70" y="0"/>
                    </a:lnTo>
                    <a:lnTo>
                      <a:pt x="70" y="2"/>
                    </a:lnTo>
                    <a:lnTo>
                      <a:pt x="70" y="6"/>
                    </a:lnTo>
                    <a:lnTo>
                      <a:pt x="68" y="12"/>
                    </a:lnTo>
                    <a:lnTo>
                      <a:pt x="66" y="12"/>
                    </a:lnTo>
                    <a:lnTo>
                      <a:pt x="66" y="10"/>
                    </a:lnTo>
                    <a:lnTo>
                      <a:pt x="66" y="6"/>
                    </a:lnTo>
                    <a:close/>
                    <a:moveTo>
                      <a:pt x="68" y="19"/>
                    </a:moveTo>
                    <a:lnTo>
                      <a:pt x="66" y="19"/>
                    </a:lnTo>
                    <a:lnTo>
                      <a:pt x="66" y="19"/>
                    </a:lnTo>
                    <a:lnTo>
                      <a:pt x="68" y="19"/>
                    </a:lnTo>
                    <a:lnTo>
                      <a:pt x="68" y="19"/>
                    </a:lnTo>
                    <a:close/>
                    <a:moveTo>
                      <a:pt x="68" y="25"/>
                    </a:moveTo>
                    <a:lnTo>
                      <a:pt x="70" y="25"/>
                    </a:lnTo>
                    <a:lnTo>
                      <a:pt x="72" y="31"/>
                    </a:lnTo>
                    <a:lnTo>
                      <a:pt x="77" y="36"/>
                    </a:lnTo>
                    <a:lnTo>
                      <a:pt x="81" y="42"/>
                    </a:lnTo>
                    <a:lnTo>
                      <a:pt x="89" y="44"/>
                    </a:lnTo>
                    <a:lnTo>
                      <a:pt x="100" y="48"/>
                    </a:lnTo>
                    <a:lnTo>
                      <a:pt x="106" y="50"/>
                    </a:lnTo>
                    <a:lnTo>
                      <a:pt x="110" y="54"/>
                    </a:lnTo>
                    <a:lnTo>
                      <a:pt x="113" y="59"/>
                    </a:lnTo>
                    <a:lnTo>
                      <a:pt x="117" y="63"/>
                    </a:lnTo>
                    <a:lnTo>
                      <a:pt x="119" y="65"/>
                    </a:lnTo>
                    <a:lnTo>
                      <a:pt x="123" y="67"/>
                    </a:lnTo>
                    <a:lnTo>
                      <a:pt x="125" y="69"/>
                    </a:lnTo>
                    <a:lnTo>
                      <a:pt x="125" y="71"/>
                    </a:lnTo>
                    <a:lnTo>
                      <a:pt x="123" y="73"/>
                    </a:lnTo>
                    <a:lnTo>
                      <a:pt x="123" y="76"/>
                    </a:lnTo>
                    <a:lnTo>
                      <a:pt x="117" y="84"/>
                    </a:lnTo>
                    <a:lnTo>
                      <a:pt x="110" y="90"/>
                    </a:lnTo>
                    <a:lnTo>
                      <a:pt x="108" y="93"/>
                    </a:lnTo>
                    <a:lnTo>
                      <a:pt x="106" y="99"/>
                    </a:lnTo>
                    <a:lnTo>
                      <a:pt x="104" y="101"/>
                    </a:lnTo>
                    <a:lnTo>
                      <a:pt x="102" y="103"/>
                    </a:lnTo>
                    <a:lnTo>
                      <a:pt x="100" y="103"/>
                    </a:lnTo>
                    <a:lnTo>
                      <a:pt x="98" y="103"/>
                    </a:lnTo>
                    <a:lnTo>
                      <a:pt x="98" y="101"/>
                    </a:lnTo>
                    <a:lnTo>
                      <a:pt x="94" y="103"/>
                    </a:lnTo>
                    <a:lnTo>
                      <a:pt x="93" y="110"/>
                    </a:lnTo>
                    <a:lnTo>
                      <a:pt x="91" y="118"/>
                    </a:lnTo>
                    <a:lnTo>
                      <a:pt x="91" y="126"/>
                    </a:lnTo>
                    <a:lnTo>
                      <a:pt x="91" y="128"/>
                    </a:lnTo>
                    <a:lnTo>
                      <a:pt x="89" y="128"/>
                    </a:lnTo>
                    <a:lnTo>
                      <a:pt x="83" y="129"/>
                    </a:lnTo>
                    <a:lnTo>
                      <a:pt x="79" y="129"/>
                    </a:lnTo>
                    <a:lnTo>
                      <a:pt x="76" y="131"/>
                    </a:lnTo>
                    <a:lnTo>
                      <a:pt x="74" y="135"/>
                    </a:lnTo>
                    <a:lnTo>
                      <a:pt x="72" y="137"/>
                    </a:lnTo>
                    <a:lnTo>
                      <a:pt x="72" y="141"/>
                    </a:lnTo>
                    <a:lnTo>
                      <a:pt x="70" y="143"/>
                    </a:lnTo>
                    <a:lnTo>
                      <a:pt x="68" y="145"/>
                    </a:lnTo>
                    <a:lnTo>
                      <a:pt x="64" y="147"/>
                    </a:lnTo>
                    <a:lnTo>
                      <a:pt x="58" y="147"/>
                    </a:lnTo>
                    <a:lnTo>
                      <a:pt x="55" y="147"/>
                    </a:lnTo>
                    <a:lnTo>
                      <a:pt x="53" y="148"/>
                    </a:lnTo>
                    <a:lnTo>
                      <a:pt x="51" y="152"/>
                    </a:lnTo>
                    <a:lnTo>
                      <a:pt x="51" y="156"/>
                    </a:lnTo>
                    <a:lnTo>
                      <a:pt x="49" y="160"/>
                    </a:lnTo>
                    <a:lnTo>
                      <a:pt x="47" y="162"/>
                    </a:lnTo>
                    <a:lnTo>
                      <a:pt x="43" y="162"/>
                    </a:lnTo>
                    <a:lnTo>
                      <a:pt x="38" y="162"/>
                    </a:lnTo>
                    <a:lnTo>
                      <a:pt x="34" y="162"/>
                    </a:lnTo>
                    <a:lnTo>
                      <a:pt x="32" y="162"/>
                    </a:lnTo>
                    <a:lnTo>
                      <a:pt x="26" y="164"/>
                    </a:lnTo>
                    <a:lnTo>
                      <a:pt x="21" y="165"/>
                    </a:lnTo>
                    <a:lnTo>
                      <a:pt x="17" y="167"/>
                    </a:lnTo>
                    <a:lnTo>
                      <a:pt x="0" y="128"/>
                    </a:lnTo>
                    <a:lnTo>
                      <a:pt x="45" y="112"/>
                    </a:lnTo>
                    <a:lnTo>
                      <a:pt x="47" y="110"/>
                    </a:lnTo>
                    <a:lnTo>
                      <a:pt x="49" y="109"/>
                    </a:lnTo>
                    <a:lnTo>
                      <a:pt x="57" y="80"/>
                    </a:lnTo>
                    <a:lnTo>
                      <a:pt x="57" y="78"/>
                    </a:lnTo>
                    <a:lnTo>
                      <a:pt x="57" y="74"/>
                    </a:lnTo>
                    <a:lnTo>
                      <a:pt x="55" y="73"/>
                    </a:lnTo>
                    <a:lnTo>
                      <a:pt x="51" y="65"/>
                    </a:lnTo>
                    <a:lnTo>
                      <a:pt x="51" y="61"/>
                    </a:lnTo>
                    <a:lnTo>
                      <a:pt x="51" y="57"/>
                    </a:lnTo>
                    <a:lnTo>
                      <a:pt x="53" y="55"/>
                    </a:lnTo>
                    <a:lnTo>
                      <a:pt x="53" y="52"/>
                    </a:lnTo>
                    <a:lnTo>
                      <a:pt x="55" y="48"/>
                    </a:lnTo>
                    <a:lnTo>
                      <a:pt x="55" y="44"/>
                    </a:lnTo>
                    <a:lnTo>
                      <a:pt x="55" y="42"/>
                    </a:lnTo>
                    <a:lnTo>
                      <a:pt x="57" y="42"/>
                    </a:lnTo>
                    <a:lnTo>
                      <a:pt x="60" y="42"/>
                    </a:lnTo>
                    <a:lnTo>
                      <a:pt x="62" y="40"/>
                    </a:lnTo>
                    <a:lnTo>
                      <a:pt x="62" y="40"/>
                    </a:lnTo>
                    <a:lnTo>
                      <a:pt x="62" y="38"/>
                    </a:lnTo>
                    <a:lnTo>
                      <a:pt x="62" y="38"/>
                    </a:lnTo>
                    <a:lnTo>
                      <a:pt x="60" y="38"/>
                    </a:lnTo>
                    <a:lnTo>
                      <a:pt x="60" y="36"/>
                    </a:lnTo>
                    <a:lnTo>
                      <a:pt x="60" y="36"/>
                    </a:lnTo>
                    <a:lnTo>
                      <a:pt x="60" y="35"/>
                    </a:lnTo>
                    <a:lnTo>
                      <a:pt x="60" y="31"/>
                    </a:lnTo>
                    <a:lnTo>
                      <a:pt x="60" y="25"/>
                    </a:lnTo>
                    <a:lnTo>
                      <a:pt x="60" y="25"/>
                    </a:lnTo>
                    <a:lnTo>
                      <a:pt x="62" y="25"/>
                    </a:lnTo>
                    <a:lnTo>
                      <a:pt x="62" y="25"/>
                    </a:lnTo>
                    <a:lnTo>
                      <a:pt x="64" y="25"/>
                    </a:lnTo>
                    <a:lnTo>
                      <a:pt x="62" y="25"/>
                    </a:lnTo>
                    <a:lnTo>
                      <a:pt x="62" y="27"/>
                    </a:lnTo>
                    <a:lnTo>
                      <a:pt x="64" y="27"/>
                    </a:lnTo>
                    <a:lnTo>
                      <a:pt x="64" y="27"/>
                    </a:lnTo>
                    <a:lnTo>
                      <a:pt x="66" y="27"/>
                    </a:lnTo>
                    <a:lnTo>
                      <a:pt x="66" y="27"/>
                    </a:lnTo>
                    <a:lnTo>
                      <a:pt x="68" y="25"/>
                    </a:lnTo>
                    <a:close/>
                    <a:moveTo>
                      <a:pt x="108" y="101"/>
                    </a:moveTo>
                    <a:lnTo>
                      <a:pt x="106" y="103"/>
                    </a:lnTo>
                    <a:lnTo>
                      <a:pt x="106" y="105"/>
                    </a:lnTo>
                    <a:lnTo>
                      <a:pt x="106" y="107"/>
                    </a:lnTo>
                    <a:lnTo>
                      <a:pt x="108" y="107"/>
                    </a:lnTo>
                    <a:lnTo>
                      <a:pt x="110" y="103"/>
                    </a:lnTo>
                    <a:lnTo>
                      <a:pt x="110" y="101"/>
                    </a:lnTo>
                    <a:lnTo>
                      <a:pt x="110" y="99"/>
                    </a:lnTo>
                    <a:lnTo>
                      <a:pt x="108" y="101"/>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12" name="Freeform 1857">
                <a:extLst>
                  <a:ext uri="{FF2B5EF4-FFF2-40B4-BE49-F238E27FC236}">
                    <a16:creationId xmlns:a16="http://schemas.microsoft.com/office/drawing/2014/main" id="{6FB24587-6FF3-534C-DBFE-900BE68D9840}"/>
                  </a:ext>
                </a:extLst>
              </p:cNvPr>
              <p:cNvSpPr>
                <a:spLocks noEditPoints="1"/>
              </p:cNvSpPr>
              <p:nvPr/>
            </p:nvSpPr>
            <p:spPr bwMode="auto">
              <a:xfrm>
                <a:off x="23175456" y="5124710"/>
                <a:ext cx="1566469" cy="905617"/>
              </a:xfrm>
              <a:custGeom>
                <a:avLst/>
                <a:gdLst>
                  <a:gd name="T0" fmla="*/ 0 w 192"/>
                  <a:gd name="T1" fmla="*/ 60 h 111"/>
                  <a:gd name="T2" fmla="*/ 0 w 192"/>
                  <a:gd name="T3" fmla="*/ 62 h 111"/>
                  <a:gd name="T4" fmla="*/ 2 w 192"/>
                  <a:gd name="T5" fmla="*/ 87 h 111"/>
                  <a:gd name="T6" fmla="*/ 4 w 192"/>
                  <a:gd name="T7" fmla="*/ 87 h 111"/>
                  <a:gd name="T8" fmla="*/ 2 w 192"/>
                  <a:gd name="T9" fmla="*/ 87 h 111"/>
                  <a:gd name="T10" fmla="*/ 2 w 192"/>
                  <a:gd name="T11" fmla="*/ 83 h 111"/>
                  <a:gd name="T12" fmla="*/ 4 w 192"/>
                  <a:gd name="T13" fmla="*/ 81 h 111"/>
                  <a:gd name="T14" fmla="*/ 163 w 192"/>
                  <a:gd name="T15" fmla="*/ 41 h 111"/>
                  <a:gd name="T16" fmla="*/ 154 w 192"/>
                  <a:gd name="T17" fmla="*/ 51 h 111"/>
                  <a:gd name="T18" fmla="*/ 152 w 192"/>
                  <a:gd name="T19" fmla="*/ 56 h 111"/>
                  <a:gd name="T20" fmla="*/ 106 w 192"/>
                  <a:gd name="T21" fmla="*/ 74 h 111"/>
                  <a:gd name="T22" fmla="*/ 99 w 192"/>
                  <a:gd name="T23" fmla="*/ 81 h 111"/>
                  <a:gd name="T24" fmla="*/ 85 w 192"/>
                  <a:gd name="T25" fmla="*/ 83 h 111"/>
                  <a:gd name="T26" fmla="*/ 74 w 192"/>
                  <a:gd name="T27" fmla="*/ 91 h 111"/>
                  <a:gd name="T28" fmla="*/ 55 w 192"/>
                  <a:gd name="T29" fmla="*/ 92 h 111"/>
                  <a:gd name="T30" fmla="*/ 49 w 192"/>
                  <a:gd name="T31" fmla="*/ 96 h 111"/>
                  <a:gd name="T32" fmla="*/ 44 w 192"/>
                  <a:gd name="T33" fmla="*/ 98 h 111"/>
                  <a:gd name="T34" fmla="*/ 40 w 192"/>
                  <a:gd name="T35" fmla="*/ 102 h 111"/>
                  <a:gd name="T36" fmla="*/ 38 w 192"/>
                  <a:gd name="T37" fmla="*/ 104 h 111"/>
                  <a:gd name="T38" fmla="*/ 32 w 192"/>
                  <a:gd name="T39" fmla="*/ 104 h 111"/>
                  <a:gd name="T40" fmla="*/ 23 w 192"/>
                  <a:gd name="T41" fmla="*/ 106 h 111"/>
                  <a:gd name="T42" fmla="*/ 17 w 192"/>
                  <a:gd name="T43" fmla="*/ 104 h 111"/>
                  <a:gd name="T44" fmla="*/ 13 w 192"/>
                  <a:gd name="T45" fmla="*/ 100 h 111"/>
                  <a:gd name="T46" fmla="*/ 11 w 192"/>
                  <a:gd name="T47" fmla="*/ 94 h 111"/>
                  <a:gd name="T48" fmla="*/ 11 w 192"/>
                  <a:gd name="T49" fmla="*/ 87 h 111"/>
                  <a:gd name="T50" fmla="*/ 10 w 192"/>
                  <a:gd name="T51" fmla="*/ 83 h 111"/>
                  <a:gd name="T52" fmla="*/ 8 w 192"/>
                  <a:gd name="T53" fmla="*/ 79 h 111"/>
                  <a:gd name="T54" fmla="*/ 6 w 192"/>
                  <a:gd name="T55" fmla="*/ 68 h 111"/>
                  <a:gd name="T56" fmla="*/ 4 w 192"/>
                  <a:gd name="T57" fmla="*/ 64 h 111"/>
                  <a:gd name="T58" fmla="*/ 2 w 192"/>
                  <a:gd name="T59" fmla="*/ 60 h 111"/>
                  <a:gd name="T60" fmla="*/ 4 w 192"/>
                  <a:gd name="T61" fmla="*/ 60 h 111"/>
                  <a:gd name="T62" fmla="*/ 4 w 192"/>
                  <a:gd name="T63" fmla="*/ 47 h 111"/>
                  <a:gd name="T64" fmla="*/ 10 w 192"/>
                  <a:gd name="T65" fmla="*/ 39 h 111"/>
                  <a:gd name="T66" fmla="*/ 10 w 192"/>
                  <a:gd name="T67" fmla="*/ 32 h 111"/>
                  <a:gd name="T68" fmla="*/ 10 w 192"/>
                  <a:gd name="T69" fmla="*/ 28 h 111"/>
                  <a:gd name="T70" fmla="*/ 11 w 192"/>
                  <a:gd name="T71" fmla="*/ 28 h 111"/>
                  <a:gd name="T72" fmla="*/ 11 w 192"/>
                  <a:gd name="T73" fmla="*/ 26 h 111"/>
                  <a:gd name="T74" fmla="*/ 17 w 192"/>
                  <a:gd name="T75" fmla="*/ 26 h 111"/>
                  <a:gd name="T76" fmla="*/ 40 w 192"/>
                  <a:gd name="T77" fmla="*/ 26 h 111"/>
                  <a:gd name="T78" fmla="*/ 46 w 192"/>
                  <a:gd name="T79" fmla="*/ 28 h 111"/>
                  <a:gd name="T80" fmla="*/ 57 w 192"/>
                  <a:gd name="T81" fmla="*/ 30 h 111"/>
                  <a:gd name="T82" fmla="*/ 68 w 192"/>
                  <a:gd name="T83" fmla="*/ 30 h 111"/>
                  <a:gd name="T84" fmla="*/ 72 w 192"/>
                  <a:gd name="T85" fmla="*/ 34 h 111"/>
                  <a:gd name="T86" fmla="*/ 78 w 192"/>
                  <a:gd name="T87" fmla="*/ 30 h 111"/>
                  <a:gd name="T88" fmla="*/ 91 w 192"/>
                  <a:gd name="T89" fmla="*/ 13 h 111"/>
                  <a:gd name="T90" fmla="*/ 152 w 192"/>
                  <a:gd name="T91" fmla="*/ 0 h 111"/>
                  <a:gd name="T92" fmla="*/ 174 w 192"/>
                  <a:gd name="T93" fmla="*/ 106 h 111"/>
                  <a:gd name="T94" fmla="*/ 180 w 192"/>
                  <a:gd name="T95" fmla="*/ 111 h 111"/>
                  <a:gd name="T96" fmla="*/ 188 w 192"/>
                  <a:gd name="T97" fmla="*/ 110 h 111"/>
                  <a:gd name="T98" fmla="*/ 188 w 192"/>
                  <a:gd name="T99" fmla="*/ 106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2" h="111">
                    <a:moveTo>
                      <a:pt x="0" y="60"/>
                    </a:moveTo>
                    <a:lnTo>
                      <a:pt x="0" y="60"/>
                    </a:lnTo>
                    <a:lnTo>
                      <a:pt x="0" y="60"/>
                    </a:lnTo>
                    <a:lnTo>
                      <a:pt x="0" y="60"/>
                    </a:lnTo>
                    <a:lnTo>
                      <a:pt x="0" y="62"/>
                    </a:lnTo>
                    <a:lnTo>
                      <a:pt x="0" y="62"/>
                    </a:lnTo>
                    <a:lnTo>
                      <a:pt x="0" y="60"/>
                    </a:lnTo>
                    <a:lnTo>
                      <a:pt x="0" y="60"/>
                    </a:lnTo>
                    <a:close/>
                    <a:moveTo>
                      <a:pt x="2" y="87"/>
                    </a:moveTo>
                    <a:lnTo>
                      <a:pt x="2" y="89"/>
                    </a:lnTo>
                    <a:lnTo>
                      <a:pt x="4" y="89"/>
                    </a:lnTo>
                    <a:lnTo>
                      <a:pt x="4" y="87"/>
                    </a:lnTo>
                    <a:lnTo>
                      <a:pt x="4" y="87"/>
                    </a:lnTo>
                    <a:lnTo>
                      <a:pt x="4" y="87"/>
                    </a:lnTo>
                    <a:lnTo>
                      <a:pt x="2" y="87"/>
                    </a:lnTo>
                    <a:close/>
                    <a:moveTo>
                      <a:pt x="4" y="81"/>
                    </a:moveTo>
                    <a:lnTo>
                      <a:pt x="2" y="83"/>
                    </a:lnTo>
                    <a:lnTo>
                      <a:pt x="2" y="83"/>
                    </a:lnTo>
                    <a:lnTo>
                      <a:pt x="4" y="83"/>
                    </a:lnTo>
                    <a:lnTo>
                      <a:pt x="4" y="83"/>
                    </a:lnTo>
                    <a:lnTo>
                      <a:pt x="4" y="81"/>
                    </a:lnTo>
                    <a:close/>
                    <a:moveTo>
                      <a:pt x="152" y="0"/>
                    </a:moveTo>
                    <a:lnTo>
                      <a:pt x="169" y="39"/>
                    </a:lnTo>
                    <a:lnTo>
                      <a:pt x="163" y="41"/>
                    </a:lnTo>
                    <a:lnTo>
                      <a:pt x="159" y="43"/>
                    </a:lnTo>
                    <a:lnTo>
                      <a:pt x="155" y="47"/>
                    </a:lnTo>
                    <a:lnTo>
                      <a:pt x="154" y="51"/>
                    </a:lnTo>
                    <a:lnTo>
                      <a:pt x="154" y="55"/>
                    </a:lnTo>
                    <a:lnTo>
                      <a:pt x="154" y="56"/>
                    </a:lnTo>
                    <a:lnTo>
                      <a:pt x="152" y="56"/>
                    </a:lnTo>
                    <a:lnTo>
                      <a:pt x="142" y="62"/>
                    </a:lnTo>
                    <a:lnTo>
                      <a:pt x="110" y="72"/>
                    </a:lnTo>
                    <a:lnTo>
                      <a:pt x="106" y="74"/>
                    </a:lnTo>
                    <a:lnTo>
                      <a:pt x="102" y="77"/>
                    </a:lnTo>
                    <a:lnTo>
                      <a:pt x="101" y="79"/>
                    </a:lnTo>
                    <a:lnTo>
                      <a:pt x="99" y="81"/>
                    </a:lnTo>
                    <a:lnTo>
                      <a:pt x="95" y="83"/>
                    </a:lnTo>
                    <a:lnTo>
                      <a:pt x="87" y="83"/>
                    </a:lnTo>
                    <a:lnTo>
                      <a:pt x="85" y="83"/>
                    </a:lnTo>
                    <a:lnTo>
                      <a:pt x="83" y="85"/>
                    </a:lnTo>
                    <a:lnTo>
                      <a:pt x="78" y="89"/>
                    </a:lnTo>
                    <a:lnTo>
                      <a:pt x="74" y="91"/>
                    </a:lnTo>
                    <a:lnTo>
                      <a:pt x="70" y="91"/>
                    </a:lnTo>
                    <a:lnTo>
                      <a:pt x="66" y="92"/>
                    </a:lnTo>
                    <a:lnTo>
                      <a:pt x="55" y="92"/>
                    </a:lnTo>
                    <a:lnTo>
                      <a:pt x="53" y="94"/>
                    </a:lnTo>
                    <a:lnTo>
                      <a:pt x="49" y="94"/>
                    </a:lnTo>
                    <a:lnTo>
                      <a:pt x="49" y="96"/>
                    </a:lnTo>
                    <a:lnTo>
                      <a:pt x="47" y="96"/>
                    </a:lnTo>
                    <a:lnTo>
                      <a:pt x="46" y="98"/>
                    </a:lnTo>
                    <a:lnTo>
                      <a:pt x="44" y="98"/>
                    </a:lnTo>
                    <a:lnTo>
                      <a:pt x="42" y="100"/>
                    </a:lnTo>
                    <a:lnTo>
                      <a:pt x="42" y="100"/>
                    </a:lnTo>
                    <a:lnTo>
                      <a:pt x="40" y="102"/>
                    </a:lnTo>
                    <a:lnTo>
                      <a:pt x="40" y="102"/>
                    </a:lnTo>
                    <a:lnTo>
                      <a:pt x="40" y="102"/>
                    </a:lnTo>
                    <a:lnTo>
                      <a:pt x="38" y="104"/>
                    </a:lnTo>
                    <a:lnTo>
                      <a:pt x="36" y="104"/>
                    </a:lnTo>
                    <a:lnTo>
                      <a:pt x="32" y="104"/>
                    </a:lnTo>
                    <a:lnTo>
                      <a:pt x="32" y="104"/>
                    </a:lnTo>
                    <a:lnTo>
                      <a:pt x="27" y="106"/>
                    </a:lnTo>
                    <a:lnTo>
                      <a:pt x="25" y="106"/>
                    </a:lnTo>
                    <a:lnTo>
                      <a:pt x="23" y="106"/>
                    </a:lnTo>
                    <a:lnTo>
                      <a:pt x="21" y="106"/>
                    </a:lnTo>
                    <a:lnTo>
                      <a:pt x="19" y="104"/>
                    </a:lnTo>
                    <a:lnTo>
                      <a:pt x="17" y="104"/>
                    </a:lnTo>
                    <a:lnTo>
                      <a:pt x="15" y="104"/>
                    </a:lnTo>
                    <a:lnTo>
                      <a:pt x="15" y="102"/>
                    </a:lnTo>
                    <a:lnTo>
                      <a:pt x="13" y="100"/>
                    </a:lnTo>
                    <a:lnTo>
                      <a:pt x="11" y="98"/>
                    </a:lnTo>
                    <a:lnTo>
                      <a:pt x="11" y="96"/>
                    </a:lnTo>
                    <a:lnTo>
                      <a:pt x="11" y="94"/>
                    </a:lnTo>
                    <a:lnTo>
                      <a:pt x="11" y="89"/>
                    </a:lnTo>
                    <a:lnTo>
                      <a:pt x="11" y="87"/>
                    </a:lnTo>
                    <a:lnTo>
                      <a:pt x="11" y="87"/>
                    </a:lnTo>
                    <a:lnTo>
                      <a:pt x="11" y="85"/>
                    </a:lnTo>
                    <a:lnTo>
                      <a:pt x="10" y="85"/>
                    </a:lnTo>
                    <a:lnTo>
                      <a:pt x="10" y="83"/>
                    </a:lnTo>
                    <a:lnTo>
                      <a:pt x="8" y="83"/>
                    </a:lnTo>
                    <a:lnTo>
                      <a:pt x="8" y="81"/>
                    </a:lnTo>
                    <a:lnTo>
                      <a:pt x="8" y="79"/>
                    </a:lnTo>
                    <a:lnTo>
                      <a:pt x="6" y="70"/>
                    </a:lnTo>
                    <a:lnTo>
                      <a:pt x="6" y="68"/>
                    </a:lnTo>
                    <a:lnTo>
                      <a:pt x="6" y="68"/>
                    </a:lnTo>
                    <a:lnTo>
                      <a:pt x="6" y="68"/>
                    </a:lnTo>
                    <a:lnTo>
                      <a:pt x="6" y="66"/>
                    </a:lnTo>
                    <a:lnTo>
                      <a:pt x="4" y="64"/>
                    </a:lnTo>
                    <a:lnTo>
                      <a:pt x="4" y="64"/>
                    </a:lnTo>
                    <a:lnTo>
                      <a:pt x="2" y="62"/>
                    </a:lnTo>
                    <a:lnTo>
                      <a:pt x="2" y="60"/>
                    </a:lnTo>
                    <a:lnTo>
                      <a:pt x="2" y="62"/>
                    </a:lnTo>
                    <a:lnTo>
                      <a:pt x="4" y="62"/>
                    </a:lnTo>
                    <a:lnTo>
                      <a:pt x="4" y="60"/>
                    </a:lnTo>
                    <a:lnTo>
                      <a:pt x="4" y="56"/>
                    </a:lnTo>
                    <a:lnTo>
                      <a:pt x="4" y="55"/>
                    </a:lnTo>
                    <a:lnTo>
                      <a:pt x="4" y="47"/>
                    </a:lnTo>
                    <a:lnTo>
                      <a:pt x="4" y="43"/>
                    </a:lnTo>
                    <a:lnTo>
                      <a:pt x="8" y="41"/>
                    </a:lnTo>
                    <a:lnTo>
                      <a:pt x="10" y="39"/>
                    </a:lnTo>
                    <a:lnTo>
                      <a:pt x="10" y="37"/>
                    </a:lnTo>
                    <a:lnTo>
                      <a:pt x="10" y="36"/>
                    </a:lnTo>
                    <a:lnTo>
                      <a:pt x="10" y="32"/>
                    </a:lnTo>
                    <a:lnTo>
                      <a:pt x="10" y="30"/>
                    </a:lnTo>
                    <a:lnTo>
                      <a:pt x="10" y="30"/>
                    </a:lnTo>
                    <a:lnTo>
                      <a:pt x="10" y="28"/>
                    </a:lnTo>
                    <a:lnTo>
                      <a:pt x="10" y="28"/>
                    </a:lnTo>
                    <a:lnTo>
                      <a:pt x="10" y="28"/>
                    </a:lnTo>
                    <a:lnTo>
                      <a:pt x="11" y="28"/>
                    </a:lnTo>
                    <a:lnTo>
                      <a:pt x="11" y="26"/>
                    </a:lnTo>
                    <a:lnTo>
                      <a:pt x="11" y="26"/>
                    </a:lnTo>
                    <a:lnTo>
                      <a:pt x="11" y="26"/>
                    </a:lnTo>
                    <a:lnTo>
                      <a:pt x="13" y="24"/>
                    </a:lnTo>
                    <a:lnTo>
                      <a:pt x="15" y="24"/>
                    </a:lnTo>
                    <a:lnTo>
                      <a:pt x="17" y="26"/>
                    </a:lnTo>
                    <a:lnTo>
                      <a:pt x="19" y="28"/>
                    </a:lnTo>
                    <a:lnTo>
                      <a:pt x="21" y="28"/>
                    </a:lnTo>
                    <a:lnTo>
                      <a:pt x="40" y="26"/>
                    </a:lnTo>
                    <a:lnTo>
                      <a:pt x="42" y="26"/>
                    </a:lnTo>
                    <a:lnTo>
                      <a:pt x="44" y="26"/>
                    </a:lnTo>
                    <a:lnTo>
                      <a:pt x="46" y="28"/>
                    </a:lnTo>
                    <a:lnTo>
                      <a:pt x="47" y="28"/>
                    </a:lnTo>
                    <a:lnTo>
                      <a:pt x="49" y="28"/>
                    </a:lnTo>
                    <a:lnTo>
                      <a:pt x="57" y="30"/>
                    </a:lnTo>
                    <a:lnTo>
                      <a:pt x="65" y="28"/>
                    </a:lnTo>
                    <a:lnTo>
                      <a:pt x="66" y="28"/>
                    </a:lnTo>
                    <a:lnTo>
                      <a:pt x="68" y="30"/>
                    </a:lnTo>
                    <a:lnTo>
                      <a:pt x="70" y="32"/>
                    </a:lnTo>
                    <a:lnTo>
                      <a:pt x="70" y="34"/>
                    </a:lnTo>
                    <a:lnTo>
                      <a:pt x="72" y="34"/>
                    </a:lnTo>
                    <a:lnTo>
                      <a:pt x="76" y="34"/>
                    </a:lnTo>
                    <a:lnTo>
                      <a:pt x="78" y="32"/>
                    </a:lnTo>
                    <a:lnTo>
                      <a:pt x="78" y="30"/>
                    </a:lnTo>
                    <a:lnTo>
                      <a:pt x="80" y="28"/>
                    </a:lnTo>
                    <a:lnTo>
                      <a:pt x="85" y="20"/>
                    </a:lnTo>
                    <a:lnTo>
                      <a:pt x="91" y="13"/>
                    </a:lnTo>
                    <a:lnTo>
                      <a:pt x="101" y="9"/>
                    </a:lnTo>
                    <a:lnTo>
                      <a:pt x="110" y="5"/>
                    </a:lnTo>
                    <a:lnTo>
                      <a:pt x="152" y="0"/>
                    </a:lnTo>
                    <a:close/>
                    <a:moveTo>
                      <a:pt x="180" y="106"/>
                    </a:moveTo>
                    <a:lnTo>
                      <a:pt x="176" y="106"/>
                    </a:lnTo>
                    <a:lnTo>
                      <a:pt x="174" y="106"/>
                    </a:lnTo>
                    <a:lnTo>
                      <a:pt x="173" y="108"/>
                    </a:lnTo>
                    <a:lnTo>
                      <a:pt x="176" y="110"/>
                    </a:lnTo>
                    <a:lnTo>
                      <a:pt x="180" y="111"/>
                    </a:lnTo>
                    <a:lnTo>
                      <a:pt x="182" y="110"/>
                    </a:lnTo>
                    <a:lnTo>
                      <a:pt x="186" y="110"/>
                    </a:lnTo>
                    <a:lnTo>
                      <a:pt x="188" y="110"/>
                    </a:lnTo>
                    <a:lnTo>
                      <a:pt x="190" y="108"/>
                    </a:lnTo>
                    <a:lnTo>
                      <a:pt x="192" y="108"/>
                    </a:lnTo>
                    <a:lnTo>
                      <a:pt x="188" y="106"/>
                    </a:lnTo>
                    <a:lnTo>
                      <a:pt x="180" y="106"/>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13" name="Freeform 1858">
                <a:extLst>
                  <a:ext uri="{FF2B5EF4-FFF2-40B4-BE49-F238E27FC236}">
                    <a16:creationId xmlns:a16="http://schemas.microsoft.com/office/drawing/2014/main" id="{3E3FC2E1-F77D-1A73-4F34-6DA512D4ABB3}"/>
                  </a:ext>
                </a:extLst>
              </p:cNvPr>
              <p:cNvSpPr>
                <a:spLocks noEditPoints="1"/>
              </p:cNvSpPr>
              <p:nvPr/>
            </p:nvSpPr>
            <p:spPr bwMode="auto">
              <a:xfrm>
                <a:off x="29653450" y="3762210"/>
                <a:ext cx="1174851" cy="2594460"/>
              </a:xfrm>
              <a:custGeom>
                <a:avLst/>
                <a:gdLst>
                  <a:gd name="T0" fmla="*/ 36 w 144"/>
                  <a:gd name="T1" fmla="*/ 216 h 318"/>
                  <a:gd name="T2" fmla="*/ 99 w 144"/>
                  <a:gd name="T3" fmla="*/ 277 h 318"/>
                  <a:gd name="T4" fmla="*/ 101 w 144"/>
                  <a:gd name="T5" fmla="*/ 288 h 318"/>
                  <a:gd name="T6" fmla="*/ 99 w 144"/>
                  <a:gd name="T7" fmla="*/ 315 h 318"/>
                  <a:gd name="T8" fmla="*/ 103 w 144"/>
                  <a:gd name="T9" fmla="*/ 284 h 318"/>
                  <a:gd name="T10" fmla="*/ 99 w 144"/>
                  <a:gd name="T11" fmla="*/ 267 h 318"/>
                  <a:gd name="T12" fmla="*/ 93 w 144"/>
                  <a:gd name="T13" fmla="*/ 278 h 318"/>
                  <a:gd name="T14" fmla="*/ 99 w 144"/>
                  <a:gd name="T15" fmla="*/ 288 h 318"/>
                  <a:gd name="T16" fmla="*/ 97 w 144"/>
                  <a:gd name="T17" fmla="*/ 301 h 318"/>
                  <a:gd name="T18" fmla="*/ 95 w 144"/>
                  <a:gd name="T19" fmla="*/ 290 h 318"/>
                  <a:gd name="T20" fmla="*/ 103 w 144"/>
                  <a:gd name="T21" fmla="*/ 315 h 318"/>
                  <a:gd name="T22" fmla="*/ 104 w 144"/>
                  <a:gd name="T23" fmla="*/ 288 h 318"/>
                  <a:gd name="T24" fmla="*/ 104 w 144"/>
                  <a:gd name="T25" fmla="*/ 278 h 318"/>
                  <a:gd name="T26" fmla="*/ 99 w 144"/>
                  <a:gd name="T27" fmla="*/ 256 h 318"/>
                  <a:gd name="T28" fmla="*/ 93 w 144"/>
                  <a:gd name="T29" fmla="*/ 242 h 318"/>
                  <a:gd name="T30" fmla="*/ 89 w 144"/>
                  <a:gd name="T31" fmla="*/ 208 h 318"/>
                  <a:gd name="T32" fmla="*/ 76 w 144"/>
                  <a:gd name="T33" fmla="*/ 193 h 318"/>
                  <a:gd name="T34" fmla="*/ 68 w 144"/>
                  <a:gd name="T35" fmla="*/ 208 h 318"/>
                  <a:gd name="T36" fmla="*/ 59 w 144"/>
                  <a:gd name="T37" fmla="*/ 212 h 318"/>
                  <a:gd name="T38" fmla="*/ 48 w 144"/>
                  <a:gd name="T39" fmla="*/ 220 h 318"/>
                  <a:gd name="T40" fmla="*/ 40 w 144"/>
                  <a:gd name="T41" fmla="*/ 208 h 318"/>
                  <a:gd name="T42" fmla="*/ 34 w 144"/>
                  <a:gd name="T43" fmla="*/ 174 h 318"/>
                  <a:gd name="T44" fmla="*/ 23 w 144"/>
                  <a:gd name="T45" fmla="*/ 163 h 318"/>
                  <a:gd name="T46" fmla="*/ 23 w 144"/>
                  <a:gd name="T47" fmla="*/ 153 h 318"/>
                  <a:gd name="T48" fmla="*/ 14 w 144"/>
                  <a:gd name="T49" fmla="*/ 146 h 318"/>
                  <a:gd name="T50" fmla="*/ 10 w 144"/>
                  <a:gd name="T51" fmla="*/ 142 h 318"/>
                  <a:gd name="T52" fmla="*/ 4 w 144"/>
                  <a:gd name="T53" fmla="*/ 127 h 318"/>
                  <a:gd name="T54" fmla="*/ 12 w 144"/>
                  <a:gd name="T55" fmla="*/ 115 h 318"/>
                  <a:gd name="T56" fmla="*/ 15 w 144"/>
                  <a:gd name="T57" fmla="*/ 110 h 318"/>
                  <a:gd name="T58" fmla="*/ 17 w 144"/>
                  <a:gd name="T59" fmla="*/ 96 h 318"/>
                  <a:gd name="T60" fmla="*/ 19 w 144"/>
                  <a:gd name="T61" fmla="*/ 79 h 318"/>
                  <a:gd name="T62" fmla="*/ 23 w 144"/>
                  <a:gd name="T63" fmla="*/ 81 h 318"/>
                  <a:gd name="T64" fmla="*/ 32 w 144"/>
                  <a:gd name="T65" fmla="*/ 79 h 318"/>
                  <a:gd name="T66" fmla="*/ 40 w 144"/>
                  <a:gd name="T67" fmla="*/ 60 h 318"/>
                  <a:gd name="T68" fmla="*/ 38 w 144"/>
                  <a:gd name="T69" fmla="*/ 58 h 318"/>
                  <a:gd name="T70" fmla="*/ 46 w 144"/>
                  <a:gd name="T71" fmla="*/ 49 h 318"/>
                  <a:gd name="T72" fmla="*/ 46 w 144"/>
                  <a:gd name="T73" fmla="*/ 41 h 318"/>
                  <a:gd name="T74" fmla="*/ 48 w 144"/>
                  <a:gd name="T75" fmla="*/ 34 h 318"/>
                  <a:gd name="T76" fmla="*/ 61 w 144"/>
                  <a:gd name="T77" fmla="*/ 24 h 318"/>
                  <a:gd name="T78" fmla="*/ 76 w 144"/>
                  <a:gd name="T79" fmla="*/ 24 h 318"/>
                  <a:gd name="T80" fmla="*/ 76 w 144"/>
                  <a:gd name="T81" fmla="*/ 17 h 318"/>
                  <a:gd name="T82" fmla="*/ 84 w 144"/>
                  <a:gd name="T83" fmla="*/ 11 h 318"/>
                  <a:gd name="T84" fmla="*/ 91 w 144"/>
                  <a:gd name="T85" fmla="*/ 3 h 318"/>
                  <a:gd name="T86" fmla="*/ 103 w 144"/>
                  <a:gd name="T87" fmla="*/ 17 h 318"/>
                  <a:gd name="T88" fmla="*/ 103 w 144"/>
                  <a:gd name="T89" fmla="*/ 49 h 318"/>
                  <a:gd name="T90" fmla="*/ 93 w 144"/>
                  <a:gd name="T91" fmla="*/ 58 h 318"/>
                  <a:gd name="T92" fmla="*/ 87 w 144"/>
                  <a:gd name="T93" fmla="*/ 68 h 318"/>
                  <a:gd name="T94" fmla="*/ 89 w 144"/>
                  <a:gd name="T95" fmla="*/ 81 h 318"/>
                  <a:gd name="T96" fmla="*/ 106 w 144"/>
                  <a:gd name="T97" fmla="*/ 91 h 318"/>
                  <a:gd name="T98" fmla="*/ 114 w 144"/>
                  <a:gd name="T99" fmla="*/ 104 h 318"/>
                  <a:gd name="T100" fmla="*/ 125 w 144"/>
                  <a:gd name="T101" fmla="*/ 121 h 318"/>
                  <a:gd name="T102" fmla="*/ 140 w 144"/>
                  <a:gd name="T103" fmla="*/ 121 h 318"/>
                  <a:gd name="T104" fmla="*/ 135 w 144"/>
                  <a:gd name="T105" fmla="*/ 134 h 318"/>
                  <a:gd name="T106" fmla="*/ 116 w 144"/>
                  <a:gd name="T107" fmla="*/ 148 h 318"/>
                  <a:gd name="T108" fmla="*/ 95 w 144"/>
                  <a:gd name="T109" fmla="*/ 153 h 318"/>
                  <a:gd name="T110" fmla="*/ 89 w 144"/>
                  <a:gd name="T111" fmla="*/ 172 h 318"/>
                  <a:gd name="T112" fmla="*/ 89 w 144"/>
                  <a:gd name="T113" fmla="*/ 186 h 318"/>
                  <a:gd name="T114" fmla="*/ 108 w 144"/>
                  <a:gd name="T115" fmla="*/ 212 h 318"/>
                  <a:gd name="T116" fmla="*/ 97 w 144"/>
                  <a:gd name="T117" fmla="*/ 233 h 318"/>
                  <a:gd name="T118" fmla="*/ 118 w 144"/>
                  <a:gd name="T119" fmla="*/ 284 h 318"/>
                  <a:gd name="T120" fmla="*/ 29 w 144"/>
                  <a:gd name="T121" fmla="*/ 159 h 318"/>
                  <a:gd name="T122" fmla="*/ 12 w 144"/>
                  <a:gd name="T123" fmla="*/ 148 h 318"/>
                  <a:gd name="T124" fmla="*/ 21 w 144"/>
                  <a:gd name="T125"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 h="318">
                    <a:moveTo>
                      <a:pt x="87" y="212"/>
                    </a:moveTo>
                    <a:lnTo>
                      <a:pt x="86" y="212"/>
                    </a:lnTo>
                    <a:lnTo>
                      <a:pt x="86" y="210"/>
                    </a:lnTo>
                    <a:lnTo>
                      <a:pt x="87" y="210"/>
                    </a:lnTo>
                    <a:lnTo>
                      <a:pt x="87" y="212"/>
                    </a:lnTo>
                    <a:close/>
                    <a:moveTo>
                      <a:pt x="42" y="220"/>
                    </a:moveTo>
                    <a:lnTo>
                      <a:pt x="42" y="220"/>
                    </a:lnTo>
                    <a:lnTo>
                      <a:pt x="42" y="220"/>
                    </a:lnTo>
                    <a:lnTo>
                      <a:pt x="42" y="220"/>
                    </a:lnTo>
                    <a:lnTo>
                      <a:pt x="42" y="218"/>
                    </a:lnTo>
                    <a:lnTo>
                      <a:pt x="42" y="220"/>
                    </a:lnTo>
                    <a:close/>
                    <a:moveTo>
                      <a:pt x="36" y="216"/>
                    </a:moveTo>
                    <a:lnTo>
                      <a:pt x="36" y="218"/>
                    </a:lnTo>
                    <a:lnTo>
                      <a:pt x="36" y="218"/>
                    </a:lnTo>
                    <a:lnTo>
                      <a:pt x="36" y="220"/>
                    </a:lnTo>
                    <a:lnTo>
                      <a:pt x="36" y="218"/>
                    </a:lnTo>
                    <a:lnTo>
                      <a:pt x="38" y="216"/>
                    </a:lnTo>
                    <a:lnTo>
                      <a:pt x="38" y="216"/>
                    </a:lnTo>
                    <a:lnTo>
                      <a:pt x="38" y="214"/>
                    </a:lnTo>
                    <a:lnTo>
                      <a:pt x="38" y="216"/>
                    </a:lnTo>
                    <a:lnTo>
                      <a:pt x="36" y="216"/>
                    </a:lnTo>
                    <a:close/>
                    <a:moveTo>
                      <a:pt x="99" y="273"/>
                    </a:moveTo>
                    <a:lnTo>
                      <a:pt x="99" y="275"/>
                    </a:lnTo>
                    <a:lnTo>
                      <a:pt x="99" y="277"/>
                    </a:lnTo>
                    <a:lnTo>
                      <a:pt x="99" y="277"/>
                    </a:lnTo>
                    <a:lnTo>
                      <a:pt x="99" y="277"/>
                    </a:lnTo>
                    <a:lnTo>
                      <a:pt x="101" y="277"/>
                    </a:lnTo>
                    <a:lnTo>
                      <a:pt x="101" y="275"/>
                    </a:lnTo>
                    <a:lnTo>
                      <a:pt x="101" y="273"/>
                    </a:lnTo>
                    <a:lnTo>
                      <a:pt x="101" y="273"/>
                    </a:lnTo>
                    <a:lnTo>
                      <a:pt x="99" y="273"/>
                    </a:lnTo>
                    <a:close/>
                    <a:moveTo>
                      <a:pt x="103" y="288"/>
                    </a:moveTo>
                    <a:lnTo>
                      <a:pt x="103" y="290"/>
                    </a:lnTo>
                    <a:lnTo>
                      <a:pt x="101" y="290"/>
                    </a:lnTo>
                    <a:lnTo>
                      <a:pt x="101" y="290"/>
                    </a:lnTo>
                    <a:lnTo>
                      <a:pt x="101" y="288"/>
                    </a:lnTo>
                    <a:lnTo>
                      <a:pt x="99" y="286"/>
                    </a:lnTo>
                    <a:lnTo>
                      <a:pt x="101" y="286"/>
                    </a:lnTo>
                    <a:lnTo>
                      <a:pt x="103" y="288"/>
                    </a:lnTo>
                    <a:lnTo>
                      <a:pt x="103" y="288"/>
                    </a:lnTo>
                    <a:close/>
                    <a:moveTo>
                      <a:pt x="97" y="316"/>
                    </a:moveTo>
                    <a:lnTo>
                      <a:pt x="97" y="316"/>
                    </a:lnTo>
                    <a:lnTo>
                      <a:pt x="97" y="316"/>
                    </a:lnTo>
                    <a:lnTo>
                      <a:pt x="95" y="318"/>
                    </a:lnTo>
                    <a:lnTo>
                      <a:pt x="95" y="316"/>
                    </a:lnTo>
                    <a:lnTo>
                      <a:pt x="97" y="316"/>
                    </a:lnTo>
                    <a:lnTo>
                      <a:pt x="97" y="315"/>
                    </a:lnTo>
                    <a:lnTo>
                      <a:pt x="99" y="315"/>
                    </a:lnTo>
                    <a:lnTo>
                      <a:pt x="97" y="316"/>
                    </a:lnTo>
                    <a:close/>
                    <a:moveTo>
                      <a:pt x="103" y="284"/>
                    </a:moveTo>
                    <a:lnTo>
                      <a:pt x="103" y="284"/>
                    </a:lnTo>
                    <a:lnTo>
                      <a:pt x="101" y="284"/>
                    </a:lnTo>
                    <a:lnTo>
                      <a:pt x="101" y="284"/>
                    </a:lnTo>
                    <a:lnTo>
                      <a:pt x="101" y="282"/>
                    </a:lnTo>
                    <a:lnTo>
                      <a:pt x="101" y="282"/>
                    </a:lnTo>
                    <a:lnTo>
                      <a:pt x="101" y="282"/>
                    </a:lnTo>
                    <a:lnTo>
                      <a:pt x="101" y="282"/>
                    </a:lnTo>
                    <a:lnTo>
                      <a:pt x="103" y="282"/>
                    </a:lnTo>
                    <a:lnTo>
                      <a:pt x="103" y="284"/>
                    </a:lnTo>
                    <a:lnTo>
                      <a:pt x="103" y="284"/>
                    </a:lnTo>
                    <a:lnTo>
                      <a:pt x="103" y="284"/>
                    </a:lnTo>
                    <a:close/>
                    <a:moveTo>
                      <a:pt x="103" y="299"/>
                    </a:moveTo>
                    <a:lnTo>
                      <a:pt x="103" y="299"/>
                    </a:lnTo>
                    <a:lnTo>
                      <a:pt x="103" y="299"/>
                    </a:lnTo>
                    <a:lnTo>
                      <a:pt x="103" y="299"/>
                    </a:lnTo>
                    <a:lnTo>
                      <a:pt x="101" y="299"/>
                    </a:lnTo>
                    <a:lnTo>
                      <a:pt x="101" y="299"/>
                    </a:lnTo>
                    <a:lnTo>
                      <a:pt x="103" y="297"/>
                    </a:lnTo>
                    <a:lnTo>
                      <a:pt x="103" y="299"/>
                    </a:lnTo>
                    <a:close/>
                    <a:moveTo>
                      <a:pt x="99" y="265"/>
                    </a:moveTo>
                    <a:lnTo>
                      <a:pt x="99" y="265"/>
                    </a:lnTo>
                    <a:lnTo>
                      <a:pt x="99" y="267"/>
                    </a:lnTo>
                    <a:lnTo>
                      <a:pt x="97" y="267"/>
                    </a:lnTo>
                    <a:lnTo>
                      <a:pt x="97" y="265"/>
                    </a:lnTo>
                    <a:lnTo>
                      <a:pt x="97" y="265"/>
                    </a:lnTo>
                    <a:lnTo>
                      <a:pt x="97" y="263"/>
                    </a:lnTo>
                    <a:lnTo>
                      <a:pt x="99" y="263"/>
                    </a:lnTo>
                    <a:lnTo>
                      <a:pt x="99" y="263"/>
                    </a:lnTo>
                    <a:lnTo>
                      <a:pt x="99" y="265"/>
                    </a:lnTo>
                    <a:close/>
                    <a:moveTo>
                      <a:pt x="93" y="277"/>
                    </a:moveTo>
                    <a:lnTo>
                      <a:pt x="95" y="277"/>
                    </a:lnTo>
                    <a:lnTo>
                      <a:pt x="95" y="277"/>
                    </a:lnTo>
                    <a:lnTo>
                      <a:pt x="95" y="278"/>
                    </a:lnTo>
                    <a:lnTo>
                      <a:pt x="93" y="278"/>
                    </a:lnTo>
                    <a:lnTo>
                      <a:pt x="93" y="278"/>
                    </a:lnTo>
                    <a:lnTo>
                      <a:pt x="93" y="278"/>
                    </a:lnTo>
                    <a:lnTo>
                      <a:pt x="93" y="277"/>
                    </a:lnTo>
                    <a:lnTo>
                      <a:pt x="93" y="277"/>
                    </a:lnTo>
                    <a:close/>
                    <a:moveTo>
                      <a:pt x="95" y="278"/>
                    </a:moveTo>
                    <a:lnTo>
                      <a:pt x="95" y="280"/>
                    </a:lnTo>
                    <a:lnTo>
                      <a:pt x="95" y="280"/>
                    </a:lnTo>
                    <a:lnTo>
                      <a:pt x="95" y="278"/>
                    </a:lnTo>
                    <a:lnTo>
                      <a:pt x="95" y="278"/>
                    </a:lnTo>
                    <a:close/>
                    <a:moveTo>
                      <a:pt x="97" y="288"/>
                    </a:moveTo>
                    <a:lnTo>
                      <a:pt x="97" y="288"/>
                    </a:lnTo>
                    <a:lnTo>
                      <a:pt x="99" y="288"/>
                    </a:lnTo>
                    <a:lnTo>
                      <a:pt x="99" y="286"/>
                    </a:lnTo>
                    <a:lnTo>
                      <a:pt x="99" y="288"/>
                    </a:lnTo>
                    <a:lnTo>
                      <a:pt x="99" y="290"/>
                    </a:lnTo>
                    <a:lnTo>
                      <a:pt x="97" y="290"/>
                    </a:lnTo>
                    <a:lnTo>
                      <a:pt x="97" y="292"/>
                    </a:lnTo>
                    <a:lnTo>
                      <a:pt x="97" y="292"/>
                    </a:lnTo>
                    <a:lnTo>
                      <a:pt x="97" y="290"/>
                    </a:lnTo>
                    <a:lnTo>
                      <a:pt x="97" y="290"/>
                    </a:lnTo>
                    <a:lnTo>
                      <a:pt x="97" y="288"/>
                    </a:lnTo>
                    <a:close/>
                    <a:moveTo>
                      <a:pt x="97" y="299"/>
                    </a:moveTo>
                    <a:lnTo>
                      <a:pt x="97" y="301"/>
                    </a:lnTo>
                    <a:lnTo>
                      <a:pt x="97" y="301"/>
                    </a:lnTo>
                    <a:lnTo>
                      <a:pt x="97" y="303"/>
                    </a:lnTo>
                    <a:lnTo>
                      <a:pt x="97" y="303"/>
                    </a:lnTo>
                    <a:lnTo>
                      <a:pt x="97" y="303"/>
                    </a:lnTo>
                    <a:lnTo>
                      <a:pt x="97" y="301"/>
                    </a:lnTo>
                    <a:lnTo>
                      <a:pt x="95" y="301"/>
                    </a:lnTo>
                    <a:lnTo>
                      <a:pt x="95" y="301"/>
                    </a:lnTo>
                    <a:lnTo>
                      <a:pt x="95" y="301"/>
                    </a:lnTo>
                    <a:lnTo>
                      <a:pt x="95" y="301"/>
                    </a:lnTo>
                    <a:lnTo>
                      <a:pt x="95" y="299"/>
                    </a:lnTo>
                    <a:lnTo>
                      <a:pt x="97" y="299"/>
                    </a:lnTo>
                    <a:close/>
                    <a:moveTo>
                      <a:pt x="95" y="288"/>
                    </a:moveTo>
                    <a:lnTo>
                      <a:pt x="95" y="290"/>
                    </a:lnTo>
                    <a:lnTo>
                      <a:pt x="93" y="288"/>
                    </a:lnTo>
                    <a:lnTo>
                      <a:pt x="93" y="288"/>
                    </a:lnTo>
                    <a:lnTo>
                      <a:pt x="93" y="286"/>
                    </a:lnTo>
                    <a:lnTo>
                      <a:pt x="93" y="286"/>
                    </a:lnTo>
                    <a:lnTo>
                      <a:pt x="95" y="286"/>
                    </a:lnTo>
                    <a:lnTo>
                      <a:pt x="95" y="288"/>
                    </a:lnTo>
                    <a:lnTo>
                      <a:pt x="95" y="288"/>
                    </a:lnTo>
                    <a:close/>
                    <a:moveTo>
                      <a:pt x="104" y="311"/>
                    </a:moveTo>
                    <a:lnTo>
                      <a:pt x="104" y="313"/>
                    </a:lnTo>
                    <a:lnTo>
                      <a:pt x="103" y="315"/>
                    </a:lnTo>
                    <a:lnTo>
                      <a:pt x="103" y="315"/>
                    </a:lnTo>
                    <a:lnTo>
                      <a:pt x="103" y="315"/>
                    </a:lnTo>
                    <a:lnTo>
                      <a:pt x="101" y="313"/>
                    </a:lnTo>
                    <a:lnTo>
                      <a:pt x="101" y="311"/>
                    </a:lnTo>
                    <a:lnTo>
                      <a:pt x="101" y="305"/>
                    </a:lnTo>
                    <a:lnTo>
                      <a:pt x="101" y="305"/>
                    </a:lnTo>
                    <a:lnTo>
                      <a:pt x="104" y="299"/>
                    </a:lnTo>
                    <a:lnTo>
                      <a:pt x="104" y="297"/>
                    </a:lnTo>
                    <a:lnTo>
                      <a:pt x="104" y="294"/>
                    </a:lnTo>
                    <a:lnTo>
                      <a:pt x="104" y="290"/>
                    </a:lnTo>
                    <a:lnTo>
                      <a:pt x="106" y="288"/>
                    </a:lnTo>
                    <a:lnTo>
                      <a:pt x="108" y="288"/>
                    </a:lnTo>
                    <a:lnTo>
                      <a:pt x="106" y="288"/>
                    </a:lnTo>
                    <a:lnTo>
                      <a:pt x="104" y="288"/>
                    </a:lnTo>
                    <a:lnTo>
                      <a:pt x="104" y="288"/>
                    </a:lnTo>
                    <a:lnTo>
                      <a:pt x="103" y="286"/>
                    </a:lnTo>
                    <a:lnTo>
                      <a:pt x="103" y="284"/>
                    </a:lnTo>
                    <a:lnTo>
                      <a:pt x="104" y="280"/>
                    </a:lnTo>
                    <a:lnTo>
                      <a:pt x="104" y="278"/>
                    </a:lnTo>
                    <a:lnTo>
                      <a:pt x="104" y="278"/>
                    </a:lnTo>
                    <a:lnTo>
                      <a:pt x="103" y="278"/>
                    </a:lnTo>
                    <a:lnTo>
                      <a:pt x="103" y="278"/>
                    </a:lnTo>
                    <a:lnTo>
                      <a:pt x="103" y="278"/>
                    </a:lnTo>
                    <a:lnTo>
                      <a:pt x="103" y="278"/>
                    </a:lnTo>
                    <a:lnTo>
                      <a:pt x="104" y="278"/>
                    </a:lnTo>
                    <a:lnTo>
                      <a:pt x="104" y="278"/>
                    </a:lnTo>
                    <a:lnTo>
                      <a:pt x="104" y="277"/>
                    </a:lnTo>
                    <a:lnTo>
                      <a:pt x="104" y="277"/>
                    </a:lnTo>
                    <a:lnTo>
                      <a:pt x="104" y="277"/>
                    </a:lnTo>
                    <a:lnTo>
                      <a:pt x="104" y="277"/>
                    </a:lnTo>
                    <a:lnTo>
                      <a:pt x="104" y="275"/>
                    </a:lnTo>
                    <a:lnTo>
                      <a:pt x="104" y="273"/>
                    </a:lnTo>
                    <a:lnTo>
                      <a:pt x="104" y="271"/>
                    </a:lnTo>
                    <a:lnTo>
                      <a:pt x="103" y="267"/>
                    </a:lnTo>
                    <a:lnTo>
                      <a:pt x="103" y="263"/>
                    </a:lnTo>
                    <a:lnTo>
                      <a:pt x="101" y="261"/>
                    </a:lnTo>
                    <a:lnTo>
                      <a:pt x="101" y="259"/>
                    </a:lnTo>
                    <a:lnTo>
                      <a:pt x="99" y="256"/>
                    </a:lnTo>
                    <a:lnTo>
                      <a:pt x="97" y="254"/>
                    </a:lnTo>
                    <a:lnTo>
                      <a:pt x="97" y="254"/>
                    </a:lnTo>
                    <a:lnTo>
                      <a:pt x="97" y="252"/>
                    </a:lnTo>
                    <a:lnTo>
                      <a:pt x="97" y="252"/>
                    </a:lnTo>
                    <a:lnTo>
                      <a:pt x="97" y="250"/>
                    </a:lnTo>
                    <a:lnTo>
                      <a:pt x="95" y="256"/>
                    </a:lnTo>
                    <a:lnTo>
                      <a:pt x="95" y="254"/>
                    </a:lnTo>
                    <a:lnTo>
                      <a:pt x="95" y="252"/>
                    </a:lnTo>
                    <a:lnTo>
                      <a:pt x="95" y="250"/>
                    </a:lnTo>
                    <a:lnTo>
                      <a:pt x="95" y="246"/>
                    </a:lnTo>
                    <a:lnTo>
                      <a:pt x="93" y="244"/>
                    </a:lnTo>
                    <a:lnTo>
                      <a:pt x="93" y="242"/>
                    </a:lnTo>
                    <a:lnTo>
                      <a:pt x="93" y="241"/>
                    </a:lnTo>
                    <a:lnTo>
                      <a:pt x="93" y="239"/>
                    </a:lnTo>
                    <a:lnTo>
                      <a:pt x="93" y="239"/>
                    </a:lnTo>
                    <a:lnTo>
                      <a:pt x="93" y="239"/>
                    </a:lnTo>
                    <a:lnTo>
                      <a:pt x="93" y="239"/>
                    </a:lnTo>
                    <a:lnTo>
                      <a:pt x="91" y="239"/>
                    </a:lnTo>
                    <a:lnTo>
                      <a:pt x="91" y="237"/>
                    </a:lnTo>
                    <a:lnTo>
                      <a:pt x="91" y="237"/>
                    </a:lnTo>
                    <a:lnTo>
                      <a:pt x="89" y="225"/>
                    </a:lnTo>
                    <a:lnTo>
                      <a:pt x="87" y="216"/>
                    </a:lnTo>
                    <a:lnTo>
                      <a:pt x="87" y="210"/>
                    </a:lnTo>
                    <a:lnTo>
                      <a:pt x="89" y="208"/>
                    </a:lnTo>
                    <a:lnTo>
                      <a:pt x="86" y="208"/>
                    </a:lnTo>
                    <a:lnTo>
                      <a:pt x="84" y="208"/>
                    </a:lnTo>
                    <a:lnTo>
                      <a:pt x="82" y="206"/>
                    </a:lnTo>
                    <a:lnTo>
                      <a:pt x="82" y="203"/>
                    </a:lnTo>
                    <a:lnTo>
                      <a:pt x="80" y="201"/>
                    </a:lnTo>
                    <a:lnTo>
                      <a:pt x="80" y="199"/>
                    </a:lnTo>
                    <a:lnTo>
                      <a:pt x="80" y="197"/>
                    </a:lnTo>
                    <a:lnTo>
                      <a:pt x="78" y="197"/>
                    </a:lnTo>
                    <a:lnTo>
                      <a:pt x="78" y="195"/>
                    </a:lnTo>
                    <a:lnTo>
                      <a:pt x="76" y="195"/>
                    </a:lnTo>
                    <a:lnTo>
                      <a:pt x="74" y="193"/>
                    </a:lnTo>
                    <a:lnTo>
                      <a:pt x="76" y="193"/>
                    </a:lnTo>
                    <a:lnTo>
                      <a:pt x="76" y="195"/>
                    </a:lnTo>
                    <a:lnTo>
                      <a:pt x="76" y="195"/>
                    </a:lnTo>
                    <a:lnTo>
                      <a:pt x="76" y="197"/>
                    </a:lnTo>
                    <a:lnTo>
                      <a:pt x="76" y="199"/>
                    </a:lnTo>
                    <a:lnTo>
                      <a:pt x="76" y="199"/>
                    </a:lnTo>
                    <a:lnTo>
                      <a:pt x="76" y="201"/>
                    </a:lnTo>
                    <a:lnTo>
                      <a:pt x="74" y="204"/>
                    </a:lnTo>
                    <a:lnTo>
                      <a:pt x="74" y="204"/>
                    </a:lnTo>
                    <a:lnTo>
                      <a:pt x="72" y="206"/>
                    </a:lnTo>
                    <a:lnTo>
                      <a:pt x="70" y="208"/>
                    </a:lnTo>
                    <a:lnTo>
                      <a:pt x="70" y="208"/>
                    </a:lnTo>
                    <a:lnTo>
                      <a:pt x="68" y="208"/>
                    </a:lnTo>
                    <a:lnTo>
                      <a:pt x="67" y="208"/>
                    </a:lnTo>
                    <a:lnTo>
                      <a:pt x="67" y="206"/>
                    </a:lnTo>
                    <a:lnTo>
                      <a:pt x="65" y="204"/>
                    </a:lnTo>
                    <a:lnTo>
                      <a:pt x="65" y="204"/>
                    </a:lnTo>
                    <a:lnTo>
                      <a:pt x="65" y="206"/>
                    </a:lnTo>
                    <a:lnTo>
                      <a:pt x="65" y="206"/>
                    </a:lnTo>
                    <a:lnTo>
                      <a:pt x="67" y="210"/>
                    </a:lnTo>
                    <a:lnTo>
                      <a:pt x="67" y="210"/>
                    </a:lnTo>
                    <a:lnTo>
                      <a:pt x="65" y="210"/>
                    </a:lnTo>
                    <a:lnTo>
                      <a:pt x="65" y="210"/>
                    </a:lnTo>
                    <a:lnTo>
                      <a:pt x="63" y="212"/>
                    </a:lnTo>
                    <a:lnTo>
                      <a:pt x="59" y="212"/>
                    </a:lnTo>
                    <a:lnTo>
                      <a:pt x="59" y="214"/>
                    </a:lnTo>
                    <a:lnTo>
                      <a:pt x="57" y="216"/>
                    </a:lnTo>
                    <a:lnTo>
                      <a:pt x="55" y="218"/>
                    </a:lnTo>
                    <a:lnTo>
                      <a:pt x="55" y="220"/>
                    </a:lnTo>
                    <a:lnTo>
                      <a:pt x="53" y="222"/>
                    </a:lnTo>
                    <a:lnTo>
                      <a:pt x="51" y="222"/>
                    </a:lnTo>
                    <a:lnTo>
                      <a:pt x="50" y="220"/>
                    </a:lnTo>
                    <a:lnTo>
                      <a:pt x="51" y="218"/>
                    </a:lnTo>
                    <a:lnTo>
                      <a:pt x="51" y="216"/>
                    </a:lnTo>
                    <a:lnTo>
                      <a:pt x="50" y="218"/>
                    </a:lnTo>
                    <a:lnTo>
                      <a:pt x="50" y="220"/>
                    </a:lnTo>
                    <a:lnTo>
                      <a:pt x="48" y="220"/>
                    </a:lnTo>
                    <a:lnTo>
                      <a:pt x="46" y="220"/>
                    </a:lnTo>
                    <a:lnTo>
                      <a:pt x="44" y="220"/>
                    </a:lnTo>
                    <a:lnTo>
                      <a:pt x="44" y="218"/>
                    </a:lnTo>
                    <a:lnTo>
                      <a:pt x="44" y="216"/>
                    </a:lnTo>
                    <a:lnTo>
                      <a:pt x="44" y="214"/>
                    </a:lnTo>
                    <a:lnTo>
                      <a:pt x="44" y="216"/>
                    </a:lnTo>
                    <a:lnTo>
                      <a:pt x="42" y="216"/>
                    </a:lnTo>
                    <a:lnTo>
                      <a:pt x="42" y="218"/>
                    </a:lnTo>
                    <a:lnTo>
                      <a:pt x="40" y="218"/>
                    </a:lnTo>
                    <a:lnTo>
                      <a:pt x="40" y="216"/>
                    </a:lnTo>
                    <a:lnTo>
                      <a:pt x="40" y="210"/>
                    </a:lnTo>
                    <a:lnTo>
                      <a:pt x="40" y="208"/>
                    </a:lnTo>
                    <a:lnTo>
                      <a:pt x="40" y="210"/>
                    </a:lnTo>
                    <a:lnTo>
                      <a:pt x="38" y="214"/>
                    </a:lnTo>
                    <a:lnTo>
                      <a:pt x="34" y="216"/>
                    </a:lnTo>
                    <a:lnTo>
                      <a:pt x="32" y="216"/>
                    </a:lnTo>
                    <a:lnTo>
                      <a:pt x="32" y="214"/>
                    </a:lnTo>
                    <a:lnTo>
                      <a:pt x="34" y="208"/>
                    </a:lnTo>
                    <a:lnTo>
                      <a:pt x="36" y="201"/>
                    </a:lnTo>
                    <a:lnTo>
                      <a:pt x="38" y="197"/>
                    </a:lnTo>
                    <a:lnTo>
                      <a:pt x="38" y="193"/>
                    </a:lnTo>
                    <a:lnTo>
                      <a:pt x="38" y="191"/>
                    </a:lnTo>
                    <a:lnTo>
                      <a:pt x="36" y="178"/>
                    </a:lnTo>
                    <a:lnTo>
                      <a:pt x="34" y="174"/>
                    </a:lnTo>
                    <a:lnTo>
                      <a:pt x="32" y="170"/>
                    </a:lnTo>
                    <a:lnTo>
                      <a:pt x="32" y="170"/>
                    </a:lnTo>
                    <a:lnTo>
                      <a:pt x="31" y="168"/>
                    </a:lnTo>
                    <a:lnTo>
                      <a:pt x="31" y="167"/>
                    </a:lnTo>
                    <a:lnTo>
                      <a:pt x="31" y="165"/>
                    </a:lnTo>
                    <a:lnTo>
                      <a:pt x="31" y="161"/>
                    </a:lnTo>
                    <a:lnTo>
                      <a:pt x="29" y="165"/>
                    </a:lnTo>
                    <a:lnTo>
                      <a:pt x="29" y="167"/>
                    </a:lnTo>
                    <a:lnTo>
                      <a:pt x="29" y="167"/>
                    </a:lnTo>
                    <a:lnTo>
                      <a:pt x="27" y="167"/>
                    </a:lnTo>
                    <a:lnTo>
                      <a:pt x="25" y="167"/>
                    </a:lnTo>
                    <a:lnTo>
                      <a:pt x="23" y="163"/>
                    </a:lnTo>
                    <a:lnTo>
                      <a:pt x="21" y="161"/>
                    </a:lnTo>
                    <a:lnTo>
                      <a:pt x="23" y="161"/>
                    </a:lnTo>
                    <a:lnTo>
                      <a:pt x="25" y="161"/>
                    </a:lnTo>
                    <a:lnTo>
                      <a:pt x="25" y="163"/>
                    </a:lnTo>
                    <a:lnTo>
                      <a:pt x="27" y="163"/>
                    </a:lnTo>
                    <a:lnTo>
                      <a:pt x="29" y="161"/>
                    </a:lnTo>
                    <a:lnTo>
                      <a:pt x="29" y="161"/>
                    </a:lnTo>
                    <a:lnTo>
                      <a:pt x="29" y="159"/>
                    </a:lnTo>
                    <a:lnTo>
                      <a:pt x="29" y="159"/>
                    </a:lnTo>
                    <a:lnTo>
                      <a:pt x="27" y="157"/>
                    </a:lnTo>
                    <a:lnTo>
                      <a:pt x="25" y="155"/>
                    </a:lnTo>
                    <a:lnTo>
                      <a:pt x="23" y="153"/>
                    </a:lnTo>
                    <a:lnTo>
                      <a:pt x="25" y="151"/>
                    </a:lnTo>
                    <a:lnTo>
                      <a:pt x="21" y="149"/>
                    </a:lnTo>
                    <a:lnTo>
                      <a:pt x="19" y="149"/>
                    </a:lnTo>
                    <a:lnTo>
                      <a:pt x="17" y="149"/>
                    </a:lnTo>
                    <a:lnTo>
                      <a:pt x="17" y="151"/>
                    </a:lnTo>
                    <a:lnTo>
                      <a:pt x="15" y="151"/>
                    </a:lnTo>
                    <a:lnTo>
                      <a:pt x="14" y="149"/>
                    </a:lnTo>
                    <a:lnTo>
                      <a:pt x="14" y="148"/>
                    </a:lnTo>
                    <a:lnTo>
                      <a:pt x="15" y="146"/>
                    </a:lnTo>
                    <a:lnTo>
                      <a:pt x="14" y="146"/>
                    </a:lnTo>
                    <a:lnTo>
                      <a:pt x="14" y="146"/>
                    </a:lnTo>
                    <a:lnTo>
                      <a:pt x="14" y="146"/>
                    </a:lnTo>
                    <a:lnTo>
                      <a:pt x="14" y="144"/>
                    </a:lnTo>
                    <a:lnTo>
                      <a:pt x="14" y="144"/>
                    </a:lnTo>
                    <a:lnTo>
                      <a:pt x="14" y="142"/>
                    </a:lnTo>
                    <a:lnTo>
                      <a:pt x="14" y="144"/>
                    </a:lnTo>
                    <a:lnTo>
                      <a:pt x="12" y="146"/>
                    </a:lnTo>
                    <a:lnTo>
                      <a:pt x="12" y="146"/>
                    </a:lnTo>
                    <a:lnTo>
                      <a:pt x="10" y="146"/>
                    </a:lnTo>
                    <a:lnTo>
                      <a:pt x="12" y="146"/>
                    </a:lnTo>
                    <a:lnTo>
                      <a:pt x="12" y="144"/>
                    </a:lnTo>
                    <a:lnTo>
                      <a:pt x="12" y="144"/>
                    </a:lnTo>
                    <a:lnTo>
                      <a:pt x="12" y="142"/>
                    </a:lnTo>
                    <a:lnTo>
                      <a:pt x="10" y="142"/>
                    </a:lnTo>
                    <a:lnTo>
                      <a:pt x="8" y="140"/>
                    </a:lnTo>
                    <a:lnTo>
                      <a:pt x="10" y="142"/>
                    </a:lnTo>
                    <a:lnTo>
                      <a:pt x="10" y="142"/>
                    </a:lnTo>
                    <a:lnTo>
                      <a:pt x="10" y="144"/>
                    </a:lnTo>
                    <a:lnTo>
                      <a:pt x="10" y="144"/>
                    </a:lnTo>
                    <a:lnTo>
                      <a:pt x="2" y="136"/>
                    </a:lnTo>
                    <a:lnTo>
                      <a:pt x="0" y="130"/>
                    </a:lnTo>
                    <a:lnTo>
                      <a:pt x="0" y="129"/>
                    </a:lnTo>
                    <a:lnTo>
                      <a:pt x="0" y="127"/>
                    </a:lnTo>
                    <a:lnTo>
                      <a:pt x="2" y="125"/>
                    </a:lnTo>
                    <a:lnTo>
                      <a:pt x="2" y="125"/>
                    </a:lnTo>
                    <a:lnTo>
                      <a:pt x="4" y="127"/>
                    </a:lnTo>
                    <a:lnTo>
                      <a:pt x="6" y="127"/>
                    </a:lnTo>
                    <a:lnTo>
                      <a:pt x="8" y="127"/>
                    </a:lnTo>
                    <a:lnTo>
                      <a:pt x="8" y="121"/>
                    </a:lnTo>
                    <a:lnTo>
                      <a:pt x="6" y="115"/>
                    </a:lnTo>
                    <a:lnTo>
                      <a:pt x="8" y="115"/>
                    </a:lnTo>
                    <a:lnTo>
                      <a:pt x="8" y="113"/>
                    </a:lnTo>
                    <a:lnTo>
                      <a:pt x="8" y="113"/>
                    </a:lnTo>
                    <a:lnTo>
                      <a:pt x="8" y="113"/>
                    </a:lnTo>
                    <a:lnTo>
                      <a:pt x="10" y="113"/>
                    </a:lnTo>
                    <a:lnTo>
                      <a:pt x="10" y="113"/>
                    </a:lnTo>
                    <a:lnTo>
                      <a:pt x="10" y="113"/>
                    </a:lnTo>
                    <a:lnTo>
                      <a:pt x="12" y="115"/>
                    </a:lnTo>
                    <a:lnTo>
                      <a:pt x="12" y="115"/>
                    </a:lnTo>
                    <a:lnTo>
                      <a:pt x="12" y="115"/>
                    </a:lnTo>
                    <a:lnTo>
                      <a:pt x="14" y="115"/>
                    </a:lnTo>
                    <a:lnTo>
                      <a:pt x="14" y="113"/>
                    </a:lnTo>
                    <a:lnTo>
                      <a:pt x="14" y="113"/>
                    </a:lnTo>
                    <a:lnTo>
                      <a:pt x="14" y="112"/>
                    </a:lnTo>
                    <a:lnTo>
                      <a:pt x="15" y="112"/>
                    </a:lnTo>
                    <a:lnTo>
                      <a:pt x="15" y="112"/>
                    </a:lnTo>
                    <a:lnTo>
                      <a:pt x="15" y="112"/>
                    </a:lnTo>
                    <a:lnTo>
                      <a:pt x="15" y="112"/>
                    </a:lnTo>
                    <a:lnTo>
                      <a:pt x="15" y="112"/>
                    </a:lnTo>
                    <a:lnTo>
                      <a:pt x="15" y="110"/>
                    </a:lnTo>
                    <a:lnTo>
                      <a:pt x="15" y="110"/>
                    </a:lnTo>
                    <a:lnTo>
                      <a:pt x="15" y="108"/>
                    </a:lnTo>
                    <a:lnTo>
                      <a:pt x="15" y="108"/>
                    </a:lnTo>
                    <a:lnTo>
                      <a:pt x="15" y="106"/>
                    </a:lnTo>
                    <a:lnTo>
                      <a:pt x="15" y="106"/>
                    </a:lnTo>
                    <a:lnTo>
                      <a:pt x="15" y="102"/>
                    </a:lnTo>
                    <a:lnTo>
                      <a:pt x="15" y="102"/>
                    </a:lnTo>
                    <a:lnTo>
                      <a:pt x="15" y="100"/>
                    </a:lnTo>
                    <a:lnTo>
                      <a:pt x="15" y="100"/>
                    </a:lnTo>
                    <a:lnTo>
                      <a:pt x="15" y="98"/>
                    </a:lnTo>
                    <a:lnTo>
                      <a:pt x="15" y="98"/>
                    </a:lnTo>
                    <a:lnTo>
                      <a:pt x="17" y="96"/>
                    </a:lnTo>
                    <a:lnTo>
                      <a:pt x="17" y="98"/>
                    </a:lnTo>
                    <a:lnTo>
                      <a:pt x="17" y="98"/>
                    </a:lnTo>
                    <a:lnTo>
                      <a:pt x="17" y="98"/>
                    </a:lnTo>
                    <a:lnTo>
                      <a:pt x="19" y="96"/>
                    </a:lnTo>
                    <a:lnTo>
                      <a:pt x="19" y="94"/>
                    </a:lnTo>
                    <a:lnTo>
                      <a:pt x="19" y="89"/>
                    </a:lnTo>
                    <a:lnTo>
                      <a:pt x="19" y="87"/>
                    </a:lnTo>
                    <a:lnTo>
                      <a:pt x="19" y="87"/>
                    </a:lnTo>
                    <a:lnTo>
                      <a:pt x="19" y="87"/>
                    </a:lnTo>
                    <a:lnTo>
                      <a:pt x="19" y="85"/>
                    </a:lnTo>
                    <a:lnTo>
                      <a:pt x="19" y="85"/>
                    </a:lnTo>
                    <a:lnTo>
                      <a:pt x="19" y="79"/>
                    </a:lnTo>
                    <a:lnTo>
                      <a:pt x="19" y="79"/>
                    </a:lnTo>
                    <a:lnTo>
                      <a:pt x="19" y="79"/>
                    </a:lnTo>
                    <a:lnTo>
                      <a:pt x="19" y="79"/>
                    </a:lnTo>
                    <a:lnTo>
                      <a:pt x="19" y="79"/>
                    </a:lnTo>
                    <a:lnTo>
                      <a:pt x="19" y="79"/>
                    </a:lnTo>
                    <a:lnTo>
                      <a:pt x="19" y="79"/>
                    </a:lnTo>
                    <a:lnTo>
                      <a:pt x="21" y="81"/>
                    </a:lnTo>
                    <a:lnTo>
                      <a:pt x="21" y="81"/>
                    </a:lnTo>
                    <a:lnTo>
                      <a:pt x="23" y="81"/>
                    </a:lnTo>
                    <a:lnTo>
                      <a:pt x="23" y="81"/>
                    </a:lnTo>
                    <a:lnTo>
                      <a:pt x="23" y="81"/>
                    </a:lnTo>
                    <a:lnTo>
                      <a:pt x="23" y="81"/>
                    </a:lnTo>
                    <a:lnTo>
                      <a:pt x="25" y="81"/>
                    </a:lnTo>
                    <a:lnTo>
                      <a:pt x="27" y="81"/>
                    </a:lnTo>
                    <a:lnTo>
                      <a:pt x="29" y="81"/>
                    </a:lnTo>
                    <a:lnTo>
                      <a:pt x="29" y="81"/>
                    </a:lnTo>
                    <a:lnTo>
                      <a:pt x="29" y="83"/>
                    </a:lnTo>
                    <a:lnTo>
                      <a:pt x="31" y="83"/>
                    </a:lnTo>
                    <a:lnTo>
                      <a:pt x="31" y="83"/>
                    </a:lnTo>
                    <a:lnTo>
                      <a:pt x="31" y="83"/>
                    </a:lnTo>
                    <a:lnTo>
                      <a:pt x="32" y="83"/>
                    </a:lnTo>
                    <a:lnTo>
                      <a:pt x="32" y="81"/>
                    </a:lnTo>
                    <a:lnTo>
                      <a:pt x="32" y="81"/>
                    </a:lnTo>
                    <a:lnTo>
                      <a:pt x="32" y="79"/>
                    </a:lnTo>
                    <a:lnTo>
                      <a:pt x="34" y="75"/>
                    </a:lnTo>
                    <a:lnTo>
                      <a:pt x="34" y="74"/>
                    </a:lnTo>
                    <a:lnTo>
                      <a:pt x="36" y="72"/>
                    </a:lnTo>
                    <a:lnTo>
                      <a:pt x="36" y="72"/>
                    </a:lnTo>
                    <a:lnTo>
                      <a:pt x="36" y="70"/>
                    </a:lnTo>
                    <a:lnTo>
                      <a:pt x="38" y="68"/>
                    </a:lnTo>
                    <a:lnTo>
                      <a:pt x="38" y="68"/>
                    </a:lnTo>
                    <a:lnTo>
                      <a:pt x="40" y="64"/>
                    </a:lnTo>
                    <a:lnTo>
                      <a:pt x="40" y="62"/>
                    </a:lnTo>
                    <a:lnTo>
                      <a:pt x="40" y="62"/>
                    </a:lnTo>
                    <a:lnTo>
                      <a:pt x="40" y="62"/>
                    </a:lnTo>
                    <a:lnTo>
                      <a:pt x="40" y="60"/>
                    </a:lnTo>
                    <a:lnTo>
                      <a:pt x="40" y="60"/>
                    </a:lnTo>
                    <a:lnTo>
                      <a:pt x="40" y="60"/>
                    </a:lnTo>
                    <a:lnTo>
                      <a:pt x="40" y="60"/>
                    </a:lnTo>
                    <a:lnTo>
                      <a:pt x="40" y="60"/>
                    </a:lnTo>
                    <a:lnTo>
                      <a:pt x="40" y="60"/>
                    </a:lnTo>
                    <a:lnTo>
                      <a:pt x="38" y="60"/>
                    </a:lnTo>
                    <a:lnTo>
                      <a:pt x="38" y="60"/>
                    </a:lnTo>
                    <a:lnTo>
                      <a:pt x="38" y="58"/>
                    </a:lnTo>
                    <a:lnTo>
                      <a:pt x="38" y="58"/>
                    </a:lnTo>
                    <a:lnTo>
                      <a:pt x="38" y="58"/>
                    </a:lnTo>
                    <a:lnTo>
                      <a:pt x="38" y="58"/>
                    </a:lnTo>
                    <a:lnTo>
                      <a:pt x="38" y="58"/>
                    </a:lnTo>
                    <a:lnTo>
                      <a:pt x="38" y="57"/>
                    </a:lnTo>
                    <a:lnTo>
                      <a:pt x="38" y="57"/>
                    </a:lnTo>
                    <a:lnTo>
                      <a:pt x="40" y="55"/>
                    </a:lnTo>
                    <a:lnTo>
                      <a:pt x="40" y="55"/>
                    </a:lnTo>
                    <a:lnTo>
                      <a:pt x="42" y="55"/>
                    </a:lnTo>
                    <a:lnTo>
                      <a:pt x="42" y="53"/>
                    </a:lnTo>
                    <a:lnTo>
                      <a:pt x="42" y="53"/>
                    </a:lnTo>
                    <a:lnTo>
                      <a:pt x="44" y="53"/>
                    </a:lnTo>
                    <a:lnTo>
                      <a:pt x="44" y="51"/>
                    </a:lnTo>
                    <a:lnTo>
                      <a:pt x="44" y="51"/>
                    </a:lnTo>
                    <a:lnTo>
                      <a:pt x="46" y="49"/>
                    </a:lnTo>
                    <a:lnTo>
                      <a:pt x="46" y="49"/>
                    </a:lnTo>
                    <a:lnTo>
                      <a:pt x="46" y="47"/>
                    </a:lnTo>
                    <a:lnTo>
                      <a:pt x="46" y="47"/>
                    </a:lnTo>
                    <a:lnTo>
                      <a:pt x="46" y="47"/>
                    </a:lnTo>
                    <a:lnTo>
                      <a:pt x="48" y="45"/>
                    </a:lnTo>
                    <a:lnTo>
                      <a:pt x="48" y="45"/>
                    </a:lnTo>
                    <a:lnTo>
                      <a:pt x="48" y="45"/>
                    </a:lnTo>
                    <a:lnTo>
                      <a:pt x="48" y="43"/>
                    </a:lnTo>
                    <a:lnTo>
                      <a:pt x="48" y="43"/>
                    </a:lnTo>
                    <a:lnTo>
                      <a:pt x="48" y="43"/>
                    </a:lnTo>
                    <a:lnTo>
                      <a:pt x="48" y="43"/>
                    </a:lnTo>
                    <a:lnTo>
                      <a:pt x="48" y="43"/>
                    </a:lnTo>
                    <a:lnTo>
                      <a:pt x="46" y="41"/>
                    </a:lnTo>
                    <a:lnTo>
                      <a:pt x="46" y="41"/>
                    </a:lnTo>
                    <a:lnTo>
                      <a:pt x="46" y="41"/>
                    </a:lnTo>
                    <a:lnTo>
                      <a:pt x="46" y="39"/>
                    </a:lnTo>
                    <a:lnTo>
                      <a:pt x="46" y="39"/>
                    </a:lnTo>
                    <a:lnTo>
                      <a:pt x="46" y="38"/>
                    </a:lnTo>
                    <a:lnTo>
                      <a:pt x="46" y="38"/>
                    </a:lnTo>
                    <a:lnTo>
                      <a:pt x="46" y="38"/>
                    </a:lnTo>
                    <a:lnTo>
                      <a:pt x="46" y="36"/>
                    </a:lnTo>
                    <a:lnTo>
                      <a:pt x="48" y="36"/>
                    </a:lnTo>
                    <a:lnTo>
                      <a:pt x="48" y="34"/>
                    </a:lnTo>
                    <a:lnTo>
                      <a:pt x="48" y="34"/>
                    </a:lnTo>
                    <a:lnTo>
                      <a:pt x="48" y="34"/>
                    </a:lnTo>
                    <a:lnTo>
                      <a:pt x="50" y="34"/>
                    </a:lnTo>
                    <a:lnTo>
                      <a:pt x="50" y="34"/>
                    </a:lnTo>
                    <a:lnTo>
                      <a:pt x="50" y="34"/>
                    </a:lnTo>
                    <a:lnTo>
                      <a:pt x="53" y="32"/>
                    </a:lnTo>
                    <a:lnTo>
                      <a:pt x="55" y="30"/>
                    </a:lnTo>
                    <a:lnTo>
                      <a:pt x="57" y="28"/>
                    </a:lnTo>
                    <a:lnTo>
                      <a:pt x="59" y="26"/>
                    </a:lnTo>
                    <a:lnTo>
                      <a:pt x="59" y="26"/>
                    </a:lnTo>
                    <a:lnTo>
                      <a:pt x="59" y="26"/>
                    </a:lnTo>
                    <a:lnTo>
                      <a:pt x="61" y="26"/>
                    </a:lnTo>
                    <a:lnTo>
                      <a:pt x="61" y="26"/>
                    </a:lnTo>
                    <a:lnTo>
                      <a:pt x="61" y="24"/>
                    </a:lnTo>
                    <a:lnTo>
                      <a:pt x="61" y="24"/>
                    </a:lnTo>
                    <a:lnTo>
                      <a:pt x="63" y="24"/>
                    </a:lnTo>
                    <a:lnTo>
                      <a:pt x="63" y="22"/>
                    </a:lnTo>
                    <a:lnTo>
                      <a:pt x="63" y="22"/>
                    </a:lnTo>
                    <a:lnTo>
                      <a:pt x="63" y="22"/>
                    </a:lnTo>
                    <a:lnTo>
                      <a:pt x="65" y="22"/>
                    </a:lnTo>
                    <a:lnTo>
                      <a:pt x="67" y="22"/>
                    </a:lnTo>
                    <a:lnTo>
                      <a:pt x="70" y="20"/>
                    </a:lnTo>
                    <a:lnTo>
                      <a:pt x="72" y="20"/>
                    </a:lnTo>
                    <a:lnTo>
                      <a:pt x="74" y="22"/>
                    </a:lnTo>
                    <a:lnTo>
                      <a:pt x="74" y="22"/>
                    </a:lnTo>
                    <a:lnTo>
                      <a:pt x="76" y="24"/>
                    </a:lnTo>
                    <a:lnTo>
                      <a:pt x="76" y="24"/>
                    </a:lnTo>
                    <a:lnTo>
                      <a:pt x="76" y="24"/>
                    </a:lnTo>
                    <a:lnTo>
                      <a:pt x="78" y="26"/>
                    </a:lnTo>
                    <a:lnTo>
                      <a:pt x="78" y="26"/>
                    </a:lnTo>
                    <a:lnTo>
                      <a:pt x="78" y="24"/>
                    </a:lnTo>
                    <a:lnTo>
                      <a:pt x="80" y="24"/>
                    </a:lnTo>
                    <a:lnTo>
                      <a:pt x="76" y="20"/>
                    </a:lnTo>
                    <a:lnTo>
                      <a:pt x="76" y="20"/>
                    </a:lnTo>
                    <a:lnTo>
                      <a:pt x="76" y="19"/>
                    </a:lnTo>
                    <a:lnTo>
                      <a:pt x="76" y="19"/>
                    </a:lnTo>
                    <a:lnTo>
                      <a:pt x="76" y="19"/>
                    </a:lnTo>
                    <a:lnTo>
                      <a:pt x="76" y="17"/>
                    </a:lnTo>
                    <a:lnTo>
                      <a:pt x="76" y="17"/>
                    </a:lnTo>
                    <a:lnTo>
                      <a:pt x="76" y="17"/>
                    </a:lnTo>
                    <a:lnTo>
                      <a:pt x="76" y="17"/>
                    </a:lnTo>
                    <a:lnTo>
                      <a:pt x="76" y="15"/>
                    </a:lnTo>
                    <a:lnTo>
                      <a:pt x="76" y="15"/>
                    </a:lnTo>
                    <a:lnTo>
                      <a:pt x="76" y="15"/>
                    </a:lnTo>
                    <a:lnTo>
                      <a:pt x="76" y="15"/>
                    </a:lnTo>
                    <a:lnTo>
                      <a:pt x="78" y="13"/>
                    </a:lnTo>
                    <a:lnTo>
                      <a:pt x="80" y="13"/>
                    </a:lnTo>
                    <a:lnTo>
                      <a:pt x="80" y="11"/>
                    </a:lnTo>
                    <a:lnTo>
                      <a:pt x="82" y="11"/>
                    </a:lnTo>
                    <a:lnTo>
                      <a:pt x="84" y="11"/>
                    </a:lnTo>
                    <a:lnTo>
                      <a:pt x="82" y="7"/>
                    </a:lnTo>
                    <a:lnTo>
                      <a:pt x="82" y="5"/>
                    </a:lnTo>
                    <a:lnTo>
                      <a:pt x="82" y="5"/>
                    </a:lnTo>
                    <a:lnTo>
                      <a:pt x="82" y="5"/>
                    </a:lnTo>
                    <a:lnTo>
                      <a:pt x="82" y="5"/>
                    </a:lnTo>
                    <a:lnTo>
                      <a:pt x="86" y="1"/>
                    </a:lnTo>
                    <a:lnTo>
                      <a:pt x="86" y="0"/>
                    </a:lnTo>
                    <a:lnTo>
                      <a:pt x="87" y="0"/>
                    </a:lnTo>
                    <a:lnTo>
                      <a:pt x="87" y="0"/>
                    </a:lnTo>
                    <a:lnTo>
                      <a:pt x="89" y="1"/>
                    </a:lnTo>
                    <a:lnTo>
                      <a:pt x="89" y="1"/>
                    </a:lnTo>
                    <a:lnTo>
                      <a:pt x="91" y="3"/>
                    </a:lnTo>
                    <a:lnTo>
                      <a:pt x="91" y="3"/>
                    </a:lnTo>
                    <a:lnTo>
                      <a:pt x="93" y="3"/>
                    </a:lnTo>
                    <a:lnTo>
                      <a:pt x="93" y="5"/>
                    </a:lnTo>
                    <a:lnTo>
                      <a:pt x="95" y="7"/>
                    </a:lnTo>
                    <a:lnTo>
                      <a:pt x="95" y="7"/>
                    </a:lnTo>
                    <a:lnTo>
                      <a:pt x="97" y="15"/>
                    </a:lnTo>
                    <a:lnTo>
                      <a:pt x="97" y="17"/>
                    </a:lnTo>
                    <a:lnTo>
                      <a:pt x="99" y="17"/>
                    </a:lnTo>
                    <a:lnTo>
                      <a:pt x="99" y="17"/>
                    </a:lnTo>
                    <a:lnTo>
                      <a:pt x="101" y="17"/>
                    </a:lnTo>
                    <a:lnTo>
                      <a:pt x="101" y="15"/>
                    </a:lnTo>
                    <a:lnTo>
                      <a:pt x="103" y="17"/>
                    </a:lnTo>
                    <a:lnTo>
                      <a:pt x="104" y="19"/>
                    </a:lnTo>
                    <a:lnTo>
                      <a:pt x="104" y="24"/>
                    </a:lnTo>
                    <a:lnTo>
                      <a:pt x="104" y="32"/>
                    </a:lnTo>
                    <a:lnTo>
                      <a:pt x="104" y="36"/>
                    </a:lnTo>
                    <a:lnTo>
                      <a:pt x="104" y="39"/>
                    </a:lnTo>
                    <a:lnTo>
                      <a:pt x="103" y="43"/>
                    </a:lnTo>
                    <a:lnTo>
                      <a:pt x="103" y="45"/>
                    </a:lnTo>
                    <a:lnTo>
                      <a:pt x="103" y="45"/>
                    </a:lnTo>
                    <a:lnTo>
                      <a:pt x="103" y="47"/>
                    </a:lnTo>
                    <a:lnTo>
                      <a:pt x="104" y="47"/>
                    </a:lnTo>
                    <a:lnTo>
                      <a:pt x="104" y="47"/>
                    </a:lnTo>
                    <a:lnTo>
                      <a:pt x="103" y="49"/>
                    </a:lnTo>
                    <a:lnTo>
                      <a:pt x="101" y="49"/>
                    </a:lnTo>
                    <a:lnTo>
                      <a:pt x="101" y="49"/>
                    </a:lnTo>
                    <a:lnTo>
                      <a:pt x="101" y="49"/>
                    </a:lnTo>
                    <a:lnTo>
                      <a:pt x="99" y="51"/>
                    </a:lnTo>
                    <a:lnTo>
                      <a:pt x="99" y="53"/>
                    </a:lnTo>
                    <a:lnTo>
                      <a:pt x="99" y="53"/>
                    </a:lnTo>
                    <a:lnTo>
                      <a:pt x="97" y="53"/>
                    </a:lnTo>
                    <a:lnTo>
                      <a:pt x="95" y="53"/>
                    </a:lnTo>
                    <a:lnTo>
                      <a:pt x="95" y="55"/>
                    </a:lnTo>
                    <a:lnTo>
                      <a:pt x="93" y="57"/>
                    </a:lnTo>
                    <a:lnTo>
                      <a:pt x="93" y="58"/>
                    </a:lnTo>
                    <a:lnTo>
                      <a:pt x="93" y="58"/>
                    </a:lnTo>
                    <a:lnTo>
                      <a:pt x="91" y="58"/>
                    </a:lnTo>
                    <a:lnTo>
                      <a:pt x="91" y="58"/>
                    </a:lnTo>
                    <a:lnTo>
                      <a:pt x="91" y="58"/>
                    </a:lnTo>
                    <a:lnTo>
                      <a:pt x="89" y="58"/>
                    </a:lnTo>
                    <a:lnTo>
                      <a:pt x="89" y="60"/>
                    </a:lnTo>
                    <a:lnTo>
                      <a:pt x="89" y="62"/>
                    </a:lnTo>
                    <a:lnTo>
                      <a:pt x="89" y="64"/>
                    </a:lnTo>
                    <a:lnTo>
                      <a:pt x="89" y="64"/>
                    </a:lnTo>
                    <a:lnTo>
                      <a:pt x="89" y="66"/>
                    </a:lnTo>
                    <a:lnTo>
                      <a:pt x="89" y="66"/>
                    </a:lnTo>
                    <a:lnTo>
                      <a:pt x="87" y="66"/>
                    </a:lnTo>
                    <a:lnTo>
                      <a:pt x="87" y="68"/>
                    </a:lnTo>
                    <a:lnTo>
                      <a:pt x="86" y="70"/>
                    </a:lnTo>
                    <a:lnTo>
                      <a:pt x="86" y="72"/>
                    </a:lnTo>
                    <a:lnTo>
                      <a:pt x="87" y="72"/>
                    </a:lnTo>
                    <a:lnTo>
                      <a:pt x="87" y="74"/>
                    </a:lnTo>
                    <a:lnTo>
                      <a:pt x="87" y="75"/>
                    </a:lnTo>
                    <a:lnTo>
                      <a:pt x="89" y="75"/>
                    </a:lnTo>
                    <a:lnTo>
                      <a:pt x="89" y="77"/>
                    </a:lnTo>
                    <a:lnTo>
                      <a:pt x="87" y="77"/>
                    </a:lnTo>
                    <a:lnTo>
                      <a:pt x="87" y="79"/>
                    </a:lnTo>
                    <a:lnTo>
                      <a:pt x="86" y="81"/>
                    </a:lnTo>
                    <a:lnTo>
                      <a:pt x="87" y="83"/>
                    </a:lnTo>
                    <a:lnTo>
                      <a:pt x="89" y="81"/>
                    </a:lnTo>
                    <a:lnTo>
                      <a:pt x="93" y="79"/>
                    </a:lnTo>
                    <a:lnTo>
                      <a:pt x="95" y="79"/>
                    </a:lnTo>
                    <a:lnTo>
                      <a:pt x="99" y="79"/>
                    </a:lnTo>
                    <a:lnTo>
                      <a:pt x="106" y="77"/>
                    </a:lnTo>
                    <a:lnTo>
                      <a:pt x="106" y="79"/>
                    </a:lnTo>
                    <a:lnTo>
                      <a:pt x="104" y="81"/>
                    </a:lnTo>
                    <a:lnTo>
                      <a:pt x="104" y="81"/>
                    </a:lnTo>
                    <a:lnTo>
                      <a:pt x="104" y="83"/>
                    </a:lnTo>
                    <a:lnTo>
                      <a:pt x="104" y="83"/>
                    </a:lnTo>
                    <a:lnTo>
                      <a:pt x="104" y="83"/>
                    </a:lnTo>
                    <a:lnTo>
                      <a:pt x="106" y="85"/>
                    </a:lnTo>
                    <a:lnTo>
                      <a:pt x="106" y="91"/>
                    </a:lnTo>
                    <a:lnTo>
                      <a:pt x="108" y="94"/>
                    </a:lnTo>
                    <a:lnTo>
                      <a:pt x="108" y="94"/>
                    </a:lnTo>
                    <a:lnTo>
                      <a:pt x="108" y="94"/>
                    </a:lnTo>
                    <a:lnTo>
                      <a:pt x="110" y="96"/>
                    </a:lnTo>
                    <a:lnTo>
                      <a:pt x="112" y="96"/>
                    </a:lnTo>
                    <a:lnTo>
                      <a:pt x="114" y="96"/>
                    </a:lnTo>
                    <a:lnTo>
                      <a:pt x="114" y="96"/>
                    </a:lnTo>
                    <a:lnTo>
                      <a:pt x="116" y="96"/>
                    </a:lnTo>
                    <a:lnTo>
                      <a:pt x="118" y="98"/>
                    </a:lnTo>
                    <a:lnTo>
                      <a:pt x="116" y="100"/>
                    </a:lnTo>
                    <a:lnTo>
                      <a:pt x="116" y="102"/>
                    </a:lnTo>
                    <a:lnTo>
                      <a:pt x="114" y="104"/>
                    </a:lnTo>
                    <a:lnTo>
                      <a:pt x="114" y="108"/>
                    </a:lnTo>
                    <a:lnTo>
                      <a:pt x="114" y="108"/>
                    </a:lnTo>
                    <a:lnTo>
                      <a:pt x="112" y="110"/>
                    </a:lnTo>
                    <a:lnTo>
                      <a:pt x="112" y="112"/>
                    </a:lnTo>
                    <a:lnTo>
                      <a:pt x="112" y="113"/>
                    </a:lnTo>
                    <a:lnTo>
                      <a:pt x="114" y="113"/>
                    </a:lnTo>
                    <a:lnTo>
                      <a:pt x="116" y="113"/>
                    </a:lnTo>
                    <a:lnTo>
                      <a:pt x="122" y="113"/>
                    </a:lnTo>
                    <a:lnTo>
                      <a:pt x="123" y="115"/>
                    </a:lnTo>
                    <a:lnTo>
                      <a:pt x="123" y="115"/>
                    </a:lnTo>
                    <a:lnTo>
                      <a:pt x="123" y="117"/>
                    </a:lnTo>
                    <a:lnTo>
                      <a:pt x="125" y="121"/>
                    </a:lnTo>
                    <a:lnTo>
                      <a:pt x="125" y="121"/>
                    </a:lnTo>
                    <a:lnTo>
                      <a:pt x="127" y="121"/>
                    </a:lnTo>
                    <a:lnTo>
                      <a:pt x="127" y="123"/>
                    </a:lnTo>
                    <a:lnTo>
                      <a:pt x="127" y="123"/>
                    </a:lnTo>
                    <a:lnTo>
                      <a:pt x="127" y="123"/>
                    </a:lnTo>
                    <a:lnTo>
                      <a:pt x="129" y="125"/>
                    </a:lnTo>
                    <a:lnTo>
                      <a:pt x="129" y="125"/>
                    </a:lnTo>
                    <a:lnTo>
                      <a:pt x="133" y="125"/>
                    </a:lnTo>
                    <a:lnTo>
                      <a:pt x="135" y="125"/>
                    </a:lnTo>
                    <a:lnTo>
                      <a:pt x="137" y="123"/>
                    </a:lnTo>
                    <a:lnTo>
                      <a:pt x="139" y="121"/>
                    </a:lnTo>
                    <a:lnTo>
                      <a:pt x="140" y="121"/>
                    </a:lnTo>
                    <a:lnTo>
                      <a:pt x="142" y="119"/>
                    </a:lnTo>
                    <a:lnTo>
                      <a:pt x="144" y="121"/>
                    </a:lnTo>
                    <a:lnTo>
                      <a:pt x="144" y="123"/>
                    </a:lnTo>
                    <a:lnTo>
                      <a:pt x="142" y="125"/>
                    </a:lnTo>
                    <a:lnTo>
                      <a:pt x="142" y="125"/>
                    </a:lnTo>
                    <a:lnTo>
                      <a:pt x="139" y="127"/>
                    </a:lnTo>
                    <a:lnTo>
                      <a:pt x="139" y="127"/>
                    </a:lnTo>
                    <a:lnTo>
                      <a:pt x="137" y="129"/>
                    </a:lnTo>
                    <a:lnTo>
                      <a:pt x="135" y="130"/>
                    </a:lnTo>
                    <a:lnTo>
                      <a:pt x="135" y="132"/>
                    </a:lnTo>
                    <a:lnTo>
                      <a:pt x="135" y="134"/>
                    </a:lnTo>
                    <a:lnTo>
                      <a:pt x="135" y="134"/>
                    </a:lnTo>
                    <a:lnTo>
                      <a:pt x="135" y="136"/>
                    </a:lnTo>
                    <a:lnTo>
                      <a:pt x="131" y="136"/>
                    </a:lnTo>
                    <a:lnTo>
                      <a:pt x="129" y="136"/>
                    </a:lnTo>
                    <a:lnTo>
                      <a:pt x="129" y="138"/>
                    </a:lnTo>
                    <a:lnTo>
                      <a:pt x="127" y="140"/>
                    </a:lnTo>
                    <a:lnTo>
                      <a:pt x="127" y="144"/>
                    </a:lnTo>
                    <a:lnTo>
                      <a:pt x="125" y="144"/>
                    </a:lnTo>
                    <a:lnTo>
                      <a:pt x="122" y="144"/>
                    </a:lnTo>
                    <a:lnTo>
                      <a:pt x="120" y="144"/>
                    </a:lnTo>
                    <a:lnTo>
                      <a:pt x="116" y="144"/>
                    </a:lnTo>
                    <a:lnTo>
                      <a:pt x="118" y="148"/>
                    </a:lnTo>
                    <a:lnTo>
                      <a:pt x="116" y="148"/>
                    </a:lnTo>
                    <a:lnTo>
                      <a:pt x="112" y="148"/>
                    </a:lnTo>
                    <a:lnTo>
                      <a:pt x="110" y="149"/>
                    </a:lnTo>
                    <a:lnTo>
                      <a:pt x="108" y="151"/>
                    </a:lnTo>
                    <a:lnTo>
                      <a:pt x="108" y="151"/>
                    </a:lnTo>
                    <a:lnTo>
                      <a:pt x="108" y="153"/>
                    </a:lnTo>
                    <a:lnTo>
                      <a:pt x="106" y="153"/>
                    </a:lnTo>
                    <a:lnTo>
                      <a:pt x="104" y="153"/>
                    </a:lnTo>
                    <a:lnTo>
                      <a:pt x="103" y="155"/>
                    </a:lnTo>
                    <a:lnTo>
                      <a:pt x="101" y="155"/>
                    </a:lnTo>
                    <a:lnTo>
                      <a:pt x="99" y="155"/>
                    </a:lnTo>
                    <a:lnTo>
                      <a:pt x="99" y="155"/>
                    </a:lnTo>
                    <a:lnTo>
                      <a:pt x="95" y="153"/>
                    </a:lnTo>
                    <a:lnTo>
                      <a:pt x="95" y="153"/>
                    </a:lnTo>
                    <a:lnTo>
                      <a:pt x="95" y="153"/>
                    </a:lnTo>
                    <a:lnTo>
                      <a:pt x="93" y="153"/>
                    </a:lnTo>
                    <a:lnTo>
                      <a:pt x="93" y="155"/>
                    </a:lnTo>
                    <a:lnTo>
                      <a:pt x="91" y="157"/>
                    </a:lnTo>
                    <a:lnTo>
                      <a:pt x="91" y="159"/>
                    </a:lnTo>
                    <a:lnTo>
                      <a:pt x="89" y="165"/>
                    </a:lnTo>
                    <a:lnTo>
                      <a:pt x="89" y="165"/>
                    </a:lnTo>
                    <a:lnTo>
                      <a:pt x="89" y="167"/>
                    </a:lnTo>
                    <a:lnTo>
                      <a:pt x="89" y="168"/>
                    </a:lnTo>
                    <a:lnTo>
                      <a:pt x="89" y="168"/>
                    </a:lnTo>
                    <a:lnTo>
                      <a:pt x="89" y="172"/>
                    </a:lnTo>
                    <a:lnTo>
                      <a:pt x="89" y="172"/>
                    </a:lnTo>
                    <a:lnTo>
                      <a:pt x="87" y="174"/>
                    </a:lnTo>
                    <a:lnTo>
                      <a:pt x="87" y="174"/>
                    </a:lnTo>
                    <a:lnTo>
                      <a:pt x="86" y="174"/>
                    </a:lnTo>
                    <a:lnTo>
                      <a:pt x="84" y="174"/>
                    </a:lnTo>
                    <a:lnTo>
                      <a:pt x="84" y="176"/>
                    </a:lnTo>
                    <a:lnTo>
                      <a:pt x="86" y="178"/>
                    </a:lnTo>
                    <a:lnTo>
                      <a:pt x="86" y="178"/>
                    </a:lnTo>
                    <a:lnTo>
                      <a:pt x="87" y="178"/>
                    </a:lnTo>
                    <a:lnTo>
                      <a:pt x="87" y="182"/>
                    </a:lnTo>
                    <a:lnTo>
                      <a:pt x="89" y="184"/>
                    </a:lnTo>
                    <a:lnTo>
                      <a:pt x="89" y="186"/>
                    </a:lnTo>
                    <a:lnTo>
                      <a:pt x="89" y="187"/>
                    </a:lnTo>
                    <a:lnTo>
                      <a:pt x="91" y="191"/>
                    </a:lnTo>
                    <a:lnTo>
                      <a:pt x="97" y="197"/>
                    </a:lnTo>
                    <a:lnTo>
                      <a:pt x="101" y="201"/>
                    </a:lnTo>
                    <a:lnTo>
                      <a:pt x="101" y="203"/>
                    </a:lnTo>
                    <a:lnTo>
                      <a:pt x="103" y="206"/>
                    </a:lnTo>
                    <a:lnTo>
                      <a:pt x="103" y="208"/>
                    </a:lnTo>
                    <a:lnTo>
                      <a:pt x="104" y="210"/>
                    </a:lnTo>
                    <a:lnTo>
                      <a:pt x="104" y="210"/>
                    </a:lnTo>
                    <a:lnTo>
                      <a:pt x="106" y="210"/>
                    </a:lnTo>
                    <a:lnTo>
                      <a:pt x="106" y="210"/>
                    </a:lnTo>
                    <a:lnTo>
                      <a:pt x="108" y="212"/>
                    </a:lnTo>
                    <a:lnTo>
                      <a:pt x="106" y="214"/>
                    </a:lnTo>
                    <a:lnTo>
                      <a:pt x="104" y="216"/>
                    </a:lnTo>
                    <a:lnTo>
                      <a:pt x="103" y="218"/>
                    </a:lnTo>
                    <a:lnTo>
                      <a:pt x="103" y="220"/>
                    </a:lnTo>
                    <a:lnTo>
                      <a:pt x="103" y="225"/>
                    </a:lnTo>
                    <a:lnTo>
                      <a:pt x="103" y="227"/>
                    </a:lnTo>
                    <a:lnTo>
                      <a:pt x="101" y="227"/>
                    </a:lnTo>
                    <a:lnTo>
                      <a:pt x="101" y="227"/>
                    </a:lnTo>
                    <a:lnTo>
                      <a:pt x="99" y="229"/>
                    </a:lnTo>
                    <a:lnTo>
                      <a:pt x="97" y="231"/>
                    </a:lnTo>
                    <a:lnTo>
                      <a:pt x="97" y="231"/>
                    </a:lnTo>
                    <a:lnTo>
                      <a:pt x="97" y="233"/>
                    </a:lnTo>
                    <a:lnTo>
                      <a:pt x="97" y="237"/>
                    </a:lnTo>
                    <a:lnTo>
                      <a:pt x="99" y="241"/>
                    </a:lnTo>
                    <a:lnTo>
                      <a:pt x="108" y="250"/>
                    </a:lnTo>
                    <a:lnTo>
                      <a:pt x="110" y="254"/>
                    </a:lnTo>
                    <a:lnTo>
                      <a:pt x="112" y="258"/>
                    </a:lnTo>
                    <a:lnTo>
                      <a:pt x="112" y="265"/>
                    </a:lnTo>
                    <a:lnTo>
                      <a:pt x="112" y="269"/>
                    </a:lnTo>
                    <a:lnTo>
                      <a:pt x="112" y="271"/>
                    </a:lnTo>
                    <a:lnTo>
                      <a:pt x="114" y="271"/>
                    </a:lnTo>
                    <a:lnTo>
                      <a:pt x="116" y="273"/>
                    </a:lnTo>
                    <a:lnTo>
                      <a:pt x="116" y="275"/>
                    </a:lnTo>
                    <a:lnTo>
                      <a:pt x="118" y="284"/>
                    </a:lnTo>
                    <a:lnTo>
                      <a:pt x="120" y="286"/>
                    </a:lnTo>
                    <a:lnTo>
                      <a:pt x="118" y="288"/>
                    </a:lnTo>
                    <a:lnTo>
                      <a:pt x="118" y="290"/>
                    </a:lnTo>
                    <a:lnTo>
                      <a:pt x="112" y="297"/>
                    </a:lnTo>
                    <a:lnTo>
                      <a:pt x="110" y="299"/>
                    </a:lnTo>
                    <a:lnTo>
                      <a:pt x="106" y="303"/>
                    </a:lnTo>
                    <a:lnTo>
                      <a:pt x="106" y="305"/>
                    </a:lnTo>
                    <a:lnTo>
                      <a:pt x="104" y="307"/>
                    </a:lnTo>
                    <a:lnTo>
                      <a:pt x="104" y="311"/>
                    </a:lnTo>
                    <a:close/>
                    <a:moveTo>
                      <a:pt x="27" y="161"/>
                    </a:moveTo>
                    <a:lnTo>
                      <a:pt x="29" y="161"/>
                    </a:lnTo>
                    <a:lnTo>
                      <a:pt x="29" y="159"/>
                    </a:lnTo>
                    <a:lnTo>
                      <a:pt x="27" y="157"/>
                    </a:lnTo>
                    <a:lnTo>
                      <a:pt x="25" y="157"/>
                    </a:lnTo>
                    <a:lnTo>
                      <a:pt x="23" y="159"/>
                    </a:lnTo>
                    <a:lnTo>
                      <a:pt x="25" y="159"/>
                    </a:lnTo>
                    <a:lnTo>
                      <a:pt x="27" y="161"/>
                    </a:lnTo>
                    <a:lnTo>
                      <a:pt x="27" y="161"/>
                    </a:lnTo>
                    <a:close/>
                    <a:moveTo>
                      <a:pt x="14" y="151"/>
                    </a:moveTo>
                    <a:lnTo>
                      <a:pt x="14" y="153"/>
                    </a:lnTo>
                    <a:lnTo>
                      <a:pt x="14" y="151"/>
                    </a:lnTo>
                    <a:lnTo>
                      <a:pt x="14" y="149"/>
                    </a:lnTo>
                    <a:lnTo>
                      <a:pt x="14" y="149"/>
                    </a:lnTo>
                    <a:lnTo>
                      <a:pt x="12" y="148"/>
                    </a:lnTo>
                    <a:lnTo>
                      <a:pt x="12" y="149"/>
                    </a:lnTo>
                    <a:lnTo>
                      <a:pt x="12" y="149"/>
                    </a:lnTo>
                    <a:lnTo>
                      <a:pt x="14" y="151"/>
                    </a:lnTo>
                    <a:lnTo>
                      <a:pt x="14" y="151"/>
                    </a:lnTo>
                    <a:close/>
                    <a:moveTo>
                      <a:pt x="21" y="153"/>
                    </a:moveTo>
                    <a:lnTo>
                      <a:pt x="21" y="153"/>
                    </a:lnTo>
                    <a:lnTo>
                      <a:pt x="21" y="151"/>
                    </a:lnTo>
                    <a:lnTo>
                      <a:pt x="21" y="151"/>
                    </a:lnTo>
                    <a:lnTo>
                      <a:pt x="19" y="151"/>
                    </a:lnTo>
                    <a:lnTo>
                      <a:pt x="19" y="151"/>
                    </a:lnTo>
                    <a:lnTo>
                      <a:pt x="21" y="153"/>
                    </a:lnTo>
                    <a:lnTo>
                      <a:pt x="21" y="153"/>
                    </a:lnTo>
                    <a:lnTo>
                      <a:pt x="21" y="153"/>
                    </a:lnTo>
                    <a:close/>
                    <a:moveTo>
                      <a:pt x="25" y="170"/>
                    </a:moveTo>
                    <a:lnTo>
                      <a:pt x="25" y="168"/>
                    </a:lnTo>
                    <a:lnTo>
                      <a:pt x="21" y="168"/>
                    </a:lnTo>
                    <a:lnTo>
                      <a:pt x="23" y="170"/>
                    </a:lnTo>
                    <a:lnTo>
                      <a:pt x="23" y="170"/>
                    </a:lnTo>
                    <a:lnTo>
                      <a:pt x="25" y="172"/>
                    </a:lnTo>
                    <a:lnTo>
                      <a:pt x="25" y="17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14" name="Freeform 1859">
                <a:extLst>
                  <a:ext uri="{FF2B5EF4-FFF2-40B4-BE49-F238E27FC236}">
                    <a16:creationId xmlns:a16="http://schemas.microsoft.com/office/drawing/2014/main" id="{57A137F0-C232-46AF-D3BB-267A2AA16FAF}"/>
                  </a:ext>
                </a:extLst>
              </p:cNvPr>
              <p:cNvSpPr>
                <a:spLocks noEditPoints="1"/>
              </p:cNvSpPr>
              <p:nvPr/>
            </p:nvSpPr>
            <p:spPr bwMode="auto">
              <a:xfrm>
                <a:off x="29114976" y="4055921"/>
                <a:ext cx="603742" cy="815868"/>
              </a:xfrm>
              <a:custGeom>
                <a:avLst/>
                <a:gdLst>
                  <a:gd name="T0" fmla="*/ 61 w 74"/>
                  <a:gd name="T1" fmla="*/ 76 h 100"/>
                  <a:gd name="T2" fmla="*/ 49 w 74"/>
                  <a:gd name="T3" fmla="*/ 68 h 100"/>
                  <a:gd name="T4" fmla="*/ 40 w 74"/>
                  <a:gd name="T5" fmla="*/ 55 h 100"/>
                  <a:gd name="T6" fmla="*/ 40 w 74"/>
                  <a:gd name="T7" fmla="*/ 60 h 100"/>
                  <a:gd name="T8" fmla="*/ 40 w 74"/>
                  <a:gd name="T9" fmla="*/ 70 h 100"/>
                  <a:gd name="T10" fmla="*/ 32 w 74"/>
                  <a:gd name="T11" fmla="*/ 81 h 100"/>
                  <a:gd name="T12" fmla="*/ 30 w 74"/>
                  <a:gd name="T13" fmla="*/ 79 h 100"/>
                  <a:gd name="T14" fmla="*/ 28 w 74"/>
                  <a:gd name="T15" fmla="*/ 76 h 100"/>
                  <a:gd name="T16" fmla="*/ 23 w 74"/>
                  <a:gd name="T17" fmla="*/ 74 h 100"/>
                  <a:gd name="T18" fmla="*/ 17 w 74"/>
                  <a:gd name="T19" fmla="*/ 77 h 100"/>
                  <a:gd name="T20" fmla="*/ 13 w 74"/>
                  <a:gd name="T21" fmla="*/ 64 h 100"/>
                  <a:gd name="T22" fmla="*/ 11 w 74"/>
                  <a:gd name="T23" fmla="*/ 57 h 100"/>
                  <a:gd name="T24" fmla="*/ 9 w 74"/>
                  <a:gd name="T25" fmla="*/ 45 h 100"/>
                  <a:gd name="T26" fmla="*/ 7 w 74"/>
                  <a:gd name="T27" fmla="*/ 38 h 100"/>
                  <a:gd name="T28" fmla="*/ 4 w 74"/>
                  <a:gd name="T29" fmla="*/ 36 h 100"/>
                  <a:gd name="T30" fmla="*/ 0 w 74"/>
                  <a:gd name="T31" fmla="*/ 32 h 100"/>
                  <a:gd name="T32" fmla="*/ 7 w 74"/>
                  <a:gd name="T33" fmla="*/ 24 h 100"/>
                  <a:gd name="T34" fmla="*/ 13 w 74"/>
                  <a:gd name="T35" fmla="*/ 22 h 100"/>
                  <a:gd name="T36" fmla="*/ 13 w 74"/>
                  <a:gd name="T37" fmla="*/ 21 h 100"/>
                  <a:gd name="T38" fmla="*/ 9 w 74"/>
                  <a:gd name="T39" fmla="*/ 19 h 100"/>
                  <a:gd name="T40" fmla="*/ 2 w 74"/>
                  <a:gd name="T41" fmla="*/ 13 h 100"/>
                  <a:gd name="T42" fmla="*/ 4 w 74"/>
                  <a:gd name="T43" fmla="*/ 5 h 100"/>
                  <a:gd name="T44" fmla="*/ 6 w 74"/>
                  <a:gd name="T45" fmla="*/ 2 h 100"/>
                  <a:gd name="T46" fmla="*/ 6 w 74"/>
                  <a:gd name="T47" fmla="*/ 0 h 100"/>
                  <a:gd name="T48" fmla="*/ 7 w 74"/>
                  <a:gd name="T49" fmla="*/ 0 h 100"/>
                  <a:gd name="T50" fmla="*/ 11 w 74"/>
                  <a:gd name="T51" fmla="*/ 3 h 100"/>
                  <a:gd name="T52" fmla="*/ 15 w 74"/>
                  <a:gd name="T53" fmla="*/ 3 h 100"/>
                  <a:gd name="T54" fmla="*/ 15 w 74"/>
                  <a:gd name="T55" fmla="*/ 2 h 100"/>
                  <a:gd name="T56" fmla="*/ 17 w 74"/>
                  <a:gd name="T57" fmla="*/ 3 h 100"/>
                  <a:gd name="T58" fmla="*/ 23 w 74"/>
                  <a:gd name="T59" fmla="*/ 9 h 100"/>
                  <a:gd name="T60" fmla="*/ 25 w 74"/>
                  <a:gd name="T61" fmla="*/ 5 h 100"/>
                  <a:gd name="T62" fmla="*/ 28 w 74"/>
                  <a:gd name="T63" fmla="*/ 13 h 100"/>
                  <a:gd name="T64" fmla="*/ 28 w 74"/>
                  <a:gd name="T65" fmla="*/ 21 h 100"/>
                  <a:gd name="T66" fmla="*/ 38 w 74"/>
                  <a:gd name="T67" fmla="*/ 24 h 100"/>
                  <a:gd name="T68" fmla="*/ 43 w 74"/>
                  <a:gd name="T69" fmla="*/ 24 h 100"/>
                  <a:gd name="T70" fmla="*/ 55 w 74"/>
                  <a:gd name="T71" fmla="*/ 24 h 100"/>
                  <a:gd name="T72" fmla="*/ 70 w 74"/>
                  <a:gd name="T73" fmla="*/ 28 h 100"/>
                  <a:gd name="T74" fmla="*/ 70 w 74"/>
                  <a:gd name="T75" fmla="*/ 30 h 100"/>
                  <a:gd name="T76" fmla="*/ 66 w 74"/>
                  <a:gd name="T77" fmla="*/ 30 h 100"/>
                  <a:gd name="T78" fmla="*/ 64 w 74"/>
                  <a:gd name="T79" fmla="*/ 38 h 100"/>
                  <a:gd name="T80" fmla="*/ 62 w 74"/>
                  <a:gd name="T81" fmla="*/ 38 h 100"/>
                  <a:gd name="T82" fmla="*/ 61 w 74"/>
                  <a:gd name="T83" fmla="*/ 41 h 100"/>
                  <a:gd name="T84" fmla="*/ 57 w 74"/>
                  <a:gd name="T85" fmla="*/ 41 h 100"/>
                  <a:gd name="T86" fmla="*/ 51 w 74"/>
                  <a:gd name="T87" fmla="*/ 45 h 100"/>
                  <a:gd name="T88" fmla="*/ 53 w 74"/>
                  <a:gd name="T89" fmla="*/ 58 h 100"/>
                  <a:gd name="T90" fmla="*/ 53 w 74"/>
                  <a:gd name="T91" fmla="*/ 58 h 100"/>
                  <a:gd name="T92" fmla="*/ 57 w 74"/>
                  <a:gd name="T93" fmla="*/ 62 h 100"/>
                  <a:gd name="T94" fmla="*/ 59 w 74"/>
                  <a:gd name="T95" fmla="*/ 57 h 100"/>
                  <a:gd name="T96" fmla="*/ 62 w 74"/>
                  <a:gd name="T97" fmla="*/ 53 h 100"/>
                  <a:gd name="T98" fmla="*/ 62 w 74"/>
                  <a:gd name="T99" fmla="*/ 49 h 100"/>
                  <a:gd name="T100" fmla="*/ 68 w 74"/>
                  <a:gd name="T101" fmla="*/ 51 h 100"/>
                  <a:gd name="T102" fmla="*/ 70 w 74"/>
                  <a:gd name="T103" fmla="*/ 64 h 100"/>
                  <a:gd name="T104" fmla="*/ 72 w 74"/>
                  <a:gd name="T105" fmla="*/ 68 h 100"/>
                  <a:gd name="T106" fmla="*/ 74 w 74"/>
                  <a:gd name="T107" fmla="*/ 91 h 100"/>
                  <a:gd name="T108" fmla="*/ 66 w 74"/>
                  <a:gd name="T109" fmla="*/ 94 h 100"/>
                  <a:gd name="T110" fmla="*/ 61 w 74"/>
                  <a:gd name="T111" fmla="*/ 83 h 100"/>
                  <a:gd name="T112" fmla="*/ 42 w 74"/>
                  <a:gd name="T113" fmla="*/ 70 h 100"/>
                  <a:gd name="T114" fmla="*/ 45 w 74"/>
                  <a:gd name="T115" fmla="*/ 76 h 100"/>
                  <a:gd name="T116" fmla="*/ 55 w 74"/>
                  <a:gd name="T117" fmla="*/ 70 h 100"/>
                  <a:gd name="T118" fmla="*/ 42 w 74"/>
                  <a:gd name="T119" fmla="*/ 62 h 100"/>
                  <a:gd name="T120" fmla="*/ 42 w 74"/>
                  <a:gd name="T121" fmla="*/ 64 h 100"/>
                  <a:gd name="T122" fmla="*/ 47 w 74"/>
                  <a:gd name="T123" fmla="*/ 7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 h="100">
                    <a:moveTo>
                      <a:pt x="66" y="94"/>
                    </a:moveTo>
                    <a:lnTo>
                      <a:pt x="68" y="100"/>
                    </a:lnTo>
                    <a:lnTo>
                      <a:pt x="66" y="96"/>
                    </a:lnTo>
                    <a:lnTo>
                      <a:pt x="64" y="94"/>
                    </a:lnTo>
                    <a:lnTo>
                      <a:pt x="64" y="87"/>
                    </a:lnTo>
                    <a:lnTo>
                      <a:pt x="61" y="79"/>
                    </a:lnTo>
                    <a:lnTo>
                      <a:pt x="61" y="76"/>
                    </a:lnTo>
                    <a:lnTo>
                      <a:pt x="61" y="74"/>
                    </a:lnTo>
                    <a:lnTo>
                      <a:pt x="61" y="74"/>
                    </a:lnTo>
                    <a:lnTo>
                      <a:pt x="57" y="70"/>
                    </a:lnTo>
                    <a:lnTo>
                      <a:pt x="55" y="66"/>
                    </a:lnTo>
                    <a:lnTo>
                      <a:pt x="55" y="64"/>
                    </a:lnTo>
                    <a:lnTo>
                      <a:pt x="53" y="66"/>
                    </a:lnTo>
                    <a:lnTo>
                      <a:pt x="49" y="68"/>
                    </a:lnTo>
                    <a:lnTo>
                      <a:pt x="47" y="68"/>
                    </a:lnTo>
                    <a:lnTo>
                      <a:pt x="43" y="66"/>
                    </a:lnTo>
                    <a:lnTo>
                      <a:pt x="42" y="62"/>
                    </a:lnTo>
                    <a:lnTo>
                      <a:pt x="42" y="58"/>
                    </a:lnTo>
                    <a:lnTo>
                      <a:pt x="42" y="51"/>
                    </a:lnTo>
                    <a:lnTo>
                      <a:pt x="40" y="53"/>
                    </a:lnTo>
                    <a:lnTo>
                      <a:pt x="40" y="55"/>
                    </a:lnTo>
                    <a:lnTo>
                      <a:pt x="38" y="55"/>
                    </a:lnTo>
                    <a:lnTo>
                      <a:pt x="36" y="55"/>
                    </a:lnTo>
                    <a:lnTo>
                      <a:pt x="38" y="55"/>
                    </a:lnTo>
                    <a:lnTo>
                      <a:pt x="40" y="57"/>
                    </a:lnTo>
                    <a:lnTo>
                      <a:pt x="40" y="57"/>
                    </a:lnTo>
                    <a:lnTo>
                      <a:pt x="42" y="58"/>
                    </a:lnTo>
                    <a:lnTo>
                      <a:pt x="40" y="60"/>
                    </a:lnTo>
                    <a:lnTo>
                      <a:pt x="40" y="60"/>
                    </a:lnTo>
                    <a:lnTo>
                      <a:pt x="40" y="62"/>
                    </a:lnTo>
                    <a:lnTo>
                      <a:pt x="40" y="64"/>
                    </a:lnTo>
                    <a:lnTo>
                      <a:pt x="38" y="64"/>
                    </a:lnTo>
                    <a:lnTo>
                      <a:pt x="38" y="66"/>
                    </a:lnTo>
                    <a:lnTo>
                      <a:pt x="38" y="68"/>
                    </a:lnTo>
                    <a:lnTo>
                      <a:pt x="40" y="70"/>
                    </a:lnTo>
                    <a:lnTo>
                      <a:pt x="42" y="72"/>
                    </a:lnTo>
                    <a:lnTo>
                      <a:pt x="42" y="74"/>
                    </a:lnTo>
                    <a:lnTo>
                      <a:pt x="40" y="76"/>
                    </a:lnTo>
                    <a:lnTo>
                      <a:pt x="38" y="79"/>
                    </a:lnTo>
                    <a:lnTo>
                      <a:pt x="36" y="81"/>
                    </a:lnTo>
                    <a:lnTo>
                      <a:pt x="34" y="83"/>
                    </a:lnTo>
                    <a:lnTo>
                      <a:pt x="32" y="81"/>
                    </a:lnTo>
                    <a:lnTo>
                      <a:pt x="32" y="79"/>
                    </a:lnTo>
                    <a:lnTo>
                      <a:pt x="34" y="77"/>
                    </a:lnTo>
                    <a:lnTo>
                      <a:pt x="34" y="77"/>
                    </a:lnTo>
                    <a:lnTo>
                      <a:pt x="34" y="77"/>
                    </a:lnTo>
                    <a:lnTo>
                      <a:pt x="32" y="77"/>
                    </a:lnTo>
                    <a:lnTo>
                      <a:pt x="32" y="77"/>
                    </a:lnTo>
                    <a:lnTo>
                      <a:pt x="30" y="79"/>
                    </a:lnTo>
                    <a:lnTo>
                      <a:pt x="30" y="77"/>
                    </a:lnTo>
                    <a:lnTo>
                      <a:pt x="30" y="76"/>
                    </a:lnTo>
                    <a:lnTo>
                      <a:pt x="30" y="74"/>
                    </a:lnTo>
                    <a:lnTo>
                      <a:pt x="30" y="72"/>
                    </a:lnTo>
                    <a:lnTo>
                      <a:pt x="30" y="72"/>
                    </a:lnTo>
                    <a:lnTo>
                      <a:pt x="28" y="74"/>
                    </a:lnTo>
                    <a:lnTo>
                      <a:pt x="28" y="76"/>
                    </a:lnTo>
                    <a:lnTo>
                      <a:pt x="28" y="77"/>
                    </a:lnTo>
                    <a:lnTo>
                      <a:pt x="28" y="79"/>
                    </a:lnTo>
                    <a:lnTo>
                      <a:pt x="26" y="81"/>
                    </a:lnTo>
                    <a:lnTo>
                      <a:pt x="26" y="81"/>
                    </a:lnTo>
                    <a:lnTo>
                      <a:pt x="25" y="83"/>
                    </a:lnTo>
                    <a:lnTo>
                      <a:pt x="25" y="81"/>
                    </a:lnTo>
                    <a:lnTo>
                      <a:pt x="23" y="74"/>
                    </a:lnTo>
                    <a:lnTo>
                      <a:pt x="23" y="77"/>
                    </a:lnTo>
                    <a:lnTo>
                      <a:pt x="23" y="79"/>
                    </a:lnTo>
                    <a:lnTo>
                      <a:pt x="23" y="81"/>
                    </a:lnTo>
                    <a:lnTo>
                      <a:pt x="21" y="83"/>
                    </a:lnTo>
                    <a:lnTo>
                      <a:pt x="19" y="83"/>
                    </a:lnTo>
                    <a:lnTo>
                      <a:pt x="17" y="83"/>
                    </a:lnTo>
                    <a:lnTo>
                      <a:pt x="17" y="77"/>
                    </a:lnTo>
                    <a:lnTo>
                      <a:pt x="17" y="76"/>
                    </a:lnTo>
                    <a:lnTo>
                      <a:pt x="15" y="74"/>
                    </a:lnTo>
                    <a:lnTo>
                      <a:pt x="15" y="70"/>
                    </a:lnTo>
                    <a:lnTo>
                      <a:pt x="15" y="68"/>
                    </a:lnTo>
                    <a:lnTo>
                      <a:pt x="13" y="66"/>
                    </a:lnTo>
                    <a:lnTo>
                      <a:pt x="13" y="64"/>
                    </a:lnTo>
                    <a:lnTo>
                      <a:pt x="13" y="64"/>
                    </a:lnTo>
                    <a:lnTo>
                      <a:pt x="13" y="62"/>
                    </a:lnTo>
                    <a:lnTo>
                      <a:pt x="13" y="62"/>
                    </a:lnTo>
                    <a:lnTo>
                      <a:pt x="13" y="60"/>
                    </a:lnTo>
                    <a:lnTo>
                      <a:pt x="15" y="58"/>
                    </a:lnTo>
                    <a:lnTo>
                      <a:pt x="11" y="58"/>
                    </a:lnTo>
                    <a:lnTo>
                      <a:pt x="11" y="57"/>
                    </a:lnTo>
                    <a:lnTo>
                      <a:pt x="11" y="57"/>
                    </a:lnTo>
                    <a:lnTo>
                      <a:pt x="11" y="55"/>
                    </a:lnTo>
                    <a:lnTo>
                      <a:pt x="11" y="53"/>
                    </a:lnTo>
                    <a:lnTo>
                      <a:pt x="9" y="53"/>
                    </a:lnTo>
                    <a:lnTo>
                      <a:pt x="9" y="53"/>
                    </a:lnTo>
                    <a:lnTo>
                      <a:pt x="9" y="51"/>
                    </a:lnTo>
                    <a:lnTo>
                      <a:pt x="7" y="51"/>
                    </a:lnTo>
                    <a:lnTo>
                      <a:pt x="9" y="45"/>
                    </a:lnTo>
                    <a:lnTo>
                      <a:pt x="11" y="43"/>
                    </a:lnTo>
                    <a:lnTo>
                      <a:pt x="11" y="41"/>
                    </a:lnTo>
                    <a:lnTo>
                      <a:pt x="11" y="39"/>
                    </a:lnTo>
                    <a:lnTo>
                      <a:pt x="9" y="39"/>
                    </a:lnTo>
                    <a:lnTo>
                      <a:pt x="9" y="38"/>
                    </a:lnTo>
                    <a:lnTo>
                      <a:pt x="7" y="38"/>
                    </a:lnTo>
                    <a:lnTo>
                      <a:pt x="7" y="38"/>
                    </a:lnTo>
                    <a:lnTo>
                      <a:pt x="6" y="38"/>
                    </a:lnTo>
                    <a:lnTo>
                      <a:pt x="6" y="38"/>
                    </a:lnTo>
                    <a:lnTo>
                      <a:pt x="6" y="36"/>
                    </a:lnTo>
                    <a:lnTo>
                      <a:pt x="4" y="36"/>
                    </a:lnTo>
                    <a:lnTo>
                      <a:pt x="4" y="36"/>
                    </a:lnTo>
                    <a:lnTo>
                      <a:pt x="4" y="36"/>
                    </a:lnTo>
                    <a:lnTo>
                      <a:pt x="4" y="36"/>
                    </a:lnTo>
                    <a:lnTo>
                      <a:pt x="2" y="36"/>
                    </a:lnTo>
                    <a:lnTo>
                      <a:pt x="2" y="36"/>
                    </a:lnTo>
                    <a:lnTo>
                      <a:pt x="0" y="34"/>
                    </a:lnTo>
                    <a:lnTo>
                      <a:pt x="0" y="34"/>
                    </a:lnTo>
                    <a:lnTo>
                      <a:pt x="0" y="34"/>
                    </a:lnTo>
                    <a:lnTo>
                      <a:pt x="0" y="34"/>
                    </a:lnTo>
                    <a:lnTo>
                      <a:pt x="0" y="32"/>
                    </a:lnTo>
                    <a:lnTo>
                      <a:pt x="2" y="28"/>
                    </a:lnTo>
                    <a:lnTo>
                      <a:pt x="4" y="28"/>
                    </a:lnTo>
                    <a:lnTo>
                      <a:pt x="4" y="28"/>
                    </a:lnTo>
                    <a:lnTo>
                      <a:pt x="6" y="28"/>
                    </a:lnTo>
                    <a:lnTo>
                      <a:pt x="6" y="26"/>
                    </a:lnTo>
                    <a:lnTo>
                      <a:pt x="6" y="24"/>
                    </a:lnTo>
                    <a:lnTo>
                      <a:pt x="7" y="24"/>
                    </a:lnTo>
                    <a:lnTo>
                      <a:pt x="9" y="24"/>
                    </a:lnTo>
                    <a:lnTo>
                      <a:pt x="11" y="24"/>
                    </a:lnTo>
                    <a:lnTo>
                      <a:pt x="11" y="24"/>
                    </a:lnTo>
                    <a:lnTo>
                      <a:pt x="13" y="24"/>
                    </a:lnTo>
                    <a:lnTo>
                      <a:pt x="13" y="24"/>
                    </a:lnTo>
                    <a:lnTo>
                      <a:pt x="13" y="24"/>
                    </a:lnTo>
                    <a:lnTo>
                      <a:pt x="13" y="22"/>
                    </a:lnTo>
                    <a:lnTo>
                      <a:pt x="15" y="22"/>
                    </a:lnTo>
                    <a:lnTo>
                      <a:pt x="15" y="22"/>
                    </a:lnTo>
                    <a:lnTo>
                      <a:pt x="15" y="22"/>
                    </a:lnTo>
                    <a:lnTo>
                      <a:pt x="15" y="22"/>
                    </a:lnTo>
                    <a:lnTo>
                      <a:pt x="15" y="22"/>
                    </a:lnTo>
                    <a:lnTo>
                      <a:pt x="13" y="21"/>
                    </a:lnTo>
                    <a:lnTo>
                      <a:pt x="13" y="21"/>
                    </a:lnTo>
                    <a:lnTo>
                      <a:pt x="13" y="21"/>
                    </a:lnTo>
                    <a:lnTo>
                      <a:pt x="13" y="21"/>
                    </a:lnTo>
                    <a:lnTo>
                      <a:pt x="11" y="19"/>
                    </a:lnTo>
                    <a:lnTo>
                      <a:pt x="11" y="19"/>
                    </a:lnTo>
                    <a:lnTo>
                      <a:pt x="11" y="19"/>
                    </a:lnTo>
                    <a:lnTo>
                      <a:pt x="9" y="19"/>
                    </a:lnTo>
                    <a:lnTo>
                      <a:pt x="9" y="19"/>
                    </a:lnTo>
                    <a:lnTo>
                      <a:pt x="7" y="17"/>
                    </a:lnTo>
                    <a:lnTo>
                      <a:pt x="7" y="17"/>
                    </a:lnTo>
                    <a:lnTo>
                      <a:pt x="6" y="15"/>
                    </a:lnTo>
                    <a:lnTo>
                      <a:pt x="4" y="13"/>
                    </a:lnTo>
                    <a:lnTo>
                      <a:pt x="4" y="13"/>
                    </a:lnTo>
                    <a:lnTo>
                      <a:pt x="4" y="13"/>
                    </a:lnTo>
                    <a:lnTo>
                      <a:pt x="2" y="13"/>
                    </a:lnTo>
                    <a:lnTo>
                      <a:pt x="2" y="13"/>
                    </a:lnTo>
                    <a:lnTo>
                      <a:pt x="2" y="11"/>
                    </a:lnTo>
                    <a:lnTo>
                      <a:pt x="0" y="11"/>
                    </a:lnTo>
                    <a:lnTo>
                      <a:pt x="2" y="9"/>
                    </a:lnTo>
                    <a:lnTo>
                      <a:pt x="2" y="7"/>
                    </a:lnTo>
                    <a:lnTo>
                      <a:pt x="2" y="7"/>
                    </a:lnTo>
                    <a:lnTo>
                      <a:pt x="4" y="5"/>
                    </a:lnTo>
                    <a:lnTo>
                      <a:pt x="6" y="5"/>
                    </a:lnTo>
                    <a:lnTo>
                      <a:pt x="6" y="3"/>
                    </a:lnTo>
                    <a:lnTo>
                      <a:pt x="6" y="3"/>
                    </a:lnTo>
                    <a:lnTo>
                      <a:pt x="6" y="2"/>
                    </a:lnTo>
                    <a:lnTo>
                      <a:pt x="6" y="2"/>
                    </a:lnTo>
                    <a:lnTo>
                      <a:pt x="6" y="2"/>
                    </a:lnTo>
                    <a:lnTo>
                      <a:pt x="6" y="2"/>
                    </a:lnTo>
                    <a:lnTo>
                      <a:pt x="6" y="2"/>
                    </a:lnTo>
                    <a:lnTo>
                      <a:pt x="6" y="2"/>
                    </a:lnTo>
                    <a:lnTo>
                      <a:pt x="6" y="2"/>
                    </a:lnTo>
                    <a:lnTo>
                      <a:pt x="6" y="2"/>
                    </a:lnTo>
                    <a:lnTo>
                      <a:pt x="6" y="2"/>
                    </a:lnTo>
                    <a:lnTo>
                      <a:pt x="6" y="2"/>
                    </a:lnTo>
                    <a:lnTo>
                      <a:pt x="6" y="0"/>
                    </a:lnTo>
                    <a:lnTo>
                      <a:pt x="6" y="0"/>
                    </a:lnTo>
                    <a:lnTo>
                      <a:pt x="6" y="0"/>
                    </a:lnTo>
                    <a:lnTo>
                      <a:pt x="6" y="0"/>
                    </a:lnTo>
                    <a:lnTo>
                      <a:pt x="6" y="0"/>
                    </a:lnTo>
                    <a:lnTo>
                      <a:pt x="6" y="0"/>
                    </a:lnTo>
                    <a:lnTo>
                      <a:pt x="7" y="0"/>
                    </a:lnTo>
                    <a:lnTo>
                      <a:pt x="7" y="0"/>
                    </a:lnTo>
                    <a:lnTo>
                      <a:pt x="9" y="2"/>
                    </a:lnTo>
                    <a:lnTo>
                      <a:pt x="9" y="2"/>
                    </a:lnTo>
                    <a:lnTo>
                      <a:pt x="9" y="2"/>
                    </a:lnTo>
                    <a:lnTo>
                      <a:pt x="9" y="3"/>
                    </a:lnTo>
                    <a:lnTo>
                      <a:pt x="9" y="3"/>
                    </a:lnTo>
                    <a:lnTo>
                      <a:pt x="9" y="3"/>
                    </a:lnTo>
                    <a:lnTo>
                      <a:pt x="11" y="3"/>
                    </a:lnTo>
                    <a:lnTo>
                      <a:pt x="11" y="3"/>
                    </a:lnTo>
                    <a:lnTo>
                      <a:pt x="11" y="3"/>
                    </a:lnTo>
                    <a:lnTo>
                      <a:pt x="11" y="3"/>
                    </a:lnTo>
                    <a:lnTo>
                      <a:pt x="13" y="5"/>
                    </a:lnTo>
                    <a:lnTo>
                      <a:pt x="15" y="5"/>
                    </a:lnTo>
                    <a:lnTo>
                      <a:pt x="15" y="3"/>
                    </a:lnTo>
                    <a:lnTo>
                      <a:pt x="15" y="3"/>
                    </a:lnTo>
                    <a:lnTo>
                      <a:pt x="15" y="3"/>
                    </a:lnTo>
                    <a:lnTo>
                      <a:pt x="15" y="2"/>
                    </a:lnTo>
                    <a:lnTo>
                      <a:pt x="15" y="2"/>
                    </a:lnTo>
                    <a:lnTo>
                      <a:pt x="15" y="2"/>
                    </a:lnTo>
                    <a:lnTo>
                      <a:pt x="15" y="2"/>
                    </a:lnTo>
                    <a:lnTo>
                      <a:pt x="15" y="2"/>
                    </a:lnTo>
                    <a:lnTo>
                      <a:pt x="15" y="2"/>
                    </a:lnTo>
                    <a:lnTo>
                      <a:pt x="15" y="2"/>
                    </a:lnTo>
                    <a:lnTo>
                      <a:pt x="15" y="2"/>
                    </a:lnTo>
                    <a:lnTo>
                      <a:pt x="15" y="2"/>
                    </a:lnTo>
                    <a:lnTo>
                      <a:pt x="17" y="2"/>
                    </a:lnTo>
                    <a:lnTo>
                      <a:pt x="17" y="2"/>
                    </a:lnTo>
                    <a:lnTo>
                      <a:pt x="17" y="3"/>
                    </a:lnTo>
                    <a:lnTo>
                      <a:pt x="17" y="3"/>
                    </a:lnTo>
                    <a:lnTo>
                      <a:pt x="17" y="3"/>
                    </a:lnTo>
                    <a:lnTo>
                      <a:pt x="17" y="5"/>
                    </a:lnTo>
                    <a:lnTo>
                      <a:pt x="17" y="5"/>
                    </a:lnTo>
                    <a:lnTo>
                      <a:pt x="19" y="7"/>
                    </a:lnTo>
                    <a:lnTo>
                      <a:pt x="21" y="9"/>
                    </a:lnTo>
                    <a:lnTo>
                      <a:pt x="21" y="9"/>
                    </a:lnTo>
                    <a:lnTo>
                      <a:pt x="23" y="9"/>
                    </a:lnTo>
                    <a:lnTo>
                      <a:pt x="25" y="9"/>
                    </a:lnTo>
                    <a:lnTo>
                      <a:pt x="25" y="9"/>
                    </a:lnTo>
                    <a:lnTo>
                      <a:pt x="25" y="7"/>
                    </a:lnTo>
                    <a:lnTo>
                      <a:pt x="25" y="7"/>
                    </a:lnTo>
                    <a:lnTo>
                      <a:pt x="25" y="7"/>
                    </a:lnTo>
                    <a:lnTo>
                      <a:pt x="25" y="5"/>
                    </a:lnTo>
                    <a:lnTo>
                      <a:pt x="25" y="5"/>
                    </a:lnTo>
                    <a:lnTo>
                      <a:pt x="25" y="5"/>
                    </a:lnTo>
                    <a:lnTo>
                      <a:pt x="26" y="5"/>
                    </a:lnTo>
                    <a:lnTo>
                      <a:pt x="26" y="7"/>
                    </a:lnTo>
                    <a:lnTo>
                      <a:pt x="28" y="11"/>
                    </a:lnTo>
                    <a:lnTo>
                      <a:pt x="28" y="11"/>
                    </a:lnTo>
                    <a:lnTo>
                      <a:pt x="28" y="11"/>
                    </a:lnTo>
                    <a:lnTo>
                      <a:pt x="28" y="13"/>
                    </a:lnTo>
                    <a:lnTo>
                      <a:pt x="28" y="13"/>
                    </a:lnTo>
                    <a:lnTo>
                      <a:pt x="28" y="15"/>
                    </a:lnTo>
                    <a:lnTo>
                      <a:pt x="28" y="15"/>
                    </a:lnTo>
                    <a:lnTo>
                      <a:pt x="28" y="17"/>
                    </a:lnTo>
                    <a:lnTo>
                      <a:pt x="28" y="17"/>
                    </a:lnTo>
                    <a:lnTo>
                      <a:pt x="28" y="19"/>
                    </a:lnTo>
                    <a:lnTo>
                      <a:pt x="28" y="21"/>
                    </a:lnTo>
                    <a:lnTo>
                      <a:pt x="28" y="21"/>
                    </a:lnTo>
                    <a:lnTo>
                      <a:pt x="28" y="21"/>
                    </a:lnTo>
                    <a:lnTo>
                      <a:pt x="28" y="22"/>
                    </a:lnTo>
                    <a:lnTo>
                      <a:pt x="34" y="22"/>
                    </a:lnTo>
                    <a:lnTo>
                      <a:pt x="36" y="24"/>
                    </a:lnTo>
                    <a:lnTo>
                      <a:pt x="36" y="24"/>
                    </a:lnTo>
                    <a:lnTo>
                      <a:pt x="38" y="24"/>
                    </a:lnTo>
                    <a:lnTo>
                      <a:pt x="38" y="24"/>
                    </a:lnTo>
                    <a:lnTo>
                      <a:pt x="40" y="24"/>
                    </a:lnTo>
                    <a:lnTo>
                      <a:pt x="40" y="24"/>
                    </a:lnTo>
                    <a:lnTo>
                      <a:pt x="42" y="24"/>
                    </a:lnTo>
                    <a:lnTo>
                      <a:pt x="42" y="24"/>
                    </a:lnTo>
                    <a:lnTo>
                      <a:pt x="42" y="24"/>
                    </a:lnTo>
                    <a:lnTo>
                      <a:pt x="43" y="24"/>
                    </a:lnTo>
                    <a:lnTo>
                      <a:pt x="45" y="24"/>
                    </a:lnTo>
                    <a:lnTo>
                      <a:pt x="47" y="24"/>
                    </a:lnTo>
                    <a:lnTo>
                      <a:pt x="51" y="24"/>
                    </a:lnTo>
                    <a:lnTo>
                      <a:pt x="53" y="24"/>
                    </a:lnTo>
                    <a:lnTo>
                      <a:pt x="53" y="24"/>
                    </a:lnTo>
                    <a:lnTo>
                      <a:pt x="55" y="24"/>
                    </a:lnTo>
                    <a:lnTo>
                      <a:pt x="55" y="24"/>
                    </a:lnTo>
                    <a:lnTo>
                      <a:pt x="57" y="24"/>
                    </a:lnTo>
                    <a:lnTo>
                      <a:pt x="57" y="24"/>
                    </a:lnTo>
                    <a:lnTo>
                      <a:pt x="59" y="24"/>
                    </a:lnTo>
                    <a:lnTo>
                      <a:pt x="62" y="24"/>
                    </a:lnTo>
                    <a:lnTo>
                      <a:pt x="64" y="24"/>
                    </a:lnTo>
                    <a:lnTo>
                      <a:pt x="68" y="26"/>
                    </a:lnTo>
                    <a:lnTo>
                      <a:pt x="70" y="28"/>
                    </a:lnTo>
                    <a:lnTo>
                      <a:pt x="70" y="28"/>
                    </a:lnTo>
                    <a:lnTo>
                      <a:pt x="70" y="28"/>
                    </a:lnTo>
                    <a:lnTo>
                      <a:pt x="72" y="28"/>
                    </a:lnTo>
                    <a:lnTo>
                      <a:pt x="72" y="28"/>
                    </a:lnTo>
                    <a:lnTo>
                      <a:pt x="70" y="30"/>
                    </a:lnTo>
                    <a:lnTo>
                      <a:pt x="70" y="30"/>
                    </a:lnTo>
                    <a:lnTo>
                      <a:pt x="70" y="30"/>
                    </a:lnTo>
                    <a:lnTo>
                      <a:pt x="70" y="30"/>
                    </a:lnTo>
                    <a:lnTo>
                      <a:pt x="68" y="28"/>
                    </a:lnTo>
                    <a:lnTo>
                      <a:pt x="68" y="28"/>
                    </a:lnTo>
                    <a:lnTo>
                      <a:pt x="68" y="28"/>
                    </a:lnTo>
                    <a:lnTo>
                      <a:pt x="66" y="30"/>
                    </a:lnTo>
                    <a:lnTo>
                      <a:pt x="66" y="30"/>
                    </a:lnTo>
                    <a:lnTo>
                      <a:pt x="66" y="30"/>
                    </a:lnTo>
                    <a:lnTo>
                      <a:pt x="66" y="30"/>
                    </a:lnTo>
                    <a:lnTo>
                      <a:pt x="66" y="30"/>
                    </a:lnTo>
                    <a:lnTo>
                      <a:pt x="64" y="36"/>
                    </a:lnTo>
                    <a:lnTo>
                      <a:pt x="64" y="36"/>
                    </a:lnTo>
                    <a:lnTo>
                      <a:pt x="64" y="38"/>
                    </a:lnTo>
                    <a:lnTo>
                      <a:pt x="64" y="38"/>
                    </a:lnTo>
                    <a:lnTo>
                      <a:pt x="64" y="38"/>
                    </a:lnTo>
                    <a:lnTo>
                      <a:pt x="64" y="38"/>
                    </a:lnTo>
                    <a:lnTo>
                      <a:pt x="64" y="38"/>
                    </a:lnTo>
                    <a:lnTo>
                      <a:pt x="64" y="38"/>
                    </a:lnTo>
                    <a:lnTo>
                      <a:pt x="64" y="38"/>
                    </a:lnTo>
                    <a:lnTo>
                      <a:pt x="64" y="38"/>
                    </a:lnTo>
                    <a:lnTo>
                      <a:pt x="62" y="38"/>
                    </a:lnTo>
                    <a:lnTo>
                      <a:pt x="62" y="38"/>
                    </a:lnTo>
                    <a:lnTo>
                      <a:pt x="62" y="39"/>
                    </a:lnTo>
                    <a:lnTo>
                      <a:pt x="62" y="39"/>
                    </a:lnTo>
                    <a:lnTo>
                      <a:pt x="62" y="39"/>
                    </a:lnTo>
                    <a:lnTo>
                      <a:pt x="61" y="41"/>
                    </a:lnTo>
                    <a:lnTo>
                      <a:pt x="61" y="41"/>
                    </a:lnTo>
                    <a:lnTo>
                      <a:pt x="61" y="41"/>
                    </a:lnTo>
                    <a:lnTo>
                      <a:pt x="61" y="41"/>
                    </a:lnTo>
                    <a:lnTo>
                      <a:pt x="59" y="41"/>
                    </a:lnTo>
                    <a:lnTo>
                      <a:pt x="59" y="41"/>
                    </a:lnTo>
                    <a:lnTo>
                      <a:pt x="59" y="41"/>
                    </a:lnTo>
                    <a:lnTo>
                      <a:pt x="59" y="41"/>
                    </a:lnTo>
                    <a:lnTo>
                      <a:pt x="59" y="41"/>
                    </a:lnTo>
                    <a:lnTo>
                      <a:pt x="57" y="41"/>
                    </a:lnTo>
                    <a:lnTo>
                      <a:pt x="57" y="41"/>
                    </a:lnTo>
                    <a:lnTo>
                      <a:pt x="57" y="41"/>
                    </a:lnTo>
                    <a:lnTo>
                      <a:pt x="57" y="41"/>
                    </a:lnTo>
                    <a:lnTo>
                      <a:pt x="57" y="43"/>
                    </a:lnTo>
                    <a:lnTo>
                      <a:pt x="55" y="43"/>
                    </a:lnTo>
                    <a:lnTo>
                      <a:pt x="53" y="43"/>
                    </a:lnTo>
                    <a:lnTo>
                      <a:pt x="53" y="43"/>
                    </a:lnTo>
                    <a:lnTo>
                      <a:pt x="51" y="45"/>
                    </a:lnTo>
                    <a:lnTo>
                      <a:pt x="51" y="49"/>
                    </a:lnTo>
                    <a:lnTo>
                      <a:pt x="49" y="51"/>
                    </a:lnTo>
                    <a:lnTo>
                      <a:pt x="49" y="51"/>
                    </a:lnTo>
                    <a:lnTo>
                      <a:pt x="51" y="57"/>
                    </a:lnTo>
                    <a:lnTo>
                      <a:pt x="51" y="58"/>
                    </a:lnTo>
                    <a:lnTo>
                      <a:pt x="51" y="58"/>
                    </a:lnTo>
                    <a:lnTo>
                      <a:pt x="53" y="58"/>
                    </a:lnTo>
                    <a:lnTo>
                      <a:pt x="53" y="60"/>
                    </a:lnTo>
                    <a:lnTo>
                      <a:pt x="53" y="60"/>
                    </a:lnTo>
                    <a:lnTo>
                      <a:pt x="53" y="60"/>
                    </a:lnTo>
                    <a:lnTo>
                      <a:pt x="53" y="60"/>
                    </a:lnTo>
                    <a:lnTo>
                      <a:pt x="53" y="60"/>
                    </a:lnTo>
                    <a:lnTo>
                      <a:pt x="53" y="60"/>
                    </a:lnTo>
                    <a:lnTo>
                      <a:pt x="53" y="58"/>
                    </a:lnTo>
                    <a:lnTo>
                      <a:pt x="53" y="58"/>
                    </a:lnTo>
                    <a:lnTo>
                      <a:pt x="55" y="58"/>
                    </a:lnTo>
                    <a:lnTo>
                      <a:pt x="55" y="60"/>
                    </a:lnTo>
                    <a:lnTo>
                      <a:pt x="55" y="60"/>
                    </a:lnTo>
                    <a:lnTo>
                      <a:pt x="55" y="62"/>
                    </a:lnTo>
                    <a:lnTo>
                      <a:pt x="57" y="62"/>
                    </a:lnTo>
                    <a:lnTo>
                      <a:pt x="57" y="62"/>
                    </a:lnTo>
                    <a:lnTo>
                      <a:pt x="57" y="62"/>
                    </a:lnTo>
                    <a:lnTo>
                      <a:pt x="59" y="62"/>
                    </a:lnTo>
                    <a:lnTo>
                      <a:pt x="59" y="60"/>
                    </a:lnTo>
                    <a:lnTo>
                      <a:pt x="61" y="60"/>
                    </a:lnTo>
                    <a:lnTo>
                      <a:pt x="59" y="58"/>
                    </a:lnTo>
                    <a:lnTo>
                      <a:pt x="59" y="58"/>
                    </a:lnTo>
                    <a:lnTo>
                      <a:pt x="59" y="57"/>
                    </a:lnTo>
                    <a:lnTo>
                      <a:pt x="59" y="57"/>
                    </a:lnTo>
                    <a:lnTo>
                      <a:pt x="61" y="57"/>
                    </a:lnTo>
                    <a:lnTo>
                      <a:pt x="61" y="57"/>
                    </a:lnTo>
                    <a:lnTo>
                      <a:pt x="61" y="55"/>
                    </a:lnTo>
                    <a:lnTo>
                      <a:pt x="61" y="55"/>
                    </a:lnTo>
                    <a:lnTo>
                      <a:pt x="61" y="55"/>
                    </a:lnTo>
                    <a:lnTo>
                      <a:pt x="62" y="53"/>
                    </a:lnTo>
                    <a:lnTo>
                      <a:pt x="62" y="53"/>
                    </a:lnTo>
                    <a:lnTo>
                      <a:pt x="62" y="53"/>
                    </a:lnTo>
                    <a:lnTo>
                      <a:pt x="62" y="53"/>
                    </a:lnTo>
                    <a:lnTo>
                      <a:pt x="62" y="51"/>
                    </a:lnTo>
                    <a:lnTo>
                      <a:pt x="62" y="51"/>
                    </a:lnTo>
                    <a:lnTo>
                      <a:pt x="62" y="51"/>
                    </a:lnTo>
                    <a:lnTo>
                      <a:pt x="62" y="49"/>
                    </a:lnTo>
                    <a:lnTo>
                      <a:pt x="62" y="49"/>
                    </a:lnTo>
                    <a:lnTo>
                      <a:pt x="64" y="51"/>
                    </a:lnTo>
                    <a:lnTo>
                      <a:pt x="64" y="51"/>
                    </a:lnTo>
                    <a:lnTo>
                      <a:pt x="66" y="49"/>
                    </a:lnTo>
                    <a:lnTo>
                      <a:pt x="66" y="49"/>
                    </a:lnTo>
                    <a:lnTo>
                      <a:pt x="68" y="51"/>
                    </a:lnTo>
                    <a:lnTo>
                      <a:pt x="68" y="51"/>
                    </a:lnTo>
                    <a:lnTo>
                      <a:pt x="68" y="55"/>
                    </a:lnTo>
                    <a:lnTo>
                      <a:pt x="68" y="57"/>
                    </a:lnTo>
                    <a:lnTo>
                      <a:pt x="68" y="58"/>
                    </a:lnTo>
                    <a:lnTo>
                      <a:pt x="68" y="58"/>
                    </a:lnTo>
                    <a:lnTo>
                      <a:pt x="68" y="60"/>
                    </a:lnTo>
                    <a:lnTo>
                      <a:pt x="70" y="62"/>
                    </a:lnTo>
                    <a:lnTo>
                      <a:pt x="70" y="64"/>
                    </a:lnTo>
                    <a:lnTo>
                      <a:pt x="70" y="64"/>
                    </a:lnTo>
                    <a:lnTo>
                      <a:pt x="70" y="64"/>
                    </a:lnTo>
                    <a:lnTo>
                      <a:pt x="70" y="64"/>
                    </a:lnTo>
                    <a:lnTo>
                      <a:pt x="70" y="66"/>
                    </a:lnTo>
                    <a:lnTo>
                      <a:pt x="72" y="68"/>
                    </a:lnTo>
                    <a:lnTo>
                      <a:pt x="72" y="68"/>
                    </a:lnTo>
                    <a:lnTo>
                      <a:pt x="72" y="68"/>
                    </a:lnTo>
                    <a:lnTo>
                      <a:pt x="72" y="68"/>
                    </a:lnTo>
                    <a:lnTo>
                      <a:pt x="72" y="72"/>
                    </a:lnTo>
                    <a:lnTo>
                      <a:pt x="72" y="72"/>
                    </a:lnTo>
                    <a:lnTo>
                      <a:pt x="72" y="74"/>
                    </a:lnTo>
                    <a:lnTo>
                      <a:pt x="72" y="79"/>
                    </a:lnTo>
                    <a:lnTo>
                      <a:pt x="74" y="85"/>
                    </a:lnTo>
                    <a:lnTo>
                      <a:pt x="74" y="91"/>
                    </a:lnTo>
                    <a:lnTo>
                      <a:pt x="72" y="91"/>
                    </a:lnTo>
                    <a:lnTo>
                      <a:pt x="70" y="91"/>
                    </a:lnTo>
                    <a:lnTo>
                      <a:pt x="68" y="89"/>
                    </a:lnTo>
                    <a:lnTo>
                      <a:pt x="68" y="89"/>
                    </a:lnTo>
                    <a:lnTo>
                      <a:pt x="66" y="91"/>
                    </a:lnTo>
                    <a:lnTo>
                      <a:pt x="66" y="93"/>
                    </a:lnTo>
                    <a:lnTo>
                      <a:pt x="66" y="94"/>
                    </a:lnTo>
                    <a:close/>
                    <a:moveTo>
                      <a:pt x="61" y="81"/>
                    </a:moveTo>
                    <a:lnTo>
                      <a:pt x="61" y="81"/>
                    </a:lnTo>
                    <a:lnTo>
                      <a:pt x="61" y="81"/>
                    </a:lnTo>
                    <a:lnTo>
                      <a:pt x="61" y="81"/>
                    </a:lnTo>
                    <a:lnTo>
                      <a:pt x="61" y="83"/>
                    </a:lnTo>
                    <a:lnTo>
                      <a:pt x="61" y="83"/>
                    </a:lnTo>
                    <a:lnTo>
                      <a:pt x="61" y="83"/>
                    </a:lnTo>
                    <a:lnTo>
                      <a:pt x="61" y="81"/>
                    </a:lnTo>
                    <a:close/>
                    <a:moveTo>
                      <a:pt x="43" y="66"/>
                    </a:moveTo>
                    <a:lnTo>
                      <a:pt x="42" y="66"/>
                    </a:lnTo>
                    <a:lnTo>
                      <a:pt x="40" y="64"/>
                    </a:lnTo>
                    <a:lnTo>
                      <a:pt x="40" y="66"/>
                    </a:lnTo>
                    <a:lnTo>
                      <a:pt x="40" y="68"/>
                    </a:lnTo>
                    <a:lnTo>
                      <a:pt x="42" y="70"/>
                    </a:lnTo>
                    <a:lnTo>
                      <a:pt x="42" y="72"/>
                    </a:lnTo>
                    <a:lnTo>
                      <a:pt x="42" y="74"/>
                    </a:lnTo>
                    <a:lnTo>
                      <a:pt x="42" y="76"/>
                    </a:lnTo>
                    <a:lnTo>
                      <a:pt x="40" y="77"/>
                    </a:lnTo>
                    <a:lnTo>
                      <a:pt x="42" y="77"/>
                    </a:lnTo>
                    <a:lnTo>
                      <a:pt x="43" y="77"/>
                    </a:lnTo>
                    <a:lnTo>
                      <a:pt x="45" y="76"/>
                    </a:lnTo>
                    <a:lnTo>
                      <a:pt x="45" y="72"/>
                    </a:lnTo>
                    <a:lnTo>
                      <a:pt x="45" y="70"/>
                    </a:lnTo>
                    <a:lnTo>
                      <a:pt x="43" y="66"/>
                    </a:lnTo>
                    <a:close/>
                    <a:moveTo>
                      <a:pt x="55" y="68"/>
                    </a:moveTo>
                    <a:lnTo>
                      <a:pt x="55" y="70"/>
                    </a:lnTo>
                    <a:lnTo>
                      <a:pt x="55" y="70"/>
                    </a:lnTo>
                    <a:lnTo>
                      <a:pt x="55" y="70"/>
                    </a:lnTo>
                    <a:lnTo>
                      <a:pt x="55" y="72"/>
                    </a:lnTo>
                    <a:lnTo>
                      <a:pt x="55" y="74"/>
                    </a:lnTo>
                    <a:lnTo>
                      <a:pt x="55" y="72"/>
                    </a:lnTo>
                    <a:lnTo>
                      <a:pt x="55" y="70"/>
                    </a:lnTo>
                    <a:lnTo>
                      <a:pt x="55" y="68"/>
                    </a:lnTo>
                    <a:close/>
                    <a:moveTo>
                      <a:pt x="42" y="64"/>
                    </a:moveTo>
                    <a:lnTo>
                      <a:pt x="42" y="62"/>
                    </a:lnTo>
                    <a:lnTo>
                      <a:pt x="42" y="62"/>
                    </a:lnTo>
                    <a:lnTo>
                      <a:pt x="42" y="62"/>
                    </a:lnTo>
                    <a:lnTo>
                      <a:pt x="40" y="62"/>
                    </a:lnTo>
                    <a:lnTo>
                      <a:pt x="40" y="62"/>
                    </a:lnTo>
                    <a:lnTo>
                      <a:pt x="42" y="62"/>
                    </a:lnTo>
                    <a:lnTo>
                      <a:pt x="42" y="62"/>
                    </a:lnTo>
                    <a:lnTo>
                      <a:pt x="42" y="64"/>
                    </a:lnTo>
                    <a:close/>
                    <a:moveTo>
                      <a:pt x="61" y="87"/>
                    </a:moveTo>
                    <a:lnTo>
                      <a:pt x="62" y="87"/>
                    </a:lnTo>
                    <a:lnTo>
                      <a:pt x="62" y="85"/>
                    </a:lnTo>
                    <a:lnTo>
                      <a:pt x="61" y="85"/>
                    </a:lnTo>
                    <a:lnTo>
                      <a:pt x="61" y="87"/>
                    </a:lnTo>
                    <a:close/>
                    <a:moveTo>
                      <a:pt x="49" y="70"/>
                    </a:moveTo>
                    <a:lnTo>
                      <a:pt x="47" y="77"/>
                    </a:lnTo>
                    <a:lnTo>
                      <a:pt x="49" y="76"/>
                    </a:lnTo>
                    <a:lnTo>
                      <a:pt x="49" y="74"/>
                    </a:lnTo>
                    <a:lnTo>
                      <a:pt x="49" y="72"/>
                    </a:lnTo>
                    <a:lnTo>
                      <a:pt x="49" y="7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15" name="Freeform 1860">
                <a:extLst>
                  <a:ext uri="{FF2B5EF4-FFF2-40B4-BE49-F238E27FC236}">
                    <a16:creationId xmlns:a16="http://schemas.microsoft.com/office/drawing/2014/main" id="{899E5F48-1ED7-1BD5-1A71-4DDA49E86E4E}"/>
                  </a:ext>
                </a:extLst>
              </p:cNvPr>
              <p:cNvSpPr>
                <a:spLocks noEditPoints="1"/>
              </p:cNvSpPr>
              <p:nvPr/>
            </p:nvSpPr>
            <p:spPr bwMode="auto">
              <a:xfrm>
                <a:off x="30338779" y="4937064"/>
                <a:ext cx="1076946" cy="1982562"/>
              </a:xfrm>
              <a:custGeom>
                <a:avLst/>
                <a:gdLst>
                  <a:gd name="T0" fmla="*/ 79 w 132"/>
                  <a:gd name="T1" fmla="*/ 136 h 243"/>
                  <a:gd name="T2" fmla="*/ 83 w 132"/>
                  <a:gd name="T3" fmla="*/ 144 h 243"/>
                  <a:gd name="T4" fmla="*/ 83 w 132"/>
                  <a:gd name="T5" fmla="*/ 129 h 243"/>
                  <a:gd name="T6" fmla="*/ 79 w 132"/>
                  <a:gd name="T7" fmla="*/ 114 h 243"/>
                  <a:gd name="T8" fmla="*/ 83 w 132"/>
                  <a:gd name="T9" fmla="*/ 112 h 243"/>
                  <a:gd name="T10" fmla="*/ 104 w 132"/>
                  <a:gd name="T11" fmla="*/ 100 h 243"/>
                  <a:gd name="T12" fmla="*/ 125 w 132"/>
                  <a:gd name="T13" fmla="*/ 100 h 243"/>
                  <a:gd name="T14" fmla="*/ 132 w 132"/>
                  <a:gd name="T15" fmla="*/ 79 h 243"/>
                  <a:gd name="T16" fmla="*/ 127 w 132"/>
                  <a:gd name="T17" fmla="*/ 74 h 243"/>
                  <a:gd name="T18" fmla="*/ 117 w 132"/>
                  <a:gd name="T19" fmla="*/ 62 h 243"/>
                  <a:gd name="T20" fmla="*/ 113 w 132"/>
                  <a:gd name="T21" fmla="*/ 45 h 243"/>
                  <a:gd name="T22" fmla="*/ 94 w 132"/>
                  <a:gd name="T23" fmla="*/ 32 h 243"/>
                  <a:gd name="T24" fmla="*/ 91 w 132"/>
                  <a:gd name="T25" fmla="*/ 36 h 243"/>
                  <a:gd name="T26" fmla="*/ 85 w 132"/>
                  <a:gd name="T27" fmla="*/ 42 h 243"/>
                  <a:gd name="T28" fmla="*/ 83 w 132"/>
                  <a:gd name="T29" fmla="*/ 42 h 243"/>
                  <a:gd name="T30" fmla="*/ 74 w 132"/>
                  <a:gd name="T31" fmla="*/ 38 h 243"/>
                  <a:gd name="T32" fmla="*/ 60 w 132"/>
                  <a:gd name="T33" fmla="*/ 38 h 243"/>
                  <a:gd name="T34" fmla="*/ 60 w 132"/>
                  <a:gd name="T35" fmla="*/ 28 h 243"/>
                  <a:gd name="T36" fmla="*/ 58 w 132"/>
                  <a:gd name="T37" fmla="*/ 11 h 243"/>
                  <a:gd name="T38" fmla="*/ 49 w 132"/>
                  <a:gd name="T39" fmla="*/ 4 h 243"/>
                  <a:gd name="T40" fmla="*/ 43 w 132"/>
                  <a:gd name="T41" fmla="*/ 0 h 243"/>
                  <a:gd name="T42" fmla="*/ 28 w 132"/>
                  <a:gd name="T43" fmla="*/ 4 h 243"/>
                  <a:gd name="T44" fmla="*/ 19 w 132"/>
                  <a:gd name="T45" fmla="*/ 11 h 243"/>
                  <a:gd name="T46" fmla="*/ 9 w 132"/>
                  <a:gd name="T47" fmla="*/ 9 h 243"/>
                  <a:gd name="T48" fmla="*/ 5 w 132"/>
                  <a:gd name="T49" fmla="*/ 24 h 243"/>
                  <a:gd name="T50" fmla="*/ 0 w 132"/>
                  <a:gd name="T51" fmla="*/ 30 h 243"/>
                  <a:gd name="T52" fmla="*/ 5 w 132"/>
                  <a:gd name="T53" fmla="*/ 42 h 243"/>
                  <a:gd name="T54" fmla="*/ 19 w 132"/>
                  <a:gd name="T55" fmla="*/ 64 h 243"/>
                  <a:gd name="T56" fmla="*/ 20 w 132"/>
                  <a:gd name="T57" fmla="*/ 72 h 243"/>
                  <a:gd name="T58" fmla="*/ 15 w 132"/>
                  <a:gd name="T59" fmla="*/ 85 h 243"/>
                  <a:gd name="T60" fmla="*/ 26 w 132"/>
                  <a:gd name="T61" fmla="*/ 110 h 243"/>
                  <a:gd name="T62" fmla="*/ 32 w 132"/>
                  <a:gd name="T63" fmla="*/ 131 h 243"/>
                  <a:gd name="T64" fmla="*/ 22 w 132"/>
                  <a:gd name="T65" fmla="*/ 159 h 243"/>
                  <a:gd name="T66" fmla="*/ 17 w 132"/>
                  <a:gd name="T67" fmla="*/ 201 h 243"/>
                  <a:gd name="T68" fmla="*/ 22 w 132"/>
                  <a:gd name="T69" fmla="*/ 203 h 243"/>
                  <a:gd name="T70" fmla="*/ 26 w 132"/>
                  <a:gd name="T71" fmla="*/ 208 h 243"/>
                  <a:gd name="T72" fmla="*/ 32 w 132"/>
                  <a:gd name="T73" fmla="*/ 214 h 243"/>
                  <a:gd name="T74" fmla="*/ 36 w 132"/>
                  <a:gd name="T75" fmla="*/ 218 h 243"/>
                  <a:gd name="T76" fmla="*/ 38 w 132"/>
                  <a:gd name="T77" fmla="*/ 224 h 243"/>
                  <a:gd name="T78" fmla="*/ 51 w 132"/>
                  <a:gd name="T79" fmla="*/ 229 h 243"/>
                  <a:gd name="T80" fmla="*/ 56 w 132"/>
                  <a:gd name="T81" fmla="*/ 231 h 243"/>
                  <a:gd name="T82" fmla="*/ 60 w 132"/>
                  <a:gd name="T83" fmla="*/ 241 h 243"/>
                  <a:gd name="T84" fmla="*/ 72 w 132"/>
                  <a:gd name="T85" fmla="*/ 239 h 243"/>
                  <a:gd name="T86" fmla="*/ 68 w 132"/>
                  <a:gd name="T87" fmla="*/ 226 h 243"/>
                  <a:gd name="T88" fmla="*/ 47 w 132"/>
                  <a:gd name="T89" fmla="*/ 216 h 243"/>
                  <a:gd name="T90" fmla="*/ 49 w 132"/>
                  <a:gd name="T91" fmla="*/ 216 h 243"/>
                  <a:gd name="T92" fmla="*/ 41 w 132"/>
                  <a:gd name="T93" fmla="*/ 189 h 243"/>
                  <a:gd name="T94" fmla="*/ 30 w 132"/>
                  <a:gd name="T95" fmla="*/ 180 h 243"/>
                  <a:gd name="T96" fmla="*/ 30 w 132"/>
                  <a:gd name="T97" fmla="*/ 163 h 243"/>
                  <a:gd name="T98" fmla="*/ 41 w 132"/>
                  <a:gd name="T99" fmla="*/ 129 h 243"/>
                  <a:gd name="T100" fmla="*/ 41 w 132"/>
                  <a:gd name="T101" fmla="*/ 119 h 243"/>
                  <a:gd name="T102" fmla="*/ 51 w 132"/>
                  <a:gd name="T103" fmla="*/ 114 h 243"/>
                  <a:gd name="T104" fmla="*/ 56 w 132"/>
                  <a:gd name="T105" fmla="*/ 129 h 243"/>
                  <a:gd name="T106" fmla="*/ 72 w 132"/>
                  <a:gd name="T107" fmla="*/ 129 h 243"/>
                  <a:gd name="T108" fmla="*/ 81 w 132"/>
                  <a:gd name="T109" fmla="*/ 136 h 243"/>
                  <a:gd name="T110" fmla="*/ 41 w 132"/>
                  <a:gd name="T111" fmla="*/ 178 h 243"/>
                  <a:gd name="T112" fmla="*/ 43 w 132"/>
                  <a:gd name="T113" fmla="*/ 176 h 243"/>
                  <a:gd name="T114" fmla="*/ 15 w 132"/>
                  <a:gd name="T115" fmla="*/ 188 h 243"/>
                  <a:gd name="T116" fmla="*/ 15 w 132"/>
                  <a:gd name="T117" fmla="*/ 188 h 243"/>
                  <a:gd name="T118" fmla="*/ 19 w 132"/>
                  <a:gd name="T119" fmla="*/ 205 h 243"/>
                  <a:gd name="T120" fmla="*/ 15 w 132"/>
                  <a:gd name="T121" fmla="*/ 203 h 243"/>
                  <a:gd name="T122" fmla="*/ 26 w 132"/>
                  <a:gd name="T123" fmla="*/ 210 h 243"/>
                  <a:gd name="T124" fmla="*/ 36 w 132"/>
                  <a:gd name="T125" fmla="*/ 22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2" h="243">
                    <a:moveTo>
                      <a:pt x="79" y="138"/>
                    </a:moveTo>
                    <a:lnTo>
                      <a:pt x="81" y="140"/>
                    </a:lnTo>
                    <a:lnTo>
                      <a:pt x="79" y="140"/>
                    </a:lnTo>
                    <a:lnTo>
                      <a:pt x="77" y="138"/>
                    </a:lnTo>
                    <a:lnTo>
                      <a:pt x="77" y="138"/>
                    </a:lnTo>
                    <a:lnTo>
                      <a:pt x="77" y="136"/>
                    </a:lnTo>
                    <a:lnTo>
                      <a:pt x="79" y="136"/>
                    </a:lnTo>
                    <a:lnTo>
                      <a:pt x="79" y="138"/>
                    </a:lnTo>
                    <a:lnTo>
                      <a:pt x="79" y="138"/>
                    </a:lnTo>
                    <a:close/>
                    <a:moveTo>
                      <a:pt x="83" y="144"/>
                    </a:moveTo>
                    <a:lnTo>
                      <a:pt x="83" y="146"/>
                    </a:lnTo>
                    <a:lnTo>
                      <a:pt x="83" y="146"/>
                    </a:lnTo>
                    <a:lnTo>
                      <a:pt x="83" y="144"/>
                    </a:lnTo>
                    <a:lnTo>
                      <a:pt x="83" y="144"/>
                    </a:lnTo>
                    <a:lnTo>
                      <a:pt x="83" y="144"/>
                    </a:lnTo>
                    <a:close/>
                    <a:moveTo>
                      <a:pt x="85" y="138"/>
                    </a:moveTo>
                    <a:lnTo>
                      <a:pt x="85" y="136"/>
                    </a:lnTo>
                    <a:lnTo>
                      <a:pt x="85" y="133"/>
                    </a:lnTo>
                    <a:lnTo>
                      <a:pt x="85" y="133"/>
                    </a:lnTo>
                    <a:lnTo>
                      <a:pt x="85" y="131"/>
                    </a:lnTo>
                    <a:lnTo>
                      <a:pt x="83" y="129"/>
                    </a:lnTo>
                    <a:lnTo>
                      <a:pt x="81" y="129"/>
                    </a:lnTo>
                    <a:lnTo>
                      <a:pt x="81" y="127"/>
                    </a:lnTo>
                    <a:lnTo>
                      <a:pt x="81" y="123"/>
                    </a:lnTo>
                    <a:lnTo>
                      <a:pt x="81" y="123"/>
                    </a:lnTo>
                    <a:lnTo>
                      <a:pt x="79" y="117"/>
                    </a:lnTo>
                    <a:lnTo>
                      <a:pt x="79" y="115"/>
                    </a:lnTo>
                    <a:lnTo>
                      <a:pt x="79" y="114"/>
                    </a:lnTo>
                    <a:lnTo>
                      <a:pt x="79" y="114"/>
                    </a:lnTo>
                    <a:lnTo>
                      <a:pt x="81" y="114"/>
                    </a:lnTo>
                    <a:lnTo>
                      <a:pt x="83" y="112"/>
                    </a:lnTo>
                    <a:lnTo>
                      <a:pt x="83" y="112"/>
                    </a:lnTo>
                    <a:lnTo>
                      <a:pt x="83" y="112"/>
                    </a:lnTo>
                    <a:lnTo>
                      <a:pt x="83" y="112"/>
                    </a:lnTo>
                    <a:lnTo>
                      <a:pt x="83" y="112"/>
                    </a:lnTo>
                    <a:lnTo>
                      <a:pt x="83" y="110"/>
                    </a:lnTo>
                    <a:lnTo>
                      <a:pt x="89" y="104"/>
                    </a:lnTo>
                    <a:lnTo>
                      <a:pt x="91" y="102"/>
                    </a:lnTo>
                    <a:lnTo>
                      <a:pt x="94" y="100"/>
                    </a:lnTo>
                    <a:lnTo>
                      <a:pt x="96" y="100"/>
                    </a:lnTo>
                    <a:lnTo>
                      <a:pt x="100" y="100"/>
                    </a:lnTo>
                    <a:lnTo>
                      <a:pt x="104" y="100"/>
                    </a:lnTo>
                    <a:lnTo>
                      <a:pt x="106" y="100"/>
                    </a:lnTo>
                    <a:lnTo>
                      <a:pt x="117" y="98"/>
                    </a:lnTo>
                    <a:lnTo>
                      <a:pt x="119" y="100"/>
                    </a:lnTo>
                    <a:lnTo>
                      <a:pt x="121" y="100"/>
                    </a:lnTo>
                    <a:lnTo>
                      <a:pt x="121" y="102"/>
                    </a:lnTo>
                    <a:lnTo>
                      <a:pt x="123" y="102"/>
                    </a:lnTo>
                    <a:lnTo>
                      <a:pt x="125" y="100"/>
                    </a:lnTo>
                    <a:lnTo>
                      <a:pt x="129" y="98"/>
                    </a:lnTo>
                    <a:lnTo>
                      <a:pt x="130" y="95"/>
                    </a:lnTo>
                    <a:lnTo>
                      <a:pt x="129" y="89"/>
                    </a:lnTo>
                    <a:lnTo>
                      <a:pt x="129" y="85"/>
                    </a:lnTo>
                    <a:lnTo>
                      <a:pt x="130" y="83"/>
                    </a:lnTo>
                    <a:lnTo>
                      <a:pt x="130" y="81"/>
                    </a:lnTo>
                    <a:lnTo>
                      <a:pt x="132" y="79"/>
                    </a:lnTo>
                    <a:lnTo>
                      <a:pt x="130" y="78"/>
                    </a:lnTo>
                    <a:lnTo>
                      <a:pt x="130" y="78"/>
                    </a:lnTo>
                    <a:lnTo>
                      <a:pt x="129" y="76"/>
                    </a:lnTo>
                    <a:lnTo>
                      <a:pt x="127" y="76"/>
                    </a:lnTo>
                    <a:lnTo>
                      <a:pt x="127" y="74"/>
                    </a:lnTo>
                    <a:lnTo>
                      <a:pt x="127" y="74"/>
                    </a:lnTo>
                    <a:lnTo>
                      <a:pt x="127" y="74"/>
                    </a:lnTo>
                    <a:lnTo>
                      <a:pt x="127" y="72"/>
                    </a:lnTo>
                    <a:lnTo>
                      <a:pt x="125" y="72"/>
                    </a:lnTo>
                    <a:lnTo>
                      <a:pt x="123" y="70"/>
                    </a:lnTo>
                    <a:lnTo>
                      <a:pt x="123" y="70"/>
                    </a:lnTo>
                    <a:lnTo>
                      <a:pt x="121" y="68"/>
                    </a:lnTo>
                    <a:lnTo>
                      <a:pt x="119" y="66"/>
                    </a:lnTo>
                    <a:lnTo>
                      <a:pt x="117" y="62"/>
                    </a:lnTo>
                    <a:lnTo>
                      <a:pt x="117" y="60"/>
                    </a:lnTo>
                    <a:lnTo>
                      <a:pt x="117" y="57"/>
                    </a:lnTo>
                    <a:lnTo>
                      <a:pt x="117" y="55"/>
                    </a:lnTo>
                    <a:lnTo>
                      <a:pt x="117" y="51"/>
                    </a:lnTo>
                    <a:lnTo>
                      <a:pt x="117" y="49"/>
                    </a:lnTo>
                    <a:lnTo>
                      <a:pt x="115" y="47"/>
                    </a:lnTo>
                    <a:lnTo>
                      <a:pt x="113" y="45"/>
                    </a:lnTo>
                    <a:lnTo>
                      <a:pt x="111" y="43"/>
                    </a:lnTo>
                    <a:lnTo>
                      <a:pt x="108" y="38"/>
                    </a:lnTo>
                    <a:lnTo>
                      <a:pt x="106" y="36"/>
                    </a:lnTo>
                    <a:lnTo>
                      <a:pt x="104" y="34"/>
                    </a:lnTo>
                    <a:lnTo>
                      <a:pt x="100" y="34"/>
                    </a:lnTo>
                    <a:lnTo>
                      <a:pt x="98" y="32"/>
                    </a:lnTo>
                    <a:lnTo>
                      <a:pt x="94" y="32"/>
                    </a:lnTo>
                    <a:lnTo>
                      <a:pt x="94" y="32"/>
                    </a:lnTo>
                    <a:lnTo>
                      <a:pt x="94" y="34"/>
                    </a:lnTo>
                    <a:lnTo>
                      <a:pt x="94" y="34"/>
                    </a:lnTo>
                    <a:lnTo>
                      <a:pt x="94" y="34"/>
                    </a:lnTo>
                    <a:lnTo>
                      <a:pt x="93" y="36"/>
                    </a:lnTo>
                    <a:lnTo>
                      <a:pt x="93" y="36"/>
                    </a:lnTo>
                    <a:lnTo>
                      <a:pt x="91" y="36"/>
                    </a:lnTo>
                    <a:lnTo>
                      <a:pt x="91" y="38"/>
                    </a:lnTo>
                    <a:lnTo>
                      <a:pt x="91" y="38"/>
                    </a:lnTo>
                    <a:lnTo>
                      <a:pt x="91" y="38"/>
                    </a:lnTo>
                    <a:lnTo>
                      <a:pt x="91" y="40"/>
                    </a:lnTo>
                    <a:lnTo>
                      <a:pt x="89" y="40"/>
                    </a:lnTo>
                    <a:lnTo>
                      <a:pt x="87" y="40"/>
                    </a:lnTo>
                    <a:lnTo>
                      <a:pt x="85" y="42"/>
                    </a:lnTo>
                    <a:lnTo>
                      <a:pt x="85" y="42"/>
                    </a:lnTo>
                    <a:lnTo>
                      <a:pt x="85" y="42"/>
                    </a:lnTo>
                    <a:lnTo>
                      <a:pt x="85" y="42"/>
                    </a:lnTo>
                    <a:lnTo>
                      <a:pt x="85" y="43"/>
                    </a:lnTo>
                    <a:lnTo>
                      <a:pt x="83" y="42"/>
                    </a:lnTo>
                    <a:lnTo>
                      <a:pt x="83" y="42"/>
                    </a:lnTo>
                    <a:lnTo>
                      <a:pt x="83" y="42"/>
                    </a:lnTo>
                    <a:lnTo>
                      <a:pt x="83" y="42"/>
                    </a:lnTo>
                    <a:lnTo>
                      <a:pt x="81" y="40"/>
                    </a:lnTo>
                    <a:lnTo>
                      <a:pt x="79" y="38"/>
                    </a:lnTo>
                    <a:lnTo>
                      <a:pt x="77" y="38"/>
                    </a:lnTo>
                    <a:lnTo>
                      <a:pt x="75" y="36"/>
                    </a:lnTo>
                    <a:lnTo>
                      <a:pt x="75" y="36"/>
                    </a:lnTo>
                    <a:lnTo>
                      <a:pt x="74" y="38"/>
                    </a:lnTo>
                    <a:lnTo>
                      <a:pt x="72" y="40"/>
                    </a:lnTo>
                    <a:lnTo>
                      <a:pt x="60" y="47"/>
                    </a:lnTo>
                    <a:lnTo>
                      <a:pt x="58" y="47"/>
                    </a:lnTo>
                    <a:lnTo>
                      <a:pt x="56" y="45"/>
                    </a:lnTo>
                    <a:lnTo>
                      <a:pt x="56" y="45"/>
                    </a:lnTo>
                    <a:lnTo>
                      <a:pt x="58" y="40"/>
                    </a:lnTo>
                    <a:lnTo>
                      <a:pt x="60" y="38"/>
                    </a:lnTo>
                    <a:lnTo>
                      <a:pt x="60" y="36"/>
                    </a:lnTo>
                    <a:lnTo>
                      <a:pt x="58" y="36"/>
                    </a:lnTo>
                    <a:lnTo>
                      <a:pt x="58" y="32"/>
                    </a:lnTo>
                    <a:lnTo>
                      <a:pt x="58" y="32"/>
                    </a:lnTo>
                    <a:lnTo>
                      <a:pt x="58" y="32"/>
                    </a:lnTo>
                    <a:lnTo>
                      <a:pt x="58" y="30"/>
                    </a:lnTo>
                    <a:lnTo>
                      <a:pt x="60" y="28"/>
                    </a:lnTo>
                    <a:lnTo>
                      <a:pt x="60" y="26"/>
                    </a:lnTo>
                    <a:lnTo>
                      <a:pt x="62" y="24"/>
                    </a:lnTo>
                    <a:lnTo>
                      <a:pt x="62" y="23"/>
                    </a:lnTo>
                    <a:lnTo>
                      <a:pt x="62" y="19"/>
                    </a:lnTo>
                    <a:lnTo>
                      <a:pt x="60" y="15"/>
                    </a:lnTo>
                    <a:lnTo>
                      <a:pt x="60" y="13"/>
                    </a:lnTo>
                    <a:lnTo>
                      <a:pt x="58" y="11"/>
                    </a:lnTo>
                    <a:lnTo>
                      <a:pt x="55" y="13"/>
                    </a:lnTo>
                    <a:lnTo>
                      <a:pt x="53" y="13"/>
                    </a:lnTo>
                    <a:lnTo>
                      <a:pt x="51" y="13"/>
                    </a:lnTo>
                    <a:lnTo>
                      <a:pt x="49" y="11"/>
                    </a:lnTo>
                    <a:lnTo>
                      <a:pt x="49" y="9"/>
                    </a:lnTo>
                    <a:lnTo>
                      <a:pt x="49" y="5"/>
                    </a:lnTo>
                    <a:lnTo>
                      <a:pt x="49" y="4"/>
                    </a:lnTo>
                    <a:lnTo>
                      <a:pt x="49" y="2"/>
                    </a:lnTo>
                    <a:lnTo>
                      <a:pt x="49" y="0"/>
                    </a:lnTo>
                    <a:lnTo>
                      <a:pt x="47" y="0"/>
                    </a:lnTo>
                    <a:lnTo>
                      <a:pt x="47" y="0"/>
                    </a:lnTo>
                    <a:lnTo>
                      <a:pt x="45" y="0"/>
                    </a:lnTo>
                    <a:lnTo>
                      <a:pt x="43" y="2"/>
                    </a:lnTo>
                    <a:lnTo>
                      <a:pt x="43" y="0"/>
                    </a:lnTo>
                    <a:lnTo>
                      <a:pt x="41" y="0"/>
                    </a:lnTo>
                    <a:lnTo>
                      <a:pt x="38" y="0"/>
                    </a:lnTo>
                    <a:lnTo>
                      <a:pt x="36" y="0"/>
                    </a:lnTo>
                    <a:lnTo>
                      <a:pt x="32" y="0"/>
                    </a:lnTo>
                    <a:lnTo>
                      <a:pt x="34" y="4"/>
                    </a:lnTo>
                    <a:lnTo>
                      <a:pt x="32" y="4"/>
                    </a:lnTo>
                    <a:lnTo>
                      <a:pt x="28" y="4"/>
                    </a:lnTo>
                    <a:lnTo>
                      <a:pt x="26" y="5"/>
                    </a:lnTo>
                    <a:lnTo>
                      <a:pt x="24" y="7"/>
                    </a:lnTo>
                    <a:lnTo>
                      <a:pt x="24" y="7"/>
                    </a:lnTo>
                    <a:lnTo>
                      <a:pt x="24" y="9"/>
                    </a:lnTo>
                    <a:lnTo>
                      <a:pt x="22" y="9"/>
                    </a:lnTo>
                    <a:lnTo>
                      <a:pt x="20" y="9"/>
                    </a:lnTo>
                    <a:lnTo>
                      <a:pt x="19" y="11"/>
                    </a:lnTo>
                    <a:lnTo>
                      <a:pt x="17" y="11"/>
                    </a:lnTo>
                    <a:lnTo>
                      <a:pt x="15" y="11"/>
                    </a:lnTo>
                    <a:lnTo>
                      <a:pt x="15" y="11"/>
                    </a:lnTo>
                    <a:lnTo>
                      <a:pt x="11" y="9"/>
                    </a:lnTo>
                    <a:lnTo>
                      <a:pt x="11" y="9"/>
                    </a:lnTo>
                    <a:lnTo>
                      <a:pt x="11" y="9"/>
                    </a:lnTo>
                    <a:lnTo>
                      <a:pt x="9" y="9"/>
                    </a:lnTo>
                    <a:lnTo>
                      <a:pt x="9" y="11"/>
                    </a:lnTo>
                    <a:lnTo>
                      <a:pt x="7" y="13"/>
                    </a:lnTo>
                    <a:lnTo>
                      <a:pt x="7" y="15"/>
                    </a:lnTo>
                    <a:lnTo>
                      <a:pt x="5" y="21"/>
                    </a:lnTo>
                    <a:lnTo>
                      <a:pt x="5" y="21"/>
                    </a:lnTo>
                    <a:lnTo>
                      <a:pt x="5" y="23"/>
                    </a:lnTo>
                    <a:lnTo>
                      <a:pt x="5" y="24"/>
                    </a:lnTo>
                    <a:lnTo>
                      <a:pt x="5" y="24"/>
                    </a:lnTo>
                    <a:lnTo>
                      <a:pt x="5" y="28"/>
                    </a:lnTo>
                    <a:lnTo>
                      <a:pt x="5" y="28"/>
                    </a:lnTo>
                    <a:lnTo>
                      <a:pt x="3" y="30"/>
                    </a:lnTo>
                    <a:lnTo>
                      <a:pt x="3" y="30"/>
                    </a:lnTo>
                    <a:lnTo>
                      <a:pt x="2" y="30"/>
                    </a:lnTo>
                    <a:lnTo>
                      <a:pt x="0" y="30"/>
                    </a:lnTo>
                    <a:lnTo>
                      <a:pt x="0" y="32"/>
                    </a:lnTo>
                    <a:lnTo>
                      <a:pt x="2" y="34"/>
                    </a:lnTo>
                    <a:lnTo>
                      <a:pt x="2" y="34"/>
                    </a:lnTo>
                    <a:lnTo>
                      <a:pt x="3" y="34"/>
                    </a:lnTo>
                    <a:lnTo>
                      <a:pt x="3" y="38"/>
                    </a:lnTo>
                    <a:lnTo>
                      <a:pt x="5" y="40"/>
                    </a:lnTo>
                    <a:lnTo>
                      <a:pt x="5" y="42"/>
                    </a:lnTo>
                    <a:lnTo>
                      <a:pt x="5" y="43"/>
                    </a:lnTo>
                    <a:lnTo>
                      <a:pt x="7" y="47"/>
                    </a:lnTo>
                    <a:lnTo>
                      <a:pt x="13" y="53"/>
                    </a:lnTo>
                    <a:lnTo>
                      <a:pt x="17" y="57"/>
                    </a:lnTo>
                    <a:lnTo>
                      <a:pt x="17" y="59"/>
                    </a:lnTo>
                    <a:lnTo>
                      <a:pt x="19" y="62"/>
                    </a:lnTo>
                    <a:lnTo>
                      <a:pt x="19" y="64"/>
                    </a:lnTo>
                    <a:lnTo>
                      <a:pt x="20" y="66"/>
                    </a:lnTo>
                    <a:lnTo>
                      <a:pt x="20" y="66"/>
                    </a:lnTo>
                    <a:lnTo>
                      <a:pt x="22" y="66"/>
                    </a:lnTo>
                    <a:lnTo>
                      <a:pt x="22" y="66"/>
                    </a:lnTo>
                    <a:lnTo>
                      <a:pt x="24" y="68"/>
                    </a:lnTo>
                    <a:lnTo>
                      <a:pt x="22" y="70"/>
                    </a:lnTo>
                    <a:lnTo>
                      <a:pt x="20" y="72"/>
                    </a:lnTo>
                    <a:lnTo>
                      <a:pt x="19" y="74"/>
                    </a:lnTo>
                    <a:lnTo>
                      <a:pt x="19" y="76"/>
                    </a:lnTo>
                    <a:lnTo>
                      <a:pt x="19" y="81"/>
                    </a:lnTo>
                    <a:lnTo>
                      <a:pt x="19" y="83"/>
                    </a:lnTo>
                    <a:lnTo>
                      <a:pt x="17" y="83"/>
                    </a:lnTo>
                    <a:lnTo>
                      <a:pt x="17" y="83"/>
                    </a:lnTo>
                    <a:lnTo>
                      <a:pt x="15" y="85"/>
                    </a:lnTo>
                    <a:lnTo>
                      <a:pt x="13" y="87"/>
                    </a:lnTo>
                    <a:lnTo>
                      <a:pt x="13" y="87"/>
                    </a:lnTo>
                    <a:lnTo>
                      <a:pt x="13" y="89"/>
                    </a:lnTo>
                    <a:lnTo>
                      <a:pt x="13" y="93"/>
                    </a:lnTo>
                    <a:lnTo>
                      <a:pt x="15" y="97"/>
                    </a:lnTo>
                    <a:lnTo>
                      <a:pt x="24" y="106"/>
                    </a:lnTo>
                    <a:lnTo>
                      <a:pt x="26" y="110"/>
                    </a:lnTo>
                    <a:lnTo>
                      <a:pt x="28" y="114"/>
                    </a:lnTo>
                    <a:lnTo>
                      <a:pt x="28" y="121"/>
                    </a:lnTo>
                    <a:lnTo>
                      <a:pt x="28" y="125"/>
                    </a:lnTo>
                    <a:lnTo>
                      <a:pt x="28" y="127"/>
                    </a:lnTo>
                    <a:lnTo>
                      <a:pt x="30" y="127"/>
                    </a:lnTo>
                    <a:lnTo>
                      <a:pt x="32" y="129"/>
                    </a:lnTo>
                    <a:lnTo>
                      <a:pt x="32" y="131"/>
                    </a:lnTo>
                    <a:lnTo>
                      <a:pt x="34" y="140"/>
                    </a:lnTo>
                    <a:lnTo>
                      <a:pt x="36" y="142"/>
                    </a:lnTo>
                    <a:lnTo>
                      <a:pt x="34" y="144"/>
                    </a:lnTo>
                    <a:lnTo>
                      <a:pt x="34" y="146"/>
                    </a:lnTo>
                    <a:lnTo>
                      <a:pt x="28" y="153"/>
                    </a:lnTo>
                    <a:lnTo>
                      <a:pt x="26" y="155"/>
                    </a:lnTo>
                    <a:lnTo>
                      <a:pt x="22" y="159"/>
                    </a:lnTo>
                    <a:lnTo>
                      <a:pt x="22" y="161"/>
                    </a:lnTo>
                    <a:lnTo>
                      <a:pt x="20" y="163"/>
                    </a:lnTo>
                    <a:lnTo>
                      <a:pt x="20" y="167"/>
                    </a:lnTo>
                    <a:lnTo>
                      <a:pt x="20" y="169"/>
                    </a:lnTo>
                    <a:lnTo>
                      <a:pt x="15" y="186"/>
                    </a:lnTo>
                    <a:lnTo>
                      <a:pt x="13" y="197"/>
                    </a:lnTo>
                    <a:lnTo>
                      <a:pt x="17" y="201"/>
                    </a:lnTo>
                    <a:lnTo>
                      <a:pt x="17" y="201"/>
                    </a:lnTo>
                    <a:lnTo>
                      <a:pt x="19" y="199"/>
                    </a:lnTo>
                    <a:lnTo>
                      <a:pt x="19" y="199"/>
                    </a:lnTo>
                    <a:lnTo>
                      <a:pt x="20" y="199"/>
                    </a:lnTo>
                    <a:lnTo>
                      <a:pt x="20" y="201"/>
                    </a:lnTo>
                    <a:lnTo>
                      <a:pt x="22" y="203"/>
                    </a:lnTo>
                    <a:lnTo>
                      <a:pt x="22" y="203"/>
                    </a:lnTo>
                    <a:lnTo>
                      <a:pt x="24" y="205"/>
                    </a:lnTo>
                    <a:lnTo>
                      <a:pt x="26" y="205"/>
                    </a:lnTo>
                    <a:lnTo>
                      <a:pt x="26" y="207"/>
                    </a:lnTo>
                    <a:lnTo>
                      <a:pt x="26" y="207"/>
                    </a:lnTo>
                    <a:lnTo>
                      <a:pt x="26" y="208"/>
                    </a:lnTo>
                    <a:lnTo>
                      <a:pt x="26" y="208"/>
                    </a:lnTo>
                    <a:lnTo>
                      <a:pt x="26" y="208"/>
                    </a:lnTo>
                    <a:lnTo>
                      <a:pt x="26" y="208"/>
                    </a:lnTo>
                    <a:lnTo>
                      <a:pt x="28" y="208"/>
                    </a:lnTo>
                    <a:lnTo>
                      <a:pt x="28" y="208"/>
                    </a:lnTo>
                    <a:lnTo>
                      <a:pt x="28" y="208"/>
                    </a:lnTo>
                    <a:lnTo>
                      <a:pt x="30" y="210"/>
                    </a:lnTo>
                    <a:lnTo>
                      <a:pt x="30" y="210"/>
                    </a:lnTo>
                    <a:lnTo>
                      <a:pt x="32" y="214"/>
                    </a:lnTo>
                    <a:lnTo>
                      <a:pt x="32" y="214"/>
                    </a:lnTo>
                    <a:lnTo>
                      <a:pt x="36" y="214"/>
                    </a:lnTo>
                    <a:lnTo>
                      <a:pt x="34" y="216"/>
                    </a:lnTo>
                    <a:lnTo>
                      <a:pt x="34" y="216"/>
                    </a:lnTo>
                    <a:lnTo>
                      <a:pt x="36" y="218"/>
                    </a:lnTo>
                    <a:lnTo>
                      <a:pt x="36" y="218"/>
                    </a:lnTo>
                    <a:lnTo>
                      <a:pt x="36" y="218"/>
                    </a:lnTo>
                    <a:lnTo>
                      <a:pt x="36" y="218"/>
                    </a:lnTo>
                    <a:lnTo>
                      <a:pt x="38" y="218"/>
                    </a:lnTo>
                    <a:lnTo>
                      <a:pt x="38" y="218"/>
                    </a:lnTo>
                    <a:lnTo>
                      <a:pt x="38" y="220"/>
                    </a:lnTo>
                    <a:lnTo>
                      <a:pt x="36" y="222"/>
                    </a:lnTo>
                    <a:lnTo>
                      <a:pt x="36" y="222"/>
                    </a:lnTo>
                    <a:lnTo>
                      <a:pt x="38" y="224"/>
                    </a:lnTo>
                    <a:lnTo>
                      <a:pt x="43" y="229"/>
                    </a:lnTo>
                    <a:lnTo>
                      <a:pt x="43" y="226"/>
                    </a:lnTo>
                    <a:lnTo>
                      <a:pt x="45" y="226"/>
                    </a:lnTo>
                    <a:lnTo>
                      <a:pt x="45" y="226"/>
                    </a:lnTo>
                    <a:lnTo>
                      <a:pt x="49" y="227"/>
                    </a:lnTo>
                    <a:lnTo>
                      <a:pt x="51" y="229"/>
                    </a:lnTo>
                    <a:lnTo>
                      <a:pt x="51" y="229"/>
                    </a:lnTo>
                    <a:lnTo>
                      <a:pt x="53" y="229"/>
                    </a:lnTo>
                    <a:lnTo>
                      <a:pt x="53" y="229"/>
                    </a:lnTo>
                    <a:lnTo>
                      <a:pt x="55" y="229"/>
                    </a:lnTo>
                    <a:lnTo>
                      <a:pt x="55" y="231"/>
                    </a:lnTo>
                    <a:lnTo>
                      <a:pt x="55" y="231"/>
                    </a:lnTo>
                    <a:lnTo>
                      <a:pt x="55" y="231"/>
                    </a:lnTo>
                    <a:lnTo>
                      <a:pt x="56" y="231"/>
                    </a:lnTo>
                    <a:lnTo>
                      <a:pt x="58" y="233"/>
                    </a:lnTo>
                    <a:lnTo>
                      <a:pt x="58" y="235"/>
                    </a:lnTo>
                    <a:lnTo>
                      <a:pt x="58" y="235"/>
                    </a:lnTo>
                    <a:lnTo>
                      <a:pt x="58" y="237"/>
                    </a:lnTo>
                    <a:lnTo>
                      <a:pt x="56" y="239"/>
                    </a:lnTo>
                    <a:lnTo>
                      <a:pt x="58" y="243"/>
                    </a:lnTo>
                    <a:lnTo>
                      <a:pt x="60" y="241"/>
                    </a:lnTo>
                    <a:lnTo>
                      <a:pt x="64" y="239"/>
                    </a:lnTo>
                    <a:lnTo>
                      <a:pt x="66" y="239"/>
                    </a:lnTo>
                    <a:lnTo>
                      <a:pt x="68" y="239"/>
                    </a:lnTo>
                    <a:lnTo>
                      <a:pt x="68" y="239"/>
                    </a:lnTo>
                    <a:lnTo>
                      <a:pt x="70" y="241"/>
                    </a:lnTo>
                    <a:lnTo>
                      <a:pt x="72" y="239"/>
                    </a:lnTo>
                    <a:lnTo>
                      <a:pt x="72" y="239"/>
                    </a:lnTo>
                    <a:lnTo>
                      <a:pt x="74" y="237"/>
                    </a:lnTo>
                    <a:lnTo>
                      <a:pt x="74" y="235"/>
                    </a:lnTo>
                    <a:lnTo>
                      <a:pt x="75" y="233"/>
                    </a:lnTo>
                    <a:lnTo>
                      <a:pt x="72" y="229"/>
                    </a:lnTo>
                    <a:lnTo>
                      <a:pt x="70" y="229"/>
                    </a:lnTo>
                    <a:lnTo>
                      <a:pt x="70" y="227"/>
                    </a:lnTo>
                    <a:lnTo>
                      <a:pt x="68" y="226"/>
                    </a:lnTo>
                    <a:lnTo>
                      <a:pt x="66" y="224"/>
                    </a:lnTo>
                    <a:lnTo>
                      <a:pt x="66" y="222"/>
                    </a:lnTo>
                    <a:lnTo>
                      <a:pt x="62" y="222"/>
                    </a:lnTo>
                    <a:lnTo>
                      <a:pt x="56" y="222"/>
                    </a:lnTo>
                    <a:lnTo>
                      <a:pt x="55" y="220"/>
                    </a:lnTo>
                    <a:lnTo>
                      <a:pt x="49" y="218"/>
                    </a:lnTo>
                    <a:lnTo>
                      <a:pt x="47" y="216"/>
                    </a:lnTo>
                    <a:lnTo>
                      <a:pt x="45" y="212"/>
                    </a:lnTo>
                    <a:lnTo>
                      <a:pt x="45" y="210"/>
                    </a:lnTo>
                    <a:lnTo>
                      <a:pt x="45" y="208"/>
                    </a:lnTo>
                    <a:lnTo>
                      <a:pt x="47" y="208"/>
                    </a:lnTo>
                    <a:lnTo>
                      <a:pt x="45" y="212"/>
                    </a:lnTo>
                    <a:lnTo>
                      <a:pt x="47" y="212"/>
                    </a:lnTo>
                    <a:lnTo>
                      <a:pt x="49" y="216"/>
                    </a:lnTo>
                    <a:lnTo>
                      <a:pt x="51" y="216"/>
                    </a:lnTo>
                    <a:lnTo>
                      <a:pt x="47" y="201"/>
                    </a:lnTo>
                    <a:lnTo>
                      <a:pt x="43" y="195"/>
                    </a:lnTo>
                    <a:lnTo>
                      <a:pt x="43" y="197"/>
                    </a:lnTo>
                    <a:lnTo>
                      <a:pt x="43" y="197"/>
                    </a:lnTo>
                    <a:lnTo>
                      <a:pt x="41" y="193"/>
                    </a:lnTo>
                    <a:lnTo>
                      <a:pt x="41" y="189"/>
                    </a:lnTo>
                    <a:lnTo>
                      <a:pt x="39" y="186"/>
                    </a:lnTo>
                    <a:lnTo>
                      <a:pt x="38" y="184"/>
                    </a:lnTo>
                    <a:lnTo>
                      <a:pt x="36" y="184"/>
                    </a:lnTo>
                    <a:lnTo>
                      <a:pt x="34" y="184"/>
                    </a:lnTo>
                    <a:lnTo>
                      <a:pt x="32" y="184"/>
                    </a:lnTo>
                    <a:lnTo>
                      <a:pt x="30" y="184"/>
                    </a:lnTo>
                    <a:lnTo>
                      <a:pt x="30" y="180"/>
                    </a:lnTo>
                    <a:lnTo>
                      <a:pt x="30" y="178"/>
                    </a:lnTo>
                    <a:lnTo>
                      <a:pt x="28" y="176"/>
                    </a:lnTo>
                    <a:lnTo>
                      <a:pt x="28" y="176"/>
                    </a:lnTo>
                    <a:lnTo>
                      <a:pt x="28" y="172"/>
                    </a:lnTo>
                    <a:lnTo>
                      <a:pt x="28" y="169"/>
                    </a:lnTo>
                    <a:lnTo>
                      <a:pt x="28" y="165"/>
                    </a:lnTo>
                    <a:lnTo>
                      <a:pt x="30" y="163"/>
                    </a:lnTo>
                    <a:lnTo>
                      <a:pt x="32" y="157"/>
                    </a:lnTo>
                    <a:lnTo>
                      <a:pt x="34" y="155"/>
                    </a:lnTo>
                    <a:lnTo>
                      <a:pt x="36" y="148"/>
                    </a:lnTo>
                    <a:lnTo>
                      <a:pt x="41" y="138"/>
                    </a:lnTo>
                    <a:lnTo>
                      <a:pt x="41" y="134"/>
                    </a:lnTo>
                    <a:lnTo>
                      <a:pt x="41" y="133"/>
                    </a:lnTo>
                    <a:lnTo>
                      <a:pt x="41" y="129"/>
                    </a:lnTo>
                    <a:lnTo>
                      <a:pt x="41" y="127"/>
                    </a:lnTo>
                    <a:lnTo>
                      <a:pt x="41" y="125"/>
                    </a:lnTo>
                    <a:lnTo>
                      <a:pt x="43" y="123"/>
                    </a:lnTo>
                    <a:lnTo>
                      <a:pt x="43" y="123"/>
                    </a:lnTo>
                    <a:lnTo>
                      <a:pt x="43" y="121"/>
                    </a:lnTo>
                    <a:lnTo>
                      <a:pt x="41" y="119"/>
                    </a:lnTo>
                    <a:lnTo>
                      <a:pt x="41" y="119"/>
                    </a:lnTo>
                    <a:lnTo>
                      <a:pt x="41" y="117"/>
                    </a:lnTo>
                    <a:lnTo>
                      <a:pt x="43" y="115"/>
                    </a:lnTo>
                    <a:lnTo>
                      <a:pt x="43" y="115"/>
                    </a:lnTo>
                    <a:lnTo>
                      <a:pt x="45" y="115"/>
                    </a:lnTo>
                    <a:lnTo>
                      <a:pt x="47" y="114"/>
                    </a:lnTo>
                    <a:lnTo>
                      <a:pt x="49" y="114"/>
                    </a:lnTo>
                    <a:lnTo>
                      <a:pt x="51" y="114"/>
                    </a:lnTo>
                    <a:lnTo>
                      <a:pt x="53" y="114"/>
                    </a:lnTo>
                    <a:lnTo>
                      <a:pt x="55" y="115"/>
                    </a:lnTo>
                    <a:lnTo>
                      <a:pt x="56" y="117"/>
                    </a:lnTo>
                    <a:lnTo>
                      <a:pt x="56" y="119"/>
                    </a:lnTo>
                    <a:lnTo>
                      <a:pt x="55" y="127"/>
                    </a:lnTo>
                    <a:lnTo>
                      <a:pt x="56" y="127"/>
                    </a:lnTo>
                    <a:lnTo>
                      <a:pt x="56" y="129"/>
                    </a:lnTo>
                    <a:lnTo>
                      <a:pt x="58" y="129"/>
                    </a:lnTo>
                    <a:lnTo>
                      <a:pt x="58" y="129"/>
                    </a:lnTo>
                    <a:lnTo>
                      <a:pt x="62" y="129"/>
                    </a:lnTo>
                    <a:lnTo>
                      <a:pt x="64" y="129"/>
                    </a:lnTo>
                    <a:lnTo>
                      <a:pt x="68" y="129"/>
                    </a:lnTo>
                    <a:lnTo>
                      <a:pt x="70" y="129"/>
                    </a:lnTo>
                    <a:lnTo>
                      <a:pt x="72" y="129"/>
                    </a:lnTo>
                    <a:lnTo>
                      <a:pt x="75" y="131"/>
                    </a:lnTo>
                    <a:lnTo>
                      <a:pt x="75" y="133"/>
                    </a:lnTo>
                    <a:lnTo>
                      <a:pt x="77" y="134"/>
                    </a:lnTo>
                    <a:lnTo>
                      <a:pt x="77" y="133"/>
                    </a:lnTo>
                    <a:lnTo>
                      <a:pt x="79" y="134"/>
                    </a:lnTo>
                    <a:lnTo>
                      <a:pt x="79" y="136"/>
                    </a:lnTo>
                    <a:lnTo>
                      <a:pt x="81" y="136"/>
                    </a:lnTo>
                    <a:lnTo>
                      <a:pt x="83" y="136"/>
                    </a:lnTo>
                    <a:lnTo>
                      <a:pt x="85" y="138"/>
                    </a:lnTo>
                    <a:lnTo>
                      <a:pt x="87" y="142"/>
                    </a:lnTo>
                    <a:lnTo>
                      <a:pt x="89" y="144"/>
                    </a:lnTo>
                    <a:lnTo>
                      <a:pt x="85" y="138"/>
                    </a:lnTo>
                    <a:lnTo>
                      <a:pt x="85" y="138"/>
                    </a:lnTo>
                    <a:close/>
                    <a:moveTo>
                      <a:pt x="41" y="178"/>
                    </a:moveTo>
                    <a:lnTo>
                      <a:pt x="43" y="178"/>
                    </a:lnTo>
                    <a:lnTo>
                      <a:pt x="43" y="180"/>
                    </a:lnTo>
                    <a:lnTo>
                      <a:pt x="41" y="180"/>
                    </a:lnTo>
                    <a:lnTo>
                      <a:pt x="41" y="180"/>
                    </a:lnTo>
                    <a:lnTo>
                      <a:pt x="41" y="178"/>
                    </a:lnTo>
                    <a:close/>
                    <a:moveTo>
                      <a:pt x="41" y="176"/>
                    </a:moveTo>
                    <a:lnTo>
                      <a:pt x="43" y="176"/>
                    </a:lnTo>
                    <a:lnTo>
                      <a:pt x="43" y="176"/>
                    </a:lnTo>
                    <a:lnTo>
                      <a:pt x="41" y="174"/>
                    </a:lnTo>
                    <a:lnTo>
                      <a:pt x="41" y="174"/>
                    </a:lnTo>
                    <a:lnTo>
                      <a:pt x="41" y="176"/>
                    </a:lnTo>
                    <a:lnTo>
                      <a:pt x="41" y="176"/>
                    </a:lnTo>
                    <a:lnTo>
                      <a:pt x="41" y="176"/>
                    </a:lnTo>
                    <a:close/>
                    <a:moveTo>
                      <a:pt x="15" y="188"/>
                    </a:moveTo>
                    <a:lnTo>
                      <a:pt x="13" y="188"/>
                    </a:lnTo>
                    <a:lnTo>
                      <a:pt x="13" y="188"/>
                    </a:lnTo>
                    <a:lnTo>
                      <a:pt x="13" y="186"/>
                    </a:lnTo>
                    <a:lnTo>
                      <a:pt x="13" y="186"/>
                    </a:lnTo>
                    <a:lnTo>
                      <a:pt x="15" y="186"/>
                    </a:lnTo>
                    <a:lnTo>
                      <a:pt x="15" y="186"/>
                    </a:lnTo>
                    <a:lnTo>
                      <a:pt x="15" y="188"/>
                    </a:lnTo>
                    <a:lnTo>
                      <a:pt x="15" y="188"/>
                    </a:lnTo>
                    <a:close/>
                    <a:moveTo>
                      <a:pt x="19" y="205"/>
                    </a:moveTo>
                    <a:lnTo>
                      <a:pt x="19" y="205"/>
                    </a:lnTo>
                    <a:lnTo>
                      <a:pt x="19" y="203"/>
                    </a:lnTo>
                    <a:lnTo>
                      <a:pt x="19" y="203"/>
                    </a:lnTo>
                    <a:lnTo>
                      <a:pt x="19" y="203"/>
                    </a:lnTo>
                    <a:lnTo>
                      <a:pt x="19" y="205"/>
                    </a:lnTo>
                    <a:close/>
                    <a:moveTo>
                      <a:pt x="15" y="208"/>
                    </a:moveTo>
                    <a:lnTo>
                      <a:pt x="13" y="207"/>
                    </a:lnTo>
                    <a:lnTo>
                      <a:pt x="13" y="205"/>
                    </a:lnTo>
                    <a:lnTo>
                      <a:pt x="15" y="203"/>
                    </a:lnTo>
                    <a:lnTo>
                      <a:pt x="15" y="203"/>
                    </a:lnTo>
                    <a:lnTo>
                      <a:pt x="15" y="201"/>
                    </a:lnTo>
                    <a:lnTo>
                      <a:pt x="15" y="203"/>
                    </a:lnTo>
                    <a:lnTo>
                      <a:pt x="17" y="205"/>
                    </a:lnTo>
                    <a:lnTo>
                      <a:pt x="15" y="207"/>
                    </a:lnTo>
                    <a:lnTo>
                      <a:pt x="15" y="208"/>
                    </a:lnTo>
                    <a:close/>
                    <a:moveTo>
                      <a:pt x="26" y="212"/>
                    </a:moveTo>
                    <a:lnTo>
                      <a:pt x="26" y="212"/>
                    </a:lnTo>
                    <a:lnTo>
                      <a:pt x="26" y="212"/>
                    </a:lnTo>
                    <a:lnTo>
                      <a:pt x="26" y="210"/>
                    </a:lnTo>
                    <a:lnTo>
                      <a:pt x="26" y="210"/>
                    </a:lnTo>
                    <a:lnTo>
                      <a:pt x="26" y="210"/>
                    </a:lnTo>
                    <a:lnTo>
                      <a:pt x="26" y="212"/>
                    </a:lnTo>
                    <a:lnTo>
                      <a:pt x="26" y="212"/>
                    </a:lnTo>
                    <a:lnTo>
                      <a:pt x="26" y="212"/>
                    </a:lnTo>
                    <a:close/>
                    <a:moveTo>
                      <a:pt x="36" y="226"/>
                    </a:moveTo>
                    <a:lnTo>
                      <a:pt x="36" y="227"/>
                    </a:lnTo>
                    <a:lnTo>
                      <a:pt x="36" y="227"/>
                    </a:lnTo>
                    <a:lnTo>
                      <a:pt x="36" y="227"/>
                    </a:lnTo>
                    <a:lnTo>
                      <a:pt x="36" y="227"/>
                    </a:lnTo>
                    <a:lnTo>
                      <a:pt x="36" y="226"/>
                    </a:lnTo>
                    <a:lnTo>
                      <a:pt x="36" y="226"/>
                    </a:lnTo>
                    <a:lnTo>
                      <a:pt x="36" y="226"/>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16" name="Freeform 1861">
                <a:extLst>
                  <a:ext uri="{FF2B5EF4-FFF2-40B4-BE49-F238E27FC236}">
                    <a16:creationId xmlns:a16="http://schemas.microsoft.com/office/drawing/2014/main" id="{EA160CF9-2FA3-81C8-2167-25E55837A805}"/>
                  </a:ext>
                </a:extLst>
              </p:cNvPr>
              <p:cNvSpPr>
                <a:spLocks noEditPoints="1"/>
              </p:cNvSpPr>
              <p:nvPr/>
            </p:nvSpPr>
            <p:spPr bwMode="auto">
              <a:xfrm>
                <a:off x="30632491" y="6683020"/>
                <a:ext cx="2561827" cy="848504"/>
              </a:xfrm>
              <a:custGeom>
                <a:avLst/>
                <a:gdLst>
                  <a:gd name="T0" fmla="*/ 26 w 314"/>
                  <a:gd name="T1" fmla="*/ 70 h 104"/>
                  <a:gd name="T2" fmla="*/ 9 w 314"/>
                  <a:gd name="T3" fmla="*/ 32 h 104"/>
                  <a:gd name="T4" fmla="*/ 3 w 314"/>
                  <a:gd name="T5" fmla="*/ 17 h 104"/>
                  <a:gd name="T6" fmla="*/ 290 w 314"/>
                  <a:gd name="T7" fmla="*/ 51 h 104"/>
                  <a:gd name="T8" fmla="*/ 161 w 314"/>
                  <a:gd name="T9" fmla="*/ 93 h 104"/>
                  <a:gd name="T10" fmla="*/ 182 w 314"/>
                  <a:gd name="T11" fmla="*/ 103 h 104"/>
                  <a:gd name="T12" fmla="*/ 199 w 314"/>
                  <a:gd name="T13" fmla="*/ 101 h 104"/>
                  <a:gd name="T14" fmla="*/ 214 w 314"/>
                  <a:gd name="T15" fmla="*/ 95 h 104"/>
                  <a:gd name="T16" fmla="*/ 229 w 314"/>
                  <a:gd name="T17" fmla="*/ 95 h 104"/>
                  <a:gd name="T18" fmla="*/ 240 w 314"/>
                  <a:gd name="T19" fmla="*/ 93 h 104"/>
                  <a:gd name="T20" fmla="*/ 242 w 314"/>
                  <a:gd name="T21" fmla="*/ 87 h 104"/>
                  <a:gd name="T22" fmla="*/ 248 w 314"/>
                  <a:gd name="T23" fmla="*/ 80 h 104"/>
                  <a:gd name="T24" fmla="*/ 248 w 314"/>
                  <a:gd name="T25" fmla="*/ 70 h 104"/>
                  <a:gd name="T26" fmla="*/ 256 w 314"/>
                  <a:gd name="T27" fmla="*/ 51 h 104"/>
                  <a:gd name="T28" fmla="*/ 282 w 314"/>
                  <a:gd name="T29" fmla="*/ 49 h 104"/>
                  <a:gd name="T30" fmla="*/ 290 w 314"/>
                  <a:gd name="T31" fmla="*/ 49 h 104"/>
                  <a:gd name="T32" fmla="*/ 303 w 314"/>
                  <a:gd name="T33" fmla="*/ 48 h 104"/>
                  <a:gd name="T34" fmla="*/ 301 w 314"/>
                  <a:gd name="T35" fmla="*/ 38 h 104"/>
                  <a:gd name="T36" fmla="*/ 314 w 314"/>
                  <a:gd name="T37" fmla="*/ 34 h 104"/>
                  <a:gd name="T38" fmla="*/ 299 w 314"/>
                  <a:gd name="T39" fmla="*/ 25 h 104"/>
                  <a:gd name="T40" fmla="*/ 293 w 314"/>
                  <a:gd name="T41" fmla="*/ 25 h 104"/>
                  <a:gd name="T42" fmla="*/ 286 w 314"/>
                  <a:gd name="T43" fmla="*/ 25 h 104"/>
                  <a:gd name="T44" fmla="*/ 288 w 314"/>
                  <a:gd name="T45" fmla="*/ 15 h 104"/>
                  <a:gd name="T46" fmla="*/ 282 w 314"/>
                  <a:gd name="T47" fmla="*/ 8 h 104"/>
                  <a:gd name="T48" fmla="*/ 274 w 314"/>
                  <a:gd name="T49" fmla="*/ 10 h 104"/>
                  <a:gd name="T50" fmla="*/ 254 w 314"/>
                  <a:gd name="T51" fmla="*/ 31 h 104"/>
                  <a:gd name="T52" fmla="*/ 254 w 314"/>
                  <a:gd name="T53" fmla="*/ 34 h 104"/>
                  <a:gd name="T54" fmla="*/ 250 w 314"/>
                  <a:gd name="T55" fmla="*/ 46 h 104"/>
                  <a:gd name="T56" fmla="*/ 246 w 314"/>
                  <a:gd name="T57" fmla="*/ 40 h 104"/>
                  <a:gd name="T58" fmla="*/ 240 w 314"/>
                  <a:gd name="T59" fmla="*/ 53 h 104"/>
                  <a:gd name="T60" fmla="*/ 229 w 314"/>
                  <a:gd name="T61" fmla="*/ 48 h 104"/>
                  <a:gd name="T62" fmla="*/ 216 w 314"/>
                  <a:gd name="T63" fmla="*/ 67 h 104"/>
                  <a:gd name="T64" fmla="*/ 191 w 314"/>
                  <a:gd name="T65" fmla="*/ 74 h 104"/>
                  <a:gd name="T66" fmla="*/ 187 w 314"/>
                  <a:gd name="T67" fmla="*/ 80 h 104"/>
                  <a:gd name="T68" fmla="*/ 185 w 314"/>
                  <a:gd name="T69" fmla="*/ 84 h 104"/>
                  <a:gd name="T70" fmla="*/ 183 w 314"/>
                  <a:gd name="T71" fmla="*/ 95 h 104"/>
                  <a:gd name="T72" fmla="*/ 161 w 314"/>
                  <a:gd name="T73" fmla="*/ 89 h 104"/>
                  <a:gd name="T74" fmla="*/ 41 w 314"/>
                  <a:gd name="T75" fmla="*/ 19 h 104"/>
                  <a:gd name="T76" fmla="*/ 57 w 314"/>
                  <a:gd name="T77" fmla="*/ 36 h 104"/>
                  <a:gd name="T78" fmla="*/ 60 w 314"/>
                  <a:gd name="T79" fmla="*/ 59 h 104"/>
                  <a:gd name="T80" fmla="*/ 60 w 314"/>
                  <a:gd name="T81" fmla="*/ 72 h 104"/>
                  <a:gd name="T82" fmla="*/ 72 w 314"/>
                  <a:gd name="T83" fmla="*/ 89 h 104"/>
                  <a:gd name="T84" fmla="*/ 70 w 314"/>
                  <a:gd name="T85" fmla="*/ 93 h 104"/>
                  <a:gd name="T86" fmla="*/ 62 w 314"/>
                  <a:gd name="T87" fmla="*/ 97 h 104"/>
                  <a:gd name="T88" fmla="*/ 51 w 314"/>
                  <a:gd name="T89" fmla="*/ 89 h 104"/>
                  <a:gd name="T90" fmla="*/ 26 w 314"/>
                  <a:gd name="T91" fmla="*/ 67 h 104"/>
                  <a:gd name="T92" fmla="*/ 17 w 314"/>
                  <a:gd name="T93" fmla="*/ 51 h 104"/>
                  <a:gd name="T94" fmla="*/ 7 w 314"/>
                  <a:gd name="T95" fmla="*/ 15 h 104"/>
                  <a:gd name="T96" fmla="*/ 15 w 314"/>
                  <a:gd name="T97" fmla="*/ 15 h 104"/>
                  <a:gd name="T98" fmla="*/ 19 w 314"/>
                  <a:gd name="T99" fmla="*/ 17 h 104"/>
                  <a:gd name="T100" fmla="*/ 20 w 314"/>
                  <a:gd name="T101" fmla="*/ 25 h 104"/>
                  <a:gd name="T102" fmla="*/ 32 w 314"/>
                  <a:gd name="T103" fmla="*/ 25 h 104"/>
                  <a:gd name="T104" fmla="*/ 72 w 314"/>
                  <a:gd name="T105" fmla="*/ 72 h 104"/>
                  <a:gd name="T106" fmla="*/ 72 w 314"/>
                  <a:gd name="T107" fmla="*/ 74 h 104"/>
                  <a:gd name="T108" fmla="*/ 187 w 314"/>
                  <a:gd name="T109" fmla="*/ 74 h 104"/>
                  <a:gd name="T110" fmla="*/ 282 w 314"/>
                  <a:gd name="T111" fmla="*/ 0 h 104"/>
                  <a:gd name="T112" fmla="*/ 278 w 314"/>
                  <a:gd name="T113" fmla="*/ 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4" h="104">
                    <a:moveTo>
                      <a:pt x="26" y="70"/>
                    </a:moveTo>
                    <a:lnTo>
                      <a:pt x="26" y="70"/>
                    </a:lnTo>
                    <a:lnTo>
                      <a:pt x="26" y="70"/>
                    </a:lnTo>
                    <a:lnTo>
                      <a:pt x="26" y="70"/>
                    </a:lnTo>
                    <a:lnTo>
                      <a:pt x="26" y="70"/>
                    </a:lnTo>
                    <a:lnTo>
                      <a:pt x="26" y="70"/>
                    </a:lnTo>
                    <a:lnTo>
                      <a:pt x="26" y="70"/>
                    </a:lnTo>
                    <a:lnTo>
                      <a:pt x="26" y="70"/>
                    </a:lnTo>
                    <a:close/>
                    <a:moveTo>
                      <a:pt x="9" y="31"/>
                    </a:moveTo>
                    <a:lnTo>
                      <a:pt x="9" y="34"/>
                    </a:lnTo>
                    <a:lnTo>
                      <a:pt x="11" y="34"/>
                    </a:lnTo>
                    <a:lnTo>
                      <a:pt x="9" y="32"/>
                    </a:lnTo>
                    <a:lnTo>
                      <a:pt x="9" y="31"/>
                    </a:lnTo>
                    <a:close/>
                    <a:moveTo>
                      <a:pt x="0" y="15"/>
                    </a:moveTo>
                    <a:lnTo>
                      <a:pt x="2" y="15"/>
                    </a:lnTo>
                    <a:lnTo>
                      <a:pt x="2" y="15"/>
                    </a:lnTo>
                    <a:lnTo>
                      <a:pt x="3" y="15"/>
                    </a:lnTo>
                    <a:lnTo>
                      <a:pt x="3" y="17"/>
                    </a:lnTo>
                    <a:lnTo>
                      <a:pt x="3" y="17"/>
                    </a:lnTo>
                    <a:lnTo>
                      <a:pt x="2" y="17"/>
                    </a:lnTo>
                    <a:lnTo>
                      <a:pt x="0" y="15"/>
                    </a:lnTo>
                    <a:close/>
                    <a:moveTo>
                      <a:pt x="290" y="51"/>
                    </a:moveTo>
                    <a:lnTo>
                      <a:pt x="292" y="51"/>
                    </a:lnTo>
                    <a:lnTo>
                      <a:pt x="290" y="51"/>
                    </a:lnTo>
                    <a:lnTo>
                      <a:pt x="288" y="51"/>
                    </a:lnTo>
                    <a:lnTo>
                      <a:pt x="288" y="51"/>
                    </a:lnTo>
                    <a:lnTo>
                      <a:pt x="290" y="49"/>
                    </a:lnTo>
                    <a:lnTo>
                      <a:pt x="290" y="51"/>
                    </a:lnTo>
                    <a:close/>
                    <a:moveTo>
                      <a:pt x="159" y="91"/>
                    </a:moveTo>
                    <a:lnTo>
                      <a:pt x="161" y="93"/>
                    </a:lnTo>
                    <a:lnTo>
                      <a:pt x="161" y="95"/>
                    </a:lnTo>
                    <a:lnTo>
                      <a:pt x="163" y="97"/>
                    </a:lnTo>
                    <a:lnTo>
                      <a:pt x="170" y="103"/>
                    </a:lnTo>
                    <a:lnTo>
                      <a:pt x="172" y="104"/>
                    </a:lnTo>
                    <a:lnTo>
                      <a:pt x="174" y="104"/>
                    </a:lnTo>
                    <a:lnTo>
                      <a:pt x="182" y="103"/>
                    </a:lnTo>
                    <a:lnTo>
                      <a:pt x="183" y="103"/>
                    </a:lnTo>
                    <a:lnTo>
                      <a:pt x="191" y="103"/>
                    </a:lnTo>
                    <a:lnTo>
                      <a:pt x="193" y="103"/>
                    </a:lnTo>
                    <a:lnTo>
                      <a:pt x="195" y="103"/>
                    </a:lnTo>
                    <a:lnTo>
                      <a:pt x="197" y="101"/>
                    </a:lnTo>
                    <a:lnTo>
                      <a:pt x="199" y="101"/>
                    </a:lnTo>
                    <a:lnTo>
                      <a:pt x="199" y="99"/>
                    </a:lnTo>
                    <a:lnTo>
                      <a:pt x="202" y="95"/>
                    </a:lnTo>
                    <a:lnTo>
                      <a:pt x="202" y="95"/>
                    </a:lnTo>
                    <a:lnTo>
                      <a:pt x="204" y="95"/>
                    </a:lnTo>
                    <a:lnTo>
                      <a:pt x="208" y="93"/>
                    </a:lnTo>
                    <a:lnTo>
                      <a:pt x="214" y="95"/>
                    </a:lnTo>
                    <a:lnTo>
                      <a:pt x="216" y="97"/>
                    </a:lnTo>
                    <a:lnTo>
                      <a:pt x="223" y="99"/>
                    </a:lnTo>
                    <a:lnTo>
                      <a:pt x="223" y="99"/>
                    </a:lnTo>
                    <a:lnTo>
                      <a:pt x="225" y="99"/>
                    </a:lnTo>
                    <a:lnTo>
                      <a:pt x="227" y="97"/>
                    </a:lnTo>
                    <a:lnTo>
                      <a:pt x="229" y="95"/>
                    </a:lnTo>
                    <a:lnTo>
                      <a:pt x="229" y="95"/>
                    </a:lnTo>
                    <a:lnTo>
                      <a:pt x="233" y="95"/>
                    </a:lnTo>
                    <a:lnTo>
                      <a:pt x="237" y="95"/>
                    </a:lnTo>
                    <a:lnTo>
                      <a:pt x="238" y="95"/>
                    </a:lnTo>
                    <a:lnTo>
                      <a:pt x="238" y="93"/>
                    </a:lnTo>
                    <a:lnTo>
                      <a:pt x="240" y="93"/>
                    </a:lnTo>
                    <a:lnTo>
                      <a:pt x="240" y="91"/>
                    </a:lnTo>
                    <a:lnTo>
                      <a:pt x="240" y="89"/>
                    </a:lnTo>
                    <a:lnTo>
                      <a:pt x="240" y="89"/>
                    </a:lnTo>
                    <a:lnTo>
                      <a:pt x="242" y="89"/>
                    </a:lnTo>
                    <a:lnTo>
                      <a:pt x="242" y="87"/>
                    </a:lnTo>
                    <a:lnTo>
                      <a:pt x="242" y="87"/>
                    </a:lnTo>
                    <a:lnTo>
                      <a:pt x="242" y="86"/>
                    </a:lnTo>
                    <a:lnTo>
                      <a:pt x="242" y="84"/>
                    </a:lnTo>
                    <a:lnTo>
                      <a:pt x="242" y="82"/>
                    </a:lnTo>
                    <a:lnTo>
                      <a:pt x="244" y="82"/>
                    </a:lnTo>
                    <a:lnTo>
                      <a:pt x="246" y="80"/>
                    </a:lnTo>
                    <a:lnTo>
                      <a:pt x="248" y="80"/>
                    </a:lnTo>
                    <a:lnTo>
                      <a:pt x="248" y="78"/>
                    </a:lnTo>
                    <a:lnTo>
                      <a:pt x="248" y="76"/>
                    </a:lnTo>
                    <a:lnTo>
                      <a:pt x="248" y="76"/>
                    </a:lnTo>
                    <a:lnTo>
                      <a:pt x="246" y="74"/>
                    </a:lnTo>
                    <a:lnTo>
                      <a:pt x="246" y="72"/>
                    </a:lnTo>
                    <a:lnTo>
                      <a:pt x="248" y="70"/>
                    </a:lnTo>
                    <a:lnTo>
                      <a:pt x="252" y="70"/>
                    </a:lnTo>
                    <a:lnTo>
                      <a:pt x="254" y="68"/>
                    </a:lnTo>
                    <a:lnTo>
                      <a:pt x="254" y="67"/>
                    </a:lnTo>
                    <a:lnTo>
                      <a:pt x="254" y="57"/>
                    </a:lnTo>
                    <a:lnTo>
                      <a:pt x="256" y="55"/>
                    </a:lnTo>
                    <a:lnTo>
                      <a:pt x="256" y="51"/>
                    </a:lnTo>
                    <a:lnTo>
                      <a:pt x="259" y="49"/>
                    </a:lnTo>
                    <a:lnTo>
                      <a:pt x="261" y="49"/>
                    </a:lnTo>
                    <a:lnTo>
                      <a:pt x="263" y="49"/>
                    </a:lnTo>
                    <a:lnTo>
                      <a:pt x="278" y="49"/>
                    </a:lnTo>
                    <a:lnTo>
                      <a:pt x="280" y="49"/>
                    </a:lnTo>
                    <a:lnTo>
                      <a:pt x="282" y="49"/>
                    </a:lnTo>
                    <a:lnTo>
                      <a:pt x="284" y="49"/>
                    </a:lnTo>
                    <a:lnTo>
                      <a:pt x="284" y="51"/>
                    </a:lnTo>
                    <a:lnTo>
                      <a:pt x="286" y="51"/>
                    </a:lnTo>
                    <a:lnTo>
                      <a:pt x="286" y="51"/>
                    </a:lnTo>
                    <a:lnTo>
                      <a:pt x="288" y="49"/>
                    </a:lnTo>
                    <a:lnTo>
                      <a:pt x="290" y="49"/>
                    </a:lnTo>
                    <a:lnTo>
                      <a:pt x="292" y="49"/>
                    </a:lnTo>
                    <a:lnTo>
                      <a:pt x="293" y="51"/>
                    </a:lnTo>
                    <a:lnTo>
                      <a:pt x="295" y="49"/>
                    </a:lnTo>
                    <a:lnTo>
                      <a:pt x="301" y="49"/>
                    </a:lnTo>
                    <a:lnTo>
                      <a:pt x="303" y="48"/>
                    </a:lnTo>
                    <a:lnTo>
                      <a:pt x="303" y="48"/>
                    </a:lnTo>
                    <a:lnTo>
                      <a:pt x="301" y="46"/>
                    </a:lnTo>
                    <a:lnTo>
                      <a:pt x="299" y="44"/>
                    </a:lnTo>
                    <a:lnTo>
                      <a:pt x="297" y="42"/>
                    </a:lnTo>
                    <a:lnTo>
                      <a:pt x="297" y="40"/>
                    </a:lnTo>
                    <a:lnTo>
                      <a:pt x="297" y="38"/>
                    </a:lnTo>
                    <a:lnTo>
                      <a:pt x="301" y="38"/>
                    </a:lnTo>
                    <a:lnTo>
                      <a:pt x="303" y="38"/>
                    </a:lnTo>
                    <a:lnTo>
                      <a:pt x="305" y="38"/>
                    </a:lnTo>
                    <a:lnTo>
                      <a:pt x="309" y="38"/>
                    </a:lnTo>
                    <a:lnTo>
                      <a:pt x="310" y="38"/>
                    </a:lnTo>
                    <a:lnTo>
                      <a:pt x="312" y="36"/>
                    </a:lnTo>
                    <a:lnTo>
                      <a:pt x="314" y="34"/>
                    </a:lnTo>
                    <a:lnTo>
                      <a:pt x="314" y="32"/>
                    </a:lnTo>
                    <a:lnTo>
                      <a:pt x="312" y="32"/>
                    </a:lnTo>
                    <a:lnTo>
                      <a:pt x="305" y="31"/>
                    </a:lnTo>
                    <a:lnTo>
                      <a:pt x="303" y="29"/>
                    </a:lnTo>
                    <a:lnTo>
                      <a:pt x="301" y="27"/>
                    </a:lnTo>
                    <a:lnTo>
                      <a:pt x="299" y="25"/>
                    </a:lnTo>
                    <a:lnTo>
                      <a:pt x="297" y="27"/>
                    </a:lnTo>
                    <a:lnTo>
                      <a:pt x="293" y="27"/>
                    </a:lnTo>
                    <a:lnTo>
                      <a:pt x="293" y="27"/>
                    </a:lnTo>
                    <a:lnTo>
                      <a:pt x="292" y="27"/>
                    </a:lnTo>
                    <a:lnTo>
                      <a:pt x="293" y="25"/>
                    </a:lnTo>
                    <a:lnTo>
                      <a:pt x="293" y="25"/>
                    </a:lnTo>
                    <a:lnTo>
                      <a:pt x="295" y="25"/>
                    </a:lnTo>
                    <a:lnTo>
                      <a:pt x="295" y="23"/>
                    </a:lnTo>
                    <a:lnTo>
                      <a:pt x="293" y="23"/>
                    </a:lnTo>
                    <a:lnTo>
                      <a:pt x="292" y="23"/>
                    </a:lnTo>
                    <a:lnTo>
                      <a:pt x="286" y="25"/>
                    </a:lnTo>
                    <a:lnTo>
                      <a:pt x="286" y="25"/>
                    </a:lnTo>
                    <a:lnTo>
                      <a:pt x="288" y="23"/>
                    </a:lnTo>
                    <a:lnTo>
                      <a:pt x="288" y="23"/>
                    </a:lnTo>
                    <a:lnTo>
                      <a:pt x="288" y="21"/>
                    </a:lnTo>
                    <a:lnTo>
                      <a:pt x="288" y="19"/>
                    </a:lnTo>
                    <a:lnTo>
                      <a:pt x="288" y="15"/>
                    </a:lnTo>
                    <a:lnTo>
                      <a:pt x="288" y="15"/>
                    </a:lnTo>
                    <a:lnTo>
                      <a:pt x="284" y="12"/>
                    </a:lnTo>
                    <a:lnTo>
                      <a:pt x="282" y="12"/>
                    </a:lnTo>
                    <a:lnTo>
                      <a:pt x="282" y="10"/>
                    </a:lnTo>
                    <a:lnTo>
                      <a:pt x="282" y="10"/>
                    </a:lnTo>
                    <a:lnTo>
                      <a:pt x="282" y="8"/>
                    </a:lnTo>
                    <a:lnTo>
                      <a:pt x="282" y="8"/>
                    </a:lnTo>
                    <a:lnTo>
                      <a:pt x="280" y="8"/>
                    </a:lnTo>
                    <a:lnTo>
                      <a:pt x="278" y="8"/>
                    </a:lnTo>
                    <a:lnTo>
                      <a:pt x="276" y="12"/>
                    </a:lnTo>
                    <a:lnTo>
                      <a:pt x="274" y="13"/>
                    </a:lnTo>
                    <a:lnTo>
                      <a:pt x="274" y="12"/>
                    </a:lnTo>
                    <a:lnTo>
                      <a:pt x="274" y="10"/>
                    </a:lnTo>
                    <a:lnTo>
                      <a:pt x="274" y="8"/>
                    </a:lnTo>
                    <a:lnTo>
                      <a:pt x="273" y="8"/>
                    </a:lnTo>
                    <a:lnTo>
                      <a:pt x="261" y="25"/>
                    </a:lnTo>
                    <a:lnTo>
                      <a:pt x="257" y="29"/>
                    </a:lnTo>
                    <a:lnTo>
                      <a:pt x="256" y="29"/>
                    </a:lnTo>
                    <a:lnTo>
                      <a:pt x="254" y="31"/>
                    </a:lnTo>
                    <a:lnTo>
                      <a:pt x="252" y="31"/>
                    </a:lnTo>
                    <a:lnTo>
                      <a:pt x="252" y="32"/>
                    </a:lnTo>
                    <a:lnTo>
                      <a:pt x="252" y="32"/>
                    </a:lnTo>
                    <a:lnTo>
                      <a:pt x="254" y="34"/>
                    </a:lnTo>
                    <a:lnTo>
                      <a:pt x="254" y="34"/>
                    </a:lnTo>
                    <a:lnTo>
                      <a:pt x="254" y="34"/>
                    </a:lnTo>
                    <a:lnTo>
                      <a:pt x="254" y="38"/>
                    </a:lnTo>
                    <a:lnTo>
                      <a:pt x="252" y="38"/>
                    </a:lnTo>
                    <a:lnTo>
                      <a:pt x="250" y="40"/>
                    </a:lnTo>
                    <a:lnTo>
                      <a:pt x="248" y="40"/>
                    </a:lnTo>
                    <a:lnTo>
                      <a:pt x="248" y="42"/>
                    </a:lnTo>
                    <a:lnTo>
                      <a:pt x="250" y="46"/>
                    </a:lnTo>
                    <a:lnTo>
                      <a:pt x="250" y="48"/>
                    </a:lnTo>
                    <a:lnTo>
                      <a:pt x="250" y="49"/>
                    </a:lnTo>
                    <a:lnTo>
                      <a:pt x="248" y="48"/>
                    </a:lnTo>
                    <a:lnTo>
                      <a:pt x="246" y="46"/>
                    </a:lnTo>
                    <a:lnTo>
                      <a:pt x="246" y="42"/>
                    </a:lnTo>
                    <a:lnTo>
                      <a:pt x="246" y="40"/>
                    </a:lnTo>
                    <a:lnTo>
                      <a:pt x="244" y="42"/>
                    </a:lnTo>
                    <a:lnTo>
                      <a:pt x="242" y="42"/>
                    </a:lnTo>
                    <a:lnTo>
                      <a:pt x="242" y="44"/>
                    </a:lnTo>
                    <a:lnTo>
                      <a:pt x="242" y="49"/>
                    </a:lnTo>
                    <a:lnTo>
                      <a:pt x="242" y="51"/>
                    </a:lnTo>
                    <a:lnTo>
                      <a:pt x="240" y="53"/>
                    </a:lnTo>
                    <a:lnTo>
                      <a:pt x="238" y="53"/>
                    </a:lnTo>
                    <a:lnTo>
                      <a:pt x="235" y="51"/>
                    </a:lnTo>
                    <a:lnTo>
                      <a:pt x="233" y="48"/>
                    </a:lnTo>
                    <a:lnTo>
                      <a:pt x="231" y="46"/>
                    </a:lnTo>
                    <a:lnTo>
                      <a:pt x="229" y="46"/>
                    </a:lnTo>
                    <a:lnTo>
                      <a:pt x="229" y="48"/>
                    </a:lnTo>
                    <a:lnTo>
                      <a:pt x="229" y="48"/>
                    </a:lnTo>
                    <a:lnTo>
                      <a:pt x="229" y="49"/>
                    </a:lnTo>
                    <a:lnTo>
                      <a:pt x="227" y="51"/>
                    </a:lnTo>
                    <a:lnTo>
                      <a:pt x="227" y="53"/>
                    </a:lnTo>
                    <a:lnTo>
                      <a:pt x="223" y="55"/>
                    </a:lnTo>
                    <a:lnTo>
                      <a:pt x="216" y="67"/>
                    </a:lnTo>
                    <a:lnTo>
                      <a:pt x="212" y="68"/>
                    </a:lnTo>
                    <a:lnTo>
                      <a:pt x="206" y="70"/>
                    </a:lnTo>
                    <a:lnTo>
                      <a:pt x="197" y="72"/>
                    </a:lnTo>
                    <a:lnTo>
                      <a:pt x="193" y="74"/>
                    </a:lnTo>
                    <a:lnTo>
                      <a:pt x="191" y="74"/>
                    </a:lnTo>
                    <a:lnTo>
                      <a:pt x="191" y="74"/>
                    </a:lnTo>
                    <a:lnTo>
                      <a:pt x="189" y="74"/>
                    </a:lnTo>
                    <a:lnTo>
                      <a:pt x="189" y="76"/>
                    </a:lnTo>
                    <a:lnTo>
                      <a:pt x="189" y="76"/>
                    </a:lnTo>
                    <a:lnTo>
                      <a:pt x="189" y="78"/>
                    </a:lnTo>
                    <a:lnTo>
                      <a:pt x="189" y="80"/>
                    </a:lnTo>
                    <a:lnTo>
                      <a:pt x="187" y="80"/>
                    </a:lnTo>
                    <a:lnTo>
                      <a:pt x="187" y="80"/>
                    </a:lnTo>
                    <a:lnTo>
                      <a:pt x="187" y="80"/>
                    </a:lnTo>
                    <a:lnTo>
                      <a:pt x="185" y="80"/>
                    </a:lnTo>
                    <a:lnTo>
                      <a:pt x="185" y="82"/>
                    </a:lnTo>
                    <a:lnTo>
                      <a:pt x="185" y="82"/>
                    </a:lnTo>
                    <a:lnTo>
                      <a:pt x="185" y="84"/>
                    </a:lnTo>
                    <a:lnTo>
                      <a:pt x="185" y="84"/>
                    </a:lnTo>
                    <a:lnTo>
                      <a:pt x="185" y="86"/>
                    </a:lnTo>
                    <a:lnTo>
                      <a:pt x="185" y="86"/>
                    </a:lnTo>
                    <a:lnTo>
                      <a:pt x="183" y="91"/>
                    </a:lnTo>
                    <a:lnTo>
                      <a:pt x="182" y="93"/>
                    </a:lnTo>
                    <a:lnTo>
                      <a:pt x="183" y="95"/>
                    </a:lnTo>
                    <a:lnTo>
                      <a:pt x="185" y="97"/>
                    </a:lnTo>
                    <a:lnTo>
                      <a:pt x="183" y="97"/>
                    </a:lnTo>
                    <a:lnTo>
                      <a:pt x="172" y="91"/>
                    </a:lnTo>
                    <a:lnTo>
                      <a:pt x="170" y="91"/>
                    </a:lnTo>
                    <a:lnTo>
                      <a:pt x="165" y="91"/>
                    </a:lnTo>
                    <a:lnTo>
                      <a:pt x="161" y="89"/>
                    </a:lnTo>
                    <a:lnTo>
                      <a:pt x="159" y="86"/>
                    </a:lnTo>
                    <a:lnTo>
                      <a:pt x="159" y="87"/>
                    </a:lnTo>
                    <a:lnTo>
                      <a:pt x="159" y="91"/>
                    </a:lnTo>
                    <a:close/>
                    <a:moveTo>
                      <a:pt x="38" y="21"/>
                    </a:moveTo>
                    <a:lnTo>
                      <a:pt x="39" y="19"/>
                    </a:lnTo>
                    <a:lnTo>
                      <a:pt x="41" y="19"/>
                    </a:lnTo>
                    <a:lnTo>
                      <a:pt x="45" y="23"/>
                    </a:lnTo>
                    <a:lnTo>
                      <a:pt x="47" y="25"/>
                    </a:lnTo>
                    <a:lnTo>
                      <a:pt x="49" y="27"/>
                    </a:lnTo>
                    <a:lnTo>
                      <a:pt x="53" y="31"/>
                    </a:lnTo>
                    <a:lnTo>
                      <a:pt x="55" y="32"/>
                    </a:lnTo>
                    <a:lnTo>
                      <a:pt x="57" y="36"/>
                    </a:lnTo>
                    <a:lnTo>
                      <a:pt x="58" y="38"/>
                    </a:lnTo>
                    <a:lnTo>
                      <a:pt x="60" y="42"/>
                    </a:lnTo>
                    <a:lnTo>
                      <a:pt x="60" y="46"/>
                    </a:lnTo>
                    <a:lnTo>
                      <a:pt x="60" y="49"/>
                    </a:lnTo>
                    <a:lnTo>
                      <a:pt x="60" y="57"/>
                    </a:lnTo>
                    <a:lnTo>
                      <a:pt x="60" y="59"/>
                    </a:lnTo>
                    <a:lnTo>
                      <a:pt x="60" y="59"/>
                    </a:lnTo>
                    <a:lnTo>
                      <a:pt x="60" y="61"/>
                    </a:lnTo>
                    <a:lnTo>
                      <a:pt x="60" y="63"/>
                    </a:lnTo>
                    <a:lnTo>
                      <a:pt x="60" y="65"/>
                    </a:lnTo>
                    <a:lnTo>
                      <a:pt x="60" y="68"/>
                    </a:lnTo>
                    <a:lnTo>
                      <a:pt x="60" y="72"/>
                    </a:lnTo>
                    <a:lnTo>
                      <a:pt x="62" y="74"/>
                    </a:lnTo>
                    <a:lnTo>
                      <a:pt x="62" y="76"/>
                    </a:lnTo>
                    <a:lnTo>
                      <a:pt x="66" y="76"/>
                    </a:lnTo>
                    <a:lnTo>
                      <a:pt x="66" y="78"/>
                    </a:lnTo>
                    <a:lnTo>
                      <a:pt x="68" y="80"/>
                    </a:lnTo>
                    <a:lnTo>
                      <a:pt x="72" y="89"/>
                    </a:lnTo>
                    <a:lnTo>
                      <a:pt x="74" y="93"/>
                    </a:lnTo>
                    <a:lnTo>
                      <a:pt x="74" y="97"/>
                    </a:lnTo>
                    <a:lnTo>
                      <a:pt x="72" y="97"/>
                    </a:lnTo>
                    <a:lnTo>
                      <a:pt x="72" y="95"/>
                    </a:lnTo>
                    <a:lnTo>
                      <a:pt x="70" y="93"/>
                    </a:lnTo>
                    <a:lnTo>
                      <a:pt x="70" y="93"/>
                    </a:lnTo>
                    <a:lnTo>
                      <a:pt x="70" y="95"/>
                    </a:lnTo>
                    <a:lnTo>
                      <a:pt x="70" y="95"/>
                    </a:lnTo>
                    <a:lnTo>
                      <a:pt x="68" y="95"/>
                    </a:lnTo>
                    <a:lnTo>
                      <a:pt x="66" y="95"/>
                    </a:lnTo>
                    <a:lnTo>
                      <a:pt x="64" y="97"/>
                    </a:lnTo>
                    <a:lnTo>
                      <a:pt x="62" y="97"/>
                    </a:lnTo>
                    <a:lnTo>
                      <a:pt x="60" y="97"/>
                    </a:lnTo>
                    <a:lnTo>
                      <a:pt x="60" y="97"/>
                    </a:lnTo>
                    <a:lnTo>
                      <a:pt x="58" y="93"/>
                    </a:lnTo>
                    <a:lnTo>
                      <a:pt x="58" y="93"/>
                    </a:lnTo>
                    <a:lnTo>
                      <a:pt x="57" y="93"/>
                    </a:lnTo>
                    <a:lnTo>
                      <a:pt x="51" y="89"/>
                    </a:lnTo>
                    <a:lnTo>
                      <a:pt x="28" y="74"/>
                    </a:lnTo>
                    <a:lnTo>
                      <a:pt x="26" y="72"/>
                    </a:lnTo>
                    <a:lnTo>
                      <a:pt x="26" y="72"/>
                    </a:lnTo>
                    <a:lnTo>
                      <a:pt x="26" y="70"/>
                    </a:lnTo>
                    <a:lnTo>
                      <a:pt x="26" y="68"/>
                    </a:lnTo>
                    <a:lnTo>
                      <a:pt x="26" y="67"/>
                    </a:lnTo>
                    <a:lnTo>
                      <a:pt x="24" y="63"/>
                    </a:lnTo>
                    <a:lnTo>
                      <a:pt x="19" y="59"/>
                    </a:lnTo>
                    <a:lnTo>
                      <a:pt x="19" y="57"/>
                    </a:lnTo>
                    <a:lnTo>
                      <a:pt x="19" y="57"/>
                    </a:lnTo>
                    <a:lnTo>
                      <a:pt x="17" y="55"/>
                    </a:lnTo>
                    <a:lnTo>
                      <a:pt x="17" y="51"/>
                    </a:lnTo>
                    <a:lnTo>
                      <a:pt x="15" y="48"/>
                    </a:lnTo>
                    <a:lnTo>
                      <a:pt x="11" y="32"/>
                    </a:lnTo>
                    <a:lnTo>
                      <a:pt x="11" y="27"/>
                    </a:lnTo>
                    <a:lnTo>
                      <a:pt x="11" y="23"/>
                    </a:lnTo>
                    <a:lnTo>
                      <a:pt x="9" y="17"/>
                    </a:lnTo>
                    <a:lnTo>
                      <a:pt x="7" y="15"/>
                    </a:lnTo>
                    <a:lnTo>
                      <a:pt x="7" y="12"/>
                    </a:lnTo>
                    <a:lnTo>
                      <a:pt x="9" y="12"/>
                    </a:lnTo>
                    <a:lnTo>
                      <a:pt x="9" y="12"/>
                    </a:lnTo>
                    <a:lnTo>
                      <a:pt x="13" y="13"/>
                    </a:lnTo>
                    <a:lnTo>
                      <a:pt x="15" y="15"/>
                    </a:lnTo>
                    <a:lnTo>
                      <a:pt x="15" y="15"/>
                    </a:lnTo>
                    <a:lnTo>
                      <a:pt x="17" y="15"/>
                    </a:lnTo>
                    <a:lnTo>
                      <a:pt x="17" y="15"/>
                    </a:lnTo>
                    <a:lnTo>
                      <a:pt x="19" y="15"/>
                    </a:lnTo>
                    <a:lnTo>
                      <a:pt x="19" y="17"/>
                    </a:lnTo>
                    <a:lnTo>
                      <a:pt x="19" y="17"/>
                    </a:lnTo>
                    <a:lnTo>
                      <a:pt x="19" y="17"/>
                    </a:lnTo>
                    <a:lnTo>
                      <a:pt x="20" y="17"/>
                    </a:lnTo>
                    <a:lnTo>
                      <a:pt x="22" y="19"/>
                    </a:lnTo>
                    <a:lnTo>
                      <a:pt x="22" y="21"/>
                    </a:lnTo>
                    <a:lnTo>
                      <a:pt x="22" y="21"/>
                    </a:lnTo>
                    <a:lnTo>
                      <a:pt x="22" y="23"/>
                    </a:lnTo>
                    <a:lnTo>
                      <a:pt x="20" y="25"/>
                    </a:lnTo>
                    <a:lnTo>
                      <a:pt x="22" y="29"/>
                    </a:lnTo>
                    <a:lnTo>
                      <a:pt x="24" y="27"/>
                    </a:lnTo>
                    <a:lnTo>
                      <a:pt x="28" y="25"/>
                    </a:lnTo>
                    <a:lnTo>
                      <a:pt x="30" y="25"/>
                    </a:lnTo>
                    <a:lnTo>
                      <a:pt x="32" y="25"/>
                    </a:lnTo>
                    <a:lnTo>
                      <a:pt x="32" y="25"/>
                    </a:lnTo>
                    <a:lnTo>
                      <a:pt x="34" y="27"/>
                    </a:lnTo>
                    <a:lnTo>
                      <a:pt x="36" y="25"/>
                    </a:lnTo>
                    <a:lnTo>
                      <a:pt x="36" y="25"/>
                    </a:lnTo>
                    <a:lnTo>
                      <a:pt x="38" y="23"/>
                    </a:lnTo>
                    <a:lnTo>
                      <a:pt x="38" y="21"/>
                    </a:lnTo>
                    <a:close/>
                    <a:moveTo>
                      <a:pt x="72" y="72"/>
                    </a:moveTo>
                    <a:lnTo>
                      <a:pt x="72" y="72"/>
                    </a:lnTo>
                    <a:lnTo>
                      <a:pt x="74" y="74"/>
                    </a:lnTo>
                    <a:lnTo>
                      <a:pt x="74" y="74"/>
                    </a:lnTo>
                    <a:lnTo>
                      <a:pt x="72" y="74"/>
                    </a:lnTo>
                    <a:lnTo>
                      <a:pt x="72" y="74"/>
                    </a:lnTo>
                    <a:lnTo>
                      <a:pt x="72" y="74"/>
                    </a:lnTo>
                    <a:lnTo>
                      <a:pt x="72" y="74"/>
                    </a:lnTo>
                    <a:lnTo>
                      <a:pt x="72" y="72"/>
                    </a:lnTo>
                    <a:close/>
                    <a:moveTo>
                      <a:pt x="187" y="80"/>
                    </a:moveTo>
                    <a:lnTo>
                      <a:pt x="185" y="78"/>
                    </a:lnTo>
                    <a:lnTo>
                      <a:pt x="185" y="76"/>
                    </a:lnTo>
                    <a:lnTo>
                      <a:pt x="187" y="74"/>
                    </a:lnTo>
                    <a:lnTo>
                      <a:pt x="187" y="74"/>
                    </a:lnTo>
                    <a:lnTo>
                      <a:pt x="187" y="76"/>
                    </a:lnTo>
                    <a:lnTo>
                      <a:pt x="187" y="80"/>
                    </a:lnTo>
                    <a:lnTo>
                      <a:pt x="187" y="80"/>
                    </a:lnTo>
                    <a:close/>
                    <a:moveTo>
                      <a:pt x="280" y="0"/>
                    </a:moveTo>
                    <a:lnTo>
                      <a:pt x="282" y="0"/>
                    </a:lnTo>
                    <a:lnTo>
                      <a:pt x="282" y="2"/>
                    </a:lnTo>
                    <a:lnTo>
                      <a:pt x="280" y="4"/>
                    </a:lnTo>
                    <a:lnTo>
                      <a:pt x="278" y="4"/>
                    </a:lnTo>
                    <a:lnTo>
                      <a:pt x="278" y="4"/>
                    </a:lnTo>
                    <a:lnTo>
                      <a:pt x="278" y="2"/>
                    </a:lnTo>
                    <a:lnTo>
                      <a:pt x="278" y="2"/>
                    </a:lnTo>
                    <a:lnTo>
                      <a:pt x="280" y="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17" name="Freeform 1862">
                <a:extLst>
                  <a:ext uri="{FF2B5EF4-FFF2-40B4-BE49-F238E27FC236}">
                    <a16:creationId xmlns:a16="http://schemas.microsoft.com/office/drawing/2014/main" id="{64730E69-5BC6-4D57-DF32-1BECDF299CCD}"/>
                  </a:ext>
                </a:extLst>
              </p:cNvPr>
              <p:cNvSpPr>
                <a:spLocks noEditPoints="1"/>
              </p:cNvSpPr>
              <p:nvPr/>
            </p:nvSpPr>
            <p:spPr bwMode="auto">
              <a:xfrm>
                <a:off x="30061384" y="6886985"/>
                <a:ext cx="5963999" cy="2194687"/>
              </a:xfrm>
              <a:custGeom>
                <a:avLst/>
                <a:gdLst>
                  <a:gd name="T0" fmla="*/ 324 w 731"/>
                  <a:gd name="T1" fmla="*/ 233 h 269"/>
                  <a:gd name="T2" fmla="*/ 458 w 731"/>
                  <a:gd name="T3" fmla="*/ 260 h 269"/>
                  <a:gd name="T4" fmla="*/ 504 w 731"/>
                  <a:gd name="T5" fmla="*/ 28 h 269"/>
                  <a:gd name="T6" fmla="*/ 485 w 731"/>
                  <a:gd name="T7" fmla="*/ 38 h 269"/>
                  <a:gd name="T8" fmla="*/ 115 w 731"/>
                  <a:gd name="T9" fmla="*/ 72 h 269"/>
                  <a:gd name="T10" fmla="*/ 123 w 731"/>
                  <a:gd name="T11" fmla="*/ 81 h 269"/>
                  <a:gd name="T12" fmla="*/ 147 w 731"/>
                  <a:gd name="T13" fmla="*/ 91 h 269"/>
                  <a:gd name="T14" fmla="*/ 153 w 731"/>
                  <a:gd name="T15" fmla="*/ 97 h 269"/>
                  <a:gd name="T16" fmla="*/ 7 w 731"/>
                  <a:gd name="T17" fmla="*/ 49 h 269"/>
                  <a:gd name="T18" fmla="*/ 217 w 731"/>
                  <a:gd name="T19" fmla="*/ 47 h 269"/>
                  <a:gd name="T20" fmla="*/ 636 w 731"/>
                  <a:gd name="T21" fmla="*/ 148 h 269"/>
                  <a:gd name="T22" fmla="*/ 585 w 731"/>
                  <a:gd name="T23" fmla="*/ 119 h 269"/>
                  <a:gd name="T24" fmla="*/ 600 w 731"/>
                  <a:gd name="T25" fmla="*/ 150 h 269"/>
                  <a:gd name="T26" fmla="*/ 672 w 731"/>
                  <a:gd name="T27" fmla="*/ 172 h 269"/>
                  <a:gd name="T28" fmla="*/ 716 w 731"/>
                  <a:gd name="T29" fmla="*/ 224 h 269"/>
                  <a:gd name="T30" fmla="*/ 549 w 731"/>
                  <a:gd name="T31" fmla="*/ 222 h 269"/>
                  <a:gd name="T32" fmla="*/ 574 w 731"/>
                  <a:gd name="T33" fmla="*/ 216 h 269"/>
                  <a:gd name="T34" fmla="*/ 625 w 731"/>
                  <a:gd name="T35" fmla="*/ 127 h 269"/>
                  <a:gd name="T36" fmla="*/ 515 w 731"/>
                  <a:gd name="T37" fmla="*/ 146 h 269"/>
                  <a:gd name="T38" fmla="*/ 523 w 731"/>
                  <a:gd name="T39" fmla="*/ 64 h 269"/>
                  <a:gd name="T40" fmla="*/ 530 w 731"/>
                  <a:gd name="T41" fmla="*/ 108 h 269"/>
                  <a:gd name="T42" fmla="*/ 519 w 731"/>
                  <a:gd name="T43" fmla="*/ 104 h 269"/>
                  <a:gd name="T44" fmla="*/ 553 w 731"/>
                  <a:gd name="T45" fmla="*/ 148 h 269"/>
                  <a:gd name="T46" fmla="*/ 515 w 731"/>
                  <a:gd name="T47" fmla="*/ 95 h 269"/>
                  <a:gd name="T48" fmla="*/ 631 w 731"/>
                  <a:gd name="T49" fmla="*/ 193 h 269"/>
                  <a:gd name="T50" fmla="*/ 631 w 731"/>
                  <a:gd name="T51" fmla="*/ 199 h 269"/>
                  <a:gd name="T52" fmla="*/ 587 w 731"/>
                  <a:gd name="T53" fmla="*/ 210 h 269"/>
                  <a:gd name="T54" fmla="*/ 494 w 731"/>
                  <a:gd name="T55" fmla="*/ 150 h 269"/>
                  <a:gd name="T56" fmla="*/ 489 w 731"/>
                  <a:gd name="T57" fmla="*/ 222 h 269"/>
                  <a:gd name="T58" fmla="*/ 453 w 731"/>
                  <a:gd name="T59" fmla="*/ 178 h 269"/>
                  <a:gd name="T60" fmla="*/ 403 w 731"/>
                  <a:gd name="T61" fmla="*/ 193 h 269"/>
                  <a:gd name="T62" fmla="*/ 460 w 731"/>
                  <a:gd name="T63" fmla="*/ 190 h 269"/>
                  <a:gd name="T64" fmla="*/ 439 w 731"/>
                  <a:gd name="T65" fmla="*/ 186 h 269"/>
                  <a:gd name="T66" fmla="*/ 441 w 731"/>
                  <a:gd name="T67" fmla="*/ 231 h 269"/>
                  <a:gd name="T68" fmla="*/ 394 w 731"/>
                  <a:gd name="T69" fmla="*/ 235 h 269"/>
                  <a:gd name="T70" fmla="*/ 377 w 731"/>
                  <a:gd name="T71" fmla="*/ 148 h 269"/>
                  <a:gd name="T72" fmla="*/ 413 w 731"/>
                  <a:gd name="T73" fmla="*/ 153 h 269"/>
                  <a:gd name="T74" fmla="*/ 422 w 731"/>
                  <a:gd name="T75" fmla="*/ 129 h 269"/>
                  <a:gd name="T76" fmla="*/ 415 w 731"/>
                  <a:gd name="T77" fmla="*/ 114 h 269"/>
                  <a:gd name="T78" fmla="*/ 460 w 731"/>
                  <a:gd name="T79" fmla="*/ 79 h 269"/>
                  <a:gd name="T80" fmla="*/ 394 w 731"/>
                  <a:gd name="T81" fmla="*/ 106 h 269"/>
                  <a:gd name="T82" fmla="*/ 344 w 731"/>
                  <a:gd name="T83" fmla="*/ 237 h 269"/>
                  <a:gd name="T84" fmla="*/ 403 w 731"/>
                  <a:gd name="T85" fmla="*/ 260 h 269"/>
                  <a:gd name="T86" fmla="*/ 443 w 731"/>
                  <a:gd name="T87" fmla="*/ 231 h 269"/>
                  <a:gd name="T88" fmla="*/ 278 w 731"/>
                  <a:gd name="T89" fmla="*/ 68 h 269"/>
                  <a:gd name="T90" fmla="*/ 350 w 731"/>
                  <a:gd name="T91" fmla="*/ 24 h 269"/>
                  <a:gd name="T92" fmla="*/ 362 w 731"/>
                  <a:gd name="T93" fmla="*/ 61 h 269"/>
                  <a:gd name="T94" fmla="*/ 339 w 731"/>
                  <a:gd name="T95" fmla="*/ 125 h 269"/>
                  <a:gd name="T96" fmla="*/ 295 w 731"/>
                  <a:gd name="T97" fmla="*/ 150 h 269"/>
                  <a:gd name="T98" fmla="*/ 238 w 731"/>
                  <a:gd name="T99" fmla="*/ 140 h 269"/>
                  <a:gd name="T100" fmla="*/ 168 w 731"/>
                  <a:gd name="T101" fmla="*/ 131 h 269"/>
                  <a:gd name="T102" fmla="*/ 161 w 731"/>
                  <a:gd name="T103" fmla="*/ 182 h 269"/>
                  <a:gd name="T104" fmla="*/ 149 w 731"/>
                  <a:gd name="T105" fmla="*/ 125 h 269"/>
                  <a:gd name="T106" fmla="*/ 106 w 731"/>
                  <a:gd name="T107" fmla="*/ 70 h 269"/>
                  <a:gd name="T108" fmla="*/ 15 w 731"/>
                  <a:gd name="T109" fmla="*/ 9 h 269"/>
                  <a:gd name="T110" fmla="*/ 102 w 731"/>
                  <a:gd name="T111" fmla="*/ 144 h 269"/>
                  <a:gd name="T112" fmla="*/ 206 w 731"/>
                  <a:gd name="T113" fmla="*/ 142 h 269"/>
                  <a:gd name="T114" fmla="*/ 280 w 731"/>
                  <a:gd name="T115" fmla="*/ 214 h 269"/>
                  <a:gd name="T116" fmla="*/ 185 w 731"/>
                  <a:gd name="T117" fmla="*/ 191 h 269"/>
                  <a:gd name="T118" fmla="*/ 278 w 731"/>
                  <a:gd name="T119" fmla="*/ 227 h 269"/>
                  <a:gd name="T120" fmla="*/ 81 w 731"/>
                  <a:gd name="T121" fmla="*/ 146 h 269"/>
                  <a:gd name="T122" fmla="*/ 326 w 731"/>
                  <a:gd name="T123" fmla="*/ 229 h 269"/>
                  <a:gd name="T124" fmla="*/ 288 w 731"/>
                  <a:gd name="T125" fmla="*/ 205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1" h="269">
                    <a:moveTo>
                      <a:pt x="0" y="0"/>
                    </a:moveTo>
                    <a:lnTo>
                      <a:pt x="0" y="0"/>
                    </a:lnTo>
                    <a:lnTo>
                      <a:pt x="0" y="0"/>
                    </a:lnTo>
                    <a:lnTo>
                      <a:pt x="0" y="0"/>
                    </a:lnTo>
                    <a:lnTo>
                      <a:pt x="1" y="0"/>
                    </a:lnTo>
                    <a:lnTo>
                      <a:pt x="1" y="0"/>
                    </a:lnTo>
                    <a:lnTo>
                      <a:pt x="1" y="0"/>
                    </a:lnTo>
                    <a:lnTo>
                      <a:pt x="0" y="0"/>
                    </a:lnTo>
                    <a:lnTo>
                      <a:pt x="0" y="0"/>
                    </a:lnTo>
                    <a:close/>
                    <a:moveTo>
                      <a:pt x="695" y="229"/>
                    </a:moveTo>
                    <a:lnTo>
                      <a:pt x="697" y="229"/>
                    </a:lnTo>
                    <a:lnTo>
                      <a:pt x="697" y="227"/>
                    </a:lnTo>
                    <a:lnTo>
                      <a:pt x="697" y="226"/>
                    </a:lnTo>
                    <a:lnTo>
                      <a:pt x="695" y="226"/>
                    </a:lnTo>
                    <a:lnTo>
                      <a:pt x="693" y="226"/>
                    </a:lnTo>
                    <a:lnTo>
                      <a:pt x="693" y="227"/>
                    </a:lnTo>
                    <a:lnTo>
                      <a:pt x="693" y="227"/>
                    </a:lnTo>
                    <a:lnTo>
                      <a:pt x="695" y="229"/>
                    </a:lnTo>
                    <a:close/>
                    <a:moveTo>
                      <a:pt x="343" y="229"/>
                    </a:moveTo>
                    <a:lnTo>
                      <a:pt x="341" y="233"/>
                    </a:lnTo>
                    <a:lnTo>
                      <a:pt x="341" y="237"/>
                    </a:lnTo>
                    <a:lnTo>
                      <a:pt x="339" y="237"/>
                    </a:lnTo>
                    <a:lnTo>
                      <a:pt x="335" y="237"/>
                    </a:lnTo>
                    <a:lnTo>
                      <a:pt x="331" y="237"/>
                    </a:lnTo>
                    <a:lnTo>
                      <a:pt x="329" y="235"/>
                    </a:lnTo>
                    <a:lnTo>
                      <a:pt x="329" y="235"/>
                    </a:lnTo>
                    <a:lnTo>
                      <a:pt x="331" y="235"/>
                    </a:lnTo>
                    <a:lnTo>
                      <a:pt x="331" y="235"/>
                    </a:lnTo>
                    <a:lnTo>
                      <a:pt x="333" y="233"/>
                    </a:lnTo>
                    <a:lnTo>
                      <a:pt x="333" y="233"/>
                    </a:lnTo>
                    <a:lnTo>
                      <a:pt x="333" y="233"/>
                    </a:lnTo>
                    <a:lnTo>
                      <a:pt x="333" y="231"/>
                    </a:lnTo>
                    <a:lnTo>
                      <a:pt x="333" y="229"/>
                    </a:lnTo>
                    <a:lnTo>
                      <a:pt x="333" y="229"/>
                    </a:lnTo>
                    <a:lnTo>
                      <a:pt x="335" y="227"/>
                    </a:lnTo>
                    <a:lnTo>
                      <a:pt x="335" y="227"/>
                    </a:lnTo>
                    <a:lnTo>
                      <a:pt x="337" y="226"/>
                    </a:lnTo>
                    <a:lnTo>
                      <a:pt x="337" y="226"/>
                    </a:lnTo>
                    <a:lnTo>
                      <a:pt x="339" y="226"/>
                    </a:lnTo>
                    <a:lnTo>
                      <a:pt x="343" y="227"/>
                    </a:lnTo>
                    <a:lnTo>
                      <a:pt x="343" y="229"/>
                    </a:lnTo>
                    <a:close/>
                    <a:moveTo>
                      <a:pt x="324" y="233"/>
                    </a:moveTo>
                    <a:lnTo>
                      <a:pt x="324" y="235"/>
                    </a:lnTo>
                    <a:lnTo>
                      <a:pt x="324" y="235"/>
                    </a:lnTo>
                    <a:lnTo>
                      <a:pt x="324" y="235"/>
                    </a:lnTo>
                    <a:lnTo>
                      <a:pt x="326" y="235"/>
                    </a:lnTo>
                    <a:lnTo>
                      <a:pt x="326" y="235"/>
                    </a:lnTo>
                    <a:lnTo>
                      <a:pt x="326" y="233"/>
                    </a:lnTo>
                    <a:lnTo>
                      <a:pt x="324" y="233"/>
                    </a:lnTo>
                    <a:lnTo>
                      <a:pt x="324" y="233"/>
                    </a:lnTo>
                    <a:close/>
                    <a:moveTo>
                      <a:pt x="475" y="245"/>
                    </a:moveTo>
                    <a:lnTo>
                      <a:pt x="475" y="243"/>
                    </a:lnTo>
                    <a:lnTo>
                      <a:pt x="475" y="243"/>
                    </a:lnTo>
                    <a:lnTo>
                      <a:pt x="475" y="243"/>
                    </a:lnTo>
                    <a:lnTo>
                      <a:pt x="477" y="243"/>
                    </a:lnTo>
                    <a:lnTo>
                      <a:pt x="477" y="241"/>
                    </a:lnTo>
                    <a:lnTo>
                      <a:pt x="477" y="239"/>
                    </a:lnTo>
                    <a:lnTo>
                      <a:pt x="477" y="239"/>
                    </a:lnTo>
                    <a:lnTo>
                      <a:pt x="475" y="239"/>
                    </a:lnTo>
                    <a:lnTo>
                      <a:pt x="473" y="237"/>
                    </a:lnTo>
                    <a:lnTo>
                      <a:pt x="471" y="241"/>
                    </a:lnTo>
                    <a:lnTo>
                      <a:pt x="470" y="241"/>
                    </a:lnTo>
                    <a:lnTo>
                      <a:pt x="466" y="241"/>
                    </a:lnTo>
                    <a:lnTo>
                      <a:pt x="466" y="245"/>
                    </a:lnTo>
                    <a:lnTo>
                      <a:pt x="464" y="245"/>
                    </a:lnTo>
                    <a:lnTo>
                      <a:pt x="462" y="245"/>
                    </a:lnTo>
                    <a:lnTo>
                      <a:pt x="460" y="245"/>
                    </a:lnTo>
                    <a:lnTo>
                      <a:pt x="458" y="246"/>
                    </a:lnTo>
                    <a:lnTo>
                      <a:pt x="454" y="248"/>
                    </a:lnTo>
                    <a:lnTo>
                      <a:pt x="454" y="250"/>
                    </a:lnTo>
                    <a:lnTo>
                      <a:pt x="453" y="254"/>
                    </a:lnTo>
                    <a:lnTo>
                      <a:pt x="453" y="254"/>
                    </a:lnTo>
                    <a:lnTo>
                      <a:pt x="454" y="254"/>
                    </a:lnTo>
                    <a:lnTo>
                      <a:pt x="454" y="256"/>
                    </a:lnTo>
                    <a:lnTo>
                      <a:pt x="454" y="256"/>
                    </a:lnTo>
                    <a:lnTo>
                      <a:pt x="454" y="256"/>
                    </a:lnTo>
                    <a:lnTo>
                      <a:pt x="454" y="256"/>
                    </a:lnTo>
                    <a:lnTo>
                      <a:pt x="454" y="258"/>
                    </a:lnTo>
                    <a:lnTo>
                      <a:pt x="454" y="258"/>
                    </a:lnTo>
                    <a:lnTo>
                      <a:pt x="454" y="258"/>
                    </a:lnTo>
                    <a:lnTo>
                      <a:pt x="453" y="260"/>
                    </a:lnTo>
                    <a:lnTo>
                      <a:pt x="454" y="260"/>
                    </a:lnTo>
                    <a:lnTo>
                      <a:pt x="456" y="260"/>
                    </a:lnTo>
                    <a:lnTo>
                      <a:pt x="458" y="260"/>
                    </a:lnTo>
                    <a:lnTo>
                      <a:pt x="462" y="258"/>
                    </a:lnTo>
                    <a:lnTo>
                      <a:pt x="466" y="256"/>
                    </a:lnTo>
                    <a:lnTo>
                      <a:pt x="468" y="256"/>
                    </a:lnTo>
                    <a:lnTo>
                      <a:pt x="470" y="254"/>
                    </a:lnTo>
                    <a:lnTo>
                      <a:pt x="477" y="246"/>
                    </a:lnTo>
                    <a:lnTo>
                      <a:pt x="477" y="246"/>
                    </a:lnTo>
                    <a:lnTo>
                      <a:pt x="475" y="245"/>
                    </a:lnTo>
                    <a:close/>
                    <a:moveTo>
                      <a:pt x="451" y="258"/>
                    </a:moveTo>
                    <a:lnTo>
                      <a:pt x="449" y="260"/>
                    </a:lnTo>
                    <a:lnTo>
                      <a:pt x="449" y="260"/>
                    </a:lnTo>
                    <a:lnTo>
                      <a:pt x="449" y="258"/>
                    </a:lnTo>
                    <a:lnTo>
                      <a:pt x="451" y="258"/>
                    </a:lnTo>
                    <a:lnTo>
                      <a:pt x="451" y="258"/>
                    </a:lnTo>
                    <a:close/>
                    <a:moveTo>
                      <a:pt x="458" y="227"/>
                    </a:moveTo>
                    <a:lnTo>
                      <a:pt x="460" y="227"/>
                    </a:lnTo>
                    <a:lnTo>
                      <a:pt x="460" y="227"/>
                    </a:lnTo>
                    <a:lnTo>
                      <a:pt x="462" y="227"/>
                    </a:lnTo>
                    <a:lnTo>
                      <a:pt x="462" y="226"/>
                    </a:lnTo>
                    <a:lnTo>
                      <a:pt x="464" y="226"/>
                    </a:lnTo>
                    <a:lnTo>
                      <a:pt x="464" y="226"/>
                    </a:lnTo>
                    <a:lnTo>
                      <a:pt x="464" y="227"/>
                    </a:lnTo>
                    <a:lnTo>
                      <a:pt x="462" y="231"/>
                    </a:lnTo>
                    <a:lnTo>
                      <a:pt x="462" y="231"/>
                    </a:lnTo>
                    <a:lnTo>
                      <a:pt x="460" y="229"/>
                    </a:lnTo>
                    <a:lnTo>
                      <a:pt x="458" y="229"/>
                    </a:lnTo>
                    <a:lnTo>
                      <a:pt x="458" y="227"/>
                    </a:lnTo>
                    <a:close/>
                    <a:moveTo>
                      <a:pt x="513" y="79"/>
                    </a:moveTo>
                    <a:lnTo>
                      <a:pt x="513" y="79"/>
                    </a:lnTo>
                    <a:lnTo>
                      <a:pt x="513" y="81"/>
                    </a:lnTo>
                    <a:lnTo>
                      <a:pt x="513" y="81"/>
                    </a:lnTo>
                    <a:lnTo>
                      <a:pt x="513" y="79"/>
                    </a:lnTo>
                    <a:close/>
                    <a:moveTo>
                      <a:pt x="530" y="53"/>
                    </a:moveTo>
                    <a:lnTo>
                      <a:pt x="534" y="53"/>
                    </a:lnTo>
                    <a:lnTo>
                      <a:pt x="534" y="55"/>
                    </a:lnTo>
                    <a:lnTo>
                      <a:pt x="534" y="59"/>
                    </a:lnTo>
                    <a:lnTo>
                      <a:pt x="532" y="61"/>
                    </a:lnTo>
                    <a:lnTo>
                      <a:pt x="528" y="61"/>
                    </a:lnTo>
                    <a:lnTo>
                      <a:pt x="528" y="59"/>
                    </a:lnTo>
                    <a:lnTo>
                      <a:pt x="528" y="55"/>
                    </a:lnTo>
                    <a:lnTo>
                      <a:pt x="530" y="53"/>
                    </a:lnTo>
                    <a:close/>
                    <a:moveTo>
                      <a:pt x="504" y="28"/>
                    </a:moveTo>
                    <a:lnTo>
                      <a:pt x="504" y="28"/>
                    </a:lnTo>
                    <a:lnTo>
                      <a:pt x="504" y="30"/>
                    </a:lnTo>
                    <a:lnTo>
                      <a:pt x="506" y="28"/>
                    </a:lnTo>
                    <a:lnTo>
                      <a:pt x="506" y="24"/>
                    </a:lnTo>
                    <a:lnTo>
                      <a:pt x="506" y="23"/>
                    </a:lnTo>
                    <a:lnTo>
                      <a:pt x="504" y="21"/>
                    </a:lnTo>
                    <a:lnTo>
                      <a:pt x="504" y="23"/>
                    </a:lnTo>
                    <a:lnTo>
                      <a:pt x="504" y="23"/>
                    </a:lnTo>
                    <a:lnTo>
                      <a:pt x="504" y="24"/>
                    </a:lnTo>
                    <a:lnTo>
                      <a:pt x="504" y="24"/>
                    </a:lnTo>
                    <a:lnTo>
                      <a:pt x="504" y="26"/>
                    </a:lnTo>
                    <a:lnTo>
                      <a:pt x="504" y="28"/>
                    </a:lnTo>
                    <a:close/>
                    <a:moveTo>
                      <a:pt x="504" y="32"/>
                    </a:moveTo>
                    <a:lnTo>
                      <a:pt x="506" y="34"/>
                    </a:lnTo>
                    <a:lnTo>
                      <a:pt x="506" y="34"/>
                    </a:lnTo>
                    <a:lnTo>
                      <a:pt x="506" y="32"/>
                    </a:lnTo>
                    <a:lnTo>
                      <a:pt x="506" y="32"/>
                    </a:lnTo>
                    <a:lnTo>
                      <a:pt x="504" y="32"/>
                    </a:lnTo>
                    <a:lnTo>
                      <a:pt x="504" y="32"/>
                    </a:lnTo>
                    <a:close/>
                    <a:moveTo>
                      <a:pt x="502" y="28"/>
                    </a:moveTo>
                    <a:lnTo>
                      <a:pt x="502" y="30"/>
                    </a:lnTo>
                    <a:lnTo>
                      <a:pt x="502" y="30"/>
                    </a:lnTo>
                    <a:lnTo>
                      <a:pt x="502" y="32"/>
                    </a:lnTo>
                    <a:lnTo>
                      <a:pt x="504" y="32"/>
                    </a:lnTo>
                    <a:lnTo>
                      <a:pt x="504" y="32"/>
                    </a:lnTo>
                    <a:lnTo>
                      <a:pt x="504" y="30"/>
                    </a:lnTo>
                    <a:lnTo>
                      <a:pt x="502" y="30"/>
                    </a:lnTo>
                    <a:lnTo>
                      <a:pt x="502" y="28"/>
                    </a:lnTo>
                    <a:close/>
                    <a:moveTo>
                      <a:pt x="481" y="49"/>
                    </a:moveTo>
                    <a:lnTo>
                      <a:pt x="481" y="49"/>
                    </a:lnTo>
                    <a:lnTo>
                      <a:pt x="481" y="51"/>
                    </a:lnTo>
                    <a:lnTo>
                      <a:pt x="483" y="51"/>
                    </a:lnTo>
                    <a:lnTo>
                      <a:pt x="483" y="49"/>
                    </a:lnTo>
                    <a:lnTo>
                      <a:pt x="483" y="49"/>
                    </a:lnTo>
                    <a:lnTo>
                      <a:pt x="481" y="49"/>
                    </a:lnTo>
                    <a:close/>
                    <a:moveTo>
                      <a:pt x="485" y="38"/>
                    </a:moveTo>
                    <a:lnTo>
                      <a:pt x="487" y="38"/>
                    </a:lnTo>
                    <a:lnTo>
                      <a:pt x="485" y="36"/>
                    </a:lnTo>
                    <a:lnTo>
                      <a:pt x="485" y="34"/>
                    </a:lnTo>
                    <a:lnTo>
                      <a:pt x="483" y="34"/>
                    </a:lnTo>
                    <a:lnTo>
                      <a:pt x="483" y="36"/>
                    </a:lnTo>
                    <a:lnTo>
                      <a:pt x="483" y="38"/>
                    </a:lnTo>
                    <a:lnTo>
                      <a:pt x="485" y="38"/>
                    </a:lnTo>
                    <a:close/>
                    <a:moveTo>
                      <a:pt x="358" y="26"/>
                    </a:moveTo>
                    <a:lnTo>
                      <a:pt x="358" y="28"/>
                    </a:lnTo>
                    <a:lnTo>
                      <a:pt x="360" y="30"/>
                    </a:lnTo>
                    <a:lnTo>
                      <a:pt x="362" y="28"/>
                    </a:lnTo>
                    <a:lnTo>
                      <a:pt x="362" y="26"/>
                    </a:lnTo>
                    <a:lnTo>
                      <a:pt x="360" y="26"/>
                    </a:lnTo>
                    <a:lnTo>
                      <a:pt x="358" y="26"/>
                    </a:lnTo>
                    <a:close/>
                    <a:moveTo>
                      <a:pt x="358" y="40"/>
                    </a:moveTo>
                    <a:lnTo>
                      <a:pt x="358" y="40"/>
                    </a:lnTo>
                    <a:lnTo>
                      <a:pt x="358" y="40"/>
                    </a:lnTo>
                    <a:lnTo>
                      <a:pt x="358" y="40"/>
                    </a:lnTo>
                    <a:lnTo>
                      <a:pt x="358" y="42"/>
                    </a:lnTo>
                    <a:lnTo>
                      <a:pt x="356" y="40"/>
                    </a:lnTo>
                    <a:lnTo>
                      <a:pt x="356" y="40"/>
                    </a:lnTo>
                    <a:lnTo>
                      <a:pt x="358" y="40"/>
                    </a:lnTo>
                    <a:close/>
                    <a:moveTo>
                      <a:pt x="113" y="72"/>
                    </a:moveTo>
                    <a:lnTo>
                      <a:pt x="113" y="74"/>
                    </a:lnTo>
                    <a:lnTo>
                      <a:pt x="115" y="76"/>
                    </a:lnTo>
                    <a:lnTo>
                      <a:pt x="115" y="78"/>
                    </a:lnTo>
                    <a:lnTo>
                      <a:pt x="113" y="78"/>
                    </a:lnTo>
                    <a:lnTo>
                      <a:pt x="111" y="76"/>
                    </a:lnTo>
                    <a:lnTo>
                      <a:pt x="111" y="74"/>
                    </a:lnTo>
                    <a:lnTo>
                      <a:pt x="111" y="72"/>
                    </a:lnTo>
                    <a:lnTo>
                      <a:pt x="113" y="72"/>
                    </a:lnTo>
                    <a:close/>
                    <a:moveTo>
                      <a:pt x="130" y="76"/>
                    </a:moveTo>
                    <a:lnTo>
                      <a:pt x="130" y="76"/>
                    </a:lnTo>
                    <a:lnTo>
                      <a:pt x="130" y="76"/>
                    </a:lnTo>
                    <a:lnTo>
                      <a:pt x="128" y="76"/>
                    </a:lnTo>
                    <a:lnTo>
                      <a:pt x="128" y="76"/>
                    </a:lnTo>
                    <a:lnTo>
                      <a:pt x="128" y="76"/>
                    </a:lnTo>
                    <a:lnTo>
                      <a:pt x="128" y="78"/>
                    </a:lnTo>
                    <a:lnTo>
                      <a:pt x="130" y="78"/>
                    </a:lnTo>
                    <a:lnTo>
                      <a:pt x="130" y="78"/>
                    </a:lnTo>
                    <a:lnTo>
                      <a:pt x="130" y="78"/>
                    </a:lnTo>
                    <a:lnTo>
                      <a:pt x="130" y="76"/>
                    </a:lnTo>
                    <a:close/>
                    <a:moveTo>
                      <a:pt x="113" y="68"/>
                    </a:moveTo>
                    <a:lnTo>
                      <a:pt x="109" y="68"/>
                    </a:lnTo>
                    <a:lnTo>
                      <a:pt x="108" y="68"/>
                    </a:lnTo>
                    <a:lnTo>
                      <a:pt x="109" y="70"/>
                    </a:lnTo>
                    <a:lnTo>
                      <a:pt x="111" y="70"/>
                    </a:lnTo>
                    <a:lnTo>
                      <a:pt x="113" y="72"/>
                    </a:lnTo>
                    <a:lnTo>
                      <a:pt x="115" y="72"/>
                    </a:lnTo>
                    <a:lnTo>
                      <a:pt x="115" y="70"/>
                    </a:lnTo>
                    <a:lnTo>
                      <a:pt x="113" y="68"/>
                    </a:lnTo>
                    <a:close/>
                    <a:moveTo>
                      <a:pt x="128" y="79"/>
                    </a:moveTo>
                    <a:lnTo>
                      <a:pt x="128" y="79"/>
                    </a:lnTo>
                    <a:lnTo>
                      <a:pt x="128" y="81"/>
                    </a:lnTo>
                    <a:lnTo>
                      <a:pt x="128" y="81"/>
                    </a:lnTo>
                    <a:lnTo>
                      <a:pt x="130" y="83"/>
                    </a:lnTo>
                    <a:lnTo>
                      <a:pt x="130" y="83"/>
                    </a:lnTo>
                    <a:lnTo>
                      <a:pt x="130" y="81"/>
                    </a:lnTo>
                    <a:lnTo>
                      <a:pt x="130" y="81"/>
                    </a:lnTo>
                    <a:lnTo>
                      <a:pt x="130" y="79"/>
                    </a:lnTo>
                    <a:lnTo>
                      <a:pt x="128" y="79"/>
                    </a:lnTo>
                    <a:close/>
                    <a:moveTo>
                      <a:pt x="140" y="76"/>
                    </a:moveTo>
                    <a:lnTo>
                      <a:pt x="140" y="76"/>
                    </a:lnTo>
                    <a:lnTo>
                      <a:pt x="138" y="76"/>
                    </a:lnTo>
                    <a:lnTo>
                      <a:pt x="140" y="78"/>
                    </a:lnTo>
                    <a:lnTo>
                      <a:pt x="140" y="78"/>
                    </a:lnTo>
                    <a:lnTo>
                      <a:pt x="142" y="76"/>
                    </a:lnTo>
                    <a:lnTo>
                      <a:pt x="142" y="76"/>
                    </a:lnTo>
                    <a:lnTo>
                      <a:pt x="140" y="76"/>
                    </a:lnTo>
                    <a:lnTo>
                      <a:pt x="140" y="76"/>
                    </a:lnTo>
                    <a:close/>
                    <a:moveTo>
                      <a:pt x="128" y="83"/>
                    </a:moveTo>
                    <a:lnTo>
                      <a:pt x="127" y="83"/>
                    </a:lnTo>
                    <a:lnTo>
                      <a:pt x="127" y="85"/>
                    </a:lnTo>
                    <a:lnTo>
                      <a:pt x="128" y="85"/>
                    </a:lnTo>
                    <a:lnTo>
                      <a:pt x="128" y="83"/>
                    </a:lnTo>
                    <a:close/>
                    <a:moveTo>
                      <a:pt x="102" y="66"/>
                    </a:moveTo>
                    <a:lnTo>
                      <a:pt x="104" y="64"/>
                    </a:lnTo>
                    <a:lnTo>
                      <a:pt x="104" y="62"/>
                    </a:lnTo>
                    <a:lnTo>
                      <a:pt x="102" y="61"/>
                    </a:lnTo>
                    <a:lnTo>
                      <a:pt x="100" y="61"/>
                    </a:lnTo>
                    <a:lnTo>
                      <a:pt x="98" y="61"/>
                    </a:lnTo>
                    <a:lnTo>
                      <a:pt x="98" y="62"/>
                    </a:lnTo>
                    <a:lnTo>
                      <a:pt x="100" y="66"/>
                    </a:lnTo>
                    <a:lnTo>
                      <a:pt x="102" y="66"/>
                    </a:lnTo>
                    <a:close/>
                    <a:moveTo>
                      <a:pt x="115" y="76"/>
                    </a:moveTo>
                    <a:lnTo>
                      <a:pt x="115" y="78"/>
                    </a:lnTo>
                    <a:lnTo>
                      <a:pt x="115" y="79"/>
                    </a:lnTo>
                    <a:lnTo>
                      <a:pt x="117" y="81"/>
                    </a:lnTo>
                    <a:lnTo>
                      <a:pt x="121" y="81"/>
                    </a:lnTo>
                    <a:lnTo>
                      <a:pt x="123" y="83"/>
                    </a:lnTo>
                    <a:lnTo>
                      <a:pt x="123" y="81"/>
                    </a:lnTo>
                    <a:lnTo>
                      <a:pt x="123" y="79"/>
                    </a:lnTo>
                    <a:lnTo>
                      <a:pt x="117" y="76"/>
                    </a:lnTo>
                    <a:lnTo>
                      <a:pt x="115" y="76"/>
                    </a:lnTo>
                    <a:close/>
                    <a:moveTo>
                      <a:pt x="142" y="79"/>
                    </a:moveTo>
                    <a:lnTo>
                      <a:pt x="142" y="79"/>
                    </a:lnTo>
                    <a:lnTo>
                      <a:pt x="142" y="79"/>
                    </a:lnTo>
                    <a:lnTo>
                      <a:pt x="142" y="81"/>
                    </a:lnTo>
                    <a:lnTo>
                      <a:pt x="144" y="79"/>
                    </a:lnTo>
                    <a:lnTo>
                      <a:pt x="144" y="79"/>
                    </a:lnTo>
                    <a:lnTo>
                      <a:pt x="142" y="79"/>
                    </a:lnTo>
                    <a:lnTo>
                      <a:pt x="142" y="79"/>
                    </a:lnTo>
                    <a:lnTo>
                      <a:pt x="142" y="79"/>
                    </a:lnTo>
                    <a:close/>
                    <a:moveTo>
                      <a:pt x="145" y="76"/>
                    </a:moveTo>
                    <a:lnTo>
                      <a:pt x="144" y="76"/>
                    </a:lnTo>
                    <a:lnTo>
                      <a:pt x="144" y="76"/>
                    </a:lnTo>
                    <a:lnTo>
                      <a:pt x="144" y="78"/>
                    </a:lnTo>
                    <a:lnTo>
                      <a:pt x="145" y="78"/>
                    </a:lnTo>
                    <a:lnTo>
                      <a:pt x="147" y="78"/>
                    </a:lnTo>
                    <a:lnTo>
                      <a:pt x="145" y="78"/>
                    </a:lnTo>
                    <a:lnTo>
                      <a:pt x="147" y="79"/>
                    </a:lnTo>
                    <a:lnTo>
                      <a:pt x="149" y="79"/>
                    </a:lnTo>
                    <a:lnTo>
                      <a:pt x="149" y="78"/>
                    </a:lnTo>
                    <a:lnTo>
                      <a:pt x="149" y="74"/>
                    </a:lnTo>
                    <a:lnTo>
                      <a:pt x="145" y="76"/>
                    </a:lnTo>
                    <a:close/>
                    <a:moveTo>
                      <a:pt x="168" y="47"/>
                    </a:moveTo>
                    <a:lnTo>
                      <a:pt x="168" y="45"/>
                    </a:lnTo>
                    <a:lnTo>
                      <a:pt x="168" y="45"/>
                    </a:lnTo>
                    <a:lnTo>
                      <a:pt x="166" y="45"/>
                    </a:lnTo>
                    <a:lnTo>
                      <a:pt x="166" y="45"/>
                    </a:lnTo>
                    <a:lnTo>
                      <a:pt x="166" y="45"/>
                    </a:lnTo>
                    <a:lnTo>
                      <a:pt x="166" y="47"/>
                    </a:lnTo>
                    <a:lnTo>
                      <a:pt x="168" y="47"/>
                    </a:lnTo>
                    <a:close/>
                    <a:moveTo>
                      <a:pt x="176" y="43"/>
                    </a:moveTo>
                    <a:lnTo>
                      <a:pt x="176" y="42"/>
                    </a:lnTo>
                    <a:lnTo>
                      <a:pt x="174" y="42"/>
                    </a:lnTo>
                    <a:lnTo>
                      <a:pt x="176" y="43"/>
                    </a:lnTo>
                    <a:lnTo>
                      <a:pt x="176" y="43"/>
                    </a:lnTo>
                    <a:lnTo>
                      <a:pt x="176" y="43"/>
                    </a:lnTo>
                    <a:close/>
                    <a:moveTo>
                      <a:pt x="149" y="93"/>
                    </a:moveTo>
                    <a:lnTo>
                      <a:pt x="149" y="91"/>
                    </a:lnTo>
                    <a:lnTo>
                      <a:pt x="149" y="91"/>
                    </a:lnTo>
                    <a:lnTo>
                      <a:pt x="147" y="91"/>
                    </a:lnTo>
                    <a:lnTo>
                      <a:pt x="147" y="91"/>
                    </a:lnTo>
                    <a:lnTo>
                      <a:pt x="147" y="91"/>
                    </a:lnTo>
                    <a:lnTo>
                      <a:pt x="149" y="91"/>
                    </a:lnTo>
                    <a:lnTo>
                      <a:pt x="149" y="93"/>
                    </a:lnTo>
                    <a:lnTo>
                      <a:pt x="151" y="93"/>
                    </a:lnTo>
                    <a:lnTo>
                      <a:pt x="151" y="93"/>
                    </a:lnTo>
                    <a:lnTo>
                      <a:pt x="149" y="93"/>
                    </a:lnTo>
                    <a:close/>
                    <a:moveTo>
                      <a:pt x="136" y="79"/>
                    </a:moveTo>
                    <a:lnTo>
                      <a:pt x="136" y="79"/>
                    </a:lnTo>
                    <a:lnTo>
                      <a:pt x="136" y="79"/>
                    </a:lnTo>
                    <a:lnTo>
                      <a:pt x="136" y="81"/>
                    </a:lnTo>
                    <a:lnTo>
                      <a:pt x="136" y="81"/>
                    </a:lnTo>
                    <a:lnTo>
                      <a:pt x="136" y="81"/>
                    </a:lnTo>
                    <a:lnTo>
                      <a:pt x="136" y="81"/>
                    </a:lnTo>
                    <a:lnTo>
                      <a:pt x="136" y="79"/>
                    </a:lnTo>
                    <a:close/>
                    <a:moveTo>
                      <a:pt x="132" y="97"/>
                    </a:moveTo>
                    <a:lnTo>
                      <a:pt x="132" y="98"/>
                    </a:lnTo>
                    <a:lnTo>
                      <a:pt x="130" y="100"/>
                    </a:lnTo>
                    <a:lnTo>
                      <a:pt x="132" y="100"/>
                    </a:lnTo>
                    <a:lnTo>
                      <a:pt x="134" y="100"/>
                    </a:lnTo>
                    <a:lnTo>
                      <a:pt x="134" y="100"/>
                    </a:lnTo>
                    <a:lnTo>
                      <a:pt x="136" y="98"/>
                    </a:lnTo>
                    <a:lnTo>
                      <a:pt x="134" y="98"/>
                    </a:lnTo>
                    <a:lnTo>
                      <a:pt x="132" y="97"/>
                    </a:lnTo>
                    <a:close/>
                    <a:moveTo>
                      <a:pt x="145" y="98"/>
                    </a:moveTo>
                    <a:lnTo>
                      <a:pt x="145" y="100"/>
                    </a:lnTo>
                    <a:lnTo>
                      <a:pt x="144" y="100"/>
                    </a:lnTo>
                    <a:lnTo>
                      <a:pt x="144" y="102"/>
                    </a:lnTo>
                    <a:lnTo>
                      <a:pt x="145" y="102"/>
                    </a:lnTo>
                    <a:lnTo>
                      <a:pt x="145" y="104"/>
                    </a:lnTo>
                    <a:lnTo>
                      <a:pt x="145" y="104"/>
                    </a:lnTo>
                    <a:lnTo>
                      <a:pt x="147" y="102"/>
                    </a:lnTo>
                    <a:lnTo>
                      <a:pt x="149" y="102"/>
                    </a:lnTo>
                    <a:lnTo>
                      <a:pt x="149" y="100"/>
                    </a:lnTo>
                    <a:lnTo>
                      <a:pt x="147" y="100"/>
                    </a:lnTo>
                    <a:lnTo>
                      <a:pt x="145" y="98"/>
                    </a:lnTo>
                    <a:close/>
                    <a:moveTo>
                      <a:pt x="149" y="97"/>
                    </a:moveTo>
                    <a:lnTo>
                      <a:pt x="151" y="97"/>
                    </a:lnTo>
                    <a:lnTo>
                      <a:pt x="153" y="98"/>
                    </a:lnTo>
                    <a:lnTo>
                      <a:pt x="155" y="98"/>
                    </a:lnTo>
                    <a:lnTo>
                      <a:pt x="155" y="98"/>
                    </a:lnTo>
                    <a:lnTo>
                      <a:pt x="153" y="97"/>
                    </a:lnTo>
                    <a:lnTo>
                      <a:pt x="151" y="97"/>
                    </a:lnTo>
                    <a:lnTo>
                      <a:pt x="151" y="95"/>
                    </a:lnTo>
                    <a:lnTo>
                      <a:pt x="149" y="95"/>
                    </a:lnTo>
                    <a:lnTo>
                      <a:pt x="147" y="93"/>
                    </a:lnTo>
                    <a:lnTo>
                      <a:pt x="147" y="95"/>
                    </a:lnTo>
                    <a:lnTo>
                      <a:pt x="147" y="95"/>
                    </a:lnTo>
                    <a:lnTo>
                      <a:pt x="147" y="97"/>
                    </a:lnTo>
                    <a:lnTo>
                      <a:pt x="147" y="97"/>
                    </a:lnTo>
                    <a:lnTo>
                      <a:pt x="147" y="97"/>
                    </a:lnTo>
                    <a:lnTo>
                      <a:pt x="149" y="98"/>
                    </a:lnTo>
                    <a:lnTo>
                      <a:pt x="149" y="97"/>
                    </a:lnTo>
                    <a:close/>
                    <a:moveTo>
                      <a:pt x="123" y="76"/>
                    </a:moveTo>
                    <a:lnTo>
                      <a:pt x="121" y="76"/>
                    </a:lnTo>
                    <a:lnTo>
                      <a:pt x="119" y="76"/>
                    </a:lnTo>
                    <a:lnTo>
                      <a:pt x="121" y="78"/>
                    </a:lnTo>
                    <a:lnTo>
                      <a:pt x="125" y="79"/>
                    </a:lnTo>
                    <a:lnTo>
                      <a:pt x="127" y="79"/>
                    </a:lnTo>
                    <a:lnTo>
                      <a:pt x="125" y="78"/>
                    </a:lnTo>
                    <a:lnTo>
                      <a:pt x="123" y="76"/>
                    </a:lnTo>
                    <a:close/>
                    <a:moveTo>
                      <a:pt x="204" y="34"/>
                    </a:moveTo>
                    <a:lnTo>
                      <a:pt x="206" y="34"/>
                    </a:lnTo>
                    <a:lnTo>
                      <a:pt x="206" y="36"/>
                    </a:lnTo>
                    <a:lnTo>
                      <a:pt x="208" y="36"/>
                    </a:lnTo>
                    <a:lnTo>
                      <a:pt x="208" y="34"/>
                    </a:lnTo>
                    <a:lnTo>
                      <a:pt x="210" y="32"/>
                    </a:lnTo>
                    <a:lnTo>
                      <a:pt x="210" y="30"/>
                    </a:lnTo>
                    <a:lnTo>
                      <a:pt x="208" y="28"/>
                    </a:lnTo>
                    <a:lnTo>
                      <a:pt x="208" y="26"/>
                    </a:lnTo>
                    <a:lnTo>
                      <a:pt x="204" y="28"/>
                    </a:lnTo>
                    <a:lnTo>
                      <a:pt x="204" y="30"/>
                    </a:lnTo>
                    <a:lnTo>
                      <a:pt x="204" y="32"/>
                    </a:lnTo>
                    <a:lnTo>
                      <a:pt x="208" y="32"/>
                    </a:lnTo>
                    <a:lnTo>
                      <a:pt x="206" y="34"/>
                    </a:lnTo>
                    <a:lnTo>
                      <a:pt x="204" y="34"/>
                    </a:lnTo>
                    <a:close/>
                    <a:moveTo>
                      <a:pt x="18" y="55"/>
                    </a:moveTo>
                    <a:lnTo>
                      <a:pt x="18" y="53"/>
                    </a:lnTo>
                    <a:lnTo>
                      <a:pt x="17" y="53"/>
                    </a:lnTo>
                    <a:lnTo>
                      <a:pt x="13" y="49"/>
                    </a:lnTo>
                    <a:lnTo>
                      <a:pt x="11" y="49"/>
                    </a:lnTo>
                    <a:lnTo>
                      <a:pt x="11" y="47"/>
                    </a:lnTo>
                    <a:lnTo>
                      <a:pt x="9" y="47"/>
                    </a:lnTo>
                    <a:lnTo>
                      <a:pt x="7" y="49"/>
                    </a:lnTo>
                    <a:lnTo>
                      <a:pt x="9" y="51"/>
                    </a:lnTo>
                    <a:lnTo>
                      <a:pt x="13" y="53"/>
                    </a:lnTo>
                    <a:lnTo>
                      <a:pt x="17" y="55"/>
                    </a:lnTo>
                    <a:lnTo>
                      <a:pt x="18" y="55"/>
                    </a:lnTo>
                    <a:close/>
                    <a:moveTo>
                      <a:pt x="49" y="93"/>
                    </a:moveTo>
                    <a:lnTo>
                      <a:pt x="49" y="97"/>
                    </a:lnTo>
                    <a:lnTo>
                      <a:pt x="49" y="98"/>
                    </a:lnTo>
                    <a:lnTo>
                      <a:pt x="49" y="102"/>
                    </a:lnTo>
                    <a:lnTo>
                      <a:pt x="51" y="102"/>
                    </a:lnTo>
                    <a:lnTo>
                      <a:pt x="53" y="98"/>
                    </a:lnTo>
                    <a:lnTo>
                      <a:pt x="51" y="95"/>
                    </a:lnTo>
                    <a:lnTo>
                      <a:pt x="49" y="93"/>
                    </a:lnTo>
                    <a:close/>
                    <a:moveTo>
                      <a:pt x="37" y="74"/>
                    </a:moveTo>
                    <a:lnTo>
                      <a:pt x="36" y="70"/>
                    </a:lnTo>
                    <a:lnTo>
                      <a:pt x="34" y="70"/>
                    </a:lnTo>
                    <a:lnTo>
                      <a:pt x="34" y="68"/>
                    </a:lnTo>
                    <a:lnTo>
                      <a:pt x="32" y="70"/>
                    </a:lnTo>
                    <a:lnTo>
                      <a:pt x="32" y="70"/>
                    </a:lnTo>
                    <a:lnTo>
                      <a:pt x="30" y="70"/>
                    </a:lnTo>
                    <a:lnTo>
                      <a:pt x="28" y="70"/>
                    </a:lnTo>
                    <a:lnTo>
                      <a:pt x="34" y="76"/>
                    </a:lnTo>
                    <a:lnTo>
                      <a:pt x="34" y="76"/>
                    </a:lnTo>
                    <a:lnTo>
                      <a:pt x="34" y="78"/>
                    </a:lnTo>
                    <a:lnTo>
                      <a:pt x="34" y="78"/>
                    </a:lnTo>
                    <a:lnTo>
                      <a:pt x="34" y="79"/>
                    </a:lnTo>
                    <a:lnTo>
                      <a:pt x="36" y="79"/>
                    </a:lnTo>
                    <a:lnTo>
                      <a:pt x="36" y="79"/>
                    </a:lnTo>
                    <a:lnTo>
                      <a:pt x="39" y="83"/>
                    </a:lnTo>
                    <a:lnTo>
                      <a:pt x="39" y="85"/>
                    </a:lnTo>
                    <a:lnTo>
                      <a:pt x="41" y="81"/>
                    </a:lnTo>
                    <a:lnTo>
                      <a:pt x="43" y="79"/>
                    </a:lnTo>
                    <a:lnTo>
                      <a:pt x="41" y="78"/>
                    </a:lnTo>
                    <a:lnTo>
                      <a:pt x="37" y="74"/>
                    </a:lnTo>
                    <a:close/>
                    <a:moveTo>
                      <a:pt x="34" y="61"/>
                    </a:moveTo>
                    <a:lnTo>
                      <a:pt x="32" y="59"/>
                    </a:lnTo>
                    <a:lnTo>
                      <a:pt x="32" y="59"/>
                    </a:lnTo>
                    <a:lnTo>
                      <a:pt x="30" y="59"/>
                    </a:lnTo>
                    <a:lnTo>
                      <a:pt x="30" y="59"/>
                    </a:lnTo>
                    <a:lnTo>
                      <a:pt x="30" y="59"/>
                    </a:lnTo>
                    <a:lnTo>
                      <a:pt x="34" y="61"/>
                    </a:lnTo>
                    <a:close/>
                    <a:moveTo>
                      <a:pt x="217" y="45"/>
                    </a:moveTo>
                    <a:lnTo>
                      <a:pt x="217" y="47"/>
                    </a:lnTo>
                    <a:lnTo>
                      <a:pt x="216" y="47"/>
                    </a:lnTo>
                    <a:lnTo>
                      <a:pt x="216" y="47"/>
                    </a:lnTo>
                    <a:lnTo>
                      <a:pt x="217" y="47"/>
                    </a:lnTo>
                    <a:lnTo>
                      <a:pt x="217" y="47"/>
                    </a:lnTo>
                    <a:lnTo>
                      <a:pt x="217" y="47"/>
                    </a:lnTo>
                    <a:lnTo>
                      <a:pt x="217" y="45"/>
                    </a:lnTo>
                    <a:lnTo>
                      <a:pt x="217" y="45"/>
                    </a:lnTo>
                    <a:close/>
                    <a:moveTo>
                      <a:pt x="729" y="203"/>
                    </a:moveTo>
                    <a:lnTo>
                      <a:pt x="729" y="199"/>
                    </a:lnTo>
                    <a:lnTo>
                      <a:pt x="731" y="195"/>
                    </a:lnTo>
                    <a:lnTo>
                      <a:pt x="731" y="138"/>
                    </a:lnTo>
                    <a:lnTo>
                      <a:pt x="731" y="136"/>
                    </a:lnTo>
                    <a:lnTo>
                      <a:pt x="729" y="136"/>
                    </a:lnTo>
                    <a:lnTo>
                      <a:pt x="729" y="135"/>
                    </a:lnTo>
                    <a:lnTo>
                      <a:pt x="727" y="135"/>
                    </a:lnTo>
                    <a:lnTo>
                      <a:pt x="727" y="135"/>
                    </a:lnTo>
                    <a:lnTo>
                      <a:pt x="725" y="133"/>
                    </a:lnTo>
                    <a:lnTo>
                      <a:pt x="712" y="131"/>
                    </a:lnTo>
                    <a:lnTo>
                      <a:pt x="708" y="131"/>
                    </a:lnTo>
                    <a:lnTo>
                      <a:pt x="684" y="119"/>
                    </a:lnTo>
                    <a:lnTo>
                      <a:pt x="680" y="117"/>
                    </a:lnTo>
                    <a:lnTo>
                      <a:pt x="678" y="119"/>
                    </a:lnTo>
                    <a:lnTo>
                      <a:pt x="672" y="121"/>
                    </a:lnTo>
                    <a:lnTo>
                      <a:pt x="670" y="121"/>
                    </a:lnTo>
                    <a:lnTo>
                      <a:pt x="670" y="123"/>
                    </a:lnTo>
                    <a:lnTo>
                      <a:pt x="670" y="123"/>
                    </a:lnTo>
                    <a:lnTo>
                      <a:pt x="670" y="125"/>
                    </a:lnTo>
                    <a:lnTo>
                      <a:pt x="670" y="125"/>
                    </a:lnTo>
                    <a:lnTo>
                      <a:pt x="669" y="127"/>
                    </a:lnTo>
                    <a:lnTo>
                      <a:pt x="667" y="129"/>
                    </a:lnTo>
                    <a:lnTo>
                      <a:pt x="661" y="129"/>
                    </a:lnTo>
                    <a:lnTo>
                      <a:pt x="657" y="131"/>
                    </a:lnTo>
                    <a:lnTo>
                      <a:pt x="657" y="131"/>
                    </a:lnTo>
                    <a:lnTo>
                      <a:pt x="655" y="135"/>
                    </a:lnTo>
                    <a:lnTo>
                      <a:pt x="655" y="135"/>
                    </a:lnTo>
                    <a:lnTo>
                      <a:pt x="653" y="136"/>
                    </a:lnTo>
                    <a:lnTo>
                      <a:pt x="652" y="138"/>
                    </a:lnTo>
                    <a:lnTo>
                      <a:pt x="652" y="138"/>
                    </a:lnTo>
                    <a:lnTo>
                      <a:pt x="646" y="144"/>
                    </a:lnTo>
                    <a:lnTo>
                      <a:pt x="644" y="148"/>
                    </a:lnTo>
                    <a:lnTo>
                      <a:pt x="640" y="148"/>
                    </a:lnTo>
                    <a:lnTo>
                      <a:pt x="636" y="148"/>
                    </a:lnTo>
                    <a:lnTo>
                      <a:pt x="634" y="146"/>
                    </a:lnTo>
                    <a:lnTo>
                      <a:pt x="633" y="144"/>
                    </a:lnTo>
                    <a:lnTo>
                      <a:pt x="633" y="140"/>
                    </a:lnTo>
                    <a:lnTo>
                      <a:pt x="631" y="140"/>
                    </a:lnTo>
                    <a:lnTo>
                      <a:pt x="631" y="138"/>
                    </a:lnTo>
                    <a:lnTo>
                      <a:pt x="631" y="136"/>
                    </a:lnTo>
                    <a:lnTo>
                      <a:pt x="629" y="135"/>
                    </a:lnTo>
                    <a:lnTo>
                      <a:pt x="629" y="135"/>
                    </a:lnTo>
                    <a:lnTo>
                      <a:pt x="627" y="136"/>
                    </a:lnTo>
                    <a:lnTo>
                      <a:pt x="627" y="138"/>
                    </a:lnTo>
                    <a:lnTo>
                      <a:pt x="623" y="131"/>
                    </a:lnTo>
                    <a:lnTo>
                      <a:pt x="621" y="127"/>
                    </a:lnTo>
                    <a:lnTo>
                      <a:pt x="621" y="123"/>
                    </a:lnTo>
                    <a:lnTo>
                      <a:pt x="621" y="121"/>
                    </a:lnTo>
                    <a:lnTo>
                      <a:pt x="623" y="117"/>
                    </a:lnTo>
                    <a:lnTo>
                      <a:pt x="623" y="116"/>
                    </a:lnTo>
                    <a:lnTo>
                      <a:pt x="623" y="114"/>
                    </a:lnTo>
                    <a:lnTo>
                      <a:pt x="621" y="110"/>
                    </a:lnTo>
                    <a:lnTo>
                      <a:pt x="621" y="108"/>
                    </a:lnTo>
                    <a:lnTo>
                      <a:pt x="621" y="108"/>
                    </a:lnTo>
                    <a:lnTo>
                      <a:pt x="621" y="108"/>
                    </a:lnTo>
                    <a:lnTo>
                      <a:pt x="621" y="106"/>
                    </a:lnTo>
                    <a:lnTo>
                      <a:pt x="619" y="106"/>
                    </a:lnTo>
                    <a:lnTo>
                      <a:pt x="619" y="106"/>
                    </a:lnTo>
                    <a:lnTo>
                      <a:pt x="612" y="104"/>
                    </a:lnTo>
                    <a:lnTo>
                      <a:pt x="610" y="104"/>
                    </a:lnTo>
                    <a:lnTo>
                      <a:pt x="602" y="100"/>
                    </a:lnTo>
                    <a:lnTo>
                      <a:pt x="598" y="100"/>
                    </a:lnTo>
                    <a:lnTo>
                      <a:pt x="593" y="100"/>
                    </a:lnTo>
                    <a:lnTo>
                      <a:pt x="591" y="100"/>
                    </a:lnTo>
                    <a:lnTo>
                      <a:pt x="583" y="104"/>
                    </a:lnTo>
                    <a:lnTo>
                      <a:pt x="578" y="108"/>
                    </a:lnTo>
                    <a:lnTo>
                      <a:pt x="576" y="108"/>
                    </a:lnTo>
                    <a:lnTo>
                      <a:pt x="576" y="110"/>
                    </a:lnTo>
                    <a:lnTo>
                      <a:pt x="572" y="116"/>
                    </a:lnTo>
                    <a:lnTo>
                      <a:pt x="572" y="117"/>
                    </a:lnTo>
                    <a:lnTo>
                      <a:pt x="576" y="116"/>
                    </a:lnTo>
                    <a:lnTo>
                      <a:pt x="578" y="116"/>
                    </a:lnTo>
                    <a:lnTo>
                      <a:pt x="581" y="117"/>
                    </a:lnTo>
                    <a:lnTo>
                      <a:pt x="583" y="117"/>
                    </a:lnTo>
                    <a:lnTo>
                      <a:pt x="585" y="119"/>
                    </a:lnTo>
                    <a:lnTo>
                      <a:pt x="585" y="119"/>
                    </a:lnTo>
                    <a:lnTo>
                      <a:pt x="587" y="121"/>
                    </a:lnTo>
                    <a:lnTo>
                      <a:pt x="587" y="121"/>
                    </a:lnTo>
                    <a:lnTo>
                      <a:pt x="587" y="123"/>
                    </a:lnTo>
                    <a:lnTo>
                      <a:pt x="587" y="125"/>
                    </a:lnTo>
                    <a:lnTo>
                      <a:pt x="591" y="127"/>
                    </a:lnTo>
                    <a:lnTo>
                      <a:pt x="593" y="129"/>
                    </a:lnTo>
                    <a:lnTo>
                      <a:pt x="597" y="131"/>
                    </a:lnTo>
                    <a:lnTo>
                      <a:pt x="606" y="131"/>
                    </a:lnTo>
                    <a:lnTo>
                      <a:pt x="610" y="129"/>
                    </a:lnTo>
                    <a:lnTo>
                      <a:pt x="614" y="129"/>
                    </a:lnTo>
                    <a:lnTo>
                      <a:pt x="617" y="127"/>
                    </a:lnTo>
                    <a:lnTo>
                      <a:pt x="617" y="129"/>
                    </a:lnTo>
                    <a:lnTo>
                      <a:pt x="617" y="129"/>
                    </a:lnTo>
                    <a:lnTo>
                      <a:pt x="617" y="131"/>
                    </a:lnTo>
                    <a:lnTo>
                      <a:pt x="616" y="131"/>
                    </a:lnTo>
                    <a:lnTo>
                      <a:pt x="617" y="131"/>
                    </a:lnTo>
                    <a:lnTo>
                      <a:pt x="617" y="133"/>
                    </a:lnTo>
                    <a:lnTo>
                      <a:pt x="616" y="135"/>
                    </a:lnTo>
                    <a:lnTo>
                      <a:pt x="616" y="136"/>
                    </a:lnTo>
                    <a:lnTo>
                      <a:pt x="614" y="135"/>
                    </a:lnTo>
                    <a:lnTo>
                      <a:pt x="612" y="135"/>
                    </a:lnTo>
                    <a:lnTo>
                      <a:pt x="610" y="135"/>
                    </a:lnTo>
                    <a:lnTo>
                      <a:pt x="608" y="133"/>
                    </a:lnTo>
                    <a:lnTo>
                      <a:pt x="606" y="133"/>
                    </a:lnTo>
                    <a:lnTo>
                      <a:pt x="604" y="133"/>
                    </a:lnTo>
                    <a:lnTo>
                      <a:pt x="604" y="135"/>
                    </a:lnTo>
                    <a:lnTo>
                      <a:pt x="602" y="136"/>
                    </a:lnTo>
                    <a:lnTo>
                      <a:pt x="600" y="138"/>
                    </a:lnTo>
                    <a:lnTo>
                      <a:pt x="598" y="138"/>
                    </a:lnTo>
                    <a:lnTo>
                      <a:pt x="598" y="138"/>
                    </a:lnTo>
                    <a:lnTo>
                      <a:pt x="597" y="136"/>
                    </a:lnTo>
                    <a:lnTo>
                      <a:pt x="593" y="136"/>
                    </a:lnTo>
                    <a:lnTo>
                      <a:pt x="591" y="136"/>
                    </a:lnTo>
                    <a:lnTo>
                      <a:pt x="587" y="138"/>
                    </a:lnTo>
                    <a:lnTo>
                      <a:pt x="589" y="140"/>
                    </a:lnTo>
                    <a:lnTo>
                      <a:pt x="591" y="142"/>
                    </a:lnTo>
                    <a:lnTo>
                      <a:pt x="595" y="142"/>
                    </a:lnTo>
                    <a:lnTo>
                      <a:pt x="597" y="144"/>
                    </a:lnTo>
                    <a:lnTo>
                      <a:pt x="598" y="146"/>
                    </a:lnTo>
                    <a:lnTo>
                      <a:pt x="600" y="148"/>
                    </a:lnTo>
                    <a:lnTo>
                      <a:pt x="600" y="148"/>
                    </a:lnTo>
                    <a:lnTo>
                      <a:pt x="600" y="150"/>
                    </a:lnTo>
                    <a:lnTo>
                      <a:pt x="600" y="153"/>
                    </a:lnTo>
                    <a:lnTo>
                      <a:pt x="600" y="155"/>
                    </a:lnTo>
                    <a:lnTo>
                      <a:pt x="600" y="157"/>
                    </a:lnTo>
                    <a:lnTo>
                      <a:pt x="602" y="159"/>
                    </a:lnTo>
                    <a:lnTo>
                      <a:pt x="604" y="159"/>
                    </a:lnTo>
                    <a:lnTo>
                      <a:pt x="608" y="159"/>
                    </a:lnTo>
                    <a:lnTo>
                      <a:pt x="610" y="157"/>
                    </a:lnTo>
                    <a:lnTo>
                      <a:pt x="612" y="153"/>
                    </a:lnTo>
                    <a:lnTo>
                      <a:pt x="612" y="152"/>
                    </a:lnTo>
                    <a:lnTo>
                      <a:pt x="612" y="148"/>
                    </a:lnTo>
                    <a:lnTo>
                      <a:pt x="614" y="148"/>
                    </a:lnTo>
                    <a:lnTo>
                      <a:pt x="616" y="144"/>
                    </a:lnTo>
                    <a:lnTo>
                      <a:pt x="617" y="142"/>
                    </a:lnTo>
                    <a:lnTo>
                      <a:pt x="616" y="144"/>
                    </a:lnTo>
                    <a:lnTo>
                      <a:pt x="616" y="146"/>
                    </a:lnTo>
                    <a:lnTo>
                      <a:pt x="614" y="150"/>
                    </a:lnTo>
                    <a:lnTo>
                      <a:pt x="616" y="152"/>
                    </a:lnTo>
                    <a:lnTo>
                      <a:pt x="617" y="153"/>
                    </a:lnTo>
                    <a:lnTo>
                      <a:pt x="617" y="153"/>
                    </a:lnTo>
                    <a:lnTo>
                      <a:pt x="621" y="155"/>
                    </a:lnTo>
                    <a:lnTo>
                      <a:pt x="621" y="155"/>
                    </a:lnTo>
                    <a:lnTo>
                      <a:pt x="623" y="155"/>
                    </a:lnTo>
                    <a:lnTo>
                      <a:pt x="623" y="155"/>
                    </a:lnTo>
                    <a:lnTo>
                      <a:pt x="623" y="157"/>
                    </a:lnTo>
                    <a:lnTo>
                      <a:pt x="623" y="157"/>
                    </a:lnTo>
                    <a:lnTo>
                      <a:pt x="625" y="157"/>
                    </a:lnTo>
                    <a:lnTo>
                      <a:pt x="625" y="157"/>
                    </a:lnTo>
                    <a:lnTo>
                      <a:pt x="625" y="157"/>
                    </a:lnTo>
                    <a:lnTo>
                      <a:pt x="629" y="157"/>
                    </a:lnTo>
                    <a:lnTo>
                      <a:pt x="633" y="157"/>
                    </a:lnTo>
                    <a:lnTo>
                      <a:pt x="634" y="157"/>
                    </a:lnTo>
                    <a:lnTo>
                      <a:pt x="631" y="157"/>
                    </a:lnTo>
                    <a:lnTo>
                      <a:pt x="633" y="159"/>
                    </a:lnTo>
                    <a:lnTo>
                      <a:pt x="634" y="163"/>
                    </a:lnTo>
                    <a:lnTo>
                      <a:pt x="638" y="165"/>
                    </a:lnTo>
                    <a:lnTo>
                      <a:pt x="642" y="165"/>
                    </a:lnTo>
                    <a:lnTo>
                      <a:pt x="648" y="165"/>
                    </a:lnTo>
                    <a:lnTo>
                      <a:pt x="652" y="167"/>
                    </a:lnTo>
                    <a:lnTo>
                      <a:pt x="661" y="171"/>
                    </a:lnTo>
                    <a:lnTo>
                      <a:pt x="669" y="172"/>
                    </a:lnTo>
                    <a:lnTo>
                      <a:pt x="670" y="172"/>
                    </a:lnTo>
                    <a:lnTo>
                      <a:pt x="672" y="172"/>
                    </a:lnTo>
                    <a:lnTo>
                      <a:pt x="674" y="174"/>
                    </a:lnTo>
                    <a:lnTo>
                      <a:pt x="676" y="176"/>
                    </a:lnTo>
                    <a:lnTo>
                      <a:pt x="680" y="178"/>
                    </a:lnTo>
                    <a:lnTo>
                      <a:pt x="682" y="180"/>
                    </a:lnTo>
                    <a:lnTo>
                      <a:pt x="684" y="182"/>
                    </a:lnTo>
                    <a:lnTo>
                      <a:pt x="686" y="184"/>
                    </a:lnTo>
                    <a:lnTo>
                      <a:pt x="686" y="186"/>
                    </a:lnTo>
                    <a:lnTo>
                      <a:pt x="689" y="184"/>
                    </a:lnTo>
                    <a:lnTo>
                      <a:pt x="688" y="186"/>
                    </a:lnTo>
                    <a:lnTo>
                      <a:pt x="688" y="186"/>
                    </a:lnTo>
                    <a:lnTo>
                      <a:pt x="688" y="188"/>
                    </a:lnTo>
                    <a:lnTo>
                      <a:pt x="688" y="188"/>
                    </a:lnTo>
                    <a:lnTo>
                      <a:pt x="689" y="188"/>
                    </a:lnTo>
                    <a:lnTo>
                      <a:pt x="689" y="188"/>
                    </a:lnTo>
                    <a:lnTo>
                      <a:pt x="689" y="191"/>
                    </a:lnTo>
                    <a:lnTo>
                      <a:pt x="691" y="195"/>
                    </a:lnTo>
                    <a:lnTo>
                      <a:pt x="695" y="201"/>
                    </a:lnTo>
                    <a:lnTo>
                      <a:pt x="697" y="205"/>
                    </a:lnTo>
                    <a:lnTo>
                      <a:pt x="693" y="205"/>
                    </a:lnTo>
                    <a:lnTo>
                      <a:pt x="695" y="207"/>
                    </a:lnTo>
                    <a:lnTo>
                      <a:pt x="699" y="208"/>
                    </a:lnTo>
                    <a:lnTo>
                      <a:pt x="703" y="208"/>
                    </a:lnTo>
                    <a:lnTo>
                      <a:pt x="701" y="210"/>
                    </a:lnTo>
                    <a:lnTo>
                      <a:pt x="697" y="210"/>
                    </a:lnTo>
                    <a:lnTo>
                      <a:pt x="695" y="210"/>
                    </a:lnTo>
                    <a:lnTo>
                      <a:pt x="697" y="212"/>
                    </a:lnTo>
                    <a:lnTo>
                      <a:pt x="699" y="214"/>
                    </a:lnTo>
                    <a:lnTo>
                      <a:pt x="699" y="214"/>
                    </a:lnTo>
                    <a:lnTo>
                      <a:pt x="701" y="216"/>
                    </a:lnTo>
                    <a:lnTo>
                      <a:pt x="701" y="218"/>
                    </a:lnTo>
                    <a:lnTo>
                      <a:pt x="697" y="224"/>
                    </a:lnTo>
                    <a:lnTo>
                      <a:pt x="697" y="224"/>
                    </a:lnTo>
                    <a:lnTo>
                      <a:pt x="697" y="226"/>
                    </a:lnTo>
                    <a:lnTo>
                      <a:pt x="699" y="226"/>
                    </a:lnTo>
                    <a:lnTo>
                      <a:pt x="701" y="226"/>
                    </a:lnTo>
                    <a:lnTo>
                      <a:pt x="703" y="224"/>
                    </a:lnTo>
                    <a:lnTo>
                      <a:pt x="703" y="222"/>
                    </a:lnTo>
                    <a:lnTo>
                      <a:pt x="705" y="226"/>
                    </a:lnTo>
                    <a:lnTo>
                      <a:pt x="710" y="226"/>
                    </a:lnTo>
                    <a:lnTo>
                      <a:pt x="714" y="224"/>
                    </a:lnTo>
                    <a:lnTo>
                      <a:pt x="718" y="222"/>
                    </a:lnTo>
                    <a:lnTo>
                      <a:pt x="716" y="224"/>
                    </a:lnTo>
                    <a:lnTo>
                      <a:pt x="716" y="224"/>
                    </a:lnTo>
                    <a:lnTo>
                      <a:pt x="716" y="226"/>
                    </a:lnTo>
                    <a:lnTo>
                      <a:pt x="716" y="227"/>
                    </a:lnTo>
                    <a:lnTo>
                      <a:pt x="718" y="229"/>
                    </a:lnTo>
                    <a:lnTo>
                      <a:pt x="722" y="231"/>
                    </a:lnTo>
                    <a:lnTo>
                      <a:pt x="729" y="239"/>
                    </a:lnTo>
                    <a:lnTo>
                      <a:pt x="731" y="241"/>
                    </a:lnTo>
                    <a:lnTo>
                      <a:pt x="731" y="205"/>
                    </a:lnTo>
                    <a:lnTo>
                      <a:pt x="729" y="203"/>
                    </a:lnTo>
                    <a:close/>
                    <a:moveTo>
                      <a:pt x="475" y="226"/>
                    </a:moveTo>
                    <a:lnTo>
                      <a:pt x="477" y="226"/>
                    </a:lnTo>
                    <a:lnTo>
                      <a:pt x="477" y="227"/>
                    </a:lnTo>
                    <a:lnTo>
                      <a:pt x="471" y="229"/>
                    </a:lnTo>
                    <a:lnTo>
                      <a:pt x="468" y="229"/>
                    </a:lnTo>
                    <a:lnTo>
                      <a:pt x="466" y="229"/>
                    </a:lnTo>
                    <a:lnTo>
                      <a:pt x="466" y="227"/>
                    </a:lnTo>
                    <a:lnTo>
                      <a:pt x="466" y="226"/>
                    </a:lnTo>
                    <a:lnTo>
                      <a:pt x="468" y="224"/>
                    </a:lnTo>
                    <a:lnTo>
                      <a:pt x="470" y="226"/>
                    </a:lnTo>
                    <a:lnTo>
                      <a:pt x="471" y="226"/>
                    </a:lnTo>
                    <a:lnTo>
                      <a:pt x="475" y="226"/>
                    </a:lnTo>
                    <a:close/>
                    <a:moveTo>
                      <a:pt x="532" y="150"/>
                    </a:moveTo>
                    <a:lnTo>
                      <a:pt x="532" y="152"/>
                    </a:lnTo>
                    <a:lnTo>
                      <a:pt x="530" y="152"/>
                    </a:lnTo>
                    <a:lnTo>
                      <a:pt x="530" y="152"/>
                    </a:lnTo>
                    <a:lnTo>
                      <a:pt x="530" y="152"/>
                    </a:lnTo>
                    <a:lnTo>
                      <a:pt x="530" y="150"/>
                    </a:lnTo>
                    <a:lnTo>
                      <a:pt x="532" y="150"/>
                    </a:lnTo>
                    <a:close/>
                    <a:moveTo>
                      <a:pt x="545" y="95"/>
                    </a:moveTo>
                    <a:lnTo>
                      <a:pt x="545" y="93"/>
                    </a:lnTo>
                    <a:lnTo>
                      <a:pt x="547" y="95"/>
                    </a:lnTo>
                    <a:lnTo>
                      <a:pt x="547" y="95"/>
                    </a:lnTo>
                    <a:lnTo>
                      <a:pt x="549" y="97"/>
                    </a:lnTo>
                    <a:lnTo>
                      <a:pt x="547" y="97"/>
                    </a:lnTo>
                    <a:lnTo>
                      <a:pt x="545" y="95"/>
                    </a:lnTo>
                    <a:lnTo>
                      <a:pt x="545" y="95"/>
                    </a:lnTo>
                    <a:close/>
                    <a:moveTo>
                      <a:pt x="551" y="220"/>
                    </a:moveTo>
                    <a:lnTo>
                      <a:pt x="553" y="220"/>
                    </a:lnTo>
                    <a:lnTo>
                      <a:pt x="553" y="222"/>
                    </a:lnTo>
                    <a:lnTo>
                      <a:pt x="551" y="222"/>
                    </a:lnTo>
                    <a:lnTo>
                      <a:pt x="551" y="222"/>
                    </a:lnTo>
                    <a:lnTo>
                      <a:pt x="549" y="222"/>
                    </a:lnTo>
                    <a:lnTo>
                      <a:pt x="549" y="220"/>
                    </a:lnTo>
                    <a:lnTo>
                      <a:pt x="551" y="218"/>
                    </a:lnTo>
                    <a:lnTo>
                      <a:pt x="551" y="220"/>
                    </a:lnTo>
                    <a:close/>
                    <a:moveTo>
                      <a:pt x="534" y="208"/>
                    </a:moveTo>
                    <a:lnTo>
                      <a:pt x="532" y="208"/>
                    </a:lnTo>
                    <a:lnTo>
                      <a:pt x="534" y="207"/>
                    </a:lnTo>
                    <a:lnTo>
                      <a:pt x="534" y="208"/>
                    </a:lnTo>
                    <a:lnTo>
                      <a:pt x="534" y="208"/>
                    </a:lnTo>
                    <a:close/>
                    <a:moveTo>
                      <a:pt x="634" y="110"/>
                    </a:moveTo>
                    <a:lnTo>
                      <a:pt x="634" y="110"/>
                    </a:lnTo>
                    <a:lnTo>
                      <a:pt x="636" y="110"/>
                    </a:lnTo>
                    <a:lnTo>
                      <a:pt x="634" y="112"/>
                    </a:lnTo>
                    <a:lnTo>
                      <a:pt x="634" y="112"/>
                    </a:lnTo>
                    <a:lnTo>
                      <a:pt x="633" y="112"/>
                    </a:lnTo>
                    <a:lnTo>
                      <a:pt x="633" y="110"/>
                    </a:lnTo>
                    <a:lnTo>
                      <a:pt x="633" y="110"/>
                    </a:lnTo>
                    <a:lnTo>
                      <a:pt x="634" y="110"/>
                    </a:lnTo>
                    <a:close/>
                    <a:moveTo>
                      <a:pt x="568" y="112"/>
                    </a:moveTo>
                    <a:lnTo>
                      <a:pt x="566" y="110"/>
                    </a:lnTo>
                    <a:lnTo>
                      <a:pt x="568" y="108"/>
                    </a:lnTo>
                    <a:lnTo>
                      <a:pt x="572" y="108"/>
                    </a:lnTo>
                    <a:lnTo>
                      <a:pt x="574" y="110"/>
                    </a:lnTo>
                    <a:lnTo>
                      <a:pt x="572" y="114"/>
                    </a:lnTo>
                    <a:lnTo>
                      <a:pt x="570" y="116"/>
                    </a:lnTo>
                    <a:lnTo>
                      <a:pt x="568" y="114"/>
                    </a:lnTo>
                    <a:lnTo>
                      <a:pt x="568" y="112"/>
                    </a:lnTo>
                    <a:close/>
                    <a:moveTo>
                      <a:pt x="568" y="108"/>
                    </a:moveTo>
                    <a:lnTo>
                      <a:pt x="562" y="108"/>
                    </a:lnTo>
                    <a:lnTo>
                      <a:pt x="564" y="108"/>
                    </a:lnTo>
                    <a:lnTo>
                      <a:pt x="568" y="106"/>
                    </a:lnTo>
                    <a:lnTo>
                      <a:pt x="568" y="106"/>
                    </a:lnTo>
                    <a:lnTo>
                      <a:pt x="570" y="106"/>
                    </a:lnTo>
                    <a:lnTo>
                      <a:pt x="570" y="106"/>
                    </a:lnTo>
                    <a:lnTo>
                      <a:pt x="570" y="106"/>
                    </a:lnTo>
                    <a:lnTo>
                      <a:pt x="568" y="108"/>
                    </a:lnTo>
                    <a:close/>
                    <a:moveTo>
                      <a:pt x="581" y="218"/>
                    </a:moveTo>
                    <a:lnTo>
                      <a:pt x="580" y="220"/>
                    </a:lnTo>
                    <a:lnTo>
                      <a:pt x="578" y="220"/>
                    </a:lnTo>
                    <a:lnTo>
                      <a:pt x="576" y="222"/>
                    </a:lnTo>
                    <a:lnTo>
                      <a:pt x="574" y="222"/>
                    </a:lnTo>
                    <a:lnTo>
                      <a:pt x="574" y="220"/>
                    </a:lnTo>
                    <a:lnTo>
                      <a:pt x="574" y="216"/>
                    </a:lnTo>
                    <a:lnTo>
                      <a:pt x="578" y="212"/>
                    </a:lnTo>
                    <a:lnTo>
                      <a:pt x="580" y="210"/>
                    </a:lnTo>
                    <a:lnTo>
                      <a:pt x="581" y="208"/>
                    </a:lnTo>
                    <a:lnTo>
                      <a:pt x="581" y="208"/>
                    </a:lnTo>
                    <a:lnTo>
                      <a:pt x="583" y="208"/>
                    </a:lnTo>
                    <a:lnTo>
                      <a:pt x="583" y="208"/>
                    </a:lnTo>
                    <a:lnTo>
                      <a:pt x="583" y="212"/>
                    </a:lnTo>
                    <a:lnTo>
                      <a:pt x="581" y="214"/>
                    </a:lnTo>
                    <a:lnTo>
                      <a:pt x="581" y="216"/>
                    </a:lnTo>
                    <a:lnTo>
                      <a:pt x="581" y="216"/>
                    </a:lnTo>
                    <a:lnTo>
                      <a:pt x="581" y="218"/>
                    </a:lnTo>
                    <a:close/>
                    <a:moveTo>
                      <a:pt x="568" y="227"/>
                    </a:moveTo>
                    <a:lnTo>
                      <a:pt x="568" y="227"/>
                    </a:lnTo>
                    <a:lnTo>
                      <a:pt x="570" y="226"/>
                    </a:lnTo>
                    <a:lnTo>
                      <a:pt x="572" y="224"/>
                    </a:lnTo>
                    <a:lnTo>
                      <a:pt x="572" y="224"/>
                    </a:lnTo>
                    <a:lnTo>
                      <a:pt x="574" y="224"/>
                    </a:lnTo>
                    <a:lnTo>
                      <a:pt x="572" y="226"/>
                    </a:lnTo>
                    <a:lnTo>
                      <a:pt x="568" y="227"/>
                    </a:lnTo>
                    <a:close/>
                    <a:moveTo>
                      <a:pt x="655" y="110"/>
                    </a:moveTo>
                    <a:lnTo>
                      <a:pt x="657" y="112"/>
                    </a:lnTo>
                    <a:lnTo>
                      <a:pt x="655" y="112"/>
                    </a:lnTo>
                    <a:lnTo>
                      <a:pt x="655" y="114"/>
                    </a:lnTo>
                    <a:lnTo>
                      <a:pt x="653" y="114"/>
                    </a:lnTo>
                    <a:lnTo>
                      <a:pt x="652" y="112"/>
                    </a:lnTo>
                    <a:lnTo>
                      <a:pt x="650" y="112"/>
                    </a:lnTo>
                    <a:lnTo>
                      <a:pt x="650" y="110"/>
                    </a:lnTo>
                    <a:lnTo>
                      <a:pt x="648" y="106"/>
                    </a:lnTo>
                    <a:lnTo>
                      <a:pt x="646" y="108"/>
                    </a:lnTo>
                    <a:lnTo>
                      <a:pt x="644" y="106"/>
                    </a:lnTo>
                    <a:lnTo>
                      <a:pt x="642" y="106"/>
                    </a:lnTo>
                    <a:lnTo>
                      <a:pt x="642" y="104"/>
                    </a:lnTo>
                    <a:lnTo>
                      <a:pt x="648" y="104"/>
                    </a:lnTo>
                    <a:lnTo>
                      <a:pt x="650" y="106"/>
                    </a:lnTo>
                    <a:lnTo>
                      <a:pt x="652" y="106"/>
                    </a:lnTo>
                    <a:lnTo>
                      <a:pt x="655" y="110"/>
                    </a:lnTo>
                    <a:close/>
                    <a:moveTo>
                      <a:pt x="625" y="127"/>
                    </a:moveTo>
                    <a:lnTo>
                      <a:pt x="625" y="127"/>
                    </a:lnTo>
                    <a:lnTo>
                      <a:pt x="627" y="127"/>
                    </a:lnTo>
                    <a:lnTo>
                      <a:pt x="625" y="127"/>
                    </a:lnTo>
                    <a:lnTo>
                      <a:pt x="625" y="127"/>
                    </a:lnTo>
                    <a:lnTo>
                      <a:pt x="625" y="127"/>
                    </a:lnTo>
                    <a:lnTo>
                      <a:pt x="625" y="127"/>
                    </a:lnTo>
                    <a:close/>
                    <a:moveTo>
                      <a:pt x="644" y="119"/>
                    </a:moveTo>
                    <a:lnTo>
                      <a:pt x="663" y="121"/>
                    </a:lnTo>
                    <a:lnTo>
                      <a:pt x="667" y="123"/>
                    </a:lnTo>
                    <a:lnTo>
                      <a:pt x="659" y="123"/>
                    </a:lnTo>
                    <a:lnTo>
                      <a:pt x="657" y="123"/>
                    </a:lnTo>
                    <a:lnTo>
                      <a:pt x="653" y="123"/>
                    </a:lnTo>
                    <a:lnTo>
                      <a:pt x="648" y="121"/>
                    </a:lnTo>
                    <a:lnTo>
                      <a:pt x="644" y="121"/>
                    </a:lnTo>
                    <a:lnTo>
                      <a:pt x="644" y="119"/>
                    </a:lnTo>
                    <a:close/>
                    <a:moveTo>
                      <a:pt x="566" y="100"/>
                    </a:moveTo>
                    <a:lnTo>
                      <a:pt x="566" y="100"/>
                    </a:lnTo>
                    <a:lnTo>
                      <a:pt x="566" y="102"/>
                    </a:lnTo>
                    <a:lnTo>
                      <a:pt x="564" y="102"/>
                    </a:lnTo>
                    <a:lnTo>
                      <a:pt x="564" y="102"/>
                    </a:lnTo>
                    <a:lnTo>
                      <a:pt x="562" y="102"/>
                    </a:lnTo>
                    <a:lnTo>
                      <a:pt x="564" y="100"/>
                    </a:lnTo>
                    <a:lnTo>
                      <a:pt x="564" y="100"/>
                    </a:lnTo>
                    <a:lnTo>
                      <a:pt x="566" y="100"/>
                    </a:lnTo>
                    <a:close/>
                    <a:moveTo>
                      <a:pt x="525" y="121"/>
                    </a:moveTo>
                    <a:lnTo>
                      <a:pt x="517" y="121"/>
                    </a:lnTo>
                    <a:lnTo>
                      <a:pt x="515" y="121"/>
                    </a:lnTo>
                    <a:lnTo>
                      <a:pt x="513" y="119"/>
                    </a:lnTo>
                    <a:lnTo>
                      <a:pt x="515" y="117"/>
                    </a:lnTo>
                    <a:lnTo>
                      <a:pt x="515" y="116"/>
                    </a:lnTo>
                    <a:lnTo>
                      <a:pt x="517" y="116"/>
                    </a:lnTo>
                    <a:lnTo>
                      <a:pt x="519" y="116"/>
                    </a:lnTo>
                    <a:lnTo>
                      <a:pt x="521" y="116"/>
                    </a:lnTo>
                    <a:lnTo>
                      <a:pt x="523" y="117"/>
                    </a:lnTo>
                    <a:lnTo>
                      <a:pt x="526" y="119"/>
                    </a:lnTo>
                    <a:lnTo>
                      <a:pt x="525" y="121"/>
                    </a:lnTo>
                    <a:close/>
                    <a:moveTo>
                      <a:pt x="523" y="226"/>
                    </a:moveTo>
                    <a:lnTo>
                      <a:pt x="521" y="224"/>
                    </a:lnTo>
                    <a:lnTo>
                      <a:pt x="525" y="224"/>
                    </a:lnTo>
                    <a:lnTo>
                      <a:pt x="525" y="226"/>
                    </a:lnTo>
                    <a:lnTo>
                      <a:pt x="523" y="226"/>
                    </a:lnTo>
                    <a:close/>
                    <a:moveTo>
                      <a:pt x="517" y="146"/>
                    </a:moveTo>
                    <a:lnTo>
                      <a:pt x="517" y="146"/>
                    </a:lnTo>
                    <a:lnTo>
                      <a:pt x="517" y="148"/>
                    </a:lnTo>
                    <a:lnTo>
                      <a:pt x="517" y="148"/>
                    </a:lnTo>
                    <a:lnTo>
                      <a:pt x="517" y="148"/>
                    </a:lnTo>
                    <a:lnTo>
                      <a:pt x="515" y="146"/>
                    </a:lnTo>
                    <a:lnTo>
                      <a:pt x="517" y="146"/>
                    </a:lnTo>
                    <a:lnTo>
                      <a:pt x="517" y="146"/>
                    </a:lnTo>
                    <a:close/>
                    <a:moveTo>
                      <a:pt x="534" y="152"/>
                    </a:moveTo>
                    <a:lnTo>
                      <a:pt x="534" y="152"/>
                    </a:lnTo>
                    <a:lnTo>
                      <a:pt x="534" y="152"/>
                    </a:lnTo>
                    <a:lnTo>
                      <a:pt x="534" y="150"/>
                    </a:lnTo>
                    <a:lnTo>
                      <a:pt x="532" y="150"/>
                    </a:lnTo>
                    <a:lnTo>
                      <a:pt x="534" y="150"/>
                    </a:lnTo>
                    <a:lnTo>
                      <a:pt x="534" y="150"/>
                    </a:lnTo>
                    <a:lnTo>
                      <a:pt x="534" y="152"/>
                    </a:lnTo>
                    <a:lnTo>
                      <a:pt x="534" y="152"/>
                    </a:lnTo>
                    <a:close/>
                    <a:moveTo>
                      <a:pt x="526" y="153"/>
                    </a:moveTo>
                    <a:lnTo>
                      <a:pt x="526" y="153"/>
                    </a:lnTo>
                    <a:lnTo>
                      <a:pt x="526" y="153"/>
                    </a:lnTo>
                    <a:lnTo>
                      <a:pt x="526" y="153"/>
                    </a:lnTo>
                    <a:lnTo>
                      <a:pt x="525" y="153"/>
                    </a:lnTo>
                    <a:lnTo>
                      <a:pt x="525" y="153"/>
                    </a:lnTo>
                    <a:lnTo>
                      <a:pt x="523" y="153"/>
                    </a:lnTo>
                    <a:lnTo>
                      <a:pt x="523" y="153"/>
                    </a:lnTo>
                    <a:lnTo>
                      <a:pt x="523" y="152"/>
                    </a:lnTo>
                    <a:lnTo>
                      <a:pt x="525" y="152"/>
                    </a:lnTo>
                    <a:lnTo>
                      <a:pt x="526" y="150"/>
                    </a:lnTo>
                    <a:lnTo>
                      <a:pt x="528" y="150"/>
                    </a:lnTo>
                    <a:lnTo>
                      <a:pt x="528" y="152"/>
                    </a:lnTo>
                    <a:lnTo>
                      <a:pt x="528" y="152"/>
                    </a:lnTo>
                    <a:lnTo>
                      <a:pt x="526" y="153"/>
                    </a:lnTo>
                    <a:lnTo>
                      <a:pt x="526" y="153"/>
                    </a:lnTo>
                    <a:lnTo>
                      <a:pt x="526" y="153"/>
                    </a:lnTo>
                    <a:close/>
                    <a:moveTo>
                      <a:pt x="521" y="142"/>
                    </a:moveTo>
                    <a:lnTo>
                      <a:pt x="523" y="140"/>
                    </a:lnTo>
                    <a:lnTo>
                      <a:pt x="523" y="140"/>
                    </a:lnTo>
                    <a:lnTo>
                      <a:pt x="523" y="142"/>
                    </a:lnTo>
                    <a:lnTo>
                      <a:pt x="523" y="142"/>
                    </a:lnTo>
                    <a:lnTo>
                      <a:pt x="521" y="142"/>
                    </a:lnTo>
                    <a:lnTo>
                      <a:pt x="521" y="142"/>
                    </a:lnTo>
                    <a:close/>
                    <a:moveTo>
                      <a:pt x="517" y="68"/>
                    </a:moveTo>
                    <a:lnTo>
                      <a:pt x="519" y="62"/>
                    </a:lnTo>
                    <a:lnTo>
                      <a:pt x="525" y="59"/>
                    </a:lnTo>
                    <a:lnTo>
                      <a:pt x="525" y="61"/>
                    </a:lnTo>
                    <a:lnTo>
                      <a:pt x="523" y="61"/>
                    </a:lnTo>
                    <a:lnTo>
                      <a:pt x="523" y="62"/>
                    </a:lnTo>
                    <a:lnTo>
                      <a:pt x="523" y="64"/>
                    </a:lnTo>
                    <a:lnTo>
                      <a:pt x="523" y="64"/>
                    </a:lnTo>
                    <a:lnTo>
                      <a:pt x="523" y="64"/>
                    </a:lnTo>
                    <a:lnTo>
                      <a:pt x="523" y="66"/>
                    </a:lnTo>
                    <a:lnTo>
                      <a:pt x="525" y="68"/>
                    </a:lnTo>
                    <a:lnTo>
                      <a:pt x="525" y="72"/>
                    </a:lnTo>
                    <a:lnTo>
                      <a:pt x="523" y="74"/>
                    </a:lnTo>
                    <a:lnTo>
                      <a:pt x="521" y="76"/>
                    </a:lnTo>
                    <a:lnTo>
                      <a:pt x="519" y="78"/>
                    </a:lnTo>
                    <a:lnTo>
                      <a:pt x="517" y="78"/>
                    </a:lnTo>
                    <a:lnTo>
                      <a:pt x="517" y="79"/>
                    </a:lnTo>
                    <a:lnTo>
                      <a:pt x="519" y="79"/>
                    </a:lnTo>
                    <a:lnTo>
                      <a:pt x="519" y="79"/>
                    </a:lnTo>
                    <a:lnTo>
                      <a:pt x="521" y="79"/>
                    </a:lnTo>
                    <a:lnTo>
                      <a:pt x="521" y="79"/>
                    </a:lnTo>
                    <a:lnTo>
                      <a:pt x="523" y="79"/>
                    </a:lnTo>
                    <a:lnTo>
                      <a:pt x="525" y="78"/>
                    </a:lnTo>
                    <a:lnTo>
                      <a:pt x="526" y="74"/>
                    </a:lnTo>
                    <a:lnTo>
                      <a:pt x="528" y="72"/>
                    </a:lnTo>
                    <a:lnTo>
                      <a:pt x="530" y="70"/>
                    </a:lnTo>
                    <a:lnTo>
                      <a:pt x="532" y="68"/>
                    </a:lnTo>
                    <a:lnTo>
                      <a:pt x="534" y="70"/>
                    </a:lnTo>
                    <a:lnTo>
                      <a:pt x="536" y="72"/>
                    </a:lnTo>
                    <a:lnTo>
                      <a:pt x="536" y="74"/>
                    </a:lnTo>
                    <a:lnTo>
                      <a:pt x="534" y="76"/>
                    </a:lnTo>
                    <a:lnTo>
                      <a:pt x="532" y="78"/>
                    </a:lnTo>
                    <a:lnTo>
                      <a:pt x="528" y="79"/>
                    </a:lnTo>
                    <a:lnTo>
                      <a:pt x="528" y="81"/>
                    </a:lnTo>
                    <a:lnTo>
                      <a:pt x="532" y="85"/>
                    </a:lnTo>
                    <a:lnTo>
                      <a:pt x="534" y="85"/>
                    </a:lnTo>
                    <a:lnTo>
                      <a:pt x="534" y="87"/>
                    </a:lnTo>
                    <a:lnTo>
                      <a:pt x="534" y="87"/>
                    </a:lnTo>
                    <a:lnTo>
                      <a:pt x="536" y="89"/>
                    </a:lnTo>
                    <a:lnTo>
                      <a:pt x="538" y="89"/>
                    </a:lnTo>
                    <a:lnTo>
                      <a:pt x="538" y="91"/>
                    </a:lnTo>
                    <a:lnTo>
                      <a:pt x="525" y="87"/>
                    </a:lnTo>
                    <a:lnTo>
                      <a:pt x="525" y="87"/>
                    </a:lnTo>
                    <a:lnTo>
                      <a:pt x="523" y="87"/>
                    </a:lnTo>
                    <a:lnTo>
                      <a:pt x="523" y="89"/>
                    </a:lnTo>
                    <a:lnTo>
                      <a:pt x="523" y="95"/>
                    </a:lnTo>
                    <a:lnTo>
                      <a:pt x="525" y="100"/>
                    </a:lnTo>
                    <a:lnTo>
                      <a:pt x="526" y="104"/>
                    </a:lnTo>
                    <a:lnTo>
                      <a:pt x="530" y="108"/>
                    </a:lnTo>
                    <a:lnTo>
                      <a:pt x="526" y="106"/>
                    </a:lnTo>
                    <a:lnTo>
                      <a:pt x="523" y="104"/>
                    </a:lnTo>
                    <a:lnTo>
                      <a:pt x="521" y="98"/>
                    </a:lnTo>
                    <a:lnTo>
                      <a:pt x="519" y="97"/>
                    </a:lnTo>
                    <a:lnTo>
                      <a:pt x="519" y="95"/>
                    </a:lnTo>
                    <a:lnTo>
                      <a:pt x="519" y="91"/>
                    </a:lnTo>
                    <a:lnTo>
                      <a:pt x="519" y="91"/>
                    </a:lnTo>
                    <a:lnTo>
                      <a:pt x="519" y="89"/>
                    </a:lnTo>
                    <a:lnTo>
                      <a:pt x="517" y="87"/>
                    </a:lnTo>
                    <a:lnTo>
                      <a:pt x="517" y="87"/>
                    </a:lnTo>
                    <a:lnTo>
                      <a:pt x="517" y="85"/>
                    </a:lnTo>
                    <a:lnTo>
                      <a:pt x="517" y="81"/>
                    </a:lnTo>
                    <a:lnTo>
                      <a:pt x="517" y="79"/>
                    </a:lnTo>
                    <a:lnTo>
                      <a:pt x="515" y="79"/>
                    </a:lnTo>
                    <a:lnTo>
                      <a:pt x="515" y="74"/>
                    </a:lnTo>
                    <a:lnTo>
                      <a:pt x="517" y="68"/>
                    </a:lnTo>
                    <a:close/>
                    <a:moveTo>
                      <a:pt x="513" y="216"/>
                    </a:moveTo>
                    <a:lnTo>
                      <a:pt x="513" y="214"/>
                    </a:lnTo>
                    <a:lnTo>
                      <a:pt x="513" y="214"/>
                    </a:lnTo>
                    <a:lnTo>
                      <a:pt x="515" y="214"/>
                    </a:lnTo>
                    <a:lnTo>
                      <a:pt x="515" y="216"/>
                    </a:lnTo>
                    <a:lnTo>
                      <a:pt x="515" y="216"/>
                    </a:lnTo>
                    <a:lnTo>
                      <a:pt x="513" y="216"/>
                    </a:lnTo>
                    <a:lnTo>
                      <a:pt x="513" y="216"/>
                    </a:lnTo>
                    <a:close/>
                    <a:moveTo>
                      <a:pt x="513" y="100"/>
                    </a:moveTo>
                    <a:lnTo>
                      <a:pt x="513" y="98"/>
                    </a:lnTo>
                    <a:lnTo>
                      <a:pt x="513" y="98"/>
                    </a:lnTo>
                    <a:lnTo>
                      <a:pt x="513" y="100"/>
                    </a:lnTo>
                    <a:lnTo>
                      <a:pt x="515" y="100"/>
                    </a:lnTo>
                    <a:lnTo>
                      <a:pt x="515" y="100"/>
                    </a:lnTo>
                    <a:lnTo>
                      <a:pt x="515" y="100"/>
                    </a:lnTo>
                    <a:lnTo>
                      <a:pt x="515" y="98"/>
                    </a:lnTo>
                    <a:lnTo>
                      <a:pt x="515" y="98"/>
                    </a:lnTo>
                    <a:lnTo>
                      <a:pt x="517" y="98"/>
                    </a:lnTo>
                    <a:lnTo>
                      <a:pt x="517" y="100"/>
                    </a:lnTo>
                    <a:lnTo>
                      <a:pt x="517" y="100"/>
                    </a:lnTo>
                    <a:lnTo>
                      <a:pt x="517" y="102"/>
                    </a:lnTo>
                    <a:lnTo>
                      <a:pt x="517" y="102"/>
                    </a:lnTo>
                    <a:lnTo>
                      <a:pt x="517" y="104"/>
                    </a:lnTo>
                    <a:lnTo>
                      <a:pt x="517" y="104"/>
                    </a:lnTo>
                    <a:lnTo>
                      <a:pt x="517" y="104"/>
                    </a:lnTo>
                    <a:lnTo>
                      <a:pt x="519" y="104"/>
                    </a:lnTo>
                    <a:lnTo>
                      <a:pt x="519" y="104"/>
                    </a:lnTo>
                    <a:lnTo>
                      <a:pt x="519" y="104"/>
                    </a:lnTo>
                    <a:lnTo>
                      <a:pt x="521" y="104"/>
                    </a:lnTo>
                    <a:lnTo>
                      <a:pt x="521" y="104"/>
                    </a:lnTo>
                    <a:lnTo>
                      <a:pt x="521" y="106"/>
                    </a:lnTo>
                    <a:lnTo>
                      <a:pt x="521" y="106"/>
                    </a:lnTo>
                    <a:lnTo>
                      <a:pt x="521" y="106"/>
                    </a:lnTo>
                    <a:lnTo>
                      <a:pt x="521" y="108"/>
                    </a:lnTo>
                    <a:lnTo>
                      <a:pt x="521" y="108"/>
                    </a:lnTo>
                    <a:lnTo>
                      <a:pt x="517" y="106"/>
                    </a:lnTo>
                    <a:lnTo>
                      <a:pt x="517" y="106"/>
                    </a:lnTo>
                    <a:lnTo>
                      <a:pt x="515" y="106"/>
                    </a:lnTo>
                    <a:lnTo>
                      <a:pt x="515" y="106"/>
                    </a:lnTo>
                    <a:lnTo>
                      <a:pt x="515" y="106"/>
                    </a:lnTo>
                    <a:lnTo>
                      <a:pt x="515" y="104"/>
                    </a:lnTo>
                    <a:lnTo>
                      <a:pt x="515" y="104"/>
                    </a:lnTo>
                    <a:lnTo>
                      <a:pt x="513" y="104"/>
                    </a:lnTo>
                    <a:lnTo>
                      <a:pt x="513" y="102"/>
                    </a:lnTo>
                    <a:lnTo>
                      <a:pt x="513" y="102"/>
                    </a:lnTo>
                    <a:lnTo>
                      <a:pt x="513" y="100"/>
                    </a:lnTo>
                    <a:close/>
                    <a:moveTo>
                      <a:pt x="532" y="138"/>
                    </a:moveTo>
                    <a:lnTo>
                      <a:pt x="542" y="140"/>
                    </a:lnTo>
                    <a:lnTo>
                      <a:pt x="542" y="140"/>
                    </a:lnTo>
                    <a:lnTo>
                      <a:pt x="542" y="140"/>
                    </a:lnTo>
                    <a:lnTo>
                      <a:pt x="542" y="140"/>
                    </a:lnTo>
                    <a:lnTo>
                      <a:pt x="543" y="140"/>
                    </a:lnTo>
                    <a:lnTo>
                      <a:pt x="543" y="140"/>
                    </a:lnTo>
                    <a:lnTo>
                      <a:pt x="545" y="138"/>
                    </a:lnTo>
                    <a:lnTo>
                      <a:pt x="547" y="138"/>
                    </a:lnTo>
                    <a:lnTo>
                      <a:pt x="549" y="138"/>
                    </a:lnTo>
                    <a:lnTo>
                      <a:pt x="551" y="138"/>
                    </a:lnTo>
                    <a:lnTo>
                      <a:pt x="555" y="140"/>
                    </a:lnTo>
                    <a:lnTo>
                      <a:pt x="557" y="142"/>
                    </a:lnTo>
                    <a:lnTo>
                      <a:pt x="561" y="142"/>
                    </a:lnTo>
                    <a:lnTo>
                      <a:pt x="562" y="142"/>
                    </a:lnTo>
                    <a:lnTo>
                      <a:pt x="564" y="144"/>
                    </a:lnTo>
                    <a:lnTo>
                      <a:pt x="564" y="144"/>
                    </a:lnTo>
                    <a:lnTo>
                      <a:pt x="568" y="150"/>
                    </a:lnTo>
                    <a:lnTo>
                      <a:pt x="568" y="152"/>
                    </a:lnTo>
                    <a:lnTo>
                      <a:pt x="568" y="153"/>
                    </a:lnTo>
                    <a:lnTo>
                      <a:pt x="568" y="155"/>
                    </a:lnTo>
                    <a:lnTo>
                      <a:pt x="553" y="148"/>
                    </a:lnTo>
                    <a:lnTo>
                      <a:pt x="551" y="146"/>
                    </a:lnTo>
                    <a:lnTo>
                      <a:pt x="549" y="148"/>
                    </a:lnTo>
                    <a:lnTo>
                      <a:pt x="549" y="148"/>
                    </a:lnTo>
                    <a:lnTo>
                      <a:pt x="547" y="148"/>
                    </a:lnTo>
                    <a:lnTo>
                      <a:pt x="547" y="148"/>
                    </a:lnTo>
                    <a:lnTo>
                      <a:pt x="547" y="148"/>
                    </a:lnTo>
                    <a:lnTo>
                      <a:pt x="547" y="150"/>
                    </a:lnTo>
                    <a:lnTo>
                      <a:pt x="545" y="148"/>
                    </a:lnTo>
                    <a:lnTo>
                      <a:pt x="540" y="146"/>
                    </a:lnTo>
                    <a:lnTo>
                      <a:pt x="540" y="146"/>
                    </a:lnTo>
                    <a:lnTo>
                      <a:pt x="540" y="146"/>
                    </a:lnTo>
                    <a:lnTo>
                      <a:pt x="540" y="146"/>
                    </a:lnTo>
                    <a:lnTo>
                      <a:pt x="538" y="146"/>
                    </a:lnTo>
                    <a:lnTo>
                      <a:pt x="536" y="146"/>
                    </a:lnTo>
                    <a:lnTo>
                      <a:pt x="534" y="148"/>
                    </a:lnTo>
                    <a:lnTo>
                      <a:pt x="532" y="150"/>
                    </a:lnTo>
                    <a:lnTo>
                      <a:pt x="530" y="148"/>
                    </a:lnTo>
                    <a:lnTo>
                      <a:pt x="528" y="146"/>
                    </a:lnTo>
                    <a:lnTo>
                      <a:pt x="526" y="144"/>
                    </a:lnTo>
                    <a:lnTo>
                      <a:pt x="525" y="144"/>
                    </a:lnTo>
                    <a:lnTo>
                      <a:pt x="525" y="146"/>
                    </a:lnTo>
                    <a:lnTo>
                      <a:pt x="523" y="148"/>
                    </a:lnTo>
                    <a:lnTo>
                      <a:pt x="523" y="150"/>
                    </a:lnTo>
                    <a:lnTo>
                      <a:pt x="523" y="148"/>
                    </a:lnTo>
                    <a:lnTo>
                      <a:pt x="523" y="146"/>
                    </a:lnTo>
                    <a:lnTo>
                      <a:pt x="523" y="146"/>
                    </a:lnTo>
                    <a:lnTo>
                      <a:pt x="523" y="142"/>
                    </a:lnTo>
                    <a:lnTo>
                      <a:pt x="525" y="140"/>
                    </a:lnTo>
                    <a:lnTo>
                      <a:pt x="528" y="140"/>
                    </a:lnTo>
                    <a:lnTo>
                      <a:pt x="530" y="140"/>
                    </a:lnTo>
                    <a:lnTo>
                      <a:pt x="532" y="138"/>
                    </a:lnTo>
                    <a:close/>
                    <a:moveTo>
                      <a:pt x="513" y="81"/>
                    </a:moveTo>
                    <a:lnTo>
                      <a:pt x="515" y="81"/>
                    </a:lnTo>
                    <a:lnTo>
                      <a:pt x="515" y="83"/>
                    </a:lnTo>
                    <a:lnTo>
                      <a:pt x="513" y="83"/>
                    </a:lnTo>
                    <a:lnTo>
                      <a:pt x="513" y="81"/>
                    </a:lnTo>
                    <a:close/>
                    <a:moveTo>
                      <a:pt x="515" y="93"/>
                    </a:moveTo>
                    <a:lnTo>
                      <a:pt x="515" y="91"/>
                    </a:lnTo>
                    <a:lnTo>
                      <a:pt x="515" y="93"/>
                    </a:lnTo>
                    <a:lnTo>
                      <a:pt x="515" y="93"/>
                    </a:lnTo>
                    <a:lnTo>
                      <a:pt x="515" y="93"/>
                    </a:lnTo>
                    <a:lnTo>
                      <a:pt x="515" y="95"/>
                    </a:lnTo>
                    <a:lnTo>
                      <a:pt x="515" y="95"/>
                    </a:lnTo>
                    <a:lnTo>
                      <a:pt x="515" y="95"/>
                    </a:lnTo>
                    <a:lnTo>
                      <a:pt x="513" y="93"/>
                    </a:lnTo>
                    <a:lnTo>
                      <a:pt x="513" y="93"/>
                    </a:lnTo>
                    <a:lnTo>
                      <a:pt x="515" y="93"/>
                    </a:lnTo>
                    <a:close/>
                    <a:moveTo>
                      <a:pt x="623" y="197"/>
                    </a:moveTo>
                    <a:lnTo>
                      <a:pt x="623" y="197"/>
                    </a:lnTo>
                    <a:lnTo>
                      <a:pt x="621" y="197"/>
                    </a:lnTo>
                    <a:lnTo>
                      <a:pt x="621" y="195"/>
                    </a:lnTo>
                    <a:lnTo>
                      <a:pt x="621" y="193"/>
                    </a:lnTo>
                    <a:lnTo>
                      <a:pt x="623" y="193"/>
                    </a:lnTo>
                    <a:lnTo>
                      <a:pt x="623" y="193"/>
                    </a:lnTo>
                    <a:lnTo>
                      <a:pt x="627" y="197"/>
                    </a:lnTo>
                    <a:lnTo>
                      <a:pt x="629" y="197"/>
                    </a:lnTo>
                    <a:lnTo>
                      <a:pt x="627" y="201"/>
                    </a:lnTo>
                    <a:lnTo>
                      <a:pt x="625" y="203"/>
                    </a:lnTo>
                    <a:lnTo>
                      <a:pt x="623" y="205"/>
                    </a:lnTo>
                    <a:lnTo>
                      <a:pt x="621" y="203"/>
                    </a:lnTo>
                    <a:lnTo>
                      <a:pt x="621" y="197"/>
                    </a:lnTo>
                    <a:lnTo>
                      <a:pt x="621" y="197"/>
                    </a:lnTo>
                    <a:lnTo>
                      <a:pt x="621" y="197"/>
                    </a:lnTo>
                    <a:lnTo>
                      <a:pt x="623" y="197"/>
                    </a:lnTo>
                    <a:close/>
                    <a:moveTo>
                      <a:pt x="631" y="193"/>
                    </a:moveTo>
                    <a:lnTo>
                      <a:pt x="631" y="193"/>
                    </a:lnTo>
                    <a:lnTo>
                      <a:pt x="631" y="195"/>
                    </a:lnTo>
                    <a:lnTo>
                      <a:pt x="631" y="195"/>
                    </a:lnTo>
                    <a:lnTo>
                      <a:pt x="627" y="195"/>
                    </a:lnTo>
                    <a:lnTo>
                      <a:pt x="623" y="193"/>
                    </a:lnTo>
                    <a:lnTo>
                      <a:pt x="623" y="191"/>
                    </a:lnTo>
                    <a:lnTo>
                      <a:pt x="625" y="190"/>
                    </a:lnTo>
                    <a:lnTo>
                      <a:pt x="625" y="190"/>
                    </a:lnTo>
                    <a:lnTo>
                      <a:pt x="625" y="188"/>
                    </a:lnTo>
                    <a:lnTo>
                      <a:pt x="623" y="186"/>
                    </a:lnTo>
                    <a:lnTo>
                      <a:pt x="623" y="186"/>
                    </a:lnTo>
                    <a:lnTo>
                      <a:pt x="625" y="184"/>
                    </a:lnTo>
                    <a:lnTo>
                      <a:pt x="627" y="182"/>
                    </a:lnTo>
                    <a:lnTo>
                      <a:pt x="629" y="182"/>
                    </a:lnTo>
                    <a:lnTo>
                      <a:pt x="631" y="184"/>
                    </a:lnTo>
                    <a:lnTo>
                      <a:pt x="631" y="186"/>
                    </a:lnTo>
                    <a:lnTo>
                      <a:pt x="631" y="188"/>
                    </a:lnTo>
                    <a:lnTo>
                      <a:pt x="633" y="190"/>
                    </a:lnTo>
                    <a:lnTo>
                      <a:pt x="631" y="193"/>
                    </a:lnTo>
                    <a:close/>
                    <a:moveTo>
                      <a:pt x="600" y="190"/>
                    </a:moveTo>
                    <a:lnTo>
                      <a:pt x="606" y="178"/>
                    </a:lnTo>
                    <a:lnTo>
                      <a:pt x="606" y="182"/>
                    </a:lnTo>
                    <a:lnTo>
                      <a:pt x="604" y="184"/>
                    </a:lnTo>
                    <a:lnTo>
                      <a:pt x="602" y="188"/>
                    </a:lnTo>
                    <a:lnTo>
                      <a:pt x="600" y="190"/>
                    </a:lnTo>
                    <a:close/>
                    <a:moveTo>
                      <a:pt x="608" y="159"/>
                    </a:moveTo>
                    <a:lnTo>
                      <a:pt x="612" y="161"/>
                    </a:lnTo>
                    <a:lnTo>
                      <a:pt x="614" y="163"/>
                    </a:lnTo>
                    <a:lnTo>
                      <a:pt x="612" y="163"/>
                    </a:lnTo>
                    <a:lnTo>
                      <a:pt x="610" y="161"/>
                    </a:lnTo>
                    <a:lnTo>
                      <a:pt x="610" y="161"/>
                    </a:lnTo>
                    <a:lnTo>
                      <a:pt x="608" y="159"/>
                    </a:lnTo>
                    <a:close/>
                    <a:moveTo>
                      <a:pt x="633" y="195"/>
                    </a:moveTo>
                    <a:lnTo>
                      <a:pt x="633" y="195"/>
                    </a:lnTo>
                    <a:lnTo>
                      <a:pt x="634" y="195"/>
                    </a:lnTo>
                    <a:lnTo>
                      <a:pt x="633" y="195"/>
                    </a:lnTo>
                    <a:lnTo>
                      <a:pt x="633" y="197"/>
                    </a:lnTo>
                    <a:lnTo>
                      <a:pt x="633" y="197"/>
                    </a:lnTo>
                    <a:lnTo>
                      <a:pt x="633" y="195"/>
                    </a:lnTo>
                    <a:close/>
                    <a:moveTo>
                      <a:pt x="598" y="184"/>
                    </a:moveTo>
                    <a:lnTo>
                      <a:pt x="600" y="186"/>
                    </a:lnTo>
                    <a:lnTo>
                      <a:pt x="600" y="188"/>
                    </a:lnTo>
                    <a:lnTo>
                      <a:pt x="600" y="190"/>
                    </a:lnTo>
                    <a:lnTo>
                      <a:pt x="598" y="188"/>
                    </a:lnTo>
                    <a:lnTo>
                      <a:pt x="598" y="188"/>
                    </a:lnTo>
                    <a:lnTo>
                      <a:pt x="598" y="186"/>
                    </a:lnTo>
                    <a:lnTo>
                      <a:pt x="598" y="184"/>
                    </a:lnTo>
                    <a:lnTo>
                      <a:pt x="598" y="184"/>
                    </a:lnTo>
                    <a:close/>
                    <a:moveTo>
                      <a:pt x="629" y="201"/>
                    </a:moveTo>
                    <a:lnTo>
                      <a:pt x="631" y="201"/>
                    </a:lnTo>
                    <a:lnTo>
                      <a:pt x="631" y="201"/>
                    </a:lnTo>
                    <a:lnTo>
                      <a:pt x="631" y="201"/>
                    </a:lnTo>
                    <a:lnTo>
                      <a:pt x="631" y="201"/>
                    </a:lnTo>
                    <a:lnTo>
                      <a:pt x="631" y="201"/>
                    </a:lnTo>
                    <a:lnTo>
                      <a:pt x="631" y="201"/>
                    </a:lnTo>
                    <a:lnTo>
                      <a:pt x="631" y="203"/>
                    </a:lnTo>
                    <a:lnTo>
                      <a:pt x="631" y="203"/>
                    </a:lnTo>
                    <a:lnTo>
                      <a:pt x="631" y="203"/>
                    </a:lnTo>
                    <a:lnTo>
                      <a:pt x="631" y="201"/>
                    </a:lnTo>
                    <a:lnTo>
                      <a:pt x="629" y="201"/>
                    </a:lnTo>
                    <a:close/>
                    <a:moveTo>
                      <a:pt x="631" y="199"/>
                    </a:moveTo>
                    <a:lnTo>
                      <a:pt x="631" y="199"/>
                    </a:lnTo>
                    <a:lnTo>
                      <a:pt x="629" y="197"/>
                    </a:lnTo>
                    <a:lnTo>
                      <a:pt x="631" y="197"/>
                    </a:lnTo>
                    <a:lnTo>
                      <a:pt x="631" y="197"/>
                    </a:lnTo>
                    <a:lnTo>
                      <a:pt x="631" y="197"/>
                    </a:lnTo>
                    <a:lnTo>
                      <a:pt x="631" y="199"/>
                    </a:lnTo>
                    <a:lnTo>
                      <a:pt x="631" y="199"/>
                    </a:lnTo>
                    <a:lnTo>
                      <a:pt x="631" y="199"/>
                    </a:lnTo>
                    <a:close/>
                    <a:moveTo>
                      <a:pt x="559" y="97"/>
                    </a:moveTo>
                    <a:lnTo>
                      <a:pt x="562" y="95"/>
                    </a:lnTo>
                    <a:lnTo>
                      <a:pt x="568" y="95"/>
                    </a:lnTo>
                    <a:lnTo>
                      <a:pt x="574" y="95"/>
                    </a:lnTo>
                    <a:lnTo>
                      <a:pt x="578" y="98"/>
                    </a:lnTo>
                    <a:lnTo>
                      <a:pt x="574" y="100"/>
                    </a:lnTo>
                    <a:lnTo>
                      <a:pt x="572" y="98"/>
                    </a:lnTo>
                    <a:lnTo>
                      <a:pt x="568" y="97"/>
                    </a:lnTo>
                    <a:lnTo>
                      <a:pt x="566" y="95"/>
                    </a:lnTo>
                    <a:lnTo>
                      <a:pt x="566" y="97"/>
                    </a:lnTo>
                    <a:lnTo>
                      <a:pt x="568" y="98"/>
                    </a:lnTo>
                    <a:lnTo>
                      <a:pt x="570" y="100"/>
                    </a:lnTo>
                    <a:lnTo>
                      <a:pt x="568" y="100"/>
                    </a:lnTo>
                    <a:lnTo>
                      <a:pt x="566" y="100"/>
                    </a:lnTo>
                    <a:lnTo>
                      <a:pt x="566" y="98"/>
                    </a:lnTo>
                    <a:lnTo>
                      <a:pt x="566" y="98"/>
                    </a:lnTo>
                    <a:lnTo>
                      <a:pt x="564" y="98"/>
                    </a:lnTo>
                    <a:lnTo>
                      <a:pt x="561" y="98"/>
                    </a:lnTo>
                    <a:lnTo>
                      <a:pt x="559" y="97"/>
                    </a:lnTo>
                    <a:close/>
                    <a:moveTo>
                      <a:pt x="553" y="125"/>
                    </a:moveTo>
                    <a:lnTo>
                      <a:pt x="551" y="123"/>
                    </a:lnTo>
                    <a:lnTo>
                      <a:pt x="555" y="121"/>
                    </a:lnTo>
                    <a:lnTo>
                      <a:pt x="557" y="121"/>
                    </a:lnTo>
                    <a:lnTo>
                      <a:pt x="559" y="121"/>
                    </a:lnTo>
                    <a:lnTo>
                      <a:pt x="561" y="121"/>
                    </a:lnTo>
                    <a:lnTo>
                      <a:pt x="562" y="121"/>
                    </a:lnTo>
                    <a:lnTo>
                      <a:pt x="562" y="125"/>
                    </a:lnTo>
                    <a:lnTo>
                      <a:pt x="559" y="125"/>
                    </a:lnTo>
                    <a:lnTo>
                      <a:pt x="557" y="127"/>
                    </a:lnTo>
                    <a:lnTo>
                      <a:pt x="553" y="125"/>
                    </a:lnTo>
                    <a:close/>
                    <a:moveTo>
                      <a:pt x="587" y="208"/>
                    </a:moveTo>
                    <a:lnTo>
                      <a:pt x="587" y="208"/>
                    </a:lnTo>
                    <a:lnTo>
                      <a:pt x="587" y="210"/>
                    </a:lnTo>
                    <a:lnTo>
                      <a:pt x="587" y="210"/>
                    </a:lnTo>
                    <a:lnTo>
                      <a:pt x="585" y="208"/>
                    </a:lnTo>
                    <a:lnTo>
                      <a:pt x="585" y="208"/>
                    </a:lnTo>
                    <a:lnTo>
                      <a:pt x="583" y="208"/>
                    </a:lnTo>
                    <a:lnTo>
                      <a:pt x="585" y="208"/>
                    </a:lnTo>
                    <a:lnTo>
                      <a:pt x="587" y="208"/>
                    </a:lnTo>
                    <a:close/>
                    <a:moveTo>
                      <a:pt x="695" y="224"/>
                    </a:moveTo>
                    <a:lnTo>
                      <a:pt x="693" y="226"/>
                    </a:lnTo>
                    <a:lnTo>
                      <a:pt x="689" y="227"/>
                    </a:lnTo>
                    <a:lnTo>
                      <a:pt x="686" y="229"/>
                    </a:lnTo>
                    <a:lnTo>
                      <a:pt x="682" y="229"/>
                    </a:lnTo>
                    <a:lnTo>
                      <a:pt x="678" y="229"/>
                    </a:lnTo>
                    <a:lnTo>
                      <a:pt x="680" y="222"/>
                    </a:lnTo>
                    <a:lnTo>
                      <a:pt x="686" y="216"/>
                    </a:lnTo>
                    <a:lnTo>
                      <a:pt x="691" y="212"/>
                    </a:lnTo>
                    <a:lnTo>
                      <a:pt x="699" y="214"/>
                    </a:lnTo>
                    <a:lnTo>
                      <a:pt x="699" y="218"/>
                    </a:lnTo>
                    <a:lnTo>
                      <a:pt x="697" y="222"/>
                    </a:lnTo>
                    <a:lnTo>
                      <a:pt x="695" y="224"/>
                    </a:lnTo>
                    <a:close/>
                    <a:moveTo>
                      <a:pt x="509" y="98"/>
                    </a:moveTo>
                    <a:lnTo>
                      <a:pt x="511" y="98"/>
                    </a:lnTo>
                    <a:lnTo>
                      <a:pt x="511" y="98"/>
                    </a:lnTo>
                    <a:lnTo>
                      <a:pt x="511" y="100"/>
                    </a:lnTo>
                    <a:lnTo>
                      <a:pt x="511" y="100"/>
                    </a:lnTo>
                    <a:lnTo>
                      <a:pt x="511" y="102"/>
                    </a:lnTo>
                    <a:lnTo>
                      <a:pt x="509" y="100"/>
                    </a:lnTo>
                    <a:lnTo>
                      <a:pt x="509" y="98"/>
                    </a:lnTo>
                    <a:lnTo>
                      <a:pt x="509" y="98"/>
                    </a:lnTo>
                    <a:close/>
                    <a:moveTo>
                      <a:pt x="511" y="104"/>
                    </a:moveTo>
                    <a:lnTo>
                      <a:pt x="513" y="106"/>
                    </a:lnTo>
                    <a:lnTo>
                      <a:pt x="511" y="106"/>
                    </a:lnTo>
                    <a:lnTo>
                      <a:pt x="511" y="104"/>
                    </a:lnTo>
                    <a:lnTo>
                      <a:pt x="511" y="104"/>
                    </a:lnTo>
                    <a:close/>
                    <a:moveTo>
                      <a:pt x="507" y="144"/>
                    </a:moveTo>
                    <a:lnTo>
                      <a:pt x="509" y="146"/>
                    </a:lnTo>
                    <a:lnTo>
                      <a:pt x="511" y="150"/>
                    </a:lnTo>
                    <a:lnTo>
                      <a:pt x="511" y="152"/>
                    </a:lnTo>
                    <a:lnTo>
                      <a:pt x="509" y="153"/>
                    </a:lnTo>
                    <a:lnTo>
                      <a:pt x="506" y="153"/>
                    </a:lnTo>
                    <a:lnTo>
                      <a:pt x="502" y="155"/>
                    </a:lnTo>
                    <a:lnTo>
                      <a:pt x="500" y="153"/>
                    </a:lnTo>
                    <a:lnTo>
                      <a:pt x="496" y="153"/>
                    </a:lnTo>
                    <a:lnTo>
                      <a:pt x="494" y="150"/>
                    </a:lnTo>
                    <a:lnTo>
                      <a:pt x="492" y="150"/>
                    </a:lnTo>
                    <a:lnTo>
                      <a:pt x="492" y="148"/>
                    </a:lnTo>
                    <a:lnTo>
                      <a:pt x="492" y="146"/>
                    </a:lnTo>
                    <a:lnTo>
                      <a:pt x="492" y="144"/>
                    </a:lnTo>
                    <a:lnTo>
                      <a:pt x="492" y="144"/>
                    </a:lnTo>
                    <a:lnTo>
                      <a:pt x="494" y="144"/>
                    </a:lnTo>
                    <a:lnTo>
                      <a:pt x="500" y="142"/>
                    </a:lnTo>
                    <a:lnTo>
                      <a:pt x="504" y="144"/>
                    </a:lnTo>
                    <a:lnTo>
                      <a:pt x="507" y="144"/>
                    </a:lnTo>
                    <a:close/>
                    <a:moveTo>
                      <a:pt x="492" y="133"/>
                    </a:moveTo>
                    <a:lnTo>
                      <a:pt x="490" y="133"/>
                    </a:lnTo>
                    <a:lnTo>
                      <a:pt x="490" y="131"/>
                    </a:lnTo>
                    <a:lnTo>
                      <a:pt x="490" y="127"/>
                    </a:lnTo>
                    <a:lnTo>
                      <a:pt x="490" y="127"/>
                    </a:lnTo>
                    <a:lnTo>
                      <a:pt x="490" y="125"/>
                    </a:lnTo>
                    <a:lnTo>
                      <a:pt x="490" y="127"/>
                    </a:lnTo>
                    <a:lnTo>
                      <a:pt x="492" y="131"/>
                    </a:lnTo>
                    <a:lnTo>
                      <a:pt x="492" y="133"/>
                    </a:lnTo>
                    <a:lnTo>
                      <a:pt x="492" y="133"/>
                    </a:lnTo>
                    <a:lnTo>
                      <a:pt x="492" y="133"/>
                    </a:lnTo>
                    <a:close/>
                    <a:moveTo>
                      <a:pt x="490" y="218"/>
                    </a:moveTo>
                    <a:lnTo>
                      <a:pt x="490" y="218"/>
                    </a:lnTo>
                    <a:lnTo>
                      <a:pt x="492" y="218"/>
                    </a:lnTo>
                    <a:lnTo>
                      <a:pt x="494" y="218"/>
                    </a:lnTo>
                    <a:lnTo>
                      <a:pt x="496" y="218"/>
                    </a:lnTo>
                    <a:lnTo>
                      <a:pt x="496" y="216"/>
                    </a:lnTo>
                    <a:lnTo>
                      <a:pt x="500" y="216"/>
                    </a:lnTo>
                    <a:lnTo>
                      <a:pt x="502" y="216"/>
                    </a:lnTo>
                    <a:lnTo>
                      <a:pt x="502" y="216"/>
                    </a:lnTo>
                    <a:lnTo>
                      <a:pt x="504" y="216"/>
                    </a:lnTo>
                    <a:lnTo>
                      <a:pt x="504" y="218"/>
                    </a:lnTo>
                    <a:lnTo>
                      <a:pt x="504" y="218"/>
                    </a:lnTo>
                    <a:lnTo>
                      <a:pt x="504" y="218"/>
                    </a:lnTo>
                    <a:lnTo>
                      <a:pt x="500" y="220"/>
                    </a:lnTo>
                    <a:lnTo>
                      <a:pt x="500" y="220"/>
                    </a:lnTo>
                    <a:lnTo>
                      <a:pt x="500" y="220"/>
                    </a:lnTo>
                    <a:lnTo>
                      <a:pt x="498" y="220"/>
                    </a:lnTo>
                    <a:lnTo>
                      <a:pt x="498" y="222"/>
                    </a:lnTo>
                    <a:lnTo>
                      <a:pt x="494" y="222"/>
                    </a:lnTo>
                    <a:lnTo>
                      <a:pt x="492" y="222"/>
                    </a:lnTo>
                    <a:lnTo>
                      <a:pt x="490" y="222"/>
                    </a:lnTo>
                    <a:lnTo>
                      <a:pt x="489" y="222"/>
                    </a:lnTo>
                    <a:lnTo>
                      <a:pt x="489" y="220"/>
                    </a:lnTo>
                    <a:lnTo>
                      <a:pt x="489" y="220"/>
                    </a:lnTo>
                    <a:lnTo>
                      <a:pt x="490" y="218"/>
                    </a:lnTo>
                    <a:close/>
                    <a:moveTo>
                      <a:pt x="434" y="174"/>
                    </a:moveTo>
                    <a:lnTo>
                      <a:pt x="434" y="174"/>
                    </a:lnTo>
                    <a:lnTo>
                      <a:pt x="434" y="172"/>
                    </a:lnTo>
                    <a:lnTo>
                      <a:pt x="434" y="172"/>
                    </a:lnTo>
                    <a:lnTo>
                      <a:pt x="434" y="171"/>
                    </a:lnTo>
                    <a:lnTo>
                      <a:pt x="434" y="171"/>
                    </a:lnTo>
                    <a:lnTo>
                      <a:pt x="435" y="169"/>
                    </a:lnTo>
                    <a:lnTo>
                      <a:pt x="437" y="169"/>
                    </a:lnTo>
                    <a:lnTo>
                      <a:pt x="439" y="169"/>
                    </a:lnTo>
                    <a:lnTo>
                      <a:pt x="439" y="171"/>
                    </a:lnTo>
                    <a:lnTo>
                      <a:pt x="439" y="172"/>
                    </a:lnTo>
                    <a:lnTo>
                      <a:pt x="439" y="174"/>
                    </a:lnTo>
                    <a:lnTo>
                      <a:pt x="437" y="174"/>
                    </a:lnTo>
                    <a:lnTo>
                      <a:pt x="437" y="176"/>
                    </a:lnTo>
                    <a:lnTo>
                      <a:pt x="437" y="176"/>
                    </a:lnTo>
                    <a:lnTo>
                      <a:pt x="437" y="178"/>
                    </a:lnTo>
                    <a:lnTo>
                      <a:pt x="437" y="178"/>
                    </a:lnTo>
                    <a:lnTo>
                      <a:pt x="437" y="180"/>
                    </a:lnTo>
                    <a:lnTo>
                      <a:pt x="435" y="180"/>
                    </a:lnTo>
                    <a:lnTo>
                      <a:pt x="434" y="180"/>
                    </a:lnTo>
                    <a:lnTo>
                      <a:pt x="434" y="180"/>
                    </a:lnTo>
                    <a:lnTo>
                      <a:pt x="432" y="178"/>
                    </a:lnTo>
                    <a:lnTo>
                      <a:pt x="432" y="178"/>
                    </a:lnTo>
                    <a:lnTo>
                      <a:pt x="434" y="174"/>
                    </a:lnTo>
                    <a:close/>
                    <a:moveTo>
                      <a:pt x="426" y="180"/>
                    </a:moveTo>
                    <a:lnTo>
                      <a:pt x="424" y="178"/>
                    </a:lnTo>
                    <a:lnTo>
                      <a:pt x="424" y="176"/>
                    </a:lnTo>
                    <a:lnTo>
                      <a:pt x="426" y="176"/>
                    </a:lnTo>
                    <a:lnTo>
                      <a:pt x="426" y="176"/>
                    </a:lnTo>
                    <a:lnTo>
                      <a:pt x="428" y="176"/>
                    </a:lnTo>
                    <a:lnTo>
                      <a:pt x="428" y="178"/>
                    </a:lnTo>
                    <a:lnTo>
                      <a:pt x="428" y="180"/>
                    </a:lnTo>
                    <a:lnTo>
                      <a:pt x="426" y="180"/>
                    </a:lnTo>
                    <a:close/>
                    <a:moveTo>
                      <a:pt x="453" y="119"/>
                    </a:moveTo>
                    <a:lnTo>
                      <a:pt x="453" y="121"/>
                    </a:lnTo>
                    <a:lnTo>
                      <a:pt x="451" y="121"/>
                    </a:lnTo>
                    <a:lnTo>
                      <a:pt x="451" y="117"/>
                    </a:lnTo>
                    <a:lnTo>
                      <a:pt x="453" y="119"/>
                    </a:lnTo>
                    <a:close/>
                    <a:moveTo>
                      <a:pt x="453" y="178"/>
                    </a:moveTo>
                    <a:lnTo>
                      <a:pt x="453" y="178"/>
                    </a:lnTo>
                    <a:lnTo>
                      <a:pt x="453" y="178"/>
                    </a:lnTo>
                    <a:lnTo>
                      <a:pt x="453" y="178"/>
                    </a:lnTo>
                    <a:lnTo>
                      <a:pt x="454" y="180"/>
                    </a:lnTo>
                    <a:lnTo>
                      <a:pt x="453" y="180"/>
                    </a:lnTo>
                    <a:lnTo>
                      <a:pt x="453" y="180"/>
                    </a:lnTo>
                    <a:lnTo>
                      <a:pt x="453" y="180"/>
                    </a:lnTo>
                    <a:lnTo>
                      <a:pt x="453" y="178"/>
                    </a:lnTo>
                    <a:close/>
                    <a:moveTo>
                      <a:pt x="451" y="114"/>
                    </a:moveTo>
                    <a:lnTo>
                      <a:pt x="453" y="117"/>
                    </a:lnTo>
                    <a:lnTo>
                      <a:pt x="449" y="117"/>
                    </a:lnTo>
                    <a:lnTo>
                      <a:pt x="449" y="117"/>
                    </a:lnTo>
                    <a:lnTo>
                      <a:pt x="449" y="117"/>
                    </a:lnTo>
                    <a:lnTo>
                      <a:pt x="447" y="119"/>
                    </a:lnTo>
                    <a:lnTo>
                      <a:pt x="447" y="119"/>
                    </a:lnTo>
                    <a:lnTo>
                      <a:pt x="447" y="119"/>
                    </a:lnTo>
                    <a:lnTo>
                      <a:pt x="447" y="117"/>
                    </a:lnTo>
                    <a:lnTo>
                      <a:pt x="447" y="116"/>
                    </a:lnTo>
                    <a:lnTo>
                      <a:pt x="447" y="114"/>
                    </a:lnTo>
                    <a:lnTo>
                      <a:pt x="445" y="116"/>
                    </a:lnTo>
                    <a:lnTo>
                      <a:pt x="443" y="117"/>
                    </a:lnTo>
                    <a:lnTo>
                      <a:pt x="441" y="119"/>
                    </a:lnTo>
                    <a:lnTo>
                      <a:pt x="441" y="117"/>
                    </a:lnTo>
                    <a:lnTo>
                      <a:pt x="441" y="116"/>
                    </a:lnTo>
                    <a:lnTo>
                      <a:pt x="441" y="114"/>
                    </a:lnTo>
                    <a:lnTo>
                      <a:pt x="443" y="114"/>
                    </a:lnTo>
                    <a:lnTo>
                      <a:pt x="445" y="112"/>
                    </a:lnTo>
                    <a:lnTo>
                      <a:pt x="447" y="114"/>
                    </a:lnTo>
                    <a:lnTo>
                      <a:pt x="447" y="114"/>
                    </a:lnTo>
                    <a:lnTo>
                      <a:pt x="447" y="116"/>
                    </a:lnTo>
                    <a:lnTo>
                      <a:pt x="449" y="114"/>
                    </a:lnTo>
                    <a:lnTo>
                      <a:pt x="451" y="114"/>
                    </a:lnTo>
                    <a:close/>
                    <a:moveTo>
                      <a:pt x="481" y="123"/>
                    </a:moveTo>
                    <a:lnTo>
                      <a:pt x="485" y="123"/>
                    </a:lnTo>
                    <a:lnTo>
                      <a:pt x="489" y="121"/>
                    </a:lnTo>
                    <a:lnTo>
                      <a:pt x="496" y="123"/>
                    </a:lnTo>
                    <a:lnTo>
                      <a:pt x="494" y="123"/>
                    </a:lnTo>
                    <a:lnTo>
                      <a:pt x="489" y="125"/>
                    </a:lnTo>
                    <a:lnTo>
                      <a:pt x="485" y="125"/>
                    </a:lnTo>
                    <a:lnTo>
                      <a:pt x="481" y="123"/>
                    </a:lnTo>
                    <a:close/>
                    <a:moveTo>
                      <a:pt x="403" y="193"/>
                    </a:moveTo>
                    <a:lnTo>
                      <a:pt x="403" y="193"/>
                    </a:lnTo>
                    <a:lnTo>
                      <a:pt x="403" y="191"/>
                    </a:lnTo>
                    <a:lnTo>
                      <a:pt x="403" y="188"/>
                    </a:lnTo>
                    <a:lnTo>
                      <a:pt x="403" y="186"/>
                    </a:lnTo>
                    <a:lnTo>
                      <a:pt x="403" y="190"/>
                    </a:lnTo>
                    <a:lnTo>
                      <a:pt x="405" y="191"/>
                    </a:lnTo>
                    <a:lnTo>
                      <a:pt x="403" y="195"/>
                    </a:lnTo>
                    <a:lnTo>
                      <a:pt x="403" y="197"/>
                    </a:lnTo>
                    <a:lnTo>
                      <a:pt x="403" y="193"/>
                    </a:lnTo>
                    <a:close/>
                    <a:moveTo>
                      <a:pt x="456" y="125"/>
                    </a:moveTo>
                    <a:lnTo>
                      <a:pt x="456" y="125"/>
                    </a:lnTo>
                    <a:lnTo>
                      <a:pt x="456" y="125"/>
                    </a:lnTo>
                    <a:lnTo>
                      <a:pt x="456" y="125"/>
                    </a:lnTo>
                    <a:lnTo>
                      <a:pt x="456" y="125"/>
                    </a:lnTo>
                    <a:lnTo>
                      <a:pt x="456" y="125"/>
                    </a:lnTo>
                    <a:lnTo>
                      <a:pt x="458" y="125"/>
                    </a:lnTo>
                    <a:lnTo>
                      <a:pt x="456" y="125"/>
                    </a:lnTo>
                    <a:lnTo>
                      <a:pt x="456" y="125"/>
                    </a:lnTo>
                    <a:close/>
                    <a:moveTo>
                      <a:pt x="477" y="123"/>
                    </a:moveTo>
                    <a:lnTo>
                      <a:pt x="477" y="125"/>
                    </a:lnTo>
                    <a:lnTo>
                      <a:pt x="475" y="125"/>
                    </a:lnTo>
                    <a:lnTo>
                      <a:pt x="473" y="125"/>
                    </a:lnTo>
                    <a:lnTo>
                      <a:pt x="473" y="123"/>
                    </a:lnTo>
                    <a:lnTo>
                      <a:pt x="471" y="125"/>
                    </a:lnTo>
                    <a:lnTo>
                      <a:pt x="470" y="125"/>
                    </a:lnTo>
                    <a:lnTo>
                      <a:pt x="470" y="125"/>
                    </a:lnTo>
                    <a:lnTo>
                      <a:pt x="466" y="125"/>
                    </a:lnTo>
                    <a:lnTo>
                      <a:pt x="466" y="123"/>
                    </a:lnTo>
                    <a:lnTo>
                      <a:pt x="464" y="123"/>
                    </a:lnTo>
                    <a:lnTo>
                      <a:pt x="466" y="121"/>
                    </a:lnTo>
                    <a:lnTo>
                      <a:pt x="470" y="119"/>
                    </a:lnTo>
                    <a:lnTo>
                      <a:pt x="473" y="119"/>
                    </a:lnTo>
                    <a:lnTo>
                      <a:pt x="477" y="121"/>
                    </a:lnTo>
                    <a:lnTo>
                      <a:pt x="479" y="123"/>
                    </a:lnTo>
                    <a:lnTo>
                      <a:pt x="481" y="123"/>
                    </a:lnTo>
                    <a:lnTo>
                      <a:pt x="481" y="123"/>
                    </a:lnTo>
                    <a:lnTo>
                      <a:pt x="479" y="123"/>
                    </a:lnTo>
                    <a:lnTo>
                      <a:pt x="477" y="123"/>
                    </a:lnTo>
                    <a:close/>
                    <a:moveTo>
                      <a:pt x="460" y="190"/>
                    </a:moveTo>
                    <a:lnTo>
                      <a:pt x="460" y="190"/>
                    </a:lnTo>
                    <a:lnTo>
                      <a:pt x="458" y="188"/>
                    </a:lnTo>
                    <a:lnTo>
                      <a:pt x="460" y="188"/>
                    </a:lnTo>
                    <a:lnTo>
                      <a:pt x="460" y="190"/>
                    </a:lnTo>
                    <a:lnTo>
                      <a:pt x="460" y="190"/>
                    </a:lnTo>
                    <a:lnTo>
                      <a:pt x="460" y="190"/>
                    </a:lnTo>
                    <a:lnTo>
                      <a:pt x="460" y="190"/>
                    </a:lnTo>
                    <a:lnTo>
                      <a:pt x="460" y="190"/>
                    </a:lnTo>
                    <a:close/>
                    <a:moveTo>
                      <a:pt x="445" y="157"/>
                    </a:moveTo>
                    <a:lnTo>
                      <a:pt x="447" y="157"/>
                    </a:lnTo>
                    <a:lnTo>
                      <a:pt x="447" y="159"/>
                    </a:lnTo>
                    <a:lnTo>
                      <a:pt x="447" y="159"/>
                    </a:lnTo>
                    <a:lnTo>
                      <a:pt x="447" y="161"/>
                    </a:lnTo>
                    <a:lnTo>
                      <a:pt x="445" y="161"/>
                    </a:lnTo>
                    <a:lnTo>
                      <a:pt x="443" y="159"/>
                    </a:lnTo>
                    <a:lnTo>
                      <a:pt x="443" y="159"/>
                    </a:lnTo>
                    <a:lnTo>
                      <a:pt x="445" y="157"/>
                    </a:lnTo>
                    <a:close/>
                    <a:moveTo>
                      <a:pt x="445" y="123"/>
                    </a:moveTo>
                    <a:lnTo>
                      <a:pt x="447" y="123"/>
                    </a:lnTo>
                    <a:lnTo>
                      <a:pt x="445" y="125"/>
                    </a:lnTo>
                    <a:lnTo>
                      <a:pt x="445" y="123"/>
                    </a:lnTo>
                    <a:lnTo>
                      <a:pt x="445" y="123"/>
                    </a:lnTo>
                    <a:lnTo>
                      <a:pt x="445" y="123"/>
                    </a:lnTo>
                    <a:close/>
                    <a:moveTo>
                      <a:pt x="441" y="169"/>
                    </a:moveTo>
                    <a:lnTo>
                      <a:pt x="443" y="165"/>
                    </a:lnTo>
                    <a:lnTo>
                      <a:pt x="445" y="165"/>
                    </a:lnTo>
                    <a:lnTo>
                      <a:pt x="447" y="167"/>
                    </a:lnTo>
                    <a:lnTo>
                      <a:pt x="447" y="169"/>
                    </a:lnTo>
                    <a:lnTo>
                      <a:pt x="447" y="171"/>
                    </a:lnTo>
                    <a:lnTo>
                      <a:pt x="445" y="171"/>
                    </a:lnTo>
                    <a:lnTo>
                      <a:pt x="443" y="171"/>
                    </a:lnTo>
                    <a:lnTo>
                      <a:pt x="443" y="174"/>
                    </a:lnTo>
                    <a:lnTo>
                      <a:pt x="443" y="176"/>
                    </a:lnTo>
                    <a:lnTo>
                      <a:pt x="445" y="176"/>
                    </a:lnTo>
                    <a:lnTo>
                      <a:pt x="445" y="178"/>
                    </a:lnTo>
                    <a:lnTo>
                      <a:pt x="447" y="178"/>
                    </a:lnTo>
                    <a:lnTo>
                      <a:pt x="447" y="180"/>
                    </a:lnTo>
                    <a:lnTo>
                      <a:pt x="445" y="180"/>
                    </a:lnTo>
                    <a:lnTo>
                      <a:pt x="445" y="180"/>
                    </a:lnTo>
                    <a:lnTo>
                      <a:pt x="443" y="180"/>
                    </a:lnTo>
                    <a:lnTo>
                      <a:pt x="443" y="180"/>
                    </a:lnTo>
                    <a:lnTo>
                      <a:pt x="441" y="182"/>
                    </a:lnTo>
                    <a:lnTo>
                      <a:pt x="441" y="182"/>
                    </a:lnTo>
                    <a:lnTo>
                      <a:pt x="441" y="184"/>
                    </a:lnTo>
                    <a:lnTo>
                      <a:pt x="441" y="184"/>
                    </a:lnTo>
                    <a:lnTo>
                      <a:pt x="439" y="186"/>
                    </a:lnTo>
                    <a:lnTo>
                      <a:pt x="439" y="184"/>
                    </a:lnTo>
                    <a:lnTo>
                      <a:pt x="437" y="184"/>
                    </a:lnTo>
                    <a:lnTo>
                      <a:pt x="437" y="182"/>
                    </a:lnTo>
                    <a:lnTo>
                      <a:pt x="437" y="180"/>
                    </a:lnTo>
                    <a:lnTo>
                      <a:pt x="439" y="176"/>
                    </a:lnTo>
                    <a:lnTo>
                      <a:pt x="441" y="174"/>
                    </a:lnTo>
                    <a:lnTo>
                      <a:pt x="441" y="169"/>
                    </a:lnTo>
                    <a:close/>
                    <a:moveTo>
                      <a:pt x="424" y="100"/>
                    </a:moveTo>
                    <a:lnTo>
                      <a:pt x="424" y="100"/>
                    </a:lnTo>
                    <a:lnTo>
                      <a:pt x="426" y="100"/>
                    </a:lnTo>
                    <a:lnTo>
                      <a:pt x="426" y="102"/>
                    </a:lnTo>
                    <a:lnTo>
                      <a:pt x="422" y="102"/>
                    </a:lnTo>
                    <a:lnTo>
                      <a:pt x="422" y="102"/>
                    </a:lnTo>
                    <a:lnTo>
                      <a:pt x="422" y="100"/>
                    </a:lnTo>
                    <a:lnTo>
                      <a:pt x="424" y="100"/>
                    </a:lnTo>
                    <a:close/>
                    <a:moveTo>
                      <a:pt x="453" y="229"/>
                    </a:moveTo>
                    <a:lnTo>
                      <a:pt x="453" y="231"/>
                    </a:lnTo>
                    <a:lnTo>
                      <a:pt x="451" y="231"/>
                    </a:lnTo>
                    <a:lnTo>
                      <a:pt x="447" y="231"/>
                    </a:lnTo>
                    <a:lnTo>
                      <a:pt x="449" y="229"/>
                    </a:lnTo>
                    <a:lnTo>
                      <a:pt x="451" y="227"/>
                    </a:lnTo>
                    <a:lnTo>
                      <a:pt x="451" y="227"/>
                    </a:lnTo>
                    <a:lnTo>
                      <a:pt x="451" y="227"/>
                    </a:lnTo>
                    <a:lnTo>
                      <a:pt x="454" y="226"/>
                    </a:lnTo>
                    <a:lnTo>
                      <a:pt x="454" y="226"/>
                    </a:lnTo>
                    <a:lnTo>
                      <a:pt x="456" y="226"/>
                    </a:lnTo>
                    <a:lnTo>
                      <a:pt x="456" y="226"/>
                    </a:lnTo>
                    <a:lnTo>
                      <a:pt x="458" y="227"/>
                    </a:lnTo>
                    <a:lnTo>
                      <a:pt x="456" y="227"/>
                    </a:lnTo>
                    <a:lnTo>
                      <a:pt x="454" y="227"/>
                    </a:lnTo>
                    <a:lnTo>
                      <a:pt x="453" y="229"/>
                    </a:lnTo>
                    <a:close/>
                    <a:moveTo>
                      <a:pt x="426" y="264"/>
                    </a:moveTo>
                    <a:lnTo>
                      <a:pt x="426" y="264"/>
                    </a:lnTo>
                    <a:lnTo>
                      <a:pt x="426" y="262"/>
                    </a:lnTo>
                    <a:lnTo>
                      <a:pt x="422" y="264"/>
                    </a:lnTo>
                    <a:lnTo>
                      <a:pt x="426" y="264"/>
                    </a:lnTo>
                    <a:close/>
                    <a:moveTo>
                      <a:pt x="435" y="233"/>
                    </a:moveTo>
                    <a:lnTo>
                      <a:pt x="437" y="233"/>
                    </a:lnTo>
                    <a:lnTo>
                      <a:pt x="437" y="233"/>
                    </a:lnTo>
                    <a:lnTo>
                      <a:pt x="439" y="231"/>
                    </a:lnTo>
                    <a:lnTo>
                      <a:pt x="439" y="231"/>
                    </a:lnTo>
                    <a:lnTo>
                      <a:pt x="441" y="231"/>
                    </a:lnTo>
                    <a:lnTo>
                      <a:pt x="441" y="229"/>
                    </a:lnTo>
                    <a:lnTo>
                      <a:pt x="441" y="229"/>
                    </a:lnTo>
                    <a:lnTo>
                      <a:pt x="443" y="227"/>
                    </a:lnTo>
                    <a:lnTo>
                      <a:pt x="443" y="227"/>
                    </a:lnTo>
                    <a:lnTo>
                      <a:pt x="443" y="226"/>
                    </a:lnTo>
                    <a:lnTo>
                      <a:pt x="443" y="226"/>
                    </a:lnTo>
                    <a:lnTo>
                      <a:pt x="441" y="224"/>
                    </a:lnTo>
                    <a:lnTo>
                      <a:pt x="441" y="224"/>
                    </a:lnTo>
                    <a:lnTo>
                      <a:pt x="439" y="226"/>
                    </a:lnTo>
                    <a:lnTo>
                      <a:pt x="441" y="226"/>
                    </a:lnTo>
                    <a:lnTo>
                      <a:pt x="441" y="226"/>
                    </a:lnTo>
                    <a:lnTo>
                      <a:pt x="443" y="226"/>
                    </a:lnTo>
                    <a:lnTo>
                      <a:pt x="441" y="227"/>
                    </a:lnTo>
                    <a:lnTo>
                      <a:pt x="439" y="227"/>
                    </a:lnTo>
                    <a:lnTo>
                      <a:pt x="437" y="229"/>
                    </a:lnTo>
                    <a:lnTo>
                      <a:pt x="435" y="229"/>
                    </a:lnTo>
                    <a:lnTo>
                      <a:pt x="435" y="231"/>
                    </a:lnTo>
                    <a:lnTo>
                      <a:pt x="434" y="231"/>
                    </a:lnTo>
                    <a:lnTo>
                      <a:pt x="434" y="233"/>
                    </a:lnTo>
                    <a:lnTo>
                      <a:pt x="432" y="233"/>
                    </a:lnTo>
                    <a:lnTo>
                      <a:pt x="430" y="231"/>
                    </a:lnTo>
                    <a:lnTo>
                      <a:pt x="428" y="231"/>
                    </a:lnTo>
                    <a:lnTo>
                      <a:pt x="426" y="229"/>
                    </a:lnTo>
                    <a:lnTo>
                      <a:pt x="424" y="231"/>
                    </a:lnTo>
                    <a:lnTo>
                      <a:pt x="420" y="231"/>
                    </a:lnTo>
                    <a:lnTo>
                      <a:pt x="420" y="231"/>
                    </a:lnTo>
                    <a:lnTo>
                      <a:pt x="417" y="231"/>
                    </a:lnTo>
                    <a:lnTo>
                      <a:pt x="409" y="227"/>
                    </a:lnTo>
                    <a:lnTo>
                      <a:pt x="405" y="226"/>
                    </a:lnTo>
                    <a:lnTo>
                      <a:pt x="405" y="226"/>
                    </a:lnTo>
                    <a:lnTo>
                      <a:pt x="403" y="226"/>
                    </a:lnTo>
                    <a:lnTo>
                      <a:pt x="401" y="226"/>
                    </a:lnTo>
                    <a:lnTo>
                      <a:pt x="399" y="227"/>
                    </a:lnTo>
                    <a:lnTo>
                      <a:pt x="398" y="227"/>
                    </a:lnTo>
                    <a:lnTo>
                      <a:pt x="398" y="229"/>
                    </a:lnTo>
                    <a:lnTo>
                      <a:pt x="396" y="229"/>
                    </a:lnTo>
                    <a:lnTo>
                      <a:pt x="394" y="229"/>
                    </a:lnTo>
                    <a:lnTo>
                      <a:pt x="392" y="231"/>
                    </a:lnTo>
                    <a:lnTo>
                      <a:pt x="392" y="231"/>
                    </a:lnTo>
                    <a:lnTo>
                      <a:pt x="392" y="233"/>
                    </a:lnTo>
                    <a:lnTo>
                      <a:pt x="394" y="235"/>
                    </a:lnTo>
                    <a:lnTo>
                      <a:pt x="394" y="235"/>
                    </a:lnTo>
                    <a:lnTo>
                      <a:pt x="407" y="237"/>
                    </a:lnTo>
                    <a:lnTo>
                      <a:pt x="411" y="237"/>
                    </a:lnTo>
                    <a:lnTo>
                      <a:pt x="415" y="237"/>
                    </a:lnTo>
                    <a:lnTo>
                      <a:pt x="418" y="235"/>
                    </a:lnTo>
                    <a:lnTo>
                      <a:pt x="420" y="235"/>
                    </a:lnTo>
                    <a:lnTo>
                      <a:pt x="420" y="235"/>
                    </a:lnTo>
                    <a:lnTo>
                      <a:pt x="422" y="237"/>
                    </a:lnTo>
                    <a:lnTo>
                      <a:pt x="422" y="237"/>
                    </a:lnTo>
                    <a:lnTo>
                      <a:pt x="422" y="237"/>
                    </a:lnTo>
                    <a:lnTo>
                      <a:pt x="430" y="235"/>
                    </a:lnTo>
                    <a:lnTo>
                      <a:pt x="435" y="233"/>
                    </a:lnTo>
                    <a:close/>
                    <a:moveTo>
                      <a:pt x="392" y="106"/>
                    </a:moveTo>
                    <a:lnTo>
                      <a:pt x="392" y="104"/>
                    </a:lnTo>
                    <a:lnTo>
                      <a:pt x="390" y="106"/>
                    </a:lnTo>
                    <a:lnTo>
                      <a:pt x="388" y="108"/>
                    </a:lnTo>
                    <a:lnTo>
                      <a:pt x="386" y="112"/>
                    </a:lnTo>
                    <a:lnTo>
                      <a:pt x="384" y="114"/>
                    </a:lnTo>
                    <a:lnTo>
                      <a:pt x="384" y="117"/>
                    </a:lnTo>
                    <a:lnTo>
                      <a:pt x="384" y="119"/>
                    </a:lnTo>
                    <a:lnTo>
                      <a:pt x="384" y="121"/>
                    </a:lnTo>
                    <a:lnTo>
                      <a:pt x="384" y="123"/>
                    </a:lnTo>
                    <a:lnTo>
                      <a:pt x="384" y="123"/>
                    </a:lnTo>
                    <a:lnTo>
                      <a:pt x="384" y="125"/>
                    </a:lnTo>
                    <a:lnTo>
                      <a:pt x="382" y="127"/>
                    </a:lnTo>
                    <a:lnTo>
                      <a:pt x="382" y="127"/>
                    </a:lnTo>
                    <a:lnTo>
                      <a:pt x="382" y="129"/>
                    </a:lnTo>
                    <a:lnTo>
                      <a:pt x="382" y="133"/>
                    </a:lnTo>
                    <a:lnTo>
                      <a:pt x="380" y="133"/>
                    </a:lnTo>
                    <a:lnTo>
                      <a:pt x="380" y="135"/>
                    </a:lnTo>
                    <a:lnTo>
                      <a:pt x="379" y="136"/>
                    </a:lnTo>
                    <a:lnTo>
                      <a:pt x="377" y="136"/>
                    </a:lnTo>
                    <a:lnTo>
                      <a:pt x="377" y="136"/>
                    </a:lnTo>
                    <a:lnTo>
                      <a:pt x="377" y="138"/>
                    </a:lnTo>
                    <a:lnTo>
                      <a:pt x="377" y="138"/>
                    </a:lnTo>
                    <a:lnTo>
                      <a:pt x="377" y="138"/>
                    </a:lnTo>
                    <a:lnTo>
                      <a:pt x="377" y="138"/>
                    </a:lnTo>
                    <a:lnTo>
                      <a:pt x="377" y="140"/>
                    </a:lnTo>
                    <a:lnTo>
                      <a:pt x="377" y="142"/>
                    </a:lnTo>
                    <a:lnTo>
                      <a:pt x="377" y="144"/>
                    </a:lnTo>
                    <a:lnTo>
                      <a:pt x="377" y="144"/>
                    </a:lnTo>
                    <a:lnTo>
                      <a:pt x="377" y="146"/>
                    </a:lnTo>
                    <a:lnTo>
                      <a:pt x="377" y="148"/>
                    </a:lnTo>
                    <a:lnTo>
                      <a:pt x="379" y="150"/>
                    </a:lnTo>
                    <a:lnTo>
                      <a:pt x="379" y="150"/>
                    </a:lnTo>
                    <a:lnTo>
                      <a:pt x="380" y="150"/>
                    </a:lnTo>
                    <a:lnTo>
                      <a:pt x="384" y="150"/>
                    </a:lnTo>
                    <a:lnTo>
                      <a:pt x="386" y="150"/>
                    </a:lnTo>
                    <a:lnTo>
                      <a:pt x="386" y="150"/>
                    </a:lnTo>
                    <a:lnTo>
                      <a:pt x="388" y="152"/>
                    </a:lnTo>
                    <a:lnTo>
                      <a:pt x="388" y="153"/>
                    </a:lnTo>
                    <a:lnTo>
                      <a:pt x="388" y="153"/>
                    </a:lnTo>
                    <a:lnTo>
                      <a:pt x="390" y="159"/>
                    </a:lnTo>
                    <a:lnTo>
                      <a:pt x="390" y="163"/>
                    </a:lnTo>
                    <a:lnTo>
                      <a:pt x="390" y="165"/>
                    </a:lnTo>
                    <a:lnTo>
                      <a:pt x="386" y="176"/>
                    </a:lnTo>
                    <a:lnTo>
                      <a:pt x="386" y="180"/>
                    </a:lnTo>
                    <a:lnTo>
                      <a:pt x="386" y="182"/>
                    </a:lnTo>
                    <a:lnTo>
                      <a:pt x="388" y="184"/>
                    </a:lnTo>
                    <a:lnTo>
                      <a:pt x="392" y="186"/>
                    </a:lnTo>
                    <a:lnTo>
                      <a:pt x="394" y="184"/>
                    </a:lnTo>
                    <a:lnTo>
                      <a:pt x="398" y="184"/>
                    </a:lnTo>
                    <a:lnTo>
                      <a:pt x="399" y="182"/>
                    </a:lnTo>
                    <a:lnTo>
                      <a:pt x="403" y="184"/>
                    </a:lnTo>
                    <a:lnTo>
                      <a:pt x="401" y="180"/>
                    </a:lnTo>
                    <a:lnTo>
                      <a:pt x="401" y="178"/>
                    </a:lnTo>
                    <a:lnTo>
                      <a:pt x="401" y="176"/>
                    </a:lnTo>
                    <a:lnTo>
                      <a:pt x="401" y="172"/>
                    </a:lnTo>
                    <a:lnTo>
                      <a:pt x="401" y="169"/>
                    </a:lnTo>
                    <a:lnTo>
                      <a:pt x="401" y="159"/>
                    </a:lnTo>
                    <a:lnTo>
                      <a:pt x="401" y="153"/>
                    </a:lnTo>
                    <a:lnTo>
                      <a:pt x="401" y="150"/>
                    </a:lnTo>
                    <a:lnTo>
                      <a:pt x="401" y="146"/>
                    </a:lnTo>
                    <a:lnTo>
                      <a:pt x="399" y="144"/>
                    </a:lnTo>
                    <a:lnTo>
                      <a:pt x="399" y="142"/>
                    </a:lnTo>
                    <a:lnTo>
                      <a:pt x="399" y="140"/>
                    </a:lnTo>
                    <a:lnTo>
                      <a:pt x="401" y="140"/>
                    </a:lnTo>
                    <a:lnTo>
                      <a:pt x="403" y="138"/>
                    </a:lnTo>
                    <a:lnTo>
                      <a:pt x="405" y="136"/>
                    </a:lnTo>
                    <a:lnTo>
                      <a:pt x="405" y="136"/>
                    </a:lnTo>
                    <a:lnTo>
                      <a:pt x="411" y="136"/>
                    </a:lnTo>
                    <a:lnTo>
                      <a:pt x="413" y="140"/>
                    </a:lnTo>
                    <a:lnTo>
                      <a:pt x="411" y="148"/>
                    </a:lnTo>
                    <a:lnTo>
                      <a:pt x="411" y="152"/>
                    </a:lnTo>
                    <a:lnTo>
                      <a:pt x="413" y="153"/>
                    </a:lnTo>
                    <a:lnTo>
                      <a:pt x="420" y="157"/>
                    </a:lnTo>
                    <a:lnTo>
                      <a:pt x="422" y="161"/>
                    </a:lnTo>
                    <a:lnTo>
                      <a:pt x="420" y="163"/>
                    </a:lnTo>
                    <a:lnTo>
                      <a:pt x="420" y="165"/>
                    </a:lnTo>
                    <a:lnTo>
                      <a:pt x="420" y="167"/>
                    </a:lnTo>
                    <a:lnTo>
                      <a:pt x="420" y="171"/>
                    </a:lnTo>
                    <a:lnTo>
                      <a:pt x="422" y="171"/>
                    </a:lnTo>
                    <a:lnTo>
                      <a:pt x="424" y="171"/>
                    </a:lnTo>
                    <a:lnTo>
                      <a:pt x="426" y="172"/>
                    </a:lnTo>
                    <a:lnTo>
                      <a:pt x="428" y="171"/>
                    </a:lnTo>
                    <a:lnTo>
                      <a:pt x="428" y="171"/>
                    </a:lnTo>
                    <a:lnTo>
                      <a:pt x="428" y="169"/>
                    </a:lnTo>
                    <a:lnTo>
                      <a:pt x="430" y="167"/>
                    </a:lnTo>
                    <a:lnTo>
                      <a:pt x="432" y="165"/>
                    </a:lnTo>
                    <a:lnTo>
                      <a:pt x="437" y="165"/>
                    </a:lnTo>
                    <a:lnTo>
                      <a:pt x="439" y="163"/>
                    </a:lnTo>
                    <a:lnTo>
                      <a:pt x="441" y="165"/>
                    </a:lnTo>
                    <a:lnTo>
                      <a:pt x="441" y="163"/>
                    </a:lnTo>
                    <a:lnTo>
                      <a:pt x="441" y="161"/>
                    </a:lnTo>
                    <a:lnTo>
                      <a:pt x="441" y="159"/>
                    </a:lnTo>
                    <a:lnTo>
                      <a:pt x="439" y="159"/>
                    </a:lnTo>
                    <a:lnTo>
                      <a:pt x="439" y="159"/>
                    </a:lnTo>
                    <a:lnTo>
                      <a:pt x="439" y="159"/>
                    </a:lnTo>
                    <a:lnTo>
                      <a:pt x="437" y="157"/>
                    </a:lnTo>
                    <a:lnTo>
                      <a:pt x="437" y="157"/>
                    </a:lnTo>
                    <a:lnTo>
                      <a:pt x="435" y="155"/>
                    </a:lnTo>
                    <a:lnTo>
                      <a:pt x="435" y="155"/>
                    </a:lnTo>
                    <a:lnTo>
                      <a:pt x="432" y="152"/>
                    </a:lnTo>
                    <a:lnTo>
                      <a:pt x="432" y="152"/>
                    </a:lnTo>
                    <a:lnTo>
                      <a:pt x="432" y="148"/>
                    </a:lnTo>
                    <a:lnTo>
                      <a:pt x="434" y="146"/>
                    </a:lnTo>
                    <a:lnTo>
                      <a:pt x="434" y="144"/>
                    </a:lnTo>
                    <a:lnTo>
                      <a:pt x="434" y="144"/>
                    </a:lnTo>
                    <a:lnTo>
                      <a:pt x="434" y="142"/>
                    </a:lnTo>
                    <a:lnTo>
                      <a:pt x="432" y="142"/>
                    </a:lnTo>
                    <a:lnTo>
                      <a:pt x="432" y="140"/>
                    </a:lnTo>
                    <a:lnTo>
                      <a:pt x="432" y="140"/>
                    </a:lnTo>
                    <a:lnTo>
                      <a:pt x="428" y="136"/>
                    </a:lnTo>
                    <a:lnTo>
                      <a:pt x="426" y="133"/>
                    </a:lnTo>
                    <a:lnTo>
                      <a:pt x="424" y="131"/>
                    </a:lnTo>
                    <a:lnTo>
                      <a:pt x="424" y="131"/>
                    </a:lnTo>
                    <a:lnTo>
                      <a:pt x="422" y="129"/>
                    </a:lnTo>
                    <a:lnTo>
                      <a:pt x="420" y="127"/>
                    </a:lnTo>
                    <a:lnTo>
                      <a:pt x="418" y="127"/>
                    </a:lnTo>
                    <a:lnTo>
                      <a:pt x="418" y="125"/>
                    </a:lnTo>
                    <a:lnTo>
                      <a:pt x="418" y="125"/>
                    </a:lnTo>
                    <a:lnTo>
                      <a:pt x="418" y="123"/>
                    </a:lnTo>
                    <a:lnTo>
                      <a:pt x="418" y="123"/>
                    </a:lnTo>
                    <a:lnTo>
                      <a:pt x="420" y="123"/>
                    </a:lnTo>
                    <a:lnTo>
                      <a:pt x="422" y="123"/>
                    </a:lnTo>
                    <a:lnTo>
                      <a:pt x="422" y="123"/>
                    </a:lnTo>
                    <a:lnTo>
                      <a:pt x="430" y="119"/>
                    </a:lnTo>
                    <a:lnTo>
                      <a:pt x="434" y="117"/>
                    </a:lnTo>
                    <a:lnTo>
                      <a:pt x="435" y="116"/>
                    </a:lnTo>
                    <a:lnTo>
                      <a:pt x="437" y="112"/>
                    </a:lnTo>
                    <a:lnTo>
                      <a:pt x="439" y="110"/>
                    </a:lnTo>
                    <a:lnTo>
                      <a:pt x="443" y="108"/>
                    </a:lnTo>
                    <a:lnTo>
                      <a:pt x="445" y="110"/>
                    </a:lnTo>
                    <a:lnTo>
                      <a:pt x="449" y="110"/>
                    </a:lnTo>
                    <a:lnTo>
                      <a:pt x="451" y="110"/>
                    </a:lnTo>
                    <a:lnTo>
                      <a:pt x="451" y="108"/>
                    </a:lnTo>
                    <a:lnTo>
                      <a:pt x="451" y="106"/>
                    </a:lnTo>
                    <a:lnTo>
                      <a:pt x="449" y="104"/>
                    </a:lnTo>
                    <a:lnTo>
                      <a:pt x="447" y="102"/>
                    </a:lnTo>
                    <a:lnTo>
                      <a:pt x="447" y="102"/>
                    </a:lnTo>
                    <a:lnTo>
                      <a:pt x="445" y="102"/>
                    </a:lnTo>
                    <a:lnTo>
                      <a:pt x="443" y="104"/>
                    </a:lnTo>
                    <a:lnTo>
                      <a:pt x="441" y="104"/>
                    </a:lnTo>
                    <a:lnTo>
                      <a:pt x="441" y="104"/>
                    </a:lnTo>
                    <a:lnTo>
                      <a:pt x="441" y="106"/>
                    </a:lnTo>
                    <a:lnTo>
                      <a:pt x="441" y="106"/>
                    </a:lnTo>
                    <a:lnTo>
                      <a:pt x="434" y="106"/>
                    </a:lnTo>
                    <a:lnTo>
                      <a:pt x="432" y="106"/>
                    </a:lnTo>
                    <a:lnTo>
                      <a:pt x="430" y="106"/>
                    </a:lnTo>
                    <a:lnTo>
                      <a:pt x="430" y="108"/>
                    </a:lnTo>
                    <a:lnTo>
                      <a:pt x="428" y="108"/>
                    </a:lnTo>
                    <a:lnTo>
                      <a:pt x="426" y="108"/>
                    </a:lnTo>
                    <a:lnTo>
                      <a:pt x="424" y="108"/>
                    </a:lnTo>
                    <a:lnTo>
                      <a:pt x="422" y="108"/>
                    </a:lnTo>
                    <a:lnTo>
                      <a:pt x="422" y="108"/>
                    </a:lnTo>
                    <a:lnTo>
                      <a:pt x="420" y="108"/>
                    </a:lnTo>
                    <a:lnTo>
                      <a:pt x="418" y="108"/>
                    </a:lnTo>
                    <a:lnTo>
                      <a:pt x="417" y="110"/>
                    </a:lnTo>
                    <a:lnTo>
                      <a:pt x="415" y="114"/>
                    </a:lnTo>
                    <a:lnTo>
                      <a:pt x="413" y="116"/>
                    </a:lnTo>
                    <a:lnTo>
                      <a:pt x="411" y="116"/>
                    </a:lnTo>
                    <a:lnTo>
                      <a:pt x="409" y="116"/>
                    </a:lnTo>
                    <a:lnTo>
                      <a:pt x="407" y="116"/>
                    </a:lnTo>
                    <a:lnTo>
                      <a:pt x="407" y="116"/>
                    </a:lnTo>
                    <a:lnTo>
                      <a:pt x="405" y="114"/>
                    </a:lnTo>
                    <a:lnTo>
                      <a:pt x="405" y="114"/>
                    </a:lnTo>
                    <a:lnTo>
                      <a:pt x="405" y="112"/>
                    </a:lnTo>
                    <a:lnTo>
                      <a:pt x="403" y="110"/>
                    </a:lnTo>
                    <a:lnTo>
                      <a:pt x="403" y="110"/>
                    </a:lnTo>
                    <a:lnTo>
                      <a:pt x="401" y="108"/>
                    </a:lnTo>
                    <a:lnTo>
                      <a:pt x="399" y="108"/>
                    </a:lnTo>
                    <a:lnTo>
                      <a:pt x="399" y="108"/>
                    </a:lnTo>
                    <a:lnTo>
                      <a:pt x="398" y="106"/>
                    </a:lnTo>
                    <a:lnTo>
                      <a:pt x="398" y="104"/>
                    </a:lnTo>
                    <a:lnTo>
                      <a:pt x="396" y="102"/>
                    </a:lnTo>
                    <a:lnTo>
                      <a:pt x="396" y="98"/>
                    </a:lnTo>
                    <a:lnTo>
                      <a:pt x="396" y="95"/>
                    </a:lnTo>
                    <a:lnTo>
                      <a:pt x="398" y="93"/>
                    </a:lnTo>
                    <a:lnTo>
                      <a:pt x="399" y="89"/>
                    </a:lnTo>
                    <a:lnTo>
                      <a:pt x="401" y="87"/>
                    </a:lnTo>
                    <a:lnTo>
                      <a:pt x="405" y="85"/>
                    </a:lnTo>
                    <a:lnTo>
                      <a:pt x="413" y="87"/>
                    </a:lnTo>
                    <a:lnTo>
                      <a:pt x="437" y="85"/>
                    </a:lnTo>
                    <a:lnTo>
                      <a:pt x="443" y="85"/>
                    </a:lnTo>
                    <a:lnTo>
                      <a:pt x="447" y="87"/>
                    </a:lnTo>
                    <a:lnTo>
                      <a:pt x="449" y="89"/>
                    </a:lnTo>
                    <a:lnTo>
                      <a:pt x="451" y="89"/>
                    </a:lnTo>
                    <a:lnTo>
                      <a:pt x="453" y="89"/>
                    </a:lnTo>
                    <a:lnTo>
                      <a:pt x="458" y="89"/>
                    </a:lnTo>
                    <a:lnTo>
                      <a:pt x="462" y="87"/>
                    </a:lnTo>
                    <a:lnTo>
                      <a:pt x="466" y="87"/>
                    </a:lnTo>
                    <a:lnTo>
                      <a:pt x="468" y="83"/>
                    </a:lnTo>
                    <a:lnTo>
                      <a:pt x="475" y="76"/>
                    </a:lnTo>
                    <a:lnTo>
                      <a:pt x="477" y="72"/>
                    </a:lnTo>
                    <a:lnTo>
                      <a:pt x="479" y="68"/>
                    </a:lnTo>
                    <a:lnTo>
                      <a:pt x="477" y="66"/>
                    </a:lnTo>
                    <a:lnTo>
                      <a:pt x="475" y="66"/>
                    </a:lnTo>
                    <a:lnTo>
                      <a:pt x="473" y="68"/>
                    </a:lnTo>
                    <a:lnTo>
                      <a:pt x="468" y="74"/>
                    </a:lnTo>
                    <a:lnTo>
                      <a:pt x="464" y="78"/>
                    </a:lnTo>
                    <a:lnTo>
                      <a:pt x="460" y="79"/>
                    </a:lnTo>
                    <a:lnTo>
                      <a:pt x="456" y="79"/>
                    </a:lnTo>
                    <a:lnTo>
                      <a:pt x="454" y="79"/>
                    </a:lnTo>
                    <a:lnTo>
                      <a:pt x="447" y="79"/>
                    </a:lnTo>
                    <a:lnTo>
                      <a:pt x="445" y="79"/>
                    </a:lnTo>
                    <a:lnTo>
                      <a:pt x="445" y="79"/>
                    </a:lnTo>
                    <a:lnTo>
                      <a:pt x="443" y="79"/>
                    </a:lnTo>
                    <a:lnTo>
                      <a:pt x="443" y="79"/>
                    </a:lnTo>
                    <a:lnTo>
                      <a:pt x="441" y="79"/>
                    </a:lnTo>
                    <a:lnTo>
                      <a:pt x="441" y="79"/>
                    </a:lnTo>
                    <a:lnTo>
                      <a:pt x="439" y="79"/>
                    </a:lnTo>
                    <a:lnTo>
                      <a:pt x="437" y="78"/>
                    </a:lnTo>
                    <a:lnTo>
                      <a:pt x="435" y="78"/>
                    </a:lnTo>
                    <a:lnTo>
                      <a:pt x="434" y="78"/>
                    </a:lnTo>
                    <a:lnTo>
                      <a:pt x="426" y="78"/>
                    </a:lnTo>
                    <a:lnTo>
                      <a:pt x="422" y="78"/>
                    </a:lnTo>
                    <a:lnTo>
                      <a:pt x="420" y="76"/>
                    </a:lnTo>
                    <a:lnTo>
                      <a:pt x="420" y="76"/>
                    </a:lnTo>
                    <a:lnTo>
                      <a:pt x="418" y="74"/>
                    </a:lnTo>
                    <a:lnTo>
                      <a:pt x="417" y="74"/>
                    </a:lnTo>
                    <a:lnTo>
                      <a:pt x="415" y="72"/>
                    </a:lnTo>
                    <a:lnTo>
                      <a:pt x="411" y="74"/>
                    </a:lnTo>
                    <a:lnTo>
                      <a:pt x="409" y="76"/>
                    </a:lnTo>
                    <a:lnTo>
                      <a:pt x="405" y="79"/>
                    </a:lnTo>
                    <a:lnTo>
                      <a:pt x="405" y="79"/>
                    </a:lnTo>
                    <a:lnTo>
                      <a:pt x="403" y="79"/>
                    </a:lnTo>
                    <a:lnTo>
                      <a:pt x="401" y="79"/>
                    </a:lnTo>
                    <a:lnTo>
                      <a:pt x="401" y="79"/>
                    </a:lnTo>
                    <a:lnTo>
                      <a:pt x="401" y="78"/>
                    </a:lnTo>
                    <a:lnTo>
                      <a:pt x="399" y="78"/>
                    </a:lnTo>
                    <a:lnTo>
                      <a:pt x="399" y="78"/>
                    </a:lnTo>
                    <a:lnTo>
                      <a:pt x="394" y="87"/>
                    </a:lnTo>
                    <a:lnTo>
                      <a:pt x="394" y="89"/>
                    </a:lnTo>
                    <a:lnTo>
                      <a:pt x="394" y="91"/>
                    </a:lnTo>
                    <a:lnTo>
                      <a:pt x="394" y="93"/>
                    </a:lnTo>
                    <a:lnTo>
                      <a:pt x="394" y="95"/>
                    </a:lnTo>
                    <a:lnTo>
                      <a:pt x="392" y="95"/>
                    </a:lnTo>
                    <a:lnTo>
                      <a:pt x="392" y="95"/>
                    </a:lnTo>
                    <a:lnTo>
                      <a:pt x="392" y="95"/>
                    </a:lnTo>
                    <a:lnTo>
                      <a:pt x="392" y="95"/>
                    </a:lnTo>
                    <a:lnTo>
                      <a:pt x="392" y="97"/>
                    </a:lnTo>
                    <a:lnTo>
                      <a:pt x="392" y="97"/>
                    </a:lnTo>
                    <a:lnTo>
                      <a:pt x="394" y="106"/>
                    </a:lnTo>
                    <a:lnTo>
                      <a:pt x="394" y="108"/>
                    </a:lnTo>
                    <a:lnTo>
                      <a:pt x="392" y="106"/>
                    </a:lnTo>
                    <a:lnTo>
                      <a:pt x="392" y="106"/>
                    </a:lnTo>
                    <a:close/>
                    <a:moveTo>
                      <a:pt x="379" y="233"/>
                    </a:moveTo>
                    <a:lnTo>
                      <a:pt x="380" y="233"/>
                    </a:lnTo>
                    <a:lnTo>
                      <a:pt x="380" y="233"/>
                    </a:lnTo>
                    <a:lnTo>
                      <a:pt x="380" y="229"/>
                    </a:lnTo>
                    <a:lnTo>
                      <a:pt x="379" y="227"/>
                    </a:lnTo>
                    <a:lnTo>
                      <a:pt x="377" y="227"/>
                    </a:lnTo>
                    <a:lnTo>
                      <a:pt x="375" y="229"/>
                    </a:lnTo>
                    <a:lnTo>
                      <a:pt x="373" y="227"/>
                    </a:lnTo>
                    <a:lnTo>
                      <a:pt x="373" y="227"/>
                    </a:lnTo>
                    <a:lnTo>
                      <a:pt x="371" y="227"/>
                    </a:lnTo>
                    <a:lnTo>
                      <a:pt x="369" y="227"/>
                    </a:lnTo>
                    <a:lnTo>
                      <a:pt x="367" y="227"/>
                    </a:lnTo>
                    <a:lnTo>
                      <a:pt x="365" y="226"/>
                    </a:lnTo>
                    <a:lnTo>
                      <a:pt x="363" y="224"/>
                    </a:lnTo>
                    <a:lnTo>
                      <a:pt x="362" y="224"/>
                    </a:lnTo>
                    <a:lnTo>
                      <a:pt x="360" y="226"/>
                    </a:lnTo>
                    <a:lnTo>
                      <a:pt x="360" y="226"/>
                    </a:lnTo>
                    <a:lnTo>
                      <a:pt x="362" y="227"/>
                    </a:lnTo>
                    <a:lnTo>
                      <a:pt x="362" y="229"/>
                    </a:lnTo>
                    <a:lnTo>
                      <a:pt x="365" y="229"/>
                    </a:lnTo>
                    <a:lnTo>
                      <a:pt x="367" y="231"/>
                    </a:lnTo>
                    <a:lnTo>
                      <a:pt x="367" y="231"/>
                    </a:lnTo>
                    <a:lnTo>
                      <a:pt x="367" y="233"/>
                    </a:lnTo>
                    <a:lnTo>
                      <a:pt x="365" y="233"/>
                    </a:lnTo>
                    <a:lnTo>
                      <a:pt x="365" y="233"/>
                    </a:lnTo>
                    <a:lnTo>
                      <a:pt x="363" y="233"/>
                    </a:lnTo>
                    <a:lnTo>
                      <a:pt x="362" y="233"/>
                    </a:lnTo>
                    <a:lnTo>
                      <a:pt x="362" y="233"/>
                    </a:lnTo>
                    <a:lnTo>
                      <a:pt x="360" y="233"/>
                    </a:lnTo>
                    <a:lnTo>
                      <a:pt x="358" y="229"/>
                    </a:lnTo>
                    <a:lnTo>
                      <a:pt x="356" y="229"/>
                    </a:lnTo>
                    <a:lnTo>
                      <a:pt x="352" y="229"/>
                    </a:lnTo>
                    <a:lnTo>
                      <a:pt x="350" y="229"/>
                    </a:lnTo>
                    <a:lnTo>
                      <a:pt x="348" y="229"/>
                    </a:lnTo>
                    <a:lnTo>
                      <a:pt x="346" y="231"/>
                    </a:lnTo>
                    <a:lnTo>
                      <a:pt x="344" y="231"/>
                    </a:lnTo>
                    <a:lnTo>
                      <a:pt x="344" y="233"/>
                    </a:lnTo>
                    <a:lnTo>
                      <a:pt x="344" y="235"/>
                    </a:lnTo>
                    <a:lnTo>
                      <a:pt x="344" y="237"/>
                    </a:lnTo>
                    <a:lnTo>
                      <a:pt x="348" y="241"/>
                    </a:lnTo>
                    <a:lnTo>
                      <a:pt x="356" y="239"/>
                    </a:lnTo>
                    <a:lnTo>
                      <a:pt x="365" y="237"/>
                    </a:lnTo>
                    <a:lnTo>
                      <a:pt x="369" y="233"/>
                    </a:lnTo>
                    <a:lnTo>
                      <a:pt x="371" y="235"/>
                    </a:lnTo>
                    <a:lnTo>
                      <a:pt x="371" y="235"/>
                    </a:lnTo>
                    <a:lnTo>
                      <a:pt x="375" y="235"/>
                    </a:lnTo>
                    <a:lnTo>
                      <a:pt x="377" y="235"/>
                    </a:lnTo>
                    <a:lnTo>
                      <a:pt x="377" y="235"/>
                    </a:lnTo>
                    <a:lnTo>
                      <a:pt x="377" y="235"/>
                    </a:lnTo>
                    <a:lnTo>
                      <a:pt x="375" y="235"/>
                    </a:lnTo>
                    <a:lnTo>
                      <a:pt x="377" y="233"/>
                    </a:lnTo>
                    <a:lnTo>
                      <a:pt x="379" y="233"/>
                    </a:lnTo>
                    <a:close/>
                    <a:moveTo>
                      <a:pt x="358" y="226"/>
                    </a:moveTo>
                    <a:lnTo>
                      <a:pt x="356" y="226"/>
                    </a:lnTo>
                    <a:lnTo>
                      <a:pt x="356" y="227"/>
                    </a:lnTo>
                    <a:lnTo>
                      <a:pt x="356" y="227"/>
                    </a:lnTo>
                    <a:lnTo>
                      <a:pt x="358" y="226"/>
                    </a:lnTo>
                    <a:close/>
                    <a:moveTo>
                      <a:pt x="449" y="227"/>
                    </a:moveTo>
                    <a:lnTo>
                      <a:pt x="447" y="226"/>
                    </a:lnTo>
                    <a:lnTo>
                      <a:pt x="445" y="227"/>
                    </a:lnTo>
                    <a:lnTo>
                      <a:pt x="443" y="229"/>
                    </a:lnTo>
                    <a:lnTo>
                      <a:pt x="449" y="229"/>
                    </a:lnTo>
                    <a:lnTo>
                      <a:pt x="449" y="227"/>
                    </a:lnTo>
                    <a:close/>
                    <a:moveTo>
                      <a:pt x="407" y="208"/>
                    </a:moveTo>
                    <a:lnTo>
                      <a:pt x="407" y="208"/>
                    </a:lnTo>
                    <a:lnTo>
                      <a:pt x="409" y="207"/>
                    </a:lnTo>
                    <a:lnTo>
                      <a:pt x="407" y="207"/>
                    </a:lnTo>
                    <a:lnTo>
                      <a:pt x="407" y="207"/>
                    </a:lnTo>
                    <a:lnTo>
                      <a:pt x="405" y="207"/>
                    </a:lnTo>
                    <a:lnTo>
                      <a:pt x="405" y="208"/>
                    </a:lnTo>
                    <a:lnTo>
                      <a:pt x="407" y="208"/>
                    </a:lnTo>
                    <a:close/>
                    <a:moveTo>
                      <a:pt x="382" y="250"/>
                    </a:moveTo>
                    <a:lnTo>
                      <a:pt x="384" y="250"/>
                    </a:lnTo>
                    <a:lnTo>
                      <a:pt x="388" y="252"/>
                    </a:lnTo>
                    <a:lnTo>
                      <a:pt x="390" y="252"/>
                    </a:lnTo>
                    <a:lnTo>
                      <a:pt x="392" y="252"/>
                    </a:lnTo>
                    <a:lnTo>
                      <a:pt x="394" y="254"/>
                    </a:lnTo>
                    <a:lnTo>
                      <a:pt x="398" y="258"/>
                    </a:lnTo>
                    <a:lnTo>
                      <a:pt x="399" y="258"/>
                    </a:lnTo>
                    <a:lnTo>
                      <a:pt x="401" y="260"/>
                    </a:lnTo>
                    <a:lnTo>
                      <a:pt x="403" y="260"/>
                    </a:lnTo>
                    <a:lnTo>
                      <a:pt x="407" y="258"/>
                    </a:lnTo>
                    <a:lnTo>
                      <a:pt x="409" y="256"/>
                    </a:lnTo>
                    <a:lnTo>
                      <a:pt x="409" y="256"/>
                    </a:lnTo>
                    <a:lnTo>
                      <a:pt x="407" y="252"/>
                    </a:lnTo>
                    <a:lnTo>
                      <a:pt x="405" y="252"/>
                    </a:lnTo>
                    <a:lnTo>
                      <a:pt x="401" y="248"/>
                    </a:lnTo>
                    <a:lnTo>
                      <a:pt x="398" y="245"/>
                    </a:lnTo>
                    <a:lnTo>
                      <a:pt x="396" y="245"/>
                    </a:lnTo>
                    <a:lnTo>
                      <a:pt x="396" y="245"/>
                    </a:lnTo>
                    <a:lnTo>
                      <a:pt x="396" y="245"/>
                    </a:lnTo>
                    <a:lnTo>
                      <a:pt x="396" y="243"/>
                    </a:lnTo>
                    <a:lnTo>
                      <a:pt x="394" y="245"/>
                    </a:lnTo>
                    <a:lnTo>
                      <a:pt x="394" y="245"/>
                    </a:lnTo>
                    <a:lnTo>
                      <a:pt x="392" y="245"/>
                    </a:lnTo>
                    <a:lnTo>
                      <a:pt x="386" y="245"/>
                    </a:lnTo>
                    <a:lnTo>
                      <a:pt x="382" y="245"/>
                    </a:lnTo>
                    <a:lnTo>
                      <a:pt x="380" y="245"/>
                    </a:lnTo>
                    <a:lnTo>
                      <a:pt x="379" y="246"/>
                    </a:lnTo>
                    <a:lnTo>
                      <a:pt x="380" y="248"/>
                    </a:lnTo>
                    <a:lnTo>
                      <a:pt x="382" y="250"/>
                    </a:lnTo>
                    <a:close/>
                    <a:moveTo>
                      <a:pt x="386" y="235"/>
                    </a:moveTo>
                    <a:lnTo>
                      <a:pt x="388" y="233"/>
                    </a:lnTo>
                    <a:lnTo>
                      <a:pt x="388" y="231"/>
                    </a:lnTo>
                    <a:lnTo>
                      <a:pt x="388" y="229"/>
                    </a:lnTo>
                    <a:lnTo>
                      <a:pt x="386" y="229"/>
                    </a:lnTo>
                    <a:lnTo>
                      <a:pt x="386" y="229"/>
                    </a:lnTo>
                    <a:lnTo>
                      <a:pt x="386" y="231"/>
                    </a:lnTo>
                    <a:lnTo>
                      <a:pt x="386" y="231"/>
                    </a:lnTo>
                    <a:lnTo>
                      <a:pt x="386" y="233"/>
                    </a:lnTo>
                    <a:lnTo>
                      <a:pt x="386" y="233"/>
                    </a:lnTo>
                    <a:lnTo>
                      <a:pt x="386" y="235"/>
                    </a:lnTo>
                    <a:lnTo>
                      <a:pt x="386" y="235"/>
                    </a:lnTo>
                    <a:close/>
                    <a:moveTo>
                      <a:pt x="380" y="226"/>
                    </a:moveTo>
                    <a:lnTo>
                      <a:pt x="380" y="226"/>
                    </a:lnTo>
                    <a:lnTo>
                      <a:pt x="380" y="226"/>
                    </a:lnTo>
                    <a:lnTo>
                      <a:pt x="380" y="226"/>
                    </a:lnTo>
                    <a:lnTo>
                      <a:pt x="380" y="226"/>
                    </a:lnTo>
                    <a:close/>
                    <a:moveTo>
                      <a:pt x="443" y="229"/>
                    </a:moveTo>
                    <a:lnTo>
                      <a:pt x="443" y="229"/>
                    </a:lnTo>
                    <a:lnTo>
                      <a:pt x="443" y="231"/>
                    </a:lnTo>
                    <a:lnTo>
                      <a:pt x="441" y="231"/>
                    </a:lnTo>
                    <a:lnTo>
                      <a:pt x="443" y="231"/>
                    </a:lnTo>
                    <a:lnTo>
                      <a:pt x="443" y="231"/>
                    </a:lnTo>
                    <a:lnTo>
                      <a:pt x="445" y="229"/>
                    </a:lnTo>
                    <a:lnTo>
                      <a:pt x="447" y="229"/>
                    </a:lnTo>
                    <a:lnTo>
                      <a:pt x="445" y="229"/>
                    </a:lnTo>
                    <a:lnTo>
                      <a:pt x="445" y="229"/>
                    </a:lnTo>
                    <a:lnTo>
                      <a:pt x="443" y="229"/>
                    </a:lnTo>
                    <a:close/>
                    <a:moveTo>
                      <a:pt x="447" y="269"/>
                    </a:moveTo>
                    <a:lnTo>
                      <a:pt x="449" y="265"/>
                    </a:lnTo>
                    <a:lnTo>
                      <a:pt x="449" y="262"/>
                    </a:lnTo>
                    <a:lnTo>
                      <a:pt x="447" y="264"/>
                    </a:lnTo>
                    <a:lnTo>
                      <a:pt x="441" y="267"/>
                    </a:lnTo>
                    <a:lnTo>
                      <a:pt x="441" y="267"/>
                    </a:lnTo>
                    <a:lnTo>
                      <a:pt x="443" y="269"/>
                    </a:lnTo>
                    <a:lnTo>
                      <a:pt x="447" y="269"/>
                    </a:lnTo>
                    <a:close/>
                    <a:moveTo>
                      <a:pt x="219" y="76"/>
                    </a:moveTo>
                    <a:lnTo>
                      <a:pt x="221" y="74"/>
                    </a:lnTo>
                    <a:lnTo>
                      <a:pt x="221" y="74"/>
                    </a:lnTo>
                    <a:lnTo>
                      <a:pt x="219" y="74"/>
                    </a:lnTo>
                    <a:lnTo>
                      <a:pt x="221" y="70"/>
                    </a:lnTo>
                    <a:lnTo>
                      <a:pt x="223" y="66"/>
                    </a:lnTo>
                    <a:lnTo>
                      <a:pt x="225" y="62"/>
                    </a:lnTo>
                    <a:lnTo>
                      <a:pt x="229" y="61"/>
                    </a:lnTo>
                    <a:lnTo>
                      <a:pt x="229" y="62"/>
                    </a:lnTo>
                    <a:lnTo>
                      <a:pt x="229" y="66"/>
                    </a:lnTo>
                    <a:lnTo>
                      <a:pt x="231" y="68"/>
                    </a:lnTo>
                    <a:lnTo>
                      <a:pt x="231" y="70"/>
                    </a:lnTo>
                    <a:lnTo>
                      <a:pt x="233" y="72"/>
                    </a:lnTo>
                    <a:lnTo>
                      <a:pt x="240" y="78"/>
                    </a:lnTo>
                    <a:lnTo>
                      <a:pt x="242" y="79"/>
                    </a:lnTo>
                    <a:lnTo>
                      <a:pt x="244" y="79"/>
                    </a:lnTo>
                    <a:lnTo>
                      <a:pt x="252" y="78"/>
                    </a:lnTo>
                    <a:lnTo>
                      <a:pt x="253" y="78"/>
                    </a:lnTo>
                    <a:lnTo>
                      <a:pt x="261" y="78"/>
                    </a:lnTo>
                    <a:lnTo>
                      <a:pt x="263" y="78"/>
                    </a:lnTo>
                    <a:lnTo>
                      <a:pt x="265" y="78"/>
                    </a:lnTo>
                    <a:lnTo>
                      <a:pt x="267" y="76"/>
                    </a:lnTo>
                    <a:lnTo>
                      <a:pt x="269" y="76"/>
                    </a:lnTo>
                    <a:lnTo>
                      <a:pt x="269" y="74"/>
                    </a:lnTo>
                    <a:lnTo>
                      <a:pt x="272" y="70"/>
                    </a:lnTo>
                    <a:lnTo>
                      <a:pt x="272" y="70"/>
                    </a:lnTo>
                    <a:lnTo>
                      <a:pt x="274" y="70"/>
                    </a:lnTo>
                    <a:lnTo>
                      <a:pt x="278" y="68"/>
                    </a:lnTo>
                    <a:lnTo>
                      <a:pt x="284" y="70"/>
                    </a:lnTo>
                    <a:lnTo>
                      <a:pt x="286" y="72"/>
                    </a:lnTo>
                    <a:lnTo>
                      <a:pt x="293" y="74"/>
                    </a:lnTo>
                    <a:lnTo>
                      <a:pt x="293" y="74"/>
                    </a:lnTo>
                    <a:lnTo>
                      <a:pt x="295" y="74"/>
                    </a:lnTo>
                    <a:lnTo>
                      <a:pt x="297" y="72"/>
                    </a:lnTo>
                    <a:lnTo>
                      <a:pt x="299" y="70"/>
                    </a:lnTo>
                    <a:lnTo>
                      <a:pt x="299" y="70"/>
                    </a:lnTo>
                    <a:lnTo>
                      <a:pt x="303" y="70"/>
                    </a:lnTo>
                    <a:lnTo>
                      <a:pt x="307" y="70"/>
                    </a:lnTo>
                    <a:lnTo>
                      <a:pt x="308" y="70"/>
                    </a:lnTo>
                    <a:lnTo>
                      <a:pt x="308" y="68"/>
                    </a:lnTo>
                    <a:lnTo>
                      <a:pt x="310" y="68"/>
                    </a:lnTo>
                    <a:lnTo>
                      <a:pt x="310" y="66"/>
                    </a:lnTo>
                    <a:lnTo>
                      <a:pt x="310" y="64"/>
                    </a:lnTo>
                    <a:lnTo>
                      <a:pt x="310" y="64"/>
                    </a:lnTo>
                    <a:lnTo>
                      <a:pt x="312" y="64"/>
                    </a:lnTo>
                    <a:lnTo>
                      <a:pt x="312" y="62"/>
                    </a:lnTo>
                    <a:lnTo>
                      <a:pt x="312" y="62"/>
                    </a:lnTo>
                    <a:lnTo>
                      <a:pt x="312" y="61"/>
                    </a:lnTo>
                    <a:lnTo>
                      <a:pt x="312" y="59"/>
                    </a:lnTo>
                    <a:lnTo>
                      <a:pt x="312" y="57"/>
                    </a:lnTo>
                    <a:lnTo>
                      <a:pt x="314" y="57"/>
                    </a:lnTo>
                    <a:lnTo>
                      <a:pt x="316" y="55"/>
                    </a:lnTo>
                    <a:lnTo>
                      <a:pt x="318" y="55"/>
                    </a:lnTo>
                    <a:lnTo>
                      <a:pt x="318" y="53"/>
                    </a:lnTo>
                    <a:lnTo>
                      <a:pt x="318" y="51"/>
                    </a:lnTo>
                    <a:lnTo>
                      <a:pt x="318" y="51"/>
                    </a:lnTo>
                    <a:lnTo>
                      <a:pt x="316" y="49"/>
                    </a:lnTo>
                    <a:lnTo>
                      <a:pt x="316" y="47"/>
                    </a:lnTo>
                    <a:lnTo>
                      <a:pt x="318" y="45"/>
                    </a:lnTo>
                    <a:lnTo>
                      <a:pt x="322" y="45"/>
                    </a:lnTo>
                    <a:lnTo>
                      <a:pt x="324" y="43"/>
                    </a:lnTo>
                    <a:lnTo>
                      <a:pt x="324" y="42"/>
                    </a:lnTo>
                    <a:lnTo>
                      <a:pt x="324" y="32"/>
                    </a:lnTo>
                    <a:lnTo>
                      <a:pt x="326" y="30"/>
                    </a:lnTo>
                    <a:lnTo>
                      <a:pt x="326" y="26"/>
                    </a:lnTo>
                    <a:lnTo>
                      <a:pt x="329" y="24"/>
                    </a:lnTo>
                    <a:lnTo>
                      <a:pt x="331" y="24"/>
                    </a:lnTo>
                    <a:lnTo>
                      <a:pt x="333" y="24"/>
                    </a:lnTo>
                    <a:lnTo>
                      <a:pt x="348" y="24"/>
                    </a:lnTo>
                    <a:lnTo>
                      <a:pt x="350" y="24"/>
                    </a:lnTo>
                    <a:lnTo>
                      <a:pt x="352" y="24"/>
                    </a:lnTo>
                    <a:lnTo>
                      <a:pt x="354" y="24"/>
                    </a:lnTo>
                    <a:lnTo>
                      <a:pt x="354" y="26"/>
                    </a:lnTo>
                    <a:lnTo>
                      <a:pt x="356" y="26"/>
                    </a:lnTo>
                    <a:lnTo>
                      <a:pt x="356" y="26"/>
                    </a:lnTo>
                    <a:lnTo>
                      <a:pt x="356" y="28"/>
                    </a:lnTo>
                    <a:lnTo>
                      <a:pt x="356" y="30"/>
                    </a:lnTo>
                    <a:lnTo>
                      <a:pt x="358" y="30"/>
                    </a:lnTo>
                    <a:lnTo>
                      <a:pt x="360" y="32"/>
                    </a:lnTo>
                    <a:lnTo>
                      <a:pt x="360" y="34"/>
                    </a:lnTo>
                    <a:lnTo>
                      <a:pt x="358" y="36"/>
                    </a:lnTo>
                    <a:lnTo>
                      <a:pt x="358" y="36"/>
                    </a:lnTo>
                    <a:lnTo>
                      <a:pt x="356" y="34"/>
                    </a:lnTo>
                    <a:lnTo>
                      <a:pt x="354" y="36"/>
                    </a:lnTo>
                    <a:lnTo>
                      <a:pt x="352" y="36"/>
                    </a:lnTo>
                    <a:lnTo>
                      <a:pt x="348" y="36"/>
                    </a:lnTo>
                    <a:lnTo>
                      <a:pt x="350" y="36"/>
                    </a:lnTo>
                    <a:lnTo>
                      <a:pt x="350" y="36"/>
                    </a:lnTo>
                    <a:lnTo>
                      <a:pt x="352" y="38"/>
                    </a:lnTo>
                    <a:lnTo>
                      <a:pt x="352" y="38"/>
                    </a:lnTo>
                    <a:lnTo>
                      <a:pt x="352" y="40"/>
                    </a:lnTo>
                    <a:lnTo>
                      <a:pt x="352" y="40"/>
                    </a:lnTo>
                    <a:lnTo>
                      <a:pt x="352" y="42"/>
                    </a:lnTo>
                    <a:lnTo>
                      <a:pt x="352" y="42"/>
                    </a:lnTo>
                    <a:lnTo>
                      <a:pt x="354" y="43"/>
                    </a:lnTo>
                    <a:lnTo>
                      <a:pt x="356" y="43"/>
                    </a:lnTo>
                    <a:lnTo>
                      <a:pt x="358" y="45"/>
                    </a:lnTo>
                    <a:lnTo>
                      <a:pt x="358" y="47"/>
                    </a:lnTo>
                    <a:lnTo>
                      <a:pt x="356" y="47"/>
                    </a:lnTo>
                    <a:lnTo>
                      <a:pt x="358" y="47"/>
                    </a:lnTo>
                    <a:lnTo>
                      <a:pt x="358" y="47"/>
                    </a:lnTo>
                    <a:lnTo>
                      <a:pt x="358" y="47"/>
                    </a:lnTo>
                    <a:lnTo>
                      <a:pt x="358" y="47"/>
                    </a:lnTo>
                    <a:lnTo>
                      <a:pt x="358" y="47"/>
                    </a:lnTo>
                    <a:lnTo>
                      <a:pt x="358" y="49"/>
                    </a:lnTo>
                    <a:lnTo>
                      <a:pt x="360" y="49"/>
                    </a:lnTo>
                    <a:lnTo>
                      <a:pt x="362" y="51"/>
                    </a:lnTo>
                    <a:lnTo>
                      <a:pt x="363" y="53"/>
                    </a:lnTo>
                    <a:lnTo>
                      <a:pt x="363" y="55"/>
                    </a:lnTo>
                    <a:lnTo>
                      <a:pt x="363" y="57"/>
                    </a:lnTo>
                    <a:lnTo>
                      <a:pt x="363" y="59"/>
                    </a:lnTo>
                    <a:lnTo>
                      <a:pt x="362" y="61"/>
                    </a:lnTo>
                    <a:lnTo>
                      <a:pt x="360" y="61"/>
                    </a:lnTo>
                    <a:lnTo>
                      <a:pt x="362" y="62"/>
                    </a:lnTo>
                    <a:lnTo>
                      <a:pt x="365" y="66"/>
                    </a:lnTo>
                    <a:lnTo>
                      <a:pt x="367" y="68"/>
                    </a:lnTo>
                    <a:lnTo>
                      <a:pt x="375" y="74"/>
                    </a:lnTo>
                    <a:lnTo>
                      <a:pt x="377" y="76"/>
                    </a:lnTo>
                    <a:lnTo>
                      <a:pt x="379" y="78"/>
                    </a:lnTo>
                    <a:lnTo>
                      <a:pt x="379" y="78"/>
                    </a:lnTo>
                    <a:lnTo>
                      <a:pt x="379" y="78"/>
                    </a:lnTo>
                    <a:lnTo>
                      <a:pt x="379" y="79"/>
                    </a:lnTo>
                    <a:lnTo>
                      <a:pt x="377" y="79"/>
                    </a:lnTo>
                    <a:lnTo>
                      <a:pt x="375" y="79"/>
                    </a:lnTo>
                    <a:lnTo>
                      <a:pt x="375" y="81"/>
                    </a:lnTo>
                    <a:lnTo>
                      <a:pt x="373" y="81"/>
                    </a:lnTo>
                    <a:lnTo>
                      <a:pt x="369" y="79"/>
                    </a:lnTo>
                    <a:lnTo>
                      <a:pt x="367" y="79"/>
                    </a:lnTo>
                    <a:lnTo>
                      <a:pt x="365" y="78"/>
                    </a:lnTo>
                    <a:lnTo>
                      <a:pt x="362" y="76"/>
                    </a:lnTo>
                    <a:lnTo>
                      <a:pt x="363" y="78"/>
                    </a:lnTo>
                    <a:lnTo>
                      <a:pt x="362" y="81"/>
                    </a:lnTo>
                    <a:lnTo>
                      <a:pt x="360" y="83"/>
                    </a:lnTo>
                    <a:lnTo>
                      <a:pt x="358" y="85"/>
                    </a:lnTo>
                    <a:lnTo>
                      <a:pt x="356" y="89"/>
                    </a:lnTo>
                    <a:lnTo>
                      <a:pt x="356" y="93"/>
                    </a:lnTo>
                    <a:lnTo>
                      <a:pt x="356" y="97"/>
                    </a:lnTo>
                    <a:lnTo>
                      <a:pt x="356" y="100"/>
                    </a:lnTo>
                    <a:lnTo>
                      <a:pt x="356" y="104"/>
                    </a:lnTo>
                    <a:lnTo>
                      <a:pt x="356" y="106"/>
                    </a:lnTo>
                    <a:lnTo>
                      <a:pt x="350" y="108"/>
                    </a:lnTo>
                    <a:lnTo>
                      <a:pt x="346" y="112"/>
                    </a:lnTo>
                    <a:lnTo>
                      <a:pt x="344" y="114"/>
                    </a:lnTo>
                    <a:lnTo>
                      <a:pt x="343" y="110"/>
                    </a:lnTo>
                    <a:lnTo>
                      <a:pt x="343" y="112"/>
                    </a:lnTo>
                    <a:lnTo>
                      <a:pt x="344" y="114"/>
                    </a:lnTo>
                    <a:lnTo>
                      <a:pt x="344" y="114"/>
                    </a:lnTo>
                    <a:lnTo>
                      <a:pt x="343" y="116"/>
                    </a:lnTo>
                    <a:lnTo>
                      <a:pt x="343" y="116"/>
                    </a:lnTo>
                    <a:lnTo>
                      <a:pt x="343" y="116"/>
                    </a:lnTo>
                    <a:lnTo>
                      <a:pt x="337" y="121"/>
                    </a:lnTo>
                    <a:lnTo>
                      <a:pt x="335" y="123"/>
                    </a:lnTo>
                    <a:lnTo>
                      <a:pt x="339" y="123"/>
                    </a:lnTo>
                    <a:lnTo>
                      <a:pt x="339" y="125"/>
                    </a:lnTo>
                    <a:lnTo>
                      <a:pt x="339" y="127"/>
                    </a:lnTo>
                    <a:lnTo>
                      <a:pt x="337" y="129"/>
                    </a:lnTo>
                    <a:lnTo>
                      <a:pt x="339" y="129"/>
                    </a:lnTo>
                    <a:lnTo>
                      <a:pt x="341" y="129"/>
                    </a:lnTo>
                    <a:lnTo>
                      <a:pt x="341" y="131"/>
                    </a:lnTo>
                    <a:lnTo>
                      <a:pt x="341" y="133"/>
                    </a:lnTo>
                    <a:lnTo>
                      <a:pt x="339" y="135"/>
                    </a:lnTo>
                    <a:lnTo>
                      <a:pt x="339" y="135"/>
                    </a:lnTo>
                    <a:lnTo>
                      <a:pt x="337" y="135"/>
                    </a:lnTo>
                    <a:lnTo>
                      <a:pt x="337" y="135"/>
                    </a:lnTo>
                    <a:lnTo>
                      <a:pt x="337" y="135"/>
                    </a:lnTo>
                    <a:lnTo>
                      <a:pt x="337" y="136"/>
                    </a:lnTo>
                    <a:lnTo>
                      <a:pt x="337" y="140"/>
                    </a:lnTo>
                    <a:lnTo>
                      <a:pt x="337" y="140"/>
                    </a:lnTo>
                    <a:lnTo>
                      <a:pt x="335" y="140"/>
                    </a:lnTo>
                    <a:lnTo>
                      <a:pt x="335" y="142"/>
                    </a:lnTo>
                    <a:lnTo>
                      <a:pt x="335" y="142"/>
                    </a:lnTo>
                    <a:lnTo>
                      <a:pt x="335" y="144"/>
                    </a:lnTo>
                    <a:lnTo>
                      <a:pt x="335" y="144"/>
                    </a:lnTo>
                    <a:lnTo>
                      <a:pt x="333" y="146"/>
                    </a:lnTo>
                    <a:lnTo>
                      <a:pt x="333" y="148"/>
                    </a:lnTo>
                    <a:lnTo>
                      <a:pt x="333" y="150"/>
                    </a:lnTo>
                    <a:lnTo>
                      <a:pt x="331" y="152"/>
                    </a:lnTo>
                    <a:lnTo>
                      <a:pt x="329" y="153"/>
                    </a:lnTo>
                    <a:lnTo>
                      <a:pt x="326" y="153"/>
                    </a:lnTo>
                    <a:lnTo>
                      <a:pt x="320" y="155"/>
                    </a:lnTo>
                    <a:lnTo>
                      <a:pt x="314" y="159"/>
                    </a:lnTo>
                    <a:lnTo>
                      <a:pt x="312" y="161"/>
                    </a:lnTo>
                    <a:lnTo>
                      <a:pt x="310" y="159"/>
                    </a:lnTo>
                    <a:lnTo>
                      <a:pt x="308" y="157"/>
                    </a:lnTo>
                    <a:lnTo>
                      <a:pt x="308" y="148"/>
                    </a:lnTo>
                    <a:lnTo>
                      <a:pt x="307" y="150"/>
                    </a:lnTo>
                    <a:lnTo>
                      <a:pt x="305" y="150"/>
                    </a:lnTo>
                    <a:lnTo>
                      <a:pt x="305" y="148"/>
                    </a:lnTo>
                    <a:lnTo>
                      <a:pt x="305" y="146"/>
                    </a:lnTo>
                    <a:lnTo>
                      <a:pt x="305" y="148"/>
                    </a:lnTo>
                    <a:lnTo>
                      <a:pt x="303" y="148"/>
                    </a:lnTo>
                    <a:lnTo>
                      <a:pt x="301" y="146"/>
                    </a:lnTo>
                    <a:lnTo>
                      <a:pt x="301" y="146"/>
                    </a:lnTo>
                    <a:lnTo>
                      <a:pt x="299" y="148"/>
                    </a:lnTo>
                    <a:lnTo>
                      <a:pt x="297" y="148"/>
                    </a:lnTo>
                    <a:lnTo>
                      <a:pt x="295" y="150"/>
                    </a:lnTo>
                    <a:lnTo>
                      <a:pt x="293" y="148"/>
                    </a:lnTo>
                    <a:lnTo>
                      <a:pt x="293" y="148"/>
                    </a:lnTo>
                    <a:lnTo>
                      <a:pt x="293" y="146"/>
                    </a:lnTo>
                    <a:lnTo>
                      <a:pt x="293" y="146"/>
                    </a:lnTo>
                    <a:lnTo>
                      <a:pt x="293" y="144"/>
                    </a:lnTo>
                    <a:lnTo>
                      <a:pt x="291" y="144"/>
                    </a:lnTo>
                    <a:lnTo>
                      <a:pt x="291" y="144"/>
                    </a:lnTo>
                    <a:lnTo>
                      <a:pt x="291" y="146"/>
                    </a:lnTo>
                    <a:lnTo>
                      <a:pt x="290" y="146"/>
                    </a:lnTo>
                    <a:lnTo>
                      <a:pt x="288" y="144"/>
                    </a:lnTo>
                    <a:lnTo>
                      <a:pt x="288" y="144"/>
                    </a:lnTo>
                    <a:lnTo>
                      <a:pt x="284" y="140"/>
                    </a:lnTo>
                    <a:lnTo>
                      <a:pt x="284" y="142"/>
                    </a:lnTo>
                    <a:lnTo>
                      <a:pt x="282" y="144"/>
                    </a:lnTo>
                    <a:lnTo>
                      <a:pt x="282" y="146"/>
                    </a:lnTo>
                    <a:lnTo>
                      <a:pt x="280" y="146"/>
                    </a:lnTo>
                    <a:lnTo>
                      <a:pt x="278" y="148"/>
                    </a:lnTo>
                    <a:lnTo>
                      <a:pt x="276" y="148"/>
                    </a:lnTo>
                    <a:lnTo>
                      <a:pt x="274" y="148"/>
                    </a:lnTo>
                    <a:lnTo>
                      <a:pt x="272" y="148"/>
                    </a:lnTo>
                    <a:lnTo>
                      <a:pt x="269" y="148"/>
                    </a:lnTo>
                    <a:lnTo>
                      <a:pt x="267" y="150"/>
                    </a:lnTo>
                    <a:lnTo>
                      <a:pt x="265" y="150"/>
                    </a:lnTo>
                    <a:lnTo>
                      <a:pt x="265" y="146"/>
                    </a:lnTo>
                    <a:lnTo>
                      <a:pt x="265" y="144"/>
                    </a:lnTo>
                    <a:lnTo>
                      <a:pt x="265" y="142"/>
                    </a:lnTo>
                    <a:lnTo>
                      <a:pt x="263" y="140"/>
                    </a:lnTo>
                    <a:lnTo>
                      <a:pt x="263" y="140"/>
                    </a:lnTo>
                    <a:lnTo>
                      <a:pt x="259" y="142"/>
                    </a:lnTo>
                    <a:lnTo>
                      <a:pt x="252" y="142"/>
                    </a:lnTo>
                    <a:lnTo>
                      <a:pt x="250" y="142"/>
                    </a:lnTo>
                    <a:lnTo>
                      <a:pt x="250" y="140"/>
                    </a:lnTo>
                    <a:lnTo>
                      <a:pt x="250" y="140"/>
                    </a:lnTo>
                    <a:lnTo>
                      <a:pt x="248" y="142"/>
                    </a:lnTo>
                    <a:lnTo>
                      <a:pt x="246" y="142"/>
                    </a:lnTo>
                    <a:lnTo>
                      <a:pt x="246" y="142"/>
                    </a:lnTo>
                    <a:lnTo>
                      <a:pt x="246" y="140"/>
                    </a:lnTo>
                    <a:lnTo>
                      <a:pt x="244" y="140"/>
                    </a:lnTo>
                    <a:lnTo>
                      <a:pt x="244" y="140"/>
                    </a:lnTo>
                    <a:lnTo>
                      <a:pt x="240" y="142"/>
                    </a:lnTo>
                    <a:lnTo>
                      <a:pt x="240" y="140"/>
                    </a:lnTo>
                    <a:lnTo>
                      <a:pt x="238" y="140"/>
                    </a:lnTo>
                    <a:lnTo>
                      <a:pt x="236" y="127"/>
                    </a:lnTo>
                    <a:lnTo>
                      <a:pt x="236" y="125"/>
                    </a:lnTo>
                    <a:lnTo>
                      <a:pt x="236" y="123"/>
                    </a:lnTo>
                    <a:lnTo>
                      <a:pt x="236" y="123"/>
                    </a:lnTo>
                    <a:lnTo>
                      <a:pt x="235" y="123"/>
                    </a:lnTo>
                    <a:lnTo>
                      <a:pt x="235" y="121"/>
                    </a:lnTo>
                    <a:lnTo>
                      <a:pt x="235" y="121"/>
                    </a:lnTo>
                    <a:lnTo>
                      <a:pt x="236" y="119"/>
                    </a:lnTo>
                    <a:lnTo>
                      <a:pt x="236" y="117"/>
                    </a:lnTo>
                    <a:lnTo>
                      <a:pt x="236" y="116"/>
                    </a:lnTo>
                    <a:lnTo>
                      <a:pt x="235" y="114"/>
                    </a:lnTo>
                    <a:lnTo>
                      <a:pt x="235" y="112"/>
                    </a:lnTo>
                    <a:lnTo>
                      <a:pt x="233" y="110"/>
                    </a:lnTo>
                    <a:lnTo>
                      <a:pt x="231" y="110"/>
                    </a:lnTo>
                    <a:lnTo>
                      <a:pt x="227" y="108"/>
                    </a:lnTo>
                    <a:lnTo>
                      <a:pt x="223" y="106"/>
                    </a:lnTo>
                    <a:lnTo>
                      <a:pt x="225" y="104"/>
                    </a:lnTo>
                    <a:lnTo>
                      <a:pt x="223" y="102"/>
                    </a:lnTo>
                    <a:lnTo>
                      <a:pt x="221" y="98"/>
                    </a:lnTo>
                    <a:lnTo>
                      <a:pt x="221" y="97"/>
                    </a:lnTo>
                    <a:lnTo>
                      <a:pt x="223" y="93"/>
                    </a:lnTo>
                    <a:lnTo>
                      <a:pt x="219" y="89"/>
                    </a:lnTo>
                    <a:lnTo>
                      <a:pt x="219" y="87"/>
                    </a:lnTo>
                    <a:lnTo>
                      <a:pt x="217" y="85"/>
                    </a:lnTo>
                    <a:lnTo>
                      <a:pt x="217" y="81"/>
                    </a:lnTo>
                    <a:lnTo>
                      <a:pt x="217" y="78"/>
                    </a:lnTo>
                    <a:lnTo>
                      <a:pt x="219" y="76"/>
                    </a:lnTo>
                    <a:close/>
                    <a:moveTo>
                      <a:pt x="164" y="119"/>
                    </a:moveTo>
                    <a:lnTo>
                      <a:pt x="163" y="119"/>
                    </a:lnTo>
                    <a:lnTo>
                      <a:pt x="161" y="121"/>
                    </a:lnTo>
                    <a:lnTo>
                      <a:pt x="161" y="121"/>
                    </a:lnTo>
                    <a:lnTo>
                      <a:pt x="161" y="123"/>
                    </a:lnTo>
                    <a:lnTo>
                      <a:pt x="161" y="123"/>
                    </a:lnTo>
                    <a:lnTo>
                      <a:pt x="159" y="125"/>
                    </a:lnTo>
                    <a:lnTo>
                      <a:pt x="159" y="125"/>
                    </a:lnTo>
                    <a:lnTo>
                      <a:pt x="159" y="125"/>
                    </a:lnTo>
                    <a:lnTo>
                      <a:pt x="157" y="127"/>
                    </a:lnTo>
                    <a:lnTo>
                      <a:pt x="161" y="127"/>
                    </a:lnTo>
                    <a:lnTo>
                      <a:pt x="164" y="127"/>
                    </a:lnTo>
                    <a:lnTo>
                      <a:pt x="166" y="127"/>
                    </a:lnTo>
                    <a:lnTo>
                      <a:pt x="168" y="129"/>
                    </a:lnTo>
                    <a:lnTo>
                      <a:pt x="168" y="131"/>
                    </a:lnTo>
                    <a:lnTo>
                      <a:pt x="170" y="133"/>
                    </a:lnTo>
                    <a:lnTo>
                      <a:pt x="170" y="135"/>
                    </a:lnTo>
                    <a:lnTo>
                      <a:pt x="170" y="136"/>
                    </a:lnTo>
                    <a:lnTo>
                      <a:pt x="170" y="136"/>
                    </a:lnTo>
                    <a:lnTo>
                      <a:pt x="170" y="138"/>
                    </a:lnTo>
                    <a:lnTo>
                      <a:pt x="172" y="138"/>
                    </a:lnTo>
                    <a:lnTo>
                      <a:pt x="172" y="140"/>
                    </a:lnTo>
                    <a:lnTo>
                      <a:pt x="176" y="140"/>
                    </a:lnTo>
                    <a:lnTo>
                      <a:pt x="180" y="142"/>
                    </a:lnTo>
                    <a:lnTo>
                      <a:pt x="181" y="142"/>
                    </a:lnTo>
                    <a:lnTo>
                      <a:pt x="181" y="142"/>
                    </a:lnTo>
                    <a:lnTo>
                      <a:pt x="181" y="140"/>
                    </a:lnTo>
                    <a:lnTo>
                      <a:pt x="181" y="138"/>
                    </a:lnTo>
                    <a:lnTo>
                      <a:pt x="183" y="136"/>
                    </a:lnTo>
                    <a:lnTo>
                      <a:pt x="185" y="135"/>
                    </a:lnTo>
                    <a:lnTo>
                      <a:pt x="180" y="135"/>
                    </a:lnTo>
                    <a:lnTo>
                      <a:pt x="178" y="133"/>
                    </a:lnTo>
                    <a:lnTo>
                      <a:pt x="176" y="133"/>
                    </a:lnTo>
                    <a:lnTo>
                      <a:pt x="176" y="131"/>
                    </a:lnTo>
                    <a:lnTo>
                      <a:pt x="174" y="127"/>
                    </a:lnTo>
                    <a:lnTo>
                      <a:pt x="174" y="125"/>
                    </a:lnTo>
                    <a:lnTo>
                      <a:pt x="174" y="123"/>
                    </a:lnTo>
                    <a:lnTo>
                      <a:pt x="172" y="121"/>
                    </a:lnTo>
                    <a:lnTo>
                      <a:pt x="172" y="119"/>
                    </a:lnTo>
                    <a:lnTo>
                      <a:pt x="170" y="117"/>
                    </a:lnTo>
                    <a:lnTo>
                      <a:pt x="168" y="117"/>
                    </a:lnTo>
                    <a:lnTo>
                      <a:pt x="168" y="117"/>
                    </a:lnTo>
                    <a:lnTo>
                      <a:pt x="166" y="121"/>
                    </a:lnTo>
                    <a:lnTo>
                      <a:pt x="166" y="119"/>
                    </a:lnTo>
                    <a:lnTo>
                      <a:pt x="164" y="119"/>
                    </a:lnTo>
                    <a:close/>
                    <a:moveTo>
                      <a:pt x="111" y="178"/>
                    </a:moveTo>
                    <a:lnTo>
                      <a:pt x="109" y="178"/>
                    </a:lnTo>
                    <a:lnTo>
                      <a:pt x="109" y="178"/>
                    </a:lnTo>
                    <a:lnTo>
                      <a:pt x="109" y="180"/>
                    </a:lnTo>
                    <a:lnTo>
                      <a:pt x="111" y="182"/>
                    </a:lnTo>
                    <a:lnTo>
                      <a:pt x="113" y="182"/>
                    </a:lnTo>
                    <a:lnTo>
                      <a:pt x="113" y="180"/>
                    </a:lnTo>
                    <a:lnTo>
                      <a:pt x="113" y="180"/>
                    </a:lnTo>
                    <a:lnTo>
                      <a:pt x="111" y="178"/>
                    </a:lnTo>
                    <a:close/>
                    <a:moveTo>
                      <a:pt x="159" y="186"/>
                    </a:moveTo>
                    <a:lnTo>
                      <a:pt x="161" y="184"/>
                    </a:lnTo>
                    <a:lnTo>
                      <a:pt x="161" y="182"/>
                    </a:lnTo>
                    <a:lnTo>
                      <a:pt x="163" y="184"/>
                    </a:lnTo>
                    <a:lnTo>
                      <a:pt x="163" y="184"/>
                    </a:lnTo>
                    <a:lnTo>
                      <a:pt x="164" y="186"/>
                    </a:lnTo>
                    <a:lnTo>
                      <a:pt x="164" y="186"/>
                    </a:lnTo>
                    <a:lnTo>
                      <a:pt x="166" y="186"/>
                    </a:lnTo>
                    <a:lnTo>
                      <a:pt x="166" y="188"/>
                    </a:lnTo>
                    <a:lnTo>
                      <a:pt x="168" y="186"/>
                    </a:lnTo>
                    <a:lnTo>
                      <a:pt x="168" y="184"/>
                    </a:lnTo>
                    <a:lnTo>
                      <a:pt x="170" y="182"/>
                    </a:lnTo>
                    <a:lnTo>
                      <a:pt x="170" y="178"/>
                    </a:lnTo>
                    <a:lnTo>
                      <a:pt x="168" y="161"/>
                    </a:lnTo>
                    <a:lnTo>
                      <a:pt x="168" y="159"/>
                    </a:lnTo>
                    <a:lnTo>
                      <a:pt x="170" y="157"/>
                    </a:lnTo>
                    <a:lnTo>
                      <a:pt x="170" y="155"/>
                    </a:lnTo>
                    <a:lnTo>
                      <a:pt x="170" y="153"/>
                    </a:lnTo>
                    <a:lnTo>
                      <a:pt x="170" y="153"/>
                    </a:lnTo>
                    <a:lnTo>
                      <a:pt x="170" y="152"/>
                    </a:lnTo>
                    <a:lnTo>
                      <a:pt x="168" y="152"/>
                    </a:lnTo>
                    <a:lnTo>
                      <a:pt x="170" y="150"/>
                    </a:lnTo>
                    <a:lnTo>
                      <a:pt x="170" y="150"/>
                    </a:lnTo>
                    <a:lnTo>
                      <a:pt x="170" y="148"/>
                    </a:lnTo>
                    <a:lnTo>
                      <a:pt x="170" y="148"/>
                    </a:lnTo>
                    <a:lnTo>
                      <a:pt x="172" y="146"/>
                    </a:lnTo>
                    <a:lnTo>
                      <a:pt x="172" y="144"/>
                    </a:lnTo>
                    <a:lnTo>
                      <a:pt x="172" y="142"/>
                    </a:lnTo>
                    <a:lnTo>
                      <a:pt x="166" y="136"/>
                    </a:lnTo>
                    <a:lnTo>
                      <a:pt x="163" y="133"/>
                    </a:lnTo>
                    <a:lnTo>
                      <a:pt x="159" y="131"/>
                    </a:lnTo>
                    <a:lnTo>
                      <a:pt x="155" y="133"/>
                    </a:lnTo>
                    <a:lnTo>
                      <a:pt x="153" y="133"/>
                    </a:lnTo>
                    <a:lnTo>
                      <a:pt x="151" y="135"/>
                    </a:lnTo>
                    <a:lnTo>
                      <a:pt x="151" y="135"/>
                    </a:lnTo>
                    <a:lnTo>
                      <a:pt x="149" y="135"/>
                    </a:lnTo>
                    <a:lnTo>
                      <a:pt x="149" y="133"/>
                    </a:lnTo>
                    <a:lnTo>
                      <a:pt x="151" y="131"/>
                    </a:lnTo>
                    <a:lnTo>
                      <a:pt x="153" y="129"/>
                    </a:lnTo>
                    <a:lnTo>
                      <a:pt x="153" y="127"/>
                    </a:lnTo>
                    <a:lnTo>
                      <a:pt x="153" y="127"/>
                    </a:lnTo>
                    <a:lnTo>
                      <a:pt x="151" y="127"/>
                    </a:lnTo>
                    <a:lnTo>
                      <a:pt x="151" y="127"/>
                    </a:lnTo>
                    <a:lnTo>
                      <a:pt x="151" y="125"/>
                    </a:lnTo>
                    <a:lnTo>
                      <a:pt x="149" y="125"/>
                    </a:lnTo>
                    <a:lnTo>
                      <a:pt x="149" y="123"/>
                    </a:lnTo>
                    <a:lnTo>
                      <a:pt x="147" y="123"/>
                    </a:lnTo>
                    <a:lnTo>
                      <a:pt x="147" y="121"/>
                    </a:lnTo>
                    <a:lnTo>
                      <a:pt x="147" y="119"/>
                    </a:lnTo>
                    <a:lnTo>
                      <a:pt x="147" y="116"/>
                    </a:lnTo>
                    <a:lnTo>
                      <a:pt x="147" y="114"/>
                    </a:lnTo>
                    <a:lnTo>
                      <a:pt x="145" y="110"/>
                    </a:lnTo>
                    <a:lnTo>
                      <a:pt x="144" y="110"/>
                    </a:lnTo>
                    <a:lnTo>
                      <a:pt x="140" y="110"/>
                    </a:lnTo>
                    <a:lnTo>
                      <a:pt x="138" y="110"/>
                    </a:lnTo>
                    <a:lnTo>
                      <a:pt x="136" y="108"/>
                    </a:lnTo>
                    <a:lnTo>
                      <a:pt x="134" y="106"/>
                    </a:lnTo>
                    <a:lnTo>
                      <a:pt x="132" y="106"/>
                    </a:lnTo>
                    <a:lnTo>
                      <a:pt x="130" y="102"/>
                    </a:lnTo>
                    <a:lnTo>
                      <a:pt x="130" y="102"/>
                    </a:lnTo>
                    <a:lnTo>
                      <a:pt x="130" y="102"/>
                    </a:lnTo>
                    <a:lnTo>
                      <a:pt x="130" y="102"/>
                    </a:lnTo>
                    <a:lnTo>
                      <a:pt x="130" y="102"/>
                    </a:lnTo>
                    <a:lnTo>
                      <a:pt x="130" y="102"/>
                    </a:lnTo>
                    <a:lnTo>
                      <a:pt x="130" y="100"/>
                    </a:lnTo>
                    <a:lnTo>
                      <a:pt x="130" y="100"/>
                    </a:lnTo>
                    <a:lnTo>
                      <a:pt x="130" y="98"/>
                    </a:lnTo>
                    <a:lnTo>
                      <a:pt x="130" y="98"/>
                    </a:lnTo>
                    <a:lnTo>
                      <a:pt x="130" y="97"/>
                    </a:lnTo>
                    <a:lnTo>
                      <a:pt x="132" y="95"/>
                    </a:lnTo>
                    <a:lnTo>
                      <a:pt x="134" y="95"/>
                    </a:lnTo>
                    <a:lnTo>
                      <a:pt x="136" y="93"/>
                    </a:lnTo>
                    <a:lnTo>
                      <a:pt x="134" y="91"/>
                    </a:lnTo>
                    <a:lnTo>
                      <a:pt x="132" y="87"/>
                    </a:lnTo>
                    <a:lnTo>
                      <a:pt x="128" y="85"/>
                    </a:lnTo>
                    <a:lnTo>
                      <a:pt x="121" y="89"/>
                    </a:lnTo>
                    <a:lnTo>
                      <a:pt x="117" y="91"/>
                    </a:lnTo>
                    <a:lnTo>
                      <a:pt x="123" y="87"/>
                    </a:lnTo>
                    <a:lnTo>
                      <a:pt x="125" y="85"/>
                    </a:lnTo>
                    <a:lnTo>
                      <a:pt x="125" y="83"/>
                    </a:lnTo>
                    <a:lnTo>
                      <a:pt x="123" y="83"/>
                    </a:lnTo>
                    <a:lnTo>
                      <a:pt x="117" y="81"/>
                    </a:lnTo>
                    <a:lnTo>
                      <a:pt x="113" y="79"/>
                    </a:lnTo>
                    <a:lnTo>
                      <a:pt x="111" y="78"/>
                    </a:lnTo>
                    <a:lnTo>
                      <a:pt x="109" y="74"/>
                    </a:lnTo>
                    <a:lnTo>
                      <a:pt x="108" y="70"/>
                    </a:lnTo>
                    <a:lnTo>
                      <a:pt x="106" y="70"/>
                    </a:lnTo>
                    <a:lnTo>
                      <a:pt x="104" y="68"/>
                    </a:lnTo>
                    <a:lnTo>
                      <a:pt x="100" y="66"/>
                    </a:lnTo>
                    <a:lnTo>
                      <a:pt x="98" y="66"/>
                    </a:lnTo>
                    <a:lnTo>
                      <a:pt x="98" y="64"/>
                    </a:lnTo>
                    <a:lnTo>
                      <a:pt x="98" y="62"/>
                    </a:lnTo>
                    <a:lnTo>
                      <a:pt x="96" y="61"/>
                    </a:lnTo>
                    <a:lnTo>
                      <a:pt x="94" y="61"/>
                    </a:lnTo>
                    <a:lnTo>
                      <a:pt x="92" y="59"/>
                    </a:lnTo>
                    <a:lnTo>
                      <a:pt x="90" y="57"/>
                    </a:lnTo>
                    <a:lnTo>
                      <a:pt x="89" y="57"/>
                    </a:lnTo>
                    <a:lnTo>
                      <a:pt x="89" y="59"/>
                    </a:lnTo>
                    <a:lnTo>
                      <a:pt x="89" y="61"/>
                    </a:lnTo>
                    <a:lnTo>
                      <a:pt x="90" y="62"/>
                    </a:lnTo>
                    <a:lnTo>
                      <a:pt x="85" y="59"/>
                    </a:lnTo>
                    <a:lnTo>
                      <a:pt x="81" y="55"/>
                    </a:lnTo>
                    <a:lnTo>
                      <a:pt x="73" y="45"/>
                    </a:lnTo>
                    <a:lnTo>
                      <a:pt x="72" y="43"/>
                    </a:lnTo>
                    <a:lnTo>
                      <a:pt x="70" y="42"/>
                    </a:lnTo>
                    <a:lnTo>
                      <a:pt x="62" y="38"/>
                    </a:lnTo>
                    <a:lnTo>
                      <a:pt x="62" y="36"/>
                    </a:lnTo>
                    <a:lnTo>
                      <a:pt x="58" y="36"/>
                    </a:lnTo>
                    <a:lnTo>
                      <a:pt x="56" y="34"/>
                    </a:lnTo>
                    <a:lnTo>
                      <a:pt x="56" y="34"/>
                    </a:lnTo>
                    <a:lnTo>
                      <a:pt x="54" y="32"/>
                    </a:lnTo>
                    <a:lnTo>
                      <a:pt x="54" y="30"/>
                    </a:lnTo>
                    <a:lnTo>
                      <a:pt x="53" y="30"/>
                    </a:lnTo>
                    <a:lnTo>
                      <a:pt x="49" y="28"/>
                    </a:lnTo>
                    <a:lnTo>
                      <a:pt x="49" y="28"/>
                    </a:lnTo>
                    <a:lnTo>
                      <a:pt x="47" y="26"/>
                    </a:lnTo>
                    <a:lnTo>
                      <a:pt x="47" y="26"/>
                    </a:lnTo>
                    <a:lnTo>
                      <a:pt x="47" y="24"/>
                    </a:lnTo>
                    <a:lnTo>
                      <a:pt x="47" y="23"/>
                    </a:lnTo>
                    <a:lnTo>
                      <a:pt x="47" y="23"/>
                    </a:lnTo>
                    <a:lnTo>
                      <a:pt x="45" y="21"/>
                    </a:lnTo>
                    <a:lnTo>
                      <a:pt x="43" y="19"/>
                    </a:lnTo>
                    <a:lnTo>
                      <a:pt x="41" y="15"/>
                    </a:lnTo>
                    <a:lnTo>
                      <a:pt x="41" y="15"/>
                    </a:lnTo>
                    <a:lnTo>
                      <a:pt x="37" y="11"/>
                    </a:lnTo>
                    <a:lnTo>
                      <a:pt x="37" y="11"/>
                    </a:lnTo>
                    <a:lnTo>
                      <a:pt x="34" y="9"/>
                    </a:lnTo>
                    <a:lnTo>
                      <a:pt x="18" y="9"/>
                    </a:lnTo>
                    <a:lnTo>
                      <a:pt x="15" y="9"/>
                    </a:lnTo>
                    <a:lnTo>
                      <a:pt x="9" y="6"/>
                    </a:lnTo>
                    <a:lnTo>
                      <a:pt x="5" y="4"/>
                    </a:lnTo>
                    <a:lnTo>
                      <a:pt x="1" y="4"/>
                    </a:lnTo>
                    <a:lnTo>
                      <a:pt x="0" y="4"/>
                    </a:lnTo>
                    <a:lnTo>
                      <a:pt x="0" y="6"/>
                    </a:lnTo>
                    <a:lnTo>
                      <a:pt x="0" y="9"/>
                    </a:lnTo>
                    <a:lnTo>
                      <a:pt x="1" y="15"/>
                    </a:lnTo>
                    <a:lnTo>
                      <a:pt x="5" y="19"/>
                    </a:lnTo>
                    <a:lnTo>
                      <a:pt x="17" y="30"/>
                    </a:lnTo>
                    <a:lnTo>
                      <a:pt x="18" y="32"/>
                    </a:lnTo>
                    <a:lnTo>
                      <a:pt x="18" y="32"/>
                    </a:lnTo>
                    <a:lnTo>
                      <a:pt x="20" y="34"/>
                    </a:lnTo>
                    <a:lnTo>
                      <a:pt x="24" y="34"/>
                    </a:lnTo>
                    <a:lnTo>
                      <a:pt x="24" y="34"/>
                    </a:lnTo>
                    <a:lnTo>
                      <a:pt x="28" y="36"/>
                    </a:lnTo>
                    <a:lnTo>
                      <a:pt x="32" y="43"/>
                    </a:lnTo>
                    <a:lnTo>
                      <a:pt x="34" y="45"/>
                    </a:lnTo>
                    <a:lnTo>
                      <a:pt x="36" y="47"/>
                    </a:lnTo>
                    <a:lnTo>
                      <a:pt x="37" y="47"/>
                    </a:lnTo>
                    <a:lnTo>
                      <a:pt x="37" y="49"/>
                    </a:lnTo>
                    <a:lnTo>
                      <a:pt x="37" y="51"/>
                    </a:lnTo>
                    <a:lnTo>
                      <a:pt x="37" y="53"/>
                    </a:lnTo>
                    <a:lnTo>
                      <a:pt x="37" y="53"/>
                    </a:lnTo>
                    <a:lnTo>
                      <a:pt x="39" y="57"/>
                    </a:lnTo>
                    <a:lnTo>
                      <a:pt x="41" y="57"/>
                    </a:lnTo>
                    <a:lnTo>
                      <a:pt x="47" y="61"/>
                    </a:lnTo>
                    <a:lnTo>
                      <a:pt x="53" y="64"/>
                    </a:lnTo>
                    <a:lnTo>
                      <a:pt x="56" y="68"/>
                    </a:lnTo>
                    <a:lnTo>
                      <a:pt x="58" y="74"/>
                    </a:lnTo>
                    <a:lnTo>
                      <a:pt x="60" y="85"/>
                    </a:lnTo>
                    <a:lnTo>
                      <a:pt x="62" y="87"/>
                    </a:lnTo>
                    <a:lnTo>
                      <a:pt x="64" y="89"/>
                    </a:lnTo>
                    <a:lnTo>
                      <a:pt x="70" y="93"/>
                    </a:lnTo>
                    <a:lnTo>
                      <a:pt x="72" y="95"/>
                    </a:lnTo>
                    <a:lnTo>
                      <a:pt x="73" y="100"/>
                    </a:lnTo>
                    <a:lnTo>
                      <a:pt x="79" y="106"/>
                    </a:lnTo>
                    <a:lnTo>
                      <a:pt x="89" y="123"/>
                    </a:lnTo>
                    <a:lnTo>
                      <a:pt x="90" y="129"/>
                    </a:lnTo>
                    <a:lnTo>
                      <a:pt x="90" y="133"/>
                    </a:lnTo>
                    <a:lnTo>
                      <a:pt x="92" y="135"/>
                    </a:lnTo>
                    <a:lnTo>
                      <a:pt x="96" y="138"/>
                    </a:lnTo>
                    <a:lnTo>
                      <a:pt x="102" y="144"/>
                    </a:lnTo>
                    <a:lnTo>
                      <a:pt x="104" y="146"/>
                    </a:lnTo>
                    <a:lnTo>
                      <a:pt x="108" y="152"/>
                    </a:lnTo>
                    <a:lnTo>
                      <a:pt x="111" y="153"/>
                    </a:lnTo>
                    <a:lnTo>
                      <a:pt x="113" y="157"/>
                    </a:lnTo>
                    <a:lnTo>
                      <a:pt x="115" y="161"/>
                    </a:lnTo>
                    <a:lnTo>
                      <a:pt x="121" y="165"/>
                    </a:lnTo>
                    <a:lnTo>
                      <a:pt x="132" y="171"/>
                    </a:lnTo>
                    <a:lnTo>
                      <a:pt x="136" y="176"/>
                    </a:lnTo>
                    <a:lnTo>
                      <a:pt x="147" y="186"/>
                    </a:lnTo>
                    <a:lnTo>
                      <a:pt x="149" y="188"/>
                    </a:lnTo>
                    <a:lnTo>
                      <a:pt x="149" y="188"/>
                    </a:lnTo>
                    <a:lnTo>
                      <a:pt x="149" y="186"/>
                    </a:lnTo>
                    <a:lnTo>
                      <a:pt x="149" y="182"/>
                    </a:lnTo>
                    <a:lnTo>
                      <a:pt x="153" y="184"/>
                    </a:lnTo>
                    <a:lnTo>
                      <a:pt x="155" y="186"/>
                    </a:lnTo>
                    <a:lnTo>
                      <a:pt x="157" y="186"/>
                    </a:lnTo>
                    <a:lnTo>
                      <a:pt x="159" y="186"/>
                    </a:lnTo>
                    <a:close/>
                    <a:moveTo>
                      <a:pt x="183" y="142"/>
                    </a:moveTo>
                    <a:lnTo>
                      <a:pt x="185" y="142"/>
                    </a:lnTo>
                    <a:lnTo>
                      <a:pt x="185" y="142"/>
                    </a:lnTo>
                    <a:lnTo>
                      <a:pt x="185" y="140"/>
                    </a:lnTo>
                    <a:lnTo>
                      <a:pt x="185" y="140"/>
                    </a:lnTo>
                    <a:lnTo>
                      <a:pt x="185" y="140"/>
                    </a:lnTo>
                    <a:lnTo>
                      <a:pt x="183" y="140"/>
                    </a:lnTo>
                    <a:lnTo>
                      <a:pt x="183" y="140"/>
                    </a:lnTo>
                    <a:lnTo>
                      <a:pt x="183" y="142"/>
                    </a:lnTo>
                    <a:close/>
                    <a:moveTo>
                      <a:pt x="200" y="135"/>
                    </a:moveTo>
                    <a:lnTo>
                      <a:pt x="199" y="135"/>
                    </a:lnTo>
                    <a:lnTo>
                      <a:pt x="199" y="136"/>
                    </a:lnTo>
                    <a:lnTo>
                      <a:pt x="197" y="140"/>
                    </a:lnTo>
                    <a:lnTo>
                      <a:pt x="197" y="142"/>
                    </a:lnTo>
                    <a:lnTo>
                      <a:pt x="197" y="142"/>
                    </a:lnTo>
                    <a:lnTo>
                      <a:pt x="197" y="144"/>
                    </a:lnTo>
                    <a:lnTo>
                      <a:pt x="197" y="146"/>
                    </a:lnTo>
                    <a:lnTo>
                      <a:pt x="199" y="144"/>
                    </a:lnTo>
                    <a:lnTo>
                      <a:pt x="199" y="144"/>
                    </a:lnTo>
                    <a:lnTo>
                      <a:pt x="200" y="144"/>
                    </a:lnTo>
                    <a:lnTo>
                      <a:pt x="202" y="144"/>
                    </a:lnTo>
                    <a:lnTo>
                      <a:pt x="202" y="144"/>
                    </a:lnTo>
                    <a:lnTo>
                      <a:pt x="204" y="144"/>
                    </a:lnTo>
                    <a:lnTo>
                      <a:pt x="206" y="144"/>
                    </a:lnTo>
                    <a:lnTo>
                      <a:pt x="206" y="142"/>
                    </a:lnTo>
                    <a:lnTo>
                      <a:pt x="208" y="140"/>
                    </a:lnTo>
                    <a:lnTo>
                      <a:pt x="208" y="138"/>
                    </a:lnTo>
                    <a:lnTo>
                      <a:pt x="206" y="136"/>
                    </a:lnTo>
                    <a:lnTo>
                      <a:pt x="204" y="135"/>
                    </a:lnTo>
                    <a:lnTo>
                      <a:pt x="200" y="135"/>
                    </a:lnTo>
                    <a:close/>
                    <a:moveTo>
                      <a:pt x="195" y="140"/>
                    </a:moveTo>
                    <a:lnTo>
                      <a:pt x="195" y="140"/>
                    </a:lnTo>
                    <a:lnTo>
                      <a:pt x="195" y="138"/>
                    </a:lnTo>
                    <a:lnTo>
                      <a:pt x="195" y="138"/>
                    </a:lnTo>
                    <a:lnTo>
                      <a:pt x="195" y="140"/>
                    </a:lnTo>
                    <a:lnTo>
                      <a:pt x="195" y="140"/>
                    </a:lnTo>
                    <a:lnTo>
                      <a:pt x="195" y="140"/>
                    </a:lnTo>
                    <a:close/>
                    <a:moveTo>
                      <a:pt x="159" y="199"/>
                    </a:moveTo>
                    <a:lnTo>
                      <a:pt x="157" y="199"/>
                    </a:lnTo>
                    <a:lnTo>
                      <a:pt x="159" y="201"/>
                    </a:lnTo>
                    <a:lnTo>
                      <a:pt x="159" y="199"/>
                    </a:lnTo>
                    <a:lnTo>
                      <a:pt x="159" y="199"/>
                    </a:lnTo>
                    <a:close/>
                    <a:moveTo>
                      <a:pt x="288" y="227"/>
                    </a:moveTo>
                    <a:lnTo>
                      <a:pt x="291" y="227"/>
                    </a:lnTo>
                    <a:lnTo>
                      <a:pt x="299" y="231"/>
                    </a:lnTo>
                    <a:lnTo>
                      <a:pt x="305" y="233"/>
                    </a:lnTo>
                    <a:lnTo>
                      <a:pt x="308" y="235"/>
                    </a:lnTo>
                    <a:lnTo>
                      <a:pt x="308" y="235"/>
                    </a:lnTo>
                    <a:lnTo>
                      <a:pt x="308" y="233"/>
                    </a:lnTo>
                    <a:lnTo>
                      <a:pt x="308" y="233"/>
                    </a:lnTo>
                    <a:lnTo>
                      <a:pt x="307" y="229"/>
                    </a:lnTo>
                    <a:lnTo>
                      <a:pt x="305" y="227"/>
                    </a:lnTo>
                    <a:lnTo>
                      <a:pt x="307" y="226"/>
                    </a:lnTo>
                    <a:lnTo>
                      <a:pt x="307" y="222"/>
                    </a:lnTo>
                    <a:lnTo>
                      <a:pt x="307" y="220"/>
                    </a:lnTo>
                    <a:lnTo>
                      <a:pt x="305" y="218"/>
                    </a:lnTo>
                    <a:lnTo>
                      <a:pt x="301" y="216"/>
                    </a:lnTo>
                    <a:lnTo>
                      <a:pt x="299" y="216"/>
                    </a:lnTo>
                    <a:lnTo>
                      <a:pt x="293" y="218"/>
                    </a:lnTo>
                    <a:lnTo>
                      <a:pt x="290" y="218"/>
                    </a:lnTo>
                    <a:lnTo>
                      <a:pt x="288" y="218"/>
                    </a:lnTo>
                    <a:lnTo>
                      <a:pt x="284" y="216"/>
                    </a:lnTo>
                    <a:lnTo>
                      <a:pt x="284" y="216"/>
                    </a:lnTo>
                    <a:lnTo>
                      <a:pt x="282" y="216"/>
                    </a:lnTo>
                    <a:lnTo>
                      <a:pt x="282" y="216"/>
                    </a:lnTo>
                    <a:lnTo>
                      <a:pt x="280" y="214"/>
                    </a:lnTo>
                    <a:lnTo>
                      <a:pt x="280" y="214"/>
                    </a:lnTo>
                    <a:lnTo>
                      <a:pt x="280" y="212"/>
                    </a:lnTo>
                    <a:lnTo>
                      <a:pt x="280" y="212"/>
                    </a:lnTo>
                    <a:lnTo>
                      <a:pt x="276" y="208"/>
                    </a:lnTo>
                    <a:lnTo>
                      <a:pt x="276" y="207"/>
                    </a:lnTo>
                    <a:lnTo>
                      <a:pt x="276" y="205"/>
                    </a:lnTo>
                    <a:lnTo>
                      <a:pt x="276" y="205"/>
                    </a:lnTo>
                    <a:lnTo>
                      <a:pt x="274" y="205"/>
                    </a:lnTo>
                    <a:lnTo>
                      <a:pt x="272" y="205"/>
                    </a:lnTo>
                    <a:lnTo>
                      <a:pt x="269" y="203"/>
                    </a:lnTo>
                    <a:lnTo>
                      <a:pt x="263" y="201"/>
                    </a:lnTo>
                    <a:lnTo>
                      <a:pt x="259" y="201"/>
                    </a:lnTo>
                    <a:lnTo>
                      <a:pt x="259" y="201"/>
                    </a:lnTo>
                    <a:lnTo>
                      <a:pt x="257" y="201"/>
                    </a:lnTo>
                    <a:lnTo>
                      <a:pt x="255" y="201"/>
                    </a:lnTo>
                    <a:lnTo>
                      <a:pt x="253" y="201"/>
                    </a:lnTo>
                    <a:lnTo>
                      <a:pt x="253" y="199"/>
                    </a:lnTo>
                    <a:lnTo>
                      <a:pt x="252" y="199"/>
                    </a:lnTo>
                    <a:lnTo>
                      <a:pt x="252" y="197"/>
                    </a:lnTo>
                    <a:lnTo>
                      <a:pt x="250" y="197"/>
                    </a:lnTo>
                    <a:lnTo>
                      <a:pt x="248" y="197"/>
                    </a:lnTo>
                    <a:lnTo>
                      <a:pt x="246" y="201"/>
                    </a:lnTo>
                    <a:lnTo>
                      <a:pt x="244" y="203"/>
                    </a:lnTo>
                    <a:lnTo>
                      <a:pt x="242" y="205"/>
                    </a:lnTo>
                    <a:lnTo>
                      <a:pt x="242" y="205"/>
                    </a:lnTo>
                    <a:lnTo>
                      <a:pt x="229" y="203"/>
                    </a:lnTo>
                    <a:lnTo>
                      <a:pt x="217" y="203"/>
                    </a:lnTo>
                    <a:lnTo>
                      <a:pt x="216" y="203"/>
                    </a:lnTo>
                    <a:lnTo>
                      <a:pt x="214" y="201"/>
                    </a:lnTo>
                    <a:lnTo>
                      <a:pt x="210" y="197"/>
                    </a:lnTo>
                    <a:lnTo>
                      <a:pt x="208" y="195"/>
                    </a:lnTo>
                    <a:lnTo>
                      <a:pt x="206" y="195"/>
                    </a:lnTo>
                    <a:lnTo>
                      <a:pt x="200" y="193"/>
                    </a:lnTo>
                    <a:lnTo>
                      <a:pt x="199" y="193"/>
                    </a:lnTo>
                    <a:lnTo>
                      <a:pt x="197" y="193"/>
                    </a:lnTo>
                    <a:lnTo>
                      <a:pt x="195" y="191"/>
                    </a:lnTo>
                    <a:lnTo>
                      <a:pt x="195" y="191"/>
                    </a:lnTo>
                    <a:lnTo>
                      <a:pt x="193" y="190"/>
                    </a:lnTo>
                    <a:lnTo>
                      <a:pt x="193" y="190"/>
                    </a:lnTo>
                    <a:lnTo>
                      <a:pt x="191" y="190"/>
                    </a:lnTo>
                    <a:lnTo>
                      <a:pt x="189" y="190"/>
                    </a:lnTo>
                    <a:lnTo>
                      <a:pt x="189" y="188"/>
                    </a:lnTo>
                    <a:lnTo>
                      <a:pt x="185" y="191"/>
                    </a:lnTo>
                    <a:lnTo>
                      <a:pt x="181" y="191"/>
                    </a:lnTo>
                    <a:lnTo>
                      <a:pt x="174" y="190"/>
                    </a:lnTo>
                    <a:lnTo>
                      <a:pt x="172" y="190"/>
                    </a:lnTo>
                    <a:lnTo>
                      <a:pt x="172" y="190"/>
                    </a:lnTo>
                    <a:lnTo>
                      <a:pt x="170" y="191"/>
                    </a:lnTo>
                    <a:lnTo>
                      <a:pt x="168" y="193"/>
                    </a:lnTo>
                    <a:lnTo>
                      <a:pt x="168" y="197"/>
                    </a:lnTo>
                    <a:lnTo>
                      <a:pt x="168" y="197"/>
                    </a:lnTo>
                    <a:lnTo>
                      <a:pt x="166" y="197"/>
                    </a:lnTo>
                    <a:lnTo>
                      <a:pt x="164" y="199"/>
                    </a:lnTo>
                    <a:lnTo>
                      <a:pt x="164" y="201"/>
                    </a:lnTo>
                    <a:lnTo>
                      <a:pt x="163" y="203"/>
                    </a:lnTo>
                    <a:lnTo>
                      <a:pt x="161" y="201"/>
                    </a:lnTo>
                    <a:lnTo>
                      <a:pt x="161" y="201"/>
                    </a:lnTo>
                    <a:lnTo>
                      <a:pt x="161" y="201"/>
                    </a:lnTo>
                    <a:lnTo>
                      <a:pt x="161" y="203"/>
                    </a:lnTo>
                    <a:lnTo>
                      <a:pt x="159" y="203"/>
                    </a:lnTo>
                    <a:lnTo>
                      <a:pt x="161" y="203"/>
                    </a:lnTo>
                    <a:lnTo>
                      <a:pt x="163" y="203"/>
                    </a:lnTo>
                    <a:lnTo>
                      <a:pt x="168" y="203"/>
                    </a:lnTo>
                    <a:lnTo>
                      <a:pt x="170" y="205"/>
                    </a:lnTo>
                    <a:lnTo>
                      <a:pt x="174" y="205"/>
                    </a:lnTo>
                    <a:lnTo>
                      <a:pt x="180" y="207"/>
                    </a:lnTo>
                    <a:lnTo>
                      <a:pt x="178" y="210"/>
                    </a:lnTo>
                    <a:lnTo>
                      <a:pt x="180" y="212"/>
                    </a:lnTo>
                    <a:lnTo>
                      <a:pt x="183" y="212"/>
                    </a:lnTo>
                    <a:lnTo>
                      <a:pt x="187" y="212"/>
                    </a:lnTo>
                    <a:lnTo>
                      <a:pt x="191" y="214"/>
                    </a:lnTo>
                    <a:lnTo>
                      <a:pt x="204" y="218"/>
                    </a:lnTo>
                    <a:lnTo>
                      <a:pt x="206" y="218"/>
                    </a:lnTo>
                    <a:lnTo>
                      <a:pt x="208" y="220"/>
                    </a:lnTo>
                    <a:lnTo>
                      <a:pt x="210" y="220"/>
                    </a:lnTo>
                    <a:lnTo>
                      <a:pt x="212" y="218"/>
                    </a:lnTo>
                    <a:lnTo>
                      <a:pt x="216" y="218"/>
                    </a:lnTo>
                    <a:lnTo>
                      <a:pt x="217" y="216"/>
                    </a:lnTo>
                    <a:lnTo>
                      <a:pt x="221" y="218"/>
                    </a:lnTo>
                    <a:lnTo>
                      <a:pt x="229" y="218"/>
                    </a:lnTo>
                    <a:lnTo>
                      <a:pt x="233" y="220"/>
                    </a:lnTo>
                    <a:lnTo>
                      <a:pt x="246" y="224"/>
                    </a:lnTo>
                    <a:lnTo>
                      <a:pt x="250" y="226"/>
                    </a:lnTo>
                    <a:lnTo>
                      <a:pt x="276" y="227"/>
                    </a:lnTo>
                    <a:lnTo>
                      <a:pt x="278" y="227"/>
                    </a:lnTo>
                    <a:lnTo>
                      <a:pt x="282" y="227"/>
                    </a:lnTo>
                    <a:lnTo>
                      <a:pt x="288" y="227"/>
                    </a:lnTo>
                    <a:close/>
                    <a:moveTo>
                      <a:pt x="62" y="116"/>
                    </a:moveTo>
                    <a:lnTo>
                      <a:pt x="58" y="110"/>
                    </a:lnTo>
                    <a:lnTo>
                      <a:pt x="58" y="108"/>
                    </a:lnTo>
                    <a:lnTo>
                      <a:pt x="56" y="108"/>
                    </a:lnTo>
                    <a:lnTo>
                      <a:pt x="54" y="110"/>
                    </a:lnTo>
                    <a:lnTo>
                      <a:pt x="53" y="112"/>
                    </a:lnTo>
                    <a:lnTo>
                      <a:pt x="54" y="114"/>
                    </a:lnTo>
                    <a:lnTo>
                      <a:pt x="54" y="117"/>
                    </a:lnTo>
                    <a:lnTo>
                      <a:pt x="56" y="119"/>
                    </a:lnTo>
                    <a:lnTo>
                      <a:pt x="58" y="121"/>
                    </a:lnTo>
                    <a:lnTo>
                      <a:pt x="60" y="123"/>
                    </a:lnTo>
                    <a:lnTo>
                      <a:pt x="64" y="121"/>
                    </a:lnTo>
                    <a:lnTo>
                      <a:pt x="64" y="121"/>
                    </a:lnTo>
                    <a:lnTo>
                      <a:pt x="62" y="117"/>
                    </a:lnTo>
                    <a:lnTo>
                      <a:pt x="62" y="116"/>
                    </a:lnTo>
                    <a:close/>
                    <a:moveTo>
                      <a:pt x="70" y="127"/>
                    </a:moveTo>
                    <a:lnTo>
                      <a:pt x="70" y="127"/>
                    </a:lnTo>
                    <a:lnTo>
                      <a:pt x="68" y="129"/>
                    </a:lnTo>
                    <a:lnTo>
                      <a:pt x="70" y="129"/>
                    </a:lnTo>
                    <a:lnTo>
                      <a:pt x="70" y="131"/>
                    </a:lnTo>
                    <a:lnTo>
                      <a:pt x="73" y="131"/>
                    </a:lnTo>
                    <a:lnTo>
                      <a:pt x="72" y="129"/>
                    </a:lnTo>
                    <a:lnTo>
                      <a:pt x="70" y="127"/>
                    </a:lnTo>
                    <a:close/>
                    <a:moveTo>
                      <a:pt x="79" y="138"/>
                    </a:moveTo>
                    <a:lnTo>
                      <a:pt x="79" y="136"/>
                    </a:lnTo>
                    <a:lnTo>
                      <a:pt x="77" y="135"/>
                    </a:lnTo>
                    <a:lnTo>
                      <a:pt x="75" y="135"/>
                    </a:lnTo>
                    <a:lnTo>
                      <a:pt x="75" y="136"/>
                    </a:lnTo>
                    <a:lnTo>
                      <a:pt x="75" y="136"/>
                    </a:lnTo>
                    <a:lnTo>
                      <a:pt x="77" y="138"/>
                    </a:lnTo>
                    <a:lnTo>
                      <a:pt x="77" y="138"/>
                    </a:lnTo>
                    <a:lnTo>
                      <a:pt x="79" y="138"/>
                    </a:lnTo>
                    <a:close/>
                    <a:moveTo>
                      <a:pt x="83" y="142"/>
                    </a:moveTo>
                    <a:lnTo>
                      <a:pt x="81" y="140"/>
                    </a:lnTo>
                    <a:lnTo>
                      <a:pt x="81" y="138"/>
                    </a:lnTo>
                    <a:lnTo>
                      <a:pt x="79" y="138"/>
                    </a:lnTo>
                    <a:lnTo>
                      <a:pt x="79" y="140"/>
                    </a:lnTo>
                    <a:lnTo>
                      <a:pt x="79" y="142"/>
                    </a:lnTo>
                    <a:lnTo>
                      <a:pt x="81" y="144"/>
                    </a:lnTo>
                    <a:lnTo>
                      <a:pt x="81" y="146"/>
                    </a:lnTo>
                    <a:lnTo>
                      <a:pt x="83" y="148"/>
                    </a:lnTo>
                    <a:lnTo>
                      <a:pt x="83" y="146"/>
                    </a:lnTo>
                    <a:lnTo>
                      <a:pt x="83" y="144"/>
                    </a:lnTo>
                    <a:lnTo>
                      <a:pt x="83" y="144"/>
                    </a:lnTo>
                    <a:lnTo>
                      <a:pt x="83" y="142"/>
                    </a:lnTo>
                    <a:close/>
                    <a:moveTo>
                      <a:pt x="333" y="148"/>
                    </a:moveTo>
                    <a:lnTo>
                      <a:pt x="331" y="152"/>
                    </a:lnTo>
                    <a:lnTo>
                      <a:pt x="331" y="155"/>
                    </a:lnTo>
                    <a:lnTo>
                      <a:pt x="333" y="159"/>
                    </a:lnTo>
                    <a:lnTo>
                      <a:pt x="335" y="157"/>
                    </a:lnTo>
                    <a:lnTo>
                      <a:pt x="337" y="155"/>
                    </a:lnTo>
                    <a:lnTo>
                      <a:pt x="337" y="153"/>
                    </a:lnTo>
                    <a:lnTo>
                      <a:pt x="335" y="150"/>
                    </a:lnTo>
                    <a:lnTo>
                      <a:pt x="335" y="148"/>
                    </a:lnTo>
                    <a:lnTo>
                      <a:pt x="335" y="146"/>
                    </a:lnTo>
                    <a:lnTo>
                      <a:pt x="333" y="148"/>
                    </a:lnTo>
                    <a:close/>
                    <a:moveTo>
                      <a:pt x="326" y="227"/>
                    </a:moveTo>
                    <a:lnTo>
                      <a:pt x="324" y="226"/>
                    </a:lnTo>
                    <a:lnTo>
                      <a:pt x="324" y="226"/>
                    </a:lnTo>
                    <a:lnTo>
                      <a:pt x="322" y="224"/>
                    </a:lnTo>
                    <a:lnTo>
                      <a:pt x="320" y="224"/>
                    </a:lnTo>
                    <a:lnTo>
                      <a:pt x="320" y="224"/>
                    </a:lnTo>
                    <a:lnTo>
                      <a:pt x="318" y="224"/>
                    </a:lnTo>
                    <a:lnTo>
                      <a:pt x="318" y="224"/>
                    </a:lnTo>
                    <a:lnTo>
                      <a:pt x="316" y="226"/>
                    </a:lnTo>
                    <a:lnTo>
                      <a:pt x="316" y="226"/>
                    </a:lnTo>
                    <a:lnTo>
                      <a:pt x="314" y="226"/>
                    </a:lnTo>
                    <a:lnTo>
                      <a:pt x="310" y="224"/>
                    </a:lnTo>
                    <a:lnTo>
                      <a:pt x="308" y="224"/>
                    </a:lnTo>
                    <a:lnTo>
                      <a:pt x="307" y="226"/>
                    </a:lnTo>
                    <a:lnTo>
                      <a:pt x="308" y="227"/>
                    </a:lnTo>
                    <a:lnTo>
                      <a:pt x="310" y="227"/>
                    </a:lnTo>
                    <a:lnTo>
                      <a:pt x="314" y="229"/>
                    </a:lnTo>
                    <a:lnTo>
                      <a:pt x="316" y="231"/>
                    </a:lnTo>
                    <a:lnTo>
                      <a:pt x="316" y="231"/>
                    </a:lnTo>
                    <a:lnTo>
                      <a:pt x="318" y="233"/>
                    </a:lnTo>
                    <a:lnTo>
                      <a:pt x="316" y="235"/>
                    </a:lnTo>
                    <a:lnTo>
                      <a:pt x="318" y="235"/>
                    </a:lnTo>
                    <a:lnTo>
                      <a:pt x="320" y="235"/>
                    </a:lnTo>
                    <a:lnTo>
                      <a:pt x="320" y="233"/>
                    </a:lnTo>
                    <a:lnTo>
                      <a:pt x="322" y="231"/>
                    </a:lnTo>
                    <a:lnTo>
                      <a:pt x="326" y="229"/>
                    </a:lnTo>
                    <a:lnTo>
                      <a:pt x="326" y="227"/>
                    </a:lnTo>
                    <a:close/>
                    <a:moveTo>
                      <a:pt x="339" y="150"/>
                    </a:moveTo>
                    <a:lnTo>
                      <a:pt x="339" y="148"/>
                    </a:lnTo>
                    <a:lnTo>
                      <a:pt x="337" y="150"/>
                    </a:lnTo>
                    <a:lnTo>
                      <a:pt x="337" y="150"/>
                    </a:lnTo>
                    <a:lnTo>
                      <a:pt x="337" y="152"/>
                    </a:lnTo>
                    <a:lnTo>
                      <a:pt x="337" y="152"/>
                    </a:lnTo>
                    <a:lnTo>
                      <a:pt x="339" y="150"/>
                    </a:lnTo>
                    <a:close/>
                    <a:moveTo>
                      <a:pt x="216" y="119"/>
                    </a:moveTo>
                    <a:lnTo>
                      <a:pt x="217" y="121"/>
                    </a:lnTo>
                    <a:lnTo>
                      <a:pt x="217" y="119"/>
                    </a:lnTo>
                    <a:lnTo>
                      <a:pt x="219" y="119"/>
                    </a:lnTo>
                    <a:lnTo>
                      <a:pt x="217" y="119"/>
                    </a:lnTo>
                    <a:lnTo>
                      <a:pt x="216" y="119"/>
                    </a:lnTo>
                    <a:close/>
                    <a:moveTo>
                      <a:pt x="229" y="110"/>
                    </a:moveTo>
                    <a:lnTo>
                      <a:pt x="227" y="110"/>
                    </a:lnTo>
                    <a:lnTo>
                      <a:pt x="227" y="110"/>
                    </a:lnTo>
                    <a:lnTo>
                      <a:pt x="227" y="112"/>
                    </a:lnTo>
                    <a:lnTo>
                      <a:pt x="227" y="112"/>
                    </a:lnTo>
                    <a:lnTo>
                      <a:pt x="227" y="114"/>
                    </a:lnTo>
                    <a:lnTo>
                      <a:pt x="227" y="114"/>
                    </a:lnTo>
                    <a:lnTo>
                      <a:pt x="229" y="114"/>
                    </a:lnTo>
                    <a:lnTo>
                      <a:pt x="231" y="112"/>
                    </a:lnTo>
                    <a:lnTo>
                      <a:pt x="231" y="110"/>
                    </a:lnTo>
                    <a:lnTo>
                      <a:pt x="231" y="110"/>
                    </a:lnTo>
                    <a:lnTo>
                      <a:pt x="229" y="110"/>
                    </a:lnTo>
                    <a:lnTo>
                      <a:pt x="229" y="110"/>
                    </a:lnTo>
                    <a:close/>
                    <a:moveTo>
                      <a:pt x="305" y="208"/>
                    </a:moveTo>
                    <a:lnTo>
                      <a:pt x="305" y="208"/>
                    </a:lnTo>
                    <a:lnTo>
                      <a:pt x="305" y="208"/>
                    </a:lnTo>
                    <a:lnTo>
                      <a:pt x="307" y="208"/>
                    </a:lnTo>
                    <a:lnTo>
                      <a:pt x="307" y="208"/>
                    </a:lnTo>
                    <a:lnTo>
                      <a:pt x="305" y="208"/>
                    </a:lnTo>
                    <a:lnTo>
                      <a:pt x="305" y="208"/>
                    </a:lnTo>
                    <a:lnTo>
                      <a:pt x="305" y="208"/>
                    </a:lnTo>
                    <a:close/>
                    <a:moveTo>
                      <a:pt x="278" y="188"/>
                    </a:moveTo>
                    <a:lnTo>
                      <a:pt x="278" y="186"/>
                    </a:lnTo>
                    <a:lnTo>
                      <a:pt x="278" y="186"/>
                    </a:lnTo>
                    <a:lnTo>
                      <a:pt x="276" y="188"/>
                    </a:lnTo>
                    <a:lnTo>
                      <a:pt x="278" y="188"/>
                    </a:lnTo>
                    <a:close/>
                    <a:moveTo>
                      <a:pt x="295" y="203"/>
                    </a:moveTo>
                    <a:lnTo>
                      <a:pt x="288" y="205"/>
                    </a:lnTo>
                    <a:lnTo>
                      <a:pt x="286" y="205"/>
                    </a:lnTo>
                    <a:lnTo>
                      <a:pt x="284" y="205"/>
                    </a:lnTo>
                    <a:lnTo>
                      <a:pt x="280" y="205"/>
                    </a:lnTo>
                    <a:lnTo>
                      <a:pt x="278" y="207"/>
                    </a:lnTo>
                    <a:lnTo>
                      <a:pt x="284" y="210"/>
                    </a:lnTo>
                    <a:lnTo>
                      <a:pt x="290" y="210"/>
                    </a:lnTo>
                    <a:lnTo>
                      <a:pt x="301" y="207"/>
                    </a:lnTo>
                    <a:lnTo>
                      <a:pt x="299" y="205"/>
                    </a:lnTo>
                    <a:lnTo>
                      <a:pt x="295" y="203"/>
                    </a:lnTo>
                    <a:close/>
                    <a:moveTo>
                      <a:pt x="324" y="205"/>
                    </a:moveTo>
                    <a:lnTo>
                      <a:pt x="324" y="205"/>
                    </a:lnTo>
                    <a:lnTo>
                      <a:pt x="322" y="203"/>
                    </a:lnTo>
                    <a:lnTo>
                      <a:pt x="320" y="203"/>
                    </a:lnTo>
                    <a:lnTo>
                      <a:pt x="320" y="205"/>
                    </a:lnTo>
                    <a:lnTo>
                      <a:pt x="320" y="205"/>
                    </a:lnTo>
                    <a:lnTo>
                      <a:pt x="322" y="205"/>
                    </a:lnTo>
                    <a:lnTo>
                      <a:pt x="324" y="205"/>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18" name="Freeform 1863">
                <a:extLst>
                  <a:ext uri="{FF2B5EF4-FFF2-40B4-BE49-F238E27FC236}">
                    <a16:creationId xmlns:a16="http://schemas.microsoft.com/office/drawing/2014/main" id="{18F4623D-B273-84C7-7FDB-23103A7A52EF}"/>
                  </a:ext>
                </a:extLst>
              </p:cNvPr>
              <p:cNvSpPr>
                <a:spLocks noEditPoints="1"/>
              </p:cNvSpPr>
              <p:nvPr/>
            </p:nvSpPr>
            <p:spPr bwMode="auto">
              <a:xfrm>
                <a:off x="32884286" y="4855478"/>
                <a:ext cx="1272753" cy="2137574"/>
              </a:xfrm>
              <a:custGeom>
                <a:avLst/>
                <a:gdLst>
                  <a:gd name="T0" fmla="*/ 95 w 156"/>
                  <a:gd name="T1" fmla="*/ 224 h 262"/>
                  <a:gd name="T2" fmla="*/ 72 w 156"/>
                  <a:gd name="T3" fmla="*/ 247 h 262"/>
                  <a:gd name="T4" fmla="*/ 88 w 156"/>
                  <a:gd name="T5" fmla="*/ 237 h 262"/>
                  <a:gd name="T6" fmla="*/ 0 w 156"/>
                  <a:gd name="T7" fmla="*/ 215 h 262"/>
                  <a:gd name="T8" fmla="*/ 82 w 156"/>
                  <a:gd name="T9" fmla="*/ 8 h 262"/>
                  <a:gd name="T10" fmla="*/ 80 w 156"/>
                  <a:gd name="T11" fmla="*/ 2 h 262"/>
                  <a:gd name="T12" fmla="*/ 114 w 156"/>
                  <a:gd name="T13" fmla="*/ 122 h 262"/>
                  <a:gd name="T14" fmla="*/ 114 w 156"/>
                  <a:gd name="T15" fmla="*/ 122 h 262"/>
                  <a:gd name="T16" fmla="*/ 59 w 156"/>
                  <a:gd name="T17" fmla="*/ 108 h 262"/>
                  <a:gd name="T18" fmla="*/ 65 w 156"/>
                  <a:gd name="T19" fmla="*/ 120 h 262"/>
                  <a:gd name="T20" fmla="*/ 89 w 156"/>
                  <a:gd name="T21" fmla="*/ 120 h 262"/>
                  <a:gd name="T22" fmla="*/ 105 w 156"/>
                  <a:gd name="T23" fmla="*/ 131 h 262"/>
                  <a:gd name="T24" fmla="*/ 114 w 156"/>
                  <a:gd name="T25" fmla="*/ 131 h 262"/>
                  <a:gd name="T26" fmla="*/ 110 w 156"/>
                  <a:gd name="T27" fmla="*/ 118 h 262"/>
                  <a:gd name="T28" fmla="*/ 95 w 156"/>
                  <a:gd name="T29" fmla="*/ 112 h 262"/>
                  <a:gd name="T30" fmla="*/ 76 w 156"/>
                  <a:gd name="T31" fmla="*/ 105 h 262"/>
                  <a:gd name="T32" fmla="*/ 86 w 156"/>
                  <a:gd name="T33" fmla="*/ 78 h 262"/>
                  <a:gd name="T34" fmla="*/ 82 w 156"/>
                  <a:gd name="T35" fmla="*/ 44 h 262"/>
                  <a:gd name="T36" fmla="*/ 59 w 156"/>
                  <a:gd name="T37" fmla="*/ 40 h 262"/>
                  <a:gd name="T38" fmla="*/ 131 w 156"/>
                  <a:gd name="T39" fmla="*/ 139 h 262"/>
                  <a:gd name="T40" fmla="*/ 129 w 156"/>
                  <a:gd name="T41" fmla="*/ 160 h 262"/>
                  <a:gd name="T42" fmla="*/ 137 w 156"/>
                  <a:gd name="T43" fmla="*/ 154 h 262"/>
                  <a:gd name="T44" fmla="*/ 69 w 156"/>
                  <a:gd name="T45" fmla="*/ 33 h 262"/>
                  <a:gd name="T46" fmla="*/ 137 w 156"/>
                  <a:gd name="T47" fmla="*/ 196 h 262"/>
                  <a:gd name="T48" fmla="*/ 125 w 156"/>
                  <a:gd name="T49" fmla="*/ 201 h 262"/>
                  <a:gd name="T50" fmla="*/ 112 w 156"/>
                  <a:gd name="T51" fmla="*/ 211 h 262"/>
                  <a:gd name="T52" fmla="*/ 84 w 156"/>
                  <a:gd name="T53" fmla="*/ 217 h 262"/>
                  <a:gd name="T54" fmla="*/ 89 w 156"/>
                  <a:gd name="T55" fmla="*/ 218 h 262"/>
                  <a:gd name="T56" fmla="*/ 110 w 156"/>
                  <a:gd name="T57" fmla="*/ 218 h 262"/>
                  <a:gd name="T58" fmla="*/ 133 w 156"/>
                  <a:gd name="T59" fmla="*/ 247 h 262"/>
                  <a:gd name="T60" fmla="*/ 143 w 156"/>
                  <a:gd name="T61" fmla="*/ 226 h 262"/>
                  <a:gd name="T62" fmla="*/ 156 w 156"/>
                  <a:gd name="T63" fmla="*/ 224 h 262"/>
                  <a:gd name="T64" fmla="*/ 148 w 156"/>
                  <a:gd name="T65" fmla="*/ 203 h 262"/>
                  <a:gd name="T66" fmla="*/ 144 w 156"/>
                  <a:gd name="T67" fmla="*/ 186 h 262"/>
                  <a:gd name="T68" fmla="*/ 80 w 156"/>
                  <a:gd name="T69" fmla="*/ 33 h 262"/>
                  <a:gd name="T70" fmla="*/ 27 w 156"/>
                  <a:gd name="T71" fmla="*/ 192 h 262"/>
                  <a:gd name="T72" fmla="*/ 42 w 156"/>
                  <a:gd name="T73" fmla="*/ 167 h 262"/>
                  <a:gd name="T74" fmla="*/ 10 w 156"/>
                  <a:gd name="T75" fmla="*/ 199 h 262"/>
                  <a:gd name="T76" fmla="*/ 105 w 156"/>
                  <a:gd name="T77" fmla="*/ 141 h 262"/>
                  <a:gd name="T78" fmla="*/ 108 w 156"/>
                  <a:gd name="T79" fmla="*/ 139 h 262"/>
                  <a:gd name="T80" fmla="*/ 86 w 156"/>
                  <a:gd name="T81" fmla="*/ 141 h 262"/>
                  <a:gd name="T82" fmla="*/ 129 w 156"/>
                  <a:gd name="T83" fmla="*/ 181 h 262"/>
                  <a:gd name="T84" fmla="*/ 129 w 156"/>
                  <a:gd name="T85" fmla="*/ 162 h 262"/>
                  <a:gd name="T86" fmla="*/ 148 w 156"/>
                  <a:gd name="T87" fmla="*/ 184 h 262"/>
                  <a:gd name="T88" fmla="*/ 80 w 156"/>
                  <a:gd name="T89" fmla="*/ 150 h 262"/>
                  <a:gd name="T90" fmla="*/ 93 w 156"/>
                  <a:gd name="T91" fmla="*/ 167 h 262"/>
                  <a:gd name="T92" fmla="*/ 93 w 156"/>
                  <a:gd name="T93" fmla="*/ 156 h 262"/>
                  <a:gd name="T94" fmla="*/ 53 w 156"/>
                  <a:gd name="T95" fmla="*/ 120 h 262"/>
                  <a:gd name="T96" fmla="*/ 105 w 156"/>
                  <a:gd name="T97" fmla="*/ 167 h 262"/>
                  <a:gd name="T98" fmla="*/ 91 w 156"/>
                  <a:gd name="T99" fmla="*/ 190 h 262"/>
                  <a:gd name="T100" fmla="*/ 108 w 156"/>
                  <a:gd name="T101" fmla="*/ 194 h 262"/>
                  <a:gd name="T102" fmla="*/ 114 w 156"/>
                  <a:gd name="T103" fmla="*/ 173 h 262"/>
                  <a:gd name="T104" fmla="*/ 101 w 156"/>
                  <a:gd name="T105" fmla="*/ 133 h 262"/>
                  <a:gd name="T106" fmla="*/ 89 w 156"/>
                  <a:gd name="T107" fmla="*/ 175 h 262"/>
                  <a:gd name="T108" fmla="*/ 125 w 156"/>
                  <a:gd name="T109" fmla="*/ 196 h 262"/>
                  <a:gd name="T110" fmla="*/ 118 w 156"/>
                  <a:gd name="T111" fmla="*/ 188 h 262"/>
                  <a:gd name="T112" fmla="*/ 50 w 156"/>
                  <a:gd name="T113" fmla="*/ 154 h 262"/>
                  <a:gd name="T114" fmla="*/ 46 w 156"/>
                  <a:gd name="T115" fmla="*/ 160 h 262"/>
                  <a:gd name="T116" fmla="*/ 80 w 156"/>
                  <a:gd name="T117" fmla="*/ 143 h 262"/>
                  <a:gd name="T118" fmla="*/ 71 w 156"/>
                  <a:gd name="T119" fmla="*/ 127 h 262"/>
                  <a:gd name="T120" fmla="*/ 61 w 156"/>
                  <a:gd name="T121" fmla="*/ 131 h 262"/>
                  <a:gd name="T122" fmla="*/ 78 w 156"/>
                  <a:gd name="T123" fmla="*/ 125 h 262"/>
                  <a:gd name="T124" fmla="*/ 139 w 156"/>
                  <a:gd name="T125" fmla="*/ 18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6" h="262">
                    <a:moveTo>
                      <a:pt x="141" y="230"/>
                    </a:moveTo>
                    <a:lnTo>
                      <a:pt x="141" y="230"/>
                    </a:lnTo>
                    <a:lnTo>
                      <a:pt x="141" y="228"/>
                    </a:lnTo>
                    <a:lnTo>
                      <a:pt x="141" y="228"/>
                    </a:lnTo>
                    <a:lnTo>
                      <a:pt x="143" y="228"/>
                    </a:lnTo>
                    <a:lnTo>
                      <a:pt x="143" y="228"/>
                    </a:lnTo>
                    <a:lnTo>
                      <a:pt x="143" y="230"/>
                    </a:lnTo>
                    <a:lnTo>
                      <a:pt x="143" y="232"/>
                    </a:lnTo>
                    <a:lnTo>
                      <a:pt x="143" y="232"/>
                    </a:lnTo>
                    <a:lnTo>
                      <a:pt x="141" y="230"/>
                    </a:lnTo>
                    <a:close/>
                    <a:moveTo>
                      <a:pt x="95" y="226"/>
                    </a:moveTo>
                    <a:lnTo>
                      <a:pt x="95" y="224"/>
                    </a:lnTo>
                    <a:lnTo>
                      <a:pt x="95" y="224"/>
                    </a:lnTo>
                    <a:lnTo>
                      <a:pt x="95" y="224"/>
                    </a:lnTo>
                    <a:lnTo>
                      <a:pt x="95" y="226"/>
                    </a:lnTo>
                    <a:close/>
                    <a:moveTo>
                      <a:pt x="48" y="262"/>
                    </a:moveTo>
                    <a:lnTo>
                      <a:pt x="46" y="262"/>
                    </a:lnTo>
                    <a:lnTo>
                      <a:pt x="48" y="260"/>
                    </a:lnTo>
                    <a:lnTo>
                      <a:pt x="50" y="258"/>
                    </a:lnTo>
                    <a:lnTo>
                      <a:pt x="52" y="258"/>
                    </a:lnTo>
                    <a:lnTo>
                      <a:pt x="53" y="256"/>
                    </a:lnTo>
                    <a:lnTo>
                      <a:pt x="53" y="258"/>
                    </a:lnTo>
                    <a:lnTo>
                      <a:pt x="53" y="258"/>
                    </a:lnTo>
                    <a:lnTo>
                      <a:pt x="53" y="260"/>
                    </a:lnTo>
                    <a:lnTo>
                      <a:pt x="52" y="258"/>
                    </a:lnTo>
                    <a:lnTo>
                      <a:pt x="50" y="260"/>
                    </a:lnTo>
                    <a:lnTo>
                      <a:pt x="48" y="262"/>
                    </a:lnTo>
                    <a:close/>
                    <a:moveTo>
                      <a:pt x="72" y="247"/>
                    </a:moveTo>
                    <a:lnTo>
                      <a:pt x="72" y="247"/>
                    </a:lnTo>
                    <a:lnTo>
                      <a:pt x="71" y="247"/>
                    </a:lnTo>
                    <a:lnTo>
                      <a:pt x="69" y="249"/>
                    </a:lnTo>
                    <a:lnTo>
                      <a:pt x="65" y="247"/>
                    </a:lnTo>
                    <a:lnTo>
                      <a:pt x="63" y="247"/>
                    </a:lnTo>
                    <a:lnTo>
                      <a:pt x="65" y="245"/>
                    </a:lnTo>
                    <a:lnTo>
                      <a:pt x="65" y="245"/>
                    </a:lnTo>
                    <a:lnTo>
                      <a:pt x="71" y="247"/>
                    </a:lnTo>
                    <a:lnTo>
                      <a:pt x="72" y="247"/>
                    </a:lnTo>
                    <a:close/>
                    <a:moveTo>
                      <a:pt x="78" y="237"/>
                    </a:moveTo>
                    <a:lnTo>
                      <a:pt x="80" y="236"/>
                    </a:lnTo>
                    <a:lnTo>
                      <a:pt x="82" y="236"/>
                    </a:lnTo>
                    <a:lnTo>
                      <a:pt x="84" y="236"/>
                    </a:lnTo>
                    <a:lnTo>
                      <a:pt x="88" y="237"/>
                    </a:lnTo>
                    <a:lnTo>
                      <a:pt x="86" y="237"/>
                    </a:lnTo>
                    <a:lnTo>
                      <a:pt x="84" y="239"/>
                    </a:lnTo>
                    <a:lnTo>
                      <a:pt x="84" y="239"/>
                    </a:lnTo>
                    <a:lnTo>
                      <a:pt x="82" y="239"/>
                    </a:lnTo>
                    <a:lnTo>
                      <a:pt x="80" y="239"/>
                    </a:lnTo>
                    <a:lnTo>
                      <a:pt x="80" y="237"/>
                    </a:lnTo>
                    <a:lnTo>
                      <a:pt x="80" y="237"/>
                    </a:lnTo>
                    <a:lnTo>
                      <a:pt x="78" y="237"/>
                    </a:lnTo>
                    <a:close/>
                    <a:moveTo>
                      <a:pt x="2" y="213"/>
                    </a:moveTo>
                    <a:lnTo>
                      <a:pt x="2" y="215"/>
                    </a:lnTo>
                    <a:lnTo>
                      <a:pt x="2" y="217"/>
                    </a:lnTo>
                    <a:lnTo>
                      <a:pt x="2" y="217"/>
                    </a:lnTo>
                    <a:lnTo>
                      <a:pt x="0" y="217"/>
                    </a:lnTo>
                    <a:lnTo>
                      <a:pt x="0" y="215"/>
                    </a:lnTo>
                    <a:lnTo>
                      <a:pt x="2" y="213"/>
                    </a:lnTo>
                    <a:lnTo>
                      <a:pt x="2" y="213"/>
                    </a:lnTo>
                    <a:close/>
                    <a:moveTo>
                      <a:pt x="6" y="209"/>
                    </a:moveTo>
                    <a:lnTo>
                      <a:pt x="6" y="209"/>
                    </a:lnTo>
                    <a:lnTo>
                      <a:pt x="6" y="211"/>
                    </a:lnTo>
                    <a:lnTo>
                      <a:pt x="6" y="211"/>
                    </a:lnTo>
                    <a:lnTo>
                      <a:pt x="8" y="211"/>
                    </a:lnTo>
                    <a:lnTo>
                      <a:pt x="6" y="209"/>
                    </a:lnTo>
                    <a:lnTo>
                      <a:pt x="6" y="209"/>
                    </a:lnTo>
                    <a:lnTo>
                      <a:pt x="6" y="209"/>
                    </a:lnTo>
                    <a:close/>
                    <a:moveTo>
                      <a:pt x="82" y="8"/>
                    </a:moveTo>
                    <a:lnTo>
                      <a:pt x="82" y="8"/>
                    </a:lnTo>
                    <a:lnTo>
                      <a:pt x="82" y="8"/>
                    </a:lnTo>
                    <a:lnTo>
                      <a:pt x="82" y="8"/>
                    </a:lnTo>
                    <a:lnTo>
                      <a:pt x="80" y="8"/>
                    </a:lnTo>
                    <a:lnTo>
                      <a:pt x="80" y="8"/>
                    </a:lnTo>
                    <a:lnTo>
                      <a:pt x="80" y="10"/>
                    </a:lnTo>
                    <a:lnTo>
                      <a:pt x="80" y="10"/>
                    </a:lnTo>
                    <a:lnTo>
                      <a:pt x="82" y="8"/>
                    </a:lnTo>
                    <a:close/>
                    <a:moveTo>
                      <a:pt x="80" y="2"/>
                    </a:moveTo>
                    <a:lnTo>
                      <a:pt x="78" y="2"/>
                    </a:lnTo>
                    <a:lnTo>
                      <a:pt x="78" y="4"/>
                    </a:lnTo>
                    <a:lnTo>
                      <a:pt x="78" y="2"/>
                    </a:lnTo>
                    <a:lnTo>
                      <a:pt x="78" y="2"/>
                    </a:lnTo>
                    <a:lnTo>
                      <a:pt x="78" y="2"/>
                    </a:lnTo>
                    <a:lnTo>
                      <a:pt x="80" y="0"/>
                    </a:lnTo>
                    <a:lnTo>
                      <a:pt x="80" y="2"/>
                    </a:lnTo>
                    <a:lnTo>
                      <a:pt x="80" y="2"/>
                    </a:lnTo>
                    <a:close/>
                    <a:moveTo>
                      <a:pt x="80" y="105"/>
                    </a:moveTo>
                    <a:lnTo>
                      <a:pt x="80" y="105"/>
                    </a:lnTo>
                    <a:lnTo>
                      <a:pt x="80" y="103"/>
                    </a:lnTo>
                    <a:lnTo>
                      <a:pt x="80" y="101"/>
                    </a:lnTo>
                    <a:lnTo>
                      <a:pt x="78" y="101"/>
                    </a:lnTo>
                    <a:lnTo>
                      <a:pt x="80" y="99"/>
                    </a:lnTo>
                    <a:lnTo>
                      <a:pt x="80" y="99"/>
                    </a:lnTo>
                    <a:lnTo>
                      <a:pt x="82" y="99"/>
                    </a:lnTo>
                    <a:lnTo>
                      <a:pt x="82" y="101"/>
                    </a:lnTo>
                    <a:lnTo>
                      <a:pt x="82" y="101"/>
                    </a:lnTo>
                    <a:lnTo>
                      <a:pt x="82" y="103"/>
                    </a:lnTo>
                    <a:lnTo>
                      <a:pt x="82" y="105"/>
                    </a:lnTo>
                    <a:lnTo>
                      <a:pt x="80" y="105"/>
                    </a:lnTo>
                    <a:close/>
                    <a:moveTo>
                      <a:pt x="114" y="122"/>
                    </a:moveTo>
                    <a:lnTo>
                      <a:pt x="116" y="124"/>
                    </a:lnTo>
                    <a:lnTo>
                      <a:pt x="116" y="124"/>
                    </a:lnTo>
                    <a:lnTo>
                      <a:pt x="118" y="124"/>
                    </a:lnTo>
                    <a:lnTo>
                      <a:pt x="118" y="124"/>
                    </a:lnTo>
                    <a:lnTo>
                      <a:pt x="120" y="122"/>
                    </a:lnTo>
                    <a:lnTo>
                      <a:pt x="120" y="120"/>
                    </a:lnTo>
                    <a:lnTo>
                      <a:pt x="120" y="118"/>
                    </a:lnTo>
                    <a:lnTo>
                      <a:pt x="120" y="118"/>
                    </a:lnTo>
                    <a:lnTo>
                      <a:pt x="118" y="116"/>
                    </a:lnTo>
                    <a:lnTo>
                      <a:pt x="116" y="116"/>
                    </a:lnTo>
                    <a:lnTo>
                      <a:pt x="116" y="118"/>
                    </a:lnTo>
                    <a:lnTo>
                      <a:pt x="116" y="120"/>
                    </a:lnTo>
                    <a:lnTo>
                      <a:pt x="114" y="120"/>
                    </a:lnTo>
                    <a:lnTo>
                      <a:pt x="114" y="122"/>
                    </a:lnTo>
                    <a:lnTo>
                      <a:pt x="114" y="122"/>
                    </a:lnTo>
                    <a:close/>
                    <a:moveTo>
                      <a:pt x="46" y="78"/>
                    </a:moveTo>
                    <a:lnTo>
                      <a:pt x="46" y="80"/>
                    </a:lnTo>
                    <a:lnTo>
                      <a:pt x="52" y="101"/>
                    </a:lnTo>
                    <a:lnTo>
                      <a:pt x="52" y="103"/>
                    </a:lnTo>
                    <a:lnTo>
                      <a:pt x="52" y="103"/>
                    </a:lnTo>
                    <a:lnTo>
                      <a:pt x="52" y="103"/>
                    </a:lnTo>
                    <a:lnTo>
                      <a:pt x="53" y="103"/>
                    </a:lnTo>
                    <a:lnTo>
                      <a:pt x="53" y="103"/>
                    </a:lnTo>
                    <a:lnTo>
                      <a:pt x="53" y="103"/>
                    </a:lnTo>
                    <a:lnTo>
                      <a:pt x="55" y="108"/>
                    </a:lnTo>
                    <a:lnTo>
                      <a:pt x="57" y="108"/>
                    </a:lnTo>
                    <a:lnTo>
                      <a:pt x="59" y="108"/>
                    </a:lnTo>
                    <a:lnTo>
                      <a:pt x="59" y="108"/>
                    </a:lnTo>
                    <a:lnTo>
                      <a:pt x="59" y="103"/>
                    </a:lnTo>
                    <a:lnTo>
                      <a:pt x="59" y="101"/>
                    </a:lnTo>
                    <a:lnTo>
                      <a:pt x="61" y="103"/>
                    </a:lnTo>
                    <a:lnTo>
                      <a:pt x="63" y="105"/>
                    </a:lnTo>
                    <a:lnTo>
                      <a:pt x="65" y="107"/>
                    </a:lnTo>
                    <a:lnTo>
                      <a:pt x="63" y="108"/>
                    </a:lnTo>
                    <a:lnTo>
                      <a:pt x="63" y="110"/>
                    </a:lnTo>
                    <a:lnTo>
                      <a:pt x="61" y="112"/>
                    </a:lnTo>
                    <a:lnTo>
                      <a:pt x="59" y="112"/>
                    </a:lnTo>
                    <a:lnTo>
                      <a:pt x="59" y="114"/>
                    </a:lnTo>
                    <a:lnTo>
                      <a:pt x="59" y="116"/>
                    </a:lnTo>
                    <a:lnTo>
                      <a:pt x="59" y="120"/>
                    </a:lnTo>
                    <a:lnTo>
                      <a:pt x="61" y="118"/>
                    </a:lnTo>
                    <a:lnTo>
                      <a:pt x="65" y="120"/>
                    </a:lnTo>
                    <a:lnTo>
                      <a:pt x="67" y="122"/>
                    </a:lnTo>
                    <a:lnTo>
                      <a:pt x="69" y="122"/>
                    </a:lnTo>
                    <a:lnTo>
                      <a:pt x="71" y="122"/>
                    </a:lnTo>
                    <a:lnTo>
                      <a:pt x="72" y="120"/>
                    </a:lnTo>
                    <a:lnTo>
                      <a:pt x="74" y="118"/>
                    </a:lnTo>
                    <a:lnTo>
                      <a:pt x="76" y="118"/>
                    </a:lnTo>
                    <a:lnTo>
                      <a:pt x="78" y="118"/>
                    </a:lnTo>
                    <a:lnTo>
                      <a:pt x="82" y="118"/>
                    </a:lnTo>
                    <a:lnTo>
                      <a:pt x="88" y="124"/>
                    </a:lnTo>
                    <a:lnTo>
                      <a:pt x="88" y="125"/>
                    </a:lnTo>
                    <a:lnTo>
                      <a:pt x="89" y="127"/>
                    </a:lnTo>
                    <a:lnTo>
                      <a:pt x="91" y="129"/>
                    </a:lnTo>
                    <a:lnTo>
                      <a:pt x="91" y="127"/>
                    </a:lnTo>
                    <a:lnTo>
                      <a:pt x="89" y="120"/>
                    </a:lnTo>
                    <a:lnTo>
                      <a:pt x="91" y="118"/>
                    </a:lnTo>
                    <a:lnTo>
                      <a:pt x="91" y="118"/>
                    </a:lnTo>
                    <a:lnTo>
                      <a:pt x="93" y="120"/>
                    </a:lnTo>
                    <a:lnTo>
                      <a:pt x="93" y="122"/>
                    </a:lnTo>
                    <a:lnTo>
                      <a:pt x="95" y="122"/>
                    </a:lnTo>
                    <a:lnTo>
                      <a:pt x="97" y="124"/>
                    </a:lnTo>
                    <a:lnTo>
                      <a:pt x="99" y="124"/>
                    </a:lnTo>
                    <a:lnTo>
                      <a:pt x="99" y="125"/>
                    </a:lnTo>
                    <a:lnTo>
                      <a:pt x="101" y="125"/>
                    </a:lnTo>
                    <a:lnTo>
                      <a:pt x="101" y="127"/>
                    </a:lnTo>
                    <a:lnTo>
                      <a:pt x="103" y="129"/>
                    </a:lnTo>
                    <a:lnTo>
                      <a:pt x="103" y="131"/>
                    </a:lnTo>
                    <a:lnTo>
                      <a:pt x="103" y="131"/>
                    </a:lnTo>
                    <a:lnTo>
                      <a:pt x="105" y="131"/>
                    </a:lnTo>
                    <a:lnTo>
                      <a:pt x="105" y="133"/>
                    </a:lnTo>
                    <a:lnTo>
                      <a:pt x="107" y="133"/>
                    </a:lnTo>
                    <a:lnTo>
                      <a:pt x="110" y="135"/>
                    </a:lnTo>
                    <a:lnTo>
                      <a:pt x="110" y="135"/>
                    </a:lnTo>
                    <a:lnTo>
                      <a:pt x="112" y="133"/>
                    </a:lnTo>
                    <a:lnTo>
                      <a:pt x="112" y="133"/>
                    </a:lnTo>
                    <a:lnTo>
                      <a:pt x="112" y="135"/>
                    </a:lnTo>
                    <a:lnTo>
                      <a:pt x="112" y="137"/>
                    </a:lnTo>
                    <a:lnTo>
                      <a:pt x="112" y="139"/>
                    </a:lnTo>
                    <a:lnTo>
                      <a:pt x="114" y="139"/>
                    </a:lnTo>
                    <a:lnTo>
                      <a:pt x="116" y="139"/>
                    </a:lnTo>
                    <a:lnTo>
                      <a:pt x="116" y="137"/>
                    </a:lnTo>
                    <a:lnTo>
                      <a:pt x="116" y="131"/>
                    </a:lnTo>
                    <a:lnTo>
                      <a:pt x="114" y="131"/>
                    </a:lnTo>
                    <a:lnTo>
                      <a:pt x="114" y="131"/>
                    </a:lnTo>
                    <a:lnTo>
                      <a:pt x="112" y="131"/>
                    </a:lnTo>
                    <a:lnTo>
                      <a:pt x="112" y="131"/>
                    </a:lnTo>
                    <a:lnTo>
                      <a:pt x="110" y="131"/>
                    </a:lnTo>
                    <a:lnTo>
                      <a:pt x="110" y="131"/>
                    </a:lnTo>
                    <a:lnTo>
                      <a:pt x="110" y="129"/>
                    </a:lnTo>
                    <a:lnTo>
                      <a:pt x="110" y="127"/>
                    </a:lnTo>
                    <a:lnTo>
                      <a:pt x="108" y="125"/>
                    </a:lnTo>
                    <a:lnTo>
                      <a:pt x="107" y="124"/>
                    </a:lnTo>
                    <a:lnTo>
                      <a:pt x="107" y="122"/>
                    </a:lnTo>
                    <a:lnTo>
                      <a:pt x="108" y="122"/>
                    </a:lnTo>
                    <a:lnTo>
                      <a:pt x="110" y="122"/>
                    </a:lnTo>
                    <a:lnTo>
                      <a:pt x="110" y="120"/>
                    </a:lnTo>
                    <a:lnTo>
                      <a:pt x="110" y="118"/>
                    </a:lnTo>
                    <a:lnTo>
                      <a:pt x="108" y="118"/>
                    </a:lnTo>
                    <a:lnTo>
                      <a:pt x="105" y="116"/>
                    </a:lnTo>
                    <a:lnTo>
                      <a:pt x="105" y="116"/>
                    </a:lnTo>
                    <a:lnTo>
                      <a:pt x="103" y="116"/>
                    </a:lnTo>
                    <a:lnTo>
                      <a:pt x="103" y="116"/>
                    </a:lnTo>
                    <a:lnTo>
                      <a:pt x="103" y="116"/>
                    </a:lnTo>
                    <a:lnTo>
                      <a:pt x="101" y="116"/>
                    </a:lnTo>
                    <a:lnTo>
                      <a:pt x="103" y="116"/>
                    </a:lnTo>
                    <a:lnTo>
                      <a:pt x="103" y="118"/>
                    </a:lnTo>
                    <a:lnTo>
                      <a:pt x="103" y="118"/>
                    </a:lnTo>
                    <a:lnTo>
                      <a:pt x="101" y="120"/>
                    </a:lnTo>
                    <a:lnTo>
                      <a:pt x="99" y="118"/>
                    </a:lnTo>
                    <a:lnTo>
                      <a:pt x="97" y="116"/>
                    </a:lnTo>
                    <a:lnTo>
                      <a:pt x="95" y="112"/>
                    </a:lnTo>
                    <a:lnTo>
                      <a:pt x="91" y="112"/>
                    </a:lnTo>
                    <a:lnTo>
                      <a:pt x="88" y="112"/>
                    </a:lnTo>
                    <a:lnTo>
                      <a:pt x="86" y="114"/>
                    </a:lnTo>
                    <a:lnTo>
                      <a:pt x="86" y="116"/>
                    </a:lnTo>
                    <a:lnTo>
                      <a:pt x="84" y="118"/>
                    </a:lnTo>
                    <a:lnTo>
                      <a:pt x="82" y="116"/>
                    </a:lnTo>
                    <a:lnTo>
                      <a:pt x="80" y="116"/>
                    </a:lnTo>
                    <a:lnTo>
                      <a:pt x="78" y="114"/>
                    </a:lnTo>
                    <a:lnTo>
                      <a:pt x="78" y="112"/>
                    </a:lnTo>
                    <a:lnTo>
                      <a:pt x="76" y="112"/>
                    </a:lnTo>
                    <a:lnTo>
                      <a:pt x="76" y="107"/>
                    </a:lnTo>
                    <a:lnTo>
                      <a:pt x="76" y="107"/>
                    </a:lnTo>
                    <a:lnTo>
                      <a:pt x="76" y="107"/>
                    </a:lnTo>
                    <a:lnTo>
                      <a:pt x="76" y="105"/>
                    </a:lnTo>
                    <a:lnTo>
                      <a:pt x="76" y="101"/>
                    </a:lnTo>
                    <a:lnTo>
                      <a:pt x="72" y="97"/>
                    </a:lnTo>
                    <a:lnTo>
                      <a:pt x="72" y="95"/>
                    </a:lnTo>
                    <a:lnTo>
                      <a:pt x="72" y="93"/>
                    </a:lnTo>
                    <a:lnTo>
                      <a:pt x="74" y="89"/>
                    </a:lnTo>
                    <a:lnTo>
                      <a:pt x="74" y="89"/>
                    </a:lnTo>
                    <a:lnTo>
                      <a:pt x="76" y="86"/>
                    </a:lnTo>
                    <a:lnTo>
                      <a:pt x="76" y="84"/>
                    </a:lnTo>
                    <a:lnTo>
                      <a:pt x="76" y="84"/>
                    </a:lnTo>
                    <a:lnTo>
                      <a:pt x="78" y="82"/>
                    </a:lnTo>
                    <a:lnTo>
                      <a:pt x="80" y="82"/>
                    </a:lnTo>
                    <a:lnTo>
                      <a:pt x="82" y="80"/>
                    </a:lnTo>
                    <a:lnTo>
                      <a:pt x="84" y="80"/>
                    </a:lnTo>
                    <a:lnTo>
                      <a:pt x="86" y="78"/>
                    </a:lnTo>
                    <a:lnTo>
                      <a:pt x="89" y="67"/>
                    </a:lnTo>
                    <a:lnTo>
                      <a:pt x="89" y="65"/>
                    </a:lnTo>
                    <a:lnTo>
                      <a:pt x="89" y="63"/>
                    </a:lnTo>
                    <a:lnTo>
                      <a:pt x="88" y="61"/>
                    </a:lnTo>
                    <a:lnTo>
                      <a:pt x="86" y="59"/>
                    </a:lnTo>
                    <a:lnTo>
                      <a:pt x="84" y="57"/>
                    </a:lnTo>
                    <a:lnTo>
                      <a:pt x="84" y="53"/>
                    </a:lnTo>
                    <a:lnTo>
                      <a:pt x="84" y="52"/>
                    </a:lnTo>
                    <a:lnTo>
                      <a:pt x="86" y="46"/>
                    </a:lnTo>
                    <a:lnTo>
                      <a:pt x="86" y="42"/>
                    </a:lnTo>
                    <a:lnTo>
                      <a:pt x="86" y="40"/>
                    </a:lnTo>
                    <a:lnTo>
                      <a:pt x="84" y="42"/>
                    </a:lnTo>
                    <a:lnTo>
                      <a:pt x="84" y="42"/>
                    </a:lnTo>
                    <a:lnTo>
                      <a:pt x="82" y="44"/>
                    </a:lnTo>
                    <a:lnTo>
                      <a:pt x="82" y="44"/>
                    </a:lnTo>
                    <a:lnTo>
                      <a:pt x="80" y="44"/>
                    </a:lnTo>
                    <a:lnTo>
                      <a:pt x="80" y="44"/>
                    </a:lnTo>
                    <a:lnTo>
                      <a:pt x="78" y="44"/>
                    </a:lnTo>
                    <a:lnTo>
                      <a:pt x="76" y="44"/>
                    </a:lnTo>
                    <a:lnTo>
                      <a:pt x="74" y="42"/>
                    </a:lnTo>
                    <a:lnTo>
                      <a:pt x="71" y="40"/>
                    </a:lnTo>
                    <a:lnTo>
                      <a:pt x="69" y="40"/>
                    </a:lnTo>
                    <a:lnTo>
                      <a:pt x="67" y="40"/>
                    </a:lnTo>
                    <a:lnTo>
                      <a:pt x="65" y="40"/>
                    </a:lnTo>
                    <a:lnTo>
                      <a:pt x="63" y="40"/>
                    </a:lnTo>
                    <a:lnTo>
                      <a:pt x="63" y="40"/>
                    </a:lnTo>
                    <a:lnTo>
                      <a:pt x="61" y="40"/>
                    </a:lnTo>
                    <a:lnTo>
                      <a:pt x="59" y="40"/>
                    </a:lnTo>
                    <a:lnTo>
                      <a:pt x="59" y="42"/>
                    </a:lnTo>
                    <a:lnTo>
                      <a:pt x="57" y="52"/>
                    </a:lnTo>
                    <a:lnTo>
                      <a:pt x="55" y="55"/>
                    </a:lnTo>
                    <a:lnTo>
                      <a:pt x="55" y="65"/>
                    </a:lnTo>
                    <a:lnTo>
                      <a:pt x="55" y="70"/>
                    </a:lnTo>
                    <a:lnTo>
                      <a:pt x="55" y="72"/>
                    </a:lnTo>
                    <a:lnTo>
                      <a:pt x="55" y="78"/>
                    </a:lnTo>
                    <a:lnTo>
                      <a:pt x="55" y="82"/>
                    </a:lnTo>
                    <a:lnTo>
                      <a:pt x="53" y="82"/>
                    </a:lnTo>
                    <a:lnTo>
                      <a:pt x="52" y="82"/>
                    </a:lnTo>
                    <a:lnTo>
                      <a:pt x="48" y="78"/>
                    </a:lnTo>
                    <a:lnTo>
                      <a:pt x="46" y="78"/>
                    </a:lnTo>
                    <a:close/>
                    <a:moveTo>
                      <a:pt x="131" y="139"/>
                    </a:moveTo>
                    <a:lnTo>
                      <a:pt x="131" y="139"/>
                    </a:lnTo>
                    <a:lnTo>
                      <a:pt x="125" y="141"/>
                    </a:lnTo>
                    <a:lnTo>
                      <a:pt x="122" y="141"/>
                    </a:lnTo>
                    <a:lnTo>
                      <a:pt x="118" y="139"/>
                    </a:lnTo>
                    <a:lnTo>
                      <a:pt x="118" y="143"/>
                    </a:lnTo>
                    <a:lnTo>
                      <a:pt x="120" y="144"/>
                    </a:lnTo>
                    <a:lnTo>
                      <a:pt x="122" y="146"/>
                    </a:lnTo>
                    <a:lnTo>
                      <a:pt x="125" y="150"/>
                    </a:lnTo>
                    <a:lnTo>
                      <a:pt x="125" y="152"/>
                    </a:lnTo>
                    <a:lnTo>
                      <a:pt x="127" y="152"/>
                    </a:lnTo>
                    <a:lnTo>
                      <a:pt x="129" y="152"/>
                    </a:lnTo>
                    <a:lnTo>
                      <a:pt x="129" y="154"/>
                    </a:lnTo>
                    <a:lnTo>
                      <a:pt x="129" y="156"/>
                    </a:lnTo>
                    <a:lnTo>
                      <a:pt x="129" y="158"/>
                    </a:lnTo>
                    <a:lnTo>
                      <a:pt x="129" y="160"/>
                    </a:lnTo>
                    <a:lnTo>
                      <a:pt x="129" y="160"/>
                    </a:lnTo>
                    <a:lnTo>
                      <a:pt x="135" y="163"/>
                    </a:lnTo>
                    <a:lnTo>
                      <a:pt x="135" y="163"/>
                    </a:lnTo>
                    <a:lnTo>
                      <a:pt x="137" y="163"/>
                    </a:lnTo>
                    <a:lnTo>
                      <a:pt x="139" y="163"/>
                    </a:lnTo>
                    <a:lnTo>
                      <a:pt x="141" y="163"/>
                    </a:lnTo>
                    <a:lnTo>
                      <a:pt x="141" y="163"/>
                    </a:lnTo>
                    <a:lnTo>
                      <a:pt x="141" y="163"/>
                    </a:lnTo>
                    <a:lnTo>
                      <a:pt x="141" y="162"/>
                    </a:lnTo>
                    <a:lnTo>
                      <a:pt x="139" y="162"/>
                    </a:lnTo>
                    <a:lnTo>
                      <a:pt x="139" y="162"/>
                    </a:lnTo>
                    <a:lnTo>
                      <a:pt x="139" y="160"/>
                    </a:lnTo>
                    <a:lnTo>
                      <a:pt x="139" y="158"/>
                    </a:lnTo>
                    <a:lnTo>
                      <a:pt x="137" y="154"/>
                    </a:lnTo>
                    <a:lnTo>
                      <a:pt x="137" y="152"/>
                    </a:lnTo>
                    <a:lnTo>
                      <a:pt x="137" y="146"/>
                    </a:lnTo>
                    <a:lnTo>
                      <a:pt x="137" y="144"/>
                    </a:lnTo>
                    <a:lnTo>
                      <a:pt x="135" y="143"/>
                    </a:lnTo>
                    <a:lnTo>
                      <a:pt x="135" y="143"/>
                    </a:lnTo>
                    <a:lnTo>
                      <a:pt x="133" y="141"/>
                    </a:lnTo>
                    <a:lnTo>
                      <a:pt x="133" y="141"/>
                    </a:lnTo>
                    <a:lnTo>
                      <a:pt x="131" y="139"/>
                    </a:lnTo>
                    <a:close/>
                    <a:moveTo>
                      <a:pt x="69" y="29"/>
                    </a:moveTo>
                    <a:lnTo>
                      <a:pt x="69" y="31"/>
                    </a:lnTo>
                    <a:lnTo>
                      <a:pt x="69" y="31"/>
                    </a:lnTo>
                    <a:lnTo>
                      <a:pt x="69" y="33"/>
                    </a:lnTo>
                    <a:lnTo>
                      <a:pt x="69" y="33"/>
                    </a:lnTo>
                    <a:lnTo>
                      <a:pt x="69" y="33"/>
                    </a:lnTo>
                    <a:lnTo>
                      <a:pt x="69" y="31"/>
                    </a:lnTo>
                    <a:lnTo>
                      <a:pt x="69" y="31"/>
                    </a:lnTo>
                    <a:lnTo>
                      <a:pt x="69" y="31"/>
                    </a:lnTo>
                    <a:lnTo>
                      <a:pt x="69" y="29"/>
                    </a:lnTo>
                    <a:close/>
                    <a:moveTo>
                      <a:pt x="82" y="114"/>
                    </a:moveTo>
                    <a:lnTo>
                      <a:pt x="84" y="116"/>
                    </a:lnTo>
                    <a:lnTo>
                      <a:pt x="84" y="116"/>
                    </a:lnTo>
                    <a:lnTo>
                      <a:pt x="80" y="112"/>
                    </a:lnTo>
                    <a:lnTo>
                      <a:pt x="82" y="114"/>
                    </a:lnTo>
                    <a:lnTo>
                      <a:pt x="82" y="114"/>
                    </a:lnTo>
                    <a:close/>
                    <a:moveTo>
                      <a:pt x="137" y="186"/>
                    </a:moveTo>
                    <a:lnTo>
                      <a:pt x="137" y="190"/>
                    </a:lnTo>
                    <a:lnTo>
                      <a:pt x="139" y="194"/>
                    </a:lnTo>
                    <a:lnTo>
                      <a:pt x="137" y="196"/>
                    </a:lnTo>
                    <a:lnTo>
                      <a:pt x="137" y="198"/>
                    </a:lnTo>
                    <a:lnTo>
                      <a:pt x="135" y="198"/>
                    </a:lnTo>
                    <a:lnTo>
                      <a:pt x="133" y="198"/>
                    </a:lnTo>
                    <a:lnTo>
                      <a:pt x="133" y="198"/>
                    </a:lnTo>
                    <a:lnTo>
                      <a:pt x="133" y="198"/>
                    </a:lnTo>
                    <a:lnTo>
                      <a:pt x="133" y="199"/>
                    </a:lnTo>
                    <a:lnTo>
                      <a:pt x="131" y="199"/>
                    </a:lnTo>
                    <a:lnTo>
                      <a:pt x="131" y="199"/>
                    </a:lnTo>
                    <a:lnTo>
                      <a:pt x="129" y="199"/>
                    </a:lnTo>
                    <a:lnTo>
                      <a:pt x="129" y="199"/>
                    </a:lnTo>
                    <a:lnTo>
                      <a:pt x="127" y="199"/>
                    </a:lnTo>
                    <a:lnTo>
                      <a:pt x="127" y="199"/>
                    </a:lnTo>
                    <a:lnTo>
                      <a:pt x="125" y="199"/>
                    </a:lnTo>
                    <a:lnTo>
                      <a:pt x="125" y="201"/>
                    </a:lnTo>
                    <a:lnTo>
                      <a:pt x="125" y="201"/>
                    </a:lnTo>
                    <a:lnTo>
                      <a:pt x="125" y="203"/>
                    </a:lnTo>
                    <a:lnTo>
                      <a:pt x="124" y="205"/>
                    </a:lnTo>
                    <a:lnTo>
                      <a:pt x="124" y="205"/>
                    </a:lnTo>
                    <a:lnTo>
                      <a:pt x="122" y="205"/>
                    </a:lnTo>
                    <a:lnTo>
                      <a:pt x="120" y="205"/>
                    </a:lnTo>
                    <a:lnTo>
                      <a:pt x="118" y="205"/>
                    </a:lnTo>
                    <a:lnTo>
                      <a:pt x="118" y="209"/>
                    </a:lnTo>
                    <a:lnTo>
                      <a:pt x="116" y="211"/>
                    </a:lnTo>
                    <a:lnTo>
                      <a:pt x="116" y="211"/>
                    </a:lnTo>
                    <a:lnTo>
                      <a:pt x="114" y="213"/>
                    </a:lnTo>
                    <a:lnTo>
                      <a:pt x="110" y="213"/>
                    </a:lnTo>
                    <a:lnTo>
                      <a:pt x="110" y="213"/>
                    </a:lnTo>
                    <a:lnTo>
                      <a:pt x="112" y="211"/>
                    </a:lnTo>
                    <a:lnTo>
                      <a:pt x="112" y="209"/>
                    </a:lnTo>
                    <a:lnTo>
                      <a:pt x="110" y="207"/>
                    </a:lnTo>
                    <a:lnTo>
                      <a:pt x="108" y="205"/>
                    </a:lnTo>
                    <a:lnTo>
                      <a:pt x="107" y="203"/>
                    </a:lnTo>
                    <a:lnTo>
                      <a:pt x="105" y="203"/>
                    </a:lnTo>
                    <a:lnTo>
                      <a:pt x="103" y="205"/>
                    </a:lnTo>
                    <a:lnTo>
                      <a:pt x="101" y="205"/>
                    </a:lnTo>
                    <a:lnTo>
                      <a:pt x="99" y="207"/>
                    </a:lnTo>
                    <a:lnTo>
                      <a:pt x="97" y="211"/>
                    </a:lnTo>
                    <a:lnTo>
                      <a:pt x="95" y="211"/>
                    </a:lnTo>
                    <a:lnTo>
                      <a:pt x="93" y="213"/>
                    </a:lnTo>
                    <a:lnTo>
                      <a:pt x="89" y="213"/>
                    </a:lnTo>
                    <a:lnTo>
                      <a:pt x="88" y="215"/>
                    </a:lnTo>
                    <a:lnTo>
                      <a:pt x="84" y="217"/>
                    </a:lnTo>
                    <a:lnTo>
                      <a:pt x="84" y="217"/>
                    </a:lnTo>
                    <a:lnTo>
                      <a:pt x="84" y="218"/>
                    </a:lnTo>
                    <a:lnTo>
                      <a:pt x="84" y="220"/>
                    </a:lnTo>
                    <a:lnTo>
                      <a:pt x="82" y="222"/>
                    </a:lnTo>
                    <a:lnTo>
                      <a:pt x="80" y="226"/>
                    </a:lnTo>
                    <a:lnTo>
                      <a:pt x="80" y="228"/>
                    </a:lnTo>
                    <a:lnTo>
                      <a:pt x="80" y="230"/>
                    </a:lnTo>
                    <a:lnTo>
                      <a:pt x="80" y="230"/>
                    </a:lnTo>
                    <a:lnTo>
                      <a:pt x="82" y="232"/>
                    </a:lnTo>
                    <a:lnTo>
                      <a:pt x="84" y="232"/>
                    </a:lnTo>
                    <a:lnTo>
                      <a:pt x="84" y="232"/>
                    </a:lnTo>
                    <a:lnTo>
                      <a:pt x="86" y="230"/>
                    </a:lnTo>
                    <a:lnTo>
                      <a:pt x="88" y="222"/>
                    </a:lnTo>
                    <a:lnTo>
                      <a:pt x="89" y="218"/>
                    </a:lnTo>
                    <a:lnTo>
                      <a:pt x="91" y="218"/>
                    </a:lnTo>
                    <a:lnTo>
                      <a:pt x="93" y="218"/>
                    </a:lnTo>
                    <a:lnTo>
                      <a:pt x="95" y="220"/>
                    </a:lnTo>
                    <a:lnTo>
                      <a:pt x="97" y="222"/>
                    </a:lnTo>
                    <a:lnTo>
                      <a:pt x="99" y="218"/>
                    </a:lnTo>
                    <a:lnTo>
                      <a:pt x="99" y="220"/>
                    </a:lnTo>
                    <a:lnTo>
                      <a:pt x="101" y="222"/>
                    </a:lnTo>
                    <a:lnTo>
                      <a:pt x="103" y="222"/>
                    </a:lnTo>
                    <a:lnTo>
                      <a:pt x="105" y="224"/>
                    </a:lnTo>
                    <a:lnTo>
                      <a:pt x="105" y="220"/>
                    </a:lnTo>
                    <a:lnTo>
                      <a:pt x="105" y="218"/>
                    </a:lnTo>
                    <a:lnTo>
                      <a:pt x="107" y="217"/>
                    </a:lnTo>
                    <a:lnTo>
                      <a:pt x="108" y="217"/>
                    </a:lnTo>
                    <a:lnTo>
                      <a:pt x="110" y="218"/>
                    </a:lnTo>
                    <a:lnTo>
                      <a:pt x="114" y="220"/>
                    </a:lnTo>
                    <a:lnTo>
                      <a:pt x="116" y="224"/>
                    </a:lnTo>
                    <a:lnTo>
                      <a:pt x="116" y="226"/>
                    </a:lnTo>
                    <a:lnTo>
                      <a:pt x="114" y="230"/>
                    </a:lnTo>
                    <a:lnTo>
                      <a:pt x="114" y="234"/>
                    </a:lnTo>
                    <a:lnTo>
                      <a:pt x="116" y="239"/>
                    </a:lnTo>
                    <a:lnTo>
                      <a:pt x="118" y="243"/>
                    </a:lnTo>
                    <a:lnTo>
                      <a:pt x="124" y="247"/>
                    </a:lnTo>
                    <a:lnTo>
                      <a:pt x="127" y="249"/>
                    </a:lnTo>
                    <a:lnTo>
                      <a:pt x="129" y="247"/>
                    </a:lnTo>
                    <a:lnTo>
                      <a:pt x="131" y="247"/>
                    </a:lnTo>
                    <a:lnTo>
                      <a:pt x="133" y="245"/>
                    </a:lnTo>
                    <a:lnTo>
                      <a:pt x="133" y="245"/>
                    </a:lnTo>
                    <a:lnTo>
                      <a:pt x="133" y="247"/>
                    </a:lnTo>
                    <a:lnTo>
                      <a:pt x="133" y="249"/>
                    </a:lnTo>
                    <a:lnTo>
                      <a:pt x="135" y="251"/>
                    </a:lnTo>
                    <a:lnTo>
                      <a:pt x="135" y="253"/>
                    </a:lnTo>
                    <a:lnTo>
                      <a:pt x="139" y="251"/>
                    </a:lnTo>
                    <a:lnTo>
                      <a:pt x="141" y="247"/>
                    </a:lnTo>
                    <a:lnTo>
                      <a:pt x="141" y="243"/>
                    </a:lnTo>
                    <a:lnTo>
                      <a:pt x="139" y="239"/>
                    </a:lnTo>
                    <a:lnTo>
                      <a:pt x="137" y="236"/>
                    </a:lnTo>
                    <a:lnTo>
                      <a:pt x="137" y="234"/>
                    </a:lnTo>
                    <a:lnTo>
                      <a:pt x="139" y="230"/>
                    </a:lnTo>
                    <a:lnTo>
                      <a:pt x="141" y="228"/>
                    </a:lnTo>
                    <a:lnTo>
                      <a:pt x="141" y="226"/>
                    </a:lnTo>
                    <a:lnTo>
                      <a:pt x="141" y="226"/>
                    </a:lnTo>
                    <a:lnTo>
                      <a:pt x="143" y="226"/>
                    </a:lnTo>
                    <a:lnTo>
                      <a:pt x="143" y="226"/>
                    </a:lnTo>
                    <a:lnTo>
                      <a:pt x="144" y="228"/>
                    </a:lnTo>
                    <a:lnTo>
                      <a:pt x="144" y="230"/>
                    </a:lnTo>
                    <a:lnTo>
                      <a:pt x="146" y="237"/>
                    </a:lnTo>
                    <a:lnTo>
                      <a:pt x="148" y="241"/>
                    </a:lnTo>
                    <a:lnTo>
                      <a:pt x="148" y="239"/>
                    </a:lnTo>
                    <a:lnTo>
                      <a:pt x="148" y="236"/>
                    </a:lnTo>
                    <a:lnTo>
                      <a:pt x="148" y="234"/>
                    </a:lnTo>
                    <a:lnTo>
                      <a:pt x="150" y="232"/>
                    </a:lnTo>
                    <a:lnTo>
                      <a:pt x="152" y="232"/>
                    </a:lnTo>
                    <a:lnTo>
                      <a:pt x="152" y="230"/>
                    </a:lnTo>
                    <a:lnTo>
                      <a:pt x="154" y="228"/>
                    </a:lnTo>
                    <a:lnTo>
                      <a:pt x="154" y="226"/>
                    </a:lnTo>
                    <a:lnTo>
                      <a:pt x="156" y="224"/>
                    </a:lnTo>
                    <a:lnTo>
                      <a:pt x="156" y="224"/>
                    </a:lnTo>
                    <a:lnTo>
                      <a:pt x="154" y="222"/>
                    </a:lnTo>
                    <a:lnTo>
                      <a:pt x="154" y="220"/>
                    </a:lnTo>
                    <a:lnTo>
                      <a:pt x="154" y="218"/>
                    </a:lnTo>
                    <a:lnTo>
                      <a:pt x="154" y="217"/>
                    </a:lnTo>
                    <a:lnTo>
                      <a:pt x="152" y="217"/>
                    </a:lnTo>
                    <a:lnTo>
                      <a:pt x="152" y="213"/>
                    </a:lnTo>
                    <a:lnTo>
                      <a:pt x="152" y="211"/>
                    </a:lnTo>
                    <a:lnTo>
                      <a:pt x="152" y="207"/>
                    </a:lnTo>
                    <a:lnTo>
                      <a:pt x="152" y="207"/>
                    </a:lnTo>
                    <a:lnTo>
                      <a:pt x="150" y="207"/>
                    </a:lnTo>
                    <a:lnTo>
                      <a:pt x="148" y="205"/>
                    </a:lnTo>
                    <a:lnTo>
                      <a:pt x="148" y="205"/>
                    </a:lnTo>
                    <a:lnTo>
                      <a:pt x="148" y="203"/>
                    </a:lnTo>
                    <a:lnTo>
                      <a:pt x="148" y="203"/>
                    </a:lnTo>
                    <a:lnTo>
                      <a:pt x="150" y="201"/>
                    </a:lnTo>
                    <a:lnTo>
                      <a:pt x="150" y="199"/>
                    </a:lnTo>
                    <a:lnTo>
                      <a:pt x="150" y="199"/>
                    </a:lnTo>
                    <a:lnTo>
                      <a:pt x="148" y="196"/>
                    </a:lnTo>
                    <a:lnTo>
                      <a:pt x="148" y="194"/>
                    </a:lnTo>
                    <a:lnTo>
                      <a:pt x="144" y="192"/>
                    </a:lnTo>
                    <a:lnTo>
                      <a:pt x="141" y="188"/>
                    </a:lnTo>
                    <a:lnTo>
                      <a:pt x="137" y="186"/>
                    </a:lnTo>
                    <a:close/>
                    <a:moveTo>
                      <a:pt x="144" y="188"/>
                    </a:moveTo>
                    <a:lnTo>
                      <a:pt x="144" y="188"/>
                    </a:lnTo>
                    <a:lnTo>
                      <a:pt x="144" y="186"/>
                    </a:lnTo>
                    <a:lnTo>
                      <a:pt x="144" y="186"/>
                    </a:lnTo>
                    <a:lnTo>
                      <a:pt x="144" y="186"/>
                    </a:lnTo>
                    <a:lnTo>
                      <a:pt x="144" y="186"/>
                    </a:lnTo>
                    <a:lnTo>
                      <a:pt x="144" y="188"/>
                    </a:lnTo>
                    <a:lnTo>
                      <a:pt x="144" y="188"/>
                    </a:lnTo>
                    <a:lnTo>
                      <a:pt x="144" y="188"/>
                    </a:lnTo>
                    <a:close/>
                    <a:moveTo>
                      <a:pt x="72" y="27"/>
                    </a:moveTo>
                    <a:lnTo>
                      <a:pt x="72" y="27"/>
                    </a:lnTo>
                    <a:lnTo>
                      <a:pt x="72" y="27"/>
                    </a:lnTo>
                    <a:lnTo>
                      <a:pt x="72" y="27"/>
                    </a:lnTo>
                    <a:lnTo>
                      <a:pt x="72" y="29"/>
                    </a:lnTo>
                    <a:lnTo>
                      <a:pt x="74" y="29"/>
                    </a:lnTo>
                    <a:lnTo>
                      <a:pt x="74" y="27"/>
                    </a:lnTo>
                    <a:lnTo>
                      <a:pt x="72" y="27"/>
                    </a:lnTo>
                    <a:lnTo>
                      <a:pt x="72" y="27"/>
                    </a:lnTo>
                    <a:close/>
                    <a:moveTo>
                      <a:pt x="80" y="33"/>
                    </a:moveTo>
                    <a:lnTo>
                      <a:pt x="80" y="33"/>
                    </a:lnTo>
                    <a:lnTo>
                      <a:pt x="78" y="34"/>
                    </a:lnTo>
                    <a:lnTo>
                      <a:pt x="80" y="34"/>
                    </a:lnTo>
                    <a:lnTo>
                      <a:pt x="80" y="33"/>
                    </a:lnTo>
                    <a:close/>
                    <a:moveTo>
                      <a:pt x="6" y="203"/>
                    </a:moveTo>
                    <a:lnTo>
                      <a:pt x="4" y="209"/>
                    </a:lnTo>
                    <a:lnTo>
                      <a:pt x="8" y="207"/>
                    </a:lnTo>
                    <a:lnTo>
                      <a:pt x="16" y="201"/>
                    </a:lnTo>
                    <a:lnTo>
                      <a:pt x="17" y="199"/>
                    </a:lnTo>
                    <a:lnTo>
                      <a:pt x="19" y="198"/>
                    </a:lnTo>
                    <a:lnTo>
                      <a:pt x="19" y="196"/>
                    </a:lnTo>
                    <a:lnTo>
                      <a:pt x="21" y="196"/>
                    </a:lnTo>
                    <a:lnTo>
                      <a:pt x="25" y="194"/>
                    </a:lnTo>
                    <a:lnTo>
                      <a:pt x="27" y="192"/>
                    </a:lnTo>
                    <a:lnTo>
                      <a:pt x="27" y="190"/>
                    </a:lnTo>
                    <a:lnTo>
                      <a:pt x="29" y="184"/>
                    </a:lnTo>
                    <a:lnTo>
                      <a:pt x="31" y="182"/>
                    </a:lnTo>
                    <a:lnTo>
                      <a:pt x="31" y="182"/>
                    </a:lnTo>
                    <a:lnTo>
                      <a:pt x="34" y="181"/>
                    </a:lnTo>
                    <a:lnTo>
                      <a:pt x="36" y="181"/>
                    </a:lnTo>
                    <a:lnTo>
                      <a:pt x="36" y="179"/>
                    </a:lnTo>
                    <a:lnTo>
                      <a:pt x="38" y="179"/>
                    </a:lnTo>
                    <a:lnTo>
                      <a:pt x="38" y="177"/>
                    </a:lnTo>
                    <a:lnTo>
                      <a:pt x="40" y="177"/>
                    </a:lnTo>
                    <a:lnTo>
                      <a:pt x="42" y="175"/>
                    </a:lnTo>
                    <a:lnTo>
                      <a:pt x="44" y="175"/>
                    </a:lnTo>
                    <a:lnTo>
                      <a:pt x="44" y="173"/>
                    </a:lnTo>
                    <a:lnTo>
                      <a:pt x="42" y="167"/>
                    </a:lnTo>
                    <a:lnTo>
                      <a:pt x="42" y="163"/>
                    </a:lnTo>
                    <a:lnTo>
                      <a:pt x="42" y="162"/>
                    </a:lnTo>
                    <a:lnTo>
                      <a:pt x="42" y="160"/>
                    </a:lnTo>
                    <a:lnTo>
                      <a:pt x="40" y="162"/>
                    </a:lnTo>
                    <a:lnTo>
                      <a:pt x="38" y="167"/>
                    </a:lnTo>
                    <a:lnTo>
                      <a:pt x="38" y="167"/>
                    </a:lnTo>
                    <a:lnTo>
                      <a:pt x="38" y="169"/>
                    </a:lnTo>
                    <a:lnTo>
                      <a:pt x="38" y="169"/>
                    </a:lnTo>
                    <a:lnTo>
                      <a:pt x="38" y="171"/>
                    </a:lnTo>
                    <a:lnTo>
                      <a:pt x="38" y="173"/>
                    </a:lnTo>
                    <a:lnTo>
                      <a:pt x="36" y="175"/>
                    </a:lnTo>
                    <a:lnTo>
                      <a:pt x="33" y="179"/>
                    </a:lnTo>
                    <a:lnTo>
                      <a:pt x="21" y="190"/>
                    </a:lnTo>
                    <a:lnTo>
                      <a:pt x="10" y="199"/>
                    </a:lnTo>
                    <a:lnTo>
                      <a:pt x="6" y="203"/>
                    </a:lnTo>
                    <a:close/>
                    <a:moveTo>
                      <a:pt x="101" y="139"/>
                    </a:moveTo>
                    <a:lnTo>
                      <a:pt x="101" y="143"/>
                    </a:lnTo>
                    <a:lnTo>
                      <a:pt x="101" y="150"/>
                    </a:lnTo>
                    <a:lnTo>
                      <a:pt x="103" y="148"/>
                    </a:lnTo>
                    <a:lnTo>
                      <a:pt x="105" y="146"/>
                    </a:lnTo>
                    <a:lnTo>
                      <a:pt x="105" y="146"/>
                    </a:lnTo>
                    <a:lnTo>
                      <a:pt x="108" y="148"/>
                    </a:lnTo>
                    <a:lnTo>
                      <a:pt x="112" y="152"/>
                    </a:lnTo>
                    <a:lnTo>
                      <a:pt x="114" y="154"/>
                    </a:lnTo>
                    <a:lnTo>
                      <a:pt x="114" y="152"/>
                    </a:lnTo>
                    <a:lnTo>
                      <a:pt x="114" y="148"/>
                    </a:lnTo>
                    <a:lnTo>
                      <a:pt x="110" y="144"/>
                    </a:lnTo>
                    <a:lnTo>
                      <a:pt x="105" y="141"/>
                    </a:lnTo>
                    <a:lnTo>
                      <a:pt x="101" y="139"/>
                    </a:lnTo>
                    <a:close/>
                    <a:moveTo>
                      <a:pt x="89" y="144"/>
                    </a:moveTo>
                    <a:lnTo>
                      <a:pt x="91" y="144"/>
                    </a:lnTo>
                    <a:lnTo>
                      <a:pt x="93" y="143"/>
                    </a:lnTo>
                    <a:lnTo>
                      <a:pt x="91" y="143"/>
                    </a:lnTo>
                    <a:lnTo>
                      <a:pt x="89" y="141"/>
                    </a:lnTo>
                    <a:lnTo>
                      <a:pt x="89" y="141"/>
                    </a:lnTo>
                    <a:lnTo>
                      <a:pt x="88" y="143"/>
                    </a:lnTo>
                    <a:lnTo>
                      <a:pt x="89" y="143"/>
                    </a:lnTo>
                    <a:lnTo>
                      <a:pt x="89" y="144"/>
                    </a:lnTo>
                    <a:close/>
                    <a:moveTo>
                      <a:pt x="110" y="143"/>
                    </a:moveTo>
                    <a:lnTo>
                      <a:pt x="110" y="141"/>
                    </a:lnTo>
                    <a:lnTo>
                      <a:pt x="110" y="141"/>
                    </a:lnTo>
                    <a:lnTo>
                      <a:pt x="108" y="139"/>
                    </a:lnTo>
                    <a:lnTo>
                      <a:pt x="107" y="139"/>
                    </a:lnTo>
                    <a:lnTo>
                      <a:pt x="107" y="139"/>
                    </a:lnTo>
                    <a:lnTo>
                      <a:pt x="108" y="141"/>
                    </a:lnTo>
                    <a:lnTo>
                      <a:pt x="108" y="143"/>
                    </a:lnTo>
                    <a:lnTo>
                      <a:pt x="110" y="143"/>
                    </a:lnTo>
                    <a:close/>
                    <a:moveTo>
                      <a:pt x="86" y="141"/>
                    </a:moveTo>
                    <a:lnTo>
                      <a:pt x="86" y="141"/>
                    </a:lnTo>
                    <a:lnTo>
                      <a:pt x="86" y="141"/>
                    </a:lnTo>
                    <a:lnTo>
                      <a:pt x="86" y="141"/>
                    </a:lnTo>
                    <a:lnTo>
                      <a:pt x="86" y="139"/>
                    </a:lnTo>
                    <a:lnTo>
                      <a:pt x="86" y="139"/>
                    </a:lnTo>
                    <a:lnTo>
                      <a:pt x="86" y="141"/>
                    </a:lnTo>
                    <a:lnTo>
                      <a:pt x="86" y="141"/>
                    </a:lnTo>
                    <a:lnTo>
                      <a:pt x="86" y="141"/>
                    </a:lnTo>
                    <a:lnTo>
                      <a:pt x="86" y="141"/>
                    </a:lnTo>
                    <a:lnTo>
                      <a:pt x="86" y="141"/>
                    </a:lnTo>
                    <a:lnTo>
                      <a:pt x="86" y="141"/>
                    </a:lnTo>
                    <a:close/>
                    <a:moveTo>
                      <a:pt x="120" y="160"/>
                    </a:moveTo>
                    <a:lnTo>
                      <a:pt x="120" y="163"/>
                    </a:lnTo>
                    <a:lnTo>
                      <a:pt x="122" y="165"/>
                    </a:lnTo>
                    <a:lnTo>
                      <a:pt x="124" y="165"/>
                    </a:lnTo>
                    <a:lnTo>
                      <a:pt x="125" y="167"/>
                    </a:lnTo>
                    <a:lnTo>
                      <a:pt x="125" y="169"/>
                    </a:lnTo>
                    <a:lnTo>
                      <a:pt x="125" y="173"/>
                    </a:lnTo>
                    <a:lnTo>
                      <a:pt x="125" y="177"/>
                    </a:lnTo>
                    <a:lnTo>
                      <a:pt x="127" y="179"/>
                    </a:lnTo>
                    <a:lnTo>
                      <a:pt x="127" y="179"/>
                    </a:lnTo>
                    <a:lnTo>
                      <a:pt x="129" y="181"/>
                    </a:lnTo>
                    <a:lnTo>
                      <a:pt x="129" y="175"/>
                    </a:lnTo>
                    <a:lnTo>
                      <a:pt x="131" y="179"/>
                    </a:lnTo>
                    <a:lnTo>
                      <a:pt x="133" y="179"/>
                    </a:lnTo>
                    <a:lnTo>
                      <a:pt x="133" y="177"/>
                    </a:lnTo>
                    <a:lnTo>
                      <a:pt x="133" y="177"/>
                    </a:lnTo>
                    <a:lnTo>
                      <a:pt x="133" y="177"/>
                    </a:lnTo>
                    <a:lnTo>
                      <a:pt x="133" y="177"/>
                    </a:lnTo>
                    <a:lnTo>
                      <a:pt x="133" y="175"/>
                    </a:lnTo>
                    <a:lnTo>
                      <a:pt x="133" y="173"/>
                    </a:lnTo>
                    <a:lnTo>
                      <a:pt x="131" y="169"/>
                    </a:lnTo>
                    <a:lnTo>
                      <a:pt x="131" y="169"/>
                    </a:lnTo>
                    <a:lnTo>
                      <a:pt x="129" y="165"/>
                    </a:lnTo>
                    <a:lnTo>
                      <a:pt x="129" y="163"/>
                    </a:lnTo>
                    <a:lnTo>
                      <a:pt x="129" y="162"/>
                    </a:lnTo>
                    <a:lnTo>
                      <a:pt x="129" y="160"/>
                    </a:lnTo>
                    <a:lnTo>
                      <a:pt x="129" y="160"/>
                    </a:lnTo>
                    <a:lnTo>
                      <a:pt x="127" y="160"/>
                    </a:lnTo>
                    <a:lnTo>
                      <a:pt x="127" y="160"/>
                    </a:lnTo>
                    <a:lnTo>
                      <a:pt x="125" y="160"/>
                    </a:lnTo>
                    <a:lnTo>
                      <a:pt x="125" y="160"/>
                    </a:lnTo>
                    <a:lnTo>
                      <a:pt x="124" y="160"/>
                    </a:lnTo>
                    <a:lnTo>
                      <a:pt x="122" y="160"/>
                    </a:lnTo>
                    <a:lnTo>
                      <a:pt x="118" y="156"/>
                    </a:lnTo>
                    <a:lnTo>
                      <a:pt x="120" y="160"/>
                    </a:lnTo>
                    <a:close/>
                    <a:moveTo>
                      <a:pt x="146" y="184"/>
                    </a:moveTo>
                    <a:lnTo>
                      <a:pt x="146" y="184"/>
                    </a:lnTo>
                    <a:lnTo>
                      <a:pt x="146" y="186"/>
                    </a:lnTo>
                    <a:lnTo>
                      <a:pt x="148" y="184"/>
                    </a:lnTo>
                    <a:lnTo>
                      <a:pt x="146" y="181"/>
                    </a:lnTo>
                    <a:lnTo>
                      <a:pt x="146" y="182"/>
                    </a:lnTo>
                    <a:lnTo>
                      <a:pt x="146" y="182"/>
                    </a:lnTo>
                    <a:lnTo>
                      <a:pt x="146" y="184"/>
                    </a:lnTo>
                    <a:close/>
                    <a:moveTo>
                      <a:pt x="122" y="158"/>
                    </a:moveTo>
                    <a:lnTo>
                      <a:pt x="124" y="156"/>
                    </a:lnTo>
                    <a:lnTo>
                      <a:pt x="124" y="156"/>
                    </a:lnTo>
                    <a:lnTo>
                      <a:pt x="122" y="154"/>
                    </a:lnTo>
                    <a:lnTo>
                      <a:pt x="120" y="154"/>
                    </a:lnTo>
                    <a:lnTo>
                      <a:pt x="120" y="154"/>
                    </a:lnTo>
                    <a:lnTo>
                      <a:pt x="120" y="156"/>
                    </a:lnTo>
                    <a:lnTo>
                      <a:pt x="122" y="158"/>
                    </a:lnTo>
                    <a:lnTo>
                      <a:pt x="122" y="158"/>
                    </a:lnTo>
                    <a:close/>
                    <a:moveTo>
                      <a:pt x="80" y="150"/>
                    </a:moveTo>
                    <a:lnTo>
                      <a:pt x="80" y="152"/>
                    </a:lnTo>
                    <a:lnTo>
                      <a:pt x="80" y="154"/>
                    </a:lnTo>
                    <a:lnTo>
                      <a:pt x="82" y="154"/>
                    </a:lnTo>
                    <a:lnTo>
                      <a:pt x="82" y="154"/>
                    </a:lnTo>
                    <a:lnTo>
                      <a:pt x="84" y="156"/>
                    </a:lnTo>
                    <a:lnTo>
                      <a:pt x="84" y="156"/>
                    </a:lnTo>
                    <a:lnTo>
                      <a:pt x="80" y="171"/>
                    </a:lnTo>
                    <a:lnTo>
                      <a:pt x="80" y="175"/>
                    </a:lnTo>
                    <a:lnTo>
                      <a:pt x="82" y="173"/>
                    </a:lnTo>
                    <a:lnTo>
                      <a:pt x="84" y="173"/>
                    </a:lnTo>
                    <a:lnTo>
                      <a:pt x="91" y="169"/>
                    </a:lnTo>
                    <a:lnTo>
                      <a:pt x="91" y="169"/>
                    </a:lnTo>
                    <a:lnTo>
                      <a:pt x="93" y="169"/>
                    </a:lnTo>
                    <a:lnTo>
                      <a:pt x="93" y="167"/>
                    </a:lnTo>
                    <a:lnTo>
                      <a:pt x="93" y="167"/>
                    </a:lnTo>
                    <a:lnTo>
                      <a:pt x="95" y="165"/>
                    </a:lnTo>
                    <a:lnTo>
                      <a:pt x="97" y="163"/>
                    </a:lnTo>
                    <a:lnTo>
                      <a:pt x="99" y="162"/>
                    </a:lnTo>
                    <a:lnTo>
                      <a:pt x="99" y="162"/>
                    </a:lnTo>
                    <a:lnTo>
                      <a:pt x="101" y="158"/>
                    </a:lnTo>
                    <a:lnTo>
                      <a:pt x="99" y="158"/>
                    </a:lnTo>
                    <a:lnTo>
                      <a:pt x="99" y="158"/>
                    </a:lnTo>
                    <a:lnTo>
                      <a:pt x="95" y="158"/>
                    </a:lnTo>
                    <a:lnTo>
                      <a:pt x="97" y="158"/>
                    </a:lnTo>
                    <a:lnTo>
                      <a:pt x="95" y="156"/>
                    </a:lnTo>
                    <a:lnTo>
                      <a:pt x="95" y="156"/>
                    </a:lnTo>
                    <a:lnTo>
                      <a:pt x="93" y="156"/>
                    </a:lnTo>
                    <a:lnTo>
                      <a:pt x="93" y="156"/>
                    </a:lnTo>
                    <a:lnTo>
                      <a:pt x="91" y="156"/>
                    </a:lnTo>
                    <a:lnTo>
                      <a:pt x="91" y="156"/>
                    </a:lnTo>
                    <a:lnTo>
                      <a:pt x="89" y="156"/>
                    </a:lnTo>
                    <a:lnTo>
                      <a:pt x="89" y="156"/>
                    </a:lnTo>
                    <a:lnTo>
                      <a:pt x="88" y="154"/>
                    </a:lnTo>
                    <a:lnTo>
                      <a:pt x="88" y="154"/>
                    </a:lnTo>
                    <a:lnTo>
                      <a:pt x="86" y="152"/>
                    </a:lnTo>
                    <a:lnTo>
                      <a:pt x="84" y="152"/>
                    </a:lnTo>
                    <a:lnTo>
                      <a:pt x="80" y="150"/>
                    </a:lnTo>
                    <a:close/>
                    <a:moveTo>
                      <a:pt x="53" y="120"/>
                    </a:moveTo>
                    <a:lnTo>
                      <a:pt x="52" y="120"/>
                    </a:lnTo>
                    <a:lnTo>
                      <a:pt x="52" y="120"/>
                    </a:lnTo>
                    <a:lnTo>
                      <a:pt x="53" y="122"/>
                    </a:lnTo>
                    <a:lnTo>
                      <a:pt x="53" y="120"/>
                    </a:lnTo>
                    <a:close/>
                    <a:moveTo>
                      <a:pt x="127" y="156"/>
                    </a:moveTo>
                    <a:lnTo>
                      <a:pt x="127" y="156"/>
                    </a:lnTo>
                    <a:lnTo>
                      <a:pt x="127" y="156"/>
                    </a:lnTo>
                    <a:lnTo>
                      <a:pt x="125" y="154"/>
                    </a:lnTo>
                    <a:lnTo>
                      <a:pt x="125" y="154"/>
                    </a:lnTo>
                    <a:lnTo>
                      <a:pt x="125" y="154"/>
                    </a:lnTo>
                    <a:lnTo>
                      <a:pt x="125" y="154"/>
                    </a:lnTo>
                    <a:lnTo>
                      <a:pt x="125" y="156"/>
                    </a:lnTo>
                    <a:lnTo>
                      <a:pt x="127" y="156"/>
                    </a:lnTo>
                    <a:close/>
                    <a:moveTo>
                      <a:pt x="101" y="181"/>
                    </a:moveTo>
                    <a:lnTo>
                      <a:pt x="103" y="177"/>
                    </a:lnTo>
                    <a:lnTo>
                      <a:pt x="107" y="171"/>
                    </a:lnTo>
                    <a:lnTo>
                      <a:pt x="107" y="169"/>
                    </a:lnTo>
                    <a:lnTo>
                      <a:pt x="105" y="167"/>
                    </a:lnTo>
                    <a:lnTo>
                      <a:pt x="103" y="165"/>
                    </a:lnTo>
                    <a:lnTo>
                      <a:pt x="101" y="165"/>
                    </a:lnTo>
                    <a:lnTo>
                      <a:pt x="99" y="167"/>
                    </a:lnTo>
                    <a:lnTo>
                      <a:pt x="97" y="169"/>
                    </a:lnTo>
                    <a:lnTo>
                      <a:pt x="95" y="173"/>
                    </a:lnTo>
                    <a:lnTo>
                      <a:pt x="95" y="173"/>
                    </a:lnTo>
                    <a:lnTo>
                      <a:pt x="95" y="175"/>
                    </a:lnTo>
                    <a:lnTo>
                      <a:pt x="95" y="177"/>
                    </a:lnTo>
                    <a:lnTo>
                      <a:pt x="95" y="179"/>
                    </a:lnTo>
                    <a:lnTo>
                      <a:pt x="93" y="181"/>
                    </a:lnTo>
                    <a:lnTo>
                      <a:pt x="89" y="182"/>
                    </a:lnTo>
                    <a:lnTo>
                      <a:pt x="88" y="184"/>
                    </a:lnTo>
                    <a:lnTo>
                      <a:pt x="89" y="188"/>
                    </a:lnTo>
                    <a:lnTo>
                      <a:pt x="91" y="190"/>
                    </a:lnTo>
                    <a:lnTo>
                      <a:pt x="93" y="192"/>
                    </a:lnTo>
                    <a:lnTo>
                      <a:pt x="95" y="192"/>
                    </a:lnTo>
                    <a:lnTo>
                      <a:pt x="97" y="196"/>
                    </a:lnTo>
                    <a:lnTo>
                      <a:pt x="99" y="198"/>
                    </a:lnTo>
                    <a:lnTo>
                      <a:pt x="101" y="196"/>
                    </a:lnTo>
                    <a:lnTo>
                      <a:pt x="103" y="194"/>
                    </a:lnTo>
                    <a:lnTo>
                      <a:pt x="103" y="192"/>
                    </a:lnTo>
                    <a:lnTo>
                      <a:pt x="101" y="188"/>
                    </a:lnTo>
                    <a:lnTo>
                      <a:pt x="101" y="186"/>
                    </a:lnTo>
                    <a:lnTo>
                      <a:pt x="101" y="184"/>
                    </a:lnTo>
                    <a:lnTo>
                      <a:pt x="101" y="181"/>
                    </a:lnTo>
                    <a:close/>
                    <a:moveTo>
                      <a:pt x="107" y="196"/>
                    </a:moveTo>
                    <a:lnTo>
                      <a:pt x="108" y="196"/>
                    </a:lnTo>
                    <a:lnTo>
                      <a:pt x="108" y="194"/>
                    </a:lnTo>
                    <a:lnTo>
                      <a:pt x="105" y="196"/>
                    </a:lnTo>
                    <a:lnTo>
                      <a:pt x="107" y="196"/>
                    </a:lnTo>
                    <a:close/>
                    <a:moveTo>
                      <a:pt x="114" y="162"/>
                    </a:moveTo>
                    <a:lnTo>
                      <a:pt x="112" y="163"/>
                    </a:lnTo>
                    <a:lnTo>
                      <a:pt x="108" y="175"/>
                    </a:lnTo>
                    <a:lnTo>
                      <a:pt x="105" y="182"/>
                    </a:lnTo>
                    <a:lnTo>
                      <a:pt x="103" y="186"/>
                    </a:lnTo>
                    <a:lnTo>
                      <a:pt x="103" y="192"/>
                    </a:lnTo>
                    <a:lnTo>
                      <a:pt x="105" y="190"/>
                    </a:lnTo>
                    <a:lnTo>
                      <a:pt x="107" y="188"/>
                    </a:lnTo>
                    <a:lnTo>
                      <a:pt x="108" y="181"/>
                    </a:lnTo>
                    <a:lnTo>
                      <a:pt x="108" y="181"/>
                    </a:lnTo>
                    <a:lnTo>
                      <a:pt x="112" y="177"/>
                    </a:lnTo>
                    <a:lnTo>
                      <a:pt x="114" y="173"/>
                    </a:lnTo>
                    <a:lnTo>
                      <a:pt x="114" y="169"/>
                    </a:lnTo>
                    <a:lnTo>
                      <a:pt x="114" y="165"/>
                    </a:lnTo>
                    <a:lnTo>
                      <a:pt x="114" y="162"/>
                    </a:lnTo>
                    <a:lnTo>
                      <a:pt x="114" y="162"/>
                    </a:lnTo>
                    <a:close/>
                    <a:moveTo>
                      <a:pt x="110" y="163"/>
                    </a:moveTo>
                    <a:lnTo>
                      <a:pt x="110" y="162"/>
                    </a:lnTo>
                    <a:lnTo>
                      <a:pt x="110" y="162"/>
                    </a:lnTo>
                    <a:lnTo>
                      <a:pt x="110" y="162"/>
                    </a:lnTo>
                    <a:lnTo>
                      <a:pt x="108" y="162"/>
                    </a:lnTo>
                    <a:lnTo>
                      <a:pt x="108" y="162"/>
                    </a:lnTo>
                    <a:lnTo>
                      <a:pt x="108" y="163"/>
                    </a:lnTo>
                    <a:lnTo>
                      <a:pt x="110" y="163"/>
                    </a:lnTo>
                    <a:lnTo>
                      <a:pt x="110" y="163"/>
                    </a:lnTo>
                    <a:close/>
                    <a:moveTo>
                      <a:pt x="101" y="133"/>
                    </a:moveTo>
                    <a:lnTo>
                      <a:pt x="97" y="131"/>
                    </a:lnTo>
                    <a:lnTo>
                      <a:pt x="97" y="131"/>
                    </a:lnTo>
                    <a:lnTo>
                      <a:pt x="97" y="133"/>
                    </a:lnTo>
                    <a:lnTo>
                      <a:pt x="103" y="137"/>
                    </a:lnTo>
                    <a:lnTo>
                      <a:pt x="103" y="137"/>
                    </a:lnTo>
                    <a:lnTo>
                      <a:pt x="103" y="135"/>
                    </a:lnTo>
                    <a:lnTo>
                      <a:pt x="101" y="133"/>
                    </a:lnTo>
                    <a:close/>
                    <a:moveTo>
                      <a:pt x="93" y="173"/>
                    </a:moveTo>
                    <a:lnTo>
                      <a:pt x="93" y="173"/>
                    </a:lnTo>
                    <a:lnTo>
                      <a:pt x="93" y="171"/>
                    </a:lnTo>
                    <a:lnTo>
                      <a:pt x="91" y="169"/>
                    </a:lnTo>
                    <a:lnTo>
                      <a:pt x="91" y="171"/>
                    </a:lnTo>
                    <a:lnTo>
                      <a:pt x="89" y="173"/>
                    </a:lnTo>
                    <a:lnTo>
                      <a:pt x="89" y="175"/>
                    </a:lnTo>
                    <a:lnTo>
                      <a:pt x="91" y="175"/>
                    </a:lnTo>
                    <a:lnTo>
                      <a:pt x="93" y="173"/>
                    </a:lnTo>
                    <a:close/>
                    <a:moveTo>
                      <a:pt x="131" y="179"/>
                    </a:moveTo>
                    <a:lnTo>
                      <a:pt x="131" y="181"/>
                    </a:lnTo>
                    <a:lnTo>
                      <a:pt x="133" y="181"/>
                    </a:lnTo>
                    <a:lnTo>
                      <a:pt x="133" y="182"/>
                    </a:lnTo>
                    <a:lnTo>
                      <a:pt x="135" y="182"/>
                    </a:lnTo>
                    <a:lnTo>
                      <a:pt x="133" y="182"/>
                    </a:lnTo>
                    <a:lnTo>
                      <a:pt x="133" y="181"/>
                    </a:lnTo>
                    <a:lnTo>
                      <a:pt x="133" y="179"/>
                    </a:lnTo>
                    <a:lnTo>
                      <a:pt x="131" y="179"/>
                    </a:lnTo>
                    <a:close/>
                    <a:moveTo>
                      <a:pt x="124" y="196"/>
                    </a:moveTo>
                    <a:lnTo>
                      <a:pt x="125" y="198"/>
                    </a:lnTo>
                    <a:lnTo>
                      <a:pt x="125" y="196"/>
                    </a:lnTo>
                    <a:lnTo>
                      <a:pt x="125" y="194"/>
                    </a:lnTo>
                    <a:lnTo>
                      <a:pt x="124" y="196"/>
                    </a:lnTo>
                    <a:close/>
                    <a:moveTo>
                      <a:pt x="120" y="171"/>
                    </a:moveTo>
                    <a:lnTo>
                      <a:pt x="120" y="171"/>
                    </a:lnTo>
                    <a:lnTo>
                      <a:pt x="120" y="171"/>
                    </a:lnTo>
                    <a:lnTo>
                      <a:pt x="118" y="171"/>
                    </a:lnTo>
                    <a:lnTo>
                      <a:pt x="120" y="171"/>
                    </a:lnTo>
                    <a:close/>
                    <a:moveTo>
                      <a:pt x="114" y="181"/>
                    </a:moveTo>
                    <a:lnTo>
                      <a:pt x="112" y="182"/>
                    </a:lnTo>
                    <a:lnTo>
                      <a:pt x="112" y="184"/>
                    </a:lnTo>
                    <a:lnTo>
                      <a:pt x="110" y="186"/>
                    </a:lnTo>
                    <a:lnTo>
                      <a:pt x="112" y="188"/>
                    </a:lnTo>
                    <a:lnTo>
                      <a:pt x="114" y="188"/>
                    </a:lnTo>
                    <a:lnTo>
                      <a:pt x="118" y="188"/>
                    </a:lnTo>
                    <a:lnTo>
                      <a:pt x="120" y="188"/>
                    </a:lnTo>
                    <a:lnTo>
                      <a:pt x="122" y="184"/>
                    </a:lnTo>
                    <a:lnTo>
                      <a:pt x="122" y="182"/>
                    </a:lnTo>
                    <a:lnTo>
                      <a:pt x="120" y="179"/>
                    </a:lnTo>
                    <a:lnTo>
                      <a:pt x="116" y="179"/>
                    </a:lnTo>
                    <a:lnTo>
                      <a:pt x="114" y="181"/>
                    </a:lnTo>
                    <a:close/>
                    <a:moveTo>
                      <a:pt x="50" y="154"/>
                    </a:moveTo>
                    <a:lnTo>
                      <a:pt x="52" y="152"/>
                    </a:lnTo>
                    <a:lnTo>
                      <a:pt x="50" y="150"/>
                    </a:lnTo>
                    <a:lnTo>
                      <a:pt x="50" y="150"/>
                    </a:lnTo>
                    <a:lnTo>
                      <a:pt x="48" y="150"/>
                    </a:lnTo>
                    <a:lnTo>
                      <a:pt x="48" y="150"/>
                    </a:lnTo>
                    <a:lnTo>
                      <a:pt x="50" y="154"/>
                    </a:lnTo>
                    <a:lnTo>
                      <a:pt x="50" y="154"/>
                    </a:lnTo>
                    <a:close/>
                    <a:moveTo>
                      <a:pt x="53" y="146"/>
                    </a:moveTo>
                    <a:lnTo>
                      <a:pt x="53" y="146"/>
                    </a:lnTo>
                    <a:lnTo>
                      <a:pt x="52" y="146"/>
                    </a:lnTo>
                    <a:lnTo>
                      <a:pt x="48" y="144"/>
                    </a:lnTo>
                    <a:lnTo>
                      <a:pt x="48" y="144"/>
                    </a:lnTo>
                    <a:lnTo>
                      <a:pt x="50" y="148"/>
                    </a:lnTo>
                    <a:lnTo>
                      <a:pt x="52" y="148"/>
                    </a:lnTo>
                    <a:lnTo>
                      <a:pt x="53" y="148"/>
                    </a:lnTo>
                    <a:lnTo>
                      <a:pt x="53" y="146"/>
                    </a:lnTo>
                    <a:close/>
                    <a:moveTo>
                      <a:pt x="46" y="158"/>
                    </a:moveTo>
                    <a:lnTo>
                      <a:pt x="46" y="158"/>
                    </a:lnTo>
                    <a:lnTo>
                      <a:pt x="46" y="158"/>
                    </a:lnTo>
                    <a:lnTo>
                      <a:pt x="46" y="158"/>
                    </a:lnTo>
                    <a:lnTo>
                      <a:pt x="46" y="160"/>
                    </a:lnTo>
                    <a:lnTo>
                      <a:pt x="48" y="158"/>
                    </a:lnTo>
                    <a:lnTo>
                      <a:pt x="48" y="158"/>
                    </a:lnTo>
                    <a:lnTo>
                      <a:pt x="46" y="158"/>
                    </a:lnTo>
                    <a:lnTo>
                      <a:pt x="46" y="158"/>
                    </a:lnTo>
                    <a:close/>
                    <a:moveTo>
                      <a:pt x="48" y="175"/>
                    </a:moveTo>
                    <a:lnTo>
                      <a:pt x="48" y="173"/>
                    </a:lnTo>
                    <a:lnTo>
                      <a:pt x="50" y="173"/>
                    </a:lnTo>
                    <a:lnTo>
                      <a:pt x="48" y="171"/>
                    </a:lnTo>
                    <a:lnTo>
                      <a:pt x="48" y="171"/>
                    </a:lnTo>
                    <a:lnTo>
                      <a:pt x="46" y="171"/>
                    </a:lnTo>
                    <a:lnTo>
                      <a:pt x="46" y="173"/>
                    </a:lnTo>
                    <a:lnTo>
                      <a:pt x="46" y="175"/>
                    </a:lnTo>
                    <a:lnTo>
                      <a:pt x="48" y="175"/>
                    </a:lnTo>
                    <a:close/>
                    <a:moveTo>
                      <a:pt x="80" y="143"/>
                    </a:moveTo>
                    <a:lnTo>
                      <a:pt x="82" y="144"/>
                    </a:lnTo>
                    <a:lnTo>
                      <a:pt x="82" y="146"/>
                    </a:lnTo>
                    <a:lnTo>
                      <a:pt x="84" y="143"/>
                    </a:lnTo>
                    <a:lnTo>
                      <a:pt x="84" y="139"/>
                    </a:lnTo>
                    <a:lnTo>
                      <a:pt x="82" y="139"/>
                    </a:lnTo>
                    <a:lnTo>
                      <a:pt x="80" y="143"/>
                    </a:lnTo>
                    <a:close/>
                    <a:moveTo>
                      <a:pt x="74" y="139"/>
                    </a:moveTo>
                    <a:lnTo>
                      <a:pt x="74" y="137"/>
                    </a:lnTo>
                    <a:lnTo>
                      <a:pt x="74" y="131"/>
                    </a:lnTo>
                    <a:lnTo>
                      <a:pt x="74" y="131"/>
                    </a:lnTo>
                    <a:lnTo>
                      <a:pt x="74" y="129"/>
                    </a:lnTo>
                    <a:lnTo>
                      <a:pt x="71" y="127"/>
                    </a:lnTo>
                    <a:lnTo>
                      <a:pt x="71" y="127"/>
                    </a:lnTo>
                    <a:lnTo>
                      <a:pt x="71" y="127"/>
                    </a:lnTo>
                    <a:lnTo>
                      <a:pt x="69" y="125"/>
                    </a:lnTo>
                    <a:lnTo>
                      <a:pt x="69" y="125"/>
                    </a:lnTo>
                    <a:lnTo>
                      <a:pt x="69" y="125"/>
                    </a:lnTo>
                    <a:lnTo>
                      <a:pt x="69" y="125"/>
                    </a:lnTo>
                    <a:lnTo>
                      <a:pt x="67" y="125"/>
                    </a:lnTo>
                    <a:lnTo>
                      <a:pt x="65" y="125"/>
                    </a:lnTo>
                    <a:lnTo>
                      <a:pt x="61" y="124"/>
                    </a:lnTo>
                    <a:lnTo>
                      <a:pt x="57" y="124"/>
                    </a:lnTo>
                    <a:lnTo>
                      <a:pt x="55" y="125"/>
                    </a:lnTo>
                    <a:lnTo>
                      <a:pt x="55" y="125"/>
                    </a:lnTo>
                    <a:lnTo>
                      <a:pt x="57" y="127"/>
                    </a:lnTo>
                    <a:lnTo>
                      <a:pt x="59" y="129"/>
                    </a:lnTo>
                    <a:lnTo>
                      <a:pt x="61" y="129"/>
                    </a:lnTo>
                    <a:lnTo>
                      <a:pt x="61" y="131"/>
                    </a:lnTo>
                    <a:lnTo>
                      <a:pt x="65" y="141"/>
                    </a:lnTo>
                    <a:lnTo>
                      <a:pt x="67" y="143"/>
                    </a:lnTo>
                    <a:lnTo>
                      <a:pt x="67" y="144"/>
                    </a:lnTo>
                    <a:lnTo>
                      <a:pt x="69" y="144"/>
                    </a:lnTo>
                    <a:lnTo>
                      <a:pt x="69" y="144"/>
                    </a:lnTo>
                    <a:lnTo>
                      <a:pt x="71" y="144"/>
                    </a:lnTo>
                    <a:lnTo>
                      <a:pt x="72" y="144"/>
                    </a:lnTo>
                    <a:lnTo>
                      <a:pt x="72" y="143"/>
                    </a:lnTo>
                    <a:lnTo>
                      <a:pt x="72" y="141"/>
                    </a:lnTo>
                    <a:lnTo>
                      <a:pt x="74" y="139"/>
                    </a:lnTo>
                    <a:close/>
                    <a:moveTo>
                      <a:pt x="82" y="124"/>
                    </a:moveTo>
                    <a:lnTo>
                      <a:pt x="80" y="124"/>
                    </a:lnTo>
                    <a:lnTo>
                      <a:pt x="80" y="124"/>
                    </a:lnTo>
                    <a:lnTo>
                      <a:pt x="78" y="125"/>
                    </a:lnTo>
                    <a:lnTo>
                      <a:pt x="80" y="127"/>
                    </a:lnTo>
                    <a:lnTo>
                      <a:pt x="82" y="129"/>
                    </a:lnTo>
                    <a:lnTo>
                      <a:pt x="84" y="127"/>
                    </a:lnTo>
                    <a:lnTo>
                      <a:pt x="84" y="125"/>
                    </a:lnTo>
                    <a:lnTo>
                      <a:pt x="82" y="124"/>
                    </a:lnTo>
                    <a:close/>
                    <a:moveTo>
                      <a:pt x="141" y="184"/>
                    </a:moveTo>
                    <a:lnTo>
                      <a:pt x="141" y="181"/>
                    </a:lnTo>
                    <a:lnTo>
                      <a:pt x="141" y="179"/>
                    </a:lnTo>
                    <a:lnTo>
                      <a:pt x="141" y="175"/>
                    </a:lnTo>
                    <a:lnTo>
                      <a:pt x="139" y="175"/>
                    </a:lnTo>
                    <a:lnTo>
                      <a:pt x="139" y="177"/>
                    </a:lnTo>
                    <a:lnTo>
                      <a:pt x="137" y="179"/>
                    </a:lnTo>
                    <a:lnTo>
                      <a:pt x="137" y="181"/>
                    </a:lnTo>
                    <a:lnTo>
                      <a:pt x="139" y="182"/>
                    </a:lnTo>
                    <a:lnTo>
                      <a:pt x="141" y="184"/>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19" name="Freeform 1864">
                <a:extLst>
                  <a:ext uri="{FF2B5EF4-FFF2-40B4-BE49-F238E27FC236}">
                    <a16:creationId xmlns:a16="http://schemas.microsoft.com/office/drawing/2014/main" id="{65C13825-26EB-686D-0003-F4E25158097D}"/>
                  </a:ext>
                </a:extLst>
              </p:cNvPr>
              <p:cNvSpPr>
                <a:spLocks noEditPoints="1"/>
              </p:cNvSpPr>
              <p:nvPr/>
            </p:nvSpPr>
            <p:spPr bwMode="auto">
              <a:xfrm>
                <a:off x="34075455" y="2285490"/>
                <a:ext cx="636378" cy="807712"/>
              </a:xfrm>
              <a:custGeom>
                <a:avLst/>
                <a:gdLst>
                  <a:gd name="T0" fmla="*/ 44 w 78"/>
                  <a:gd name="T1" fmla="*/ 10 h 99"/>
                  <a:gd name="T2" fmla="*/ 53 w 78"/>
                  <a:gd name="T3" fmla="*/ 27 h 99"/>
                  <a:gd name="T4" fmla="*/ 53 w 78"/>
                  <a:gd name="T5" fmla="*/ 46 h 99"/>
                  <a:gd name="T6" fmla="*/ 55 w 78"/>
                  <a:gd name="T7" fmla="*/ 52 h 99"/>
                  <a:gd name="T8" fmla="*/ 50 w 78"/>
                  <a:gd name="T9" fmla="*/ 63 h 99"/>
                  <a:gd name="T10" fmla="*/ 38 w 78"/>
                  <a:gd name="T11" fmla="*/ 65 h 99"/>
                  <a:gd name="T12" fmla="*/ 31 w 78"/>
                  <a:gd name="T13" fmla="*/ 67 h 99"/>
                  <a:gd name="T14" fmla="*/ 27 w 78"/>
                  <a:gd name="T15" fmla="*/ 69 h 99"/>
                  <a:gd name="T16" fmla="*/ 27 w 78"/>
                  <a:gd name="T17" fmla="*/ 71 h 99"/>
                  <a:gd name="T18" fmla="*/ 25 w 78"/>
                  <a:gd name="T19" fmla="*/ 71 h 99"/>
                  <a:gd name="T20" fmla="*/ 23 w 78"/>
                  <a:gd name="T21" fmla="*/ 69 h 99"/>
                  <a:gd name="T22" fmla="*/ 23 w 78"/>
                  <a:gd name="T23" fmla="*/ 72 h 99"/>
                  <a:gd name="T24" fmla="*/ 21 w 78"/>
                  <a:gd name="T25" fmla="*/ 76 h 99"/>
                  <a:gd name="T26" fmla="*/ 19 w 78"/>
                  <a:gd name="T27" fmla="*/ 74 h 99"/>
                  <a:gd name="T28" fmla="*/ 19 w 78"/>
                  <a:gd name="T29" fmla="*/ 71 h 99"/>
                  <a:gd name="T30" fmla="*/ 14 w 78"/>
                  <a:gd name="T31" fmla="*/ 76 h 99"/>
                  <a:gd name="T32" fmla="*/ 12 w 78"/>
                  <a:gd name="T33" fmla="*/ 76 h 99"/>
                  <a:gd name="T34" fmla="*/ 8 w 78"/>
                  <a:gd name="T35" fmla="*/ 78 h 99"/>
                  <a:gd name="T36" fmla="*/ 4 w 78"/>
                  <a:gd name="T37" fmla="*/ 72 h 99"/>
                  <a:gd name="T38" fmla="*/ 8 w 78"/>
                  <a:gd name="T39" fmla="*/ 72 h 99"/>
                  <a:gd name="T40" fmla="*/ 8 w 78"/>
                  <a:gd name="T41" fmla="*/ 71 h 99"/>
                  <a:gd name="T42" fmla="*/ 6 w 78"/>
                  <a:gd name="T43" fmla="*/ 69 h 99"/>
                  <a:gd name="T44" fmla="*/ 4 w 78"/>
                  <a:gd name="T45" fmla="*/ 63 h 99"/>
                  <a:gd name="T46" fmla="*/ 10 w 78"/>
                  <a:gd name="T47" fmla="*/ 55 h 99"/>
                  <a:gd name="T48" fmla="*/ 10 w 78"/>
                  <a:gd name="T49" fmla="*/ 53 h 99"/>
                  <a:gd name="T50" fmla="*/ 12 w 78"/>
                  <a:gd name="T51" fmla="*/ 50 h 99"/>
                  <a:gd name="T52" fmla="*/ 8 w 78"/>
                  <a:gd name="T53" fmla="*/ 42 h 99"/>
                  <a:gd name="T54" fmla="*/ 2 w 78"/>
                  <a:gd name="T55" fmla="*/ 35 h 99"/>
                  <a:gd name="T56" fmla="*/ 8 w 78"/>
                  <a:gd name="T57" fmla="*/ 31 h 99"/>
                  <a:gd name="T58" fmla="*/ 14 w 78"/>
                  <a:gd name="T59" fmla="*/ 33 h 99"/>
                  <a:gd name="T60" fmla="*/ 14 w 78"/>
                  <a:gd name="T61" fmla="*/ 31 h 99"/>
                  <a:gd name="T62" fmla="*/ 12 w 78"/>
                  <a:gd name="T63" fmla="*/ 27 h 99"/>
                  <a:gd name="T64" fmla="*/ 10 w 78"/>
                  <a:gd name="T65" fmla="*/ 19 h 99"/>
                  <a:gd name="T66" fmla="*/ 12 w 78"/>
                  <a:gd name="T67" fmla="*/ 12 h 99"/>
                  <a:gd name="T68" fmla="*/ 25 w 78"/>
                  <a:gd name="T69" fmla="*/ 6 h 99"/>
                  <a:gd name="T70" fmla="*/ 34 w 78"/>
                  <a:gd name="T71" fmla="*/ 4 h 99"/>
                  <a:gd name="T72" fmla="*/ 40 w 78"/>
                  <a:gd name="T73" fmla="*/ 69 h 99"/>
                  <a:gd name="T74" fmla="*/ 44 w 78"/>
                  <a:gd name="T75" fmla="*/ 71 h 99"/>
                  <a:gd name="T76" fmla="*/ 6 w 78"/>
                  <a:gd name="T77" fmla="*/ 17 h 99"/>
                  <a:gd name="T78" fmla="*/ 8 w 78"/>
                  <a:gd name="T79" fmla="*/ 16 h 99"/>
                  <a:gd name="T80" fmla="*/ 6 w 78"/>
                  <a:gd name="T81" fmla="*/ 17 h 99"/>
                  <a:gd name="T82" fmla="*/ 6 w 78"/>
                  <a:gd name="T83" fmla="*/ 40 h 99"/>
                  <a:gd name="T84" fmla="*/ 6 w 78"/>
                  <a:gd name="T85" fmla="*/ 38 h 99"/>
                  <a:gd name="T86" fmla="*/ 4 w 78"/>
                  <a:gd name="T87" fmla="*/ 38 h 99"/>
                  <a:gd name="T88" fmla="*/ 12 w 78"/>
                  <a:gd name="T89" fmla="*/ 80 h 99"/>
                  <a:gd name="T90" fmla="*/ 12 w 78"/>
                  <a:gd name="T91" fmla="*/ 78 h 99"/>
                  <a:gd name="T92" fmla="*/ 10 w 78"/>
                  <a:gd name="T93" fmla="*/ 78 h 99"/>
                  <a:gd name="T94" fmla="*/ 4 w 78"/>
                  <a:gd name="T95" fmla="*/ 95 h 99"/>
                  <a:gd name="T96" fmla="*/ 10 w 78"/>
                  <a:gd name="T97" fmla="*/ 99 h 99"/>
                  <a:gd name="T98" fmla="*/ 12 w 78"/>
                  <a:gd name="T99" fmla="*/ 93 h 99"/>
                  <a:gd name="T100" fmla="*/ 31 w 78"/>
                  <a:gd name="T101" fmla="*/ 72 h 99"/>
                  <a:gd name="T102" fmla="*/ 33 w 78"/>
                  <a:gd name="T103" fmla="*/ 71 h 99"/>
                  <a:gd name="T104" fmla="*/ 29 w 78"/>
                  <a:gd name="T105" fmla="*/ 71 h 99"/>
                  <a:gd name="T106" fmla="*/ 29 w 78"/>
                  <a:gd name="T107" fmla="*/ 72 h 99"/>
                  <a:gd name="T108" fmla="*/ 29 w 78"/>
                  <a:gd name="T109" fmla="*/ 74 h 99"/>
                  <a:gd name="T110" fmla="*/ 0 w 78"/>
                  <a:gd name="T111" fmla="*/ 69 h 99"/>
                  <a:gd name="T112" fmla="*/ 2 w 78"/>
                  <a:gd name="T113" fmla="*/ 71 h 99"/>
                  <a:gd name="T114" fmla="*/ 2 w 78"/>
                  <a:gd name="T115" fmla="*/ 69 h 99"/>
                  <a:gd name="T116" fmla="*/ 2 w 78"/>
                  <a:gd name="T117" fmla="*/ 76 h 99"/>
                  <a:gd name="T118" fmla="*/ 4 w 78"/>
                  <a:gd name="T119" fmla="*/ 76 h 99"/>
                  <a:gd name="T120" fmla="*/ 2 w 78"/>
                  <a:gd name="T121" fmla="*/ 74 h 99"/>
                  <a:gd name="T122" fmla="*/ 78 w 78"/>
                  <a:gd name="T123" fmla="*/ 1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8" h="99">
                    <a:moveTo>
                      <a:pt x="36" y="0"/>
                    </a:moveTo>
                    <a:lnTo>
                      <a:pt x="38" y="0"/>
                    </a:lnTo>
                    <a:lnTo>
                      <a:pt x="44" y="10"/>
                    </a:lnTo>
                    <a:lnTo>
                      <a:pt x="50" y="21"/>
                    </a:lnTo>
                    <a:lnTo>
                      <a:pt x="53" y="23"/>
                    </a:lnTo>
                    <a:lnTo>
                      <a:pt x="53" y="27"/>
                    </a:lnTo>
                    <a:lnTo>
                      <a:pt x="55" y="31"/>
                    </a:lnTo>
                    <a:lnTo>
                      <a:pt x="55" y="35"/>
                    </a:lnTo>
                    <a:lnTo>
                      <a:pt x="53" y="46"/>
                    </a:lnTo>
                    <a:lnTo>
                      <a:pt x="55" y="48"/>
                    </a:lnTo>
                    <a:lnTo>
                      <a:pt x="57" y="48"/>
                    </a:lnTo>
                    <a:lnTo>
                      <a:pt x="55" y="52"/>
                    </a:lnTo>
                    <a:lnTo>
                      <a:pt x="55" y="57"/>
                    </a:lnTo>
                    <a:lnTo>
                      <a:pt x="53" y="61"/>
                    </a:lnTo>
                    <a:lnTo>
                      <a:pt x="50" y="63"/>
                    </a:lnTo>
                    <a:lnTo>
                      <a:pt x="46" y="65"/>
                    </a:lnTo>
                    <a:lnTo>
                      <a:pt x="42" y="65"/>
                    </a:lnTo>
                    <a:lnTo>
                      <a:pt x="38" y="65"/>
                    </a:lnTo>
                    <a:lnTo>
                      <a:pt x="38" y="69"/>
                    </a:lnTo>
                    <a:lnTo>
                      <a:pt x="34" y="67"/>
                    </a:lnTo>
                    <a:lnTo>
                      <a:pt x="31" y="67"/>
                    </a:lnTo>
                    <a:lnTo>
                      <a:pt x="29" y="67"/>
                    </a:lnTo>
                    <a:lnTo>
                      <a:pt x="27" y="67"/>
                    </a:lnTo>
                    <a:lnTo>
                      <a:pt x="27" y="69"/>
                    </a:lnTo>
                    <a:lnTo>
                      <a:pt x="27" y="69"/>
                    </a:lnTo>
                    <a:lnTo>
                      <a:pt x="27" y="69"/>
                    </a:lnTo>
                    <a:lnTo>
                      <a:pt x="27" y="71"/>
                    </a:lnTo>
                    <a:lnTo>
                      <a:pt x="27" y="71"/>
                    </a:lnTo>
                    <a:lnTo>
                      <a:pt x="27" y="72"/>
                    </a:lnTo>
                    <a:lnTo>
                      <a:pt x="25" y="71"/>
                    </a:lnTo>
                    <a:lnTo>
                      <a:pt x="25" y="71"/>
                    </a:lnTo>
                    <a:lnTo>
                      <a:pt x="23" y="71"/>
                    </a:lnTo>
                    <a:lnTo>
                      <a:pt x="23" y="69"/>
                    </a:lnTo>
                    <a:lnTo>
                      <a:pt x="21" y="71"/>
                    </a:lnTo>
                    <a:lnTo>
                      <a:pt x="21" y="71"/>
                    </a:lnTo>
                    <a:lnTo>
                      <a:pt x="23" y="72"/>
                    </a:lnTo>
                    <a:lnTo>
                      <a:pt x="21" y="74"/>
                    </a:lnTo>
                    <a:lnTo>
                      <a:pt x="21" y="76"/>
                    </a:lnTo>
                    <a:lnTo>
                      <a:pt x="21" y="76"/>
                    </a:lnTo>
                    <a:lnTo>
                      <a:pt x="19" y="76"/>
                    </a:lnTo>
                    <a:lnTo>
                      <a:pt x="17" y="74"/>
                    </a:lnTo>
                    <a:lnTo>
                      <a:pt x="19" y="74"/>
                    </a:lnTo>
                    <a:lnTo>
                      <a:pt x="19" y="72"/>
                    </a:lnTo>
                    <a:lnTo>
                      <a:pt x="19" y="72"/>
                    </a:lnTo>
                    <a:lnTo>
                      <a:pt x="19" y="71"/>
                    </a:lnTo>
                    <a:lnTo>
                      <a:pt x="15" y="76"/>
                    </a:lnTo>
                    <a:lnTo>
                      <a:pt x="14" y="76"/>
                    </a:lnTo>
                    <a:lnTo>
                      <a:pt x="14" y="76"/>
                    </a:lnTo>
                    <a:lnTo>
                      <a:pt x="12" y="76"/>
                    </a:lnTo>
                    <a:lnTo>
                      <a:pt x="12" y="76"/>
                    </a:lnTo>
                    <a:lnTo>
                      <a:pt x="12" y="76"/>
                    </a:lnTo>
                    <a:lnTo>
                      <a:pt x="10" y="76"/>
                    </a:lnTo>
                    <a:lnTo>
                      <a:pt x="10" y="78"/>
                    </a:lnTo>
                    <a:lnTo>
                      <a:pt x="8" y="78"/>
                    </a:lnTo>
                    <a:lnTo>
                      <a:pt x="8" y="78"/>
                    </a:lnTo>
                    <a:lnTo>
                      <a:pt x="6" y="76"/>
                    </a:lnTo>
                    <a:lnTo>
                      <a:pt x="4" y="72"/>
                    </a:lnTo>
                    <a:lnTo>
                      <a:pt x="4" y="72"/>
                    </a:lnTo>
                    <a:lnTo>
                      <a:pt x="6" y="72"/>
                    </a:lnTo>
                    <a:lnTo>
                      <a:pt x="8" y="72"/>
                    </a:lnTo>
                    <a:lnTo>
                      <a:pt x="8" y="71"/>
                    </a:lnTo>
                    <a:lnTo>
                      <a:pt x="8" y="71"/>
                    </a:lnTo>
                    <a:lnTo>
                      <a:pt x="8" y="71"/>
                    </a:lnTo>
                    <a:lnTo>
                      <a:pt x="10" y="71"/>
                    </a:lnTo>
                    <a:lnTo>
                      <a:pt x="8" y="71"/>
                    </a:lnTo>
                    <a:lnTo>
                      <a:pt x="6" y="69"/>
                    </a:lnTo>
                    <a:lnTo>
                      <a:pt x="4" y="67"/>
                    </a:lnTo>
                    <a:lnTo>
                      <a:pt x="4" y="65"/>
                    </a:lnTo>
                    <a:lnTo>
                      <a:pt x="4" y="63"/>
                    </a:lnTo>
                    <a:lnTo>
                      <a:pt x="6" y="59"/>
                    </a:lnTo>
                    <a:lnTo>
                      <a:pt x="8" y="57"/>
                    </a:lnTo>
                    <a:lnTo>
                      <a:pt x="10" y="55"/>
                    </a:lnTo>
                    <a:lnTo>
                      <a:pt x="8" y="55"/>
                    </a:lnTo>
                    <a:lnTo>
                      <a:pt x="8" y="55"/>
                    </a:lnTo>
                    <a:lnTo>
                      <a:pt x="10" y="53"/>
                    </a:lnTo>
                    <a:lnTo>
                      <a:pt x="10" y="52"/>
                    </a:lnTo>
                    <a:lnTo>
                      <a:pt x="12" y="52"/>
                    </a:lnTo>
                    <a:lnTo>
                      <a:pt x="12" y="50"/>
                    </a:lnTo>
                    <a:lnTo>
                      <a:pt x="10" y="50"/>
                    </a:lnTo>
                    <a:lnTo>
                      <a:pt x="10" y="46"/>
                    </a:lnTo>
                    <a:lnTo>
                      <a:pt x="8" y="42"/>
                    </a:lnTo>
                    <a:lnTo>
                      <a:pt x="8" y="36"/>
                    </a:lnTo>
                    <a:lnTo>
                      <a:pt x="4" y="36"/>
                    </a:lnTo>
                    <a:lnTo>
                      <a:pt x="2" y="35"/>
                    </a:lnTo>
                    <a:lnTo>
                      <a:pt x="2" y="33"/>
                    </a:lnTo>
                    <a:lnTo>
                      <a:pt x="4" y="31"/>
                    </a:lnTo>
                    <a:lnTo>
                      <a:pt x="8" y="31"/>
                    </a:lnTo>
                    <a:lnTo>
                      <a:pt x="10" y="31"/>
                    </a:lnTo>
                    <a:lnTo>
                      <a:pt x="12" y="31"/>
                    </a:lnTo>
                    <a:lnTo>
                      <a:pt x="14" y="33"/>
                    </a:lnTo>
                    <a:lnTo>
                      <a:pt x="15" y="33"/>
                    </a:lnTo>
                    <a:lnTo>
                      <a:pt x="15" y="31"/>
                    </a:lnTo>
                    <a:lnTo>
                      <a:pt x="14" y="31"/>
                    </a:lnTo>
                    <a:lnTo>
                      <a:pt x="14" y="31"/>
                    </a:lnTo>
                    <a:lnTo>
                      <a:pt x="14" y="29"/>
                    </a:lnTo>
                    <a:lnTo>
                      <a:pt x="12" y="27"/>
                    </a:lnTo>
                    <a:lnTo>
                      <a:pt x="12" y="25"/>
                    </a:lnTo>
                    <a:lnTo>
                      <a:pt x="12" y="25"/>
                    </a:lnTo>
                    <a:lnTo>
                      <a:pt x="10" y="19"/>
                    </a:lnTo>
                    <a:lnTo>
                      <a:pt x="8" y="17"/>
                    </a:lnTo>
                    <a:lnTo>
                      <a:pt x="10" y="16"/>
                    </a:lnTo>
                    <a:lnTo>
                      <a:pt x="12" y="12"/>
                    </a:lnTo>
                    <a:lnTo>
                      <a:pt x="15" y="8"/>
                    </a:lnTo>
                    <a:lnTo>
                      <a:pt x="19" y="6"/>
                    </a:lnTo>
                    <a:lnTo>
                      <a:pt x="25" y="6"/>
                    </a:lnTo>
                    <a:lnTo>
                      <a:pt x="31" y="6"/>
                    </a:lnTo>
                    <a:lnTo>
                      <a:pt x="33" y="6"/>
                    </a:lnTo>
                    <a:lnTo>
                      <a:pt x="34" y="4"/>
                    </a:lnTo>
                    <a:lnTo>
                      <a:pt x="34" y="2"/>
                    </a:lnTo>
                    <a:lnTo>
                      <a:pt x="36" y="0"/>
                    </a:lnTo>
                    <a:close/>
                    <a:moveTo>
                      <a:pt x="40" y="69"/>
                    </a:moveTo>
                    <a:lnTo>
                      <a:pt x="40" y="71"/>
                    </a:lnTo>
                    <a:lnTo>
                      <a:pt x="42" y="71"/>
                    </a:lnTo>
                    <a:lnTo>
                      <a:pt x="44" y="71"/>
                    </a:lnTo>
                    <a:lnTo>
                      <a:pt x="44" y="67"/>
                    </a:lnTo>
                    <a:lnTo>
                      <a:pt x="40" y="69"/>
                    </a:lnTo>
                    <a:close/>
                    <a:moveTo>
                      <a:pt x="6" y="17"/>
                    </a:moveTo>
                    <a:lnTo>
                      <a:pt x="8" y="19"/>
                    </a:lnTo>
                    <a:lnTo>
                      <a:pt x="8" y="17"/>
                    </a:lnTo>
                    <a:lnTo>
                      <a:pt x="8" y="16"/>
                    </a:lnTo>
                    <a:lnTo>
                      <a:pt x="6" y="16"/>
                    </a:lnTo>
                    <a:lnTo>
                      <a:pt x="6" y="16"/>
                    </a:lnTo>
                    <a:lnTo>
                      <a:pt x="6" y="17"/>
                    </a:lnTo>
                    <a:lnTo>
                      <a:pt x="6" y="17"/>
                    </a:lnTo>
                    <a:lnTo>
                      <a:pt x="6" y="17"/>
                    </a:lnTo>
                    <a:close/>
                    <a:moveTo>
                      <a:pt x="6" y="40"/>
                    </a:moveTo>
                    <a:lnTo>
                      <a:pt x="6" y="40"/>
                    </a:lnTo>
                    <a:lnTo>
                      <a:pt x="6" y="38"/>
                    </a:lnTo>
                    <a:lnTo>
                      <a:pt x="6" y="38"/>
                    </a:lnTo>
                    <a:lnTo>
                      <a:pt x="4" y="36"/>
                    </a:lnTo>
                    <a:lnTo>
                      <a:pt x="4" y="38"/>
                    </a:lnTo>
                    <a:lnTo>
                      <a:pt x="4" y="38"/>
                    </a:lnTo>
                    <a:lnTo>
                      <a:pt x="6" y="40"/>
                    </a:lnTo>
                    <a:lnTo>
                      <a:pt x="6" y="40"/>
                    </a:lnTo>
                    <a:close/>
                    <a:moveTo>
                      <a:pt x="12" y="80"/>
                    </a:moveTo>
                    <a:lnTo>
                      <a:pt x="12" y="80"/>
                    </a:lnTo>
                    <a:lnTo>
                      <a:pt x="12" y="78"/>
                    </a:lnTo>
                    <a:lnTo>
                      <a:pt x="12" y="78"/>
                    </a:lnTo>
                    <a:lnTo>
                      <a:pt x="10" y="78"/>
                    </a:lnTo>
                    <a:lnTo>
                      <a:pt x="10" y="78"/>
                    </a:lnTo>
                    <a:lnTo>
                      <a:pt x="10" y="78"/>
                    </a:lnTo>
                    <a:lnTo>
                      <a:pt x="10" y="78"/>
                    </a:lnTo>
                    <a:lnTo>
                      <a:pt x="12" y="80"/>
                    </a:lnTo>
                    <a:close/>
                    <a:moveTo>
                      <a:pt x="4" y="95"/>
                    </a:moveTo>
                    <a:lnTo>
                      <a:pt x="2" y="99"/>
                    </a:lnTo>
                    <a:lnTo>
                      <a:pt x="6" y="99"/>
                    </a:lnTo>
                    <a:lnTo>
                      <a:pt x="10" y="99"/>
                    </a:lnTo>
                    <a:lnTo>
                      <a:pt x="12" y="97"/>
                    </a:lnTo>
                    <a:lnTo>
                      <a:pt x="14" y="95"/>
                    </a:lnTo>
                    <a:lnTo>
                      <a:pt x="12" y="93"/>
                    </a:lnTo>
                    <a:lnTo>
                      <a:pt x="8" y="93"/>
                    </a:lnTo>
                    <a:lnTo>
                      <a:pt x="4" y="95"/>
                    </a:lnTo>
                    <a:close/>
                    <a:moveTo>
                      <a:pt x="31" y="72"/>
                    </a:moveTo>
                    <a:lnTo>
                      <a:pt x="33" y="72"/>
                    </a:lnTo>
                    <a:lnTo>
                      <a:pt x="33" y="71"/>
                    </a:lnTo>
                    <a:lnTo>
                      <a:pt x="33" y="71"/>
                    </a:lnTo>
                    <a:lnTo>
                      <a:pt x="31" y="69"/>
                    </a:lnTo>
                    <a:lnTo>
                      <a:pt x="29" y="69"/>
                    </a:lnTo>
                    <a:lnTo>
                      <a:pt x="29" y="71"/>
                    </a:lnTo>
                    <a:lnTo>
                      <a:pt x="31" y="71"/>
                    </a:lnTo>
                    <a:lnTo>
                      <a:pt x="31" y="72"/>
                    </a:lnTo>
                    <a:close/>
                    <a:moveTo>
                      <a:pt x="29" y="72"/>
                    </a:moveTo>
                    <a:lnTo>
                      <a:pt x="27" y="72"/>
                    </a:lnTo>
                    <a:lnTo>
                      <a:pt x="27" y="74"/>
                    </a:lnTo>
                    <a:lnTo>
                      <a:pt x="29" y="74"/>
                    </a:lnTo>
                    <a:lnTo>
                      <a:pt x="29" y="72"/>
                    </a:lnTo>
                    <a:close/>
                    <a:moveTo>
                      <a:pt x="2" y="69"/>
                    </a:moveTo>
                    <a:lnTo>
                      <a:pt x="0" y="69"/>
                    </a:lnTo>
                    <a:lnTo>
                      <a:pt x="0" y="69"/>
                    </a:lnTo>
                    <a:lnTo>
                      <a:pt x="0" y="71"/>
                    </a:lnTo>
                    <a:lnTo>
                      <a:pt x="2" y="71"/>
                    </a:lnTo>
                    <a:lnTo>
                      <a:pt x="2" y="71"/>
                    </a:lnTo>
                    <a:lnTo>
                      <a:pt x="2" y="71"/>
                    </a:lnTo>
                    <a:lnTo>
                      <a:pt x="2" y="69"/>
                    </a:lnTo>
                    <a:close/>
                    <a:moveTo>
                      <a:pt x="2" y="74"/>
                    </a:moveTo>
                    <a:lnTo>
                      <a:pt x="2" y="76"/>
                    </a:lnTo>
                    <a:lnTo>
                      <a:pt x="2" y="76"/>
                    </a:lnTo>
                    <a:lnTo>
                      <a:pt x="2" y="78"/>
                    </a:lnTo>
                    <a:lnTo>
                      <a:pt x="4" y="78"/>
                    </a:lnTo>
                    <a:lnTo>
                      <a:pt x="4" y="76"/>
                    </a:lnTo>
                    <a:lnTo>
                      <a:pt x="6" y="76"/>
                    </a:lnTo>
                    <a:lnTo>
                      <a:pt x="4" y="74"/>
                    </a:lnTo>
                    <a:lnTo>
                      <a:pt x="2" y="74"/>
                    </a:lnTo>
                    <a:close/>
                    <a:moveTo>
                      <a:pt x="76" y="21"/>
                    </a:moveTo>
                    <a:lnTo>
                      <a:pt x="78" y="21"/>
                    </a:lnTo>
                    <a:lnTo>
                      <a:pt x="78" y="19"/>
                    </a:lnTo>
                    <a:lnTo>
                      <a:pt x="76" y="19"/>
                    </a:lnTo>
                    <a:lnTo>
                      <a:pt x="76" y="21"/>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20" name="Freeform 1865">
                <a:extLst>
                  <a:ext uri="{FF2B5EF4-FFF2-40B4-BE49-F238E27FC236}">
                    <a16:creationId xmlns:a16="http://schemas.microsoft.com/office/drawing/2014/main" id="{1C0F80F6-335D-3FDC-A761-CFF76A544C92}"/>
                  </a:ext>
                </a:extLst>
              </p:cNvPr>
              <p:cNvSpPr>
                <a:spLocks noEditPoints="1"/>
              </p:cNvSpPr>
              <p:nvPr/>
            </p:nvSpPr>
            <p:spPr bwMode="auto">
              <a:xfrm>
                <a:off x="33765425" y="1159592"/>
                <a:ext cx="2896333" cy="3214519"/>
              </a:xfrm>
              <a:custGeom>
                <a:avLst/>
                <a:gdLst>
                  <a:gd name="T0" fmla="*/ 264 w 355"/>
                  <a:gd name="T1" fmla="*/ 83 h 394"/>
                  <a:gd name="T2" fmla="*/ 268 w 355"/>
                  <a:gd name="T3" fmla="*/ 64 h 394"/>
                  <a:gd name="T4" fmla="*/ 296 w 355"/>
                  <a:gd name="T5" fmla="*/ 62 h 394"/>
                  <a:gd name="T6" fmla="*/ 328 w 355"/>
                  <a:gd name="T7" fmla="*/ 53 h 394"/>
                  <a:gd name="T8" fmla="*/ 349 w 355"/>
                  <a:gd name="T9" fmla="*/ 45 h 394"/>
                  <a:gd name="T10" fmla="*/ 321 w 355"/>
                  <a:gd name="T11" fmla="*/ 26 h 394"/>
                  <a:gd name="T12" fmla="*/ 290 w 355"/>
                  <a:gd name="T13" fmla="*/ 19 h 394"/>
                  <a:gd name="T14" fmla="*/ 270 w 355"/>
                  <a:gd name="T15" fmla="*/ 45 h 394"/>
                  <a:gd name="T16" fmla="*/ 277 w 355"/>
                  <a:gd name="T17" fmla="*/ 0 h 394"/>
                  <a:gd name="T18" fmla="*/ 237 w 355"/>
                  <a:gd name="T19" fmla="*/ 150 h 394"/>
                  <a:gd name="T20" fmla="*/ 89 w 355"/>
                  <a:gd name="T21" fmla="*/ 324 h 394"/>
                  <a:gd name="T22" fmla="*/ 107 w 355"/>
                  <a:gd name="T23" fmla="*/ 250 h 394"/>
                  <a:gd name="T24" fmla="*/ 171 w 355"/>
                  <a:gd name="T25" fmla="*/ 212 h 394"/>
                  <a:gd name="T26" fmla="*/ 182 w 355"/>
                  <a:gd name="T27" fmla="*/ 212 h 394"/>
                  <a:gd name="T28" fmla="*/ 143 w 355"/>
                  <a:gd name="T29" fmla="*/ 229 h 394"/>
                  <a:gd name="T30" fmla="*/ 162 w 355"/>
                  <a:gd name="T31" fmla="*/ 218 h 394"/>
                  <a:gd name="T32" fmla="*/ 175 w 355"/>
                  <a:gd name="T33" fmla="*/ 228 h 394"/>
                  <a:gd name="T34" fmla="*/ 144 w 355"/>
                  <a:gd name="T35" fmla="*/ 245 h 394"/>
                  <a:gd name="T36" fmla="*/ 141 w 355"/>
                  <a:gd name="T37" fmla="*/ 235 h 394"/>
                  <a:gd name="T38" fmla="*/ 86 w 355"/>
                  <a:gd name="T39" fmla="*/ 332 h 394"/>
                  <a:gd name="T40" fmla="*/ 2 w 355"/>
                  <a:gd name="T41" fmla="*/ 393 h 394"/>
                  <a:gd name="T42" fmla="*/ 27 w 355"/>
                  <a:gd name="T43" fmla="*/ 387 h 394"/>
                  <a:gd name="T44" fmla="*/ 93 w 355"/>
                  <a:gd name="T45" fmla="*/ 322 h 394"/>
                  <a:gd name="T46" fmla="*/ 97 w 355"/>
                  <a:gd name="T47" fmla="*/ 226 h 394"/>
                  <a:gd name="T48" fmla="*/ 112 w 355"/>
                  <a:gd name="T49" fmla="*/ 224 h 394"/>
                  <a:gd name="T50" fmla="*/ 131 w 355"/>
                  <a:gd name="T51" fmla="*/ 241 h 394"/>
                  <a:gd name="T52" fmla="*/ 122 w 355"/>
                  <a:gd name="T53" fmla="*/ 267 h 394"/>
                  <a:gd name="T54" fmla="*/ 114 w 355"/>
                  <a:gd name="T55" fmla="*/ 273 h 394"/>
                  <a:gd name="T56" fmla="*/ 105 w 355"/>
                  <a:gd name="T57" fmla="*/ 269 h 394"/>
                  <a:gd name="T58" fmla="*/ 108 w 355"/>
                  <a:gd name="T59" fmla="*/ 239 h 394"/>
                  <a:gd name="T60" fmla="*/ 101 w 355"/>
                  <a:gd name="T61" fmla="*/ 245 h 394"/>
                  <a:gd name="T62" fmla="*/ 97 w 355"/>
                  <a:gd name="T63" fmla="*/ 239 h 394"/>
                  <a:gd name="T64" fmla="*/ 186 w 355"/>
                  <a:gd name="T65" fmla="*/ 193 h 394"/>
                  <a:gd name="T66" fmla="*/ 198 w 355"/>
                  <a:gd name="T67" fmla="*/ 186 h 394"/>
                  <a:gd name="T68" fmla="*/ 215 w 355"/>
                  <a:gd name="T69" fmla="*/ 163 h 394"/>
                  <a:gd name="T70" fmla="*/ 235 w 355"/>
                  <a:gd name="T71" fmla="*/ 163 h 394"/>
                  <a:gd name="T72" fmla="*/ 262 w 355"/>
                  <a:gd name="T73" fmla="*/ 123 h 394"/>
                  <a:gd name="T74" fmla="*/ 262 w 355"/>
                  <a:gd name="T75" fmla="*/ 97 h 394"/>
                  <a:gd name="T76" fmla="*/ 275 w 355"/>
                  <a:gd name="T77" fmla="*/ 95 h 394"/>
                  <a:gd name="T78" fmla="*/ 275 w 355"/>
                  <a:gd name="T79" fmla="*/ 87 h 394"/>
                  <a:gd name="T80" fmla="*/ 289 w 355"/>
                  <a:gd name="T81" fmla="*/ 102 h 394"/>
                  <a:gd name="T82" fmla="*/ 285 w 355"/>
                  <a:gd name="T83" fmla="*/ 140 h 394"/>
                  <a:gd name="T84" fmla="*/ 271 w 355"/>
                  <a:gd name="T85" fmla="*/ 180 h 394"/>
                  <a:gd name="T86" fmla="*/ 260 w 355"/>
                  <a:gd name="T87" fmla="*/ 207 h 394"/>
                  <a:gd name="T88" fmla="*/ 258 w 355"/>
                  <a:gd name="T89" fmla="*/ 193 h 394"/>
                  <a:gd name="T90" fmla="*/ 241 w 355"/>
                  <a:gd name="T91" fmla="*/ 209 h 394"/>
                  <a:gd name="T92" fmla="*/ 218 w 355"/>
                  <a:gd name="T93" fmla="*/ 210 h 394"/>
                  <a:gd name="T94" fmla="*/ 209 w 355"/>
                  <a:gd name="T95" fmla="*/ 205 h 394"/>
                  <a:gd name="T96" fmla="*/ 192 w 355"/>
                  <a:gd name="T97" fmla="*/ 231 h 394"/>
                  <a:gd name="T98" fmla="*/ 186 w 355"/>
                  <a:gd name="T99" fmla="*/ 210 h 394"/>
                  <a:gd name="T100" fmla="*/ 137 w 355"/>
                  <a:gd name="T101" fmla="*/ 224 h 394"/>
                  <a:gd name="T102" fmla="*/ 118 w 355"/>
                  <a:gd name="T103" fmla="*/ 216 h 394"/>
                  <a:gd name="T104" fmla="*/ 156 w 355"/>
                  <a:gd name="T105" fmla="*/ 182 h 394"/>
                  <a:gd name="T106" fmla="*/ 86 w 355"/>
                  <a:gd name="T107" fmla="*/ 243 h 394"/>
                  <a:gd name="T108" fmla="*/ 91 w 355"/>
                  <a:gd name="T109" fmla="*/ 237 h 394"/>
                  <a:gd name="T110" fmla="*/ 69 w 355"/>
                  <a:gd name="T111" fmla="*/ 353 h 394"/>
                  <a:gd name="T112" fmla="*/ 74 w 355"/>
                  <a:gd name="T113" fmla="*/ 349 h 394"/>
                  <a:gd name="T114" fmla="*/ 97 w 355"/>
                  <a:gd name="T115" fmla="*/ 264 h 394"/>
                  <a:gd name="T116" fmla="*/ 105 w 355"/>
                  <a:gd name="T117" fmla="*/ 252 h 394"/>
                  <a:gd name="T118" fmla="*/ 118 w 355"/>
                  <a:gd name="T119" fmla="*/ 281 h 394"/>
                  <a:gd name="T120" fmla="*/ 260 w 355"/>
                  <a:gd name="T121" fmla="*/ 23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5" h="394">
                    <a:moveTo>
                      <a:pt x="254" y="70"/>
                    </a:moveTo>
                    <a:lnTo>
                      <a:pt x="252" y="70"/>
                    </a:lnTo>
                    <a:lnTo>
                      <a:pt x="252" y="68"/>
                    </a:lnTo>
                    <a:lnTo>
                      <a:pt x="254" y="66"/>
                    </a:lnTo>
                    <a:lnTo>
                      <a:pt x="254" y="70"/>
                    </a:lnTo>
                    <a:close/>
                    <a:moveTo>
                      <a:pt x="260" y="59"/>
                    </a:moveTo>
                    <a:lnTo>
                      <a:pt x="258" y="64"/>
                    </a:lnTo>
                    <a:lnTo>
                      <a:pt x="260" y="66"/>
                    </a:lnTo>
                    <a:lnTo>
                      <a:pt x="262" y="72"/>
                    </a:lnTo>
                    <a:lnTo>
                      <a:pt x="264" y="74"/>
                    </a:lnTo>
                    <a:lnTo>
                      <a:pt x="262" y="76"/>
                    </a:lnTo>
                    <a:lnTo>
                      <a:pt x="262" y="80"/>
                    </a:lnTo>
                    <a:lnTo>
                      <a:pt x="262" y="81"/>
                    </a:lnTo>
                    <a:lnTo>
                      <a:pt x="264" y="83"/>
                    </a:lnTo>
                    <a:lnTo>
                      <a:pt x="266" y="83"/>
                    </a:lnTo>
                    <a:lnTo>
                      <a:pt x="268" y="81"/>
                    </a:lnTo>
                    <a:lnTo>
                      <a:pt x="270" y="78"/>
                    </a:lnTo>
                    <a:lnTo>
                      <a:pt x="271" y="76"/>
                    </a:lnTo>
                    <a:lnTo>
                      <a:pt x="277" y="78"/>
                    </a:lnTo>
                    <a:lnTo>
                      <a:pt x="281" y="76"/>
                    </a:lnTo>
                    <a:lnTo>
                      <a:pt x="279" y="74"/>
                    </a:lnTo>
                    <a:lnTo>
                      <a:pt x="275" y="70"/>
                    </a:lnTo>
                    <a:lnTo>
                      <a:pt x="273" y="70"/>
                    </a:lnTo>
                    <a:lnTo>
                      <a:pt x="271" y="70"/>
                    </a:lnTo>
                    <a:lnTo>
                      <a:pt x="271" y="70"/>
                    </a:lnTo>
                    <a:lnTo>
                      <a:pt x="270" y="68"/>
                    </a:lnTo>
                    <a:lnTo>
                      <a:pt x="268" y="66"/>
                    </a:lnTo>
                    <a:lnTo>
                      <a:pt x="268" y="64"/>
                    </a:lnTo>
                    <a:lnTo>
                      <a:pt x="268" y="62"/>
                    </a:lnTo>
                    <a:lnTo>
                      <a:pt x="270" y="61"/>
                    </a:lnTo>
                    <a:lnTo>
                      <a:pt x="273" y="61"/>
                    </a:lnTo>
                    <a:lnTo>
                      <a:pt x="275" y="62"/>
                    </a:lnTo>
                    <a:lnTo>
                      <a:pt x="277" y="64"/>
                    </a:lnTo>
                    <a:lnTo>
                      <a:pt x="279" y="64"/>
                    </a:lnTo>
                    <a:lnTo>
                      <a:pt x="281" y="62"/>
                    </a:lnTo>
                    <a:lnTo>
                      <a:pt x="281" y="62"/>
                    </a:lnTo>
                    <a:lnTo>
                      <a:pt x="283" y="61"/>
                    </a:lnTo>
                    <a:lnTo>
                      <a:pt x="285" y="61"/>
                    </a:lnTo>
                    <a:lnTo>
                      <a:pt x="287" y="61"/>
                    </a:lnTo>
                    <a:lnTo>
                      <a:pt x="289" y="61"/>
                    </a:lnTo>
                    <a:lnTo>
                      <a:pt x="290" y="61"/>
                    </a:lnTo>
                    <a:lnTo>
                      <a:pt x="296" y="62"/>
                    </a:lnTo>
                    <a:lnTo>
                      <a:pt x="302" y="66"/>
                    </a:lnTo>
                    <a:lnTo>
                      <a:pt x="309" y="70"/>
                    </a:lnTo>
                    <a:lnTo>
                      <a:pt x="315" y="70"/>
                    </a:lnTo>
                    <a:lnTo>
                      <a:pt x="315" y="70"/>
                    </a:lnTo>
                    <a:lnTo>
                      <a:pt x="315" y="68"/>
                    </a:lnTo>
                    <a:lnTo>
                      <a:pt x="315" y="66"/>
                    </a:lnTo>
                    <a:lnTo>
                      <a:pt x="315" y="66"/>
                    </a:lnTo>
                    <a:lnTo>
                      <a:pt x="315" y="64"/>
                    </a:lnTo>
                    <a:lnTo>
                      <a:pt x="317" y="62"/>
                    </a:lnTo>
                    <a:lnTo>
                      <a:pt x="319" y="61"/>
                    </a:lnTo>
                    <a:lnTo>
                      <a:pt x="321" y="57"/>
                    </a:lnTo>
                    <a:lnTo>
                      <a:pt x="323" y="55"/>
                    </a:lnTo>
                    <a:lnTo>
                      <a:pt x="326" y="53"/>
                    </a:lnTo>
                    <a:lnTo>
                      <a:pt x="328" y="53"/>
                    </a:lnTo>
                    <a:lnTo>
                      <a:pt x="330" y="51"/>
                    </a:lnTo>
                    <a:lnTo>
                      <a:pt x="334" y="53"/>
                    </a:lnTo>
                    <a:lnTo>
                      <a:pt x="336" y="53"/>
                    </a:lnTo>
                    <a:lnTo>
                      <a:pt x="338" y="53"/>
                    </a:lnTo>
                    <a:lnTo>
                      <a:pt x="340" y="51"/>
                    </a:lnTo>
                    <a:lnTo>
                      <a:pt x="343" y="49"/>
                    </a:lnTo>
                    <a:lnTo>
                      <a:pt x="345" y="49"/>
                    </a:lnTo>
                    <a:lnTo>
                      <a:pt x="349" y="49"/>
                    </a:lnTo>
                    <a:lnTo>
                      <a:pt x="349" y="47"/>
                    </a:lnTo>
                    <a:lnTo>
                      <a:pt x="351" y="47"/>
                    </a:lnTo>
                    <a:lnTo>
                      <a:pt x="353" y="45"/>
                    </a:lnTo>
                    <a:lnTo>
                      <a:pt x="355" y="44"/>
                    </a:lnTo>
                    <a:lnTo>
                      <a:pt x="353" y="44"/>
                    </a:lnTo>
                    <a:lnTo>
                      <a:pt x="349" y="45"/>
                    </a:lnTo>
                    <a:lnTo>
                      <a:pt x="347" y="45"/>
                    </a:lnTo>
                    <a:lnTo>
                      <a:pt x="343" y="38"/>
                    </a:lnTo>
                    <a:lnTo>
                      <a:pt x="343" y="34"/>
                    </a:lnTo>
                    <a:lnTo>
                      <a:pt x="343" y="32"/>
                    </a:lnTo>
                    <a:lnTo>
                      <a:pt x="347" y="26"/>
                    </a:lnTo>
                    <a:lnTo>
                      <a:pt x="347" y="25"/>
                    </a:lnTo>
                    <a:lnTo>
                      <a:pt x="345" y="26"/>
                    </a:lnTo>
                    <a:lnTo>
                      <a:pt x="342" y="30"/>
                    </a:lnTo>
                    <a:lnTo>
                      <a:pt x="340" y="32"/>
                    </a:lnTo>
                    <a:lnTo>
                      <a:pt x="336" y="32"/>
                    </a:lnTo>
                    <a:lnTo>
                      <a:pt x="334" y="32"/>
                    </a:lnTo>
                    <a:lnTo>
                      <a:pt x="328" y="30"/>
                    </a:lnTo>
                    <a:lnTo>
                      <a:pt x="323" y="28"/>
                    </a:lnTo>
                    <a:lnTo>
                      <a:pt x="321" y="26"/>
                    </a:lnTo>
                    <a:lnTo>
                      <a:pt x="315" y="25"/>
                    </a:lnTo>
                    <a:lnTo>
                      <a:pt x="311" y="21"/>
                    </a:lnTo>
                    <a:lnTo>
                      <a:pt x="307" y="17"/>
                    </a:lnTo>
                    <a:lnTo>
                      <a:pt x="294" y="2"/>
                    </a:lnTo>
                    <a:lnTo>
                      <a:pt x="294" y="0"/>
                    </a:lnTo>
                    <a:lnTo>
                      <a:pt x="292" y="0"/>
                    </a:lnTo>
                    <a:lnTo>
                      <a:pt x="290" y="2"/>
                    </a:lnTo>
                    <a:lnTo>
                      <a:pt x="289" y="2"/>
                    </a:lnTo>
                    <a:lnTo>
                      <a:pt x="289" y="4"/>
                    </a:lnTo>
                    <a:lnTo>
                      <a:pt x="287" y="6"/>
                    </a:lnTo>
                    <a:lnTo>
                      <a:pt x="287" y="7"/>
                    </a:lnTo>
                    <a:lnTo>
                      <a:pt x="289" y="9"/>
                    </a:lnTo>
                    <a:lnTo>
                      <a:pt x="290" y="15"/>
                    </a:lnTo>
                    <a:lnTo>
                      <a:pt x="290" y="19"/>
                    </a:lnTo>
                    <a:lnTo>
                      <a:pt x="290" y="21"/>
                    </a:lnTo>
                    <a:lnTo>
                      <a:pt x="289" y="30"/>
                    </a:lnTo>
                    <a:lnTo>
                      <a:pt x="287" y="32"/>
                    </a:lnTo>
                    <a:lnTo>
                      <a:pt x="285" y="36"/>
                    </a:lnTo>
                    <a:lnTo>
                      <a:pt x="285" y="38"/>
                    </a:lnTo>
                    <a:lnTo>
                      <a:pt x="285" y="42"/>
                    </a:lnTo>
                    <a:lnTo>
                      <a:pt x="285" y="44"/>
                    </a:lnTo>
                    <a:lnTo>
                      <a:pt x="283" y="45"/>
                    </a:lnTo>
                    <a:lnTo>
                      <a:pt x="283" y="47"/>
                    </a:lnTo>
                    <a:lnTo>
                      <a:pt x="279" y="47"/>
                    </a:lnTo>
                    <a:lnTo>
                      <a:pt x="277" y="47"/>
                    </a:lnTo>
                    <a:lnTo>
                      <a:pt x="273" y="45"/>
                    </a:lnTo>
                    <a:lnTo>
                      <a:pt x="270" y="45"/>
                    </a:lnTo>
                    <a:lnTo>
                      <a:pt x="270" y="45"/>
                    </a:lnTo>
                    <a:lnTo>
                      <a:pt x="268" y="45"/>
                    </a:lnTo>
                    <a:lnTo>
                      <a:pt x="268" y="47"/>
                    </a:lnTo>
                    <a:lnTo>
                      <a:pt x="268" y="47"/>
                    </a:lnTo>
                    <a:lnTo>
                      <a:pt x="270" y="49"/>
                    </a:lnTo>
                    <a:lnTo>
                      <a:pt x="270" y="51"/>
                    </a:lnTo>
                    <a:lnTo>
                      <a:pt x="268" y="55"/>
                    </a:lnTo>
                    <a:lnTo>
                      <a:pt x="260" y="59"/>
                    </a:lnTo>
                    <a:close/>
                    <a:moveTo>
                      <a:pt x="277" y="4"/>
                    </a:moveTo>
                    <a:lnTo>
                      <a:pt x="279" y="4"/>
                    </a:lnTo>
                    <a:lnTo>
                      <a:pt x="279" y="4"/>
                    </a:lnTo>
                    <a:lnTo>
                      <a:pt x="279" y="2"/>
                    </a:lnTo>
                    <a:lnTo>
                      <a:pt x="279" y="2"/>
                    </a:lnTo>
                    <a:lnTo>
                      <a:pt x="279" y="0"/>
                    </a:lnTo>
                    <a:lnTo>
                      <a:pt x="277" y="0"/>
                    </a:lnTo>
                    <a:lnTo>
                      <a:pt x="277" y="2"/>
                    </a:lnTo>
                    <a:lnTo>
                      <a:pt x="277" y="2"/>
                    </a:lnTo>
                    <a:lnTo>
                      <a:pt x="277" y="4"/>
                    </a:lnTo>
                    <a:close/>
                    <a:moveTo>
                      <a:pt x="281" y="6"/>
                    </a:moveTo>
                    <a:lnTo>
                      <a:pt x="281" y="6"/>
                    </a:lnTo>
                    <a:lnTo>
                      <a:pt x="281" y="7"/>
                    </a:lnTo>
                    <a:lnTo>
                      <a:pt x="283" y="7"/>
                    </a:lnTo>
                    <a:lnTo>
                      <a:pt x="281" y="6"/>
                    </a:lnTo>
                    <a:close/>
                    <a:moveTo>
                      <a:pt x="234" y="152"/>
                    </a:moveTo>
                    <a:lnTo>
                      <a:pt x="234" y="152"/>
                    </a:lnTo>
                    <a:lnTo>
                      <a:pt x="234" y="152"/>
                    </a:lnTo>
                    <a:lnTo>
                      <a:pt x="235" y="152"/>
                    </a:lnTo>
                    <a:lnTo>
                      <a:pt x="237" y="152"/>
                    </a:lnTo>
                    <a:lnTo>
                      <a:pt x="237" y="150"/>
                    </a:lnTo>
                    <a:lnTo>
                      <a:pt x="239" y="148"/>
                    </a:lnTo>
                    <a:lnTo>
                      <a:pt x="237" y="148"/>
                    </a:lnTo>
                    <a:lnTo>
                      <a:pt x="237" y="146"/>
                    </a:lnTo>
                    <a:lnTo>
                      <a:pt x="237" y="144"/>
                    </a:lnTo>
                    <a:lnTo>
                      <a:pt x="237" y="144"/>
                    </a:lnTo>
                    <a:lnTo>
                      <a:pt x="235" y="144"/>
                    </a:lnTo>
                    <a:lnTo>
                      <a:pt x="234" y="146"/>
                    </a:lnTo>
                    <a:lnTo>
                      <a:pt x="234" y="148"/>
                    </a:lnTo>
                    <a:lnTo>
                      <a:pt x="235" y="150"/>
                    </a:lnTo>
                    <a:lnTo>
                      <a:pt x="235" y="150"/>
                    </a:lnTo>
                    <a:lnTo>
                      <a:pt x="234" y="152"/>
                    </a:lnTo>
                    <a:close/>
                    <a:moveTo>
                      <a:pt x="89" y="326"/>
                    </a:moveTo>
                    <a:lnTo>
                      <a:pt x="89" y="324"/>
                    </a:lnTo>
                    <a:lnTo>
                      <a:pt x="89" y="324"/>
                    </a:lnTo>
                    <a:lnTo>
                      <a:pt x="89" y="326"/>
                    </a:lnTo>
                    <a:lnTo>
                      <a:pt x="89" y="326"/>
                    </a:lnTo>
                    <a:lnTo>
                      <a:pt x="89" y="326"/>
                    </a:lnTo>
                    <a:lnTo>
                      <a:pt x="91" y="326"/>
                    </a:lnTo>
                    <a:lnTo>
                      <a:pt x="89" y="326"/>
                    </a:lnTo>
                    <a:lnTo>
                      <a:pt x="89" y="326"/>
                    </a:lnTo>
                    <a:close/>
                    <a:moveTo>
                      <a:pt x="107" y="250"/>
                    </a:moveTo>
                    <a:lnTo>
                      <a:pt x="105" y="250"/>
                    </a:lnTo>
                    <a:lnTo>
                      <a:pt x="107" y="250"/>
                    </a:lnTo>
                    <a:lnTo>
                      <a:pt x="107" y="250"/>
                    </a:lnTo>
                    <a:lnTo>
                      <a:pt x="108" y="248"/>
                    </a:lnTo>
                    <a:lnTo>
                      <a:pt x="108" y="250"/>
                    </a:lnTo>
                    <a:lnTo>
                      <a:pt x="108" y="250"/>
                    </a:lnTo>
                    <a:lnTo>
                      <a:pt x="107" y="250"/>
                    </a:lnTo>
                    <a:lnTo>
                      <a:pt x="107" y="250"/>
                    </a:lnTo>
                    <a:close/>
                    <a:moveTo>
                      <a:pt x="139" y="226"/>
                    </a:moveTo>
                    <a:lnTo>
                      <a:pt x="137" y="226"/>
                    </a:lnTo>
                    <a:lnTo>
                      <a:pt x="137" y="224"/>
                    </a:lnTo>
                    <a:lnTo>
                      <a:pt x="137" y="224"/>
                    </a:lnTo>
                    <a:lnTo>
                      <a:pt x="139" y="224"/>
                    </a:lnTo>
                    <a:lnTo>
                      <a:pt x="141" y="224"/>
                    </a:lnTo>
                    <a:lnTo>
                      <a:pt x="141" y="226"/>
                    </a:lnTo>
                    <a:lnTo>
                      <a:pt x="139" y="226"/>
                    </a:lnTo>
                    <a:close/>
                    <a:moveTo>
                      <a:pt x="169" y="214"/>
                    </a:moveTo>
                    <a:lnTo>
                      <a:pt x="169" y="212"/>
                    </a:lnTo>
                    <a:lnTo>
                      <a:pt x="169" y="212"/>
                    </a:lnTo>
                    <a:lnTo>
                      <a:pt x="169" y="212"/>
                    </a:lnTo>
                    <a:lnTo>
                      <a:pt x="171" y="212"/>
                    </a:lnTo>
                    <a:lnTo>
                      <a:pt x="171" y="212"/>
                    </a:lnTo>
                    <a:lnTo>
                      <a:pt x="171" y="214"/>
                    </a:lnTo>
                    <a:lnTo>
                      <a:pt x="171" y="214"/>
                    </a:lnTo>
                    <a:lnTo>
                      <a:pt x="171" y="214"/>
                    </a:lnTo>
                    <a:lnTo>
                      <a:pt x="169" y="214"/>
                    </a:lnTo>
                    <a:lnTo>
                      <a:pt x="169" y="214"/>
                    </a:lnTo>
                    <a:close/>
                    <a:moveTo>
                      <a:pt x="182" y="212"/>
                    </a:moveTo>
                    <a:lnTo>
                      <a:pt x="180" y="218"/>
                    </a:lnTo>
                    <a:lnTo>
                      <a:pt x="179" y="220"/>
                    </a:lnTo>
                    <a:lnTo>
                      <a:pt x="177" y="218"/>
                    </a:lnTo>
                    <a:lnTo>
                      <a:pt x="177" y="216"/>
                    </a:lnTo>
                    <a:lnTo>
                      <a:pt x="179" y="214"/>
                    </a:lnTo>
                    <a:lnTo>
                      <a:pt x="180" y="214"/>
                    </a:lnTo>
                    <a:lnTo>
                      <a:pt x="182" y="212"/>
                    </a:lnTo>
                    <a:close/>
                    <a:moveTo>
                      <a:pt x="143" y="222"/>
                    </a:moveTo>
                    <a:lnTo>
                      <a:pt x="141" y="222"/>
                    </a:lnTo>
                    <a:lnTo>
                      <a:pt x="141" y="220"/>
                    </a:lnTo>
                    <a:lnTo>
                      <a:pt x="141" y="220"/>
                    </a:lnTo>
                    <a:lnTo>
                      <a:pt x="143" y="220"/>
                    </a:lnTo>
                    <a:lnTo>
                      <a:pt x="143" y="220"/>
                    </a:lnTo>
                    <a:lnTo>
                      <a:pt x="143" y="220"/>
                    </a:lnTo>
                    <a:lnTo>
                      <a:pt x="143" y="220"/>
                    </a:lnTo>
                    <a:lnTo>
                      <a:pt x="143" y="220"/>
                    </a:lnTo>
                    <a:lnTo>
                      <a:pt x="143" y="222"/>
                    </a:lnTo>
                    <a:lnTo>
                      <a:pt x="143" y="222"/>
                    </a:lnTo>
                    <a:close/>
                    <a:moveTo>
                      <a:pt x="137" y="233"/>
                    </a:moveTo>
                    <a:lnTo>
                      <a:pt x="141" y="231"/>
                    </a:lnTo>
                    <a:lnTo>
                      <a:pt x="143" y="229"/>
                    </a:lnTo>
                    <a:lnTo>
                      <a:pt x="144" y="228"/>
                    </a:lnTo>
                    <a:lnTo>
                      <a:pt x="146" y="224"/>
                    </a:lnTo>
                    <a:lnTo>
                      <a:pt x="146" y="222"/>
                    </a:lnTo>
                    <a:lnTo>
                      <a:pt x="148" y="222"/>
                    </a:lnTo>
                    <a:lnTo>
                      <a:pt x="148" y="222"/>
                    </a:lnTo>
                    <a:lnTo>
                      <a:pt x="150" y="222"/>
                    </a:lnTo>
                    <a:lnTo>
                      <a:pt x="150" y="224"/>
                    </a:lnTo>
                    <a:lnTo>
                      <a:pt x="152" y="224"/>
                    </a:lnTo>
                    <a:lnTo>
                      <a:pt x="152" y="224"/>
                    </a:lnTo>
                    <a:lnTo>
                      <a:pt x="156" y="224"/>
                    </a:lnTo>
                    <a:lnTo>
                      <a:pt x="160" y="222"/>
                    </a:lnTo>
                    <a:lnTo>
                      <a:pt x="160" y="220"/>
                    </a:lnTo>
                    <a:lnTo>
                      <a:pt x="160" y="218"/>
                    </a:lnTo>
                    <a:lnTo>
                      <a:pt x="162" y="218"/>
                    </a:lnTo>
                    <a:lnTo>
                      <a:pt x="165" y="216"/>
                    </a:lnTo>
                    <a:lnTo>
                      <a:pt x="167" y="216"/>
                    </a:lnTo>
                    <a:lnTo>
                      <a:pt x="169" y="216"/>
                    </a:lnTo>
                    <a:lnTo>
                      <a:pt x="171" y="218"/>
                    </a:lnTo>
                    <a:lnTo>
                      <a:pt x="173" y="218"/>
                    </a:lnTo>
                    <a:lnTo>
                      <a:pt x="177" y="218"/>
                    </a:lnTo>
                    <a:lnTo>
                      <a:pt x="175" y="220"/>
                    </a:lnTo>
                    <a:lnTo>
                      <a:pt x="177" y="222"/>
                    </a:lnTo>
                    <a:lnTo>
                      <a:pt x="177" y="224"/>
                    </a:lnTo>
                    <a:lnTo>
                      <a:pt x="177" y="224"/>
                    </a:lnTo>
                    <a:lnTo>
                      <a:pt x="177" y="226"/>
                    </a:lnTo>
                    <a:lnTo>
                      <a:pt x="177" y="226"/>
                    </a:lnTo>
                    <a:lnTo>
                      <a:pt x="177" y="226"/>
                    </a:lnTo>
                    <a:lnTo>
                      <a:pt x="175" y="228"/>
                    </a:lnTo>
                    <a:lnTo>
                      <a:pt x="171" y="229"/>
                    </a:lnTo>
                    <a:lnTo>
                      <a:pt x="169" y="233"/>
                    </a:lnTo>
                    <a:lnTo>
                      <a:pt x="169" y="237"/>
                    </a:lnTo>
                    <a:lnTo>
                      <a:pt x="165" y="233"/>
                    </a:lnTo>
                    <a:lnTo>
                      <a:pt x="163" y="231"/>
                    </a:lnTo>
                    <a:lnTo>
                      <a:pt x="160" y="231"/>
                    </a:lnTo>
                    <a:lnTo>
                      <a:pt x="158" y="231"/>
                    </a:lnTo>
                    <a:lnTo>
                      <a:pt x="156" y="233"/>
                    </a:lnTo>
                    <a:lnTo>
                      <a:pt x="154" y="235"/>
                    </a:lnTo>
                    <a:lnTo>
                      <a:pt x="148" y="245"/>
                    </a:lnTo>
                    <a:lnTo>
                      <a:pt x="148" y="245"/>
                    </a:lnTo>
                    <a:lnTo>
                      <a:pt x="146" y="245"/>
                    </a:lnTo>
                    <a:lnTo>
                      <a:pt x="144" y="245"/>
                    </a:lnTo>
                    <a:lnTo>
                      <a:pt x="144" y="245"/>
                    </a:lnTo>
                    <a:lnTo>
                      <a:pt x="144" y="243"/>
                    </a:lnTo>
                    <a:lnTo>
                      <a:pt x="144" y="243"/>
                    </a:lnTo>
                    <a:lnTo>
                      <a:pt x="144" y="243"/>
                    </a:lnTo>
                    <a:lnTo>
                      <a:pt x="143" y="243"/>
                    </a:lnTo>
                    <a:lnTo>
                      <a:pt x="141" y="243"/>
                    </a:lnTo>
                    <a:lnTo>
                      <a:pt x="141" y="241"/>
                    </a:lnTo>
                    <a:lnTo>
                      <a:pt x="141" y="239"/>
                    </a:lnTo>
                    <a:lnTo>
                      <a:pt x="141" y="239"/>
                    </a:lnTo>
                    <a:lnTo>
                      <a:pt x="141" y="239"/>
                    </a:lnTo>
                    <a:lnTo>
                      <a:pt x="141" y="237"/>
                    </a:lnTo>
                    <a:lnTo>
                      <a:pt x="143" y="237"/>
                    </a:lnTo>
                    <a:lnTo>
                      <a:pt x="141" y="235"/>
                    </a:lnTo>
                    <a:lnTo>
                      <a:pt x="141" y="235"/>
                    </a:lnTo>
                    <a:lnTo>
                      <a:pt x="141" y="235"/>
                    </a:lnTo>
                    <a:lnTo>
                      <a:pt x="141" y="233"/>
                    </a:lnTo>
                    <a:lnTo>
                      <a:pt x="139" y="233"/>
                    </a:lnTo>
                    <a:lnTo>
                      <a:pt x="135" y="235"/>
                    </a:lnTo>
                    <a:lnTo>
                      <a:pt x="135" y="235"/>
                    </a:lnTo>
                    <a:lnTo>
                      <a:pt x="137" y="233"/>
                    </a:lnTo>
                    <a:close/>
                    <a:moveTo>
                      <a:pt x="86" y="332"/>
                    </a:moveTo>
                    <a:lnTo>
                      <a:pt x="86" y="332"/>
                    </a:lnTo>
                    <a:lnTo>
                      <a:pt x="86" y="334"/>
                    </a:lnTo>
                    <a:lnTo>
                      <a:pt x="84" y="334"/>
                    </a:lnTo>
                    <a:lnTo>
                      <a:pt x="84" y="332"/>
                    </a:lnTo>
                    <a:lnTo>
                      <a:pt x="84" y="332"/>
                    </a:lnTo>
                    <a:lnTo>
                      <a:pt x="84" y="330"/>
                    </a:lnTo>
                    <a:lnTo>
                      <a:pt x="86" y="330"/>
                    </a:lnTo>
                    <a:lnTo>
                      <a:pt x="86" y="332"/>
                    </a:lnTo>
                    <a:close/>
                    <a:moveTo>
                      <a:pt x="84" y="246"/>
                    </a:moveTo>
                    <a:lnTo>
                      <a:pt x="84" y="246"/>
                    </a:lnTo>
                    <a:lnTo>
                      <a:pt x="82" y="248"/>
                    </a:lnTo>
                    <a:lnTo>
                      <a:pt x="80" y="248"/>
                    </a:lnTo>
                    <a:lnTo>
                      <a:pt x="80" y="246"/>
                    </a:lnTo>
                    <a:lnTo>
                      <a:pt x="80" y="245"/>
                    </a:lnTo>
                    <a:lnTo>
                      <a:pt x="82" y="245"/>
                    </a:lnTo>
                    <a:lnTo>
                      <a:pt x="82" y="245"/>
                    </a:lnTo>
                    <a:lnTo>
                      <a:pt x="84" y="246"/>
                    </a:lnTo>
                    <a:close/>
                    <a:moveTo>
                      <a:pt x="2" y="394"/>
                    </a:moveTo>
                    <a:lnTo>
                      <a:pt x="2" y="394"/>
                    </a:lnTo>
                    <a:lnTo>
                      <a:pt x="0" y="394"/>
                    </a:lnTo>
                    <a:lnTo>
                      <a:pt x="0" y="393"/>
                    </a:lnTo>
                    <a:lnTo>
                      <a:pt x="2" y="393"/>
                    </a:lnTo>
                    <a:lnTo>
                      <a:pt x="2" y="393"/>
                    </a:lnTo>
                    <a:lnTo>
                      <a:pt x="4" y="393"/>
                    </a:lnTo>
                    <a:lnTo>
                      <a:pt x="4" y="394"/>
                    </a:lnTo>
                    <a:lnTo>
                      <a:pt x="2" y="394"/>
                    </a:lnTo>
                    <a:close/>
                    <a:moveTo>
                      <a:pt x="6" y="393"/>
                    </a:moveTo>
                    <a:lnTo>
                      <a:pt x="6" y="393"/>
                    </a:lnTo>
                    <a:lnTo>
                      <a:pt x="8" y="391"/>
                    </a:lnTo>
                    <a:lnTo>
                      <a:pt x="10" y="389"/>
                    </a:lnTo>
                    <a:lnTo>
                      <a:pt x="10" y="393"/>
                    </a:lnTo>
                    <a:lnTo>
                      <a:pt x="8" y="393"/>
                    </a:lnTo>
                    <a:lnTo>
                      <a:pt x="8" y="393"/>
                    </a:lnTo>
                    <a:lnTo>
                      <a:pt x="8" y="393"/>
                    </a:lnTo>
                    <a:lnTo>
                      <a:pt x="6" y="393"/>
                    </a:lnTo>
                    <a:close/>
                    <a:moveTo>
                      <a:pt x="27" y="387"/>
                    </a:moveTo>
                    <a:lnTo>
                      <a:pt x="25" y="385"/>
                    </a:lnTo>
                    <a:lnTo>
                      <a:pt x="27" y="385"/>
                    </a:lnTo>
                    <a:lnTo>
                      <a:pt x="27" y="385"/>
                    </a:lnTo>
                    <a:lnTo>
                      <a:pt x="29" y="387"/>
                    </a:lnTo>
                    <a:lnTo>
                      <a:pt x="27" y="387"/>
                    </a:lnTo>
                    <a:lnTo>
                      <a:pt x="27" y="387"/>
                    </a:lnTo>
                    <a:close/>
                    <a:moveTo>
                      <a:pt x="88" y="324"/>
                    </a:moveTo>
                    <a:lnTo>
                      <a:pt x="91" y="322"/>
                    </a:lnTo>
                    <a:lnTo>
                      <a:pt x="93" y="320"/>
                    </a:lnTo>
                    <a:lnTo>
                      <a:pt x="95" y="319"/>
                    </a:lnTo>
                    <a:lnTo>
                      <a:pt x="97" y="319"/>
                    </a:lnTo>
                    <a:lnTo>
                      <a:pt x="97" y="320"/>
                    </a:lnTo>
                    <a:lnTo>
                      <a:pt x="95" y="320"/>
                    </a:lnTo>
                    <a:lnTo>
                      <a:pt x="93" y="322"/>
                    </a:lnTo>
                    <a:lnTo>
                      <a:pt x="93" y="324"/>
                    </a:lnTo>
                    <a:lnTo>
                      <a:pt x="93" y="324"/>
                    </a:lnTo>
                    <a:lnTo>
                      <a:pt x="91" y="324"/>
                    </a:lnTo>
                    <a:lnTo>
                      <a:pt x="91" y="324"/>
                    </a:lnTo>
                    <a:lnTo>
                      <a:pt x="89" y="324"/>
                    </a:lnTo>
                    <a:lnTo>
                      <a:pt x="89" y="324"/>
                    </a:lnTo>
                    <a:lnTo>
                      <a:pt x="88" y="324"/>
                    </a:lnTo>
                    <a:close/>
                    <a:moveTo>
                      <a:pt x="97" y="228"/>
                    </a:moveTo>
                    <a:lnTo>
                      <a:pt x="97" y="228"/>
                    </a:lnTo>
                    <a:lnTo>
                      <a:pt x="97" y="228"/>
                    </a:lnTo>
                    <a:lnTo>
                      <a:pt x="97" y="226"/>
                    </a:lnTo>
                    <a:lnTo>
                      <a:pt x="97" y="226"/>
                    </a:lnTo>
                    <a:lnTo>
                      <a:pt x="97" y="226"/>
                    </a:lnTo>
                    <a:lnTo>
                      <a:pt x="97" y="226"/>
                    </a:lnTo>
                    <a:lnTo>
                      <a:pt x="99" y="228"/>
                    </a:lnTo>
                    <a:lnTo>
                      <a:pt x="97" y="228"/>
                    </a:lnTo>
                    <a:close/>
                    <a:moveTo>
                      <a:pt x="95" y="235"/>
                    </a:moveTo>
                    <a:lnTo>
                      <a:pt x="97" y="235"/>
                    </a:lnTo>
                    <a:lnTo>
                      <a:pt x="99" y="235"/>
                    </a:lnTo>
                    <a:lnTo>
                      <a:pt x="99" y="233"/>
                    </a:lnTo>
                    <a:lnTo>
                      <a:pt x="101" y="231"/>
                    </a:lnTo>
                    <a:lnTo>
                      <a:pt x="103" y="231"/>
                    </a:lnTo>
                    <a:lnTo>
                      <a:pt x="107" y="229"/>
                    </a:lnTo>
                    <a:lnTo>
                      <a:pt x="107" y="229"/>
                    </a:lnTo>
                    <a:lnTo>
                      <a:pt x="110" y="226"/>
                    </a:lnTo>
                    <a:lnTo>
                      <a:pt x="110" y="226"/>
                    </a:lnTo>
                    <a:lnTo>
                      <a:pt x="112" y="224"/>
                    </a:lnTo>
                    <a:lnTo>
                      <a:pt x="112" y="224"/>
                    </a:lnTo>
                    <a:lnTo>
                      <a:pt x="116" y="226"/>
                    </a:lnTo>
                    <a:lnTo>
                      <a:pt x="120" y="229"/>
                    </a:lnTo>
                    <a:lnTo>
                      <a:pt x="124" y="231"/>
                    </a:lnTo>
                    <a:lnTo>
                      <a:pt x="126" y="229"/>
                    </a:lnTo>
                    <a:lnTo>
                      <a:pt x="127" y="229"/>
                    </a:lnTo>
                    <a:lnTo>
                      <a:pt x="127" y="229"/>
                    </a:lnTo>
                    <a:lnTo>
                      <a:pt x="129" y="231"/>
                    </a:lnTo>
                    <a:lnTo>
                      <a:pt x="129" y="231"/>
                    </a:lnTo>
                    <a:lnTo>
                      <a:pt x="127" y="233"/>
                    </a:lnTo>
                    <a:lnTo>
                      <a:pt x="126" y="235"/>
                    </a:lnTo>
                    <a:lnTo>
                      <a:pt x="129" y="237"/>
                    </a:lnTo>
                    <a:lnTo>
                      <a:pt x="131" y="237"/>
                    </a:lnTo>
                    <a:lnTo>
                      <a:pt x="131" y="239"/>
                    </a:lnTo>
                    <a:lnTo>
                      <a:pt x="131" y="241"/>
                    </a:lnTo>
                    <a:lnTo>
                      <a:pt x="133" y="243"/>
                    </a:lnTo>
                    <a:lnTo>
                      <a:pt x="133" y="243"/>
                    </a:lnTo>
                    <a:lnTo>
                      <a:pt x="133" y="245"/>
                    </a:lnTo>
                    <a:lnTo>
                      <a:pt x="129" y="248"/>
                    </a:lnTo>
                    <a:lnTo>
                      <a:pt x="129" y="248"/>
                    </a:lnTo>
                    <a:lnTo>
                      <a:pt x="127" y="250"/>
                    </a:lnTo>
                    <a:lnTo>
                      <a:pt x="127" y="254"/>
                    </a:lnTo>
                    <a:lnTo>
                      <a:pt x="126" y="258"/>
                    </a:lnTo>
                    <a:lnTo>
                      <a:pt x="126" y="264"/>
                    </a:lnTo>
                    <a:lnTo>
                      <a:pt x="124" y="265"/>
                    </a:lnTo>
                    <a:lnTo>
                      <a:pt x="124" y="265"/>
                    </a:lnTo>
                    <a:lnTo>
                      <a:pt x="124" y="267"/>
                    </a:lnTo>
                    <a:lnTo>
                      <a:pt x="124" y="267"/>
                    </a:lnTo>
                    <a:lnTo>
                      <a:pt x="122" y="267"/>
                    </a:lnTo>
                    <a:lnTo>
                      <a:pt x="122" y="267"/>
                    </a:lnTo>
                    <a:lnTo>
                      <a:pt x="122" y="269"/>
                    </a:lnTo>
                    <a:lnTo>
                      <a:pt x="120" y="269"/>
                    </a:lnTo>
                    <a:lnTo>
                      <a:pt x="120" y="267"/>
                    </a:lnTo>
                    <a:lnTo>
                      <a:pt x="120" y="267"/>
                    </a:lnTo>
                    <a:lnTo>
                      <a:pt x="118" y="267"/>
                    </a:lnTo>
                    <a:lnTo>
                      <a:pt x="118" y="269"/>
                    </a:lnTo>
                    <a:lnTo>
                      <a:pt x="118" y="269"/>
                    </a:lnTo>
                    <a:lnTo>
                      <a:pt x="120" y="271"/>
                    </a:lnTo>
                    <a:lnTo>
                      <a:pt x="120" y="271"/>
                    </a:lnTo>
                    <a:lnTo>
                      <a:pt x="118" y="273"/>
                    </a:lnTo>
                    <a:lnTo>
                      <a:pt x="116" y="273"/>
                    </a:lnTo>
                    <a:lnTo>
                      <a:pt x="112" y="275"/>
                    </a:lnTo>
                    <a:lnTo>
                      <a:pt x="114" y="273"/>
                    </a:lnTo>
                    <a:lnTo>
                      <a:pt x="114" y="273"/>
                    </a:lnTo>
                    <a:lnTo>
                      <a:pt x="114" y="271"/>
                    </a:lnTo>
                    <a:lnTo>
                      <a:pt x="112" y="267"/>
                    </a:lnTo>
                    <a:lnTo>
                      <a:pt x="112" y="267"/>
                    </a:lnTo>
                    <a:lnTo>
                      <a:pt x="114" y="264"/>
                    </a:lnTo>
                    <a:lnTo>
                      <a:pt x="114" y="264"/>
                    </a:lnTo>
                    <a:lnTo>
                      <a:pt x="112" y="264"/>
                    </a:lnTo>
                    <a:lnTo>
                      <a:pt x="110" y="265"/>
                    </a:lnTo>
                    <a:lnTo>
                      <a:pt x="110" y="267"/>
                    </a:lnTo>
                    <a:lnTo>
                      <a:pt x="110" y="269"/>
                    </a:lnTo>
                    <a:lnTo>
                      <a:pt x="112" y="271"/>
                    </a:lnTo>
                    <a:lnTo>
                      <a:pt x="110" y="273"/>
                    </a:lnTo>
                    <a:lnTo>
                      <a:pt x="107" y="271"/>
                    </a:lnTo>
                    <a:lnTo>
                      <a:pt x="105" y="269"/>
                    </a:lnTo>
                    <a:lnTo>
                      <a:pt x="105" y="269"/>
                    </a:lnTo>
                    <a:lnTo>
                      <a:pt x="107" y="267"/>
                    </a:lnTo>
                    <a:lnTo>
                      <a:pt x="107" y="265"/>
                    </a:lnTo>
                    <a:lnTo>
                      <a:pt x="105" y="262"/>
                    </a:lnTo>
                    <a:lnTo>
                      <a:pt x="105" y="260"/>
                    </a:lnTo>
                    <a:lnTo>
                      <a:pt x="107" y="256"/>
                    </a:lnTo>
                    <a:lnTo>
                      <a:pt x="110" y="250"/>
                    </a:lnTo>
                    <a:lnTo>
                      <a:pt x="112" y="248"/>
                    </a:lnTo>
                    <a:lnTo>
                      <a:pt x="110" y="248"/>
                    </a:lnTo>
                    <a:lnTo>
                      <a:pt x="110" y="246"/>
                    </a:lnTo>
                    <a:lnTo>
                      <a:pt x="110" y="246"/>
                    </a:lnTo>
                    <a:lnTo>
                      <a:pt x="110" y="245"/>
                    </a:lnTo>
                    <a:lnTo>
                      <a:pt x="108" y="243"/>
                    </a:lnTo>
                    <a:lnTo>
                      <a:pt x="108" y="239"/>
                    </a:lnTo>
                    <a:lnTo>
                      <a:pt x="105" y="237"/>
                    </a:lnTo>
                    <a:lnTo>
                      <a:pt x="105" y="239"/>
                    </a:lnTo>
                    <a:lnTo>
                      <a:pt x="105" y="239"/>
                    </a:lnTo>
                    <a:lnTo>
                      <a:pt x="105" y="241"/>
                    </a:lnTo>
                    <a:lnTo>
                      <a:pt x="105" y="243"/>
                    </a:lnTo>
                    <a:lnTo>
                      <a:pt x="105" y="243"/>
                    </a:lnTo>
                    <a:lnTo>
                      <a:pt x="105" y="243"/>
                    </a:lnTo>
                    <a:lnTo>
                      <a:pt x="107" y="245"/>
                    </a:lnTo>
                    <a:lnTo>
                      <a:pt x="107" y="246"/>
                    </a:lnTo>
                    <a:lnTo>
                      <a:pt x="105" y="246"/>
                    </a:lnTo>
                    <a:lnTo>
                      <a:pt x="105" y="246"/>
                    </a:lnTo>
                    <a:lnTo>
                      <a:pt x="103" y="245"/>
                    </a:lnTo>
                    <a:lnTo>
                      <a:pt x="103" y="245"/>
                    </a:lnTo>
                    <a:lnTo>
                      <a:pt x="101" y="245"/>
                    </a:lnTo>
                    <a:lnTo>
                      <a:pt x="101" y="246"/>
                    </a:lnTo>
                    <a:lnTo>
                      <a:pt x="99" y="248"/>
                    </a:lnTo>
                    <a:lnTo>
                      <a:pt x="97" y="248"/>
                    </a:lnTo>
                    <a:lnTo>
                      <a:pt x="99" y="246"/>
                    </a:lnTo>
                    <a:lnTo>
                      <a:pt x="97" y="245"/>
                    </a:lnTo>
                    <a:lnTo>
                      <a:pt x="97" y="243"/>
                    </a:lnTo>
                    <a:lnTo>
                      <a:pt x="97" y="241"/>
                    </a:lnTo>
                    <a:lnTo>
                      <a:pt x="97" y="241"/>
                    </a:lnTo>
                    <a:lnTo>
                      <a:pt x="99" y="243"/>
                    </a:lnTo>
                    <a:lnTo>
                      <a:pt x="99" y="243"/>
                    </a:lnTo>
                    <a:lnTo>
                      <a:pt x="101" y="243"/>
                    </a:lnTo>
                    <a:lnTo>
                      <a:pt x="101" y="241"/>
                    </a:lnTo>
                    <a:lnTo>
                      <a:pt x="99" y="241"/>
                    </a:lnTo>
                    <a:lnTo>
                      <a:pt x="97" y="239"/>
                    </a:lnTo>
                    <a:lnTo>
                      <a:pt x="95" y="237"/>
                    </a:lnTo>
                    <a:lnTo>
                      <a:pt x="95" y="235"/>
                    </a:lnTo>
                    <a:lnTo>
                      <a:pt x="95" y="235"/>
                    </a:lnTo>
                    <a:close/>
                    <a:moveTo>
                      <a:pt x="150" y="195"/>
                    </a:moveTo>
                    <a:lnTo>
                      <a:pt x="158" y="195"/>
                    </a:lnTo>
                    <a:lnTo>
                      <a:pt x="160" y="195"/>
                    </a:lnTo>
                    <a:lnTo>
                      <a:pt x="163" y="195"/>
                    </a:lnTo>
                    <a:lnTo>
                      <a:pt x="179" y="193"/>
                    </a:lnTo>
                    <a:lnTo>
                      <a:pt x="184" y="191"/>
                    </a:lnTo>
                    <a:lnTo>
                      <a:pt x="184" y="191"/>
                    </a:lnTo>
                    <a:lnTo>
                      <a:pt x="186" y="191"/>
                    </a:lnTo>
                    <a:lnTo>
                      <a:pt x="186" y="193"/>
                    </a:lnTo>
                    <a:lnTo>
                      <a:pt x="186" y="193"/>
                    </a:lnTo>
                    <a:lnTo>
                      <a:pt x="186" y="193"/>
                    </a:lnTo>
                    <a:lnTo>
                      <a:pt x="186" y="195"/>
                    </a:lnTo>
                    <a:lnTo>
                      <a:pt x="188" y="195"/>
                    </a:lnTo>
                    <a:lnTo>
                      <a:pt x="190" y="195"/>
                    </a:lnTo>
                    <a:lnTo>
                      <a:pt x="192" y="195"/>
                    </a:lnTo>
                    <a:lnTo>
                      <a:pt x="194" y="195"/>
                    </a:lnTo>
                    <a:lnTo>
                      <a:pt x="196" y="193"/>
                    </a:lnTo>
                    <a:lnTo>
                      <a:pt x="198" y="191"/>
                    </a:lnTo>
                    <a:lnTo>
                      <a:pt x="198" y="191"/>
                    </a:lnTo>
                    <a:lnTo>
                      <a:pt x="198" y="191"/>
                    </a:lnTo>
                    <a:lnTo>
                      <a:pt x="199" y="190"/>
                    </a:lnTo>
                    <a:lnTo>
                      <a:pt x="198" y="190"/>
                    </a:lnTo>
                    <a:lnTo>
                      <a:pt x="198" y="190"/>
                    </a:lnTo>
                    <a:lnTo>
                      <a:pt x="198" y="188"/>
                    </a:lnTo>
                    <a:lnTo>
                      <a:pt x="198" y="186"/>
                    </a:lnTo>
                    <a:lnTo>
                      <a:pt x="199" y="184"/>
                    </a:lnTo>
                    <a:lnTo>
                      <a:pt x="207" y="176"/>
                    </a:lnTo>
                    <a:lnTo>
                      <a:pt x="207" y="174"/>
                    </a:lnTo>
                    <a:lnTo>
                      <a:pt x="209" y="173"/>
                    </a:lnTo>
                    <a:lnTo>
                      <a:pt x="209" y="171"/>
                    </a:lnTo>
                    <a:lnTo>
                      <a:pt x="209" y="167"/>
                    </a:lnTo>
                    <a:lnTo>
                      <a:pt x="209" y="165"/>
                    </a:lnTo>
                    <a:lnTo>
                      <a:pt x="211" y="163"/>
                    </a:lnTo>
                    <a:lnTo>
                      <a:pt x="213" y="159"/>
                    </a:lnTo>
                    <a:lnTo>
                      <a:pt x="216" y="157"/>
                    </a:lnTo>
                    <a:lnTo>
                      <a:pt x="218" y="159"/>
                    </a:lnTo>
                    <a:lnTo>
                      <a:pt x="218" y="161"/>
                    </a:lnTo>
                    <a:lnTo>
                      <a:pt x="216" y="163"/>
                    </a:lnTo>
                    <a:lnTo>
                      <a:pt x="215" y="163"/>
                    </a:lnTo>
                    <a:lnTo>
                      <a:pt x="213" y="165"/>
                    </a:lnTo>
                    <a:lnTo>
                      <a:pt x="215" y="171"/>
                    </a:lnTo>
                    <a:lnTo>
                      <a:pt x="215" y="171"/>
                    </a:lnTo>
                    <a:lnTo>
                      <a:pt x="215" y="173"/>
                    </a:lnTo>
                    <a:lnTo>
                      <a:pt x="216" y="173"/>
                    </a:lnTo>
                    <a:lnTo>
                      <a:pt x="218" y="173"/>
                    </a:lnTo>
                    <a:lnTo>
                      <a:pt x="218" y="173"/>
                    </a:lnTo>
                    <a:lnTo>
                      <a:pt x="220" y="171"/>
                    </a:lnTo>
                    <a:lnTo>
                      <a:pt x="220" y="171"/>
                    </a:lnTo>
                    <a:lnTo>
                      <a:pt x="222" y="169"/>
                    </a:lnTo>
                    <a:lnTo>
                      <a:pt x="222" y="169"/>
                    </a:lnTo>
                    <a:lnTo>
                      <a:pt x="228" y="167"/>
                    </a:lnTo>
                    <a:lnTo>
                      <a:pt x="232" y="165"/>
                    </a:lnTo>
                    <a:lnTo>
                      <a:pt x="235" y="163"/>
                    </a:lnTo>
                    <a:lnTo>
                      <a:pt x="237" y="161"/>
                    </a:lnTo>
                    <a:lnTo>
                      <a:pt x="239" y="159"/>
                    </a:lnTo>
                    <a:lnTo>
                      <a:pt x="241" y="157"/>
                    </a:lnTo>
                    <a:lnTo>
                      <a:pt x="241" y="155"/>
                    </a:lnTo>
                    <a:lnTo>
                      <a:pt x="243" y="154"/>
                    </a:lnTo>
                    <a:lnTo>
                      <a:pt x="245" y="152"/>
                    </a:lnTo>
                    <a:lnTo>
                      <a:pt x="245" y="152"/>
                    </a:lnTo>
                    <a:lnTo>
                      <a:pt x="247" y="150"/>
                    </a:lnTo>
                    <a:lnTo>
                      <a:pt x="249" y="150"/>
                    </a:lnTo>
                    <a:lnTo>
                      <a:pt x="251" y="148"/>
                    </a:lnTo>
                    <a:lnTo>
                      <a:pt x="252" y="144"/>
                    </a:lnTo>
                    <a:lnTo>
                      <a:pt x="254" y="140"/>
                    </a:lnTo>
                    <a:lnTo>
                      <a:pt x="258" y="131"/>
                    </a:lnTo>
                    <a:lnTo>
                      <a:pt x="262" y="123"/>
                    </a:lnTo>
                    <a:lnTo>
                      <a:pt x="262" y="121"/>
                    </a:lnTo>
                    <a:lnTo>
                      <a:pt x="262" y="117"/>
                    </a:lnTo>
                    <a:lnTo>
                      <a:pt x="262" y="117"/>
                    </a:lnTo>
                    <a:lnTo>
                      <a:pt x="262" y="116"/>
                    </a:lnTo>
                    <a:lnTo>
                      <a:pt x="262" y="114"/>
                    </a:lnTo>
                    <a:lnTo>
                      <a:pt x="260" y="114"/>
                    </a:lnTo>
                    <a:lnTo>
                      <a:pt x="260" y="114"/>
                    </a:lnTo>
                    <a:lnTo>
                      <a:pt x="258" y="114"/>
                    </a:lnTo>
                    <a:lnTo>
                      <a:pt x="258" y="114"/>
                    </a:lnTo>
                    <a:lnTo>
                      <a:pt x="258" y="112"/>
                    </a:lnTo>
                    <a:lnTo>
                      <a:pt x="262" y="110"/>
                    </a:lnTo>
                    <a:lnTo>
                      <a:pt x="262" y="106"/>
                    </a:lnTo>
                    <a:lnTo>
                      <a:pt x="260" y="100"/>
                    </a:lnTo>
                    <a:lnTo>
                      <a:pt x="262" y="97"/>
                    </a:lnTo>
                    <a:lnTo>
                      <a:pt x="264" y="97"/>
                    </a:lnTo>
                    <a:lnTo>
                      <a:pt x="266" y="95"/>
                    </a:lnTo>
                    <a:lnTo>
                      <a:pt x="266" y="95"/>
                    </a:lnTo>
                    <a:lnTo>
                      <a:pt x="268" y="93"/>
                    </a:lnTo>
                    <a:lnTo>
                      <a:pt x="268" y="91"/>
                    </a:lnTo>
                    <a:lnTo>
                      <a:pt x="268" y="89"/>
                    </a:lnTo>
                    <a:lnTo>
                      <a:pt x="268" y="87"/>
                    </a:lnTo>
                    <a:lnTo>
                      <a:pt x="270" y="87"/>
                    </a:lnTo>
                    <a:lnTo>
                      <a:pt x="271" y="87"/>
                    </a:lnTo>
                    <a:lnTo>
                      <a:pt x="271" y="89"/>
                    </a:lnTo>
                    <a:lnTo>
                      <a:pt x="271" y="91"/>
                    </a:lnTo>
                    <a:lnTo>
                      <a:pt x="273" y="93"/>
                    </a:lnTo>
                    <a:lnTo>
                      <a:pt x="273" y="95"/>
                    </a:lnTo>
                    <a:lnTo>
                      <a:pt x="275" y="95"/>
                    </a:lnTo>
                    <a:lnTo>
                      <a:pt x="275" y="93"/>
                    </a:lnTo>
                    <a:lnTo>
                      <a:pt x="277" y="93"/>
                    </a:lnTo>
                    <a:lnTo>
                      <a:pt x="279" y="93"/>
                    </a:lnTo>
                    <a:lnTo>
                      <a:pt x="279" y="93"/>
                    </a:lnTo>
                    <a:lnTo>
                      <a:pt x="279" y="93"/>
                    </a:lnTo>
                    <a:lnTo>
                      <a:pt x="281" y="93"/>
                    </a:lnTo>
                    <a:lnTo>
                      <a:pt x="281" y="91"/>
                    </a:lnTo>
                    <a:lnTo>
                      <a:pt x="281" y="91"/>
                    </a:lnTo>
                    <a:lnTo>
                      <a:pt x="281" y="89"/>
                    </a:lnTo>
                    <a:lnTo>
                      <a:pt x="281" y="87"/>
                    </a:lnTo>
                    <a:lnTo>
                      <a:pt x="281" y="87"/>
                    </a:lnTo>
                    <a:lnTo>
                      <a:pt x="279" y="87"/>
                    </a:lnTo>
                    <a:lnTo>
                      <a:pt x="275" y="89"/>
                    </a:lnTo>
                    <a:lnTo>
                      <a:pt x="275" y="87"/>
                    </a:lnTo>
                    <a:lnTo>
                      <a:pt x="275" y="85"/>
                    </a:lnTo>
                    <a:lnTo>
                      <a:pt x="275" y="83"/>
                    </a:lnTo>
                    <a:lnTo>
                      <a:pt x="277" y="81"/>
                    </a:lnTo>
                    <a:lnTo>
                      <a:pt x="279" y="83"/>
                    </a:lnTo>
                    <a:lnTo>
                      <a:pt x="281" y="83"/>
                    </a:lnTo>
                    <a:lnTo>
                      <a:pt x="283" y="85"/>
                    </a:lnTo>
                    <a:lnTo>
                      <a:pt x="285" y="83"/>
                    </a:lnTo>
                    <a:lnTo>
                      <a:pt x="285" y="87"/>
                    </a:lnTo>
                    <a:lnTo>
                      <a:pt x="285" y="91"/>
                    </a:lnTo>
                    <a:lnTo>
                      <a:pt x="285" y="95"/>
                    </a:lnTo>
                    <a:lnTo>
                      <a:pt x="285" y="99"/>
                    </a:lnTo>
                    <a:lnTo>
                      <a:pt x="285" y="99"/>
                    </a:lnTo>
                    <a:lnTo>
                      <a:pt x="287" y="100"/>
                    </a:lnTo>
                    <a:lnTo>
                      <a:pt x="289" y="102"/>
                    </a:lnTo>
                    <a:lnTo>
                      <a:pt x="290" y="104"/>
                    </a:lnTo>
                    <a:lnTo>
                      <a:pt x="290" y="106"/>
                    </a:lnTo>
                    <a:lnTo>
                      <a:pt x="292" y="110"/>
                    </a:lnTo>
                    <a:lnTo>
                      <a:pt x="292" y="116"/>
                    </a:lnTo>
                    <a:lnTo>
                      <a:pt x="294" y="121"/>
                    </a:lnTo>
                    <a:lnTo>
                      <a:pt x="292" y="125"/>
                    </a:lnTo>
                    <a:lnTo>
                      <a:pt x="290" y="131"/>
                    </a:lnTo>
                    <a:lnTo>
                      <a:pt x="289" y="131"/>
                    </a:lnTo>
                    <a:lnTo>
                      <a:pt x="289" y="131"/>
                    </a:lnTo>
                    <a:lnTo>
                      <a:pt x="289" y="133"/>
                    </a:lnTo>
                    <a:lnTo>
                      <a:pt x="287" y="133"/>
                    </a:lnTo>
                    <a:lnTo>
                      <a:pt x="287" y="135"/>
                    </a:lnTo>
                    <a:lnTo>
                      <a:pt x="287" y="136"/>
                    </a:lnTo>
                    <a:lnTo>
                      <a:pt x="285" y="140"/>
                    </a:lnTo>
                    <a:lnTo>
                      <a:pt x="285" y="140"/>
                    </a:lnTo>
                    <a:lnTo>
                      <a:pt x="283" y="142"/>
                    </a:lnTo>
                    <a:lnTo>
                      <a:pt x="283" y="142"/>
                    </a:lnTo>
                    <a:lnTo>
                      <a:pt x="281" y="142"/>
                    </a:lnTo>
                    <a:lnTo>
                      <a:pt x="279" y="144"/>
                    </a:lnTo>
                    <a:lnTo>
                      <a:pt x="279" y="144"/>
                    </a:lnTo>
                    <a:lnTo>
                      <a:pt x="277" y="148"/>
                    </a:lnTo>
                    <a:lnTo>
                      <a:pt x="277" y="150"/>
                    </a:lnTo>
                    <a:lnTo>
                      <a:pt x="277" y="157"/>
                    </a:lnTo>
                    <a:lnTo>
                      <a:pt x="279" y="161"/>
                    </a:lnTo>
                    <a:lnTo>
                      <a:pt x="277" y="163"/>
                    </a:lnTo>
                    <a:lnTo>
                      <a:pt x="277" y="167"/>
                    </a:lnTo>
                    <a:lnTo>
                      <a:pt x="273" y="174"/>
                    </a:lnTo>
                    <a:lnTo>
                      <a:pt x="271" y="180"/>
                    </a:lnTo>
                    <a:lnTo>
                      <a:pt x="271" y="186"/>
                    </a:lnTo>
                    <a:lnTo>
                      <a:pt x="275" y="191"/>
                    </a:lnTo>
                    <a:lnTo>
                      <a:pt x="273" y="191"/>
                    </a:lnTo>
                    <a:lnTo>
                      <a:pt x="271" y="193"/>
                    </a:lnTo>
                    <a:lnTo>
                      <a:pt x="270" y="193"/>
                    </a:lnTo>
                    <a:lnTo>
                      <a:pt x="270" y="195"/>
                    </a:lnTo>
                    <a:lnTo>
                      <a:pt x="270" y="197"/>
                    </a:lnTo>
                    <a:lnTo>
                      <a:pt x="270" y="199"/>
                    </a:lnTo>
                    <a:lnTo>
                      <a:pt x="268" y="199"/>
                    </a:lnTo>
                    <a:lnTo>
                      <a:pt x="268" y="201"/>
                    </a:lnTo>
                    <a:lnTo>
                      <a:pt x="268" y="201"/>
                    </a:lnTo>
                    <a:lnTo>
                      <a:pt x="264" y="203"/>
                    </a:lnTo>
                    <a:lnTo>
                      <a:pt x="262" y="207"/>
                    </a:lnTo>
                    <a:lnTo>
                      <a:pt x="260" y="207"/>
                    </a:lnTo>
                    <a:lnTo>
                      <a:pt x="258" y="205"/>
                    </a:lnTo>
                    <a:lnTo>
                      <a:pt x="258" y="203"/>
                    </a:lnTo>
                    <a:lnTo>
                      <a:pt x="260" y="199"/>
                    </a:lnTo>
                    <a:lnTo>
                      <a:pt x="260" y="197"/>
                    </a:lnTo>
                    <a:lnTo>
                      <a:pt x="262" y="197"/>
                    </a:lnTo>
                    <a:lnTo>
                      <a:pt x="262" y="195"/>
                    </a:lnTo>
                    <a:lnTo>
                      <a:pt x="262" y="195"/>
                    </a:lnTo>
                    <a:lnTo>
                      <a:pt x="262" y="193"/>
                    </a:lnTo>
                    <a:lnTo>
                      <a:pt x="262" y="193"/>
                    </a:lnTo>
                    <a:lnTo>
                      <a:pt x="260" y="191"/>
                    </a:lnTo>
                    <a:lnTo>
                      <a:pt x="260" y="191"/>
                    </a:lnTo>
                    <a:lnTo>
                      <a:pt x="258" y="193"/>
                    </a:lnTo>
                    <a:lnTo>
                      <a:pt x="258" y="193"/>
                    </a:lnTo>
                    <a:lnTo>
                      <a:pt x="258" y="193"/>
                    </a:lnTo>
                    <a:lnTo>
                      <a:pt x="258" y="195"/>
                    </a:lnTo>
                    <a:lnTo>
                      <a:pt x="256" y="197"/>
                    </a:lnTo>
                    <a:lnTo>
                      <a:pt x="256" y="199"/>
                    </a:lnTo>
                    <a:lnTo>
                      <a:pt x="256" y="199"/>
                    </a:lnTo>
                    <a:lnTo>
                      <a:pt x="256" y="199"/>
                    </a:lnTo>
                    <a:lnTo>
                      <a:pt x="258" y="199"/>
                    </a:lnTo>
                    <a:lnTo>
                      <a:pt x="256" y="201"/>
                    </a:lnTo>
                    <a:lnTo>
                      <a:pt x="252" y="199"/>
                    </a:lnTo>
                    <a:lnTo>
                      <a:pt x="249" y="201"/>
                    </a:lnTo>
                    <a:lnTo>
                      <a:pt x="247" y="203"/>
                    </a:lnTo>
                    <a:lnTo>
                      <a:pt x="247" y="209"/>
                    </a:lnTo>
                    <a:lnTo>
                      <a:pt x="245" y="210"/>
                    </a:lnTo>
                    <a:lnTo>
                      <a:pt x="243" y="210"/>
                    </a:lnTo>
                    <a:lnTo>
                      <a:pt x="241" y="209"/>
                    </a:lnTo>
                    <a:lnTo>
                      <a:pt x="243" y="207"/>
                    </a:lnTo>
                    <a:lnTo>
                      <a:pt x="245" y="205"/>
                    </a:lnTo>
                    <a:lnTo>
                      <a:pt x="241" y="203"/>
                    </a:lnTo>
                    <a:lnTo>
                      <a:pt x="237" y="205"/>
                    </a:lnTo>
                    <a:lnTo>
                      <a:pt x="235" y="209"/>
                    </a:lnTo>
                    <a:lnTo>
                      <a:pt x="234" y="212"/>
                    </a:lnTo>
                    <a:lnTo>
                      <a:pt x="232" y="212"/>
                    </a:lnTo>
                    <a:lnTo>
                      <a:pt x="224" y="210"/>
                    </a:lnTo>
                    <a:lnTo>
                      <a:pt x="220" y="210"/>
                    </a:lnTo>
                    <a:lnTo>
                      <a:pt x="218" y="210"/>
                    </a:lnTo>
                    <a:lnTo>
                      <a:pt x="215" y="212"/>
                    </a:lnTo>
                    <a:lnTo>
                      <a:pt x="216" y="210"/>
                    </a:lnTo>
                    <a:lnTo>
                      <a:pt x="216" y="210"/>
                    </a:lnTo>
                    <a:lnTo>
                      <a:pt x="218" y="210"/>
                    </a:lnTo>
                    <a:lnTo>
                      <a:pt x="218" y="209"/>
                    </a:lnTo>
                    <a:lnTo>
                      <a:pt x="216" y="209"/>
                    </a:lnTo>
                    <a:lnTo>
                      <a:pt x="215" y="209"/>
                    </a:lnTo>
                    <a:lnTo>
                      <a:pt x="215" y="209"/>
                    </a:lnTo>
                    <a:lnTo>
                      <a:pt x="213" y="209"/>
                    </a:lnTo>
                    <a:lnTo>
                      <a:pt x="213" y="209"/>
                    </a:lnTo>
                    <a:lnTo>
                      <a:pt x="213" y="210"/>
                    </a:lnTo>
                    <a:lnTo>
                      <a:pt x="211" y="209"/>
                    </a:lnTo>
                    <a:lnTo>
                      <a:pt x="211" y="207"/>
                    </a:lnTo>
                    <a:lnTo>
                      <a:pt x="211" y="205"/>
                    </a:lnTo>
                    <a:lnTo>
                      <a:pt x="213" y="205"/>
                    </a:lnTo>
                    <a:lnTo>
                      <a:pt x="211" y="203"/>
                    </a:lnTo>
                    <a:lnTo>
                      <a:pt x="209" y="205"/>
                    </a:lnTo>
                    <a:lnTo>
                      <a:pt x="209" y="205"/>
                    </a:lnTo>
                    <a:lnTo>
                      <a:pt x="207" y="209"/>
                    </a:lnTo>
                    <a:lnTo>
                      <a:pt x="207" y="210"/>
                    </a:lnTo>
                    <a:lnTo>
                      <a:pt x="207" y="210"/>
                    </a:lnTo>
                    <a:lnTo>
                      <a:pt x="209" y="212"/>
                    </a:lnTo>
                    <a:lnTo>
                      <a:pt x="211" y="214"/>
                    </a:lnTo>
                    <a:lnTo>
                      <a:pt x="211" y="216"/>
                    </a:lnTo>
                    <a:lnTo>
                      <a:pt x="211" y="216"/>
                    </a:lnTo>
                    <a:lnTo>
                      <a:pt x="209" y="218"/>
                    </a:lnTo>
                    <a:lnTo>
                      <a:pt x="205" y="218"/>
                    </a:lnTo>
                    <a:lnTo>
                      <a:pt x="203" y="220"/>
                    </a:lnTo>
                    <a:lnTo>
                      <a:pt x="201" y="222"/>
                    </a:lnTo>
                    <a:lnTo>
                      <a:pt x="198" y="229"/>
                    </a:lnTo>
                    <a:lnTo>
                      <a:pt x="194" y="231"/>
                    </a:lnTo>
                    <a:lnTo>
                      <a:pt x="192" y="231"/>
                    </a:lnTo>
                    <a:lnTo>
                      <a:pt x="188" y="229"/>
                    </a:lnTo>
                    <a:lnTo>
                      <a:pt x="186" y="228"/>
                    </a:lnTo>
                    <a:lnTo>
                      <a:pt x="184" y="224"/>
                    </a:lnTo>
                    <a:lnTo>
                      <a:pt x="184" y="224"/>
                    </a:lnTo>
                    <a:lnTo>
                      <a:pt x="184" y="222"/>
                    </a:lnTo>
                    <a:lnTo>
                      <a:pt x="182" y="220"/>
                    </a:lnTo>
                    <a:lnTo>
                      <a:pt x="184" y="218"/>
                    </a:lnTo>
                    <a:lnTo>
                      <a:pt x="184" y="216"/>
                    </a:lnTo>
                    <a:lnTo>
                      <a:pt x="186" y="216"/>
                    </a:lnTo>
                    <a:lnTo>
                      <a:pt x="188" y="214"/>
                    </a:lnTo>
                    <a:lnTo>
                      <a:pt x="188" y="212"/>
                    </a:lnTo>
                    <a:lnTo>
                      <a:pt x="188" y="212"/>
                    </a:lnTo>
                    <a:lnTo>
                      <a:pt x="188" y="210"/>
                    </a:lnTo>
                    <a:lnTo>
                      <a:pt x="186" y="210"/>
                    </a:lnTo>
                    <a:lnTo>
                      <a:pt x="184" y="210"/>
                    </a:lnTo>
                    <a:lnTo>
                      <a:pt x="180" y="210"/>
                    </a:lnTo>
                    <a:lnTo>
                      <a:pt x="177" y="209"/>
                    </a:lnTo>
                    <a:lnTo>
                      <a:pt x="173" y="209"/>
                    </a:lnTo>
                    <a:lnTo>
                      <a:pt x="171" y="210"/>
                    </a:lnTo>
                    <a:lnTo>
                      <a:pt x="163" y="212"/>
                    </a:lnTo>
                    <a:lnTo>
                      <a:pt x="148" y="218"/>
                    </a:lnTo>
                    <a:lnTo>
                      <a:pt x="146" y="218"/>
                    </a:lnTo>
                    <a:lnTo>
                      <a:pt x="143" y="218"/>
                    </a:lnTo>
                    <a:lnTo>
                      <a:pt x="141" y="216"/>
                    </a:lnTo>
                    <a:lnTo>
                      <a:pt x="139" y="216"/>
                    </a:lnTo>
                    <a:lnTo>
                      <a:pt x="137" y="218"/>
                    </a:lnTo>
                    <a:lnTo>
                      <a:pt x="137" y="220"/>
                    </a:lnTo>
                    <a:lnTo>
                      <a:pt x="137" y="224"/>
                    </a:lnTo>
                    <a:lnTo>
                      <a:pt x="135" y="226"/>
                    </a:lnTo>
                    <a:lnTo>
                      <a:pt x="131" y="224"/>
                    </a:lnTo>
                    <a:lnTo>
                      <a:pt x="129" y="222"/>
                    </a:lnTo>
                    <a:lnTo>
                      <a:pt x="126" y="222"/>
                    </a:lnTo>
                    <a:lnTo>
                      <a:pt x="122" y="224"/>
                    </a:lnTo>
                    <a:lnTo>
                      <a:pt x="120" y="224"/>
                    </a:lnTo>
                    <a:lnTo>
                      <a:pt x="120" y="224"/>
                    </a:lnTo>
                    <a:lnTo>
                      <a:pt x="118" y="222"/>
                    </a:lnTo>
                    <a:lnTo>
                      <a:pt x="118" y="222"/>
                    </a:lnTo>
                    <a:lnTo>
                      <a:pt x="116" y="224"/>
                    </a:lnTo>
                    <a:lnTo>
                      <a:pt x="116" y="220"/>
                    </a:lnTo>
                    <a:lnTo>
                      <a:pt x="116" y="218"/>
                    </a:lnTo>
                    <a:lnTo>
                      <a:pt x="116" y="216"/>
                    </a:lnTo>
                    <a:lnTo>
                      <a:pt x="118" y="216"/>
                    </a:lnTo>
                    <a:lnTo>
                      <a:pt x="120" y="216"/>
                    </a:lnTo>
                    <a:lnTo>
                      <a:pt x="120" y="216"/>
                    </a:lnTo>
                    <a:lnTo>
                      <a:pt x="122" y="216"/>
                    </a:lnTo>
                    <a:lnTo>
                      <a:pt x="126" y="214"/>
                    </a:lnTo>
                    <a:lnTo>
                      <a:pt x="127" y="212"/>
                    </a:lnTo>
                    <a:lnTo>
                      <a:pt x="144" y="197"/>
                    </a:lnTo>
                    <a:lnTo>
                      <a:pt x="148" y="195"/>
                    </a:lnTo>
                    <a:lnTo>
                      <a:pt x="150" y="195"/>
                    </a:lnTo>
                    <a:close/>
                    <a:moveTo>
                      <a:pt x="154" y="184"/>
                    </a:moveTo>
                    <a:lnTo>
                      <a:pt x="152" y="182"/>
                    </a:lnTo>
                    <a:lnTo>
                      <a:pt x="152" y="180"/>
                    </a:lnTo>
                    <a:lnTo>
                      <a:pt x="154" y="180"/>
                    </a:lnTo>
                    <a:lnTo>
                      <a:pt x="154" y="180"/>
                    </a:lnTo>
                    <a:lnTo>
                      <a:pt x="156" y="182"/>
                    </a:lnTo>
                    <a:lnTo>
                      <a:pt x="156" y="182"/>
                    </a:lnTo>
                    <a:lnTo>
                      <a:pt x="154" y="184"/>
                    </a:lnTo>
                    <a:lnTo>
                      <a:pt x="154" y="184"/>
                    </a:lnTo>
                    <a:close/>
                    <a:moveTo>
                      <a:pt x="89" y="216"/>
                    </a:moveTo>
                    <a:lnTo>
                      <a:pt x="91" y="218"/>
                    </a:lnTo>
                    <a:lnTo>
                      <a:pt x="91" y="218"/>
                    </a:lnTo>
                    <a:lnTo>
                      <a:pt x="89" y="220"/>
                    </a:lnTo>
                    <a:lnTo>
                      <a:pt x="89" y="222"/>
                    </a:lnTo>
                    <a:lnTo>
                      <a:pt x="88" y="220"/>
                    </a:lnTo>
                    <a:lnTo>
                      <a:pt x="89" y="220"/>
                    </a:lnTo>
                    <a:lnTo>
                      <a:pt x="89" y="216"/>
                    </a:lnTo>
                    <a:close/>
                    <a:moveTo>
                      <a:pt x="88" y="243"/>
                    </a:moveTo>
                    <a:lnTo>
                      <a:pt x="86" y="245"/>
                    </a:lnTo>
                    <a:lnTo>
                      <a:pt x="86" y="243"/>
                    </a:lnTo>
                    <a:lnTo>
                      <a:pt x="86" y="241"/>
                    </a:lnTo>
                    <a:lnTo>
                      <a:pt x="88" y="239"/>
                    </a:lnTo>
                    <a:lnTo>
                      <a:pt x="88" y="239"/>
                    </a:lnTo>
                    <a:lnTo>
                      <a:pt x="88" y="241"/>
                    </a:lnTo>
                    <a:lnTo>
                      <a:pt x="88" y="241"/>
                    </a:lnTo>
                    <a:lnTo>
                      <a:pt x="88" y="243"/>
                    </a:lnTo>
                    <a:close/>
                    <a:moveTo>
                      <a:pt x="91" y="237"/>
                    </a:moveTo>
                    <a:lnTo>
                      <a:pt x="93" y="235"/>
                    </a:lnTo>
                    <a:lnTo>
                      <a:pt x="93" y="235"/>
                    </a:lnTo>
                    <a:lnTo>
                      <a:pt x="95" y="235"/>
                    </a:lnTo>
                    <a:lnTo>
                      <a:pt x="93" y="235"/>
                    </a:lnTo>
                    <a:lnTo>
                      <a:pt x="93" y="237"/>
                    </a:lnTo>
                    <a:lnTo>
                      <a:pt x="93" y="237"/>
                    </a:lnTo>
                    <a:lnTo>
                      <a:pt x="91" y="237"/>
                    </a:lnTo>
                    <a:lnTo>
                      <a:pt x="91" y="237"/>
                    </a:lnTo>
                    <a:close/>
                    <a:moveTo>
                      <a:pt x="93" y="210"/>
                    </a:moveTo>
                    <a:lnTo>
                      <a:pt x="93" y="212"/>
                    </a:lnTo>
                    <a:lnTo>
                      <a:pt x="93" y="214"/>
                    </a:lnTo>
                    <a:lnTo>
                      <a:pt x="91" y="216"/>
                    </a:lnTo>
                    <a:lnTo>
                      <a:pt x="91" y="218"/>
                    </a:lnTo>
                    <a:lnTo>
                      <a:pt x="89" y="216"/>
                    </a:lnTo>
                    <a:lnTo>
                      <a:pt x="89" y="214"/>
                    </a:lnTo>
                    <a:lnTo>
                      <a:pt x="91" y="212"/>
                    </a:lnTo>
                    <a:lnTo>
                      <a:pt x="93" y="210"/>
                    </a:lnTo>
                    <a:close/>
                    <a:moveTo>
                      <a:pt x="65" y="358"/>
                    </a:moveTo>
                    <a:lnTo>
                      <a:pt x="67" y="357"/>
                    </a:lnTo>
                    <a:lnTo>
                      <a:pt x="67" y="355"/>
                    </a:lnTo>
                    <a:lnTo>
                      <a:pt x="69" y="353"/>
                    </a:lnTo>
                    <a:lnTo>
                      <a:pt x="69" y="353"/>
                    </a:lnTo>
                    <a:lnTo>
                      <a:pt x="69" y="353"/>
                    </a:lnTo>
                    <a:lnTo>
                      <a:pt x="69" y="353"/>
                    </a:lnTo>
                    <a:lnTo>
                      <a:pt x="69" y="353"/>
                    </a:lnTo>
                    <a:lnTo>
                      <a:pt x="69" y="353"/>
                    </a:lnTo>
                    <a:lnTo>
                      <a:pt x="69" y="353"/>
                    </a:lnTo>
                    <a:lnTo>
                      <a:pt x="69" y="353"/>
                    </a:lnTo>
                    <a:lnTo>
                      <a:pt x="71" y="353"/>
                    </a:lnTo>
                    <a:lnTo>
                      <a:pt x="71" y="353"/>
                    </a:lnTo>
                    <a:lnTo>
                      <a:pt x="71" y="353"/>
                    </a:lnTo>
                    <a:lnTo>
                      <a:pt x="72" y="351"/>
                    </a:lnTo>
                    <a:lnTo>
                      <a:pt x="72" y="351"/>
                    </a:lnTo>
                    <a:lnTo>
                      <a:pt x="72" y="349"/>
                    </a:lnTo>
                    <a:lnTo>
                      <a:pt x="74" y="349"/>
                    </a:lnTo>
                    <a:lnTo>
                      <a:pt x="74" y="349"/>
                    </a:lnTo>
                    <a:lnTo>
                      <a:pt x="74" y="353"/>
                    </a:lnTo>
                    <a:lnTo>
                      <a:pt x="69" y="357"/>
                    </a:lnTo>
                    <a:lnTo>
                      <a:pt x="69" y="358"/>
                    </a:lnTo>
                    <a:lnTo>
                      <a:pt x="67" y="358"/>
                    </a:lnTo>
                    <a:lnTo>
                      <a:pt x="67" y="360"/>
                    </a:lnTo>
                    <a:lnTo>
                      <a:pt x="65" y="362"/>
                    </a:lnTo>
                    <a:lnTo>
                      <a:pt x="65" y="362"/>
                    </a:lnTo>
                    <a:lnTo>
                      <a:pt x="63" y="360"/>
                    </a:lnTo>
                    <a:lnTo>
                      <a:pt x="65" y="358"/>
                    </a:lnTo>
                    <a:close/>
                    <a:moveTo>
                      <a:pt x="97" y="264"/>
                    </a:moveTo>
                    <a:lnTo>
                      <a:pt x="97" y="264"/>
                    </a:lnTo>
                    <a:lnTo>
                      <a:pt x="97" y="264"/>
                    </a:lnTo>
                    <a:lnTo>
                      <a:pt x="97" y="264"/>
                    </a:lnTo>
                    <a:lnTo>
                      <a:pt x="97" y="264"/>
                    </a:lnTo>
                    <a:lnTo>
                      <a:pt x="97" y="264"/>
                    </a:lnTo>
                    <a:lnTo>
                      <a:pt x="97" y="262"/>
                    </a:lnTo>
                    <a:lnTo>
                      <a:pt x="99" y="264"/>
                    </a:lnTo>
                    <a:lnTo>
                      <a:pt x="97" y="264"/>
                    </a:lnTo>
                    <a:close/>
                    <a:moveTo>
                      <a:pt x="101" y="254"/>
                    </a:moveTo>
                    <a:lnTo>
                      <a:pt x="101" y="254"/>
                    </a:lnTo>
                    <a:lnTo>
                      <a:pt x="101" y="252"/>
                    </a:lnTo>
                    <a:lnTo>
                      <a:pt x="101" y="252"/>
                    </a:lnTo>
                    <a:lnTo>
                      <a:pt x="101" y="248"/>
                    </a:lnTo>
                    <a:lnTo>
                      <a:pt x="103" y="248"/>
                    </a:lnTo>
                    <a:lnTo>
                      <a:pt x="105" y="250"/>
                    </a:lnTo>
                    <a:lnTo>
                      <a:pt x="105" y="250"/>
                    </a:lnTo>
                    <a:lnTo>
                      <a:pt x="105" y="252"/>
                    </a:lnTo>
                    <a:lnTo>
                      <a:pt x="105" y="254"/>
                    </a:lnTo>
                    <a:lnTo>
                      <a:pt x="103" y="254"/>
                    </a:lnTo>
                    <a:lnTo>
                      <a:pt x="103" y="254"/>
                    </a:lnTo>
                    <a:lnTo>
                      <a:pt x="101" y="254"/>
                    </a:lnTo>
                    <a:lnTo>
                      <a:pt x="101" y="254"/>
                    </a:lnTo>
                    <a:lnTo>
                      <a:pt x="101" y="254"/>
                    </a:lnTo>
                    <a:lnTo>
                      <a:pt x="101" y="254"/>
                    </a:lnTo>
                    <a:close/>
                    <a:moveTo>
                      <a:pt x="118" y="283"/>
                    </a:moveTo>
                    <a:lnTo>
                      <a:pt x="116" y="284"/>
                    </a:lnTo>
                    <a:lnTo>
                      <a:pt x="116" y="286"/>
                    </a:lnTo>
                    <a:lnTo>
                      <a:pt x="116" y="281"/>
                    </a:lnTo>
                    <a:lnTo>
                      <a:pt x="118" y="279"/>
                    </a:lnTo>
                    <a:lnTo>
                      <a:pt x="120" y="279"/>
                    </a:lnTo>
                    <a:lnTo>
                      <a:pt x="118" y="281"/>
                    </a:lnTo>
                    <a:lnTo>
                      <a:pt x="118" y="283"/>
                    </a:lnTo>
                    <a:close/>
                    <a:moveTo>
                      <a:pt x="110" y="288"/>
                    </a:moveTo>
                    <a:lnTo>
                      <a:pt x="108" y="288"/>
                    </a:lnTo>
                    <a:lnTo>
                      <a:pt x="108" y="286"/>
                    </a:lnTo>
                    <a:lnTo>
                      <a:pt x="108" y="284"/>
                    </a:lnTo>
                    <a:lnTo>
                      <a:pt x="110" y="284"/>
                    </a:lnTo>
                    <a:lnTo>
                      <a:pt x="110" y="286"/>
                    </a:lnTo>
                    <a:lnTo>
                      <a:pt x="112" y="286"/>
                    </a:lnTo>
                    <a:lnTo>
                      <a:pt x="112" y="288"/>
                    </a:lnTo>
                    <a:lnTo>
                      <a:pt x="110" y="288"/>
                    </a:lnTo>
                    <a:close/>
                    <a:moveTo>
                      <a:pt x="258" y="239"/>
                    </a:moveTo>
                    <a:lnTo>
                      <a:pt x="258" y="239"/>
                    </a:lnTo>
                    <a:lnTo>
                      <a:pt x="258" y="241"/>
                    </a:lnTo>
                    <a:lnTo>
                      <a:pt x="260" y="239"/>
                    </a:lnTo>
                    <a:lnTo>
                      <a:pt x="258" y="239"/>
                    </a:lnTo>
                    <a:close/>
                    <a:moveTo>
                      <a:pt x="252" y="210"/>
                    </a:moveTo>
                    <a:lnTo>
                      <a:pt x="252" y="210"/>
                    </a:lnTo>
                    <a:lnTo>
                      <a:pt x="252" y="209"/>
                    </a:lnTo>
                    <a:lnTo>
                      <a:pt x="252" y="209"/>
                    </a:lnTo>
                    <a:lnTo>
                      <a:pt x="252" y="209"/>
                    </a:lnTo>
                    <a:lnTo>
                      <a:pt x="251" y="209"/>
                    </a:lnTo>
                    <a:lnTo>
                      <a:pt x="252" y="210"/>
                    </a:lnTo>
                    <a:lnTo>
                      <a:pt x="252" y="210"/>
                    </a:lnTo>
                    <a:lnTo>
                      <a:pt x="252" y="21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21" name="Freeform 1866">
                <a:extLst>
                  <a:ext uri="{FF2B5EF4-FFF2-40B4-BE49-F238E27FC236}">
                    <a16:creationId xmlns:a16="http://schemas.microsoft.com/office/drawing/2014/main" id="{B3DD741A-D6D7-2F99-02A2-9DFCB9CF8802}"/>
                  </a:ext>
                </a:extLst>
              </p:cNvPr>
              <p:cNvSpPr>
                <a:spLocks noEditPoints="1"/>
              </p:cNvSpPr>
              <p:nvPr/>
            </p:nvSpPr>
            <p:spPr bwMode="auto">
              <a:xfrm>
                <a:off x="27230319" y="-325288"/>
                <a:ext cx="7979190" cy="5556065"/>
              </a:xfrm>
              <a:custGeom>
                <a:avLst/>
                <a:gdLst>
                  <a:gd name="T0" fmla="*/ 570 w 978"/>
                  <a:gd name="T1" fmla="*/ 654 h 681"/>
                  <a:gd name="T2" fmla="*/ 625 w 978"/>
                  <a:gd name="T3" fmla="*/ 622 h 681"/>
                  <a:gd name="T4" fmla="*/ 773 w 978"/>
                  <a:gd name="T5" fmla="*/ 449 h 681"/>
                  <a:gd name="T6" fmla="*/ 976 w 978"/>
                  <a:gd name="T7" fmla="*/ 121 h 681"/>
                  <a:gd name="T8" fmla="*/ 923 w 978"/>
                  <a:gd name="T9" fmla="*/ 134 h 681"/>
                  <a:gd name="T10" fmla="*/ 896 w 978"/>
                  <a:gd name="T11" fmla="*/ 98 h 681"/>
                  <a:gd name="T12" fmla="*/ 864 w 978"/>
                  <a:gd name="T13" fmla="*/ 78 h 681"/>
                  <a:gd name="T14" fmla="*/ 843 w 978"/>
                  <a:gd name="T15" fmla="*/ 26 h 681"/>
                  <a:gd name="T16" fmla="*/ 800 w 978"/>
                  <a:gd name="T17" fmla="*/ 0 h 681"/>
                  <a:gd name="T18" fmla="*/ 754 w 978"/>
                  <a:gd name="T19" fmla="*/ 32 h 681"/>
                  <a:gd name="T20" fmla="*/ 731 w 978"/>
                  <a:gd name="T21" fmla="*/ 72 h 681"/>
                  <a:gd name="T22" fmla="*/ 676 w 978"/>
                  <a:gd name="T23" fmla="*/ 119 h 681"/>
                  <a:gd name="T24" fmla="*/ 727 w 978"/>
                  <a:gd name="T25" fmla="*/ 134 h 681"/>
                  <a:gd name="T26" fmla="*/ 682 w 978"/>
                  <a:gd name="T27" fmla="*/ 176 h 681"/>
                  <a:gd name="T28" fmla="*/ 585 w 978"/>
                  <a:gd name="T29" fmla="*/ 239 h 681"/>
                  <a:gd name="T30" fmla="*/ 364 w 978"/>
                  <a:gd name="T31" fmla="*/ 235 h 681"/>
                  <a:gd name="T32" fmla="*/ 276 w 978"/>
                  <a:gd name="T33" fmla="*/ 188 h 681"/>
                  <a:gd name="T34" fmla="*/ 231 w 978"/>
                  <a:gd name="T35" fmla="*/ 117 h 681"/>
                  <a:gd name="T36" fmla="*/ 195 w 978"/>
                  <a:gd name="T37" fmla="*/ 119 h 681"/>
                  <a:gd name="T38" fmla="*/ 144 w 978"/>
                  <a:gd name="T39" fmla="*/ 186 h 681"/>
                  <a:gd name="T40" fmla="*/ 111 w 978"/>
                  <a:gd name="T41" fmla="*/ 235 h 681"/>
                  <a:gd name="T42" fmla="*/ 32 w 978"/>
                  <a:gd name="T43" fmla="*/ 282 h 681"/>
                  <a:gd name="T44" fmla="*/ 3 w 978"/>
                  <a:gd name="T45" fmla="*/ 320 h 681"/>
                  <a:gd name="T46" fmla="*/ 26 w 978"/>
                  <a:gd name="T47" fmla="*/ 351 h 681"/>
                  <a:gd name="T48" fmla="*/ 70 w 978"/>
                  <a:gd name="T49" fmla="*/ 377 h 681"/>
                  <a:gd name="T50" fmla="*/ 83 w 978"/>
                  <a:gd name="T51" fmla="*/ 406 h 681"/>
                  <a:gd name="T52" fmla="*/ 85 w 978"/>
                  <a:gd name="T53" fmla="*/ 434 h 681"/>
                  <a:gd name="T54" fmla="*/ 81 w 978"/>
                  <a:gd name="T55" fmla="*/ 444 h 681"/>
                  <a:gd name="T56" fmla="*/ 104 w 978"/>
                  <a:gd name="T57" fmla="*/ 461 h 681"/>
                  <a:gd name="T58" fmla="*/ 184 w 978"/>
                  <a:gd name="T59" fmla="*/ 499 h 681"/>
                  <a:gd name="T60" fmla="*/ 237 w 978"/>
                  <a:gd name="T61" fmla="*/ 510 h 681"/>
                  <a:gd name="T62" fmla="*/ 269 w 978"/>
                  <a:gd name="T63" fmla="*/ 508 h 681"/>
                  <a:gd name="T64" fmla="*/ 305 w 978"/>
                  <a:gd name="T65" fmla="*/ 510 h 681"/>
                  <a:gd name="T66" fmla="*/ 329 w 978"/>
                  <a:gd name="T67" fmla="*/ 491 h 681"/>
                  <a:gd name="T68" fmla="*/ 360 w 978"/>
                  <a:gd name="T69" fmla="*/ 485 h 681"/>
                  <a:gd name="T70" fmla="*/ 364 w 978"/>
                  <a:gd name="T71" fmla="*/ 501 h 681"/>
                  <a:gd name="T72" fmla="*/ 392 w 978"/>
                  <a:gd name="T73" fmla="*/ 508 h 681"/>
                  <a:gd name="T74" fmla="*/ 386 w 978"/>
                  <a:gd name="T75" fmla="*/ 565 h 681"/>
                  <a:gd name="T76" fmla="*/ 415 w 978"/>
                  <a:gd name="T77" fmla="*/ 599 h 681"/>
                  <a:gd name="T78" fmla="*/ 449 w 978"/>
                  <a:gd name="T79" fmla="*/ 631 h 681"/>
                  <a:gd name="T80" fmla="*/ 481 w 978"/>
                  <a:gd name="T81" fmla="*/ 603 h 681"/>
                  <a:gd name="T82" fmla="*/ 530 w 978"/>
                  <a:gd name="T83" fmla="*/ 603 h 681"/>
                  <a:gd name="T84" fmla="*/ 574 w 978"/>
                  <a:gd name="T85" fmla="*/ 624 h 681"/>
                  <a:gd name="T86" fmla="*/ 589 w 978"/>
                  <a:gd name="T87" fmla="*/ 628 h 681"/>
                  <a:gd name="T88" fmla="*/ 623 w 978"/>
                  <a:gd name="T89" fmla="*/ 620 h 681"/>
                  <a:gd name="T90" fmla="*/ 650 w 978"/>
                  <a:gd name="T91" fmla="*/ 607 h 681"/>
                  <a:gd name="T92" fmla="*/ 688 w 978"/>
                  <a:gd name="T93" fmla="*/ 597 h 681"/>
                  <a:gd name="T94" fmla="*/ 710 w 978"/>
                  <a:gd name="T95" fmla="*/ 573 h 681"/>
                  <a:gd name="T96" fmla="*/ 737 w 978"/>
                  <a:gd name="T97" fmla="*/ 556 h 681"/>
                  <a:gd name="T98" fmla="*/ 752 w 978"/>
                  <a:gd name="T99" fmla="*/ 521 h 681"/>
                  <a:gd name="T100" fmla="*/ 773 w 978"/>
                  <a:gd name="T101" fmla="*/ 484 h 681"/>
                  <a:gd name="T102" fmla="*/ 771 w 978"/>
                  <a:gd name="T103" fmla="*/ 459 h 681"/>
                  <a:gd name="T104" fmla="*/ 756 w 978"/>
                  <a:gd name="T105" fmla="*/ 427 h 681"/>
                  <a:gd name="T106" fmla="*/ 756 w 978"/>
                  <a:gd name="T107" fmla="*/ 358 h 681"/>
                  <a:gd name="T108" fmla="*/ 773 w 978"/>
                  <a:gd name="T109" fmla="*/ 341 h 681"/>
                  <a:gd name="T110" fmla="*/ 705 w 978"/>
                  <a:gd name="T111" fmla="*/ 320 h 681"/>
                  <a:gd name="T112" fmla="*/ 777 w 978"/>
                  <a:gd name="T113" fmla="*/ 286 h 681"/>
                  <a:gd name="T114" fmla="*/ 771 w 978"/>
                  <a:gd name="T115" fmla="*/ 313 h 681"/>
                  <a:gd name="T116" fmla="*/ 866 w 978"/>
                  <a:gd name="T117" fmla="*/ 265 h 681"/>
                  <a:gd name="T118" fmla="*/ 911 w 978"/>
                  <a:gd name="T119" fmla="*/ 241 h 681"/>
                  <a:gd name="T120" fmla="*/ 919 w 978"/>
                  <a:gd name="T121" fmla="*/ 197 h 681"/>
                  <a:gd name="T122" fmla="*/ 953 w 978"/>
                  <a:gd name="T123" fmla="*/ 182 h 681"/>
                  <a:gd name="T124" fmla="*/ 968 w 978"/>
                  <a:gd name="T125" fmla="*/ 148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78" h="681">
                    <a:moveTo>
                      <a:pt x="739" y="552"/>
                    </a:moveTo>
                    <a:lnTo>
                      <a:pt x="741" y="554"/>
                    </a:lnTo>
                    <a:lnTo>
                      <a:pt x="739" y="556"/>
                    </a:lnTo>
                    <a:lnTo>
                      <a:pt x="739" y="556"/>
                    </a:lnTo>
                    <a:lnTo>
                      <a:pt x="739" y="556"/>
                    </a:lnTo>
                    <a:lnTo>
                      <a:pt x="739" y="554"/>
                    </a:lnTo>
                    <a:lnTo>
                      <a:pt x="739" y="554"/>
                    </a:lnTo>
                    <a:lnTo>
                      <a:pt x="739" y="552"/>
                    </a:lnTo>
                    <a:lnTo>
                      <a:pt x="739" y="552"/>
                    </a:lnTo>
                    <a:close/>
                    <a:moveTo>
                      <a:pt x="777" y="480"/>
                    </a:moveTo>
                    <a:lnTo>
                      <a:pt x="777" y="478"/>
                    </a:lnTo>
                    <a:lnTo>
                      <a:pt x="775" y="480"/>
                    </a:lnTo>
                    <a:lnTo>
                      <a:pt x="775" y="480"/>
                    </a:lnTo>
                    <a:lnTo>
                      <a:pt x="775" y="480"/>
                    </a:lnTo>
                    <a:lnTo>
                      <a:pt x="777" y="480"/>
                    </a:lnTo>
                    <a:lnTo>
                      <a:pt x="777" y="482"/>
                    </a:lnTo>
                    <a:lnTo>
                      <a:pt x="777" y="480"/>
                    </a:lnTo>
                    <a:lnTo>
                      <a:pt x="777" y="480"/>
                    </a:lnTo>
                    <a:close/>
                    <a:moveTo>
                      <a:pt x="712" y="573"/>
                    </a:moveTo>
                    <a:lnTo>
                      <a:pt x="712" y="573"/>
                    </a:lnTo>
                    <a:lnTo>
                      <a:pt x="714" y="573"/>
                    </a:lnTo>
                    <a:lnTo>
                      <a:pt x="712" y="573"/>
                    </a:lnTo>
                    <a:lnTo>
                      <a:pt x="712" y="573"/>
                    </a:lnTo>
                    <a:close/>
                    <a:moveTo>
                      <a:pt x="597" y="650"/>
                    </a:moveTo>
                    <a:lnTo>
                      <a:pt x="595" y="649"/>
                    </a:lnTo>
                    <a:lnTo>
                      <a:pt x="593" y="649"/>
                    </a:lnTo>
                    <a:lnTo>
                      <a:pt x="591" y="650"/>
                    </a:lnTo>
                    <a:lnTo>
                      <a:pt x="591" y="650"/>
                    </a:lnTo>
                    <a:lnTo>
                      <a:pt x="589" y="650"/>
                    </a:lnTo>
                    <a:lnTo>
                      <a:pt x="589" y="650"/>
                    </a:lnTo>
                    <a:lnTo>
                      <a:pt x="589" y="650"/>
                    </a:lnTo>
                    <a:lnTo>
                      <a:pt x="589" y="650"/>
                    </a:lnTo>
                    <a:lnTo>
                      <a:pt x="587" y="650"/>
                    </a:lnTo>
                    <a:lnTo>
                      <a:pt x="583" y="650"/>
                    </a:lnTo>
                    <a:lnTo>
                      <a:pt x="572" y="652"/>
                    </a:lnTo>
                    <a:lnTo>
                      <a:pt x="570" y="652"/>
                    </a:lnTo>
                    <a:lnTo>
                      <a:pt x="570" y="654"/>
                    </a:lnTo>
                    <a:lnTo>
                      <a:pt x="570" y="654"/>
                    </a:lnTo>
                    <a:lnTo>
                      <a:pt x="570" y="654"/>
                    </a:lnTo>
                    <a:lnTo>
                      <a:pt x="568" y="656"/>
                    </a:lnTo>
                    <a:lnTo>
                      <a:pt x="564" y="658"/>
                    </a:lnTo>
                    <a:lnTo>
                      <a:pt x="563" y="660"/>
                    </a:lnTo>
                    <a:lnTo>
                      <a:pt x="561" y="662"/>
                    </a:lnTo>
                    <a:lnTo>
                      <a:pt x="561" y="664"/>
                    </a:lnTo>
                    <a:lnTo>
                      <a:pt x="561" y="669"/>
                    </a:lnTo>
                    <a:lnTo>
                      <a:pt x="563" y="673"/>
                    </a:lnTo>
                    <a:lnTo>
                      <a:pt x="563" y="675"/>
                    </a:lnTo>
                    <a:lnTo>
                      <a:pt x="564" y="677"/>
                    </a:lnTo>
                    <a:lnTo>
                      <a:pt x="570" y="679"/>
                    </a:lnTo>
                    <a:lnTo>
                      <a:pt x="572" y="681"/>
                    </a:lnTo>
                    <a:lnTo>
                      <a:pt x="574" y="681"/>
                    </a:lnTo>
                    <a:lnTo>
                      <a:pt x="576" y="681"/>
                    </a:lnTo>
                    <a:lnTo>
                      <a:pt x="576" y="681"/>
                    </a:lnTo>
                    <a:lnTo>
                      <a:pt x="578" y="679"/>
                    </a:lnTo>
                    <a:lnTo>
                      <a:pt x="578" y="679"/>
                    </a:lnTo>
                    <a:lnTo>
                      <a:pt x="582" y="677"/>
                    </a:lnTo>
                    <a:lnTo>
                      <a:pt x="582" y="677"/>
                    </a:lnTo>
                    <a:lnTo>
                      <a:pt x="583" y="677"/>
                    </a:lnTo>
                    <a:lnTo>
                      <a:pt x="585" y="675"/>
                    </a:lnTo>
                    <a:lnTo>
                      <a:pt x="589" y="671"/>
                    </a:lnTo>
                    <a:lnTo>
                      <a:pt x="589" y="671"/>
                    </a:lnTo>
                    <a:lnTo>
                      <a:pt x="591" y="669"/>
                    </a:lnTo>
                    <a:lnTo>
                      <a:pt x="593" y="662"/>
                    </a:lnTo>
                    <a:lnTo>
                      <a:pt x="593" y="662"/>
                    </a:lnTo>
                    <a:lnTo>
                      <a:pt x="595" y="660"/>
                    </a:lnTo>
                    <a:lnTo>
                      <a:pt x="597" y="658"/>
                    </a:lnTo>
                    <a:lnTo>
                      <a:pt x="599" y="656"/>
                    </a:lnTo>
                    <a:lnTo>
                      <a:pt x="599" y="654"/>
                    </a:lnTo>
                    <a:lnTo>
                      <a:pt x="597" y="652"/>
                    </a:lnTo>
                    <a:lnTo>
                      <a:pt x="597" y="650"/>
                    </a:lnTo>
                    <a:close/>
                    <a:moveTo>
                      <a:pt x="623" y="622"/>
                    </a:moveTo>
                    <a:lnTo>
                      <a:pt x="623" y="622"/>
                    </a:lnTo>
                    <a:lnTo>
                      <a:pt x="623" y="622"/>
                    </a:lnTo>
                    <a:lnTo>
                      <a:pt x="625" y="622"/>
                    </a:lnTo>
                    <a:lnTo>
                      <a:pt x="625" y="622"/>
                    </a:lnTo>
                    <a:lnTo>
                      <a:pt x="625" y="622"/>
                    </a:lnTo>
                    <a:lnTo>
                      <a:pt x="623" y="622"/>
                    </a:lnTo>
                    <a:lnTo>
                      <a:pt x="623" y="622"/>
                    </a:lnTo>
                    <a:close/>
                    <a:moveTo>
                      <a:pt x="627" y="622"/>
                    </a:moveTo>
                    <a:lnTo>
                      <a:pt x="627" y="622"/>
                    </a:lnTo>
                    <a:lnTo>
                      <a:pt x="627" y="624"/>
                    </a:lnTo>
                    <a:lnTo>
                      <a:pt x="627" y="622"/>
                    </a:lnTo>
                    <a:lnTo>
                      <a:pt x="627" y="622"/>
                    </a:lnTo>
                    <a:lnTo>
                      <a:pt x="629" y="620"/>
                    </a:lnTo>
                    <a:lnTo>
                      <a:pt x="627" y="620"/>
                    </a:lnTo>
                    <a:lnTo>
                      <a:pt x="627" y="622"/>
                    </a:lnTo>
                    <a:close/>
                    <a:moveTo>
                      <a:pt x="762" y="508"/>
                    </a:moveTo>
                    <a:lnTo>
                      <a:pt x="762" y="506"/>
                    </a:lnTo>
                    <a:lnTo>
                      <a:pt x="762" y="506"/>
                    </a:lnTo>
                    <a:lnTo>
                      <a:pt x="762" y="506"/>
                    </a:lnTo>
                    <a:lnTo>
                      <a:pt x="762" y="508"/>
                    </a:lnTo>
                    <a:lnTo>
                      <a:pt x="760" y="508"/>
                    </a:lnTo>
                    <a:lnTo>
                      <a:pt x="760" y="508"/>
                    </a:lnTo>
                    <a:lnTo>
                      <a:pt x="762" y="508"/>
                    </a:lnTo>
                    <a:lnTo>
                      <a:pt x="762" y="508"/>
                    </a:lnTo>
                    <a:lnTo>
                      <a:pt x="762" y="508"/>
                    </a:lnTo>
                    <a:lnTo>
                      <a:pt x="762" y="508"/>
                    </a:lnTo>
                    <a:lnTo>
                      <a:pt x="762" y="508"/>
                    </a:lnTo>
                    <a:lnTo>
                      <a:pt x="762" y="508"/>
                    </a:lnTo>
                    <a:close/>
                    <a:moveTo>
                      <a:pt x="638" y="601"/>
                    </a:moveTo>
                    <a:lnTo>
                      <a:pt x="637" y="601"/>
                    </a:lnTo>
                    <a:lnTo>
                      <a:pt x="638" y="601"/>
                    </a:lnTo>
                    <a:lnTo>
                      <a:pt x="638" y="601"/>
                    </a:lnTo>
                    <a:lnTo>
                      <a:pt x="638" y="603"/>
                    </a:lnTo>
                    <a:lnTo>
                      <a:pt x="640" y="603"/>
                    </a:lnTo>
                    <a:lnTo>
                      <a:pt x="638" y="603"/>
                    </a:lnTo>
                    <a:lnTo>
                      <a:pt x="638" y="601"/>
                    </a:lnTo>
                    <a:lnTo>
                      <a:pt x="638" y="601"/>
                    </a:lnTo>
                    <a:close/>
                    <a:moveTo>
                      <a:pt x="764" y="444"/>
                    </a:moveTo>
                    <a:lnTo>
                      <a:pt x="762" y="444"/>
                    </a:lnTo>
                    <a:lnTo>
                      <a:pt x="764" y="446"/>
                    </a:lnTo>
                    <a:lnTo>
                      <a:pt x="765" y="447"/>
                    </a:lnTo>
                    <a:lnTo>
                      <a:pt x="769" y="449"/>
                    </a:lnTo>
                    <a:lnTo>
                      <a:pt x="773" y="449"/>
                    </a:lnTo>
                    <a:lnTo>
                      <a:pt x="771" y="447"/>
                    </a:lnTo>
                    <a:lnTo>
                      <a:pt x="767" y="446"/>
                    </a:lnTo>
                    <a:lnTo>
                      <a:pt x="764" y="444"/>
                    </a:lnTo>
                    <a:close/>
                    <a:moveTo>
                      <a:pt x="777" y="472"/>
                    </a:moveTo>
                    <a:lnTo>
                      <a:pt x="775" y="472"/>
                    </a:lnTo>
                    <a:lnTo>
                      <a:pt x="775" y="472"/>
                    </a:lnTo>
                    <a:lnTo>
                      <a:pt x="775" y="474"/>
                    </a:lnTo>
                    <a:lnTo>
                      <a:pt x="777" y="476"/>
                    </a:lnTo>
                    <a:lnTo>
                      <a:pt x="779" y="476"/>
                    </a:lnTo>
                    <a:lnTo>
                      <a:pt x="781" y="474"/>
                    </a:lnTo>
                    <a:lnTo>
                      <a:pt x="779" y="474"/>
                    </a:lnTo>
                    <a:lnTo>
                      <a:pt x="777" y="472"/>
                    </a:lnTo>
                    <a:close/>
                    <a:moveTo>
                      <a:pt x="589" y="631"/>
                    </a:moveTo>
                    <a:lnTo>
                      <a:pt x="587" y="631"/>
                    </a:lnTo>
                    <a:lnTo>
                      <a:pt x="587" y="633"/>
                    </a:lnTo>
                    <a:lnTo>
                      <a:pt x="587" y="633"/>
                    </a:lnTo>
                    <a:lnTo>
                      <a:pt x="589" y="633"/>
                    </a:lnTo>
                    <a:lnTo>
                      <a:pt x="591" y="633"/>
                    </a:lnTo>
                    <a:lnTo>
                      <a:pt x="591" y="633"/>
                    </a:lnTo>
                    <a:lnTo>
                      <a:pt x="591" y="633"/>
                    </a:lnTo>
                    <a:lnTo>
                      <a:pt x="589" y="631"/>
                    </a:lnTo>
                    <a:close/>
                    <a:moveTo>
                      <a:pt x="781" y="476"/>
                    </a:moveTo>
                    <a:lnTo>
                      <a:pt x="781" y="476"/>
                    </a:lnTo>
                    <a:lnTo>
                      <a:pt x="781" y="476"/>
                    </a:lnTo>
                    <a:lnTo>
                      <a:pt x="781" y="478"/>
                    </a:lnTo>
                    <a:lnTo>
                      <a:pt x="781" y="478"/>
                    </a:lnTo>
                    <a:lnTo>
                      <a:pt x="781" y="478"/>
                    </a:lnTo>
                    <a:lnTo>
                      <a:pt x="781" y="478"/>
                    </a:lnTo>
                    <a:lnTo>
                      <a:pt x="781" y="476"/>
                    </a:lnTo>
                    <a:lnTo>
                      <a:pt x="781" y="476"/>
                    </a:lnTo>
                    <a:close/>
                    <a:moveTo>
                      <a:pt x="976" y="131"/>
                    </a:moveTo>
                    <a:lnTo>
                      <a:pt x="976" y="127"/>
                    </a:lnTo>
                    <a:lnTo>
                      <a:pt x="976" y="127"/>
                    </a:lnTo>
                    <a:lnTo>
                      <a:pt x="978" y="125"/>
                    </a:lnTo>
                    <a:lnTo>
                      <a:pt x="978" y="125"/>
                    </a:lnTo>
                    <a:lnTo>
                      <a:pt x="978" y="123"/>
                    </a:lnTo>
                    <a:lnTo>
                      <a:pt x="978" y="123"/>
                    </a:lnTo>
                    <a:lnTo>
                      <a:pt x="976" y="121"/>
                    </a:lnTo>
                    <a:lnTo>
                      <a:pt x="976" y="121"/>
                    </a:lnTo>
                    <a:lnTo>
                      <a:pt x="974" y="121"/>
                    </a:lnTo>
                    <a:lnTo>
                      <a:pt x="972" y="119"/>
                    </a:lnTo>
                    <a:lnTo>
                      <a:pt x="970" y="119"/>
                    </a:lnTo>
                    <a:lnTo>
                      <a:pt x="968" y="121"/>
                    </a:lnTo>
                    <a:lnTo>
                      <a:pt x="966" y="121"/>
                    </a:lnTo>
                    <a:lnTo>
                      <a:pt x="964" y="123"/>
                    </a:lnTo>
                    <a:lnTo>
                      <a:pt x="963" y="123"/>
                    </a:lnTo>
                    <a:lnTo>
                      <a:pt x="959" y="125"/>
                    </a:lnTo>
                    <a:lnTo>
                      <a:pt x="959" y="127"/>
                    </a:lnTo>
                    <a:lnTo>
                      <a:pt x="955" y="127"/>
                    </a:lnTo>
                    <a:lnTo>
                      <a:pt x="953" y="127"/>
                    </a:lnTo>
                    <a:lnTo>
                      <a:pt x="953" y="127"/>
                    </a:lnTo>
                    <a:lnTo>
                      <a:pt x="951" y="127"/>
                    </a:lnTo>
                    <a:lnTo>
                      <a:pt x="951" y="127"/>
                    </a:lnTo>
                    <a:lnTo>
                      <a:pt x="949" y="127"/>
                    </a:lnTo>
                    <a:lnTo>
                      <a:pt x="949" y="129"/>
                    </a:lnTo>
                    <a:lnTo>
                      <a:pt x="947" y="129"/>
                    </a:lnTo>
                    <a:lnTo>
                      <a:pt x="947" y="129"/>
                    </a:lnTo>
                    <a:lnTo>
                      <a:pt x="945" y="129"/>
                    </a:lnTo>
                    <a:lnTo>
                      <a:pt x="945" y="131"/>
                    </a:lnTo>
                    <a:lnTo>
                      <a:pt x="945" y="131"/>
                    </a:lnTo>
                    <a:lnTo>
                      <a:pt x="944" y="133"/>
                    </a:lnTo>
                    <a:lnTo>
                      <a:pt x="944" y="133"/>
                    </a:lnTo>
                    <a:lnTo>
                      <a:pt x="944" y="133"/>
                    </a:lnTo>
                    <a:lnTo>
                      <a:pt x="944" y="134"/>
                    </a:lnTo>
                    <a:lnTo>
                      <a:pt x="942" y="134"/>
                    </a:lnTo>
                    <a:lnTo>
                      <a:pt x="942" y="134"/>
                    </a:lnTo>
                    <a:lnTo>
                      <a:pt x="940" y="134"/>
                    </a:lnTo>
                    <a:lnTo>
                      <a:pt x="938" y="134"/>
                    </a:lnTo>
                    <a:lnTo>
                      <a:pt x="934" y="134"/>
                    </a:lnTo>
                    <a:lnTo>
                      <a:pt x="932" y="134"/>
                    </a:lnTo>
                    <a:lnTo>
                      <a:pt x="928" y="134"/>
                    </a:lnTo>
                    <a:lnTo>
                      <a:pt x="927" y="134"/>
                    </a:lnTo>
                    <a:lnTo>
                      <a:pt x="925" y="134"/>
                    </a:lnTo>
                    <a:lnTo>
                      <a:pt x="925" y="134"/>
                    </a:lnTo>
                    <a:lnTo>
                      <a:pt x="923" y="134"/>
                    </a:lnTo>
                    <a:lnTo>
                      <a:pt x="923" y="134"/>
                    </a:lnTo>
                    <a:lnTo>
                      <a:pt x="921" y="134"/>
                    </a:lnTo>
                    <a:lnTo>
                      <a:pt x="921" y="134"/>
                    </a:lnTo>
                    <a:lnTo>
                      <a:pt x="919" y="134"/>
                    </a:lnTo>
                    <a:lnTo>
                      <a:pt x="917" y="134"/>
                    </a:lnTo>
                    <a:lnTo>
                      <a:pt x="917" y="131"/>
                    </a:lnTo>
                    <a:lnTo>
                      <a:pt x="917" y="131"/>
                    </a:lnTo>
                    <a:lnTo>
                      <a:pt x="915" y="129"/>
                    </a:lnTo>
                    <a:lnTo>
                      <a:pt x="915" y="129"/>
                    </a:lnTo>
                    <a:lnTo>
                      <a:pt x="915" y="129"/>
                    </a:lnTo>
                    <a:lnTo>
                      <a:pt x="915" y="129"/>
                    </a:lnTo>
                    <a:lnTo>
                      <a:pt x="915" y="129"/>
                    </a:lnTo>
                    <a:lnTo>
                      <a:pt x="913" y="127"/>
                    </a:lnTo>
                    <a:lnTo>
                      <a:pt x="913" y="127"/>
                    </a:lnTo>
                    <a:lnTo>
                      <a:pt x="913" y="125"/>
                    </a:lnTo>
                    <a:lnTo>
                      <a:pt x="915" y="123"/>
                    </a:lnTo>
                    <a:lnTo>
                      <a:pt x="915" y="123"/>
                    </a:lnTo>
                    <a:lnTo>
                      <a:pt x="915" y="123"/>
                    </a:lnTo>
                    <a:lnTo>
                      <a:pt x="915" y="123"/>
                    </a:lnTo>
                    <a:lnTo>
                      <a:pt x="915" y="121"/>
                    </a:lnTo>
                    <a:lnTo>
                      <a:pt x="915" y="121"/>
                    </a:lnTo>
                    <a:lnTo>
                      <a:pt x="915" y="119"/>
                    </a:lnTo>
                    <a:lnTo>
                      <a:pt x="911" y="115"/>
                    </a:lnTo>
                    <a:lnTo>
                      <a:pt x="911" y="114"/>
                    </a:lnTo>
                    <a:lnTo>
                      <a:pt x="911" y="114"/>
                    </a:lnTo>
                    <a:lnTo>
                      <a:pt x="911" y="112"/>
                    </a:lnTo>
                    <a:lnTo>
                      <a:pt x="911" y="112"/>
                    </a:lnTo>
                    <a:lnTo>
                      <a:pt x="913" y="112"/>
                    </a:lnTo>
                    <a:lnTo>
                      <a:pt x="911" y="110"/>
                    </a:lnTo>
                    <a:lnTo>
                      <a:pt x="909" y="110"/>
                    </a:lnTo>
                    <a:lnTo>
                      <a:pt x="908" y="108"/>
                    </a:lnTo>
                    <a:lnTo>
                      <a:pt x="906" y="108"/>
                    </a:lnTo>
                    <a:lnTo>
                      <a:pt x="904" y="108"/>
                    </a:lnTo>
                    <a:lnTo>
                      <a:pt x="904" y="106"/>
                    </a:lnTo>
                    <a:lnTo>
                      <a:pt x="902" y="104"/>
                    </a:lnTo>
                    <a:lnTo>
                      <a:pt x="900" y="102"/>
                    </a:lnTo>
                    <a:lnTo>
                      <a:pt x="898" y="100"/>
                    </a:lnTo>
                    <a:lnTo>
                      <a:pt x="896" y="100"/>
                    </a:lnTo>
                    <a:lnTo>
                      <a:pt x="896" y="98"/>
                    </a:lnTo>
                    <a:lnTo>
                      <a:pt x="896" y="98"/>
                    </a:lnTo>
                    <a:lnTo>
                      <a:pt x="894" y="98"/>
                    </a:lnTo>
                    <a:lnTo>
                      <a:pt x="894" y="96"/>
                    </a:lnTo>
                    <a:lnTo>
                      <a:pt x="894" y="96"/>
                    </a:lnTo>
                    <a:lnTo>
                      <a:pt x="892" y="96"/>
                    </a:lnTo>
                    <a:lnTo>
                      <a:pt x="892" y="96"/>
                    </a:lnTo>
                    <a:lnTo>
                      <a:pt x="892" y="98"/>
                    </a:lnTo>
                    <a:lnTo>
                      <a:pt x="892" y="98"/>
                    </a:lnTo>
                    <a:lnTo>
                      <a:pt x="890" y="98"/>
                    </a:lnTo>
                    <a:lnTo>
                      <a:pt x="890" y="96"/>
                    </a:lnTo>
                    <a:lnTo>
                      <a:pt x="889" y="96"/>
                    </a:lnTo>
                    <a:lnTo>
                      <a:pt x="889" y="96"/>
                    </a:lnTo>
                    <a:lnTo>
                      <a:pt x="887" y="96"/>
                    </a:lnTo>
                    <a:lnTo>
                      <a:pt x="887" y="96"/>
                    </a:lnTo>
                    <a:lnTo>
                      <a:pt x="883" y="95"/>
                    </a:lnTo>
                    <a:lnTo>
                      <a:pt x="883" y="95"/>
                    </a:lnTo>
                    <a:lnTo>
                      <a:pt x="883" y="93"/>
                    </a:lnTo>
                    <a:lnTo>
                      <a:pt x="883" y="93"/>
                    </a:lnTo>
                    <a:lnTo>
                      <a:pt x="883" y="93"/>
                    </a:lnTo>
                    <a:lnTo>
                      <a:pt x="881" y="93"/>
                    </a:lnTo>
                    <a:lnTo>
                      <a:pt x="881" y="93"/>
                    </a:lnTo>
                    <a:lnTo>
                      <a:pt x="873" y="93"/>
                    </a:lnTo>
                    <a:lnTo>
                      <a:pt x="870" y="93"/>
                    </a:lnTo>
                    <a:lnTo>
                      <a:pt x="868" y="91"/>
                    </a:lnTo>
                    <a:lnTo>
                      <a:pt x="868" y="91"/>
                    </a:lnTo>
                    <a:lnTo>
                      <a:pt x="866" y="91"/>
                    </a:lnTo>
                    <a:lnTo>
                      <a:pt x="866" y="91"/>
                    </a:lnTo>
                    <a:lnTo>
                      <a:pt x="866" y="89"/>
                    </a:lnTo>
                    <a:lnTo>
                      <a:pt x="864" y="89"/>
                    </a:lnTo>
                    <a:lnTo>
                      <a:pt x="864" y="87"/>
                    </a:lnTo>
                    <a:lnTo>
                      <a:pt x="864" y="87"/>
                    </a:lnTo>
                    <a:lnTo>
                      <a:pt x="862" y="87"/>
                    </a:lnTo>
                    <a:lnTo>
                      <a:pt x="862" y="85"/>
                    </a:lnTo>
                    <a:lnTo>
                      <a:pt x="862" y="83"/>
                    </a:lnTo>
                    <a:lnTo>
                      <a:pt x="864" y="81"/>
                    </a:lnTo>
                    <a:lnTo>
                      <a:pt x="864" y="79"/>
                    </a:lnTo>
                    <a:lnTo>
                      <a:pt x="864" y="78"/>
                    </a:lnTo>
                    <a:lnTo>
                      <a:pt x="864" y="78"/>
                    </a:lnTo>
                    <a:lnTo>
                      <a:pt x="862" y="78"/>
                    </a:lnTo>
                    <a:lnTo>
                      <a:pt x="862" y="76"/>
                    </a:lnTo>
                    <a:lnTo>
                      <a:pt x="862" y="76"/>
                    </a:lnTo>
                    <a:lnTo>
                      <a:pt x="860" y="76"/>
                    </a:lnTo>
                    <a:lnTo>
                      <a:pt x="860" y="74"/>
                    </a:lnTo>
                    <a:lnTo>
                      <a:pt x="860" y="74"/>
                    </a:lnTo>
                    <a:lnTo>
                      <a:pt x="860" y="72"/>
                    </a:lnTo>
                    <a:lnTo>
                      <a:pt x="860" y="72"/>
                    </a:lnTo>
                    <a:lnTo>
                      <a:pt x="860" y="70"/>
                    </a:lnTo>
                    <a:lnTo>
                      <a:pt x="860" y="70"/>
                    </a:lnTo>
                    <a:lnTo>
                      <a:pt x="860" y="68"/>
                    </a:lnTo>
                    <a:lnTo>
                      <a:pt x="860" y="68"/>
                    </a:lnTo>
                    <a:lnTo>
                      <a:pt x="860" y="68"/>
                    </a:lnTo>
                    <a:lnTo>
                      <a:pt x="860" y="66"/>
                    </a:lnTo>
                    <a:lnTo>
                      <a:pt x="858" y="64"/>
                    </a:lnTo>
                    <a:lnTo>
                      <a:pt x="858" y="62"/>
                    </a:lnTo>
                    <a:lnTo>
                      <a:pt x="854" y="59"/>
                    </a:lnTo>
                    <a:lnTo>
                      <a:pt x="853" y="57"/>
                    </a:lnTo>
                    <a:lnTo>
                      <a:pt x="853" y="55"/>
                    </a:lnTo>
                    <a:lnTo>
                      <a:pt x="853" y="51"/>
                    </a:lnTo>
                    <a:lnTo>
                      <a:pt x="853" y="49"/>
                    </a:lnTo>
                    <a:lnTo>
                      <a:pt x="853" y="49"/>
                    </a:lnTo>
                    <a:lnTo>
                      <a:pt x="851" y="47"/>
                    </a:lnTo>
                    <a:lnTo>
                      <a:pt x="851" y="47"/>
                    </a:lnTo>
                    <a:lnTo>
                      <a:pt x="851" y="45"/>
                    </a:lnTo>
                    <a:lnTo>
                      <a:pt x="849" y="45"/>
                    </a:lnTo>
                    <a:lnTo>
                      <a:pt x="849" y="43"/>
                    </a:lnTo>
                    <a:lnTo>
                      <a:pt x="849" y="43"/>
                    </a:lnTo>
                    <a:lnTo>
                      <a:pt x="849" y="41"/>
                    </a:lnTo>
                    <a:lnTo>
                      <a:pt x="849" y="41"/>
                    </a:lnTo>
                    <a:lnTo>
                      <a:pt x="849" y="40"/>
                    </a:lnTo>
                    <a:lnTo>
                      <a:pt x="847" y="36"/>
                    </a:lnTo>
                    <a:lnTo>
                      <a:pt x="847" y="34"/>
                    </a:lnTo>
                    <a:lnTo>
                      <a:pt x="845" y="32"/>
                    </a:lnTo>
                    <a:lnTo>
                      <a:pt x="845" y="32"/>
                    </a:lnTo>
                    <a:lnTo>
                      <a:pt x="845" y="30"/>
                    </a:lnTo>
                    <a:lnTo>
                      <a:pt x="845" y="28"/>
                    </a:lnTo>
                    <a:lnTo>
                      <a:pt x="843" y="26"/>
                    </a:lnTo>
                    <a:lnTo>
                      <a:pt x="843" y="26"/>
                    </a:lnTo>
                    <a:lnTo>
                      <a:pt x="843" y="26"/>
                    </a:lnTo>
                    <a:lnTo>
                      <a:pt x="843" y="26"/>
                    </a:lnTo>
                    <a:lnTo>
                      <a:pt x="843" y="24"/>
                    </a:lnTo>
                    <a:lnTo>
                      <a:pt x="843" y="24"/>
                    </a:lnTo>
                    <a:lnTo>
                      <a:pt x="841" y="23"/>
                    </a:lnTo>
                    <a:lnTo>
                      <a:pt x="839" y="23"/>
                    </a:lnTo>
                    <a:lnTo>
                      <a:pt x="839" y="21"/>
                    </a:lnTo>
                    <a:lnTo>
                      <a:pt x="839" y="19"/>
                    </a:lnTo>
                    <a:lnTo>
                      <a:pt x="839" y="19"/>
                    </a:lnTo>
                    <a:lnTo>
                      <a:pt x="839" y="19"/>
                    </a:lnTo>
                    <a:lnTo>
                      <a:pt x="839" y="17"/>
                    </a:lnTo>
                    <a:lnTo>
                      <a:pt x="837" y="17"/>
                    </a:lnTo>
                    <a:lnTo>
                      <a:pt x="837" y="15"/>
                    </a:lnTo>
                    <a:lnTo>
                      <a:pt x="834" y="15"/>
                    </a:lnTo>
                    <a:lnTo>
                      <a:pt x="834" y="11"/>
                    </a:lnTo>
                    <a:lnTo>
                      <a:pt x="832" y="11"/>
                    </a:lnTo>
                    <a:lnTo>
                      <a:pt x="830" y="11"/>
                    </a:lnTo>
                    <a:lnTo>
                      <a:pt x="828" y="9"/>
                    </a:lnTo>
                    <a:lnTo>
                      <a:pt x="826" y="9"/>
                    </a:lnTo>
                    <a:lnTo>
                      <a:pt x="824" y="7"/>
                    </a:lnTo>
                    <a:lnTo>
                      <a:pt x="824" y="7"/>
                    </a:lnTo>
                    <a:lnTo>
                      <a:pt x="822" y="7"/>
                    </a:lnTo>
                    <a:lnTo>
                      <a:pt x="820" y="9"/>
                    </a:lnTo>
                    <a:lnTo>
                      <a:pt x="820" y="9"/>
                    </a:lnTo>
                    <a:lnTo>
                      <a:pt x="818" y="9"/>
                    </a:lnTo>
                    <a:lnTo>
                      <a:pt x="817" y="7"/>
                    </a:lnTo>
                    <a:lnTo>
                      <a:pt x="815" y="7"/>
                    </a:lnTo>
                    <a:lnTo>
                      <a:pt x="813" y="5"/>
                    </a:lnTo>
                    <a:lnTo>
                      <a:pt x="811" y="5"/>
                    </a:lnTo>
                    <a:lnTo>
                      <a:pt x="809" y="4"/>
                    </a:lnTo>
                    <a:lnTo>
                      <a:pt x="807" y="4"/>
                    </a:lnTo>
                    <a:lnTo>
                      <a:pt x="807" y="4"/>
                    </a:lnTo>
                    <a:lnTo>
                      <a:pt x="803" y="2"/>
                    </a:lnTo>
                    <a:lnTo>
                      <a:pt x="801" y="0"/>
                    </a:lnTo>
                    <a:lnTo>
                      <a:pt x="801" y="0"/>
                    </a:lnTo>
                    <a:lnTo>
                      <a:pt x="800" y="0"/>
                    </a:lnTo>
                    <a:lnTo>
                      <a:pt x="800" y="0"/>
                    </a:lnTo>
                    <a:lnTo>
                      <a:pt x="798" y="0"/>
                    </a:lnTo>
                    <a:lnTo>
                      <a:pt x="798" y="0"/>
                    </a:lnTo>
                    <a:lnTo>
                      <a:pt x="798" y="0"/>
                    </a:lnTo>
                    <a:lnTo>
                      <a:pt x="796" y="0"/>
                    </a:lnTo>
                    <a:lnTo>
                      <a:pt x="796" y="0"/>
                    </a:lnTo>
                    <a:lnTo>
                      <a:pt x="794" y="0"/>
                    </a:lnTo>
                    <a:lnTo>
                      <a:pt x="792" y="0"/>
                    </a:lnTo>
                    <a:lnTo>
                      <a:pt x="792" y="2"/>
                    </a:lnTo>
                    <a:lnTo>
                      <a:pt x="790" y="2"/>
                    </a:lnTo>
                    <a:lnTo>
                      <a:pt x="788" y="2"/>
                    </a:lnTo>
                    <a:lnTo>
                      <a:pt x="786" y="2"/>
                    </a:lnTo>
                    <a:lnTo>
                      <a:pt x="784" y="2"/>
                    </a:lnTo>
                    <a:lnTo>
                      <a:pt x="782" y="2"/>
                    </a:lnTo>
                    <a:lnTo>
                      <a:pt x="779" y="2"/>
                    </a:lnTo>
                    <a:lnTo>
                      <a:pt x="765" y="5"/>
                    </a:lnTo>
                    <a:lnTo>
                      <a:pt x="762" y="5"/>
                    </a:lnTo>
                    <a:lnTo>
                      <a:pt x="760" y="5"/>
                    </a:lnTo>
                    <a:lnTo>
                      <a:pt x="756" y="7"/>
                    </a:lnTo>
                    <a:lnTo>
                      <a:pt x="754" y="9"/>
                    </a:lnTo>
                    <a:lnTo>
                      <a:pt x="748" y="15"/>
                    </a:lnTo>
                    <a:lnTo>
                      <a:pt x="746" y="15"/>
                    </a:lnTo>
                    <a:lnTo>
                      <a:pt x="745" y="17"/>
                    </a:lnTo>
                    <a:lnTo>
                      <a:pt x="745" y="17"/>
                    </a:lnTo>
                    <a:lnTo>
                      <a:pt x="743" y="19"/>
                    </a:lnTo>
                    <a:lnTo>
                      <a:pt x="743" y="19"/>
                    </a:lnTo>
                    <a:lnTo>
                      <a:pt x="745" y="21"/>
                    </a:lnTo>
                    <a:lnTo>
                      <a:pt x="745" y="21"/>
                    </a:lnTo>
                    <a:lnTo>
                      <a:pt x="746" y="21"/>
                    </a:lnTo>
                    <a:lnTo>
                      <a:pt x="746" y="21"/>
                    </a:lnTo>
                    <a:lnTo>
                      <a:pt x="748" y="21"/>
                    </a:lnTo>
                    <a:lnTo>
                      <a:pt x="750" y="21"/>
                    </a:lnTo>
                    <a:lnTo>
                      <a:pt x="752" y="23"/>
                    </a:lnTo>
                    <a:lnTo>
                      <a:pt x="754" y="23"/>
                    </a:lnTo>
                    <a:lnTo>
                      <a:pt x="754" y="24"/>
                    </a:lnTo>
                    <a:lnTo>
                      <a:pt x="752" y="26"/>
                    </a:lnTo>
                    <a:lnTo>
                      <a:pt x="754" y="28"/>
                    </a:lnTo>
                    <a:lnTo>
                      <a:pt x="754" y="30"/>
                    </a:lnTo>
                    <a:lnTo>
                      <a:pt x="754" y="32"/>
                    </a:lnTo>
                    <a:lnTo>
                      <a:pt x="754" y="32"/>
                    </a:lnTo>
                    <a:lnTo>
                      <a:pt x="754" y="34"/>
                    </a:lnTo>
                    <a:lnTo>
                      <a:pt x="754" y="34"/>
                    </a:lnTo>
                    <a:lnTo>
                      <a:pt x="754" y="34"/>
                    </a:lnTo>
                    <a:lnTo>
                      <a:pt x="754" y="36"/>
                    </a:lnTo>
                    <a:lnTo>
                      <a:pt x="752" y="36"/>
                    </a:lnTo>
                    <a:lnTo>
                      <a:pt x="752" y="38"/>
                    </a:lnTo>
                    <a:lnTo>
                      <a:pt x="752" y="38"/>
                    </a:lnTo>
                    <a:lnTo>
                      <a:pt x="750" y="38"/>
                    </a:lnTo>
                    <a:lnTo>
                      <a:pt x="750" y="40"/>
                    </a:lnTo>
                    <a:lnTo>
                      <a:pt x="748" y="40"/>
                    </a:lnTo>
                    <a:lnTo>
                      <a:pt x="746" y="41"/>
                    </a:lnTo>
                    <a:lnTo>
                      <a:pt x="746" y="41"/>
                    </a:lnTo>
                    <a:lnTo>
                      <a:pt x="743" y="43"/>
                    </a:lnTo>
                    <a:lnTo>
                      <a:pt x="743" y="47"/>
                    </a:lnTo>
                    <a:lnTo>
                      <a:pt x="741" y="49"/>
                    </a:lnTo>
                    <a:lnTo>
                      <a:pt x="741" y="51"/>
                    </a:lnTo>
                    <a:lnTo>
                      <a:pt x="739" y="53"/>
                    </a:lnTo>
                    <a:lnTo>
                      <a:pt x="739" y="53"/>
                    </a:lnTo>
                    <a:lnTo>
                      <a:pt x="739" y="53"/>
                    </a:lnTo>
                    <a:lnTo>
                      <a:pt x="739" y="55"/>
                    </a:lnTo>
                    <a:lnTo>
                      <a:pt x="739" y="55"/>
                    </a:lnTo>
                    <a:lnTo>
                      <a:pt x="739" y="57"/>
                    </a:lnTo>
                    <a:lnTo>
                      <a:pt x="737" y="57"/>
                    </a:lnTo>
                    <a:lnTo>
                      <a:pt x="737" y="59"/>
                    </a:lnTo>
                    <a:lnTo>
                      <a:pt x="737" y="59"/>
                    </a:lnTo>
                    <a:lnTo>
                      <a:pt x="735" y="60"/>
                    </a:lnTo>
                    <a:lnTo>
                      <a:pt x="735" y="60"/>
                    </a:lnTo>
                    <a:lnTo>
                      <a:pt x="735" y="60"/>
                    </a:lnTo>
                    <a:lnTo>
                      <a:pt x="735" y="62"/>
                    </a:lnTo>
                    <a:lnTo>
                      <a:pt x="735" y="62"/>
                    </a:lnTo>
                    <a:lnTo>
                      <a:pt x="735" y="64"/>
                    </a:lnTo>
                    <a:lnTo>
                      <a:pt x="733" y="64"/>
                    </a:lnTo>
                    <a:lnTo>
                      <a:pt x="731" y="68"/>
                    </a:lnTo>
                    <a:lnTo>
                      <a:pt x="731" y="70"/>
                    </a:lnTo>
                    <a:lnTo>
                      <a:pt x="731" y="70"/>
                    </a:lnTo>
                    <a:lnTo>
                      <a:pt x="731" y="70"/>
                    </a:lnTo>
                    <a:lnTo>
                      <a:pt x="731" y="72"/>
                    </a:lnTo>
                    <a:lnTo>
                      <a:pt x="729" y="72"/>
                    </a:lnTo>
                    <a:lnTo>
                      <a:pt x="729" y="74"/>
                    </a:lnTo>
                    <a:lnTo>
                      <a:pt x="729" y="74"/>
                    </a:lnTo>
                    <a:lnTo>
                      <a:pt x="731" y="74"/>
                    </a:lnTo>
                    <a:lnTo>
                      <a:pt x="731" y="74"/>
                    </a:lnTo>
                    <a:lnTo>
                      <a:pt x="731" y="74"/>
                    </a:lnTo>
                    <a:lnTo>
                      <a:pt x="731" y="74"/>
                    </a:lnTo>
                    <a:lnTo>
                      <a:pt x="731" y="76"/>
                    </a:lnTo>
                    <a:lnTo>
                      <a:pt x="731" y="76"/>
                    </a:lnTo>
                    <a:lnTo>
                      <a:pt x="731" y="76"/>
                    </a:lnTo>
                    <a:lnTo>
                      <a:pt x="731" y="78"/>
                    </a:lnTo>
                    <a:lnTo>
                      <a:pt x="731" y="78"/>
                    </a:lnTo>
                    <a:lnTo>
                      <a:pt x="731" y="78"/>
                    </a:lnTo>
                    <a:lnTo>
                      <a:pt x="731" y="79"/>
                    </a:lnTo>
                    <a:lnTo>
                      <a:pt x="731" y="79"/>
                    </a:lnTo>
                    <a:lnTo>
                      <a:pt x="731" y="79"/>
                    </a:lnTo>
                    <a:lnTo>
                      <a:pt x="731" y="81"/>
                    </a:lnTo>
                    <a:lnTo>
                      <a:pt x="731" y="81"/>
                    </a:lnTo>
                    <a:lnTo>
                      <a:pt x="729" y="81"/>
                    </a:lnTo>
                    <a:lnTo>
                      <a:pt x="729" y="81"/>
                    </a:lnTo>
                    <a:lnTo>
                      <a:pt x="727" y="83"/>
                    </a:lnTo>
                    <a:lnTo>
                      <a:pt x="726" y="83"/>
                    </a:lnTo>
                    <a:lnTo>
                      <a:pt x="722" y="83"/>
                    </a:lnTo>
                    <a:lnTo>
                      <a:pt x="718" y="87"/>
                    </a:lnTo>
                    <a:lnTo>
                      <a:pt x="710" y="93"/>
                    </a:lnTo>
                    <a:lnTo>
                      <a:pt x="709" y="93"/>
                    </a:lnTo>
                    <a:lnTo>
                      <a:pt x="709" y="95"/>
                    </a:lnTo>
                    <a:lnTo>
                      <a:pt x="707" y="93"/>
                    </a:lnTo>
                    <a:lnTo>
                      <a:pt x="695" y="89"/>
                    </a:lnTo>
                    <a:lnTo>
                      <a:pt x="693" y="89"/>
                    </a:lnTo>
                    <a:lnTo>
                      <a:pt x="691" y="87"/>
                    </a:lnTo>
                    <a:lnTo>
                      <a:pt x="690" y="87"/>
                    </a:lnTo>
                    <a:lnTo>
                      <a:pt x="678" y="110"/>
                    </a:lnTo>
                    <a:lnTo>
                      <a:pt x="678" y="112"/>
                    </a:lnTo>
                    <a:lnTo>
                      <a:pt x="676" y="114"/>
                    </a:lnTo>
                    <a:lnTo>
                      <a:pt x="676" y="115"/>
                    </a:lnTo>
                    <a:lnTo>
                      <a:pt x="674" y="117"/>
                    </a:lnTo>
                    <a:lnTo>
                      <a:pt x="676" y="119"/>
                    </a:lnTo>
                    <a:lnTo>
                      <a:pt x="674" y="121"/>
                    </a:lnTo>
                    <a:lnTo>
                      <a:pt x="674" y="123"/>
                    </a:lnTo>
                    <a:lnTo>
                      <a:pt x="673" y="125"/>
                    </a:lnTo>
                    <a:lnTo>
                      <a:pt x="671" y="125"/>
                    </a:lnTo>
                    <a:lnTo>
                      <a:pt x="671" y="127"/>
                    </a:lnTo>
                    <a:lnTo>
                      <a:pt x="671" y="129"/>
                    </a:lnTo>
                    <a:lnTo>
                      <a:pt x="673" y="131"/>
                    </a:lnTo>
                    <a:lnTo>
                      <a:pt x="673" y="131"/>
                    </a:lnTo>
                    <a:lnTo>
                      <a:pt x="673" y="133"/>
                    </a:lnTo>
                    <a:lnTo>
                      <a:pt x="674" y="133"/>
                    </a:lnTo>
                    <a:lnTo>
                      <a:pt x="676" y="134"/>
                    </a:lnTo>
                    <a:lnTo>
                      <a:pt x="676" y="134"/>
                    </a:lnTo>
                    <a:lnTo>
                      <a:pt x="678" y="134"/>
                    </a:lnTo>
                    <a:lnTo>
                      <a:pt x="680" y="134"/>
                    </a:lnTo>
                    <a:lnTo>
                      <a:pt x="680" y="133"/>
                    </a:lnTo>
                    <a:lnTo>
                      <a:pt x="682" y="133"/>
                    </a:lnTo>
                    <a:lnTo>
                      <a:pt x="684" y="131"/>
                    </a:lnTo>
                    <a:lnTo>
                      <a:pt x="688" y="131"/>
                    </a:lnTo>
                    <a:lnTo>
                      <a:pt x="690" y="131"/>
                    </a:lnTo>
                    <a:lnTo>
                      <a:pt x="691" y="131"/>
                    </a:lnTo>
                    <a:lnTo>
                      <a:pt x="695" y="133"/>
                    </a:lnTo>
                    <a:lnTo>
                      <a:pt x="699" y="134"/>
                    </a:lnTo>
                    <a:lnTo>
                      <a:pt x="701" y="136"/>
                    </a:lnTo>
                    <a:lnTo>
                      <a:pt x="701" y="134"/>
                    </a:lnTo>
                    <a:lnTo>
                      <a:pt x="705" y="131"/>
                    </a:lnTo>
                    <a:lnTo>
                      <a:pt x="707" y="131"/>
                    </a:lnTo>
                    <a:lnTo>
                      <a:pt x="707" y="129"/>
                    </a:lnTo>
                    <a:lnTo>
                      <a:pt x="709" y="129"/>
                    </a:lnTo>
                    <a:lnTo>
                      <a:pt x="709" y="129"/>
                    </a:lnTo>
                    <a:lnTo>
                      <a:pt x="712" y="127"/>
                    </a:lnTo>
                    <a:lnTo>
                      <a:pt x="714" y="129"/>
                    </a:lnTo>
                    <a:lnTo>
                      <a:pt x="718" y="129"/>
                    </a:lnTo>
                    <a:lnTo>
                      <a:pt x="720" y="129"/>
                    </a:lnTo>
                    <a:lnTo>
                      <a:pt x="720" y="131"/>
                    </a:lnTo>
                    <a:lnTo>
                      <a:pt x="724" y="133"/>
                    </a:lnTo>
                    <a:lnTo>
                      <a:pt x="724" y="134"/>
                    </a:lnTo>
                    <a:lnTo>
                      <a:pt x="726" y="134"/>
                    </a:lnTo>
                    <a:lnTo>
                      <a:pt x="727" y="134"/>
                    </a:lnTo>
                    <a:lnTo>
                      <a:pt x="727" y="136"/>
                    </a:lnTo>
                    <a:lnTo>
                      <a:pt x="729" y="136"/>
                    </a:lnTo>
                    <a:lnTo>
                      <a:pt x="731" y="140"/>
                    </a:lnTo>
                    <a:lnTo>
                      <a:pt x="731" y="142"/>
                    </a:lnTo>
                    <a:lnTo>
                      <a:pt x="735" y="144"/>
                    </a:lnTo>
                    <a:lnTo>
                      <a:pt x="739" y="150"/>
                    </a:lnTo>
                    <a:lnTo>
                      <a:pt x="741" y="155"/>
                    </a:lnTo>
                    <a:lnTo>
                      <a:pt x="739" y="157"/>
                    </a:lnTo>
                    <a:lnTo>
                      <a:pt x="735" y="159"/>
                    </a:lnTo>
                    <a:lnTo>
                      <a:pt x="733" y="157"/>
                    </a:lnTo>
                    <a:lnTo>
                      <a:pt x="729" y="157"/>
                    </a:lnTo>
                    <a:lnTo>
                      <a:pt x="726" y="155"/>
                    </a:lnTo>
                    <a:lnTo>
                      <a:pt x="722" y="155"/>
                    </a:lnTo>
                    <a:lnTo>
                      <a:pt x="714" y="157"/>
                    </a:lnTo>
                    <a:lnTo>
                      <a:pt x="712" y="157"/>
                    </a:lnTo>
                    <a:lnTo>
                      <a:pt x="710" y="157"/>
                    </a:lnTo>
                    <a:lnTo>
                      <a:pt x="709" y="159"/>
                    </a:lnTo>
                    <a:lnTo>
                      <a:pt x="707" y="159"/>
                    </a:lnTo>
                    <a:lnTo>
                      <a:pt x="707" y="159"/>
                    </a:lnTo>
                    <a:lnTo>
                      <a:pt x="705" y="159"/>
                    </a:lnTo>
                    <a:lnTo>
                      <a:pt x="703" y="159"/>
                    </a:lnTo>
                    <a:lnTo>
                      <a:pt x="701" y="159"/>
                    </a:lnTo>
                    <a:lnTo>
                      <a:pt x="701" y="159"/>
                    </a:lnTo>
                    <a:lnTo>
                      <a:pt x="701" y="159"/>
                    </a:lnTo>
                    <a:lnTo>
                      <a:pt x="699" y="161"/>
                    </a:lnTo>
                    <a:lnTo>
                      <a:pt x="699" y="163"/>
                    </a:lnTo>
                    <a:lnTo>
                      <a:pt x="699" y="163"/>
                    </a:lnTo>
                    <a:lnTo>
                      <a:pt x="699" y="163"/>
                    </a:lnTo>
                    <a:lnTo>
                      <a:pt x="697" y="163"/>
                    </a:lnTo>
                    <a:lnTo>
                      <a:pt x="693" y="163"/>
                    </a:lnTo>
                    <a:lnTo>
                      <a:pt x="691" y="163"/>
                    </a:lnTo>
                    <a:lnTo>
                      <a:pt x="690" y="163"/>
                    </a:lnTo>
                    <a:lnTo>
                      <a:pt x="688" y="165"/>
                    </a:lnTo>
                    <a:lnTo>
                      <a:pt x="686" y="167"/>
                    </a:lnTo>
                    <a:lnTo>
                      <a:pt x="684" y="169"/>
                    </a:lnTo>
                    <a:lnTo>
                      <a:pt x="682" y="172"/>
                    </a:lnTo>
                    <a:lnTo>
                      <a:pt x="682" y="174"/>
                    </a:lnTo>
                    <a:lnTo>
                      <a:pt x="682" y="176"/>
                    </a:lnTo>
                    <a:lnTo>
                      <a:pt x="678" y="178"/>
                    </a:lnTo>
                    <a:lnTo>
                      <a:pt x="674" y="182"/>
                    </a:lnTo>
                    <a:lnTo>
                      <a:pt x="673" y="182"/>
                    </a:lnTo>
                    <a:lnTo>
                      <a:pt x="669" y="184"/>
                    </a:lnTo>
                    <a:lnTo>
                      <a:pt x="665" y="184"/>
                    </a:lnTo>
                    <a:lnTo>
                      <a:pt x="663" y="184"/>
                    </a:lnTo>
                    <a:lnTo>
                      <a:pt x="661" y="184"/>
                    </a:lnTo>
                    <a:lnTo>
                      <a:pt x="659" y="184"/>
                    </a:lnTo>
                    <a:lnTo>
                      <a:pt x="657" y="184"/>
                    </a:lnTo>
                    <a:lnTo>
                      <a:pt x="657" y="184"/>
                    </a:lnTo>
                    <a:lnTo>
                      <a:pt x="655" y="186"/>
                    </a:lnTo>
                    <a:lnTo>
                      <a:pt x="650" y="191"/>
                    </a:lnTo>
                    <a:lnTo>
                      <a:pt x="646" y="195"/>
                    </a:lnTo>
                    <a:lnTo>
                      <a:pt x="644" y="195"/>
                    </a:lnTo>
                    <a:lnTo>
                      <a:pt x="642" y="197"/>
                    </a:lnTo>
                    <a:lnTo>
                      <a:pt x="638" y="197"/>
                    </a:lnTo>
                    <a:lnTo>
                      <a:pt x="637" y="197"/>
                    </a:lnTo>
                    <a:lnTo>
                      <a:pt x="631" y="197"/>
                    </a:lnTo>
                    <a:lnTo>
                      <a:pt x="627" y="195"/>
                    </a:lnTo>
                    <a:lnTo>
                      <a:pt x="621" y="191"/>
                    </a:lnTo>
                    <a:lnTo>
                      <a:pt x="619" y="191"/>
                    </a:lnTo>
                    <a:lnTo>
                      <a:pt x="616" y="191"/>
                    </a:lnTo>
                    <a:lnTo>
                      <a:pt x="614" y="191"/>
                    </a:lnTo>
                    <a:lnTo>
                      <a:pt x="612" y="193"/>
                    </a:lnTo>
                    <a:lnTo>
                      <a:pt x="610" y="195"/>
                    </a:lnTo>
                    <a:lnTo>
                      <a:pt x="608" y="197"/>
                    </a:lnTo>
                    <a:lnTo>
                      <a:pt x="606" y="199"/>
                    </a:lnTo>
                    <a:lnTo>
                      <a:pt x="606" y="203"/>
                    </a:lnTo>
                    <a:lnTo>
                      <a:pt x="604" y="205"/>
                    </a:lnTo>
                    <a:lnTo>
                      <a:pt x="606" y="208"/>
                    </a:lnTo>
                    <a:lnTo>
                      <a:pt x="608" y="210"/>
                    </a:lnTo>
                    <a:lnTo>
                      <a:pt x="612" y="214"/>
                    </a:lnTo>
                    <a:lnTo>
                      <a:pt x="614" y="218"/>
                    </a:lnTo>
                    <a:lnTo>
                      <a:pt x="610" y="222"/>
                    </a:lnTo>
                    <a:lnTo>
                      <a:pt x="600" y="226"/>
                    </a:lnTo>
                    <a:lnTo>
                      <a:pt x="597" y="229"/>
                    </a:lnTo>
                    <a:lnTo>
                      <a:pt x="589" y="237"/>
                    </a:lnTo>
                    <a:lnTo>
                      <a:pt x="585" y="239"/>
                    </a:lnTo>
                    <a:lnTo>
                      <a:pt x="574" y="244"/>
                    </a:lnTo>
                    <a:lnTo>
                      <a:pt x="568" y="244"/>
                    </a:lnTo>
                    <a:lnTo>
                      <a:pt x="549" y="246"/>
                    </a:lnTo>
                    <a:lnTo>
                      <a:pt x="536" y="246"/>
                    </a:lnTo>
                    <a:lnTo>
                      <a:pt x="530" y="248"/>
                    </a:lnTo>
                    <a:lnTo>
                      <a:pt x="523" y="250"/>
                    </a:lnTo>
                    <a:lnTo>
                      <a:pt x="506" y="258"/>
                    </a:lnTo>
                    <a:lnTo>
                      <a:pt x="506" y="260"/>
                    </a:lnTo>
                    <a:lnTo>
                      <a:pt x="504" y="260"/>
                    </a:lnTo>
                    <a:lnTo>
                      <a:pt x="504" y="262"/>
                    </a:lnTo>
                    <a:lnTo>
                      <a:pt x="502" y="262"/>
                    </a:lnTo>
                    <a:lnTo>
                      <a:pt x="496" y="262"/>
                    </a:lnTo>
                    <a:lnTo>
                      <a:pt x="494" y="260"/>
                    </a:lnTo>
                    <a:lnTo>
                      <a:pt x="494" y="260"/>
                    </a:lnTo>
                    <a:lnTo>
                      <a:pt x="494" y="256"/>
                    </a:lnTo>
                    <a:lnTo>
                      <a:pt x="485" y="258"/>
                    </a:lnTo>
                    <a:lnTo>
                      <a:pt x="481" y="258"/>
                    </a:lnTo>
                    <a:lnTo>
                      <a:pt x="479" y="258"/>
                    </a:lnTo>
                    <a:lnTo>
                      <a:pt x="474" y="254"/>
                    </a:lnTo>
                    <a:lnTo>
                      <a:pt x="472" y="254"/>
                    </a:lnTo>
                    <a:lnTo>
                      <a:pt x="468" y="252"/>
                    </a:lnTo>
                    <a:lnTo>
                      <a:pt x="460" y="250"/>
                    </a:lnTo>
                    <a:lnTo>
                      <a:pt x="456" y="250"/>
                    </a:lnTo>
                    <a:lnTo>
                      <a:pt x="455" y="248"/>
                    </a:lnTo>
                    <a:lnTo>
                      <a:pt x="453" y="248"/>
                    </a:lnTo>
                    <a:lnTo>
                      <a:pt x="451" y="246"/>
                    </a:lnTo>
                    <a:lnTo>
                      <a:pt x="447" y="243"/>
                    </a:lnTo>
                    <a:lnTo>
                      <a:pt x="441" y="243"/>
                    </a:lnTo>
                    <a:lnTo>
                      <a:pt x="424" y="241"/>
                    </a:lnTo>
                    <a:lnTo>
                      <a:pt x="411" y="241"/>
                    </a:lnTo>
                    <a:lnTo>
                      <a:pt x="405" y="241"/>
                    </a:lnTo>
                    <a:lnTo>
                      <a:pt x="379" y="239"/>
                    </a:lnTo>
                    <a:lnTo>
                      <a:pt x="371" y="239"/>
                    </a:lnTo>
                    <a:lnTo>
                      <a:pt x="367" y="239"/>
                    </a:lnTo>
                    <a:lnTo>
                      <a:pt x="365" y="239"/>
                    </a:lnTo>
                    <a:lnTo>
                      <a:pt x="364" y="239"/>
                    </a:lnTo>
                    <a:lnTo>
                      <a:pt x="364" y="237"/>
                    </a:lnTo>
                    <a:lnTo>
                      <a:pt x="364" y="235"/>
                    </a:lnTo>
                    <a:lnTo>
                      <a:pt x="364" y="235"/>
                    </a:lnTo>
                    <a:lnTo>
                      <a:pt x="364" y="235"/>
                    </a:lnTo>
                    <a:lnTo>
                      <a:pt x="362" y="233"/>
                    </a:lnTo>
                    <a:lnTo>
                      <a:pt x="362" y="233"/>
                    </a:lnTo>
                    <a:lnTo>
                      <a:pt x="358" y="231"/>
                    </a:lnTo>
                    <a:lnTo>
                      <a:pt x="356" y="227"/>
                    </a:lnTo>
                    <a:lnTo>
                      <a:pt x="356" y="226"/>
                    </a:lnTo>
                    <a:lnTo>
                      <a:pt x="352" y="218"/>
                    </a:lnTo>
                    <a:lnTo>
                      <a:pt x="352" y="216"/>
                    </a:lnTo>
                    <a:lnTo>
                      <a:pt x="350" y="214"/>
                    </a:lnTo>
                    <a:lnTo>
                      <a:pt x="350" y="214"/>
                    </a:lnTo>
                    <a:lnTo>
                      <a:pt x="348" y="212"/>
                    </a:lnTo>
                    <a:lnTo>
                      <a:pt x="348" y="212"/>
                    </a:lnTo>
                    <a:lnTo>
                      <a:pt x="348" y="212"/>
                    </a:lnTo>
                    <a:lnTo>
                      <a:pt x="348" y="210"/>
                    </a:lnTo>
                    <a:lnTo>
                      <a:pt x="348" y="208"/>
                    </a:lnTo>
                    <a:lnTo>
                      <a:pt x="348" y="208"/>
                    </a:lnTo>
                    <a:lnTo>
                      <a:pt x="347" y="207"/>
                    </a:lnTo>
                    <a:lnTo>
                      <a:pt x="341" y="207"/>
                    </a:lnTo>
                    <a:lnTo>
                      <a:pt x="339" y="207"/>
                    </a:lnTo>
                    <a:lnTo>
                      <a:pt x="337" y="205"/>
                    </a:lnTo>
                    <a:lnTo>
                      <a:pt x="331" y="201"/>
                    </a:lnTo>
                    <a:lnTo>
                      <a:pt x="329" y="201"/>
                    </a:lnTo>
                    <a:lnTo>
                      <a:pt x="329" y="199"/>
                    </a:lnTo>
                    <a:lnTo>
                      <a:pt x="326" y="199"/>
                    </a:lnTo>
                    <a:lnTo>
                      <a:pt x="326" y="199"/>
                    </a:lnTo>
                    <a:lnTo>
                      <a:pt x="324" y="197"/>
                    </a:lnTo>
                    <a:lnTo>
                      <a:pt x="322" y="195"/>
                    </a:lnTo>
                    <a:lnTo>
                      <a:pt x="322" y="195"/>
                    </a:lnTo>
                    <a:lnTo>
                      <a:pt x="320" y="193"/>
                    </a:lnTo>
                    <a:lnTo>
                      <a:pt x="318" y="193"/>
                    </a:lnTo>
                    <a:lnTo>
                      <a:pt x="314" y="193"/>
                    </a:lnTo>
                    <a:lnTo>
                      <a:pt x="286" y="189"/>
                    </a:lnTo>
                    <a:lnTo>
                      <a:pt x="284" y="189"/>
                    </a:lnTo>
                    <a:lnTo>
                      <a:pt x="280" y="188"/>
                    </a:lnTo>
                    <a:lnTo>
                      <a:pt x="280" y="188"/>
                    </a:lnTo>
                    <a:lnTo>
                      <a:pt x="278" y="188"/>
                    </a:lnTo>
                    <a:lnTo>
                      <a:pt x="276" y="188"/>
                    </a:lnTo>
                    <a:lnTo>
                      <a:pt x="276" y="188"/>
                    </a:lnTo>
                    <a:lnTo>
                      <a:pt x="274" y="186"/>
                    </a:lnTo>
                    <a:lnTo>
                      <a:pt x="273" y="180"/>
                    </a:lnTo>
                    <a:lnTo>
                      <a:pt x="274" y="176"/>
                    </a:lnTo>
                    <a:lnTo>
                      <a:pt x="278" y="170"/>
                    </a:lnTo>
                    <a:lnTo>
                      <a:pt x="278" y="169"/>
                    </a:lnTo>
                    <a:lnTo>
                      <a:pt x="276" y="169"/>
                    </a:lnTo>
                    <a:lnTo>
                      <a:pt x="276" y="165"/>
                    </a:lnTo>
                    <a:lnTo>
                      <a:pt x="276" y="163"/>
                    </a:lnTo>
                    <a:lnTo>
                      <a:pt x="278" y="161"/>
                    </a:lnTo>
                    <a:lnTo>
                      <a:pt x="278" y="159"/>
                    </a:lnTo>
                    <a:lnTo>
                      <a:pt x="278" y="153"/>
                    </a:lnTo>
                    <a:lnTo>
                      <a:pt x="274" y="152"/>
                    </a:lnTo>
                    <a:lnTo>
                      <a:pt x="273" y="148"/>
                    </a:lnTo>
                    <a:lnTo>
                      <a:pt x="271" y="144"/>
                    </a:lnTo>
                    <a:lnTo>
                      <a:pt x="269" y="138"/>
                    </a:lnTo>
                    <a:lnTo>
                      <a:pt x="267" y="136"/>
                    </a:lnTo>
                    <a:lnTo>
                      <a:pt x="267" y="134"/>
                    </a:lnTo>
                    <a:lnTo>
                      <a:pt x="265" y="134"/>
                    </a:lnTo>
                    <a:lnTo>
                      <a:pt x="265" y="134"/>
                    </a:lnTo>
                    <a:lnTo>
                      <a:pt x="263" y="131"/>
                    </a:lnTo>
                    <a:lnTo>
                      <a:pt x="261" y="131"/>
                    </a:lnTo>
                    <a:lnTo>
                      <a:pt x="259" y="133"/>
                    </a:lnTo>
                    <a:lnTo>
                      <a:pt x="257" y="131"/>
                    </a:lnTo>
                    <a:lnTo>
                      <a:pt x="256" y="131"/>
                    </a:lnTo>
                    <a:lnTo>
                      <a:pt x="256" y="129"/>
                    </a:lnTo>
                    <a:lnTo>
                      <a:pt x="254" y="129"/>
                    </a:lnTo>
                    <a:lnTo>
                      <a:pt x="252" y="127"/>
                    </a:lnTo>
                    <a:lnTo>
                      <a:pt x="250" y="129"/>
                    </a:lnTo>
                    <a:lnTo>
                      <a:pt x="248" y="127"/>
                    </a:lnTo>
                    <a:lnTo>
                      <a:pt x="246" y="127"/>
                    </a:lnTo>
                    <a:lnTo>
                      <a:pt x="240" y="125"/>
                    </a:lnTo>
                    <a:lnTo>
                      <a:pt x="240" y="123"/>
                    </a:lnTo>
                    <a:lnTo>
                      <a:pt x="238" y="123"/>
                    </a:lnTo>
                    <a:lnTo>
                      <a:pt x="238" y="121"/>
                    </a:lnTo>
                    <a:lnTo>
                      <a:pt x="238" y="119"/>
                    </a:lnTo>
                    <a:lnTo>
                      <a:pt x="237" y="119"/>
                    </a:lnTo>
                    <a:lnTo>
                      <a:pt x="231" y="117"/>
                    </a:lnTo>
                    <a:lnTo>
                      <a:pt x="229" y="115"/>
                    </a:lnTo>
                    <a:lnTo>
                      <a:pt x="229" y="115"/>
                    </a:lnTo>
                    <a:lnTo>
                      <a:pt x="231" y="114"/>
                    </a:lnTo>
                    <a:lnTo>
                      <a:pt x="231" y="112"/>
                    </a:lnTo>
                    <a:lnTo>
                      <a:pt x="231" y="112"/>
                    </a:lnTo>
                    <a:lnTo>
                      <a:pt x="229" y="110"/>
                    </a:lnTo>
                    <a:lnTo>
                      <a:pt x="227" y="110"/>
                    </a:lnTo>
                    <a:lnTo>
                      <a:pt x="227" y="110"/>
                    </a:lnTo>
                    <a:lnTo>
                      <a:pt x="227" y="108"/>
                    </a:lnTo>
                    <a:lnTo>
                      <a:pt x="227" y="108"/>
                    </a:lnTo>
                    <a:lnTo>
                      <a:pt x="227" y="108"/>
                    </a:lnTo>
                    <a:lnTo>
                      <a:pt x="227" y="106"/>
                    </a:lnTo>
                    <a:lnTo>
                      <a:pt x="227" y="104"/>
                    </a:lnTo>
                    <a:lnTo>
                      <a:pt x="227" y="102"/>
                    </a:lnTo>
                    <a:lnTo>
                      <a:pt x="227" y="102"/>
                    </a:lnTo>
                    <a:lnTo>
                      <a:pt x="227" y="102"/>
                    </a:lnTo>
                    <a:lnTo>
                      <a:pt x="225" y="102"/>
                    </a:lnTo>
                    <a:lnTo>
                      <a:pt x="225" y="102"/>
                    </a:lnTo>
                    <a:lnTo>
                      <a:pt x="223" y="102"/>
                    </a:lnTo>
                    <a:lnTo>
                      <a:pt x="221" y="104"/>
                    </a:lnTo>
                    <a:lnTo>
                      <a:pt x="221" y="104"/>
                    </a:lnTo>
                    <a:lnTo>
                      <a:pt x="221" y="104"/>
                    </a:lnTo>
                    <a:lnTo>
                      <a:pt x="220" y="104"/>
                    </a:lnTo>
                    <a:lnTo>
                      <a:pt x="220" y="104"/>
                    </a:lnTo>
                    <a:lnTo>
                      <a:pt x="218" y="104"/>
                    </a:lnTo>
                    <a:lnTo>
                      <a:pt x="216" y="104"/>
                    </a:lnTo>
                    <a:lnTo>
                      <a:pt x="214" y="104"/>
                    </a:lnTo>
                    <a:lnTo>
                      <a:pt x="212" y="104"/>
                    </a:lnTo>
                    <a:lnTo>
                      <a:pt x="212" y="104"/>
                    </a:lnTo>
                    <a:lnTo>
                      <a:pt x="210" y="106"/>
                    </a:lnTo>
                    <a:lnTo>
                      <a:pt x="210" y="110"/>
                    </a:lnTo>
                    <a:lnTo>
                      <a:pt x="210" y="114"/>
                    </a:lnTo>
                    <a:lnTo>
                      <a:pt x="208" y="115"/>
                    </a:lnTo>
                    <a:lnTo>
                      <a:pt x="204" y="117"/>
                    </a:lnTo>
                    <a:lnTo>
                      <a:pt x="201" y="119"/>
                    </a:lnTo>
                    <a:lnTo>
                      <a:pt x="197" y="119"/>
                    </a:lnTo>
                    <a:lnTo>
                      <a:pt x="195" y="119"/>
                    </a:lnTo>
                    <a:lnTo>
                      <a:pt x="195" y="119"/>
                    </a:lnTo>
                    <a:lnTo>
                      <a:pt x="193" y="121"/>
                    </a:lnTo>
                    <a:lnTo>
                      <a:pt x="193" y="123"/>
                    </a:lnTo>
                    <a:lnTo>
                      <a:pt x="191" y="127"/>
                    </a:lnTo>
                    <a:lnTo>
                      <a:pt x="191" y="131"/>
                    </a:lnTo>
                    <a:lnTo>
                      <a:pt x="191" y="134"/>
                    </a:lnTo>
                    <a:lnTo>
                      <a:pt x="193" y="144"/>
                    </a:lnTo>
                    <a:lnTo>
                      <a:pt x="193" y="144"/>
                    </a:lnTo>
                    <a:lnTo>
                      <a:pt x="191" y="146"/>
                    </a:lnTo>
                    <a:lnTo>
                      <a:pt x="189" y="148"/>
                    </a:lnTo>
                    <a:lnTo>
                      <a:pt x="189" y="148"/>
                    </a:lnTo>
                    <a:lnTo>
                      <a:pt x="187" y="148"/>
                    </a:lnTo>
                    <a:lnTo>
                      <a:pt x="185" y="150"/>
                    </a:lnTo>
                    <a:lnTo>
                      <a:pt x="185" y="150"/>
                    </a:lnTo>
                    <a:lnTo>
                      <a:pt x="184" y="152"/>
                    </a:lnTo>
                    <a:lnTo>
                      <a:pt x="182" y="153"/>
                    </a:lnTo>
                    <a:lnTo>
                      <a:pt x="180" y="153"/>
                    </a:lnTo>
                    <a:lnTo>
                      <a:pt x="180" y="153"/>
                    </a:lnTo>
                    <a:lnTo>
                      <a:pt x="178" y="152"/>
                    </a:lnTo>
                    <a:lnTo>
                      <a:pt x="178" y="152"/>
                    </a:lnTo>
                    <a:lnTo>
                      <a:pt x="176" y="150"/>
                    </a:lnTo>
                    <a:lnTo>
                      <a:pt x="174" y="150"/>
                    </a:lnTo>
                    <a:lnTo>
                      <a:pt x="166" y="150"/>
                    </a:lnTo>
                    <a:lnTo>
                      <a:pt x="163" y="150"/>
                    </a:lnTo>
                    <a:lnTo>
                      <a:pt x="157" y="148"/>
                    </a:lnTo>
                    <a:lnTo>
                      <a:pt x="153" y="146"/>
                    </a:lnTo>
                    <a:lnTo>
                      <a:pt x="151" y="146"/>
                    </a:lnTo>
                    <a:lnTo>
                      <a:pt x="149" y="148"/>
                    </a:lnTo>
                    <a:lnTo>
                      <a:pt x="149" y="152"/>
                    </a:lnTo>
                    <a:lnTo>
                      <a:pt x="142" y="174"/>
                    </a:lnTo>
                    <a:lnTo>
                      <a:pt x="140" y="178"/>
                    </a:lnTo>
                    <a:lnTo>
                      <a:pt x="140" y="178"/>
                    </a:lnTo>
                    <a:lnTo>
                      <a:pt x="140" y="180"/>
                    </a:lnTo>
                    <a:lnTo>
                      <a:pt x="140" y="182"/>
                    </a:lnTo>
                    <a:lnTo>
                      <a:pt x="142" y="182"/>
                    </a:lnTo>
                    <a:lnTo>
                      <a:pt x="142" y="182"/>
                    </a:lnTo>
                    <a:lnTo>
                      <a:pt x="144" y="184"/>
                    </a:lnTo>
                    <a:lnTo>
                      <a:pt x="144" y="184"/>
                    </a:lnTo>
                    <a:lnTo>
                      <a:pt x="144" y="186"/>
                    </a:lnTo>
                    <a:lnTo>
                      <a:pt x="144" y="188"/>
                    </a:lnTo>
                    <a:lnTo>
                      <a:pt x="144" y="188"/>
                    </a:lnTo>
                    <a:lnTo>
                      <a:pt x="142" y="189"/>
                    </a:lnTo>
                    <a:lnTo>
                      <a:pt x="142" y="189"/>
                    </a:lnTo>
                    <a:lnTo>
                      <a:pt x="142" y="189"/>
                    </a:lnTo>
                    <a:lnTo>
                      <a:pt x="140" y="188"/>
                    </a:lnTo>
                    <a:lnTo>
                      <a:pt x="138" y="188"/>
                    </a:lnTo>
                    <a:lnTo>
                      <a:pt x="136" y="189"/>
                    </a:lnTo>
                    <a:lnTo>
                      <a:pt x="134" y="189"/>
                    </a:lnTo>
                    <a:lnTo>
                      <a:pt x="132" y="188"/>
                    </a:lnTo>
                    <a:lnTo>
                      <a:pt x="132" y="188"/>
                    </a:lnTo>
                    <a:lnTo>
                      <a:pt x="130" y="186"/>
                    </a:lnTo>
                    <a:lnTo>
                      <a:pt x="130" y="186"/>
                    </a:lnTo>
                    <a:lnTo>
                      <a:pt x="127" y="186"/>
                    </a:lnTo>
                    <a:lnTo>
                      <a:pt x="123" y="188"/>
                    </a:lnTo>
                    <a:lnTo>
                      <a:pt x="119" y="188"/>
                    </a:lnTo>
                    <a:lnTo>
                      <a:pt x="115" y="189"/>
                    </a:lnTo>
                    <a:lnTo>
                      <a:pt x="106" y="191"/>
                    </a:lnTo>
                    <a:lnTo>
                      <a:pt x="104" y="191"/>
                    </a:lnTo>
                    <a:lnTo>
                      <a:pt x="100" y="195"/>
                    </a:lnTo>
                    <a:lnTo>
                      <a:pt x="102" y="195"/>
                    </a:lnTo>
                    <a:lnTo>
                      <a:pt x="108" y="197"/>
                    </a:lnTo>
                    <a:lnTo>
                      <a:pt x="110" y="197"/>
                    </a:lnTo>
                    <a:lnTo>
                      <a:pt x="110" y="199"/>
                    </a:lnTo>
                    <a:lnTo>
                      <a:pt x="108" y="201"/>
                    </a:lnTo>
                    <a:lnTo>
                      <a:pt x="108" y="205"/>
                    </a:lnTo>
                    <a:lnTo>
                      <a:pt x="108" y="208"/>
                    </a:lnTo>
                    <a:lnTo>
                      <a:pt x="110" y="212"/>
                    </a:lnTo>
                    <a:lnTo>
                      <a:pt x="111" y="220"/>
                    </a:lnTo>
                    <a:lnTo>
                      <a:pt x="113" y="226"/>
                    </a:lnTo>
                    <a:lnTo>
                      <a:pt x="113" y="227"/>
                    </a:lnTo>
                    <a:lnTo>
                      <a:pt x="113" y="229"/>
                    </a:lnTo>
                    <a:lnTo>
                      <a:pt x="115" y="229"/>
                    </a:lnTo>
                    <a:lnTo>
                      <a:pt x="115" y="231"/>
                    </a:lnTo>
                    <a:lnTo>
                      <a:pt x="113" y="231"/>
                    </a:lnTo>
                    <a:lnTo>
                      <a:pt x="110" y="233"/>
                    </a:lnTo>
                    <a:lnTo>
                      <a:pt x="108" y="235"/>
                    </a:lnTo>
                    <a:lnTo>
                      <a:pt x="111" y="235"/>
                    </a:lnTo>
                    <a:lnTo>
                      <a:pt x="110" y="237"/>
                    </a:lnTo>
                    <a:lnTo>
                      <a:pt x="108" y="237"/>
                    </a:lnTo>
                    <a:lnTo>
                      <a:pt x="106" y="239"/>
                    </a:lnTo>
                    <a:lnTo>
                      <a:pt x="106" y="243"/>
                    </a:lnTo>
                    <a:lnTo>
                      <a:pt x="106" y="244"/>
                    </a:lnTo>
                    <a:lnTo>
                      <a:pt x="106" y="246"/>
                    </a:lnTo>
                    <a:lnTo>
                      <a:pt x="106" y="248"/>
                    </a:lnTo>
                    <a:lnTo>
                      <a:pt x="106" y="250"/>
                    </a:lnTo>
                    <a:lnTo>
                      <a:pt x="106" y="252"/>
                    </a:lnTo>
                    <a:lnTo>
                      <a:pt x="106" y="252"/>
                    </a:lnTo>
                    <a:lnTo>
                      <a:pt x="104" y="254"/>
                    </a:lnTo>
                    <a:lnTo>
                      <a:pt x="102" y="254"/>
                    </a:lnTo>
                    <a:lnTo>
                      <a:pt x="100" y="254"/>
                    </a:lnTo>
                    <a:lnTo>
                      <a:pt x="96" y="256"/>
                    </a:lnTo>
                    <a:lnTo>
                      <a:pt x="87" y="260"/>
                    </a:lnTo>
                    <a:lnTo>
                      <a:pt x="81" y="263"/>
                    </a:lnTo>
                    <a:lnTo>
                      <a:pt x="77" y="265"/>
                    </a:lnTo>
                    <a:lnTo>
                      <a:pt x="75" y="269"/>
                    </a:lnTo>
                    <a:lnTo>
                      <a:pt x="72" y="271"/>
                    </a:lnTo>
                    <a:lnTo>
                      <a:pt x="70" y="273"/>
                    </a:lnTo>
                    <a:lnTo>
                      <a:pt x="66" y="273"/>
                    </a:lnTo>
                    <a:lnTo>
                      <a:pt x="62" y="273"/>
                    </a:lnTo>
                    <a:lnTo>
                      <a:pt x="55" y="273"/>
                    </a:lnTo>
                    <a:lnTo>
                      <a:pt x="53" y="273"/>
                    </a:lnTo>
                    <a:lnTo>
                      <a:pt x="51" y="275"/>
                    </a:lnTo>
                    <a:lnTo>
                      <a:pt x="49" y="279"/>
                    </a:lnTo>
                    <a:lnTo>
                      <a:pt x="47" y="282"/>
                    </a:lnTo>
                    <a:lnTo>
                      <a:pt x="45" y="284"/>
                    </a:lnTo>
                    <a:lnTo>
                      <a:pt x="45" y="286"/>
                    </a:lnTo>
                    <a:lnTo>
                      <a:pt x="43" y="286"/>
                    </a:lnTo>
                    <a:lnTo>
                      <a:pt x="43" y="286"/>
                    </a:lnTo>
                    <a:lnTo>
                      <a:pt x="41" y="286"/>
                    </a:lnTo>
                    <a:lnTo>
                      <a:pt x="39" y="286"/>
                    </a:lnTo>
                    <a:lnTo>
                      <a:pt x="38" y="286"/>
                    </a:lnTo>
                    <a:lnTo>
                      <a:pt x="36" y="288"/>
                    </a:lnTo>
                    <a:lnTo>
                      <a:pt x="34" y="288"/>
                    </a:lnTo>
                    <a:lnTo>
                      <a:pt x="32" y="286"/>
                    </a:lnTo>
                    <a:lnTo>
                      <a:pt x="32" y="282"/>
                    </a:lnTo>
                    <a:lnTo>
                      <a:pt x="32" y="281"/>
                    </a:lnTo>
                    <a:lnTo>
                      <a:pt x="30" y="281"/>
                    </a:lnTo>
                    <a:lnTo>
                      <a:pt x="28" y="282"/>
                    </a:lnTo>
                    <a:lnTo>
                      <a:pt x="28" y="282"/>
                    </a:lnTo>
                    <a:lnTo>
                      <a:pt x="26" y="284"/>
                    </a:lnTo>
                    <a:lnTo>
                      <a:pt x="24" y="284"/>
                    </a:lnTo>
                    <a:lnTo>
                      <a:pt x="21" y="284"/>
                    </a:lnTo>
                    <a:lnTo>
                      <a:pt x="21" y="284"/>
                    </a:lnTo>
                    <a:lnTo>
                      <a:pt x="19" y="284"/>
                    </a:lnTo>
                    <a:lnTo>
                      <a:pt x="19" y="284"/>
                    </a:lnTo>
                    <a:lnTo>
                      <a:pt x="19" y="284"/>
                    </a:lnTo>
                    <a:lnTo>
                      <a:pt x="19" y="284"/>
                    </a:lnTo>
                    <a:lnTo>
                      <a:pt x="19" y="286"/>
                    </a:lnTo>
                    <a:lnTo>
                      <a:pt x="19" y="286"/>
                    </a:lnTo>
                    <a:lnTo>
                      <a:pt x="21" y="286"/>
                    </a:lnTo>
                    <a:lnTo>
                      <a:pt x="19" y="286"/>
                    </a:lnTo>
                    <a:lnTo>
                      <a:pt x="19" y="286"/>
                    </a:lnTo>
                    <a:lnTo>
                      <a:pt x="19" y="286"/>
                    </a:lnTo>
                    <a:lnTo>
                      <a:pt x="19" y="286"/>
                    </a:lnTo>
                    <a:lnTo>
                      <a:pt x="15" y="290"/>
                    </a:lnTo>
                    <a:lnTo>
                      <a:pt x="11" y="290"/>
                    </a:lnTo>
                    <a:lnTo>
                      <a:pt x="7" y="292"/>
                    </a:lnTo>
                    <a:lnTo>
                      <a:pt x="5" y="296"/>
                    </a:lnTo>
                    <a:lnTo>
                      <a:pt x="3" y="298"/>
                    </a:lnTo>
                    <a:lnTo>
                      <a:pt x="5" y="301"/>
                    </a:lnTo>
                    <a:lnTo>
                      <a:pt x="3" y="303"/>
                    </a:lnTo>
                    <a:lnTo>
                      <a:pt x="0" y="303"/>
                    </a:lnTo>
                    <a:lnTo>
                      <a:pt x="0" y="305"/>
                    </a:lnTo>
                    <a:lnTo>
                      <a:pt x="0" y="307"/>
                    </a:lnTo>
                    <a:lnTo>
                      <a:pt x="0" y="309"/>
                    </a:lnTo>
                    <a:lnTo>
                      <a:pt x="2" y="309"/>
                    </a:lnTo>
                    <a:lnTo>
                      <a:pt x="2" y="311"/>
                    </a:lnTo>
                    <a:lnTo>
                      <a:pt x="3" y="313"/>
                    </a:lnTo>
                    <a:lnTo>
                      <a:pt x="3" y="313"/>
                    </a:lnTo>
                    <a:lnTo>
                      <a:pt x="2" y="315"/>
                    </a:lnTo>
                    <a:lnTo>
                      <a:pt x="2" y="315"/>
                    </a:lnTo>
                    <a:lnTo>
                      <a:pt x="2" y="318"/>
                    </a:lnTo>
                    <a:lnTo>
                      <a:pt x="3" y="320"/>
                    </a:lnTo>
                    <a:lnTo>
                      <a:pt x="5" y="320"/>
                    </a:lnTo>
                    <a:lnTo>
                      <a:pt x="7" y="320"/>
                    </a:lnTo>
                    <a:lnTo>
                      <a:pt x="7" y="320"/>
                    </a:lnTo>
                    <a:lnTo>
                      <a:pt x="9" y="320"/>
                    </a:lnTo>
                    <a:lnTo>
                      <a:pt x="9" y="318"/>
                    </a:lnTo>
                    <a:lnTo>
                      <a:pt x="11" y="318"/>
                    </a:lnTo>
                    <a:lnTo>
                      <a:pt x="11" y="318"/>
                    </a:lnTo>
                    <a:lnTo>
                      <a:pt x="17" y="320"/>
                    </a:lnTo>
                    <a:lnTo>
                      <a:pt x="19" y="322"/>
                    </a:lnTo>
                    <a:lnTo>
                      <a:pt x="19" y="322"/>
                    </a:lnTo>
                    <a:lnTo>
                      <a:pt x="19" y="324"/>
                    </a:lnTo>
                    <a:lnTo>
                      <a:pt x="19" y="324"/>
                    </a:lnTo>
                    <a:lnTo>
                      <a:pt x="19" y="324"/>
                    </a:lnTo>
                    <a:lnTo>
                      <a:pt x="19" y="326"/>
                    </a:lnTo>
                    <a:lnTo>
                      <a:pt x="19" y="328"/>
                    </a:lnTo>
                    <a:lnTo>
                      <a:pt x="21" y="332"/>
                    </a:lnTo>
                    <a:lnTo>
                      <a:pt x="21" y="336"/>
                    </a:lnTo>
                    <a:lnTo>
                      <a:pt x="21" y="336"/>
                    </a:lnTo>
                    <a:lnTo>
                      <a:pt x="21" y="337"/>
                    </a:lnTo>
                    <a:lnTo>
                      <a:pt x="21" y="337"/>
                    </a:lnTo>
                    <a:lnTo>
                      <a:pt x="21" y="339"/>
                    </a:lnTo>
                    <a:lnTo>
                      <a:pt x="22" y="339"/>
                    </a:lnTo>
                    <a:lnTo>
                      <a:pt x="22" y="341"/>
                    </a:lnTo>
                    <a:lnTo>
                      <a:pt x="22" y="343"/>
                    </a:lnTo>
                    <a:lnTo>
                      <a:pt x="24" y="343"/>
                    </a:lnTo>
                    <a:lnTo>
                      <a:pt x="22" y="345"/>
                    </a:lnTo>
                    <a:lnTo>
                      <a:pt x="21" y="345"/>
                    </a:lnTo>
                    <a:lnTo>
                      <a:pt x="17" y="345"/>
                    </a:lnTo>
                    <a:lnTo>
                      <a:pt x="15" y="345"/>
                    </a:lnTo>
                    <a:lnTo>
                      <a:pt x="13" y="347"/>
                    </a:lnTo>
                    <a:lnTo>
                      <a:pt x="15" y="349"/>
                    </a:lnTo>
                    <a:lnTo>
                      <a:pt x="17" y="349"/>
                    </a:lnTo>
                    <a:lnTo>
                      <a:pt x="19" y="349"/>
                    </a:lnTo>
                    <a:lnTo>
                      <a:pt x="19" y="351"/>
                    </a:lnTo>
                    <a:lnTo>
                      <a:pt x="21" y="351"/>
                    </a:lnTo>
                    <a:lnTo>
                      <a:pt x="22" y="351"/>
                    </a:lnTo>
                    <a:lnTo>
                      <a:pt x="24" y="351"/>
                    </a:lnTo>
                    <a:lnTo>
                      <a:pt x="26" y="351"/>
                    </a:lnTo>
                    <a:lnTo>
                      <a:pt x="28" y="351"/>
                    </a:lnTo>
                    <a:lnTo>
                      <a:pt x="28" y="353"/>
                    </a:lnTo>
                    <a:lnTo>
                      <a:pt x="28" y="353"/>
                    </a:lnTo>
                    <a:lnTo>
                      <a:pt x="28" y="355"/>
                    </a:lnTo>
                    <a:lnTo>
                      <a:pt x="30" y="355"/>
                    </a:lnTo>
                    <a:lnTo>
                      <a:pt x="30" y="355"/>
                    </a:lnTo>
                    <a:lnTo>
                      <a:pt x="34" y="355"/>
                    </a:lnTo>
                    <a:lnTo>
                      <a:pt x="36" y="356"/>
                    </a:lnTo>
                    <a:lnTo>
                      <a:pt x="38" y="358"/>
                    </a:lnTo>
                    <a:lnTo>
                      <a:pt x="38" y="360"/>
                    </a:lnTo>
                    <a:lnTo>
                      <a:pt x="38" y="362"/>
                    </a:lnTo>
                    <a:lnTo>
                      <a:pt x="38" y="366"/>
                    </a:lnTo>
                    <a:lnTo>
                      <a:pt x="38" y="366"/>
                    </a:lnTo>
                    <a:lnTo>
                      <a:pt x="38" y="366"/>
                    </a:lnTo>
                    <a:lnTo>
                      <a:pt x="38" y="368"/>
                    </a:lnTo>
                    <a:lnTo>
                      <a:pt x="38" y="368"/>
                    </a:lnTo>
                    <a:lnTo>
                      <a:pt x="41" y="372"/>
                    </a:lnTo>
                    <a:lnTo>
                      <a:pt x="41" y="372"/>
                    </a:lnTo>
                    <a:lnTo>
                      <a:pt x="43" y="372"/>
                    </a:lnTo>
                    <a:lnTo>
                      <a:pt x="43" y="372"/>
                    </a:lnTo>
                    <a:lnTo>
                      <a:pt x="47" y="370"/>
                    </a:lnTo>
                    <a:lnTo>
                      <a:pt x="47" y="372"/>
                    </a:lnTo>
                    <a:lnTo>
                      <a:pt x="49" y="373"/>
                    </a:lnTo>
                    <a:lnTo>
                      <a:pt x="49" y="373"/>
                    </a:lnTo>
                    <a:lnTo>
                      <a:pt x="51" y="375"/>
                    </a:lnTo>
                    <a:lnTo>
                      <a:pt x="51" y="375"/>
                    </a:lnTo>
                    <a:lnTo>
                      <a:pt x="57" y="377"/>
                    </a:lnTo>
                    <a:lnTo>
                      <a:pt x="62" y="377"/>
                    </a:lnTo>
                    <a:lnTo>
                      <a:pt x="64" y="377"/>
                    </a:lnTo>
                    <a:lnTo>
                      <a:pt x="64" y="377"/>
                    </a:lnTo>
                    <a:lnTo>
                      <a:pt x="66" y="377"/>
                    </a:lnTo>
                    <a:lnTo>
                      <a:pt x="66" y="377"/>
                    </a:lnTo>
                    <a:lnTo>
                      <a:pt x="68" y="377"/>
                    </a:lnTo>
                    <a:lnTo>
                      <a:pt x="68" y="377"/>
                    </a:lnTo>
                    <a:lnTo>
                      <a:pt x="68" y="377"/>
                    </a:lnTo>
                    <a:lnTo>
                      <a:pt x="68" y="377"/>
                    </a:lnTo>
                    <a:lnTo>
                      <a:pt x="68" y="379"/>
                    </a:lnTo>
                    <a:lnTo>
                      <a:pt x="70" y="377"/>
                    </a:lnTo>
                    <a:lnTo>
                      <a:pt x="70" y="377"/>
                    </a:lnTo>
                    <a:lnTo>
                      <a:pt x="70" y="377"/>
                    </a:lnTo>
                    <a:lnTo>
                      <a:pt x="72" y="377"/>
                    </a:lnTo>
                    <a:lnTo>
                      <a:pt x="70" y="381"/>
                    </a:lnTo>
                    <a:lnTo>
                      <a:pt x="70" y="383"/>
                    </a:lnTo>
                    <a:lnTo>
                      <a:pt x="72" y="385"/>
                    </a:lnTo>
                    <a:lnTo>
                      <a:pt x="74" y="389"/>
                    </a:lnTo>
                    <a:lnTo>
                      <a:pt x="74" y="392"/>
                    </a:lnTo>
                    <a:lnTo>
                      <a:pt x="75" y="392"/>
                    </a:lnTo>
                    <a:lnTo>
                      <a:pt x="75" y="392"/>
                    </a:lnTo>
                    <a:lnTo>
                      <a:pt x="75" y="392"/>
                    </a:lnTo>
                    <a:lnTo>
                      <a:pt x="75" y="392"/>
                    </a:lnTo>
                    <a:lnTo>
                      <a:pt x="75" y="394"/>
                    </a:lnTo>
                    <a:lnTo>
                      <a:pt x="75" y="394"/>
                    </a:lnTo>
                    <a:lnTo>
                      <a:pt x="75" y="394"/>
                    </a:lnTo>
                    <a:lnTo>
                      <a:pt x="75" y="394"/>
                    </a:lnTo>
                    <a:lnTo>
                      <a:pt x="79" y="394"/>
                    </a:lnTo>
                    <a:lnTo>
                      <a:pt x="81" y="394"/>
                    </a:lnTo>
                    <a:lnTo>
                      <a:pt x="81" y="394"/>
                    </a:lnTo>
                    <a:lnTo>
                      <a:pt x="81" y="396"/>
                    </a:lnTo>
                    <a:lnTo>
                      <a:pt x="81" y="396"/>
                    </a:lnTo>
                    <a:lnTo>
                      <a:pt x="83" y="396"/>
                    </a:lnTo>
                    <a:lnTo>
                      <a:pt x="85" y="398"/>
                    </a:lnTo>
                    <a:lnTo>
                      <a:pt x="85" y="398"/>
                    </a:lnTo>
                    <a:lnTo>
                      <a:pt x="85" y="398"/>
                    </a:lnTo>
                    <a:lnTo>
                      <a:pt x="85" y="398"/>
                    </a:lnTo>
                    <a:lnTo>
                      <a:pt x="85" y="400"/>
                    </a:lnTo>
                    <a:lnTo>
                      <a:pt x="85" y="400"/>
                    </a:lnTo>
                    <a:lnTo>
                      <a:pt x="87" y="400"/>
                    </a:lnTo>
                    <a:lnTo>
                      <a:pt x="85" y="400"/>
                    </a:lnTo>
                    <a:lnTo>
                      <a:pt x="85" y="400"/>
                    </a:lnTo>
                    <a:lnTo>
                      <a:pt x="85" y="402"/>
                    </a:lnTo>
                    <a:lnTo>
                      <a:pt x="83" y="402"/>
                    </a:lnTo>
                    <a:lnTo>
                      <a:pt x="81" y="404"/>
                    </a:lnTo>
                    <a:lnTo>
                      <a:pt x="81" y="404"/>
                    </a:lnTo>
                    <a:lnTo>
                      <a:pt x="81" y="404"/>
                    </a:lnTo>
                    <a:lnTo>
                      <a:pt x="81" y="406"/>
                    </a:lnTo>
                    <a:lnTo>
                      <a:pt x="83" y="406"/>
                    </a:lnTo>
                    <a:lnTo>
                      <a:pt x="83" y="408"/>
                    </a:lnTo>
                    <a:lnTo>
                      <a:pt x="83" y="411"/>
                    </a:lnTo>
                    <a:lnTo>
                      <a:pt x="83" y="411"/>
                    </a:lnTo>
                    <a:lnTo>
                      <a:pt x="83" y="413"/>
                    </a:lnTo>
                    <a:lnTo>
                      <a:pt x="83" y="415"/>
                    </a:lnTo>
                    <a:lnTo>
                      <a:pt x="85" y="415"/>
                    </a:lnTo>
                    <a:lnTo>
                      <a:pt x="87" y="417"/>
                    </a:lnTo>
                    <a:lnTo>
                      <a:pt x="87" y="417"/>
                    </a:lnTo>
                    <a:lnTo>
                      <a:pt x="87" y="419"/>
                    </a:lnTo>
                    <a:lnTo>
                      <a:pt x="87" y="419"/>
                    </a:lnTo>
                    <a:lnTo>
                      <a:pt x="89" y="419"/>
                    </a:lnTo>
                    <a:lnTo>
                      <a:pt x="89" y="419"/>
                    </a:lnTo>
                    <a:lnTo>
                      <a:pt x="89" y="421"/>
                    </a:lnTo>
                    <a:lnTo>
                      <a:pt x="89" y="421"/>
                    </a:lnTo>
                    <a:lnTo>
                      <a:pt x="89" y="423"/>
                    </a:lnTo>
                    <a:lnTo>
                      <a:pt x="89" y="423"/>
                    </a:lnTo>
                    <a:lnTo>
                      <a:pt x="89" y="423"/>
                    </a:lnTo>
                    <a:lnTo>
                      <a:pt x="89" y="423"/>
                    </a:lnTo>
                    <a:lnTo>
                      <a:pt x="89" y="423"/>
                    </a:lnTo>
                    <a:lnTo>
                      <a:pt x="89" y="425"/>
                    </a:lnTo>
                    <a:lnTo>
                      <a:pt x="89" y="425"/>
                    </a:lnTo>
                    <a:lnTo>
                      <a:pt x="89" y="425"/>
                    </a:lnTo>
                    <a:lnTo>
                      <a:pt x="89" y="427"/>
                    </a:lnTo>
                    <a:lnTo>
                      <a:pt x="91" y="427"/>
                    </a:lnTo>
                    <a:lnTo>
                      <a:pt x="91" y="427"/>
                    </a:lnTo>
                    <a:lnTo>
                      <a:pt x="91" y="428"/>
                    </a:lnTo>
                    <a:lnTo>
                      <a:pt x="91" y="428"/>
                    </a:lnTo>
                    <a:lnTo>
                      <a:pt x="91" y="428"/>
                    </a:lnTo>
                    <a:lnTo>
                      <a:pt x="91" y="428"/>
                    </a:lnTo>
                    <a:lnTo>
                      <a:pt x="91" y="430"/>
                    </a:lnTo>
                    <a:lnTo>
                      <a:pt x="91" y="432"/>
                    </a:lnTo>
                    <a:lnTo>
                      <a:pt x="89" y="432"/>
                    </a:lnTo>
                    <a:lnTo>
                      <a:pt x="89" y="432"/>
                    </a:lnTo>
                    <a:lnTo>
                      <a:pt x="89" y="432"/>
                    </a:lnTo>
                    <a:lnTo>
                      <a:pt x="87" y="432"/>
                    </a:lnTo>
                    <a:lnTo>
                      <a:pt x="87" y="434"/>
                    </a:lnTo>
                    <a:lnTo>
                      <a:pt x="87" y="434"/>
                    </a:lnTo>
                    <a:lnTo>
                      <a:pt x="85" y="434"/>
                    </a:lnTo>
                    <a:lnTo>
                      <a:pt x="83" y="432"/>
                    </a:lnTo>
                    <a:lnTo>
                      <a:pt x="83" y="432"/>
                    </a:lnTo>
                    <a:lnTo>
                      <a:pt x="83" y="432"/>
                    </a:lnTo>
                    <a:lnTo>
                      <a:pt x="83" y="432"/>
                    </a:lnTo>
                    <a:lnTo>
                      <a:pt x="83" y="432"/>
                    </a:lnTo>
                    <a:lnTo>
                      <a:pt x="83" y="430"/>
                    </a:lnTo>
                    <a:lnTo>
                      <a:pt x="83" y="430"/>
                    </a:lnTo>
                    <a:lnTo>
                      <a:pt x="81" y="430"/>
                    </a:lnTo>
                    <a:lnTo>
                      <a:pt x="81" y="430"/>
                    </a:lnTo>
                    <a:lnTo>
                      <a:pt x="81" y="430"/>
                    </a:lnTo>
                    <a:lnTo>
                      <a:pt x="81" y="430"/>
                    </a:lnTo>
                    <a:lnTo>
                      <a:pt x="81" y="430"/>
                    </a:lnTo>
                    <a:lnTo>
                      <a:pt x="81" y="430"/>
                    </a:lnTo>
                    <a:lnTo>
                      <a:pt x="79" y="430"/>
                    </a:lnTo>
                    <a:lnTo>
                      <a:pt x="79" y="430"/>
                    </a:lnTo>
                    <a:lnTo>
                      <a:pt x="77" y="430"/>
                    </a:lnTo>
                    <a:lnTo>
                      <a:pt x="77" y="430"/>
                    </a:lnTo>
                    <a:lnTo>
                      <a:pt x="77" y="432"/>
                    </a:lnTo>
                    <a:lnTo>
                      <a:pt x="77" y="432"/>
                    </a:lnTo>
                    <a:lnTo>
                      <a:pt x="77" y="432"/>
                    </a:lnTo>
                    <a:lnTo>
                      <a:pt x="77" y="432"/>
                    </a:lnTo>
                    <a:lnTo>
                      <a:pt x="77" y="432"/>
                    </a:lnTo>
                    <a:lnTo>
                      <a:pt x="77" y="434"/>
                    </a:lnTo>
                    <a:lnTo>
                      <a:pt x="77" y="434"/>
                    </a:lnTo>
                    <a:lnTo>
                      <a:pt x="77" y="434"/>
                    </a:lnTo>
                    <a:lnTo>
                      <a:pt x="77" y="436"/>
                    </a:lnTo>
                    <a:lnTo>
                      <a:pt x="79" y="438"/>
                    </a:lnTo>
                    <a:lnTo>
                      <a:pt x="81" y="440"/>
                    </a:lnTo>
                    <a:lnTo>
                      <a:pt x="81" y="440"/>
                    </a:lnTo>
                    <a:lnTo>
                      <a:pt x="81" y="440"/>
                    </a:lnTo>
                    <a:lnTo>
                      <a:pt x="81" y="440"/>
                    </a:lnTo>
                    <a:lnTo>
                      <a:pt x="81" y="440"/>
                    </a:lnTo>
                    <a:lnTo>
                      <a:pt x="81" y="442"/>
                    </a:lnTo>
                    <a:lnTo>
                      <a:pt x="81" y="442"/>
                    </a:lnTo>
                    <a:lnTo>
                      <a:pt x="81" y="442"/>
                    </a:lnTo>
                    <a:lnTo>
                      <a:pt x="81" y="442"/>
                    </a:lnTo>
                    <a:lnTo>
                      <a:pt x="81" y="444"/>
                    </a:lnTo>
                    <a:lnTo>
                      <a:pt x="81" y="444"/>
                    </a:lnTo>
                    <a:lnTo>
                      <a:pt x="81" y="444"/>
                    </a:lnTo>
                    <a:lnTo>
                      <a:pt x="81" y="446"/>
                    </a:lnTo>
                    <a:lnTo>
                      <a:pt x="83" y="447"/>
                    </a:lnTo>
                    <a:lnTo>
                      <a:pt x="83" y="447"/>
                    </a:lnTo>
                    <a:lnTo>
                      <a:pt x="83" y="447"/>
                    </a:lnTo>
                    <a:lnTo>
                      <a:pt x="83" y="449"/>
                    </a:lnTo>
                    <a:lnTo>
                      <a:pt x="81" y="449"/>
                    </a:lnTo>
                    <a:lnTo>
                      <a:pt x="83" y="449"/>
                    </a:lnTo>
                    <a:lnTo>
                      <a:pt x="83" y="451"/>
                    </a:lnTo>
                    <a:lnTo>
                      <a:pt x="83" y="451"/>
                    </a:lnTo>
                    <a:lnTo>
                      <a:pt x="83" y="451"/>
                    </a:lnTo>
                    <a:lnTo>
                      <a:pt x="83" y="453"/>
                    </a:lnTo>
                    <a:lnTo>
                      <a:pt x="83" y="453"/>
                    </a:lnTo>
                    <a:lnTo>
                      <a:pt x="83" y="453"/>
                    </a:lnTo>
                    <a:lnTo>
                      <a:pt x="85" y="453"/>
                    </a:lnTo>
                    <a:lnTo>
                      <a:pt x="85" y="451"/>
                    </a:lnTo>
                    <a:lnTo>
                      <a:pt x="87" y="451"/>
                    </a:lnTo>
                    <a:lnTo>
                      <a:pt x="87" y="451"/>
                    </a:lnTo>
                    <a:lnTo>
                      <a:pt x="87" y="449"/>
                    </a:lnTo>
                    <a:lnTo>
                      <a:pt x="87" y="449"/>
                    </a:lnTo>
                    <a:lnTo>
                      <a:pt x="87" y="451"/>
                    </a:lnTo>
                    <a:lnTo>
                      <a:pt x="89" y="451"/>
                    </a:lnTo>
                    <a:lnTo>
                      <a:pt x="91" y="453"/>
                    </a:lnTo>
                    <a:lnTo>
                      <a:pt x="93" y="455"/>
                    </a:lnTo>
                    <a:lnTo>
                      <a:pt x="93" y="457"/>
                    </a:lnTo>
                    <a:lnTo>
                      <a:pt x="94" y="457"/>
                    </a:lnTo>
                    <a:lnTo>
                      <a:pt x="94" y="459"/>
                    </a:lnTo>
                    <a:lnTo>
                      <a:pt x="96" y="459"/>
                    </a:lnTo>
                    <a:lnTo>
                      <a:pt x="96" y="459"/>
                    </a:lnTo>
                    <a:lnTo>
                      <a:pt x="98" y="459"/>
                    </a:lnTo>
                    <a:lnTo>
                      <a:pt x="98" y="459"/>
                    </a:lnTo>
                    <a:lnTo>
                      <a:pt x="100" y="459"/>
                    </a:lnTo>
                    <a:lnTo>
                      <a:pt x="100" y="459"/>
                    </a:lnTo>
                    <a:lnTo>
                      <a:pt x="102" y="459"/>
                    </a:lnTo>
                    <a:lnTo>
                      <a:pt x="102" y="461"/>
                    </a:lnTo>
                    <a:lnTo>
                      <a:pt x="104" y="461"/>
                    </a:lnTo>
                    <a:lnTo>
                      <a:pt x="104" y="461"/>
                    </a:lnTo>
                    <a:lnTo>
                      <a:pt x="104" y="461"/>
                    </a:lnTo>
                    <a:lnTo>
                      <a:pt x="106" y="463"/>
                    </a:lnTo>
                    <a:lnTo>
                      <a:pt x="106" y="465"/>
                    </a:lnTo>
                    <a:lnTo>
                      <a:pt x="106" y="465"/>
                    </a:lnTo>
                    <a:lnTo>
                      <a:pt x="111" y="466"/>
                    </a:lnTo>
                    <a:lnTo>
                      <a:pt x="111" y="466"/>
                    </a:lnTo>
                    <a:lnTo>
                      <a:pt x="111" y="466"/>
                    </a:lnTo>
                    <a:lnTo>
                      <a:pt x="113" y="468"/>
                    </a:lnTo>
                    <a:lnTo>
                      <a:pt x="113" y="468"/>
                    </a:lnTo>
                    <a:lnTo>
                      <a:pt x="113" y="468"/>
                    </a:lnTo>
                    <a:lnTo>
                      <a:pt x="117" y="470"/>
                    </a:lnTo>
                    <a:lnTo>
                      <a:pt x="117" y="470"/>
                    </a:lnTo>
                    <a:lnTo>
                      <a:pt x="119" y="472"/>
                    </a:lnTo>
                    <a:lnTo>
                      <a:pt x="119" y="474"/>
                    </a:lnTo>
                    <a:lnTo>
                      <a:pt x="121" y="474"/>
                    </a:lnTo>
                    <a:lnTo>
                      <a:pt x="123" y="472"/>
                    </a:lnTo>
                    <a:lnTo>
                      <a:pt x="125" y="470"/>
                    </a:lnTo>
                    <a:lnTo>
                      <a:pt x="127" y="468"/>
                    </a:lnTo>
                    <a:lnTo>
                      <a:pt x="129" y="468"/>
                    </a:lnTo>
                    <a:lnTo>
                      <a:pt x="132" y="468"/>
                    </a:lnTo>
                    <a:lnTo>
                      <a:pt x="134" y="468"/>
                    </a:lnTo>
                    <a:lnTo>
                      <a:pt x="134" y="470"/>
                    </a:lnTo>
                    <a:lnTo>
                      <a:pt x="136" y="472"/>
                    </a:lnTo>
                    <a:lnTo>
                      <a:pt x="138" y="474"/>
                    </a:lnTo>
                    <a:lnTo>
                      <a:pt x="153" y="484"/>
                    </a:lnTo>
                    <a:lnTo>
                      <a:pt x="159" y="487"/>
                    </a:lnTo>
                    <a:lnTo>
                      <a:pt x="161" y="489"/>
                    </a:lnTo>
                    <a:lnTo>
                      <a:pt x="161" y="489"/>
                    </a:lnTo>
                    <a:lnTo>
                      <a:pt x="163" y="487"/>
                    </a:lnTo>
                    <a:lnTo>
                      <a:pt x="166" y="487"/>
                    </a:lnTo>
                    <a:lnTo>
                      <a:pt x="166" y="489"/>
                    </a:lnTo>
                    <a:lnTo>
                      <a:pt x="168" y="489"/>
                    </a:lnTo>
                    <a:lnTo>
                      <a:pt x="168" y="491"/>
                    </a:lnTo>
                    <a:lnTo>
                      <a:pt x="170" y="493"/>
                    </a:lnTo>
                    <a:lnTo>
                      <a:pt x="172" y="497"/>
                    </a:lnTo>
                    <a:lnTo>
                      <a:pt x="176" y="499"/>
                    </a:lnTo>
                    <a:lnTo>
                      <a:pt x="178" y="499"/>
                    </a:lnTo>
                    <a:lnTo>
                      <a:pt x="180" y="501"/>
                    </a:lnTo>
                    <a:lnTo>
                      <a:pt x="184" y="499"/>
                    </a:lnTo>
                    <a:lnTo>
                      <a:pt x="184" y="499"/>
                    </a:lnTo>
                    <a:lnTo>
                      <a:pt x="185" y="501"/>
                    </a:lnTo>
                    <a:lnTo>
                      <a:pt x="184" y="502"/>
                    </a:lnTo>
                    <a:lnTo>
                      <a:pt x="184" y="504"/>
                    </a:lnTo>
                    <a:lnTo>
                      <a:pt x="185" y="504"/>
                    </a:lnTo>
                    <a:lnTo>
                      <a:pt x="187" y="504"/>
                    </a:lnTo>
                    <a:lnTo>
                      <a:pt x="191" y="504"/>
                    </a:lnTo>
                    <a:lnTo>
                      <a:pt x="193" y="504"/>
                    </a:lnTo>
                    <a:lnTo>
                      <a:pt x="195" y="506"/>
                    </a:lnTo>
                    <a:lnTo>
                      <a:pt x="197" y="510"/>
                    </a:lnTo>
                    <a:lnTo>
                      <a:pt x="197" y="512"/>
                    </a:lnTo>
                    <a:lnTo>
                      <a:pt x="199" y="512"/>
                    </a:lnTo>
                    <a:lnTo>
                      <a:pt x="199" y="510"/>
                    </a:lnTo>
                    <a:lnTo>
                      <a:pt x="199" y="508"/>
                    </a:lnTo>
                    <a:lnTo>
                      <a:pt x="201" y="508"/>
                    </a:lnTo>
                    <a:lnTo>
                      <a:pt x="201" y="508"/>
                    </a:lnTo>
                    <a:lnTo>
                      <a:pt x="202" y="510"/>
                    </a:lnTo>
                    <a:lnTo>
                      <a:pt x="204" y="510"/>
                    </a:lnTo>
                    <a:lnTo>
                      <a:pt x="206" y="512"/>
                    </a:lnTo>
                    <a:lnTo>
                      <a:pt x="206" y="510"/>
                    </a:lnTo>
                    <a:lnTo>
                      <a:pt x="208" y="510"/>
                    </a:lnTo>
                    <a:lnTo>
                      <a:pt x="208" y="508"/>
                    </a:lnTo>
                    <a:lnTo>
                      <a:pt x="210" y="508"/>
                    </a:lnTo>
                    <a:lnTo>
                      <a:pt x="212" y="510"/>
                    </a:lnTo>
                    <a:lnTo>
                      <a:pt x="214" y="512"/>
                    </a:lnTo>
                    <a:lnTo>
                      <a:pt x="216" y="512"/>
                    </a:lnTo>
                    <a:lnTo>
                      <a:pt x="220" y="514"/>
                    </a:lnTo>
                    <a:lnTo>
                      <a:pt x="229" y="512"/>
                    </a:lnTo>
                    <a:lnTo>
                      <a:pt x="233" y="512"/>
                    </a:lnTo>
                    <a:lnTo>
                      <a:pt x="233" y="512"/>
                    </a:lnTo>
                    <a:lnTo>
                      <a:pt x="233" y="512"/>
                    </a:lnTo>
                    <a:lnTo>
                      <a:pt x="233" y="512"/>
                    </a:lnTo>
                    <a:lnTo>
                      <a:pt x="233" y="510"/>
                    </a:lnTo>
                    <a:lnTo>
                      <a:pt x="233" y="510"/>
                    </a:lnTo>
                    <a:lnTo>
                      <a:pt x="233" y="510"/>
                    </a:lnTo>
                    <a:lnTo>
                      <a:pt x="235" y="510"/>
                    </a:lnTo>
                    <a:lnTo>
                      <a:pt x="235" y="510"/>
                    </a:lnTo>
                    <a:lnTo>
                      <a:pt x="237" y="510"/>
                    </a:lnTo>
                    <a:lnTo>
                      <a:pt x="238" y="510"/>
                    </a:lnTo>
                    <a:lnTo>
                      <a:pt x="238" y="508"/>
                    </a:lnTo>
                    <a:lnTo>
                      <a:pt x="238" y="508"/>
                    </a:lnTo>
                    <a:lnTo>
                      <a:pt x="240" y="508"/>
                    </a:lnTo>
                    <a:lnTo>
                      <a:pt x="240" y="508"/>
                    </a:lnTo>
                    <a:lnTo>
                      <a:pt x="240" y="508"/>
                    </a:lnTo>
                    <a:lnTo>
                      <a:pt x="242" y="510"/>
                    </a:lnTo>
                    <a:lnTo>
                      <a:pt x="242" y="510"/>
                    </a:lnTo>
                    <a:lnTo>
                      <a:pt x="242" y="510"/>
                    </a:lnTo>
                    <a:lnTo>
                      <a:pt x="244" y="510"/>
                    </a:lnTo>
                    <a:lnTo>
                      <a:pt x="244" y="510"/>
                    </a:lnTo>
                    <a:lnTo>
                      <a:pt x="244" y="512"/>
                    </a:lnTo>
                    <a:lnTo>
                      <a:pt x="244" y="512"/>
                    </a:lnTo>
                    <a:lnTo>
                      <a:pt x="244" y="514"/>
                    </a:lnTo>
                    <a:lnTo>
                      <a:pt x="244" y="516"/>
                    </a:lnTo>
                    <a:lnTo>
                      <a:pt x="242" y="516"/>
                    </a:lnTo>
                    <a:lnTo>
                      <a:pt x="242" y="518"/>
                    </a:lnTo>
                    <a:lnTo>
                      <a:pt x="242" y="520"/>
                    </a:lnTo>
                    <a:lnTo>
                      <a:pt x="244" y="521"/>
                    </a:lnTo>
                    <a:lnTo>
                      <a:pt x="244" y="523"/>
                    </a:lnTo>
                    <a:lnTo>
                      <a:pt x="246" y="521"/>
                    </a:lnTo>
                    <a:lnTo>
                      <a:pt x="246" y="518"/>
                    </a:lnTo>
                    <a:lnTo>
                      <a:pt x="254" y="510"/>
                    </a:lnTo>
                    <a:lnTo>
                      <a:pt x="256" y="508"/>
                    </a:lnTo>
                    <a:lnTo>
                      <a:pt x="257" y="506"/>
                    </a:lnTo>
                    <a:lnTo>
                      <a:pt x="259" y="506"/>
                    </a:lnTo>
                    <a:lnTo>
                      <a:pt x="261" y="504"/>
                    </a:lnTo>
                    <a:lnTo>
                      <a:pt x="263" y="504"/>
                    </a:lnTo>
                    <a:lnTo>
                      <a:pt x="263" y="504"/>
                    </a:lnTo>
                    <a:lnTo>
                      <a:pt x="265" y="504"/>
                    </a:lnTo>
                    <a:lnTo>
                      <a:pt x="267" y="504"/>
                    </a:lnTo>
                    <a:lnTo>
                      <a:pt x="267" y="506"/>
                    </a:lnTo>
                    <a:lnTo>
                      <a:pt x="267" y="506"/>
                    </a:lnTo>
                    <a:lnTo>
                      <a:pt x="269" y="506"/>
                    </a:lnTo>
                    <a:lnTo>
                      <a:pt x="269" y="506"/>
                    </a:lnTo>
                    <a:lnTo>
                      <a:pt x="269" y="508"/>
                    </a:lnTo>
                    <a:lnTo>
                      <a:pt x="269" y="508"/>
                    </a:lnTo>
                    <a:lnTo>
                      <a:pt x="269" y="508"/>
                    </a:lnTo>
                    <a:lnTo>
                      <a:pt x="269" y="508"/>
                    </a:lnTo>
                    <a:lnTo>
                      <a:pt x="271" y="508"/>
                    </a:lnTo>
                    <a:lnTo>
                      <a:pt x="273" y="508"/>
                    </a:lnTo>
                    <a:lnTo>
                      <a:pt x="274" y="508"/>
                    </a:lnTo>
                    <a:lnTo>
                      <a:pt x="274" y="510"/>
                    </a:lnTo>
                    <a:lnTo>
                      <a:pt x="278" y="510"/>
                    </a:lnTo>
                    <a:lnTo>
                      <a:pt x="280" y="510"/>
                    </a:lnTo>
                    <a:lnTo>
                      <a:pt x="282" y="510"/>
                    </a:lnTo>
                    <a:lnTo>
                      <a:pt x="282" y="510"/>
                    </a:lnTo>
                    <a:lnTo>
                      <a:pt x="284" y="510"/>
                    </a:lnTo>
                    <a:lnTo>
                      <a:pt x="284" y="510"/>
                    </a:lnTo>
                    <a:lnTo>
                      <a:pt x="286" y="510"/>
                    </a:lnTo>
                    <a:lnTo>
                      <a:pt x="288" y="512"/>
                    </a:lnTo>
                    <a:lnTo>
                      <a:pt x="288" y="512"/>
                    </a:lnTo>
                    <a:lnTo>
                      <a:pt x="288" y="514"/>
                    </a:lnTo>
                    <a:lnTo>
                      <a:pt x="290" y="514"/>
                    </a:lnTo>
                    <a:lnTo>
                      <a:pt x="292" y="514"/>
                    </a:lnTo>
                    <a:lnTo>
                      <a:pt x="293" y="516"/>
                    </a:lnTo>
                    <a:lnTo>
                      <a:pt x="293" y="516"/>
                    </a:lnTo>
                    <a:lnTo>
                      <a:pt x="295" y="514"/>
                    </a:lnTo>
                    <a:lnTo>
                      <a:pt x="295" y="514"/>
                    </a:lnTo>
                    <a:lnTo>
                      <a:pt x="295" y="514"/>
                    </a:lnTo>
                    <a:lnTo>
                      <a:pt x="297" y="514"/>
                    </a:lnTo>
                    <a:lnTo>
                      <a:pt x="297" y="514"/>
                    </a:lnTo>
                    <a:lnTo>
                      <a:pt x="297" y="514"/>
                    </a:lnTo>
                    <a:lnTo>
                      <a:pt x="297" y="514"/>
                    </a:lnTo>
                    <a:lnTo>
                      <a:pt x="299" y="514"/>
                    </a:lnTo>
                    <a:lnTo>
                      <a:pt x="299" y="514"/>
                    </a:lnTo>
                    <a:lnTo>
                      <a:pt x="301" y="514"/>
                    </a:lnTo>
                    <a:lnTo>
                      <a:pt x="303" y="512"/>
                    </a:lnTo>
                    <a:lnTo>
                      <a:pt x="303" y="512"/>
                    </a:lnTo>
                    <a:lnTo>
                      <a:pt x="305" y="512"/>
                    </a:lnTo>
                    <a:lnTo>
                      <a:pt x="305" y="510"/>
                    </a:lnTo>
                    <a:lnTo>
                      <a:pt x="305" y="510"/>
                    </a:lnTo>
                    <a:lnTo>
                      <a:pt x="305" y="510"/>
                    </a:lnTo>
                    <a:lnTo>
                      <a:pt x="305" y="510"/>
                    </a:lnTo>
                    <a:lnTo>
                      <a:pt x="305" y="510"/>
                    </a:lnTo>
                    <a:lnTo>
                      <a:pt x="305" y="510"/>
                    </a:lnTo>
                    <a:lnTo>
                      <a:pt x="305" y="510"/>
                    </a:lnTo>
                    <a:lnTo>
                      <a:pt x="305" y="510"/>
                    </a:lnTo>
                    <a:lnTo>
                      <a:pt x="305" y="510"/>
                    </a:lnTo>
                    <a:lnTo>
                      <a:pt x="305" y="510"/>
                    </a:lnTo>
                    <a:lnTo>
                      <a:pt x="305" y="508"/>
                    </a:lnTo>
                    <a:lnTo>
                      <a:pt x="305" y="508"/>
                    </a:lnTo>
                    <a:lnTo>
                      <a:pt x="305" y="508"/>
                    </a:lnTo>
                    <a:lnTo>
                      <a:pt x="305" y="508"/>
                    </a:lnTo>
                    <a:lnTo>
                      <a:pt x="305" y="508"/>
                    </a:lnTo>
                    <a:lnTo>
                      <a:pt x="305" y="508"/>
                    </a:lnTo>
                    <a:lnTo>
                      <a:pt x="309" y="506"/>
                    </a:lnTo>
                    <a:lnTo>
                      <a:pt x="311" y="504"/>
                    </a:lnTo>
                    <a:lnTo>
                      <a:pt x="311" y="504"/>
                    </a:lnTo>
                    <a:lnTo>
                      <a:pt x="312" y="504"/>
                    </a:lnTo>
                    <a:lnTo>
                      <a:pt x="312" y="502"/>
                    </a:lnTo>
                    <a:lnTo>
                      <a:pt x="312" y="502"/>
                    </a:lnTo>
                    <a:lnTo>
                      <a:pt x="312" y="502"/>
                    </a:lnTo>
                    <a:lnTo>
                      <a:pt x="312" y="501"/>
                    </a:lnTo>
                    <a:lnTo>
                      <a:pt x="314" y="499"/>
                    </a:lnTo>
                    <a:lnTo>
                      <a:pt x="314" y="499"/>
                    </a:lnTo>
                    <a:lnTo>
                      <a:pt x="314" y="499"/>
                    </a:lnTo>
                    <a:lnTo>
                      <a:pt x="316" y="499"/>
                    </a:lnTo>
                    <a:lnTo>
                      <a:pt x="316" y="499"/>
                    </a:lnTo>
                    <a:lnTo>
                      <a:pt x="320" y="499"/>
                    </a:lnTo>
                    <a:lnTo>
                      <a:pt x="322" y="497"/>
                    </a:lnTo>
                    <a:lnTo>
                      <a:pt x="322" y="497"/>
                    </a:lnTo>
                    <a:lnTo>
                      <a:pt x="324" y="497"/>
                    </a:lnTo>
                    <a:lnTo>
                      <a:pt x="326" y="495"/>
                    </a:lnTo>
                    <a:lnTo>
                      <a:pt x="326" y="495"/>
                    </a:lnTo>
                    <a:lnTo>
                      <a:pt x="326" y="495"/>
                    </a:lnTo>
                    <a:lnTo>
                      <a:pt x="326" y="495"/>
                    </a:lnTo>
                    <a:lnTo>
                      <a:pt x="326" y="493"/>
                    </a:lnTo>
                    <a:lnTo>
                      <a:pt x="326" y="493"/>
                    </a:lnTo>
                    <a:lnTo>
                      <a:pt x="326" y="493"/>
                    </a:lnTo>
                    <a:lnTo>
                      <a:pt x="328" y="493"/>
                    </a:lnTo>
                    <a:lnTo>
                      <a:pt x="328" y="493"/>
                    </a:lnTo>
                    <a:lnTo>
                      <a:pt x="328" y="493"/>
                    </a:lnTo>
                    <a:lnTo>
                      <a:pt x="329" y="491"/>
                    </a:lnTo>
                    <a:lnTo>
                      <a:pt x="329" y="491"/>
                    </a:lnTo>
                    <a:lnTo>
                      <a:pt x="329" y="491"/>
                    </a:lnTo>
                    <a:lnTo>
                      <a:pt x="331" y="489"/>
                    </a:lnTo>
                    <a:lnTo>
                      <a:pt x="331" y="489"/>
                    </a:lnTo>
                    <a:lnTo>
                      <a:pt x="333" y="489"/>
                    </a:lnTo>
                    <a:lnTo>
                      <a:pt x="333" y="489"/>
                    </a:lnTo>
                    <a:lnTo>
                      <a:pt x="337" y="487"/>
                    </a:lnTo>
                    <a:lnTo>
                      <a:pt x="337" y="487"/>
                    </a:lnTo>
                    <a:lnTo>
                      <a:pt x="337" y="487"/>
                    </a:lnTo>
                    <a:lnTo>
                      <a:pt x="337" y="487"/>
                    </a:lnTo>
                    <a:lnTo>
                      <a:pt x="337" y="487"/>
                    </a:lnTo>
                    <a:lnTo>
                      <a:pt x="339" y="489"/>
                    </a:lnTo>
                    <a:lnTo>
                      <a:pt x="339" y="489"/>
                    </a:lnTo>
                    <a:lnTo>
                      <a:pt x="341" y="489"/>
                    </a:lnTo>
                    <a:lnTo>
                      <a:pt x="343" y="489"/>
                    </a:lnTo>
                    <a:lnTo>
                      <a:pt x="343" y="489"/>
                    </a:lnTo>
                    <a:lnTo>
                      <a:pt x="343" y="489"/>
                    </a:lnTo>
                    <a:lnTo>
                      <a:pt x="345" y="491"/>
                    </a:lnTo>
                    <a:lnTo>
                      <a:pt x="347" y="491"/>
                    </a:lnTo>
                    <a:lnTo>
                      <a:pt x="347" y="491"/>
                    </a:lnTo>
                    <a:lnTo>
                      <a:pt x="348" y="491"/>
                    </a:lnTo>
                    <a:lnTo>
                      <a:pt x="348" y="491"/>
                    </a:lnTo>
                    <a:lnTo>
                      <a:pt x="348" y="491"/>
                    </a:lnTo>
                    <a:lnTo>
                      <a:pt x="348" y="491"/>
                    </a:lnTo>
                    <a:lnTo>
                      <a:pt x="348" y="491"/>
                    </a:lnTo>
                    <a:lnTo>
                      <a:pt x="350" y="491"/>
                    </a:lnTo>
                    <a:lnTo>
                      <a:pt x="350" y="491"/>
                    </a:lnTo>
                    <a:lnTo>
                      <a:pt x="350" y="491"/>
                    </a:lnTo>
                    <a:lnTo>
                      <a:pt x="350" y="489"/>
                    </a:lnTo>
                    <a:lnTo>
                      <a:pt x="350" y="489"/>
                    </a:lnTo>
                    <a:lnTo>
                      <a:pt x="350" y="489"/>
                    </a:lnTo>
                    <a:lnTo>
                      <a:pt x="350" y="489"/>
                    </a:lnTo>
                    <a:lnTo>
                      <a:pt x="354" y="487"/>
                    </a:lnTo>
                    <a:lnTo>
                      <a:pt x="358" y="485"/>
                    </a:lnTo>
                    <a:lnTo>
                      <a:pt x="360" y="485"/>
                    </a:lnTo>
                    <a:lnTo>
                      <a:pt x="360" y="485"/>
                    </a:lnTo>
                    <a:lnTo>
                      <a:pt x="360" y="485"/>
                    </a:lnTo>
                    <a:lnTo>
                      <a:pt x="360" y="485"/>
                    </a:lnTo>
                    <a:lnTo>
                      <a:pt x="360" y="485"/>
                    </a:lnTo>
                    <a:lnTo>
                      <a:pt x="362" y="487"/>
                    </a:lnTo>
                    <a:lnTo>
                      <a:pt x="362" y="487"/>
                    </a:lnTo>
                    <a:lnTo>
                      <a:pt x="362" y="487"/>
                    </a:lnTo>
                    <a:lnTo>
                      <a:pt x="362" y="487"/>
                    </a:lnTo>
                    <a:lnTo>
                      <a:pt x="362" y="487"/>
                    </a:lnTo>
                    <a:lnTo>
                      <a:pt x="364" y="487"/>
                    </a:lnTo>
                    <a:lnTo>
                      <a:pt x="364" y="487"/>
                    </a:lnTo>
                    <a:lnTo>
                      <a:pt x="364" y="487"/>
                    </a:lnTo>
                    <a:lnTo>
                      <a:pt x="364" y="487"/>
                    </a:lnTo>
                    <a:lnTo>
                      <a:pt x="364" y="487"/>
                    </a:lnTo>
                    <a:lnTo>
                      <a:pt x="364" y="489"/>
                    </a:lnTo>
                    <a:lnTo>
                      <a:pt x="364" y="489"/>
                    </a:lnTo>
                    <a:lnTo>
                      <a:pt x="364" y="489"/>
                    </a:lnTo>
                    <a:lnTo>
                      <a:pt x="364" y="489"/>
                    </a:lnTo>
                    <a:lnTo>
                      <a:pt x="362" y="489"/>
                    </a:lnTo>
                    <a:lnTo>
                      <a:pt x="360" y="491"/>
                    </a:lnTo>
                    <a:lnTo>
                      <a:pt x="360" y="491"/>
                    </a:lnTo>
                    <a:lnTo>
                      <a:pt x="360" y="493"/>
                    </a:lnTo>
                    <a:lnTo>
                      <a:pt x="360" y="493"/>
                    </a:lnTo>
                    <a:lnTo>
                      <a:pt x="360" y="493"/>
                    </a:lnTo>
                    <a:lnTo>
                      <a:pt x="362" y="493"/>
                    </a:lnTo>
                    <a:lnTo>
                      <a:pt x="362" y="493"/>
                    </a:lnTo>
                    <a:lnTo>
                      <a:pt x="364" y="493"/>
                    </a:lnTo>
                    <a:lnTo>
                      <a:pt x="364" y="491"/>
                    </a:lnTo>
                    <a:lnTo>
                      <a:pt x="365" y="491"/>
                    </a:lnTo>
                    <a:lnTo>
                      <a:pt x="365" y="491"/>
                    </a:lnTo>
                    <a:lnTo>
                      <a:pt x="365" y="493"/>
                    </a:lnTo>
                    <a:lnTo>
                      <a:pt x="365" y="493"/>
                    </a:lnTo>
                    <a:lnTo>
                      <a:pt x="367" y="495"/>
                    </a:lnTo>
                    <a:lnTo>
                      <a:pt x="367" y="495"/>
                    </a:lnTo>
                    <a:lnTo>
                      <a:pt x="367" y="497"/>
                    </a:lnTo>
                    <a:lnTo>
                      <a:pt x="367" y="497"/>
                    </a:lnTo>
                    <a:lnTo>
                      <a:pt x="367" y="497"/>
                    </a:lnTo>
                    <a:lnTo>
                      <a:pt x="365" y="499"/>
                    </a:lnTo>
                    <a:lnTo>
                      <a:pt x="365" y="499"/>
                    </a:lnTo>
                    <a:lnTo>
                      <a:pt x="364" y="501"/>
                    </a:lnTo>
                    <a:lnTo>
                      <a:pt x="364" y="501"/>
                    </a:lnTo>
                    <a:lnTo>
                      <a:pt x="364" y="502"/>
                    </a:lnTo>
                    <a:lnTo>
                      <a:pt x="364" y="502"/>
                    </a:lnTo>
                    <a:lnTo>
                      <a:pt x="364" y="502"/>
                    </a:lnTo>
                    <a:lnTo>
                      <a:pt x="364" y="502"/>
                    </a:lnTo>
                    <a:lnTo>
                      <a:pt x="364" y="502"/>
                    </a:lnTo>
                    <a:lnTo>
                      <a:pt x="364" y="502"/>
                    </a:lnTo>
                    <a:lnTo>
                      <a:pt x="364" y="502"/>
                    </a:lnTo>
                    <a:lnTo>
                      <a:pt x="364" y="502"/>
                    </a:lnTo>
                    <a:lnTo>
                      <a:pt x="364" y="504"/>
                    </a:lnTo>
                    <a:lnTo>
                      <a:pt x="365" y="502"/>
                    </a:lnTo>
                    <a:lnTo>
                      <a:pt x="365" y="502"/>
                    </a:lnTo>
                    <a:lnTo>
                      <a:pt x="365" y="502"/>
                    </a:lnTo>
                    <a:lnTo>
                      <a:pt x="365" y="502"/>
                    </a:lnTo>
                    <a:lnTo>
                      <a:pt x="367" y="502"/>
                    </a:lnTo>
                    <a:lnTo>
                      <a:pt x="369" y="502"/>
                    </a:lnTo>
                    <a:lnTo>
                      <a:pt x="369" y="502"/>
                    </a:lnTo>
                    <a:lnTo>
                      <a:pt x="369" y="502"/>
                    </a:lnTo>
                    <a:lnTo>
                      <a:pt x="371" y="502"/>
                    </a:lnTo>
                    <a:lnTo>
                      <a:pt x="371" y="504"/>
                    </a:lnTo>
                    <a:lnTo>
                      <a:pt x="375" y="504"/>
                    </a:lnTo>
                    <a:lnTo>
                      <a:pt x="375" y="504"/>
                    </a:lnTo>
                    <a:lnTo>
                      <a:pt x="375" y="504"/>
                    </a:lnTo>
                    <a:lnTo>
                      <a:pt x="375" y="504"/>
                    </a:lnTo>
                    <a:lnTo>
                      <a:pt x="377" y="504"/>
                    </a:lnTo>
                    <a:lnTo>
                      <a:pt x="379" y="506"/>
                    </a:lnTo>
                    <a:lnTo>
                      <a:pt x="379" y="506"/>
                    </a:lnTo>
                    <a:lnTo>
                      <a:pt x="383" y="502"/>
                    </a:lnTo>
                    <a:lnTo>
                      <a:pt x="383" y="501"/>
                    </a:lnTo>
                    <a:lnTo>
                      <a:pt x="384" y="501"/>
                    </a:lnTo>
                    <a:lnTo>
                      <a:pt x="384" y="501"/>
                    </a:lnTo>
                    <a:lnTo>
                      <a:pt x="386" y="502"/>
                    </a:lnTo>
                    <a:lnTo>
                      <a:pt x="386" y="502"/>
                    </a:lnTo>
                    <a:lnTo>
                      <a:pt x="388" y="504"/>
                    </a:lnTo>
                    <a:lnTo>
                      <a:pt x="388" y="504"/>
                    </a:lnTo>
                    <a:lnTo>
                      <a:pt x="390" y="504"/>
                    </a:lnTo>
                    <a:lnTo>
                      <a:pt x="390" y="506"/>
                    </a:lnTo>
                    <a:lnTo>
                      <a:pt x="392" y="508"/>
                    </a:lnTo>
                    <a:lnTo>
                      <a:pt x="392" y="508"/>
                    </a:lnTo>
                    <a:lnTo>
                      <a:pt x="394" y="516"/>
                    </a:lnTo>
                    <a:lnTo>
                      <a:pt x="394" y="518"/>
                    </a:lnTo>
                    <a:lnTo>
                      <a:pt x="396" y="518"/>
                    </a:lnTo>
                    <a:lnTo>
                      <a:pt x="396" y="518"/>
                    </a:lnTo>
                    <a:lnTo>
                      <a:pt x="398" y="518"/>
                    </a:lnTo>
                    <a:lnTo>
                      <a:pt x="398" y="516"/>
                    </a:lnTo>
                    <a:lnTo>
                      <a:pt x="400" y="518"/>
                    </a:lnTo>
                    <a:lnTo>
                      <a:pt x="401" y="520"/>
                    </a:lnTo>
                    <a:lnTo>
                      <a:pt x="401" y="525"/>
                    </a:lnTo>
                    <a:lnTo>
                      <a:pt x="401" y="533"/>
                    </a:lnTo>
                    <a:lnTo>
                      <a:pt x="401" y="537"/>
                    </a:lnTo>
                    <a:lnTo>
                      <a:pt x="401" y="540"/>
                    </a:lnTo>
                    <a:lnTo>
                      <a:pt x="400" y="544"/>
                    </a:lnTo>
                    <a:lnTo>
                      <a:pt x="400" y="546"/>
                    </a:lnTo>
                    <a:lnTo>
                      <a:pt x="400" y="546"/>
                    </a:lnTo>
                    <a:lnTo>
                      <a:pt x="400" y="548"/>
                    </a:lnTo>
                    <a:lnTo>
                      <a:pt x="401" y="548"/>
                    </a:lnTo>
                    <a:lnTo>
                      <a:pt x="401" y="548"/>
                    </a:lnTo>
                    <a:lnTo>
                      <a:pt x="400" y="550"/>
                    </a:lnTo>
                    <a:lnTo>
                      <a:pt x="398" y="550"/>
                    </a:lnTo>
                    <a:lnTo>
                      <a:pt x="398" y="550"/>
                    </a:lnTo>
                    <a:lnTo>
                      <a:pt x="398" y="550"/>
                    </a:lnTo>
                    <a:lnTo>
                      <a:pt x="396" y="552"/>
                    </a:lnTo>
                    <a:lnTo>
                      <a:pt x="396" y="554"/>
                    </a:lnTo>
                    <a:lnTo>
                      <a:pt x="396" y="554"/>
                    </a:lnTo>
                    <a:lnTo>
                      <a:pt x="394" y="554"/>
                    </a:lnTo>
                    <a:lnTo>
                      <a:pt x="392" y="554"/>
                    </a:lnTo>
                    <a:lnTo>
                      <a:pt x="392" y="556"/>
                    </a:lnTo>
                    <a:lnTo>
                      <a:pt x="390" y="558"/>
                    </a:lnTo>
                    <a:lnTo>
                      <a:pt x="390" y="559"/>
                    </a:lnTo>
                    <a:lnTo>
                      <a:pt x="390" y="559"/>
                    </a:lnTo>
                    <a:lnTo>
                      <a:pt x="388" y="559"/>
                    </a:lnTo>
                    <a:lnTo>
                      <a:pt x="388" y="559"/>
                    </a:lnTo>
                    <a:lnTo>
                      <a:pt x="388" y="559"/>
                    </a:lnTo>
                    <a:lnTo>
                      <a:pt x="386" y="559"/>
                    </a:lnTo>
                    <a:lnTo>
                      <a:pt x="386" y="561"/>
                    </a:lnTo>
                    <a:lnTo>
                      <a:pt x="386" y="563"/>
                    </a:lnTo>
                    <a:lnTo>
                      <a:pt x="386" y="565"/>
                    </a:lnTo>
                    <a:lnTo>
                      <a:pt x="386" y="565"/>
                    </a:lnTo>
                    <a:lnTo>
                      <a:pt x="386" y="567"/>
                    </a:lnTo>
                    <a:lnTo>
                      <a:pt x="386" y="567"/>
                    </a:lnTo>
                    <a:lnTo>
                      <a:pt x="384" y="567"/>
                    </a:lnTo>
                    <a:lnTo>
                      <a:pt x="384" y="569"/>
                    </a:lnTo>
                    <a:lnTo>
                      <a:pt x="383" y="571"/>
                    </a:lnTo>
                    <a:lnTo>
                      <a:pt x="383" y="573"/>
                    </a:lnTo>
                    <a:lnTo>
                      <a:pt x="384" y="573"/>
                    </a:lnTo>
                    <a:lnTo>
                      <a:pt x="384" y="575"/>
                    </a:lnTo>
                    <a:lnTo>
                      <a:pt x="384" y="576"/>
                    </a:lnTo>
                    <a:lnTo>
                      <a:pt x="386" y="576"/>
                    </a:lnTo>
                    <a:lnTo>
                      <a:pt x="386" y="578"/>
                    </a:lnTo>
                    <a:lnTo>
                      <a:pt x="384" y="578"/>
                    </a:lnTo>
                    <a:lnTo>
                      <a:pt x="384" y="580"/>
                    </a:lnTo>
                    <a:lnTo>
                      <a:pt x="383" y="582"/>
                    </a:lnTo>
                    <a:lnTo>
                      <a:pt x="384" y="584"/>
                    </a:lnTo>
                    <a:lnTo>
                      <a:pt x="386" y="582"/>
                    </a:lnTo>
                    <a:lnTo>
                      <a:pt x="390" y="580"/>
                    </a:lnTo>
                    <a:lnTo>
                      <a:pt x="392" y="580"/>
                    </a:lnTo>
                    <a:lnTo>
                      <a:pt x="396" y="580"/>
                    </a:lnTo>
                    <a:lnTo>
                      <a:pt x="403" y="578"/>
                    </a:lnTo>
                    <a:lnTo>
                      <a:pt x="403" y="580"/>
                    </a:lnTo>
                    <a:lnTo>
                      <a:pt x="401" y="582"/>
                    </a:lnTo>
                    <a:lnTo>
                      <a:pt x="401" y="582"/>
                    </a:lnTo>
                    <a:lnTo>
                      <a:pt x="401" y="584"/>
                    </a:lnTo>
                    <a:lnTo>
                      <a:pt x="401" y="584"/>
                    </a:lnTo>
                    <a:lnTo>
                      <a:pt x="401" y="584"/>
                    </a:lnTo>
                    <a:lnTo>
                      <a:pt x="403" y="586"/>
                    </a:lnTo>
                    <a:lnTo>
                      <a:pt x="403" y="592"/>
                    </a:lnTo>
                    <a:lnTo>
                      <a:pt x="405" y="595"/>
                    </a:lnTo>
                    <a:lnTo>
                      <a:pt x="405" y="595"/>
                    </a:lnTo>
                    <a:lnTo>
                      <a:pt x="405" y="595"/>
                    </a:lnTo>
                    <a:lnTo>
                      <a:pt x="407" y="597"/>
                    </a:lnTo>
                    <a:lnTo>
                      <a:pt x="409" y="597"/>
                    </a:lnTo>
                    <a:lnTo>
                      <a:pt x="411" y="597"/>
                    </a:lnTo>
                    <a:lnTo>
                      <a:pt x="411" y="597"/>
                    </a:lnTo>
                    <a:lnTo>
                      <a:pt x="413" y="597"/>
                    </a:lnTo>
                    <a:lnTo>
                      <a:pt x="415" y="599"/>
                    </a:lnTo>
                    <a:lnTo>
                      <a:pt x="413" y="601"/>
                    </a:lnTo>
                    <a:lnTo>
                      <a:pt x="413" y="603"/>
                    </a:lnTo>
                    <a:lnTo>
                      <a:pt x="411" y="605"/>
                    </a:lnTo>
                    <a:lnTo>
                      <a:pt x="411" y="609"/>
                    </a:lnTo>
                    <a:lnTo>
                      <a:pt x="411" y="609"/>
                    </a:lnTo>
                    <a:lnTo>
                      <a:pt x="409" y="611"/>
                    </a:lnTo>
                    <a:lnTo>
                      <a:pt x="409" y="613"/>
                    </a:lnTo>
                    <a:lnTo>
                      <a:pt x="409" y="614"/>
                    </a:lnTo>
                    <a:lnTo>
                      <a:pt x="411" y="614"/>
                    </a:lnTo>
                    <a:lnTo>
                      <a:pt x="413" y="614"/>
                    </a:lnTo>
                    <a:lnTo>
                      <a:pt x="419" y="614"/>
                    </a:lnTo>
                    <a:lnTo>
                      <a:pt x="420" y="616"/>
                    </a:lnTo>
                    <a:lnTo>
                      <a:pt x="420" y="616"/>
                    </a:lnTo>
                    <a:lnTo>
                      <a:pt x="420" y="618"/>
                    </a:lnTo>
                    <a:lnTo>
                      <a:pt x="422" y="622"/>
                    </a:lnTo>
                    <a:lnTo>
                      <a:pt x="422" y="622"/>
                    </a:lnTo>
                    <a:lnTo>
                      <a:pt x="424" y="622"/>
                    </a:lnTo>
                    <a:lnTo>
                      <a:pt x="424" y="624"/>
                    </a:lnTo>
                    <a:lnTo>
                      <a:pt x="424" y="624"/>
                    </a:lnTo>
                    <a:lnTo>
                      <a:pt x="424" y="624"/>
                    </a:lnTo>
                    <a:lnTo>
                      <a:pt x="426" y="626"/>
                    </a:lnTo>
                    <a:lnTo>
                      <a:pt x="426" y="626"/>
                    </a:lnTo>
                    <a:lnTo>
                      <a:pt x="430" y="626"/>
                    </a:lnTo>
                    <a:lnTo>
                      <a:pt x="432" y="626"/>
                    </a:lnTo>
                    <a:lnTo>
                      <a:pt x="434" y="624"/>
                    </a:lnTo>
                    <a:lnTo>
                      <a:pt x="436" y="622"/>
                    </a:lnTo>
                    <a:lnTo>
                      <a:pt x="437" y="622"/>
                    </a:lnTo>
                    <a:lnTo>
                      <a:pt x="439" y="620"/>
                    </a:lnTo>
                    <a:lnTo>
                      <a:pt x="441" y="622"/>
                    </a:lnTo>
                    <a:lnTo>
                      <a:pt x="441" y="624"/>
                    </a:lnTo>
                    <a:lnTo>
                      <a:pt x="441" y="626"/>
                    </a:lnTo>
                    <a:lnTo>
                      <a:pt x="441" y="628"/>
                    </a:lnTo>
                    <a:lnTo>
                      <a:pt x="441" y="630"/>
                    </a:lnTo>
                    <a:lnTo>
                      <a:pt x="443" y="630"/>
                    </a:lnTo>
                    <a:lnTo>
                      <a:pt x="445" y="630"/>
                    </a:lnTo>
                    <a:lnTo>
                      <a:pt x="447" y="630"/>
                    </a:lnTo>
                    <a:lnTo>
                      <a:pt x="449" y="630"/>
                    </a:lnTo>
                    <a:lnTo>
                      <a:pt x="449" y="631"/>
                    </a:lnTo>
                    <a:lnTo>
                      <a:pt x="451" y="631"/>
                    </a:lnTo>
                    <a:lnTo>
                      <a:pt x="451" y="630"/>
                    </a:lnTo>
                    <a:lnTo>
                      <a:pt x="451" y="630"/>
                    </a:lnTo>
                    <a:lnTo>
                      <a:pt x="451" y="620"/>
                    </a:lnTo>
                    <a:lnTo>
                      <a:pt x="447" y="614"/>
                    </a:lnTo>
                    <a:lnTo>
                      <a:pt x="447" y="611"/>
                    </a:lnTo>
                    <a:lnTo>
                      <a:pt x="447" y="611"/>
                    </a:lnTo>
                    <a:lnTo>
                      <a:pt x="449" y="609"/>
                    </a:lnTo>
                    <a:lnTo>
                      <a:pt x="449" y="609"/>
                    </a:lnTo>
                    <a:lnTo>
                      <a:pt x="451" y="607"/>
                    </a:lnTo>
                    <a:lnTo>
                      <a:pt x="451" y="609"/>
                    </a:lnTo>
                    <a:lnTo>
                      <a:pt x="451" y="609"/>
                    </a:lnTo>
                    <a:lnTo>
                      <a:pt x="451" y="609"/>
                    </a:lnTo>
                    <a:lnTo>
                      <a:pt x="453" y="609"/>
                    </a:lnTo>
                    <a:lnTo>
                      <a:pt x="453" y="609"/>
                    </a:lnTo>
                    <a:lnTo>
                      <a:pt x="455" y="609"/>
                    </a:lnTo>
                    <a:lnTo>
                      <a:pt x="456" y="609"/>
                    </a:lnTo>
                    <a:lnTo>
                      <a:pt x="456" y="611"/>
                    </a:lnTo>
                    <a:lnTo>
                      <a:pt x="458" y="607"/>
                    </a:lnTo>
                    <a:lnTo>
                      <a:pt x="460" y="605"/>
                    </a:lnTo>
                    <a:lnTo>
                      <a:pt x="462" y="603"/>
                    </a:lnTo>
                    <a:lnTo>
                      <a:pt x="466" y="605"/>
                    </a:lnTo>
                    <a:lnTo>
                      <a:pt x="470" y="609"/>
                    </a:lnTo>
                    <a:lnTo>
                      <a:pt x="470" y="609"/>
                    </a:lnTo>
                    <a:lnTo>
                      <a:pt x="472" y="609"/>
                    </a:lnTo>
                    <a:lnTo>
                      <a:pt x="472" y="607"/>
                    </a:lnTo>
                    <a:lnTo>
                      <a:pt x="474" y="605"/>
                    </a:lnTo>
                    <a:lnTo>
                      <a:pt x="475" y="605"/>
                    </a:lnTo>
                    <a:lnTo>
                      <a:pt x="475" y="603"/>
                    </a:lnTo>
                    <a:lnTo>
                      <a:pt x="475" y="603"/>
                    </a:lnTo>
                    <a:lnTo>
                      <a:pt x="475" y="603"/>
                    </a:lnTo>
                    <a:lnTo>
                      <a:pt x="477" y="603"/>
                    </a:lnTo>
                    <a:lnTo>
                      <a:pt x="477" y="605"/>
                    </a:lnTo>
                    <a:lnTo>
                      <a:pt x="477" y="607"/>
                    </a:lnTo>
                    <a:lnTo>
                      <a:pt x="479" y="605"/>
                    </a:lnTo>
                    <a:lnTo>
                      <a:pt x="479" y="603"/>
                    </a:lnTo>
                    <a:lnTo>
                      <a:pt x="481" y="603"/>
                    </a:lnTo>
                    <a:lnTo>
                      <a:pt x="481" y="603"/>
                    </a:lnTo>
                    <a:lnTo>
                      <a:pt x="483" y="605"/>
                    </a:lnTo>
                    <a:lnTo>
                      <a:pt x="485" y="607"/>
                    </a:lnTo>
                    <a:lnTo>
                      <a:pt x="487" y="607"/>
                    </a:lnTo>
                    <a:lnTo>
                      <a:pt x="487" y="605"/>
                    </a:lnTo>
                    <a:lnTo>
                      <a:pt x="487" y="605"/>
                    </a:lnTo>
                    <a:lnTo>
                      <a:pt x="487" y="603"/>
                    </a:lnTo>
                    <a:lnTo>
                      <a:pt x="489" y="603"/>
                    </a:lnTo>
                    <a:lnTo>
                      <a:pt x="491" y="603"/>
                    </a:lnTo>
                    <a:lnTo>
                      <a:pt x="491" y="603"/>
                    </a:lnTo>
                    <a:lnTo>
                      <a:pt x="491" y="603"/>
                    </a:lnTo>
                    <a:lnTo>
                      <a:pt x="491" y="603"/>
                    </a:lnTo>
                    <a:lnTo>
                      <a:pt x="492" y="603"/>
                    </a:lnTo>
                    <a:lnTo>
                      <a:pt x="492" y="603"/>
                    </a:lnTo>
                    <a:lnTo>
                      <a:pt x="492" y="603"/>
                    </a:lnTo>
                    <a:lnTo>
                      <a:pt x="494" y="603"/>
                    </a:lnTo>
                    <a:lnTo>
                      <a:pt x="496" y="603"/>
                    </a:lnTo>
                    <a:lnTo>
                      <a:pt x="498" y="601"/>
                    </a:lnTo>
                    <a:lnTo>
                      <a:pt x="498" y="601"/>
                    </a:lnTo>
                    <a:lnTo>
                      <a:pt x="498" y="599"/>
                    </a:lnTo>
                    <a:lnTo>
                      <a:pt x="500" y="597"/>
                    </a:lnTo>
                    <a:lnTo>
                      <a:pt x="500" y="595"/>
                    </a:lnTo>
                    <a:lnTo>
                      <a:pt x="502" y="595"/>
                    </a:lnTo>
                    <a:lnTo>
                      <a:pt x="506" y="594"/>
                    </a:lnTo>
                    <a:lnTo>
                      <a:pt x="506" y="594"/>
                    </a:lnTo>
                    <a:lnTo>
                      <a:pt x="510" y="594"/>
                    </a:lnTo>
                    <a:lnTo>
                      <a:pt x="513" y="599"/>
                    </a:lnTo>
                    <a:lnTo>
                      <a:pt x="515" y="599"/>
                    </a:lnTo>
                    <a:lnTo>
                      <a:pt x="517" y="599"/>
                    </a:lnTo>
                    <a:lnTo>
                      <a:pt x="519" y="599"/>
                    </a:lnTo>
                    <a:lnTo>
                      <a:pt x="521" y="599"/>
                    </a:lnTo>
                    <a:lnTo>
                      <a:pt x="521" y="599"/>
                    </a:lnTo>
                    <a:lnTo>
                      <a:pt x="523" y="601"/>
                    </a:lnTo>
                    <a:lnTo>
                      <a:pt x="523" y="601"/>
                    </a:lnTo>
                    <a:lnTo>
                      <a:pt x="525" y="601"/>
                    </a:lnTo>
                    <a:lnTo>
                      <a:pt x="528" y="601"/>
                    </a:lnTo>
                    <a:lnTo>
                      <a:pt x="530" y="601"/>
                    </a:lnTo>
                    <a:lnTo>
                      <a:pt x="530" y="603"/>
                    </a:lnTo>
                    <a:lnTo>
                      <a:pt x="530" y="603"/>
                    </a:lnTo>
                    <a:lnTo>
                      <a:pt x="530" y="605"/>
                    </a:lnTo>
                    <a:lnTo>
                      <a:pt x="528" y="607"/>
                    </a:lnTo>
                    <a:lnTo>
                      <a:pt x="528" y="607"/>
                    </a:lnTo>
                    <a:lnTo>
                      <a:pt x="527" y="609"/>
                    </a:lnTo>
                    <a:lnTo>
                      <a:pt x="527" y="609"/>
                    </a:lnTo>
                    <a:lnTo>
                      <a:pt x="528" y="611"/>
                    </a:lnTo>
                    <a:lnTo>
                      <a:pt x="528" y="611"/>
                    </a:lnTo>
                    <a:lnTo>
                      <a:pt x="528" y="613"/>
                    </a:lnTo>
                    <a:lnTo>
                      <a:pt x="528" y="616"/>
                    </a:lnTo>
                    <a:lnTo>
                      <a:pt x="532" y="616"/>
                    </a:lnTo>
                    <a:lnTo>
                      <a:pt x="534" y="618"/>
                    </a:lnTo>
                    <a:lnTo>
                      <a:pt x="538" y="622"/>
                    </a:lnTo>
                    <a:lnTo>
                      <a:pt x="540" y="622"/>
                    </a:lnTo>
                    <a:lnTo>
                      <a:pt x="547" y="622"/>
                    </a:lnTo>
                    <a:lnTo>
                      <a:pt x="549" y="624"/>
                    </a:lnTo>
                    <a:lnTo>
                      <a:pt x="553" y="624"/>
                    </a:lnTo>
                    <a:lnTo>
                      <a:pt x="555" y="624"/>
                    </a:lnTo>
                    <a:lnTo>
                      <a:pt x="555" y="624"/>
                    </a:lnTo>
                    <a:lnTo>
                      <a:pt x="557" y="622"/>
                    </a:lnTo>
                    <a:lnTo>
                      <a:pt x="557" y="622"/>
                    </a:lnTo>
                    <a:lnTo>
                      <a:pt x="557" y="622"/>
                    </a:lnTo>
                    <a:lnTo>
                      <a:pt x="557" y="622"/>
                    </a:lnTo>
                    <a:lnTo>
                      <a:pt x="559" y="622"/>
                    </a:lnTo>
                    <a:lnTo>
                      <a:pt x="559" y="622"/>
                    </a:lnTo>
                    <a:lnTo>
                      <a:pt x="559" y="622"/>
                    </a:lnTo>
                    <a:lnTo>
                      <a:pt x="559" y="618"/>
                    </a:lnTo>
                    <a:lnTo>
                      <a:pt x="559" y="618"/>
                    </a:lnTo>
                    <a:lnTo>
                      <a:pt x="559" y="618"/>
                    </a:lnTo>
                    <a:lnTo>
                      <a:pt x="561" y="620"/>
                    </a:lnTo>
                    <a:lnTo>
                      <a:pt x="561" y="622"/>
                    </a:lnTo>
                    <a:lnTo>
                      <a:pt x="563" y="622"/>
                    </a:lnTo>
                    <a:lnTo>
                      <a:pt x="564" y="622"/>
                    </a:lnTo>
                    <a:lnTo>
                      <a:pt x="566" y="624"/>
                    </a:lnTo>
                    <a:lnTo>
                      <a:pt x="568" y="624"/>
                    </a:lnTo>
                    <a:lnTo>
                      <a:pt x="568" y="626"/>
                    </a:lnTo>
                    <a:lnTo>
                      <a:pt x="570" y="626"/>
                    </a:lnTo>
                    <a:lnTo>
                      <a:pt x="572" y="626"/>
                    </a:lnTo>
                    <a:lnTo>
                      <a:pt x="574" y="624"/>
                    </a:lnTo>
                    <a:lnTo>
                      <a:pt x="574" y="622"/>
                    </a:lnTo>
                    <a:lnTo>
                      <a:pt x="576" y="622"/>
                    </a:lnTo>
                    <a:lnTo>
                      <a:pt x="576" y="624"/>
                    </a:lnTo>
                    <a:lnTo>
                      <a:pt x="578" y="624"/>
                    </a:lnTo>
                    <a:lnTo>
                      <a:pt x="578" y="624"/>
                    </a:lnTo>
                    <a:lnTo>
                      <a:pt x="580" y="624"/>
                    </a:lnTo>
                    <a:lnTo>
                      <a:pt x="580" y="626"/>
                    </a:lnTo>
                    <a:lnTo>
                      <a:pt x="580" y="626"/>
                    </a:lnTo>
                    <a:lnTo>
                      <a:pt x="582" y="626"/>
                    </a:lnTo>
                    <a:lnTo>
                      <a:pt x="582" y="626"/>
                    </a:lnTo>
                    <a:lnTo>
                      <a:pt x="582" y="628"/>
                    </a:lnTo>
                    <a:lnTo>
                      <a:pt x="580" y="628"/>
                    </a:lnTo>
                    <a:lnTo>
                      <a:pt x="580" y="628"/>
                    </a:lnTo>
                    <a:lnTo>
                      <a:pt x="578" y="630"/>
                    </a:lnTo>
                    <a:lnTo>
                      <a:pt x="578" y="631"/>
                    </a:lnTo>
                    <a:lnTo>
                      <a:pt x="578" y="633"/>
                    </a:lnTo>
                    <a:lnTo>
                      <a:pt x="578" y="635"/>
                    </a:lnTo>
                    <a:lnTo>
                      <a:pt x="578" y="635"/>
                    </a:lnTo>
                    <a:lnTo>
                      <a:pt x="578" y="637"/>
                    </a:lnTo>
                    <a:lnTo>
                      <a:pt x="582" y="643"/>
                    </a:lnTo>
                    <a:lnTo>
                      <a:pt x="582" y="643"/>
                    </a:lnTo>
                    <a:lnTo>
                      <a:pt x="582" y="645"/>
                    </a:lnTo>
                    <a:lnTo>
                      <a:pt x="583" y="647"/>
                    </a:lnTo>
                    <a:lnTo>
                      <a:pt x="587" y="647"/>
                    </a:lnTo>
                    <a:lnTo>
                      <a:pt x="589" y="645"/>
                    </a:lnTo>
                    <a:lnTo>
                      <a:pt x="591" y="643"/>
                    </a:lnTo>
                    <a:lnTo>
                      <a:pt x="591" y="643"/>
                    </a:lnTo>
                    <a:lnTo>
                      <a:pt x="589" y="641"/>
                    </a:lnTo>
                    <a:lnTo>
                      <a:pt x="587" y="639"/>
                    </a:lnTo>
                    <a:lnTo>
                      <a:pt x="587" y="639"/>
                    </a:lnTo>
                    <a:lnTo>
                      <a:pt x="589" y="637"/>
                    </a:lnTo>
                    <a:lnTo>
                      <a:pt x="589" y="637"/>
                    </a:lnTo>
                    <a:lnTo>
                      <a:pt x="587" y="637"/>
                    </a:lnTo>
                    <a:lnTo>
                      <a:pt x="585" y="635"/>
                    </a:lnTo>
                    <a:lnTo>
                      <a:pt x="585" y="635"/>
                    </a:lnTo>
                    <a:lnTo>
                      <a:pt x="585" y="633"/>
                    </a:lnTo>
                    <a:lnTo>
                      <a:pt x="589" y="630"/>
                    </a:lnTo>
                    <a:lnTo>
                      <a:pt x="589" y="628"/>
                    </a:lnTo>
                    <a:lnTo>
                      <a:pt x="589" y="630"/>
                    </a:lnTo>
                    <a:lnTo>
                      <a:pt x="591" y="630"/>
                    </a:lnTo>
                    <a:lnTo>
                      <a:pt x="591" y="630"/>
                    </a:lnTo>
                    <a:lnTo>
                      <a:pt x="593" y="630"/>
                    </a:lnTo>
                    <a:lnTo>
                      <a:pt x="593" y="630"/>
                    </a:lnTo>
                    <a:lnTo>
                      <a:pt x="595" y="628"/>
                    </a:lnTo>
                    <a:lnTo>
                      <a:pt x="595" y="628"/>
                    </a:lnTo>
                    <a:lnTo>
                      <a:pt x="595" y="626"/>
                    </a:lnTo>
                    <a:lnTo>
                      <a:pt x="599" y="626"/>
                    </a:lnTo>
                    <a:lnTo>
                      <a:pt x="599" y="626"/>
                    </a:lnTo>
                    <a:lnTo>
                      <a:pt x="599" y="626"/>
                    </a:lnTo>
                    <a:lnTo>
                      <a:pt x="599" y="626"/>
                    </a:lnTo>
                    <a:lnTo>
                      <a:pt x="599" y="624"/>
                    </a:lnTo>
                    <a:lnTo>
                      <a:pt x="600" y="624"/>
                    </a:lnTo>
                    <a:lnTo>
                      <a:pt x="600" y="626"/>
                    </a:lnTo>
                    <a:lnTo>
                      <a:pt x="600" y="626"/>
                    </a:lnTo>
                    <a:lnTo>
                      <a:pt x="600" y="626"/>
                    </a:lnTo>
                    <a:lnTo>
                      <a:pt x="604" y="624"/>
                    </a:lnTo>
                    <a:lnTo>
                      <a:pt x="606" y="624"/>
                    </a:lnTo>
                    <a:lnTo>
                      <a:pt x="608" y="624"/>
                    </a:lnTo>
                    <a:lnTo>
                      <a:pt x="608" y="622"/>
                    </a:lnTo>
                    <a:lnTo>
                      <a:pt x="610" y="622"/>
                    </a:lnTo>
                    <a:lnTo>
                      <a:pt x="612" y="620"/>
                    </a:lnTo>
                    <a:lnTo>
                      <a:pt x="612" y="620"/>
                    </a:lnTo>
                    <a:lnTo>
                      <a:pt x="614" y="618"/>
                    </a:lnTo>
                    <a:lnTo>
                      <a:pt x="614" y="618"/>
                    </a:lnTo>
                    <a:lnTo>
                      <a:pt x="616" y="620"/>
                    </a:lnTo>
                    <a:lnTo>
                      <a:pt x="619" y="620"/>
                    </a:lnTo>
                    <a:lnTo>
                      <a:pt x="621" y="620"/>
                    </a:lnTo>
                    <a:lnTo>
                      <a:pt x="619" y="616"/>
                    </a:lnTo>
                    <a:lnTo>
                      <a:pt x="621" y="616"/>
                    </a:lnTo>
                    <a:lnTo>
                      <a:pt x="621" y="618"/>
                    </a:lnTo>
                    <a:lnTo>
                      <a:pt x="621" y="618"/>
                    </a:lnTo>
                    <a:lnTo>
                      <a:pt x="621" y="618"/>
                    </a:lnTo>
                    <a:lnTo>
                      <a:pt x="621" y="618"/>
                    </a:lnTo>
                    <a:lnTo>
                      <a:pt x="623" y="620"/>
                    </a:lnTo>
                    <a:lnTo>
                      <a:pt x="623" y="620"/>
                    </a:lnTo>
                    <a:lnTo>
                      <a:pt x="623" y="620"/>
                    </a:lnTo>
                    <a:lnTo>
                      <a:pt x="625" y="620"/>
                    </a:lnTo>
                    <a:lnTo>
                      <a:pt x="625" y="618"/>
                    </a:lnTo>
                    <a:lnTo>
                      <a:pt x="625" y="618"/>
                    </a:lnTo>
                    <a:lnTo>
                      <a:pt x="625" y="618"/>
                    </a:lnTo>
                    <a:lnTo>
                      <a:pt x="627" y="616"/>
                    </a:lnTo>
                    <a:lnTo>
                      <a:pt x="627" y="618"/>
                    </a:lnTo>
                    <a:lnTo>
                      <a:pt x="629" y="618"/>
                    </a:lnTo>
                    <a:lnTo>
                      <a:pt x="629" y="618"/>
                    </a:lnTo>
                    <a:lnTo>
                      <a:pt x="629" y="618"/>
                    </a:lnTo>
                    <a:lnTo>
                      <a:pt x="631" y="616"/>
                    </a:lnTo>
                    <a:lnTo>
                      <a:pt x="631" y="614"/>
                    </a:lnTo>
                    <a:lnTo>
                      <a:pt x="633" y="613"/>
                    </a:lnTo>
                    <a:lnTo>
                      <a:pt x="633" y="614"/>
                    </a:lnTo>
                    <a:lnTo>
                      <a:pt x="635" y="614"/>
                    </a:lnTo>
                    <a:lnTo>
                      <a:pt x="638" y="613"/>
                    </a:lnTo>
                    <a:lnTo>
                      <a:pt x="638" y="613"/>
                    </a:lnTo>
                    <a:lnTo>
                      <a:pt x="638" y="613"/>
                    </a:lnTo>
                    <a:lnTo>
                      <a:pt x="638" y="613"/>
                    </a:lnTo>
                    <a:lnTo>
                      <a:pt x="638" y="613"/>
                    </a:lnTo>
                    <a:lnTo>
                      <a:pt x="638" y="613"/>
                    </a:lnTo>
                    <a:lnTo>
                      <a:pt x="640" y="611"/>
                    </a:lnTo>
                    <a:lnTo>
                      <a:pt x="638" y="607"/>
                    </a:lnTo>
                    <a:lnTo>
                      <a:pt x="637" y="603"/>
                    </a:lnTo>
                    <a:lnTo>
                      <a:pt x="637" y="601"/>
                    </a:lnTo>
                    <a:lnTo>
                      <a:pt x="637" y="599"/>
                    </a:lnTo>
                    <a:lnTo>
                      <a:pt x="638" y="597"/>
                    </a:lnTo>
                    <a:lnTo>
                      <a:pt x="640" y="597"/>
                    </a:lnTo>
                    <a:lnTo>
                      <a:pt x="640" y="599"/>
                    </a:lnTo>
                    <a:lnTo>
                      <a:pt x="642" y="603"/>
                    </a:lnTo>
                    <a:lnTo>
                      <a:pt x="644" y="607"/>
                    </a:lnTo>
                    <a:lnTo>
                      <a:pt x="646" y="607"/>
                    </a:lnTo>
                    <a:lnTo>
                      <a:pt x="648" y="607"/>
                    </a:lnTo>
                    <a:lnTo>
                      <a:pt x="648" y="607"/>
                    </a:lnTo>
                    <a:lnTo>
                      <a:pt x="648" y="607"/>
                    </a:lnTo>
                    <a:lnTo>
                      <a:pt x="648" y="607"/>
                    </a:lnTo>
                    <a:lnTo>
                      <a:pt x="648" y="607"/>
                    </a:lnTo>
                    <a:lnTo>
                      <a:pt x="650" y="607"/>
                    </a:lnTo>
                    <a:lnTo>
                      <a:pt x="650" y="607"/>
                    </a:lnTo>
                    <a:lnTo>
                      <a:pt x="650" y="607"/>
                    </a:lnTo>
                    <a:lnTo>
                      <a:pt x="652" y="607"/>
                    </a:lnTo>
                    <a:lnTo>
                      <a:pt x="654" y="607"/>
                    </a:lnTo>
                    <a:lnTo>
                      <a:pt x="654" y="607"/>
                    </a:lnTo>
                    <a:lnTo>
                      <a:pt x="655" y="607"/>
                    </a:lnTo>
                    <a:lnTo>
                      <a:pt x="655" y="607"/>
                    </a:lnTo>
                    <a:lnTo>
                      <a:pt x="655" y="605"/>
                    </a:lnTo>
                    <a:lnTo>
                      <a:pt x="655" y="603"/>
                    </a:lnTo>
                    <a:lnTo>
                      <a:pt x="657" y="603"/>
                    </a:lnTo>
                    <a:lnTo>
                      <a:pt x="657" y="603"/>
                    </a:lnTo>
                    <a:lnTo>
                      <a:pt x="659" y="605"/>
                    </a:lnTo>
                    <a:lnTo>
                      <a:pt x="659" y="605"/>
                    </a:lnTo>
                    <a:lnTo>
                      <a:pt x="659" y="605"/>
                    </a:lnTo>
                    <a:lnTo>
                      <a:pt x="659" y="605"/>
                    </a:lnTo>
                    <a:lnTo>
                      <a:pt x="661" y="605"/>
                    </a:lnTo>
                    <a:lnTo>
                      <a:pt x="663" y="605"/>
                    </a:lnTo>
                    <a:lnTo>
                      <a:pt x="663" y="603"/>
                    </a:lnTo>
                    <a:lnTo>
                      <a:pt x="665" y="603"/>
                    </a:lnTo>
                    <a:lnTo>
                      <a:pt x="667" y="603"/>
                    </a:lnTo>
                    <a:lnTo>
                      <a:pt x="669" y="603"/>
                    </a:lnTo>
                    <a:lnTo>
                      <a:pt x="669" y="603"/>
                    </a:lnTo>
                    <a:lnTo>
                      <a:pt x="669" y="603"/>
                    </a:lnTo>
                    <a:lnTo>
                      <a:pt x="671" y="603"/>
                    </a:lnTo>
                    <a:lnTo>
                      <a:pt x="671" y="603"/>
                    </a:lnTo>
                    <a:lnTo>
                      <a:pt x="671" y="601"/>
                    </a:lnTo>
                    <a:lnTo>
                      <a:pt x="673" y="601"/>
                    </a:lnTo>
                    <a:lnTo>
                      <a:pt x="674" y="601"/>
                    </a:lnTo>
                    <a:lnTo>
                      <a:pt x="676" y="601"/>
                    </a:lnTo>
                    <a:lnTo>
                      <a:pt x="680" y="601"/>
                    </a:lnTo>
                    <a:lnTo>
                      <a:pt x="682" y="599"/>
                    </a:lnTo>
                    <a:lnTo>
                      <a:pt x="682" y="599"/>
                    </a:lnTo>
                    <a:lnTo>
                      <a:pt x="684" y="599"/>
                    </a:lnTo>
                    <a:lnTo>
                      <a:pt x="684" y="599"/>
                    </a:lnTo>
                    <a:lnTo>
                      <a:pt x="686" y="599"/>
                    </a:lnTo>
                    <a:lnTo>
                      <a:pt x="686" y="599"/>
                    </a:lnTo>
                    <a:lnTo>
                      <a:pt x="688" y="599"/>
                    </a:lnTo>
                    <a:lnTo>
                      <a:pt x="688" y="597"/>
                    </a:lnTo>
                    <a:lnTo>
                      <a:pt x="688" y="597"/>
                    </a:lnTo>
                    <a:lnTo>
                      <a:pt x="688" y="595"/>
                    </a:lnTo>
                    <a:lnTo>
                      <a:pt x="688" y="595"/>
                    </a:lnTo>
                    <a:lnTo>
                      <a:pt x="690" y="594"/>
                    </a:lnTo>
                    <a:lnTo>
                      <a:pt x="690" y="594"/>
                    </a:lnTo>
                    <a:lnTo>
                      <a:pt x="688" y="594"/>
                    </a:lnTo>
                    <a:lnTo>
                      <a:pt x="690" y="594"/>
                    </a:lnTo>
                    <a:lnTo>
                      <a:pt x="691" y="592"/>
                    </a:lnTo>
                    <a:lnTo>
                      <a:pt x="691" y="592"/>
                    </a:lnTo>
                    <a:lnTo>
                      <a:pt x="691" y="592"/>
                    </a:lnTo>
                    <a:lnTo>
                      <a:pt x="693" y="590"/>
                    </a:lnTo>
                    <a:lnTo>
                      <a:pt x="693" y="588"/>
                    </a:lnTo>
                    <a:lnTo>
                      <a:pt x="693" y="588"/>
                    </a:lnTo>
                    <a:lnTo>
                      <a:pt x="693" y="588"/>
                    </a:lnTo>
                    <a:lnTo>
                      <a:pt x="695" y="588"/>
                    </a:lnTo>
                    <a:lnTo>
                      <a:pt x="695" y="588"/>
                    </a:lnTo>
                    <a:lnTo>
                      <a:pt x="697" y="588"/>
                    </a:lnTo>
                    <a:lnTo>
                      <a:pt x="699" y="588"/>
                    </a:lnTo>
                    <a:lnTo>
                      <a:pt x="699" y="588"/>
                    </a:lnTo>
                    <a:lnTo>
                      <a:pt x="701" y="588"/>
                    </a:lnTo>
                    <a:lnTo>
                      <a:pt x="701" y="588"/>
                    </a:lnTo>
                    <a:lnTo>
                      <a:pt x="701" y="586"/>
                    </a:lnTo>
                    <a:lnTo>
                      <a:pt x="701" y="586"/>
                    </a:lnTo>
                    <a:lnTo>
                      <a:pt x="701" y="584"/>
                    </a:lnTo>
                    <a:lnTo>
                      <a:pt x="703" y="584"/>
                    </a:lnTo>
                    <a:lnTo>
                      <a:pt x="703" y="584"/>
                    </a:lnTo>
                    <a:lnTo>
                      <a:pt x="703" y="584"/>
                    </a:lnTo>
                    <a:lnTo>
                      <a:pt x="705" y="584"/>
                    </a:lnTo>
                    <a:lnTo>
                      <a:pt x="705" y="584"/>
                    </a:lnTo>
                    <a:lnTo>
                      <a:pt x="707" y="582"/>
                    </a:lnTo>
                    <a:lnTo>
                      <a:pt x="707" y="580"/>
                    </a:lnTo>
                    <a:lnTo>
                      <a:pt x="709" y="580"/>
                    </a:lnTo>
                    <a:lnTo>
                      <a:pt x="710" y="578"/>
                    </a:lnTo>
                    <a:lnTo>
                      <a:pt x="710" y="576"/>
                    </a:lnTo>
                    <a:lnTo>
                      <a:pt x="710" y="575"/>
                    </a:lnTo>
                    <a:lnTo>
                      <a:pt x="709" y="575"/>
                    </a:lnTo>
                    <a:lnTo>
                      <a:pt x="709" y="573"/>
                    </a:lnTo>
                    <a:lnTo>
                      <a:pt x="709" y="573"/>
                    </a:lnTo>
                    <a:lnTo>
                      <a:pt x="710" y="573"/>
                    </a:lnTo>
                    <a:lnTo>
                      <a:pt x="710" y="573"/>
                    </a:lnTo>
                    <a:lnTo>
                      <a:pt x="710" y="573"/>
                    </a:lnTo>
                    <a:lnTo>
                      <a:pt x="712" y="571"/>
                    </a:lnTo>
                    <a:lnTo>
                      <a:pt x="712" y="571"/>
                    </a:lnTo>
                    <a:lnTo>
                      <a:pt x="712" y="571"/>
                    </a:lnTo>
                    <a:lnTo>
                      <a:pt x="714" y="571"/>
                    </a:lnTo>
                    <a:lnTo>
                      <a:pt x="714" y="571"/>
                    </a:lnTo>
                    <a:lnTo>
                      <a:pt x="714" y="571"/>
                    </a:lnTo>
                    <a:lnTo>
                      <a:pt x="716" y="571"/>
                    </a:lnTo>
                    <a:lnTo>
                      <a:pt x="718" y="571"/>
                    </a:lnTo>
                    <a:lnTo>
                      <a:pt x="720" y="571"/>
                    </a:lnTo>
                    <a:lnTo>
                      <a:pt x="722" y="569"/>
                    </a:lnTo>
                    <a:lnTo>
                      <a:pt x="720" y="567"/>
                    </a:lnTo>
                    <a:lnTo>
                      <a:pt x="722" y="567"/>
                    </a:lnTo>
                    <a:lnTo>
                      <a:pt x="724" y="565"/>
                    </a:lnTo>
                    <a:lnTo>
                      <a:pt x="726" y="565"/>
                    </a:lnTo>
                    <a:lnTo>
                      <a:pt x="726" y="563"/>
                    </a:lnTo>
                    <a:lnTo>
                      <a:pt x="726" y="563"/>
                    </a:lnTo>
                    <a:lnTo>
                      <a:pt x="726" y="561"/>
                    </a:lnTo>
                    <a:lnTo>
                      <a:pt x="726" y="561"/>
                    </a:lnTo>
                    <a:lnTo>
                      <a:pt x="727" y="559"/>
                    </a:lnTo>
                    <a:lnTo>
                      <a:pt x="727" y="559"/>
                    </a:lnTo>
                    <a:lnTo>
                      <a:pt x="729" y="559"/>
                    </a:lnTo>
                    <a:lnTo>
                      <a:pt x="729" y="559"/>
                    </a:lnTo>
                    <a:lnTo>
                      <a:pt x="731" y="559"/>
                    </a:lnTo>
                    <a:lnTo>
                      <a:pt x="731" y="559"/>
                    </a:lnTo>
                    <a:lnTo>
                      <a:pt x="731" y="559"/>
                    </a:lnTo>
                    <a:lnTo>
                      <a:pt x="729" y="558"/>
                    </a:lnTo>
                    <a:lnTo>
                      <a:pt x="729" y="558"/>
                    </a:lnTo>
                    <a:lnTo>
                      <a:pt x="729" y="558"/>
                    </a:lnTo>
                    <a:lnTo>
                      <a:pt x="729" y="556"/>
                    </a:lnTo>
                    <a:lnTo>
                      <a:pt x="729" y="556"/>
                    </a:lnTo>
                    <a:lnTo>
                      <a:pt x="731" y="556"/>
                    </a:lnTo>
                    <a:lnTo>
                      <a:pt x="733" y="556"/>
                    </a:lnTo>
                    <a:lnTo>
                      <a:pt x="735" y="558"/>
                    </a:lnTo>
                    <a:lnTo>
                      <a:pt x="735" y="558"/>
                    </a:lnTo>
                    <a:lnTo>
                      <a:pt x="737" y="558"/>
                    </a:lnTo>
                    <a:lnTo>
                      <a:pt x="737" y="556"/>
                    </a:lnTo>
                    <a:lnTo>
                      <a:pt x="737" y="556"/>
                    </a:lnTo>
                    <a:lnTo>
                      <a:pt x="735" y="554"/>
                    </a:lnTo>
                    <a:lnTo>
                      <a:pt x="735" y="554"/>
                    </a:lnTo>
                    <a:lnTo>
                      <a:pt x="735" y="554"/>
                    </a:lnTo>
                    <a:lnTo>
                      <a:pt x="737" y="548"/>
                    </a:lnTo>
                    <a:lnTo>
                      <a:pt x="737" y="546"/>
                    </a:lnTo>
                    <a:lnTo>
                      <a:pt x="735" y="546"/>
                    </a:lnTo>
                    <a:lnTo>
                      <a:pt x="733" y="546"/>
                    </a:lnTo>
                    <a:lnTo>
                      <a:pt x="731" y="546"/>
                    </a:lnTo>
                    <a:lnTo>
                      <a:pt x="729" y="546"/>
                    </a:lnTo>
                    <a:lnTo>
                      <a:pt x="729" y="544"/>
                    </a:lnTo>
                    <a:lnTo>
                      <a:pt x="731" y="544"/>
                    </a:lnTo>
                    <a:lnTo>
                      <a:pt x="733" y="544"/>
                    </a:lnTo>
                    <a:lnTo>
                      <a:pt x="735" y="544"/>
                    </a:lnTo>
                    <a:lnTo>
                      <a:pt x="735" y="544"/>
                    </a:lnTo>
                    <a:lnTo>
                      <a:pt x="739" y="540"/>
                    </a:lnTo>
                    <a:lnTo>
                      <a:pt x="741" y="540"/>
                    </a:lnTo>
                    <a:lnTo>
                      <a:pt x="741" y="539"/>
                    </a:lnTo>
                    <a:lnTo>
                      <a:pt x="739" y="537"/>
                    </a:lnTo>
                    <a:lnTo>
                      <a:pt x="737" y="535"/>
                    </a:lnTo>
                    <a:lnTo>
                      <a:pt x="735" y="533"/>
                    </a:lnTo>
                    <a:lnTo>
                      <a:pt x="737" y="533"/>
                    </a:lnTo>
                    <a:lnTo>
                      <a:pt x="739" y="533"/>
                    </a:lnTo>
                    <a:lnTo>
                      <a:pt x="739" y="533"/>
                    </a:lnTo>
                    <a:lnTo>
                      <a:pt x="739" y="531"/>
                    </a:lnTo>
                    <a:lnTo>
                      <a:pt x="739" y="533"/>
                    </a:lnTo>
                    <a:lnTo>
                      <a:pt x="741" y="535"/>
                    </a:lnTo>
                    <a:lnTo>
                      <a:pt x="741" y="535"/>
                    </a:lnTo>
                    <a:lnTo>
                      <a:pt x="743" y="535"/>
                    </a:lnTo>
                    <a:lnTo>
                      <a:pt x="745" y="535"/>
                    </a:lnTo>
                    <a:lnTo>
                      <a:pt x="745" y="533"/>
                    </a:lnTo>
                    <a:lnTo>
                      <a:pt x="745" y="531"/>
                    </a:lnTo>
                    <a:lnTo>
                      <a:pt x="745" y="531"/>
                    </a:lnTo>
                    <a:lnTo>
                      <a:pt x="746" y="529"/>
                    </a:lnTo>
                    <a:lnTo>
                      <a:pt x="746" y="527"/>
                    </a:lnTo>
                    <a:lnTo>
                      <a:pt x="748" y="525"/>
                    </a:lnTo>
                    <a:lnTo>
                      <a:pt x="750" y="523"/>
                    </a:lnTo>
                    <a:lnTo>
                      <a:pt x="752" y="521"/>
                    </a:lnTo>
                    <a:lnTo>
                      <a:pt x="754" y="516"/>
                    </a:lnTo>
                    <a:lnTo>
                      <a:pt x="756" y="514"/>
                    </a:lnTo>
                    <a:lnTo>
                      <a:pt x="756" y="512"/>
                    </a:lnTo>
                    <a:lnTo>
                      <a:pt x="754" y="510"/>
                    </a:lnTo>
                    <a:lnTo>
                      <a:pt x="758" y="510"/>
                    </a:lnTo>
                    <a:lnTo>
                      <a:pt x="758" y="508"/>
                    </a:lnTo>
                    <a:lnTo>
                      <a:pt x="760" y="506"/>
                    </a:lnTo>
                    <a:lnTo>
                      <a:pt x="760" y="504"/>
                    </a:lnTo>
                    <a:lnTo>
                      <a:pt x="762" y="504"/>
                    </a:lnTo>
                    <a:lnTo>
                      <a:pt x="762" y="504"/>
                    </a:lnTo>
                    <a:lnTo>
                      <a:pt x="762" y="506"/>
                    </a:lnTo>
                    <a:lnTo>
                      <a:pt x="764" y="506"/>
                    </a:lnTo>
                    <a:lnTo>
                      <a:pt x="764" y="506"/>
                    </a:lnTo>
                    <a:lnTo>
                      <a:pt x="765" y="504"/>
                    </a:lnTo>
                    <a:lnTo>
                      <a:pt x="767" y="504"/>
                    </a:lnTo>
                    <a:lnTo>
                      <a:pt x="769" y="504"/>
                    </a:lnTo>
                    <a:lnTo>
                      <a:pt x="767" y="502"/>
                    </a:lnTo>
                    <a:lnTo>
                      <a:pt x="767" y="499"/>
                    </a:lnTo>
                    <a:lnTo>
                      <a:pt x="767" y="497"/>
                    </a:lnTo>
                    <a:lnTo>
                      <a:pt x="767" y="497"/>
                    </a:lnTo>
                    <a:lnTo>
                      <a:pt x="769" y="495"/>
                    </a:lnTo>
                    <a:lnTo>
                      <a:pt x="769" y="495"/>
                    </a:lnTo>
                    <a:lnTo>
                      <a:pt x="767" y="493"/>
                    </a:lnTo>
                    <a:lnTo>
                      <a:pt x="769" y="493"/>
                    </a:lnTo>
                    <a:lnTo>
                      <a:pt x="769" y="493"/>
                    </a:lnTo>
                    <a:lnTo>
                      <a:pt x="767" y="491"/>
                    </a:lnTo>
                    <a:lnTo>
                      <a:pt x="765" y="489"/>
                    </a:lnTo>
                    <a:lnTo>
                      <a:pt x="767" y="489"/>
                    </a:lnTo>
                    <a:lnTo>
                      <a:pt x="767" y="487"/>
                    </a:lnTo>
                    <a:lnTo>
                      <a:pt x="769" y="487"/>
                    </a:lnTo>
                    <a:lnTo>
                      <a:pt x="771" y="487"/>
                    </a:lnTo>
                    <a:lnTo>
                      <a:pt x="771" y="489"/>
                    </a:lnTo>
                    <a:lnTo>
                      <a:pt x="773" y="489"/>
                    </a:lnTo>
                    <a:lnTo>
                      <a:pt x="773" y="489"/>
                    </a:lnTo>
                    <a:lnTo>
                      <a:pt x="773" y="487"/>
                    </a:lnTo>
                    <a:lnTo>
                      <a:pt x="773" y="485"/>
                    </a:lnTo>
                    <a:lnTo>
                      <a:pt x="775" y="484"/>
                    </a:lnTo>
                    <a:lnTo>
                      <a:pt x="773" y="484"/>
                    </a:lnTo>
                    <a:lnTo>
                      <a:pt x="773" y="482"/>
                    </a:lnTo>
                    <a:lnTo>
                      <a:pt x="771" y="482"/>
                    </a:lnTo>
                    <a:lnTo>
                      <a:pt x="767" y="484"/>
                    </a:lnTo>
                    <a:lnTo>
                      <a:pt x="767" y="484"/>
                    </a:lnTo>
                    <a:lnTo>
                      <a:pt x="773" y="478"/>
                    </a:lnTo>
                    <a:lnTo>
                      <a:pt x="777" y="478"/>
                    </a:lnTo>
                    <a:lnTo>
                      <a:pt x="775" y="476"/>
                    </a:lnTo>
                    <a:lnTo>
                      <a:pt x="773" y="476"/>
                    </a:lnTo>
                    <a:lnTo>
                      <a:pt x="771" y="476"/>
                    </a:lnTo>
                    <a:lnTo>
                      <a:pt x="769" y="474"/>
                    </a:lnTo>
                    <a:lnTo>
                      <a:pt x="767" y="474"/>
                    </a:lnTo>
                    <a:lnTo>
                      <a:pt x="765" y="472"/>
                    </a:lnTo>
                    <a:lnTo>
                      <a:pt x="764" y="470"/>
                    </a:lnTo>
                    <a:lnTo>
                      <a:pt x="762" y="470"/>
                    </a:lnTo>
                    <a:lnTo>
                      <a:pt x="758" y="470"/>
                    </a:lnTo>
                    <a:lnTo>
                      <a:pt x="756" y="472"/>
                    </a:lnTo>
                    <a:lnTo>
                      <a:pt x="754" y="472"/>
                    </a:lnTo>
                    <a:lnTo>
                      <a:pt x="752" y="472"/>
                    </a:lnTo>
                    <a:lnTo>
                      <a:pt x="752" y="472"/>
                    </a:lnTo>
                    <a:lnTo>
                      <a:pt x="750" y="470"/>
                    </a:lnTo>
                    <a:lnTo>
                      <a:pt x="750" y="470"/>
                    </a:lnTo>
                    <a:lnTo>
                      <a:pt x="750" y="470"/>
                    </a:lnTo>
                    <a:lnTo>
                      <a:pt x="748" y="470"/>
                    </a:lnTo>
                    <a:lnTo>
                      <a:pt x="748" y="470"/>
                    </a:lnTo>
                    <a:lnTo>
                      <a:pt x="748" y="470"/>
                    </a:lnTo>
                    <a:lnTo>
                      <a:pt x="746" y="470"/>
                    </a:lnTo>
                    <a:lnTo>
                      <a:pt x="746" y="470"/>
                    </a:lnTo>
                    <a:lnTo>
                      <a:pt x="746" y="470"/>
                    </a:lnTo>
                    <a:lnTo>
                      <a:pt x="748" y="468"/>
                    </a:lnTo>
                    <a:lnTo>
                      <a:pt x="750" y="468"/>
                    </a:lnTo>
                    <a:lnTo>
                      <a:pt x="756" y="468"/>
                    </a:lnTo>
                    <a:lnTo>
                      <a:pt x="756" y="468"/>
                    </a:lnTo>
                    <a:lnTo>
                      <a:pt x="760" y="465"/>
                    </a:lnTo>
                    <a:lnTo>
                      <a:pt x="760" y="465"/>
                    </a:lnTo>
                    <a:lnTo>
                      <a:pt x="765" y="461"/>
                    </a:lnTo>
                    <a:lnTo>
                      <a:pt x="767" y="461"/>
                    </a:lnTo>
                    <a:lnTo>
                      <a:pt x="771" y="459"/>
                    </a:lnTo>
                    <a:lnTo>
                      <a:pt x="771" y="459"/>
                    </a:lnTo>
                    <a:lnTo>
                      <a:pt x="771" y="457"/>
                    </a:lnTo>
                    <a:lnTo>
                      <a:pt x="769" y="453"/>
                    </a:lnTo>
                    <a:lnTo>
                      <a:pt x="765" y="449"/>
                    </a:lnTo>
                    <a:lnTo>
                      <a:pt x="758" y="444"/>
                    </a:lnTo>
                    <a:lnTo>
                      <a:pt x="754" y="442"/>
                    </a:lnTo>
                    <a:lnTo>
                      <a:pt x="754" y="442"/>
                    </a:lnTo>
                    <a:lnTo>
                      <a:pt x="754" y="440"/>
                    </a:lnTo>
                    <a:lnTo>
                      <a:pt x="752" y="440"/>
                    </a:lnTo>
                    <a:lnTo>
                      <a:pt x="752" y="440"/>
                    </a:lnTo>
                    <a:lnTo>
                      <a:pt x="750" y="440"/>
                    </a:lnTo>
                    <a:lnTo>
                      <a:pt x="748" y="442"/>
                    </a:lnTo>
                    <a:lnTo>
                      <a:pt x="745" y="442"/>
                    </a:lnTo>
                    <a:lnTo>
                      <a:pt x="743" y="442"/>
                    </a:lnTo>
                    <a:lnTo>
                      <a:pt x="746" y="440"/>
                    </a:lnTo>
                    <a:lnTo>
                      <a:pt x="750" y="440"/>
                    </a:lnTo>
                    <a:lnTo>
                      <a:pt x="752" y="440"/>
                    </a:lnTo>
                    <a:lnTo>
                      <a:pt x="758" y="442"/>
                    </a:lnTo>
                    <a:lnTo>
                      <a:pt x="760" y="442"/>
                    </a:lnTo>
                    <a:lnTo>
                      <a:pt x="764" y="442"/>
                    </a:lnTo>
                    <a:lnTo>
                      <a:pt x="765" y="444"/>
                    </a:lnTo>
                    <a:lnTo>
                      <a:pt x="767" y="444"/>
                    </a:lnTo>
                    <a:lnTo>
                      <a:pt x="769" y="446"/>
                    </a:lnTo>
                    <a:lnTo>
                      <a:pt x="773" y="446"/>
                    </a:lnTo>
                    <a:lnTo>
                      <a:pt x="771" y="442"/>
                    </a:lnTo>
                    <a:lnTo>
                      <a:pt x="771" y="442"/>
                    </a:lnTo>
                    <a:lnTo>
                      <a:pt x="769" y="440"/>
                    </a:lnTo>
                    <a:lnTo>
                      <a:pt x="767" y="438"/>
                    </a:lnTo>
                    <a:lnTo>
                      <a:pt x="765" y="436"/>
                    </a:lnTo>
                    <a:lnTo>
                      <a:pt x="765" y="434"/>
                    </a:lnTo>
                    <a:lnTo>
                      <a:pt x="764" y="434"/>
                    </a:lnTo>
                    <a:lnTo>
                      <a:pt x="762" y="432"/>
                    </a:lnTo>
                    <a:lnTo>
                      <a:pt x="762" y="432"/>
                    </a:lnTo>
                    <a:lnTo>
                      <a:pt x="760" y="430"/>
                    </a:lnTo>
                    <a:lnTo>
                      <a:pt x="758" y="430"/>
                    </a:lnTo>
                    <a:lnTo>
                      <a:pt x="758" y="430"/>
                    </a:lnTo>
                    <a:lnTo>
                      <a:pt x="756" y="428"/>
                    </a:lnTo>
                    <a:lnTo>
                      <a:pt x="756" y="428"/>
                    </a:lnTo>
                    <a:lnTo>
                      <a:pt x="756" y="427"/>
                    </a:lnTo>
                    <a:lnTo>
                      <a:pt x="756" y="425"/>
                    </a:lnTo>
                    <a:lnTo>
                      <a:pt x="756" y="423"/>
                    </a:lnTo>
                    <a:lnTo>
                      <a:pt x="756" y="419"/>
                    </a:lnTo>
                    <a:lnTo>
                      <a:pt x="752" y="413"/>
                    </a:lnTo>
                    <a:lnTo>
                      <a:pt x="748" y="404"/>
                    </a:lnTo>
                    <a:lnTo>
                      <a:pt x="746" y="400"/>
                    </a:lnTo>
                    <a:lnTo>
                      <a:pt x="741" y="396"/>
                    </a:lnTo>
                    <a:lnTo>
                      <a:pt x="733" y="391"/>
                    </a:lnTo>
                    <a:lnTo>
                      <a:pt x="731" y="391"/>
                    </a:lnTo>
                    <a:lnTo>
                      <a:pt x="731" y="391"/>
                    </a:lnTo>
                    <a:lnTo>
                      <a:pt x="729" y="391"/>
                    </a:lnTo>
                    <a:lnTo>
                      <a:pt x="729" y="389"/>
                    </a:lnTo>
                    <a:lnTo>
                      <a:pt x="729" y="387"/>
                    </a:lnTo>
                    <a:lnTo>
                      <a:pt x="729" y="387"/>
                    </a:lnTo>
                    <a:lnTo>
                      <a:pt x="731" y="385"/>
                    </a:lnTo>
                    <a:lnTo>
                      <a:pt x="731" y="385"/>
                    </a:lnTo>
                    <a:lnTo>
                      <a:pt x="735" y="379"/>
                    </a:lnTo>
                    <a:lnTo>
                      <a:pt x="737" y="377"/>
                    </a:lnTo>
                    <a:lnTo>
                      <a:pt x="746" y="368"/>
                    </a:lnTo>
                    <a:lnTo>
                      <a:pt x="745" y="368"/>
                    </a:lnTo>
                    <a:lnTo>
                      <a:pt x="745" y="366"/>
                    </a:lnTo>
                    <a:lnTo>
                      <a:pt x="745" y="364"/>
                    </a:lnTo>
                    <a:lnTo>
                      <a:pt x="746" y="364"/>
                    </a:lnTo>
                    <a:lnTo>
                      <a:pt x="748" y="366"/>
                    </a:lnTo>
                    <a:lnTo>
                      <a:pt x="748" y="366"/>
                    </a:lnTo>
                    <a:lnTo>
                      <a:pt x="750" y="368"/>
                    </a:lnTo>
                    <a:lnTo>
                      <a:pt x="752" y="366"/>
                    </a:lnTo>
                    <a:lnTo>
                      <a:pt x="752" y="366"/>
                    </a:lnTo>
                    <a:lnTo>
                      <a:pt x="752" y="364"/>
                    </a:lnTo>
                    <a:lnTo>
                      <a:pt x="752" y="364"/>
                    </a:lnTo>
                    <a:lnTo>
                      <a:pt x="754" y="362"/>
                    </a:lnTo>
                    <a:lnTo>
                      <a:pt x="754" y="362"/>
                    </a:lnTo>
                    <a:lnTo>
                      <a:pt x="756" y="360"/>
                    </a:lnTo>
                    <a:lnTo>
                      <a:pt x="756" y="360"/>
                    </a:lnTo>
                    <a:lnTo>
                      <a:pt x="756" y="360"/>
                    </a:lnTo>
                    <a:lnTo>
                      <a:pt x="756" y="358"/>
                    </a:lnTo>
                    <a:lnTo>
                      <a:pt x="756" y="358"/>
                    </a:lnTo>
                    <a:lnTo>
                      <a:pt x="756" y="358"/>
                    </a:lnTo>
                    <a:lnTo>
                      <a:pt x="756" y="358"/>
                    </a:lnTo>
                    <a:lnTo>
                      <a:pt x="756" y="358"/>
                    </a:lnTo>
                    <a:lnTo>
                      <a:pt x="756" y="356"/>
                    </a:lnTo>
                    <a:lnTo>
                      <a:pt x="756" y="356"/>
                    </a:lnTo>
                    <a:lnTo>
                      <a:pt x="756" y="356"/>
                    </a:lnTo>
                    <a:lnTo>
                      <a:pt x="758" y="356"/>
                    </a:lnTo>
                    <a:lnTo>
                      <a:pt x="758" y="356"/>
                    </a:lnTo>
                    <a:lnTo>
                      <a:pt x="758" y="356"/>
                    </a:lnTo>
                    <a:lnTo>
                      <a:pt x="769" y="353"/>
                    </a:lnTo>
                    <a:lnTo>
                      <a:pt x="771" y="351"/>
                    </a:lnTo>
                    <a:lnTo>
                      <a:pt x="773" y="351"/>
                    </a:lnTo>
                    <a:lnTo>
                      <a:pt x="775" y="351"/>
                    </a:lnTo>
                    <a:lnTo>
                      <a:pt x="775" y="351"/>
                    </a:lnTo>
                    <a:lnTo>
                      <a:pt x="777" y="351"/>
                    </a:lnTo>
                    <a:lnTo>
                      <a:pt x="777" y="353"/>
                    </a:lnTo>
                    <a:lnTo>
                      <a:pt x="779" y="353"/>
                    </a:lnTo>
                    <a:lnTo>
                      <a:pt x="779" y="353"/>
                    </a:lnTo>
                    <a:lnTo>
                      <a:pt x="781" y="353"/>
                    </a:lnTo>
                    <a:lnTo>
                      <a:pt x="782" y="351"/>
                    </a:lnTo>
                    <a:lnTo>
                      <a:pt x="782" y="351"/>
                    </a:lnTo>
                    <a:lnTo>
                      <a:pt x="782" y="349"/>
                    </a:lnTo>
                    <a:lnTo>
                      <a:pt x="782" y="349"/>
                    </a:lnTo>
                    <a:lnTo>
                      <a:pt x="782" y="349"/>
                    </a:lnTo>
                    <a:lnTo>
                      <a:pt x="782" y="349"/>
                    </a:lnTo>
                    <a:lnTo>
                      <a:pt x="782" y="349"/>
                    </a:lnTo>
                    <a:lnTo>
                      <a:pt x="782" y="347"/>
                    </a:lnTo>
                    <a:lnTo>
                      <a:pt x="782" y="347"/>
                    </a:lnTo>
                    <a:lnTo>
                      <a:pt x="784" y="345"/>
                    </a:lnTo>
                    <a:lnTo>
                      <a:pt x="784" y="343"/>
                    </a:lnTo>
                    <a:lnTo>
                      <a:pt x="784" y="343"/>
                    </a:lnTo>
                    <a:lnTo>
                      <a:pt x="784" y="343"/>
                    </a:lnTo>
                    <a:lnTo>
                      <a:pt x="781" y="343"/>
                    </a:lnTo>
                    <a:lnTo>
                      <a:pt x="781" y="343"/>
                    </a:lnTo>
                    <a:lnTo>
                      <a:pt x="779" y="341"/>
                    </a:lnTo>
                    <a:lnTo>
                      <a:pt x="777" y="341"/>
                    </a:lnTo>
                    <a:lnTo>
                      <a:pt x="777" y="339"/>
                    </a:lnTo>
                    <a:lnTo>
                      <a:pt x="775" y="339"/>
                    </a:lnTo>
                    <a:lnTo>
                      <a:pt x="773" y="341"/>
                    </a:lnTo>
                    <a:lnTo>
                      <a:pt x="773" y="341"/>
                    </a:lnTo>
                    <a:lnTo>
                      <a:pt x="771" y="341"/>
                    </a:lnTo>
                    <a:lnTo>
                      <a:pt x="769" y="341"/>
                    </a:lnTo>
                    <a:lnTo>
                      <a:pt x="767" y="341"/>
                    </a:lnTo>
                    <a:lnTo>
                      <a:pt x="764" y="339"/>
                    </a:lnTo>
                    <a:lnTo>
                      <a:pt x="758" y="336"/>
                    </a:lnTo>
                    <a:lnTo>
                      <a:pt x="754" y="336"/>
                    </a:lnTo>
                    <a:lnTo>
                      <a:pt x="752" y="336"/>
                    </a:lnTo>
                    <a:lnTo>
                      <a:pt x="746" y="337"/>
                    </a:lnTo>
                    <a:lnTo>
                      <a:pt x="746" y="339"/>
                    </a:lnTo>
                    <a:lnTo>
                      <a:pt x="746" y="339"/>
                    </a:lnTo>
                    <a:lnTo>
                      <a:pt x="741" y="343"/>
                    </a:lnTo>
                    <a:lnTo>
                      <a:pt x="741" y="343"/>
                    </a:lnTo>
                    <a:lnTo>
                      <a:pt x="741" y="345"/>
                    </a:lnTo>
                    <a:lnTo>
                      <a:pt x="741" y="345"/>
                    </a:lnTo>
                    <a:lnTo>
                      <a:pt x="741" y="345"/>
                    </a:lnTo>
                    <a:lnTo>
                      <a:pt x="739" y="347"/>
                    </a:lnTo>
                    <a:lnTo>
                      <a:pt x="735" y="347"/>
                    </a:lnTo>
                    <a:lnTo>
                      <a:pt x="731" y="347"/>
                    </a:lnTo>
                    <a:lnTo>
                      <a:pt x="727" y="345"/>
                    </a:lnTo>
                    <a:lnTo>
                      <a:pt x="726" y="343"/>
                    </a:lnTo>
                    <a:lnTo>
                      <a:pt x="726" y="341"/>
                    </a:lnTo>
                    <a:lnTo>
                      <a:pt x="726" y="339"/>
                    </a:lnTo>
                    <a:lnTo>
                      <a:pt x="727" y="337"/>
                    </a:lnTo>
                    <a:lnTo>
                      <a:pt x="727" y="336"/>
                    </a:lnTo>
                    <a:lnTo>
                      <a:pt x="727" y="336"/>
                    </a:lnTo>
                    <a:lnTo>
                      <a:pt x="727" y="334"/>
                    </a:lnTo>
                    <a:lnTo>
                      <a:pt x="726" y="332"/>
                    </a:lnTo>
                    <a:lnTo>
                      <a:pt x="726" y="330"/>
                    </a:lnTo>
                    <a:lnTo>
                      <a:pt x="724" y="330"/>
                    </a:lnTo>
                    <a:lnTo>
                      <a:pt x="722" y="330"/>
                    </a:lnTo>
                    <a:lnTo>
                      <a:pt x="718" y="330"/>
                    </a:lnTo>
                    <a:lnTo>
                      <a:pt x="716" y="330"/>
                    </a:lnTo>
                    <a:lnTo>
                      <a:pt x="714" y="328"/>
                    </a:lnTo>
                    <a:lnTo>
                      <a:pt x="712" y="328"/>
                    </a:lnTo>
                    <a:lnTo>
                      <a:pt x="709" y="328"/>
                    </a:lnTo>
                    <a:lnTo>
                      <a:pt x="707" y="324"/>
                    </a:lnTo>
                    <a:lnTo>
                      <a:pt x="705" y="320"/>
                    </a:lnTo>
                    <a:lnTo>
                      <a:pt x="705" y="317"/>
                    </a:lnTo>
                    <a:lnTo>
                      <a:pt x="705" y="313"/>
                    </a:lnTo>
                    <a:lnTo>
                      <a:pt x="707" y="311"/>
                    </a:lnTo>
                    <a:lnTo>
                      <a:pt x="709" y="309"/>
                    </a:lnTo>
                    <a:lnTo>
                      <a:pt x="710" y="309"/>
                    </a:lnTo>
                    <a:lnTo>
                      <a:pt x="712" y="309"/>
                    </a:lnTo>
                    <a:lnTo>
                      <a:pt x="712" y="309"/>
                    </a:lnTo>
                    <a:lnTo>
                      <a:pt x="714" y="311"/>
                    </a:lnTo>
                    <a:lnTo>
                      <a:pt x="716" y="311"/>
                    </a:lnTo>
                    <a:lnTo>
                      <a:pt x="716" y="311"/>
                    </a:lnTo>
                    <a:lnTo>
                      <a:pt x="718" y="309"/>
                    </a:lnTo>
                    <a:lnTo>
                      <a:pt x="720" y="309"/>
                    </a:lnTo>
                    <a:lnTo>
                      <a:pt x="722" y="309"/>
                    </a:lnTo>
                    <a:lnTo>
                      <a:pt x="724" y="309"/>
                    </a:lnTo>
                    <a:lnTo>
                      <a:pt x="726" y="309"/>
                    </a:lnTo>
                    <a:lnTo>
                      <a:pt x="727" y="307"/>
                    </a:lnTo>
                    <a:lnTo>
                      <a:pt x="729" y="305"/>
                    </a:lnTo>
                    <a:lnTo>
                      <a:pt x="731" y="301"/>
                    </a:lnTo>
                    <a:lnTo>
                      <a:pt x="733" y="298"/>
                    </a:lnTo>
                    <a:lnTo>
                      <a:pt x="735" y="296"/>
                    </a:lnTo>
                    <a:lnTo>
                      <a:pt x="739" y="294"/>
                    </a:lnTo>
                    <a:lnTo>
                      <a:pt x="746" y="290"/>
                    </a:lnTo>
                    <a:lnTo>
                      <a:pt x="748" y="288"/>
                    </a:lnTo>
                    <a:lnTo>
                      <a:pt x="750" y="288"/>
                    </a:lnTo>
                    <a:lnTo>
                      <a:pt x="752" y="286"/>
                    </a:lnTo>
                    <a:lnTo>
                      <a:pt x="756" y="281"/>
                    </a:lnTo>
                    <a:lnTo>
                      <a:pt x="760" y="277"/>
                    </a:lnTo>
                    <a:lnTo>
                      <a:pt x="762" y="277"/>
                    </a:lnTo>
                    <a:lnTo>
                      <a:pt x="764" y="275"/>
                    </a:lnTo>
                    <a:lnTo>
                      <a:pt x="765" y="277"/>
                    </a:lnTo>
                    <a:lnTo>
                      <a:pt x="767" y="277"/>
                    </a:lnTo>
                    <a:lnTo>
                      <a:pt x="769" y="277"/>
                    </a:lnTo>
                    <a:lnTo>
                      <a:pt x="771" y="277"/>
                    </a:lnTo>
                    <a:lnTo>
                      <a:pt x="771" y="275"/>
                    </a:lnTo>
                    <a:lnTo>
                      <a:pt x="773" y="279"/>
                    </a:lnTo>
                    <a:lnTo>
                      <a:pt x="777" y="281"/>
                    </a:lnTo>
                    <a:lnTo>
                      <a:pt x="779" y="282"/>
                    </a:lnTo>
                    <a:lnTo>
                      <a:pt x="777" y="286"/>
                    </a:lnTo>
                    <a:lnTo>
                      <a:pt x="775" y="290"/>
                    </a:lnTo>
                    <a:lnTo>
                      <a:pt x="773" y="292"/>
                    </a:lnTo>
                    <a:lnTo>
                      <a:pt x="771" y="294"/>
                    </a:lnTo>
                    <a:lnTo>
                      <a:pt x="767" y="296"/>
                    </a:lnTo>
                    <a:lnTo>
                      <a:pt x="765" y="298"/>
                    </a:lnTo>
                    <a:lnTo>
                      <a:pt x="767" y="299"/>
                    </a:lnTo>
                    <a:lnTo>
                      <a:pt x="765" y="301"/>
                    </a:lnTo>
                    <a:lnTo>
                      <a:pt x="764" y="301"/>
                    </a:lnTo>
                    <a:lnTo>
                      <a:pt x="764" y="303"/>
                    </a:lnTo>
                    <a:lnTo>
                      <a:pt x="764" y="305"/>
                    </a:lnTo>
                    <a:lnTo>
                      <a:pt x="765" y="305"/>
                    </a:lnTo>
                    <a:lnTo>
                      <a:pt x="769" y="305"/>
                    </a:lnTo>
                    <a:lnTo>
                      <a:pt x="771" y="305"/>
                    </a:lnTo>
                    <a:lnTo>
                      <a:pt x="771" y="305"/>
                    </a:lnTo>
                    <a:lnTo>
                      <a:pt x="769" y="307"/>
                    </a:lnTo>
                    <a:lnTo>
                      <a:pt x="769" y="309"/>
                    </a:lnTo>
                    <a:lnTo>
                      <a:pt x="769" y="309"/>
                    </a:lnTo>
                    <a:lnTo>
                      <a:pt x="769" y="311"/>
                    </a:lnTo>
                    <a:lnTo>
                      <a:pt x="769" y="311"/>
                    </a:lnTo>
                    <a:lnTo>
                      <a:pt x="769" y="311"/>
                    </a:lnTo>
                    <a:lnTo>
                      <a:pt x="767" y="311"/>
                    </a:lnTo>
                    <a:lnTo>
                      <a:pt x="765" y="313"/>
                    </a:lnTo>
                    <a:lnTo>
                      <a:pt x="764" y="313"/>
                    </a:lnTo>
                    <a:lnTo>
                      <a:pt x="762" y="315"/>
                    </a:lnTo>
                    <a:lnTo>
                      <a:pt x="760" y="317"/>
                    </a:lnTo>
                    <a:lnTo>
                      <a:pt x="762" y="317"/>
                    </a:lnTo>
                    <a:lnTo>
                      <a:pt x="762" y="317"/>
                    </a:lnTo>
                    <a:lnTo>
                      <a:pt x="765" y="317"/>
                    </a:lnTo>
                    <a:lnTo>
                      <a:pt x="767" y="315"/>
                    </a:lnTo>
                    <a:lnTo>
                      <a:pt x="769" y="315"/>
                    </a:lnTo>
                    <a:lnTo>
                      <a:pt x="769" y="315"/>
                    </a:lnTo>
                    <a:lnTo>
                      <a:pt x="769" y="313"/>
                    </a:lnTo>
                    <a:lnTo>
                      <a:pt x="769" y="313"/>
                    </a:lnTo>
                    <a:lnTo>
                      <a:pt x="769" y="313"/>
                    </a:lnTo>
                    <a:lnTo>
                      <a:pt x="769" y="313"/>
                    </a:lnTo>
                    <a:lnTo>
                      <a:pt x="771" y="313"/>
                    </a:lnTo>
                    <a:lnTo>
                      <a:pt x="771" y="313"/>
                    </a:lnTo>
                    <a:lnTo>
                      <a:pt x="771" y="313"/>
                    </a:lnTo>
                    <a:lnTo>
                      <a:pt x="773" y="311"/>
                    </a:lnTo>
                    <a:lnTo>
                      <a:pt x="775" y="311"/>
                    </a:lnTo>
                    <a:lnTo>
                      <a:pt x="777" y="309"/>
                    </a:lnTo>
                    <a:lnTo>
                      <a:pt x="781" y="305"/>
                    </a:lnTo>
                    <a:lnTo>
                      <a:pt x="784" y="303"/>
                    </a:lnTo>
                    <a:lnTo>
                      <a:pt x="790" y="301"/>
                    </a:lnTo>
                    <a:lnTo>
                      <a:pt x="800" y="298"/>
                    </a:lnTo>
                    <a:lnTo>
                      <a:pt x="800" y="298"/>
                    </a:lnTo>
                    <a:lnTo>
                      <a:pt x="800" y="296"/>
                    </a:lnTo>
                    <a:lnTo>
                      <a:pt x="801" y="296"/>
                    </a:lnTo>
                    <a:lnTo>
                      <a:pt x="801" y="296"/>
                    </a:lnTo>
                    <a:lnTo>
                      <a:pt x="801" y="296"/>
                    </a:lnTo>
                    <a:lnTo>
                      <a:pt x="801" y="296"/>
                    </a:lnTo>
                    <a:lnTo>
                      <a:pt x="807" y="296"/>
                    </a:lnTo>
                    <a:lnTo>
                      <a:pt x="811" y="296"/>
                    </a:lnTo>
                    <a:lnTo>
                      <a:pt x="813" y="294"/>
                    </a:lnTo>
                    <a:lnTo>
                      <a:pt x="815" y="290"/>
                    </a:lnTo>
                    <a:lnTo>
                      <a:pt x="818" y="286"/>
                    </a:lnTo>
                    <a:lnTo>
                      <a:pt x="837" y="275"/>
                    </a:lnTo>
                    <a:lnTo>
                      <a:pt x="839" y="273"/>
                    </a:lnTo>
                    <a:lnTo>
                      <a:pt x="841" y="271"/>
                    </a:lnTo>
                    <a:lnTo>
                      <a:pt x="845" y="269"/>
                    </a:lnTo>
                    <a:lnTo>
                      <a:pt x="845" y="267"/>
                    </a:lnTo>
                    <a:lnTo>
                      <a:pt x="847" y="265"/>
                    </a:lnTo>
                    <a:lnTo>
                      <a:pt x="847" y="263"/>
                    </a:lnTo>
                    <a:lnTo>
                      <a:pt x="849" y="262"/>
                    </a:lnTo>
                    <a:lnTo>
                      <a:pt x="849" y="260"/>
                    </a:lnTo>
                    <a:lnTo>
                      <a:pt x="851" y="260"/>
                    </a:lnTo>
                    <a:lnTo>
                      <a:pt x="853" y="258"/>
                    </a:lnTo>
                    <a:lnTo>
                      <a:pt x="853" y="258"/>
                    </a:lnTo>
                    <a:lnTo>
                      <a:pt x="854" y="260"/>
                    </a:lnTo>
                    <a:lnTo>
                      <a:pt x="854" y="260"/>
                    </a:lnTo>
                    <a:lnTo>
                      <a:pt x="856" y="262"/>
                    </a:lnTo>
                    <a:lnTo>
                      <a:pt x="856" y="263"/>
                    </a:lnTo>
                    <a:lnTo>
                      <a:pt x="858" y="263"/>
                    </a:lnTo>
                    <a:lnTo>
                      <a:pt x="860" y="263"/>
                    </a:lnTo>
                    <a:lnTo>
                      <a:pt x="864" y="265"/>
                    </a:lnTo>
                    <a:lnTo>
                      <a:pt x="866" y="265"/>
                    </a:lnTo>
                    <a:lnTo>
                      <a:pt x="868" y="265"/>
                    </a:lnTo>
                    <a:lnTo>
                      <a:pt x="870" y="265"/>
                    </a:lnTo>
                    <a:lnTo>
                      <a:pt x="870" y="265"/>
                    </a:lnTo>
                    <a:lnTo>
                      <a:pt x="872" y="265"/>
                    </a:lnTo>
                    <a:lnTo>
                      <a:pt x="872" y="265"/>
                    </a:lnTo>
                    <a:lnTo>
                      <a:pt x="875" y="263"/>
                    </a:lnTo>
                    <a:lnTo>
                      <a:pt x="873" y="262"/>
                    </a:lnTo>
                    <a:lnTo>
                      <a:pt x="872" y="258"/>
                    </a:lnTo>
                    <a:lnTo>
                      <a:pt x="872" y="254"/>
                    </a:lnTo>
                    <a:lnTo>
                      <a:pt x="873" y="254"/>
                    </a:lnTo>
                    <a:lnTo>
                      <a:pt x="875" y="254"/>
                    </a:lnTo>
                    <a:lnTo>
                      <a:pt x="881" y="254"/>
                    </a:lnTo>
                    <a:lnTo>
                      <a:pt x="883" y="254"/>
                    </a:lnTo>
                    <a:lnTo>
                      <a:pt x="885" y="252"/>
                    </a:lnTo>
                    <a:lnTo>
                      <a:pt x="887" y="252"/>
                    </a:lnTo>
                    <a:lnTo>
                      <a:pt x="889" y="250"/>
                    </a:lnTo>
                    <a:lnTo>
                      <a:pt x="889" y="250"/>
                    </a:lnTo>
                    <a:lnTo>
                      <a:pt x="890" y="246"/>
                    </a:lnTo>
                    <a:lnTo>
                      <a:pt x="892" y="244"/>
                    </a:lnTo>
                    <a:lnTo>
                      <a:pt x="892" y="244"/>
                    </a:lnTo>
                    <a:lnTo>
                      <a:pt x="894" y="244"/>
                    </a:lnTo>
                    <a:lnTo>
                      <a:pt x="896" y="244"/>
                    </a:lnTo>
                    <a:lnTo>
                      <a:pt x="898" y="243"/>
                    </a:lnTo>
                    <a:lnTo>
                      <a:pt x="900" y="235"/>
                    </a:lnTo>
                    <a:lnTo>
                      <a:pt x="902" y="233"/>
                    </a:lnTo>
                    <a:lnTo>
                      <a:pt x="904" y="235"/>
                    </a:lnTo>
                    <a:lnTo>
                      <a:pt x="906" y="235"/>
                    </a:lnTo>
                    <a:lnTo>
                      <a:pt x="906" y="235"/>
                    </a:lnTo>
                    <a:lnTo>
                      <a:pt x="906" y="237"/>
                    </a:lnTo>
                    <a:lnTo>
                      <a:pt x="908" y="237"/>
                    </a:lnTo>
                    <a:lnTo>
                      <a:pt x="908" y="239"/>
                    </a:lnTo>
                    <a:lnTo>
                      <a:pt x="908" y="241"/>
                    </a:lnTo>
                    <a:lnTo>
                      <a:pt x="908" y="241"/>
                    </a:lnTo>
                    <a:lnTo>
                      <a:pt x="909" y="241"/>
                    </a:lnTo>
                    <a:lnTo>
                      <a:pt x="911" y="243"/>
                    </a:lnTo>
                    <a:lnTo>
                      <a:pt x="911" y="243"/>
                    </a:lnTo>
                    <a:lnTo>
                      <a:pt x="911" y="241"/>
                    </a:lnTo>
                    <a:lnTo>
                      <a:pt x="911" y="241"/>
                    </a:lnTo>
                    <a:lnTo>
                      <a:pt x="911" y="241"/>
                    </a:lnTo>
                    <a:lnTo>
                      <a:pt x="909" y="241"/>
                    </a:lnTo>
                    <a:lnTo>
                      <a:pt x="909" y="239"/>
                    </a:lnTo>
                    <a:lnTo>
                      <a:pt x="909" y="239"/>
                    </a:lnTo>
                    <a:lnTo>
                      <a:pt x="909" y="239"/>
                    </a:lnTo>
                    <a:lnTo>
                      <a:pt x="909" y="239"/>
                    </a:lnTo>
                    <a:lnTo>
                      <a:pt x="909" y="239"/>
                    </a:lnTo>
                    <a:lnTo>
                      <a:pt x="909" y="239"/>
                    </a:lnTo>
                    <a:lnTo>
                      <a:pt x="911" y="237"/>
                    </a:lnTo>
                    <a:lnTo>
                      <a:pt x="911" y="237"/>
                    </a:lnTo>
                    <a:lnTo>
                      <a:pt x="911" y="237"/>
                    </a:lnTo>
                    <a:lnTo>
                      <a:pt x="917" y="237"/>
                    </a:lnTo>
                    <a:lnTo>
                      <a:pt x="917" y="237"/>
                    </a:lnTo>
                    <a:lnTo>
                      <a:pt x="917" y="237"/>
                    </a:lnTo>
                    <a:lnTo>
                      <a:pt x="919" y="237"/>
                    </a:lnTo>
                    <a:lnTo>
                      <a:pt x="919" y="235"/>
                    </a:lnTo>
                    <a:lnTo>
                      <a:pt x="919" y="235"/>
                    </a:lnTo>
                    <a:lnTo>
                      <a:pt x="921" y="233"/>
                    </a:lnTo>
                    <a:lnTo>
                      <a:pt x="921" y="233"/>
                    </a:lnTo>
                    <a:lnTo>
                      <a:pt x="921" y="231"/>
                    </a:lnTo>
                    <a:lnTo>
                      <a:pt x="921" y="229"/>
                    </a:lnTo>
                    <a:lnTo>
                      <a:pt x="923" y="227"/>
                    </a:lnTo>
                    <a:lnTo>
                      <a:pt x="923" y="226"/>
                    </a:lnTo>
                    <a:lnTo>
                      <a:pt x="923" y="226"/>
                    </a:lnTo>
                    <a:lnTo>
                      <a:pt x="923" y="224"/>
                    </a:lnTo>
                    <a:lnTo>
                      <a:pt x="923" y="224"/>
                    </a:lnTo>
                    <a:lnTo>
                      <a:pt x="921" y="224"/>
                    </a:lnTo>
                    <a:lnTo>
                      <a:pt x="921" y="224"/>
                    </a:lnTo>
                    <a:lnTo>
                      <a:pt x="921" y="222"/>
                    </a:lnTo>
                    <a:lnTo>
                      <a:pt x="921" y="222"/>
                    </a:lnTo>
                    <a:lnTo>
                      <a:pt x="921" y="218"/>
                    </a:lnTo>
                    <a:lnTo>
                      <a:pt x="923" y="214"/>
                    </a:lnTo>
                    <a:lnTo>
                      <a:pt x="923" y="212"/>
                    </a:lnTo>
                    <a:lnTo>
                      <a:pt x="923" y="208"/>
                    </a:lnTo>
                    <a:lnTo>
                      <a:pt x="921" y="203"/>
                    </a:lnTo>
                    <a:lnTo>
                      <a:pt x="919" y="201"/>
                    </a:lnTo>
                    <a:lnTo>
                      <a:pt x="919" y="199"/>
                    </a:lnTo>
                    <a:lnTo>
                      <a:pt x="919" y="197"/>
                    </a:lnTo>
                    <a:lnTo>
                      <a:pt x="919" y="197"/>
                    </a:lnTo>
                    <a:lnTo>
                      <a:pt x="919" y="195"/>
                    </a:lnTo>
                    <a:lnTo>
                      <a:pt x="919" y="195"/>
                    </a:lnTo>
                    <a:lnTo>
                      <a:pt x="919" y="195"/>
                    </a:lnTo>
                    <a:lnTo>
                      <a:pt x="919" y="195"/>
                    </a:lnTo>
                    <a:lnTo>
                      <a:pt x="919" y="193"/>
                    </a:lnTo>
                    <a:lnTo>
                      <a:pt x="921" y="193"/>
                    </a:lnTo>
                    <a:lnTo>
                      <a:pt x="923" y="193"/>
                    </a:lnTo>
                    <a:lnTo>
                      <a:pt x="923" y="193"/>
                    </a:lnTo>
                    <a:lnTo>
                      <a:pt x="925" y="193"/>
                    </a:lnTo>
                    <a:lnTo>
                      <a:pt x="925" y="193"/>
                    </a:lnTo>
                    <a:lnTo>
                      <a:pt x="925" y="193"/>
                    </a:lnTo>
                    <a:lnTo>
                      <a:pt x="927" y="193"/>
                    </a:lnTo>
                    <a:lnTo>
                      <a:pt x="927" y="191"/>
                    </a:lnTo>
                    <a:lnTo>
                      <a:pt x="927" y="191"/>
                    </a:lnTo>
                    <a:lnTo>
                      <a:pt x="928" y="191"/>
                    </a:lnTo>
                    <a:lnTo>
                      <a:pt x="928" y="189"/>
                    </a:lnTo>
                    <a:lnTo>
                      <a:pt x="928" y="189"/>
                    </a:lnTo>
                    <a:lnTo>
                      <a:pt x="928" y="189"/>
                    </a:lnTo>
                    <a:lnTo>
                      <a:pt x="932" y="186"/>
                    </a:lnTo>
                    <a:lnTo>
                      <a:pt x="932" y="186"/>
                    </a:lnTo>
                    <a:lnTo>
                      <a:pt x="934" y="186"/>
                    </a:lnTo>
                    <a:lnTo>
                      <a:pt x="934" y="188"/>
                    </a:lnTo>
                    <a:lnTo>
                      <a:pt x="934" y="188"/>
                    </a:lnTo>
                    <a:lnTo>
                      <a:pt x="940" y="188"/>
                    </a:lnTo>
                    <a:lnTo>
                      <a:pt x="942" y="189"/>
                    </a:lnTo>
                    <a:lnTo>
                      <a:pt x="945" y="189"/>
                    </a:lnTo>
                    <a:lnTo>
                      <a:pt x="949" y="191"/>
                    </a:lnTo>
                    <a:lnTo>
                      <a:pt x="949" y="191"/>
                    </a:lnTo>
                    <a:lnTo>
                      <a:pt x="951" y="191"/>
                    </a:lnTo>
                    <a:lnTo>
                      <a:pt x="953" y="189"/>
                    </a:lnTo>
                    <a:lnTo>
                      <a:pt x="953" y="188"/>
                    </a:lnTo>
                    <a:lnTo>
                      <a:pt x="953" y="186"/>
                    </a:lnTo>
                    <a:lnTo>
                      <a:pt x="953" y="186"/>
                    </a:lnTo>
                    <a:lnTo>
                      <a:pt x="953" y="184"/>
                    </a:lnTo>
                    <a:lnTo>
                      <a:pt x="953" y="184"/>
                    </a:lnTo>
                    <a:lnTo>
                      <a:pt x="953" y="182"/>
                    </a:lnTo>
                    <a:lnTo>
                      <a:pt x="953" y="182"/>
                    </a:lnTo>
                    <a:lnTo>
                      <a:pt x="955" y="180"/>
                    </a:lnTo>
                    <a:lnTo>
                      <a:pt x="955" y="180"/>
                    </a:lnTo>
                    <a:lnTo>
                      <a:pt x="955" y="180"/>
                    </a:lnTo>
                    <a:lnTo>
                      <a:pt x="957" y="180"/>
                    </a:lnTo>
                    <a:lnTo>
                      <a:pt x="957" y="180"/>
                    </a:lnTo>
                    <a:lnTo>
                      <a:pt x="959" y="178"/>
                    </a:lnTo>
                    <a:lnTo>
                      <a:pt x="957" y="178"/>
                    </a:lnTo>
                    <a:lnTo>
                      <a:pt x="959" y="176"/>
                    </a:lnTo>
                    <a:lnTo>
                      <a:pt x="959" y="176"/>
                    </a:lnTo>
                    <a:lnTo>
                      <a:pt x="959" y="176"/>
                    </a:lnTo>
                    <a:lnTo>
                      <a:pt x="959" y="174"/>
                    </a:lnTo>
                    <a:lnTo>
                      <a:pt x="959" y="174"/>
                    </a:lnTo>
                    <a:lnTo>
                      <a:pt x="959" y="174"/>
                    </a:lnTo>
                    <a:lnTo>
                      <a:pt x="959" y="172"/>
                    </a:lnTo>
                    <a:lnTo>
                      <a:pt x="961" y="172"/>
                    </a:lnTo>
                    <a:lnTo>
                      <a:pt x="961" y="172"/>
                    </a:lnTo>
                    <a:lnTo>
                      <a:pt x="961" y="172"/>
                    </a:lnTo>
                    <a:lnTo>
                      <a:pt x="961" y="170"/>
                    </a:lnTo>
                    <a:lnTo>
                      <a:pt x="961" y="170"/>
                    </a:lnTo>
                    <a:lnTo>
                      <a:pt x="963" y="169"/>
                    </a:lnTo>
                    <a:lnTo>
                      <a:pt x="963" y="169"/>
                    </a:lnTo>
                    <a:lnTo>
                      <a:pt x="963" y="169"/>
                    </a:lnTo>
                    <a:lnTo>
                      <a:pt x="963" y="167"/>
                    </a:lnTo>
                    <a:lnTo>
                      <a:pt x="964" y="167"/>
                    </a:lnTo>
                    <a:lnTo>
                      <a:pt x="964" y="165"/>
                    </a:lnTo>
                    <a:lnTo>
                      <a:pt x="964" y="163"/>
                    </a:lnTo>
                    <a:lnTo>
                      <a:pt x="964" y="161"/>
                    </a:lnTo>
                    <a:lnTo>
                      <a:pt x="964" y="161"/>
                    </a:lnTo>
                    <a:lnTo>
                      <a:pt x="964" y="159"/>
                    </a:lnTo>
                    <a:lnTo>
                      <a:pt x="966" y="157"/>
                    </a:lnTo>
                    <a:lnTo>
                      <a:pt x="966" y="155"/>
                    </a:lnTo>
                    <a:lnTo>
                      <a:pt x="966" y="155"/>
                    </a:lnTo>
                    <a:lnTo>
                      <a:pt x="966" y="153"/>
                    </a:lnTo>
                    <a:lnTo>
                      <a:pt x="966" y="153"/>
                    </a:lnTo>
                    <a:lnTo>
                      <a:pt x="968" y="152"/>
                    </a:lnTo>
                    <a:lnTo>
                      <a:pt x="968" y="150"/>
                    </a:lnTo>
                    <a:lnTo>
                      <a:pt x="968" y="150"/>
                    </a:lnTo>
                    <a:lnTo>
                      <a:pt x="968" y="148"/>
                    </a:lnTo>
                    <a:lnTo>
                      <a:pt x="970" y="148"/>
                    </a:lnTo>
                    <a:lnTo>
                      <a:pt x="970" y="148"/>
                    </a:lnTo>
                    <a:lnTo>
                      <a:pt x="970" y="146"/>
                    </a:lnTo>
                    <a:lnTo>
                      <a:pt x="970" y="144"/>
                    </a:lnTo>
                    <a:lnTo>
                      <a:pt x="970" y="144"/>
                    </a:lnTo>
                    <a:lnTo>
                      <a:pt x="970" y="142"/>
                    </a:lnTo>
                    <a:lnTo>
                      <a:pt x="970" y="142"/>
                    </a:lnTo>
                    <a:lnTo>
                      <a:pt x="970" y="142"/>
                    </a:lnTo>
                    <a:lnTo>
                      <a:pt x="972" y="140"/>
                    </a:lnTo>
                    <a:lnTo>
                      <a:pt x="972" y="140"/>
                    </a:lnTo>
                    <a:lnTo>
                      <a:pt x="972" y="140"/>
                    </a:lnTo>
                    <a:lnTo>
                      <a:pt x="974" y="140"/>
                    </a:lnTo>
                    <a:lnTo>
                      <a:pt x="976" y="138"/>
                    </a:lnTo>
                    <a:lnTo>
                      <a:pt x="978" y="138"/>
                    </a:lnTo>
                    <a:lnTo>
                      <a:pt x="978" y="136"/>
                    </a:lnTo>
                    <a:lnTo>
                      <a:pt x="978" y="136"/>
                    </a:lnTo>
                    <a:lnTo>
                      <a:pt x="978" y="134"/>
                    </a:lnTo>
                    <a:lnTo>
                      <a:pt x="976" y="131"/>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22" name="Freeform 1867">
                <a:extLst>
                  <a:ext uri="{FF2B5EF4-FFF2-40B4-BE49-F238E27FC236}">
                    <a16:creationId xmlns:a16="http://schemas.microsoft.com/office/drawing/2014/main" id="{5D51C992-9C05-5666-F6E9-D73DC483888A}"/>
                  </a:ext>
                </a:extLst>
              </p:cNvPr>
              <p:cNvSpPr>
                <a:spLocks noEditPoints="1"/>
              </p:cNvSpPr>
              <p:nvPr/>
            </p:nvSpPr>
            <p:spPr bwMode="auto">
              <a:xfrm>
                <a:off x="26512355" y="2734213"/>
                <a:ext cx="3826424" cy="4030386"/>
              </a:xfrm>
              <a:custGeom>
                <a:avLst/>
                <a:gdLst>
                  <a:gd name="T0" fmla="*/ 397 w 469"/>
                  <a:gd name="T1" fmla="*/ 406 h 494"/>
                  <a:gd name="T2" fmla="*/ 399 w 469"/>
                  <a:gd name="T3" fmla="*/ 410 h 494"/>
                  <a:gd name="T4" fmla="*/ 410 w 469"/>
                  <a:gd name="T5" fmla="*/ 484 h 494"/>
                  <a:gd name="T6" fmla="*/ 452 w 469"/>
                  <a:gd name="T7" fmla="*/ 126 h 494"/>
                  <a:gd name="T8" fmla="*/ 452 w 469"/>
                  <a:gd name="T9" fmla="*/ 112 h 494"/>
                  <a:gd name="T10" fmla="*/ 429 w 469"/>
                  <a:gd name="T11" fmla="*/ 114 h 494"/>
                  <a:gd name="T12" fmla="*/ 402 w 469"/>
                  <a:gd name="T13" fmla="*/ 124 h 494"/>
                  <a:gd name="T14" fmla="*/ 387 w 469"/>
                  <a:gd name="T15" fmla="*/ 139 h 494"/>
                  <a:gd name="T16" fmla="*/ 383 w 469"/>
                  <a:gd name="T17" fmla="*/ 150 h 494"/>
                  <a:gd name="T18" fmla="*/ 364 w 469"/>
                  <a:gd name="T19" fmla="*/ 158 h 494"/>
                  <a:gd name="T20" fmla="*/ 344 w 469"/>
                  <a:gd name="T21" fmla="*/ 158 h 494"/>
                  <a:gd name="T22" fmla="*/ 332 w 469"/>
                  <a:gd name="T23" fmla="*/ 148 h 494"/>
                  <a:gd name="T24" fmla="*/ 321 w 469"/>
                  <a:gd name="T25" fmla="*/ 137 h 494"/>
                  <a:gd name="T26" fmla="*/ 313 w 469"/>
                  <a:gd name="T27" fmla="*/ 164 h 494"/>
                  <a:gd name="T28" fmla="*/ 281 w 469"/>
                  <a:gd name="T29" fmla="*/ 156 h 494"/>
                  <a:gd name="T30" fmla="*/ 254 w 469"/>
                  <a:gd name="T31" fmla="*/ 145 h 494"/>
                  <a:gd name="T32" fmla="*/ 224 w 469"/>
                  <a:gd name="T33" fmla="*/ 137 h 494"/>
                  <a:gd name="T34" fmla="*/ 196 w 469"/>
                  <a:gd name="T35" fmla="*/ 124 h 494"/>
                  <a:gd name="T36" fmla="*/ 194 w 469"/>
                  <a:gd name="T37" fmla="*/ 90 h 494"/>
                  <a:gd name="T38" fmla="*/ 171 w 469"/>
                  <a:gd name="T39" fmla="*/ 76 h 494"/>
                  <a:gd name="T40" fmla="*/ 165 w 469"/>
                  <a:gd name="T41" fmla="*/ 55 h 494"/>
                  <a:gd name="T42" fmla="*/ 177 w 469"/>
                  <a:gd name="T43" fmla="*/ 52 h 494"/>
                  <a:gd name="T44" fmla="*/ 173 w 469"/>
                  <a:gd name="T45" fmla="*/ 25 h 494"/>
                  <a:gd name="T46" fmla="*/ 156 w 469"/>
                  <a:gd name="T47" fmla="*/ 4 h 494"/>
                  <a:gd name="T48" fmla="*/ 135 w 469"/>
                  <a:gd name="T49" fmla="*/ 16 h 494"/>
                  <a:gd name="T50" fmla="*/ 93 w 469"/>
                  <a:gd name="T51" fmla="*/ 27 h 494"/>
                  <a:gd name="T52" fmla="*/ 99 w 469"/>
                  <a:gd name="T53" fmla="*/ 50 h 494"/>
                  <a:gd name="T54" fmla="*/ 103 w 469"/>
                  <a:gd name="T55" fmla="*/ 69 h 494"/>
                  <a:gd name="T56" fmla="*/ 93 w 469"/>
                  <a:gd name="T57" fmla="*/ 95 h 494"/>
                  <a:gd name="T58" fmla="*/ 63 w 469"/>
                  <a:gd name="T59" fmla="*/ 129 h 494"/>
                  <a:gd name="T60" fmla="*/ 38 w 469"/>
                  <a:gd name="T61" fmla="*/ 135 h 494"/>
                  <a:gd name="T62" fmla="*/ 33 w 469"/>
                  <a:gd name="T63" fmla="*/ 162 h 494"/>
                  <a:gd name="T64" fmla="*/ 38 w 469"/>
                  <a:gd name="T65" fmla="*/ 177 h 494"/>
                  <a:gd name="T66" fmla="*/ 48 w 469"/>
                  <a:gd name="T67" fmla="*/ 200 h 494"/>
                  <a:gd name="T68" fmla="*/ 35 w 469"/>
                  <a:gd name="T69" fmla="*/ 200 h 494"/>
                  <a:gd name="T70" fmla="*/ 4 w 469"/>
                  <a:gd name="T71" fmla="*/ 207 h 494"/>
                  <a:gd name="T72" fmla="*/ 36 w 469"/>
                  <a:gd name="T73" fmla="*/ 222 h 494"/>
                  <a:gd name="T74" fmla="*/ 67 w 469"/>
                  <a:gd name="T75" fmla="*/ 239 h 494"/>
                  <a:gd name="T76" fmla="*/ 74 w 469"/>
                  <a:gd name="T77" fmla="*/ 275 h 494"/>
                  <a:gd name="T78" fmla="*/ 93 w 469"/>
                  <a:gd name="T79" fmla="*/ 353 h 494"/>
                  <a:gd name="T80" fmla="*/ 154 w 469"/>
                  <a:gd name="T81" fmla="*/ 471 h 494"/>
                  <a:gd name="T82" fmla="*/ 188 w 469"/>
                  <a:gd name="T83" fmla="*/ 412 h 494"/>
                  <a:gd name="T84" fmla="*/ 209 w 469"/>
                  <a:gd name="T85" fmla="*/ 342 h 494"/>
                  <a:gd name="T86" fmla="*/ 273 w 469"/>
                  <a:gd name="T87" fmla="*/ 283 h 494"/>
                  <a:gd name="T88" fmla="*/ 321 w 469"/>
                  <a:gd name="T89" fmla="*/ 239 h 494"/>
                  <a:gd name="T90" fmla="*/ 332 w 469"/>
                  <a:gd name="T91" fmla="*/ 247 h 494"/>
                  <a:gd name="T92" fmla="*/ 326 w 469"/>
                  <a:gd name="T93" fmla="*/ 213 h 494"/>
                  <a:gd name="T94" fmla="*/ 330 w 469"/>
                  <a:gd name="T95" fmla="*/ 186 h 494"/>
                  <a:gd name="T96" fmla="*/ 321 w 469"/>
                  <a:gd name="T97" fmla="*/ 169 h 494"/>
                  <a:gd name="T98" fmla="*/ 330 w 469"/>
                  <a:gd name="T99" fmla="*/ 165 h 494"/>
                  <a:gd name="T100" fmla="*/ 344 w 469"/>
                  <a:gd name="T101" fmla="*/ 169 h 494"/>
                  <a:gd name="T102" fmla="*/ 362 w 469"/>
                  <a:gd name="T103" fmla="*/ 186 h 494"/>
                  <a:gd name="T104" fmla="*/ 383 w 469"/>
                  <a:gd name="T105" fmla="*/ 198 h 494"/>
                  <a:gd name="T106" fmla="*/ 372 w 469"/>
                  <a:gd name="T107" fmla="*/ 205 h 494"/>
                  <a:gd name="T108" fmla="*/ 380 w 469"/>
                  <a:gd name="T109" fmla="*/ 219 h 494"/>
                  <a:gd name="T110" fmla="*/ 391 w 469"/>
                  <a:gd name="T111" fmla="*/ 230 h 494"/>
                  <a:gd name="T112" fmla="*/ 400 w 469"/>
                  <a:gd name="T113" fmla="*/ 232 h 494"/>
                  <a:gd name="T114" fmla="*/ 408 w 469"/>
                  <a:gd name="T115" fmla="*/ 207 h 494"/>
                  <a:gd name="T116" fmla="*/ 423 w 469"/>
                  <a:gd name="T117" fmla="*/ 186 h 494"/>
                  <a:gd name="T118" fmla="*/ 431 w 469"/>
                  <a:gd name="T119" fmla="*/ 167 h 494"/>
                  <a:gd name="T120" fmla="*/ 455 w 469"/>
                  <a:gd name="T121" fmla="*/ 146 h 494"/>
                  <a:gd name="T122" fmla="*/ 400 w 469"/>
                  <a:gd name="T123" fmla="*/ 469 h 494"/>
                  <a:gd name="T124" fmla="*/ 406 w 469"/>
                  <a:gd name="T125" fmla="*/ 471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9" h="494">
                    <a:moveTo>
                      <a:pt x="393" y="395"/>
                    </a:moveTo>
                    <a:lnTo>
                      <a:pt x="393" y="393"/>
                    </a:lnTo>
                    <a:lnTo>
                      <a:pt x="393" y="393"/>
                    </a:lnTo>
                    <a:lnTo>
                      <a:pt x="395" y="395"/>
                    </a:lnTo>
                    <a:lnTo>
                      <a:pt x="395" y="395"/>
                    </a:lnTo>
                    <a:lnTo>
                      <a:pt x="393" y="395"/>
                    </a:lnTo>
                    <a:close/>
                    <a:moveTo>
                      <a:pt x="399" y="384"/>
                    </a:moveTo>
                    <a:lnTo>
                      <a:pt x="397" y="385"/>
                    </a:lnTo>
                    <a:lnTo>
                      <a:pt x="395" y="391"/>
                    </a:lnTo>
                    <a:lnTo>
                      <a:pt x="395" y="397"/>
                    </a:lnTo>
                    <a:lnTo>
                      <a:pt x="395" y="403"/>
                    </a:lnTo>
                    <a:lnTo>
                      <a:pt x="395" y="403"/>
                    </a:lnTo>
                    <a:lnTo>
                      <a:pt x="395" y="404"/>
                    </a:lnTo>
                    <a:lnTo>
                      <a:pt x="395" y="406"/>
                    </a:lnTo>
                    <a:lnTo>
                      <a:pt x="395" y="404"/>
                    </a:lnTo>
                    <a:lnTo>
                      <a:pt x="395" y="406"/>
                    </a:lnTo>
                    <a:lnTo>
                      <a:pt x="393" y="406"/>
                    </a:lnTo>
                    <a:lnTo>
                      <a:pt x="393" y="406"/>
                    </a:lnTo>
                    <a:lnTo>
                      <a:pt x="393" y="406"/>
                    </a:lnTo>
                    <a:lnTo>
                      <a:pt x="393" y="408"/>
                    </a:lnTo>
                    <a:lnTo>
                      <a:pt x="393" y="408"/>
                    </a:lnTo>
                    <a:lnTo>
                      <a:pt x="391" y="410"/>
                    </a:lnTo>
                    <a:lnTo>
                      <a:pt x="391" y="412"/>
                    </a:lnTo>
                    <a:lnTo>
                      <a:pt x="393" y="414"/>
                    </a:lnTo>
                    <a:lnTo>
                      <a:pt x="393" y="418"/>
                    </a:lnTo>
                    <a:lnTo>
                      <a:pt x="395" y="416"/>
                    </a:lnTo>
                    <a:lnTo>
                      <a:pt x="395" y="412"/>
                    </a:lnTo>
                    <a:lnTo>
                      <a:pt x="395" y="410"/>
                    </a:lnTo>
                    <a:lnTo>
                      <a:pt x="395" y="408"/>
                    </a:lnTo>
                    <a:lnTo>
                      <a:pt x="395" y="408"/>
                    </a:lnTo>
                    <a:lnTo>
                      <a:pt x="397" y="406"/>
                    </a:lnTo>
                    <a:lnTo>
                      <a:pt x="397" y="406"/>
                    </a:lnTo>
                    <a:lnTo>
                      <a:pt x="397" y="404"/>
                    </a:lnTo>
                    <a:lnTo>
                      <a:pt x="397" y="403"/>
                    </a:lnTo>
                    <a:lnTo>
                      <a:pt x="397" y="403"/>
                    </a:lnTo>
                    <a:lnTo>
                      <a:pt x="397" y="403"/>
                    </a:lnTo>
                    <a:lnTo>
                      <a:pt x="397" y="403"/>
                    </a:lnTo>
                    <a:lnTo>
                      <a:pt x="397" y="401"/>
                    </a:lnTo>
                    <a:lnTo>
                      <a:pt x="399" y="401"/>
                    </a:lnTo>
                    <a:lnTo>
                      <a:pt x="399" y="399"/>
                    </a:lnTo>
                    <a:lnTo>
                      <a:pt x="399" y="395"/>
                    </a:lnTo>
                    <a:lnTo>
                      <a:pt x="399" y="395"/>
                    </a:lnTo>
                    <a:lnTo>
                      <a:pt x="397" y="393"/>
                    </a:lnTo>
                    <a:lnTo>
                      <a:pt x="397" y="393"/>
                    </a:lnTo>
                    <a:lnTo>
                      <a:pt x="397" y="393"/>
                    </a:lnTo>
                    <a:lnTo>
                      <a:pt x="399" y="391"/>
                    </a:lnTo>
                    <a:lnTo>
                      <a:pt x="399" y="391"/>
                    </a:lnTo>
                    <a:lnTo>
                      <a:pt x="399" y="387"/>
                    </a:lnTo>
                    <a:lnTo>
                      <a:pt x="400" y="385"/>
                    </a:lnTo>
                    <a:lnTo>
                      <a:pt x="399" y="384"/>
                    </a:lnTo>
                    <a:close/>
                    <a:moveTo>
                      <a:pt x="395" y="454"/>
                    </a:moveTo>
                    <a:lnTo>
                      <a:pt x="395" y="456"/>
                    </a:lnTo>
                    <a:lnTo>
                      <a:pt x="395" y="456"/>
                    </a:lnTo>
                    <a:lnTo>
                      <a:pt x="395" y="454"/>
                    </a:lnTo>
                    <a:lnTo>
                      <a:pt x="395" y="454"/>
                    </a:lnTo>
                    <a:close/>
                    <a:moveTo>
                      <a:pt x="399" y="408"/>
                    </a:moveTo>
                    <a:lnTo>
                      <a:pt x="399" y="408"/>
                    </a:lnTo>
                    <a:lnTo>
                      <a:pt x="399" y="408"/>
                    </a:lnTo>
                    <a:lnTo>
                      <a:pt x="399" y="408"/>
                    </a:lnTo>
                    <a:lnTo>
                      <a:pt x="399" y="408"/>
                    </a:lnTo>
                    <a:lnTo>
                      <a:pt x="399" y="410"/>
                    </a:lnTo>
                    <a:lnTo>
                      <a:pt x="399" y="410"/>
                    </a:lnTo>
                    <a:lnTo>
                      <a:pt x="399" y="410"/>
                    </a:lnTo>
                    <a:lnTo>
                      <a:pt x="399" y="410"/>
                    </a:lnTo>
                    <a:lnTo>
                      <a:pt x="399" y="408"/>
                    </a:lnTo>
                    <a:close/>
                    <a:moveTo>
                      <a:pt x="393" y="418"/>
                    </a:moveTo>
                    <a:lnTo>
                      <a:pt x="393" y="418"/>
                    </a:lnTo>
                    <a:lnTo>
                      <a:pt x="393" y="418"/>
                    </a:lnTo>
                    <a:lnTo>
                      <a:pt x="393" y="420"/>
                    </a:lnTo>
                    <a:lnTo>
                      <a:pt x="393" y="420"/>
                    </a:lnTo>
                    <a:lnTo>
                      <a:pt x="393" y="420"/>
                    </a:lnTo>
                    <a:lnTo>
                      <a:pt x="393" y="420"/>
                    </a:lnTo>
                    <a:lnTo>
                      <a:pt x="393" y="420"/>
                    </a:lnTo>
                    <a:lnTo>
                      <a:pt x="393" y="418"/>
                    </a:lnTo>
                    <a:lnTo>
                      <a:pt x="393" y="418"/>
                    </a:lnTo>
                    <a:close/>
                    <a:moveTo>
                      <a:pt x="389" y="427"/>
                    </a:moveTo>
                    <a:lnTo>
                      <a:pt x="389" y="427"/>
                    </a:lnTo>
                    <a:lnTo>
                      <a:pt x="389" y="429"/>
                    </a:lnTo>
                    <a:lnTo>
                      <a:pt x="387" y="429"/>
                    </a:lnTo>
                    <a:lnTo>
                      <a:pt x="389" y="433"/>
                    </a:lnTo>
                    <a:lnTo>
                      <a:pt x="391" y="433"/>
                    </a:lnTo>
                    <a:lnTo>
                      <a:pt x="391" y="431"/>
                    </a:lnTo>
                    <a:lnTo>
                      <a:pt x="391" y="427"/>
                    </a:lnTo>
                    <a:lnTo>
                      <a:pt x="389" y="427"/>
                    </a:lnTo>
                    <a:close/>
                    <a:moveTo>
                      <a:pt x="410" y="484"/>
                    </a:moveTo>
                    <a:lnTo>
                      <a:pt x="410" y="484"/>
                    </a:lnTo>
                    <a:lnTo>
                      <a:pt x="410" y="484"/>
                    </a:lnTo>
                    <a:lnTo>
                      <a:pt x="410" y="484"/>
                    </a:lnTo>
                    <a:lnTo>
                      <a:pt x="408" y="484"/>
                    </a:lnTo>
                    <a:lnTo>
                      <a:pt x="408" y="486"/>
                    </a:lnTo>
                    <a:lnTo>
                      <a:pt x="408" y="486"/>
                    </a:lnTo>
                    <a:lnTo>
                      <a:pt x="410" y="486"/>
                    </a:lnTo>
                    <a:lnTo>
                      <a:pt x="410" y="484"/>
                    </a:lnTo>
                    <a:close/>
                    <a:moveTo>
                      <a:pt x="467" y="133"/>
                    </a:moveTo>
                    <a:lnTo>
                      <a:pt x="467" y="131"/>
                    </a:lnTo>
                    <a:lnTo>
                      <a:pt x="467" y="131"/>
                    </a:lnTo>
                    <a:lnTo>
                      <a:pt x="467" y="131"/>
                    </a:lnTo>
                    <a:lnTo>
                      <a:pt x="467" y="131"/>
                    </a:lnTo>
                    <a:lnTo>
                      <a:pt x="467" y="131"/>
                    </a:lnTo>
                    <a:lnTo>
                      <a:pt x="465" y="129"/>
                    </a:lnTo>
                    <a:lnTo>
                      <a:pt x="463" y="129"/>
                    </a:lnTo>
                    <a:lnTo>
                      <a:pt x="463" y="129"/>
                    </a:lnTo>
                    <a:lnTo>
                      <a:pt x="463" y="129"/>
                    </a:lnTo>
                    <a:lnTo>
                      <a:pt x="463" y="129"/>
                    </a:lnTo>
                    <a:lnTo>
                      <a:pt x="459" y="129"/>
                    </a:lnTo>
                    <a:lnTo>
                      <a:pt x="459" y="127"/>
                    </a:lnTo>
                    <a:lnTo>
                      <a:pt x="457" y="127"/>
                    </a:lnTo>
                    <a:lnTo>
                      <a:pt x="457" y="127"/>
                    </a:lnTo>
                    <a:lnTo>
                      <a:pt x="457" y="127"/>
                    </a:lnTo>
                    <a:lnTo>
                      <a:pt x="455" y="127"/>
                    </a:lnTo>
                    <a:lnTo>
                      <a:pt x="453" y="127"/>
                    </a:lnTo>
                    <a:lnTo>
                      <a:pt x="453" y="127"/>
                    </a:lnTo>
                    <a:lnTo>
                      <a:pt x="453" y="127"/>
                    </a:lnTo>
                    <a:lnTo>
                      <a:pt x="453" y="127"/>
                    </a:lnTo>
                    <a:lnTo>
                      <a:pt x="452" y="129"/>
                    </a:lnTo>
                    <a:lnTo>
                      <a:pt x="452" y="127"/>
                    </a:lnTo>
                    <a:lnTo>
                      <a:pt x="452" y="127"/>
                    </a:lnTo>
                    <a:lnTo>
                      <a:pt x="452" y="127"/>
                    </a:lnTo>
                    <a:lnTo>
                      <a:pt x="452" y="127"/>
                    </a:lnTo>
                    <a:lnTo>
                      <a:pt x="452" y="127"/>
                    </a:lnTo>
                    <a:lnTo>
                      <a:pt x="452" y="127"/>
                    </a:lnTo>
                    <a:lnTo>
                      <a:pt x="452" y="127"/>
                    </a:lnTo>
                    <a:lnTo>
                      <a:pt x="452" y="127"/>
                    </a:lnTo>
                    <a:lnTo>
                      <a:pt x="452" y="126"/>
                    </a:lnTo>
                    <a:lnTo>
                      <a:pt x="452" y="126"/>
                    </a:lnTo>
                    <a:lnTo>
                      <a:pt x="453" y="124"/>
                    </a:lnTo>
                    <a:lnTo>
                      <a:pt x="453" y="124"/>
                    </a:lnTo>
                    <a:lnTo>
                      <a:pt x="455" y="122"/>
                    </a:lnTo>
                    <a:lnTo>
                      <a:pt x="455" y="122"/>
                    </a:lnTo>
                    <a:lnTo>
                      <a:pt x="455" y="122"/>
                    </a:lnTo>
                    <a:lnTo>
                      <a:pt x="455" y="120"/>
                    </a:lnTo>
                    <a:lnTo>
                      <a:pt x="455" y="120"/>
                    </a:lnTo>
                    <a:lnTo>
                      <a:pt x="453" y="118"/>
                    </a:lnTo>
                    <a:lnTo>
                      <a:pt x="453" y="118"/>
                    </a:lnTo>
                    <a:lnTo>
                      <a:pt x="453" y="116"/>
                    </a:lnTo>
                    <a:lnTo>
                      <a:pt x="453" y="116"/>
                    </a:lnTo>
                    <a:lnTo>
                      <a:pt x="452" y="116"/>
                    </a:lnTo>
                    <a:lnTo>
                      <a:pt x="452" y="118"/>
                    </a:lnTo>
                    <a:lnTo>
                      <a:pt x="450" y="118"/>
                    </a:lnTo>
                    <a:lnTo>
                      <a:pt x="450" y="118"/>
                    </a:lnTo>
                    <a:lnTo>
                      <a:pt x="448" y="118"/>
                    </a:lnTo>
                    <a:lnTo>
                      <a:pt x="448" y="118"/>
                    </a:lnTo>
                    <a:lnTo>
                      <a:pt x="448" y="118"/>
                    </a:lnTo>
                    <a:lnTo>
                      <a:pt x="448" y="116"/>
                    </a:lnTo>
                    <a:lnTo>
                      <a:pt x="448" y="116"/>
                    </a:lnTo>
                    <a:lnTo>
                      <a:pt x="450" y="114"/>
                    </a:lnTo>
                    <a:lnTo>
                      <a:pt x="452" y="114"/>
                    </a:lnTo>
                    <a:lnTo>
                      <a:pt x="452" y="114"/>
                    </a:lnTo>
                    <a:lnTo>
                      <a:pt x="452" y="114"/>
                    </a:lnTo>
                    <a:lnTo>
                      <a:pt x="452" y="114"/>
                    </a:lnTo>
                    <a:lnTo>
                      <a:pt x="452" y="112"/>
                    </a:lnTo>
                    <a:lnTo>
                      <a:pt x="452" y="112"/>
                    </a:lnTo>
                    <a:lnTo>
                      <a:pt x="452" y="112"/>
                    </a:lnTo>
                    <a:lnTo>
                      <a:pt x="452" y="112"/>
                    </a:lnTo>
                    <a:lnTo>
                      <a:pt x="452" y="112"/>
                    </a:lnTo>
                    <a:lnTo>
                      <a:pt x="450" y="112"/>
                    </a:lnTo>
                    <a:lnTo>
                      <a:pt x="450" y="112"/>
                    </a:lnTo>
                    <a:lnTo>
                      <a:pt x="450" y="112"/>
                    </a:lnTo>
                    <a:lnTo>
                      <a:pt x="450" y="112"/>
                    </a:lnTo>
                    <a:lnTo>
                      <a:pt x="450" y="112"/>
                    </a:lnTo>
                    <a:lnTo>
                      <a:pt x="448" y="110"/>
                    </a:lnTo>
                    <a:lnTo>
                      <a:pt x="448" y="110"/>
                    </a:lnTo>
                    <a:lnTo>
                      <a:pt x="448" y="110"/>
                    </a:lnTo>
                    <a:lnTo>
                      <a:pt x="448" y="110"/>
                    </a:lnTo>
                    <a:lnTo>
                      <a:pt x="448" y="110"/>
                    </a:lnTo>
                    <a:lnTo>
                      <a:pt x="446" y="110"/>
                    </a:lnTo>
                    <a:lnTo>
                      <a:pt x="442" y="112"/>
                    </a:lnTo>
                    <a:lnTo>
                      <a:pt x="438" y="114"/>
                    </a:lnTo>
                    <a:lnTo>
                      <a:pt x="438" y="114"/>
                    </a:lnTo>
                    <a:lnTo>
                      <a:pt x="438" y="114"/>
                    </a:lnTo>
                    <a:lnTo>
                      <a:pt x="438" y="114"/>
                    </a:lnTo>
                    <a:lnTo>
                      <a:pt x="438" y="116"/>
                    </a:lnTo>
                    <a:lnTo>
                      <a:pt x="438" y="116"/>
                    </a:lnTo>
                    <a:lnTo>
                      <a:pt x="438" y="116"/>
                    </a:lnTo>
                    <a:lnTo>
                      <a:pt x="436" y="116"/>
                    </a:lnTo>
                    <a:lnTo>
                      <a:pt x="436" y="116"/>
                    </a:lnTo>
                    <a:lnTo>
                      <a:pt x="436" y="116"/>
                    </a:lnTo>
                    <a:lnTo>
                      <a:pt x="436" y="116"/>
                    </a:lnTo>
                    <a:lnTo>
                      <a:pt x="436" y="116"/>
                    </a:lnTo>
                    <a:lnTo>
                      <a:pt x="435" y="116"/>
                    </a:lnTo>
                    <a:lnTo>
                      <a:pt x="435" y="116"/>
                    </a:lnTo>
                    <a:lnTo>
                      <a:pt x="433" y="116"/>
                    </a:lnTo>
                    <a:lnTo>
                      <a:pt x="431" y="114"/>
                    </a:lnTo>
                    <a:lnTo>
                      <a:pt x="431" y="114"/>
                    </a:lnTo>
                    <a:lnTo>
                      <a:pt x="431" y="114"/>
                    </a:lnTo>
                    <a:lnTo>
                      <a:pt x="429" y="114"/>
                    </a:lnTo>
                    <a:lnTo>
                      <a:pt x="427" y="114"/>
                    </a:lnTo>
                    <a:lnTo>
                      <a:pt x="427" y="114"/>
                    </a:lnTo>
                    <a:lnTo>
                      <a:pt x="425" y="112"/>
                    </a:lnTo>
                    <a:lnTo>
                      <a:pt x="425" y="112"/>
                    </a:lnTo>
                    <a:lnTo>
                      <a:pt x="425" y="112"/>
                    </a:lnTo>
                    <a:lnTo>
                      <a:pt x="425" y="112"/>
                    </a:lnTo>
                    <a:lnTo>
                      <a:pt x="425" y="112"/>
                    </a:lnTo>
                    <a:lnTo>
                      <a:pt x="421" y="114"/>
                    </a:lnTo>
                    <a:lnTo>
                      <a:pt x="421" y="114"/>
                    </a:lnTo>
                    <a:lnTo>
                      <a:pt x="419" y="114"/>
                    </a:lnTo>
                    <a:lnTo>
                      <a:pt x="419" y="114"/>
                    </a:lnTo>
                    <a:lnTo>
                      <a:pt x="417" y="116"/>
                    </a:lnTo>
                    <a:lnTo>
                      <a:pt x="417" y="116"/>
                    </a:lnTo>
                    <a:lnTo>
                      <a:pt x="417" y="116"/>
                    </a:lnTo>
                    <a:lnTo>
                      <a:pt x="416" y="118"/>
                    </a:lnTo>
                    <a:lnTo>
                      <a:pt x="416" y="118"/>
                    </a:lnTo>
                    <a:lnTo>
                      <a:pt x="416" y="118"/>
                    </a:lnTo>
                    <a:lnTo>
                      <a:pt x="414" y="118"/>
                    </a:lnTo>
                    <a:lnTo>
                      <a:pt x="414" y="118"/>
                    </a:lnTo>
                    <a:lnTo>
                      <a:pt x="414" y="118"/>
                    </a:lnTo>
                    <a:lnTo>
                      <a:pt x="414" y="120"/>
                    </a:lnTo>
                    <a:lnTo>
                      <a:pt x="414" y="120"/>
                    </a:lnTo>
                    <a:lnTo>
                      <a:pt x="414" y="120"/>
                    </a:lnTo>
                    <a:lnTo>
                      <a:pt x="414" y="120"/>
                    </a:lnTo>
                    <a:lnTo>
                      <a:pt x="412" y="122"/>
                    </a:lnTo>
                    <a:lnTo>
                      <a:pt x="410" y="122"/>
                    </a:lnTo>
                    <a:lnTo>
                      <a:pt x="410" y="122"/>
                    </a:lnTo>
                    <a:lnTo>
                      <a:pt x="408" y="124"/>
                    </a:lnTo>
                    <a:lnTo>
                      <a:pt x="404" y="124"/>
                    </a:lnTo>
                    <a:lnTo>
                      <a:pt x="404" y="124"/>
                    </a:lnTo>
                    <a:lnTo>
                      <a:pt x="402" y="124"/>
                    </a:lnTo>
                    <a:lnTo>
                      <a:pt x="402" y="124"/>
                    </a:lnTo>
                    <a:lnTo>
                      <a:pt x="402" y="124"/>
                    </a:lnTo>
                    <a:lnTo>
                      <a:pt x="400" y="126"/>
                    </a:lnTo>
                    <a:lnTo>
                      <a:pt x="400" y="127"/>
                    </a:lnTo>
                    <a:lnTo>
                      <a:pt x="400" y="127"/>
                    </a:lnTo>
                    <a:lnTo>
                      <a:pt x="400" y="127"/>
                    </a:lnTo>
                    <a:lnTo>
                      <a:pt x="400" y="129"/>
                    </a:lnTo>
                    <a:lnTo>
                      <a:pt x="399" y="129"/>
                    </a:lnTo>
                    <a:lnTo>
                      <a:pt x="399" y="129"/>
                    </a:lnTo>
                    <a:lnTo>
                      <a:pt x="397" y="131"/>
                    </a:lnTo>
                    <a:lnTo>
                      <a:pt x="393" y="133"/>
                    </a:lnTo>
                    <a:lnTo>
                      <a:pt x="393" y="133"/>
                    </a:lnTo>
                    <a:lnTo>
                      <a:pt x="393" y="133"/>
                    </a:lnTo>
                    <a:lnTo>
                      <a:pt x="393" y="133"/>
                    </a:lnTo>
                    <a:lnTo>
                      <a:pt x="393" y="133"/>
                    </a:lnTo>
                    <a:lnTo>
                      <a:pt x="393" y="133"/>
                    </a:lnTo>
                    <a:lnTo>
                      <a:pt x="393" y="135"/>
                    </a:lnTo>
                    <a:lnTo>
                      <a:pt x="393" y="135"/>
                    </a:lnTo>
                    <a:lnTo>
                      <a:pt x="393" y="135"/>
                    </a:lnTo>
                    <a:lnTo>
                      <a:pt x="393" y="135"/>
                    </a:lnTo>
                    <a:lnTo>
                      <a:pt x="393" y="135"/>
                    </a:lnTo>
                    <a:lnTo>
                      <a:pt x="393" y="135"/>
                    </a:lnTo>
                    <a:lnTo>
                      <a:pt x="393" y="135"/>
                    </a:lnTo>
                    <a:lnTo>
                      <a:pt x="393" y="135"/>
                    </a:lnTo>
                    <a:lnTo>
                      <a:pt x="393" y="135"/>
                    </a:lnTo>
                    <a:lnTo>
                      <a:pt x="393" y="135"/>
                    </a:lnTo>
                    <a:lnTo>
                      <a:pt x="393" y="137"/>
                    </a:lnTo>
                    <a:lnTo>
                      <a:pt x="391" y="137"/>
                    </a:lnTo>
                    <a:lnTo>
                      <a:pt x="391" y="137"/>
                    </a:lnTo>
                    <a:lnTo>
                      <a:pt x="389" y="139"/>
                    </a:lnTo>
                    <a:lnTo>
                      <a:pt x="387" y="139"/>
                    </a:lnTo>
                    <a:lnTo>
                      <a:pt x="387" y="139"/>
                    </a:lnTo>
                    <a:lnTo>
                      <a:pt x="385" y="139"/>
                    </a:lnTo>
                    <a:lnTo>
                      <a:pt x="385" y="139"/>
                    </a:lnTo>
                    <a:lnTo>
                      <a:pt x="385" y="139"/>
                    </a:lnTo>
                    <a:lnTo>
                      <a:pt x="385" y="139"/>
                    </a:lnTo>
                    <a:lnTo>
                      <a:pt x="383" y="139"/>
                    </a:lnTo>
                    <a:lnTo>
                      <a:pt x="383" y="139"/>
                    </a:lnTo>
                    <a:lnTo>
                      <a:pt x="383" y="139"/>
                    </a:lnTo>
                    <a:lnTo>
                      <a:pt x="381" y="141"/>
                    </a:lnTo>
                    <a:lnTo>
                      <a:pt x="381" y="141"/>
                    </a:lnTo>
                    <a:lnTo>
                      <a:pt x="380" y="139"/>
                    </a:lnTo>
                    <a:lnTo>
                      <a:pt x="378" y="139"/>
                    </a:lnTo>
                    <a:lnTo>
                      <a:pt x="376" y="139"/>
                    </a:lnTo>
                    <a:lnTo>
                      <a:pt x="376" y="141"/>
                    </a:lnTo>
                    <a:lnTo>
                      <a:pt x="376" y="141"/>
                    </a:lnTo>
                    <a:lnTo>
                      <a:pt x="376" y="143"/>
                    </a:lnTo>
                    <a:lnTo>
                      <a:pt x="376" y="143"/>
                    </a:lnTo>
                    <a:lnTo>
                      <a:pt x="376" y="143"/>
                    </a:lnTo>
                    <a:lnTo>
                      <a:pt x="376" y="145"/>
                    </a:lnTo>
                    <a:lnTo>
                      <a:pt x="378" y="145"/>
                    </a:lnTo>
                    <a:lnTo>
                      <a:pt x="378" y="145"/>
                    </a:lnTo>
                    <a:lnTo>
                      <a:pt x="378" y="145"/>
                    </a:lnTo>
                    <a:lnTo>
                      <a:pt x="380" y="145"/>
                    </a:lnTo>
                    <a:lnTo>
                      <a:pt x="381" y="145"/>
                    </a:lnTo>
                    <a:lnTo>
                      <a:pt x="381" y="145"/>
                    </a:lnTo>
                    <a:lnTo>
                      <a:pt x="383" y="146"/>
                    </a:lnTo>
                    <a:lnTo>
                      <a:pt x="383" y="146"/>
                    </a:lnTo>
                    <a:lnTo>
                      <a:pt x="383" y="148"/>
                    </a:lnTo>
                    <a:lnTo>
                      <a:pt x="383" y="148"/>
                    </a:lnTo>
                    <a:lnTo>
                      <a:pt x="383" y="148"/>
                    </a:lnTo>
                    <a:lnTo>
                      <a:pt x="383" y="150"/>
                    </a:lnTo>
                    <a:lnTo>
                      <a:pt x="383" y="150"/>
                    </a:lnTo>
                    <a:lnTo>
                      <a:pt x="381" y="152"/>
                    </a:lnTo>
                    <a:lnTo>
                      <a:pt x="381" y="152"/>
                    </a:lnTo>
                    <a:lnTo>
                      <a:pt x="381" y="152"/>
                    </a:lnTo>
                    <a:lnTo>
                      <a:pt x="381" y="152"/>
                    </a:lnTo>
                    <a:lnTo>
                      <a:pt x="381" y="152"/>
                    </a:lnTo>
                    <a:lnTo>
                      <a:pt x="381" y="152"/>
                    </a:lnTo>
                    <a:lnTo>
                      <a:pt x="383" y="152"/>
                    </a:lnTo>
                    <a:lnTo>
                      <a:pt x="383" y="152"/>
                    </a:lnTo>
                    <a:lnTo>
                      <a:pt x="383" y="152"/>
                    </a:lnTo>
                    <a:lnTo>
                      <a:pt x="383" y="154"/>
                    </a:lnTo>
                    <a:lnTo>
                      <a:pt x="383" y="154"/>
                    </a:lnTo>
                    <a:lnTo>
                      <a:pt x="383" y="156"/>
                    </a:lnTo>
                    <a:lnTo>
                      <a:pt x="381" y="156"/>
                    </a:lnTo>
                    <a:lnTo>
                      <a:pt x="381" y="156"/>
                    </a:lnTo>
                    <a:lnTo>
                      <a:pt x="380" y="156"/>
                    </a:lnTo>
                    <a:lnTo>
                      <a:pt x="380" y="156"/>
                    </a:lnTo>
                    <a:lnTo>
                      <a:pt x="380" y="156"/>
                    </a:lnTo>
                    <a:lnTo>
                      <a:pt x="378" y="156"/>
                    </a:lnTo>
                    <a:lnTo>
                      <a:pt x="376" y="156"/>
                    </a:lnTo>
                    <a:lnTo>
                      <a:pt x="376" y="156"/>
                    </a:lnTo>
                    <a:lnTo>
                      <a:pt x="376" y="156"/>
                    </a:lnTo>
                    <a:lnTo>
                      <a:pt x="374" y="156"/>
                    </a:lnTo>
                    <a:lnTo>
                      <a:pt x="374" y="156"/>
                    </a:lnTo>
                    <a:lnTo>
                      <a:pt x="374" y="156"/>
                    </a:lnTo>
                    <a:lnTo>
                      <a:pt x="374" y="156"/>
                    </a:lnTo>
                    <a:lnTo>
                      <a:pt x="374" y="156"/>
                    </a:lnTo>
                    <a:lnTo>
                      <a:pt x="374" y="156"/>
                    </a:lnTo>
                    <a:lnTo>
                      <a:pt x="372" y="156"/>
                    </a:lnTo>
                    <a:lnTo>
                      <a:pt x="368" y="158"/>
                    </a:lnTo>
                    <a:lnTo>
                      <a:pt x="364" y="158"/>
                    </a:lnTo>
                    <a:lnTo>
                      <a:pt x="362" y="158"/>
                    </a:lnTo>
                    <a:lnTo>
                      <a:pt x="361" y="158"/>
                    </a:lnTo>
                    <a:lnTo>
                      <a:pt x="361" y="158"/>
                    </a:lnTo>
                    <a:lnTo>
                      <a:pt x="361" y="158"/>
                    </a:lnTo>
                    <a:lnTo>
                      <a:pt x="361" y="158"/>
                    </a:lnTo>
                    <a:lnTo>
                      <a:pt x="359" y="158"/>
                    </a:lnTo>
                    <a:lnTo>
                      <a:pt x="359" y="156"/>
                    </a:lnTo>
                    <a:lnTo>
                      <a:pt x="359" y="156"/>
                    </a:lnTo>
                    <a:lnTo>
                      <a:pt x="357" y="156"/>
                    </a:lnTo>
                    <a:lnTo>
                      <a:pt x="357" y="156"/>
                    </a:lnTo>
                    <a:lnTo>
                      <a:pt x="355" y="156"/>
                    </a:lnTo>
                    <a:lnTo>
                      <a:pt x="355" y="156"/>
                    </a:lnTo>
                    <a:lnTo>
                      <a:pt x="355" y="156"/>
                    </a:lnTo>
                    <a:lnTo>
                      <a:pt x="353" y="156"/>
                    </a:lnTo>
                    <a:lnTo>
                      <a:pt x="353" y="156"/>
                    </a:lnTo>
                    <a:lnTo>
                      <a:pt x="353" y="158"/>
                    </a:lnTo>
                    <a:lnTo>
                      <a:pt x="353" y="158"/>
                    </a:lnTo>
                    <a:lnTo>
                      <a:pt x="349" y="158"/>
                    </a:lnTo>
                    <a:lnTo>
                      <a:pt x="347" y="158"/>
                    </a:lnTo>
                    <a:lnTo>
                      <a:pt x="347" y="158"/>
                    </a:lnTo>
                    <a:lnTo>
                      <a:pt x="347" y="158"/>
                    </a:lnTo>
                    <a:lnTo>
                      <a:pt x="347" y="158"/>
                    </a:lnTo>
                    <a:lnTo>
                      <a:pt x="345" y="158"/>
                    </a:lnTo>
                    <a:lnTo>
                      <a:pt x="345" y="158"/>
                    </a:lnTo>
                    <a:lnTo>
                      <a:pt x="345" y="158"/>
                    </a:lnTo>
                    <a:lnTo>
                      <a:pt x="345" y="158"/>
                    </a:lnTo>
                    <a:lnTo>
                      <a:pt x="345" y="158"/>
                    </a:lnTo>
                    <a:lnTo>
                      <a:pt x="345" y="158"/>
                    </a:lnTo>
                    <a:lnTo>
                      <a:pt x="344" y="158"/>
                    </a:lnTo>
                    <a:lnTo>
                      <a:pt x="344" y="158"/>
                    </a:lnTo>
                    <a:lnTo>
                      <a:pt x="344" y="158"/>
                    </a:lnTo>
                    <a:lnTo>
                      <a:pt x="344" y="158"/>
                    </a:lnTo>
                    <a:lnTo>
                      <a:pt x="344" y="158"/>
                    </a:lnTo>
                    <a:lnTo>
                      <a:pt x="344" y="158"/>
                    </a:lnTo>
                    <a:lnTo>
                      <a:pt x="344" y="158"/>
                    </a:lnTo>
                    <a:lnTo>
                      <a:pt x="342" y="156"/>
                    </a:lnTo>
                    <a:lnTo>
                      <a:pt x="342" y="156"/>
                    </a:lnTo>
                    <a:lnTo>
                      <a:pt x="340" y="156"/>
                    </a:lnTo>
                    <a:lnTo>
                      <a:pt x="340" y="156"/>
                    </a:lnTo>
                    <a:lnTo>
                      <a:pt x="340" y="156"/>
                    </a:lnTo>
                    <a:lnTo>
                      <a:pt x="338" y="156"/>
                    </a:lnTo>
                    <a:lnTo>
                      <a:pt x="338" y="156"/>
                    </a:lnTo>
                    <a:lnTo>
                      <a:pt x="338" y="156"/>
                    </a:lnTo>
                    <a:lnTo>
                      <a:pt x="336" y="156"/>
                    </a:lnTo>
                    <a:lnTo>
                      <a:pt x="336" y="156"/>
                    </a:lnTo>
                    <a:lnTo>
                      <a:pt x="334" y="156"/>
                    </a:lnTo>
                    <a:lnTo>
                      <a:pt x="334" y="154"/>
                    </a:lnTo>
                    <a:lnTo>
                      <a:pt x="332" y="154"/>
                    </a:lnTo>
                    <a:lnTo>
                      <a:pt x="332" y="152"/>
                    </a:lnTo>
                    <a:lnTo>
                      <a:pt x="332" y="152"/>
                    </a:lnTo>
                    <a:lnTo>
                      <a:pt x="332" y="152"/>
                    </a:lnTo>
                    <a:lnTo>
                      <a:pt x="332" y="152"/>
                    </a:lnTo>
                    <a:lnTo>
                      <a:pt x="332" y="152"/>
                    </a:lnTo>
                    <a:lnTo>
                      <a:pt x="330" y="150"/>
                    </a:lnTo>
                    <a:lnTo>
                      <a:pt x="330" y="150"/>
                    </a:lnTo>
                    <a:lnTo>
                      <a:pt x="330" y="150"/>
                    </a:lnTo>
                    <a:lnTo>
                      <a:pt x="330" y="150"/>
                    </a:lnTo>
                    <a:lnTo>
                      <a:pt x="330" y="150"/>
                    </a:lnTo>
                    <a:lnTo>
                      <a:pt x="330" y="148"/>
                    </a:lnTo>
                    <a:lnTo>
                      <a:pt x="332" y="148"/>
                    </a:lnTo>
                    <a:lnTo>
                      <a:pt x="332" y="148"/>
                    </a:lnTo>
                    <a:lnTo>
                      <a:pt x="332" y="148"/>
                    </a:lnTo>
                    <a:lnTo>
                      <a:pt x="332" y="146"/>
                    </a:lnTo>
                    <a:lnTo>
                      <a:pt x="330" y="145"/>
                    </a:lnTo>
                    <a:lnTo>
                      <a:pt x="330" y="143"/>
                    </a:lnTo>
                    <a:lnTo>
                      <a:pt x="330" y="141"/>
                    </a:lnTo>
                    <a:lnTo>
                      <a:pt x="332" y="141"/>
                    </a:lnTo>
                    <a:lnTo>
                      <a:pt x="332" y="139"/>
                    </a:lnTo>
                    <a:lnTo>
                      <a:pt x="332" y="137"/>
                    </a:lnTo>
                    <a:lnTo>
                      <a:pt x="332" y="137"/>
                    </a:lnTo>
                    <a:lnTo>
                      <a:pt x="332" y="135"/>
                    </a:lnTo>
                    <a:lnTo>
                      <a:pt x="332" y="135"/>
                    </a:lnTo>
                    <a:lnTo>
                      <a:pt x="330" y="135"/>
                    </a:lnTo>
                    <a:lnTo>
                      <a:pt x="330" y="135"/>
                    </a:lnTo>
                    <a:lnTo>
                      <a:pt x="330" y="135"/>
                    </a:lnTo>
                    <a:lnTo>
                      <a:pt x="328" y="133"/>
                    </a:lnTo>
                    <a:lnTo>
                      <a:pt x="328" y="133"/>
                    </a:lnTo>
                    <a:lnTo>
                      <a:pt x="328" y="133"/>
                    </a:lnTo>
                    <a:lnTo>
                      <a:pt x="326" y="133"/>
                    </a:lnTo>
                    <a:lnTo>
                      <a:pt x="326" y="133"/>
                    </a:lnTo>
                    <a:lnTo>
                      <a:pt x="326" y="135"/>
                    </a:lnTo>
                    <a:lnTo>
                      <a:pt x="325" y="135"/>
                    </a:lnTo>
                    <a:lnTo>
                      <a:pt x="323" y="135"/>
                    </a:lnTo>
                    <a:lnTo>
                      <a:pt x="323" y="135"/>
                    </a:lnTo>
                    <a:lnTo>
                      <a:pt x="321" y="135"/>
                    </a:lnTo>
                    <a:lnTo>
                      <a:pt x="321" y="135"/>
                    </a:lnTo>
                    <a:lnTo>
                      <a:pt x="321" y="135"/>
                    </a:lnTo>
                    <a:lnTo>
                      <a:pt x="321" y="137"/>
                    </a:lnTo>
                    <a:lnTo>
                      <a:pt x="321" y="137"/>
                    </a:lnTo>
                    <a:lnTo>
                      <a:pt x="321" y="137"/>
                    </a:lnTo>
                    <a:lnTo>
                      <a:pt x="321" y="137"/>
                    </a:lnTo>
                    <a:lnTo>
                      <a:pt x="321" y="137"/>
                    </a:lnTo>
                    <a:lnTo>
                      <a:pt x="321" y="137"/>
                    </a:lnTo>
                    <a:lnTo>
                      <a:pt x="321" y="139"/>
                    </a:lnTo>
                    <a:lnTo>
                      <a:pt x="321" y="139"/>
                    </a:lnTo>
                    <a:lnTo>
                      <a:pt x="321" y="141"/>
                    </a:lnTo>
                    <a:lnTo>
                      <a:pt x="319" y="145"/>
                    </a:lnTo>
                    <a:lnTo>
                      <a:pt x="319" y="146"/>
                    </a:lnTo>
                    <a:lnTo>
                      <a:pt x="319" y="148"/>
                    </a:lnTo>
                    <a:lnTo>
                      <a:pt x="319" y="148"/>
                    </a:lnTo>
                    <a:lnTo>
                      <a:pt x="319" y="150"/>
                    </a:lnTo>
                    <a:lnTo>
                      <a:pt x="319" y="150"/>
                    </a:lnTo>
                    <a:lnTo>
                      <a:pt x="319" y="152"/>
                    </a:lnTo>
                    <a:lnTo>
                      <a:pt x="319" y="154"/>
                    </a:lnTo>
                    <a:lnTo>
                      <a:pt x="321" y="154"/>
                    </a:lnTo>
                    <a:lnTo>
                      <a:pt x="321" y="156"/>
                    </a:lnTo>
                    <a:lnTo>
                      <a:pt x="321" y="156"/>
                    </a:lnTo>
                    <a:lnTo>
                      <a:pt x="321" y="156"/>
                    </a:lnTo>
                    <a:lnTo>
                      <a:pt x="321" y="158"/>
                    </a:lnTo>
                    <a:lnTo>
                      <a:pt x="321" y="158"/>
                    </a:lnTo>
                    <a:lnTo>
                      <a:pt x="321" y="160"/>
                    </a:lnTo>
                    <a:lnTo>
                      <a:pt x="319" y="162"/>
                    </a:lnTo>
                    <a:lnTo>
                      <a:pt x="319" y="162"/>
                    </a:lnTo>
                    <a:lnTo>
                      <a:pt x="319" y="164"/>
                    </a:lnTo>
                    <a:lnTo>
                      <a:pt x="319" y="164"/>
                    </a:lnTo>
                    <a:lnTo>
                      <a:pt x="319" y="164"/>
                    </a:lnTo>
                    <a:lnTo>
                      <a:pt x="319" y="164"/>
                    </a:lnTo>
                    <a:lnTo>
                      <a:pt x="317" y="164"/>
                    </a:lnTo>
                    <a:lnTo>
                      <a:pt x="317" y="164"/>
                    </a:lnTo>
                    <a:lnTo>
                      <a:pt x="315" y="164"/>
                    </a:lnTo>
                    <a:lnTo>
                      <a:pt x="315" y="164"/>
                    </a:lnTo>
                    <a:lnTo>
                      <a:pt x="315" y="164"/>
                    </a:lnTo>
                    <a:lnTo>
                      <a:pt x="313" y="164"/>
                    </a:lnTo>
                    <a:lnTo>
                      <a:pt x="313" y="164"/>
                    </a:lnTo>
                    <a:lnTo>
                      <a:pt x="311" y="164"/>
                    </a:lnTo>
                    <a:lnTo>
                      <a:pt x="309" y="164"/>
                    </a:lnTo>
                    <a:lnTo>
                      <a:pt x="309" y="164"/>
                    </a:lnTo>
                    <a:lnTo>
                      <a:pt x="308" y="164"/>
                    </a:lnTo>
                    <a:lnTo>
                      <a:pt x="308" y="164"/>
                    </a:lnTo>
                    <a:lnTo>
                      <a:pt x="308" y="165"/>
                    </a:lnTo>
                    <a:lnTo>
                      <a:pt x="306" y="164"/>
                    </a:lnTo>
                    <a:lnTo>
                      <a:pt x="306" y="164"/>
                    </a:lnTo>
                    <a:lnTo>
                      <a:pt x="306" y="164"/>
                    </a:lnTo>
                    <a:lnTo>
                      <a:pt x="304" y="164"/>
                    </a:lnTo>
                    <a:lnTo>
                      <a:pt x="304" y="164"/>
                    </a:lnTo>
                    <a:lnTo>
                      <a:pt x="304" y="162"/>
                    </a:lnTo>
                    <a:lnTo>
                      <a:pt x="304" y="162"/>
                    </a:lnTo>
                    <a:lnTo>
                      <a:pt x="304" y="162"/>
                    </a:lnTo>
                    <a:lnTo>
                      <a:pt x="304" y="162"/>
                    </a:lnTo>
                    <a:lnTo>
                      <a:pt x="302" y="162"/>
                    </a:lnTo>
                    <a:lnTo>
                      <a:pt x="300" y="162"/>
                    </a:lnTo>
                    <a:lnTo>
                      <a:pt x="298" y="164"/>
                    </a:lnTo>
                    <a:lnTo>
                      <a:pt x="296" y="164"/>
                    </a:lnTo>
                    <a:lnTo>
                      <a:pt x="294" y="162"/>
                    </a:lnTo>
                    <a:lnTo>
                      <a:pt x="294" y="162"/>
                    </a:lnTo>
                    <a:lnTo>
                      <a:pt x="292" y="162"/>
                    </a:lnTo>
                    <a:lnTo>
                      <a:pt x="287" y="160"/>
                    </a:lnTo>
                    <a:lnTo>
                      <a:pt x="287" y="160"/>
                    </a:lnTo>
                    <a:lnTo>
                      <a:pt x="287" y="160"/>
                    </a:lnTo>
                    <a:lnTo>
                      <a:pt x="287" y="160"/>
                    </a:lnTo>
                    <a:lnTo>
                      <a:pt x="285" y="160"/>
                    </a:lnTo>
                    <a:lnTo>
                      <a:pt x="283" y="160"/>
                    </a:lnTo>
                    <a:lnTo>
                      <a:pt x="283" y="160"/>
                    </a:lnTo>
                    <a:lnTo>
                      <a:pt x="281" y="156"/>
                    </a:lnTo>
                    <a:lnTo>
                      <a:pt x="281" y="156"/>
                    </a:lnTo>
                    <a:lnTo>
                      <a:pt x="279" y="156"/>
                    </a:lnTo>
                    <a:lnTo>
                      <a:pt x="279" y="156"/>
                    </a:lnTo>
                    <a:lnTo>
                      <a:pt x="279" y="156"/>
                    </a:lnTo>
                    <a:lnTo>
                      <a:pt x="275" y="158"/>
                    </a:lnTo>
                    <a:lnTo>
                      <a:pt x="275" y="158"/>
                    </a:lnTo>
                    <a:lnTo>
                      <a:pt x="273" y="158"/>
                    </a:lnTo>
                    <a:lnTo>
                      <a:pt x="273" y="158"/>
                    </a:lnTo>
                    <a:lnTo>
                      <a:pt x="273" y="156"/>
                    </a:lnTo>
                    <a:lnTo>
                      <a:pt x="273" y="156"/>
                    </a:lnTo>
                    <a:lnTo>
                      <a:pt x="273" y="156"/>
                    </a:lnTo>
                    <a:lnTo>
                      <a:pt x="272" y="156"/>
                    </a:lnTo>
                    <a:lnTo>
                      <a:pt x="272" y="156"/>
                    </a:lnTo>
                    <a:lnTo>
                      <a:pt x="272" y="156"/>
                    </a:lnTo>
                    <a:lnTo>
                      <a:pt x="272" y="156"/>
                    </a:lnTo>
                    <a:lnTo>
                      <a:pt x="272" y="156"/>
                    </a:lnTo>
                    <a:lnTo>
                      <a:pt x="270" y="154"/>
                    </a:lnTo>
                    <a:lnTo>
                      <a:pt x="268" y="154"/>
                    </a:lnTo>
                    <a:lnTo>
                      <a:pt x="266" y="152"/>
                    </a:lnTo>
                    <a:lnTo>
                      <a:pt x="266" y="152"/>
                    </a:lnTo>
                    <a:lnTo>
                      <a:pt x="264" y="150"/>
                    </a:lnTo>
                    <a:lnTo>
                      <a:pt x="264" y="150"/>
                    </a:lnTo>
                    <a:lnTo>
                      <a:pt x="264" y="150"/>
                    </a:lnTo>
                    <a:lnTo>
                      <a:pt x="264" y="148"/>
                    </a:lnTo>
                    <a:lnTo>
                      <a:pt x="264" y="148"/>
                    </a:lnTo>
                    <a:lnTo>
                      <a:pt x="264" y="148"/>
                    </a:lnTo>
                    <a:lnTo>
                      <a:pt x="264" y="148"/>
                    </a:lnTo>
                    <a:lnTo>
                      <a:pt x="262" y="146"/>
                    </a:lnTo>
                    <a:lnTo>
                      <a:pt x="258" y="145"/>
                    </a:lnTo>
                    <a:lnTo>
                      <a:pt x="256" y="145"/>
                    </a:lnTo>
                    <a:lnTo>
                      <a:pt x="254" y="145"/>
                    </a:lnTo>
                    <a:lnTo>
                      <a:pt x="254" y="145"/>
                    </a:lnTo>
                    <a:lnTo>
                      <a:pt x="254" y="145"/>
                    </a:lnTo>
                    <a:lnTo>
                      <a:pt x="254" y="145"/>
                    </a:lnTo>
                    <a:lnTo>
                      <a:pt x="253" y="145"/>
                    </a:lnTo>
                    <a:lnTo>
                      <a:pt x="253" y="145"/>
                    </a:lnTo>
                    <a:lnTo>
                      <a:pt x="253" y="146"/>
                    </a:lnTo>
                    <a:lnTo>
                      <a:pt x="253" y="146"/>
                    </a:lnTo>
                    <a:lnTo>
                      <a:pt x="251" y="146"/>
                    </a:lnTo>
                    <a:lnTo>
                      <a:pt x="251" y="146"/>
                    </a:lnTo>
                    <a:lnTo>
                      <a:pt x="249" y="145"/>
                    </a:lnTo>
                    <a:lnTo>
                      <a:pt x="247" y="145"/>
                    </a:lnTo>
                    <a:lnTo>
                      <a:pt x="245" y="145"/>
                    </a:lnTo>
                    <a:lnTo>
                      <a:pt x="245" y="145"/>
                    </a:lnTo>
                    <a:lnTo>
                      <a:pt x="243" y="146"/>
                    </a:lnTo>
                    <a:lnTo>
                      <a:pt x="243" y="146"/>
                    </a:lnTo>
                    <a:lnTo>
                      <a:pt x="241" y="146"/>
                    </a:lnTo>
                    <a:lnTo>
                      <a:pt x="241" y="146"/>
                    </a:lnTo>
                    <a:lnTo>
                      <a:pt x="239" y="145"/>
                    </a:lnTo>
                    <a:lnTo>
                      <a:pt x="237" y="145"/>
                    </a:lnTo>
                    <a:lnTo>
                      <a:pt x="237" y="145"/>
                    </a:lnTo>
                    <a:lnTo>
                      <a:pt x="236" y="145"/>
                    </a:lnTo>
                    <a:lnTo>
                      <a:pt x="234" y="145"/>
                    </a:lnTo>
                    <a:lnTo>
                      <a:pt x="234" y="143"/>
                    </a:lnTo>
                    <a:lnTo>
                      <a:pt x="234" y="141"/>
                    </a:lnTo>
                    <a:lnTo>
                      <a:pt x="232" y="141"/>
                    </a:lnTo>
                    <a:lnTo>
                      <a:pt x="232" y="141"/>
                    </a:lnTo>
                    <a:lnTo>
                      <a:pt x="230" y="141"/>
                    </a:lnTo>
                    <a:lnTo>
                      <a:pt x="228" y="141"/>
                    </a:lnTo>
                    <a:lnTo>
                      <a:pt x="228" y="141"/>
                    </a:lnTo>
                    <a:lnTo>
                      <a:pt x="226" y="139"/>
                    </a:lnTo>
                    <a:lnTo>
                      <a:pt x="224" y="139"/>
                    </a:lnTo>
                    <a:lnTo>
                      <a:pt x="224" y="137"/>
                    </a:lnTo>
                    <a:lnTo>
                      <a:pt x="224" y="137"/>
                    </a:lnTo>
                    <a:lnTo>
                      <a:pt x="222" y="137"/>
                    </a:lnTo>
                    <a:lnTo>
                      <a:pt x="222" y="137"/>
                    </a:lnTo>
                    <a:lnTo>
                      <a:pt x="222" y="137"/>
                    </a:lnTo>
                    <a:lnTo>
                      <a:pt x="222" y="137"/>
                    </a:lnTo>
                    <a:lnTo>
                      <a:pt x="220" y="137"/>
                    </a:lnTo>
                    <a:lnTo>
                      <a:pt x="220" y="137"/>
                    </a:lnTo>
                    <a:lnTo>
                      <a:pt x="220" y="137"/>
                    </a:lnTo>
                    <a:lnTo>
                      <a:pt x="220" y="137"/>
                    </a:lnTo>
                    <a:lnTo>
                      <a:pt x="220" y="137"/>
                    </a:lnTo>
                    <a:lnTo>
                      <a:pt x="218" y="137"/>
                    </a:lnTo>
                    <a:lnTo>
                      <a:pt x="217" y="137"/>
                    </a:lnTo>
                    <a:lnTo>
                      <a:pt x="217" y="135"/>
                    </a:lnTo>
                    <a:lnTo>
                      <a:pt x="215" y="135"/>
                    </a:lnTo>
                    <a:lnTo>
                      <a:pt x="213" y="133"/>
                    </a:lnTo>
                    <a:lnTo>
                      <a:pt x="211" y="131"/>
                    </a:lnTo>
                    <a:lnTo>
                      <a:pt x="209" y="129"/>
                    </a:lnTo>
                    <a:lnTo>
                      <a:pt x="205" y="127"/>
                    </a:lnTo>
                    <a:lnTo>
                      <a:pt x="201" y="126"/>
                    </a:lnTo>
                    <a:lnTo>
                      <a:pt x="201" y="124"/>
                    </a:lnTo>
                    <a:lnTo>
                      <a:pt x="199" y="124"/>
                    </a:lnTo>
                    <a:lnTo>
                      <a:pt x="199" y="124"/>
                    </a:lnTo>
                    <a:lnTo>
                      <a:pt x="199" y="124"/>
                    </a:lnTo>
                    <a:lnTo>
                      <a:pt x="199" y="124"/>
                    </a:lnTo>
                    <a:lnTo>
                      <a:pt x="199" y="124"/>
                    </a:lnTo>
                    <a:lnTo>
                      <a:pt x="198" y="124"/>
                    </a:lnTo>
                    <a:lnTo>
                      <a:pt x="198" y="124"/>
                    </a:lnTo>
                    <a:lnTo>
                      <a:pt x="198" y="124"/>
                    </a:lnTo>
                    <a:lnTo>
                      <a:pt x="198" y="124"/>
                    </a:lnTo>
                    <a:lnTo>
                      <a:pt x="196" y="124"/>
                    </a:lnTo>
                    <a:lnTo>
                      <a:pt x="196" y="124"/>
                    </a:lnTo>
                    <a:lnTo>
                      <a:pt x="196" y="124"/>
                    </a:lnTo>
                    <a:lnTo>
                      <a:pt x="194" y="122"/>
                    </a:lnTo>
                    <a:lnTo>
                      <a:pt x="192" y="122"/>
                    </a:lnTo>
                    <a:lnTo>
                      <a:pt x="192" y="120"/>
                    </a:lnTo>
                    <a:lnTo>
                      <a:pt x="192" y="118"/>
                    </a:lnTo>
                    <a:lnTo>
                      <a:pt x="192" y="118"/>
                    </a:lnTo>
                    <a:lnTo>
                      <a:pt x="192" y="116"/>
                    </a:lnTo>
                    <a:lnTo>
                      <a:pt x="194" y="114"/>
                    </a:lnTo>
                    <a:lnTo>
                      <a:pt x="194" y="112"/>
                    </a:lnTo>
                    <a:lnTo>
                      <a:pt x="194" y="110"/>
                    </a:lnTo>
                    <a:lnTo>
                      <a:pt x="194" y="110"/>
                    </a:lnTo>
                    <a:lnTo>
                      <a:pt x="196" y="107"/>
                    </a:lnTo>
                    <a:lnTo>
                      <a:pt x="196" y="105"/>
                    </a:lnTo>
                    <a:lnTo>
                      <a:pt x="198" y="105"/>
                    </a:lnTo>
                    <a:lnTo>
                      <a:pt x="199" y="101"/>
                    </a:lnTo>
                    <a:lnTo>
                      <a:pt x="203" y="97"/>
                    </a:lnTo>
                    <a:lnTo>
                      <a:pt x="205" y="97"/>
                    </a:lnTo>
                    <a:lnTo>
                      <a:pt x="205" y="97"/>
                    </a:lnTo>
                    <a:lnTo>
                      <a:pt x="205" y="97"/>
                    </a:lnTo>
                    <a:lnTo>
                      <a:pt x="205" y="97"/>
                    </a:lnTo>
                    <a:lnTo>
                      <a:pt x="207" y="97"/>
                    </a:lnTo>
                    <a:lnTo>
                      <a:pt x="205" y="95"/>
                    </a:lnTo>
                    <a:lnTo>
                      <a:pt x="205" y="95"/>
                    </a:lnTo>
                    <a:lnTo>
                      <a:pt x="201" y="93"/>
                    </a:lnTo>
                    <a:lnTo>
                      <a:pt x="201" y="93"/>
                    </a:lnTo>
                    <a:lnTo>
                      <a:pt x="201" y="93"/>
                    </a:lnTo>
                    <a:lnTo>
                      <a:pt x="199" y="91"/>
                    </a:lnTo>
                    <a:lnTo>
                      <a:pt x="199" y="91"/>
                    </a:lnTo>
                    <a:lnTo>
                      <a:pt x="199" y="91"/>
                    </a:lnTo>
                    <a:lnTo>
                      <a:pt x="194" y="90"/>
                    </a:lnTo>
                    <a:lnTo>
                      <a:pt x="194" y="90"/>
                    </a:lnTo>
                    <a:lnTo>
                      <a:pt x="194" y="88"/>
                    </a:lnTo>
                    <a:lnTo>
                      <a:pt x="192" y="86"/>
                    </a:lnTo>
                    <a:lnTo>
                      <a:pt x="192" y="86"/>
                    </a:lnTo>
                    <a:lnTo>
                      <a:pt x="192" y="86"/>
                    </a:lnTo>
                    <a:lnTo>
                      <a:pt x="190" y="86"/>
                    </a:lnTo>
                    <a:lnTo>
                      <a:pt x="190" y="84"/>
                    </a:lnTo>
                    <a:lnTo>
                      <a:pt x="188" y="84"/>
                    </a:lnTo>
                    <a:lnTo>
                      <a:pt x="188" y="84"/>
                    </a:lnTo>
                    <a:lnTo>
                      <a:pt x="186" y="84"/>
                    </a:lnTo>
                    <a:lnTo>
                      <a:pt x="186" y="84"/>
                    </a:lnTo>
                    <a:lnTo>
                      <a:pt x="184" y="84"/>
                    </a:lnTo>
                    <a:lnTo>
                      <a:pt x="184" y="84"/>
                    </a:lnTo>
                    <a:lnTo>
                      <a:pt x="182" y="84"/>
                    </a:lnTo>
                    <a:lnTo>
                      <a:pt x="182" y="82"/>
                    </a:lnTo>
                    <a:lnTo>
                      <a:pt x="181" y="82"/>
                    </a:lnTo>
                    <a:lnTo>
                      <a:pt x="181" y="80"/>
                    </a:lnTo>
                    <a:lnTo>
                      <a:pt x="179" y="78"/>
                    </a:lnTo>
                    <a:lnTo>
                      <a:pt x="177" y="76"/>
                    </a:lnTo>
                    <a:lnTo>
                      <a:pt x="175" y="76"/>
                    </a:lnTo>
                    <a:lnTo>
                      <a:pt x="175" y="74"/>
                    </a:lnTo>
                    <a:lnTo>
                      <a:pt x="175" y="74"/>
                    </a:lnTo>
                    <a:lnTo>
                      <a:pt x="175" y="76"/>
                    </a:lnTo>
                    <a:lnTo>
                      <a:pt x="175" y="76"/>
                    </a:lnTo>
                    <a:lnTo>
                      <a:pt x="173" y="76"/>
                    </a:lnTo>
                    <a:lnTo>
                      <a:pt x="173" y="78"/>
                    </a:lnTo>
                    <a:lnTo>
                      <a:pt x="171" y="78"/>
                    </a:lnTo>
                    <a:lnTo>
                      <a:pt x="171" y="78"/>
                    </a:lnTo>
                    <a:lnTo>
                      <a:pt x="171" y="78"/>
                    </a:lnTo>
                    <a:lnTo>
                      <a:pt x="171" y="76"/>
                    </a:lnTo>
                    <a:lnTo>
                      <a:pt x="171" y="76"/>
                    </a:lnTo>
                    <a:lnTo>
                      <a:pt x="171" y="76"/>
                    </a:lnTo>
                    <a:lnTo>
                      <a:pt x="171" y="74"/>
                    </a:lnTo>
                    <a:lnTo>
                      <a:pt x="169" y="74"/>
                    </a:lnTo>
                    <a:lnTo>
                      <a:pt x="171" y="74"/>
                    </a:lnTo>
                    <a:lnTo>
                      <a:pt x="171" y="72"/>
                    </a:lnTo>
                    <a:lnTo>
                      <a:pt x="171" y="72"/>
                    </a:lnTo>
                    <a:lnTo>
                      <a:pt x="171" y="72"/>
                    </a:lnTo>
                    <a:lnTo>
                      <a:pt x="169" y="71"/>
                    </a:lnTo>
                    <a:lnTo>
                      <a:pt x="169" y="69"/>
                    </a:lnTo>
                    <a:lnTo>
                      <a:pt x="169" y="69"/>
                    </a:lnTo>
                    <a:lnTo>
                      <a:pt x="169" y="69"/>
                    </a:lnTo>
                    <a:lnTo>
                      <a:pt x="169" y="67"/>
                    </a:lnTo>
                    <a:lnTo>
                      <a:pt x="169" y="67"/>
                    </a:lnTo>
                    <a:lnTo>
                      <a:pt x="169" y="67"/>
                    </a:lnTo>
                    <a:lnTo>
                      <a:pt x="169" y="67"/>
                    </a:lnTo>
                    <a:lnTo>
                      <a:pt x="169" y="65"/>
                    </a:lnTo>
                    <a:lnTo>
                      <a:pt x="169" y="65"/>
                    </a:lnTo>
                    <a:lnTo>
                      <a:pt x="169" y="65"/>
                    </a:lnTo>
                    <a:lnTo>
                      <a:pt x="169" y="65"/>
                    </a:lnTo>
                    <a:lnTo>
                      <a:pt x="169" y="65"/>
                    </a:lnTo>
                    <a:lnTo>
                      <a:pt x="167" y="63"/>
                    </a:lnTo>
                    <a:lnTo>
                      <a:pt x="165" y="61"/>
                    </a:lnTo>
                    <a:lnTo>
                      <a:pt x="165" y="59"/>
                    </a:lnTo>
                    <a:lnTo>
                      <a:pt x="165" y="59"/>
                    </a:lnTo>
                    <a:lnTo>
                      <a:pt x="165" y="59"/>
                    </a:lnTo>
                    <a:lnTo>
                      <a:pt x="165" y="57"/>
                    </a:lnTo>
                    <a:lnTo>
                      <a:pt x="165" y="57"/>
                    </a:lnTo>
                    <a:lnTo>
                      <a:pt x="165" y="57"/>
                    </a:lnTo>
                    <a:lnTo>
                      <a:pt x="165" y="57"/>
                    </a:lnTo>
                    <a:lnTo>
                      <a:pt x="165" y="57"/>
                    </a:lnTo>
                    <a:lnTo>
                      <a:pt x="165" y="55"/>
                    </a:lnTo>
                    <a:lnTo>
                      <a:pt x="165" y="55"/>
                    </a:lnTo>
                    <a:lnTo>
                      <a:pt x="167" y="55"/>
                    </a:lnTo>
                    <a:lnTo>
                      <a:pt x="167" y="55"/>
                    </a:lnTo>
                    <a:lnTo>
                      <a:pt x="169" y="55"/>
                    </a:lnTo>
                    <a:lnTo>
                      <a:pt x="169" y="55"/>
                    </a:lnTo>
                    <a:lnTo>
                      <a:pt x="169" y="55"/>
                    </a:lnTo>
                    <a:lnTo>
                      <a:pt x="169" y="55"/>
                    </a:lnTo>
                    <a:lnTo>
                      <a:pt x="169" y="55"/>
                    </a:lnTo>
                    <a:lnTo>
                      <a:pt x="169" y="55"/>
                    </a:lnTo>
                    <a:lnTo>
                      <a:pt x="171" y="55"/>
                    </a:lnTo>
                    <a:lnTo>
                      <a:pt x="171" y="55"/>
                    </a:lnTo>
                    <a:lnTo>
                      <a:pt x="171" y="57"/>
                    </a:lnTo>
                    <a:lnTo>
                      <a:pt x="171" y="57"/>
                    </a:lnTo>
                    <a:lnTo>
                      <a:pt x="171" y="57"/>
                    </a:lnTo>
                    <a:lnTo>
                      <a:pt x="171" y="57"/>
                    </a:lnTo>
                    <a:lnTo>
                      <a:pt x="171" y="57"/>
                    </a:lnTo>
                    <a:lnTo>
                      <a:pt x="173" y="59"/>
                    </a:lnTo>
                    <a:lnTo>
                      <a:pt x="175" y="59"/>
                    </a:lnTo>
                    <a:lnTo>
                      <a:pt x="175" y="59"/>
                    </a:lnTo>
                    <a:lnTo>
                      <a:pt x="175" y="57"/>
                    </a:lnTo>
                    <a:lnTo>
                      <a:pt x="177" y="57"/>
                    </a:lnTo>
                    <a:lnTo>
                      <a:pt x="177" y="57"/>
                    </a:lnTo>
                    <a:lnTo>
                      <a:pt x="177" y="57"/>
                    </a:lnTo>
                    <a:lnTo>
                      <a:pt x="179" y="57"/>
                    </a:lnTo>
                    <a:lnTo>
                      <a:pt x="179" y="55"/>
                    </a:lnTo>
                    <a:lnTo>
                      <a:pt x="179" y="53"/>
                    </a:lnTo>
                    <a:lnTo>
                      <a:pt x="179" y="53"/>
                    </a:lnTo>
                    <a:lnTo>
                      <a:pt x="179" y="53"/>
                    </a:lnTo>
                    <a:lnTo>
                      <a:pt x="179" y="53"/>
                    </a:lnTo>
                    <a:lnTo>
                      <a:pt x="179" y="52"/>
                    </a:lnTo>
                    <a:lnTo>
                      <a:pt x="179" y="52"/>
                    </a:lnTo>
                    <a:lnTo>
                      <a:pt x="177" y="52"/>
                    </a:lnTo>
                    <a:lnTo>
                      <a:pt x="177" y="50"/>
                    </a:lnTo>
                    <a:lnTo>
                      <a:pt x="177" y="50"/>
                    </a:lnTo>
                    <a:lnTo>
                      <a:pt x="177" y="50"/>
                    </a:lnTo>
                    <a:lnTo>
                      <a:pt x="177" y="48"/>
                    </a:lnTo>
                    <a:lnTo>
                      <a:pt x="177" y="48"/>
                    </a:lnTo>
                    <a:lnTo>
                      <a:pt x="177" y="48"/>
                    </a:lnTo>
                    <a:lnTo>
                      <a:pt x="177" y="48"/>
                    </a:lnTo>
                    <a:lnTo>
                      <a:pt x="177" y="48"/>
                    </a:lnTo>
                    <a:lnTo>
                      <a:pt x="177" y="46"/>
                    </a:lnTo>
                    <a:lnTo>
                      <a:pt x="177" y="46"/>
                    </a:lnTo>
                    <a:lnTo>
                      <a:pt x="177" y="44"/>
                    </a:lnTo>
                    <a:lnTo>
                      <a:pt x="177" y="44"/>
                    </a:lnTo>
                    <a:lnTo>
                      <a:pt x="175" y="44"/>
                    </a:lnTo>
                    <a:lnTo>
                      <a:pt x="175" y="44"/>
                    </a:lnTo>
                    <a:lnTo>
                      <a:pt x="175" y="42"/>
                    </a:lnTo>
                    <a:lnTo>
                      <a:pt x="175" y="42"/>
                    </a:lnTo>
                    <a:lnTo>
                      <a:pt x="173" y="40"/>
                    </a:lnTo>
                    <a:lnTo>
                      <a:pt x="171" y="40"/>
                    </a:lnTo>
                    <a:lnTo>
                      <a:pt x="171" y="38"/>
                    </a:lnTo>
                    <a:lnTo>
                      <a:pt x="171" y="36"/>
                    </a:lnTo>
                    <a:lnTo>
                      <a:pt x="171" y="36"/>
                    </a:lnTo>
                    <a:lnTo>
                      <a:pt x="171" y="33"/>
                    </a:lnTo>
                    <a:lnTo>
                      <a:pt x="171" y="31"/>
                    </a:lnTo>
                    <a:lnTo>
                      <a:pt x="169" y="31"/>
                    </a:lnTo>
                    <a:lnTo>
                      <a:pt x="169" y="29"/>
                    </a:lnTo>
                    <a:lnTo>
                      <a:pt x="169" y="29"/>
                    </a:lnTo>
                    <a:lnTo>
                      <a:pt x="169" y="29"/>
                    </a:lnTo>
                    <a:lnTo>
                      <a:pt x="171" y="27"/>
                    </a:lnTo>
                    <a:lnTo>
                      <a:pt x="173" y="27"/>
                    </a:lnTo>
                    <a:lnTo>
                      <a:pt x="173" y="25"/>
                    </a:lnTo>
                    <a:lnTo>
                      <a:pt x="173" y="25"/>
                    </a:lnTo>
                    <a:lnTo>
                      <a:pt x="175" y="25"/>
                    </a:lnTo>
                    <a:lnTo>
                      <a:pt x="173" y="25"/>
                    </a:lnTo>
                    <a:lnTo>
                      <a:pt x="173" y="25"/>
                    </a:lnTo>
                    <a:lnTo>
                      <a:pt x="173" y="23"/>
                    </a:lnTo>
                    <a:lnTo>
                      <a:pt x="173" y="23"/>
                    </a:lnTo>
                    <a:lnTo>
                      <a:pt x="173" y="23"/>
                    </a:lnTo>
                    <a:lnTo>
                      <a:pt x="173" y="23"/>
                    </a:lnTo>
                    <a:lnTo>
                      <a:pt x="171" y="21"/>
                    </a:lnTo>
                    <a:lnTo>
                      <a:pt x="169" y="21"/>
                    </a:lnTo>
                    <a:lnTo>
                      <a:pt x="169" y="21"/>
                    </a:lnTo>
                    <a:lnTo>
                      <a:pt x="169" y="19"/>
                    </a:lnTo>
                    <a:lnTo>
                      <a:pt x="169" y="19"/>
                    </a:lnTo>
                    <a:lnTo>
                      <a:pt x="167" y="19"/>
                    </a:lnTo>
                    <a:lnTo>
                      <a:pt x="163" y="19"/>
                    </a:lnTo>
                    <a:lnTo>
                      <a:pt x="163" y="19"/>
                    </a:lnTo>
                    <a:lnTo>
                      <a:pt x="163" y="19"/>
                    </a:lnTo>
                    <a:lnTo>
                      <a:pt x="163" y="19"/>
                    </a:lnTo>
                    <a:lnTo>
                      <a:pt x="163" y="17"/>
                    </a:lnTo>
                    <a:lnTo>
                      <a:pt x="163" y="17"/>
                    </a:lnTo>
                    <a:lnTo>
                      <a:pt x="163" y="17"/>
                    </a:lnTo>
                    <a:lnTo>
                      <a:pt x="163" y="17"/>
                    </a:lnTo>
                    <a:lnTo>
                      <a:pt x="162" y="17"/>
                    </a:lnTo>
                    <a:lnTo>
                      <a:pt x="162" y="14"/>
                    </a:lnTo>
                    <a:lnTo>
                      <a:pt x="160" y="10"/>
                    </a:lnTo>
                    <a:lnTo>
                      <a:pt x="158" y="8"/>
                    </a:lnTo>
                    <a:lnTo>
                      <a:pt x="158" y="6"/>
                    </a:lnTo>
                    <a:lnTo>
                      <a:pt x="160" y="2"/>
                    </a:lnTo>
                    <a:lnTo>
                      <a:pt x="158" y="2"/>
                    </a:lnTo>
                    <a:lnTo>
                      <a:pt x="158" y="2"/>
                    </a:lnTo>
                    <a:lnTo>
                      <a:pt x="158" y="2"/>
                    </a:lnTo>
                    <a:lnTo>
                      <a:pt x="156" y="4"/>
                    </a:lnTo>
                    <a:lnTo>
                      <a:pt x="156" y="2"/>
                    </a:lnTo>
                    <a:lnTo>
                      <a:pt x="156" y="2"/>
                    </a:lnTo>
                    <a:lnTo>
                      <a:pt x="156" y="2"/>
                    </a:lnTo>
                    <a:lnTo>
                      <a:pt x="156" y="2"/>
                    </a:lnTo>
                    <a:lnTo>
                      <a:pt x="154" y="2"/>
                    </a:lnTo>
                    <a:lnTo>
                      <a:pt x="154" y="2"/>
                    </a:lnTo>
                    <a:lnTo>
                      <a:pt x="152" y="2"/>
                    </a:lnTo>
                    <a:lnTo>
                      <a:pt x="152" y="2"/>
                    </a:lnTo>
                    <a:lnTo>
                      <a:pt x="150" y="2"/>
                    </a:lnTo>
                    <a:lnTo>
                      <a:pt x="145" y="2"/>
                    </a:lnTo>
                    <a:lnTo>
                      <a:pt x="139" y="0"/>
                    </a:lnTo>
                    <a:lnTo>
                      <a:pt x="139" y="0"/>
                    </a:lnTo>
                    <a:lnTo>
                      <a:pt x="139" y="0"/>
                    </a:lnTo>
                    <a:lnTo>
                      <a:pt x="141" y="2"/>
                    </a:lnTo>
                    <a:lnTo>
                      <a:pt x="141" y="6"/>
                    </a:lnTo>
                    <a:lnTo>
                      <a:pt x="143" y="8"/>
                    </a:lnTo>
                    <a:lnTo>
                      <a:pt x="143" y="10"/>
                    </a:lnTo>
                    <a:lnTo>
                      <a:pt x="143" y="10"/>
                    </a:lnTo>
                    <a:lnTo>
                      <a:pt x="143" y="12"/>
                    </a:lnTo>
                    <a:lnTo>
                      <a:pt x="143" y="12"/>
                    </a:lnTo>
                    <a:lnTo>
                      <a:pt x="143" y="12"/>
                    </a:lnTo>
                    <a:lnTo>
                      <a:pt x="141" y="12"/>
                    </a:lnTo>
                    <a:lnTo>
                      <a:pt x="141" y="12"/>
                    </a:lnTo>
                    <a:lnTo>
                      <a:pt x="139" y="14"/>
                    </a:lnTo>
                    <a:lnTo>
                      <a:pt x="139" y="14"/>
                    </a:lnTo>
                    <a:lnTo>
                      <a:pt x="139" y="14"/>
                    </a:lnTo>
                    <a:lnTo>
                      <a:pt x="139" y="14"/>
                    </a:lnTo>
                    <a:lnTo>
                      <a:pt x="137" y="16"/>
                    </a:lnTo>
                    <a:lnTo>
                      <a:pt x="137" y="16"/>
                    </a:lnTo>
                    <a:lnTo>
                      <a:pt x="137" y="16"/>
                    </a:lnTo>
                    <a:lnTo>
                      <a:pt x="135" y="16"/>
                    </a:lnTo>
                    <a:lnTo>
                      <a:pt x="135" y="16"/>
                    </a:lnTo>
                    <a:lnTo>
                      <a:pt x="133" y="16"/>
                    </a:lnTo>
                    <a:lnTo>
                      <a:pt x="129" y="17"/>
                    </a:lnTo>
                    <a:lnTo>
                      <a:pt x="129" y="17"/>
                    </a:lnTo>
                    <a:lnTo>
                      <a:pt x="127" y="17"/>
                    </a:lnTo>
                    <a:lnTo>
                      <a:pt x="126" y="17"/>
                    </a:lnTo>
                    <a:lnTo>
                      <a:pt x="126" y="19"/>
                    </a:lnTo>
                    <a:lnTo>
                      <a:pt x="124" y="19"/>
                    </a:lnTo>
                    <a:lnTo>
                      <a:pt x="124" y="19"/>
                    </a:lnTo>
                    <a:lnTo>
                      <a:pt x="122" y="21"/>
                    </a:lnTo>
                    <a:lnTo>
                      <a:pt x="120" y="21"/>
                    </a:lnTo>
                    <a:lnTo>
                      <a:pt x="116" y="19"/>
                    </a:lnTo>
                    <a:lnTo>
                      <a:pt x="114" y="19"/>
                    </a:lnTo>
                    <a:lnTo>
                      <a:pt x="114" y="17"/>
                    </a:lnTo>
                    <a:lnTo>
                      <a:pt x="112" y="17"/>
                    </a:lnTo>
                    <a:lnTo>
                      <a:pt x="110" y="17"/>
                    </a:lnTo>
                    <a:lnTo>
                      <a:pt x="109" y="17"/>
                    </a:lnTo>
                    <a:lnTo>
                      <a:pt x="105" y="17"/>
                    </a:lnTo>
                    <a:lnTo>
                      <a:pt x="103" y="17"/>
                    </a:lnTo>
                    <a:lnTo>
                      <a:pt x="99" y="16"/>
                    </a:lnTo>
                    <a:lnTo>
                      <a:pt x="97" y="17"/>
                    </a:lnTo>
                    <a:lnTo>
                      <a:pt x="95" y="17"/>
                    </a:lnTo>
                    <a:lnTo>
                      <a:pt x="93" y="17"/>
                    </a:lnTo>
                    <a:lnTo>
                      <a:pt x="91" y="21"/>
                    </a:lnTo>
                    <a:lnTo>
                      <a:pt x="91" y="23"/>
                    </a:lnTo>
                    <a:lnTo>
                      <a:pt x="91" y="23"/>
                    </a:lnTo>
                    <a:lnTo>
                      <a:pt x="91" y="25"/>
                    </a:lnTo>
                    <a:lnTo>
                      <a:pt x="93" y="25"/>
                    </a:lnTo>
                    <a:lnTo>
                      <a:pt x="93" y="25"/>
                    </a:lnTo>
                    <a:lnTo>
                      <a:pt x="93" y="27"/>
                    </a:lnTo>
                    <a:lnTo>
                      <a:pt x="93" y="27"/>
                    </a:lnTo>
                    <a:lnTo>
                      <a:pt x="93" y="29"/>
                    </a:lnTo>
                    <a:lnTo>
                      <a:pt x="93" y="29"/>
                    </a:lnTo>
                    <a:lnTo>
                      <a:pt x="95" y="29"/>
                    </a:lnTo>
                    <a:lnTo>
                      <a:pt x="95" y="29"/>
                    </a:lnTo>
                    <a:lnTo>
                      <a:pt x="95" y="29"/>
                    </a:lnTo>
                    <a:lnTo>
                      <a:pt x="97" y="29"/>
                    </a:lnTo>
                    <a:lnTo>
                      <a:pt x="97" y="31"/>
                    </a:lnTo>
                    <a:lnTo>
                      <a:pt x="99" y="31"/>
                    </a:lnTo>
                    <a:lnTo>
                      <a:pt x="97" y="33"/>
                    </a:lnTo>
                    <a:lnTo>
                      <a:pt x="97" y="33"/>
                    </a:lnTo>
                    <a:lnTo>
                      <a:pt x="95" y="33"/>
                    </a:lnTo>
                    <a:lnTo>
                      <a:pt x="95" y="33"/>
                    </a:lnTo>
                    <a:lnTo>
                      <a:pt x="93" y="35"/>
                    </a:lnTo>
                    <a:lnTo>
                      <a:pt x="93" y="35"/>
                    </a:lnTo>
                    <a:lnTo>
                      <a:pt x="93" y="36"/>
                    </a:lnTo>
                    <a:lnTo>
                      <a:pt x="95" y="38"/>
                    </a:lnTo>
                    <a:lnTo>
                      <a:pt x="97" y="38"/>
                    </a:lnTo>
                    <a:lnTo>
                      <a:pt x="97" y="40"/>
                    </a:lnTo>
                    <a:lnTo>
                      <a:pt x="95" y="40"/>
                    </a:lnTo>
                    <a:lnTo>
                      <a:pt x="95" y="42"/>
                    </a:lnTo>
                    <a:lnTo>
                      <a:pt x="95" y="42"/>
                    </a:lnTo>
                    <a:lnTo>
                      <a:pt x="93" y="44"/>
                    </a:lnTo>
                    <a:lnTo>
                      <a:pt x="95" y="44"/>
                    </a:lnTo>
                    <a:lnTo>
                      <a:pt x="95" y="46"/>
                    </a:lnTo>
                    <a:lnTo>
                      <a:pt x="97" y="48"/>
                    </a:lnTo>
                    <a:lnTo>
                      <a:pt x="97" y="48"/>
                    </a:lnTo>
                    <a:lnTo>
                      <a:pt x="99" y="48"/>
                    </a:lnTo>
                    <a:lnTo>
                      <a:pt x="99" y="48"/>
                    </a:lnTo>
                    <a:lnTo>
                      <a:pt x="99" y="50"/>
                    </a:lnTo>
                    <a:lnTo>
                      <a:pt x="99" y="50"/>
                    </a:lnTo>
                    <a:lnTo>
                      <a:pt x="99" y="50"/>
                    </a:lnTo>
                    <a:lnTo>
                      <a:pt x="99" y="52"/>
                    </a:lnTo>
                    <a:lnTo>
                      <a:pt x="99" y="52"/>
                    </a:lnTo>
                    <a:lnTo>
                      <a:pt x="101" y="52"/>
                    </a:lnTo>
                    <a:lnTo>
                      <a:pt x="103" y="52"/>
                    </a:lnTo>
                    <a:lnTo>
                      <a:pt x="103" y="52"/>
                    </a:lnTo>
                    <a:lnTo>
                      <a:pt x="103" y="52"/>
                    </a:lnTo>
                    <a:lnTo>
                      <a:pt x="105" y="52"/>
                    </a:lnTo>
                    <a:lnTo>
                      <a:pt x="105" y="52"/>
                    </a:lnTo>
                    <a:lnTo>
                      <a:pt x="105" y="53"/>
                    </a:lnTo>
                    <a:lnTo>
                      <a:pt x="105" y="55"/>
                    </a:lnTo>
                    <a:lnTo>
                      <a:pt x="107" y="57"/>
                    </a:lnTo>
                    <a:lnTo>
                      <a:pt x="109" y="57"/>
                    </a:lnTo>
                    <a:lnTo>
                      <a:pt x="110" y="57"/>
                    </a:lnTo>
                    <a:lnTo>
                      <a:pt x="112" y="57"/>
                    </a:lnTo>
                    <a:lnTo>
                      <a:pt x="114" y="59"/>
                    </a:lnTo>
                    <a:lnTo>
                      <a:pt x="114" y="59"/>
                    </a:lnTo>
                    <a:lnTo>
                      <a:pt x="116" y="59"/>
                    </a:lnTo>
                    <a:lnTo>
                      <a:pt x="116" y="61"/>
                    </a:lnTo>
                    <a:lnTo>
                      <a:pt x="116" y="61"/>
                    </a:lnTo>
                    <a:lnTo>
                      <a:pt x="114" y="63"/>
                    </a:lnTo>
                    <a:lnTo>
                      <a:pt x="114" y="63"/>
                    </a:lnTo>
                    <a:lnTo>
                      <a:pt x="114" y="63"/>
                    </a:lnTo>
                    <a:lnTo>
                      <a:pt x="114" y="63"/>
                    </a:lnTo>
                    <a:lnTo>
                      <a:pt x="112" y="63"/>
                    </a:lnTo>
                    <a:lnTo>
                      <a:pt x="110" y="65"/>
                    </a:lnTo>
                    <a:lnTo>
                      <a:pt x="109" y="65"/>
                    </a:lnTo>
                    <a:lnTo>
                      <a:pt x="107" y="65"/>
                    </a:lnTo>
                    <a:lnTo>
                      <a:pt x="107" y="67"/>
                    </a:lnTo>
                    <a:lnTo>
                      <a:pt x="105" y="67"/>
                    </a:lnTo>
                    <a:lnTo>
                      <a:pt x="103" y="69"/>
                    </a:lnTo>
                    <a:lnTo>
                      <a:pt x="103" y="69"/>
                    </a:lnTo>
                    <a:lnTo>
                      <a:pt x="103" y="69"/>
                    </a:lnTo>
                    <a:lnTo>
                      <a:pt x="103" y="71"/>
                    </a:lnTo>
                    <a:lnTo>
                      <a:pt x="103" y="71"/>
                    </a:lnTo>
                    <a:lnTo>
                      <a:pt x="103" y="72"/>
                    </a:lnTo>
                    <a:lnTo>
                      <a:pt x="103" y="74"/>
                    </a:lnTo>
                    <a:lnTo>
                      <a:pt x="103" y="76"/>
                    </a:lnTo>
                    <a:lnTo>
                      <a:pt x="103" y="80"/>
                    </a:lnTo>
                    <a:lnTo>
                      <a:pt x="103" y="80"/>
                    </a:lnTo>
                    <a:lnTo>
                      <a:pt x="103" y="80"/>
                    </a:lnTo>
                    <a:lnTo>
                      <a:pt x="103" y="80"/>
                    </a:lnTo>
                    <a:lnTo>
                      <a:pt x="105" y="80"/>
                    </a:lnTo>
                    <a:lnTo>
                      <a:pt x="105" y="82"/>
                    </a:lnTo>
                    <a:lnTo>
                      <a:pt x="105" y="82"/>
                    </a:lnTo>
                    <a:lnTo>
                      <a:pt x="101" y="84"/>
                    </a:lnTo>
                    <a:lnTo>
                      <a:pt x="101" y="84"/>
                    </a:lnTo>
                    <a:lnTo>
                      <a:pt x="99" y="84"/>
                    </a:lnTo>
                    <a:lnTo>
                      <a:pt x="99" y="86"/>
                    </a:lnTo>
                    <a:lnTo>
                      <a:pt x="97" y="88"/>
                    </a:lnTo>
                    <a:lnTo>
                      <a:pt x="95" y="90"/>
                    </a:lnTo>
                    <a:lnTo>
                      <a:pt x="95" y="90"/>
                    </a:lnTo>
                    <a:lnTo>
                      <a:pt x="95" y="90"/>
                    </a:lnTo>
                    <a:lnTo>
                      <a:pt x="93" y="91"/>
                    </a:lnTo>
                    <a:lnTo>
                      <a:pt x="93" y="91"/>
                    </a:lnTo>
                    <a:lnTo>
                      <a:pt x="93" y="91"/>
                    </a:lnTo>
                    <a:lnTo>
                      <a:pt x="93" y="91"/>
                    </a:lnTo>
                    <a:lnTo>
                      <a:pt x="93" y="93"/>
                    </a:lnTo>
                    <a:lnTo>
                      <a:pt x="93" y="93"/>
                    </a:lnTo>
                    <a:lnTo>
                      <a:pt x="91" y="93"/>
                    </a:lnTo>
                    <a:lnTo>
                      <a:pt x="93" y="95"/>
                    </a:lnTo>
                    <a:lnTo>
                      <a:pt x="93" y="95"/>
                    </a:lnTo>
                    <a:lnTo>
                      <a:pt x="93" y="95"/>
                    </a:lnTo>
                    <a:lnTo>
                      <a:pt x="93" y="95"/>
                    </a:lnTo>
                    <a:lnTo>
                      <a:pt x="93" y="95"/>
                    </a:lnTo>
                    <a:lnTo>
                      <a:pt x="93" y="97"/>
                    </a:lnTo>
                    <a:lnTo>
                      <a:pt x="91" y="97"/>
                    </a:lnTo>
                    <a:lnTo>
                      <a:pt x="91" y="97"/>
                    </a:lnTo>
                    <a:lnTo>
                      <a:pt x="91" y="99"/>
                    </a:lnTo>
                    <a:lnTo>
                      <a:pt x="90" y="99"/>
                    </a:lnTo>
                    <a:lnTo>
                      <a:pt x="86" y="101"/>
                    </a:lnTo>
                    <a:lnTo>
                      <a:pt x="86" y="101"/>
                    </a:lnTo>
                    <a:lnTo>
                      <a:pt x="84" y="101"/>
                    </a:lnTo>
                    <a:lnTo>
                      <a:pt x="84" y="101"/>
                    </a:lnTo>
                    <a:lnTo>
                      <a:pt x="84" y="103"/>
                    </a:lnTo>
                    <a:lnTo>
                      <a:pt x="82" y="107"/>
                    </a:lnTo>
                    <a:lnTo>
                      <a:pt x="82" y="109"/>
                    </a:lnTo>
                    <a:lnTo>
                      <a:pt x="78" y="114"/>
                    </a:lnTo>
                    <a:lnTo>
                      <a:pt x="78" y="116"/>
                    </a:lnTo>
                    <a:lnTo>
                      <a:pt x="76" y="116"/>
                    </a:lnTo>
                    <a:lnTo>
                      <a:pt x="76" y="118"/>
                    </a:lnTo>
                    <a:lnTo>
                      <a:pt x="76" y="118"/>
                    </a:lnTo>
                    <a:lnTo>
                      <a:pt x="74" y="118"/>
                    </a:lnTo>
                    <a:lnTo>
                      <a:pt x="71" y="120"/>
                    </a:lnTo>
                    <a:lnTo>
                      <a:pt x="69" y="122"/>
                    </a:lnTo>
                    <a:lnTo>
                      <a:pt x="67" y="124"/>
                    </a:lnTo>
                    <a:lnTo>
                      <a:pt x="65" y="126"/>
                    </a:lnTo>
                    <a:lnTo>
                      <a:pt x="65" y="127"/>
                    </a:lnTo>
                    <a:lnTo>
                      <a:pt x="65" y="127"/>
                    </a:lnTo>
                    <a:lnTo>
                      <a:pt x="65" y="127"/>
                    </a:lnTo>
                    <a:lnTo>
                      <a:pt x="65" y="127"/>
                    </a:lnTo>
                    <a:lnTo>
                      <a:pt x="65" y="129"/>
                    </a:lnTo>
                    <a:lnTo>
                      <a:pt x="63" y="129"/>
                    </a:lnTo>
                    <a:lnTo>
                      <a:pt x="63" y="129"/>
                    </a:lnTo>
                    <a:lnTo>
                      <a:pt x="63" y="131"/>
                    </a:lnTo>
                    <a:lnTo>
                      <a:pt x="63" y="131"/>
                    </a:lnTo>
                    <a:lnTo>
                      <a:pt x="61" y="131"/>
                    </a:lnTo>
                    <a:lnTo>
                      <a:pt x="61" y="133"/>
                    </a:lnTo>
                    <a:lnTo>
                      <a:pt x="61" y="133"/>
                    </a:lnTo>
                    <a:lnTo>
                      <a:pt x="61" y="133"/>
                    </a:lnTo>
                    <a:lnTo>
                      <a:pt x="61" y="133"/>
                    </a:lnTo>
                    <a:lnTo>
                      <a:pt x="61" y="135"/>
                    </a:lnTo>
                    <a:lnTo>
                      <a:pt x="61" y="135"/>
                    </a:lnTo>
                    <a:lnTo>
                      <a:pt x="61" y="135"/>
                    </a:lnTo>
                    <a:lnTo>
                      <a:pt x="55" y="137"/>
                    </a:lnTo>
                    <a:lnTo>
                      <a:pt x="55" y="137"/>
                    </a:lnTo>
                    <a:lnTo>
                      <a:pt x="55" y="137"/>
                    </a:lnTo>
                    <a:lnTo>
                      <a:pt x="54" y="137"/>
                    </a:lnTo>
                    <a:lnTo>
                      <a:pt x="54" y="137"/>
                    </a:lnTo>
                    <a:lnTo>
                      <a:pt x="52" y="137"/>
                    </a:lnTo>
                    <a:lnTo>
                      <a:pt x="50" y="139"/>
                    </a:lnTo>
                    <a:lnTo>
                      <a:pt x="48" y="139"/>
                    </a:lnTo>
                    <a:lnTo>
                      <a:pt x="46" y="139"/>
                    </a:lnTo>
                    <a:lnTo>
                      <a:pt x="44" y="141"/>
                    </a:lnTo>
                    <a:lnTo>
                      <a:pt x="44" y="141"/>
                    </a:lnTo>
                    <a:lnTo>
                      <a:pt x="44" y="141"/>
                    </a:lnTo>
                    <a:lnTo>
                      <a:pt x="42" y="141"/>
                    </a:lnTo>
                    <a:lnTo>
                      <a:pt x="42" y="141"/>
                    </a:lnTo>
                    <a:lnTo>
                      <a:pt x="42" y="139"/>
                    </a:lnTo>
                    <a:lnTo>
                      <a:pt x="42" y="139"/>
                    </a:lnTo>
                    <a:lnTo>
                      <a:pt x="40" y="139"/>
                    </a:lnTo>
                    <a:lnTo>
                      <a:pt x="40" y="139"/>
                    </a:lnTo>
                    <a:lnTo>
                      <a:pt x="40" y="137"/>
                    </a:lnTo>
                    <a:lnTo>
                      <a:pt x="40" y="135"/>
                    </a:lnTo>
                    <a:lnTo>
                      <a:pt x="38" y="135"/>
                    </a:lnTo>
                    <a:lnTo>
                      <a:pt x="36" y="135"/>
                    </a:lnTo>
                    <a:lnTo>
                      <a:pt x="35" y="135"/>
                    </a:lnTo>
                    <a:lnTo>
                      <a:pt x="35" y="137"/>
                    </a:lnTo>
                    <a:lnTo>
                      <a:pt x="33" y="137"/>
                    </a:lnTo>
                    <a:lnTo>
                      <a:pt x="33" y="137"/>
                    </a:lnTo>
                    <a:lnTo>
                      <a:pt x="31" y="141"/>
                    </a:lnTo>
                    <a:lnTo>
                      <a:pt x="29" y="145"/>
                    </a:lnTo>
                    <a:lnTo>
                      <a:pt x="25" y="148"/>
                    </a:lnTo>
                    <a:lnTo>
                      <a:pt x="25" y="148"/>
                    </a:lnTo>
                    <a:lnTo>
                      <a:pt x="25" y="148"/>
                    </a:lnTo>
                    <a:lnTo>
                      <a:pt x="25" y="148"/>
                    </a:lnTo>
                    <a:lnTo>
                      <a:pt x="23" y="150"/>
                    </a:lnTo>
                    <a:lnTo>
                      <a:pt x="23" y="152"/>
                    </a:lnTo>
                    <a:lnTo>
                      <a:pt x="23" y="152"/>
                    </a:lnTo>
                    <a:lnTo>
                      <a:pt x="21" y="154"/>
                    </a:lnTo>
                    <a:lnTo>
                      <a:pt x="21" y="156"/>
                    </a:lnTo>
                    <a:lnTo>
                      <a:pt x="21" y="158"/>
                    </a:lnTo>
                    <a:lnTo>
                      <a:pt x="23" y="158"/>
                    </a:lnTo>
                    <a:lnTo>
                      <a:pt x="23" y="158"/>
                    </a:lnTo>
                    <a:lnTo>
                      <a:pt x="25" y="160"/>
                    </a:lnTo>
                    <a:lnTo>
                      <a:pt x="25" y="160"/>
                    </a:lnTo>
                    <a:lnTo>
                      <a:pt x="27" y="160"/>
                    </a:lnTo>
                    <a:lnTo>
                      <a:pt x="27" y="160"/>
                    </a:lnTo>
                    <a:lnTo>
                      <a:pt x="27" y="160"/>
                    </a:lnTo>
                    <a:lnTo>
                      <a:pt x="29" y="160"/>
                    </a:lnTo>
                    <a:lnTo>
                      <a:pt x="29" y="160"/>
                    </a:lnTo>
                    <a:lnTo>
                      <a:pt x="29" y="160"/>
                    </a:lnTo>
                    <a:lnTo>
                      <a:pt x="31" y="160"/>
                    </a:lnTo>
                    <a:lnTo>
                      <a:pt x="31" y="162"/>
                    </a:lnTo>
                    <a:lnTo>
                      <a:pt x="31" y="162"/>
                    </a:lnTo>
                    <a:lnTo>
                      <a:pt x="33" y="162"/>
                    </a:lnTo>
                    <a:lnTo>
                      <a:pt x="33" y="162"/>
                    </a:lnTo>
                    <a:lnTo>
                      <a:pt x="33" y="162"/>
                    </a:lnTo>
                    <a:lnTo>
                      <a:pt x="33" y="164"/>
                    </a:lnTo>
                    <a:lnTo>
                      <a:pt x="33" y="165"/>
                    </a:lnTo>
                    <a:lnTo>
                      <a:pt x="33" y="165"/>
                    </a:lnTo>
                    <a:lnTo>
                      <a:pt x="33" y="167"/>
                    </a:lnTo>
                    <a:lnTo>
                      <a:pt x="33" y="167"/>
                    </a:lnTo>
                    <a:lnTo>
                      <a:pt x="33" y="167"/>
                    </a:lnTo>
                    <a:lnTo>
                      <a:pt x="33" y="169"/>
                    </a:lnTo>
                    <a:lnTo>
                      <a:pt x="31" y="169"/>
                    </a:lnTo>
                    <a:lnTo>
                      <a:pt x="31" y="169"/>
                    </a:lnTo>
                    <a:lnTo>
                      <a:pt x="31" y="169"/>
                    </a:lnTo>
                    <a:lnTo>
                      <a:pt x="31" y="171"/>
                    </a:lnTo>
                    <a:lnTo>
                      <a:pt x="31" y="171"/>
                    </a:lnTo>
                    <a:lnTo>
                      <a:pt x="31" y="171"/>
                    </a:lnTo>
                    <a:lnTo>
                      <a:pt x="31" y="173"/>
                    </a:lnTo>
                    <a:lnTo>
                      <a:pt x="33" y="173"/>
                    </a:lnTo>
                    <a:lnTo>
                      <a:pt x="33" y="175"/>
                    </a:lnTo>
                    <a:lnTo>
                      <a:pt x="33" y="175"/>
                    </a:lnTo>
                    <a:lnTo>
                      <a:pt x="35" y="175"/>
                    </a:lnTo>
                    <a:lnTo>
                      <a:pt x="35" y="177"/>
                    </a:lnTo>
                    <a:lnTo>
                      <a:pt x="35" y="177"/>
                    </a:lnTo>
                    <a:lnTo>
                      <a:pt x="36" y="177"/>
                    </a:lnTo>
                    <a:lnTo>
                      <a:pt x="36" y="177"/>
                    </a:lnTo>
                    <a:lnTo>
                      <a:pt x="36" y="177"/>
                    </a:lnTo>
                    <a:lnTo>
                      <a:pt x="36" y="177"/>
                    </a:lnTo>
                    <a:lnTo>
                      <a:pt x="38" y="177"/>
                    </a:lnTo>
                    <a:lnTo>
                      <a:pt x="38" y="177"/>
                    </a:lnTo>
                    <a:lnTo>
                      <a:pt x="38" y="177"/>
                    </a:lnTo>
                    <a:lnTo>
                      <a:pt x="38" y="177"/>
                    </a:lnTo>
                    <a:lnTo>
                      <a:pt x="38" y="177"/>
                    </a:lnTo>
                    <a:lnTo>
                      <a:pt x="40" y="177"/>
                    </a:lnTo>
                    <a:lnTo>
                      <a:pt x="40" y="177"/>
                    </a:lnTo>
                    <a:lnTo>
                      <a:pt x="40" y="177"/>
                    </a:lnTo>
                    <a:lnTo>
                      <a:pt x="40" y="177"/>
                    </a:lnTo>
                    <a:lnTo>
                      <a:pt x="40" y="179"/>
                    </a:lnTo>
                    <a:lnTo>
                      <a:pt x="40" y="179"/>
                    </a:lnTo>
                    <a:lnTo>
                      <a:pt x="40" y="181"/>
                    </a:lnTo>
                    <a:lnTo>
                      <a:pt x="40" y="181"/>
                    </a:lnTo>
                    <a:lnTo>
                      <a:pt x="40" y="183"/>
                    </a:lnTo>
                    <a:lnTo>
                      <a:pt x="42" y="183"/>
                    </a:lnTo>
                    <a:lnTo>
                      <a:pt x="42" y="184"/>
                    </a:lnTo>
                    <a:lnTo>
                      <a:pt x="44" y="186"/>
                    </a:lnTo>
                    <a:lnTo>
                      <a:pt x="44" y="188"/>
                    </a:lnTo>
                    <a:lnTo>
                      <a:pt x="44" y="190"/>
                    </a:lnTo>
                    <a:lnTo>
                      <a:pt x="46" y="192"/>
                    </a:lnTo>
                    <a:lnTo>
                      <a:pt x="46" y="194"/>
                    </a:lnTo>
                    <a:lnTo>
                      <a:pt x="48" y="194"/>
                    </a:lnTo>
                    <a:lnTo>
                      <a:pt x="46" y="194"/>
                    </a:lnTo>
                    <a:lnTo>
                      <a:pt x="46" y="196"/>
                    </a:lnTo>
                    <a:lnTo>
                      <a:pt x="46" y="196"/>
                    </a:lnTo>
                    <a:lnTo>
                      <a:pt x="46" y="196"/>
                    </a:lnTo>
                    <a:lnTo>
                      <a:pt x="46" y="198"/>
                    </a:lnTo>
                    <a:lnTo>
                      <a:pt x="46" y="198"/>
                    </a:lnTo>
                    <a:lnTo>
                      <a:pt x="46" y="198"/>
                    </a:lnTo>
                    <a:lnTo>
                      <a:pt x="46" y="198"/>
                    </a:lnTo>
                    <a:lnTo>
                      <a:pt x="46" y="200"/>
                    </a:lnTo>
                    <a:lnTo>
                      <a:pt x="46" y="200"/>
                    </a:lnTo>
                    <a:lnTo>
                      <a:pt x="48" y="200"/>
                    </a:lnTo>
                    <a:lnTo>
                      <a:pt x="48" y="200"/>
                    </a:lnTo>
                    <a:lnTo>
                      <a:pt x="48" y="200"/>
                    </a:lnTo>
                    <a:lnTo>
                      <a:pt x="48" y="200"/>
                    </a:lnTo>
                    <a:lnTo>
                      <a:pt x="46" y="200"/>
                    </a:lnTo>
                    <a:lnTo>
                      <a:pt x="46" y="200"/>
                    </a:lnTo>
                    <a:lnTo>
                      <a:pt x="46" y="200"/>
                    </a:lnTo>
                    <a:lnTo>
                      <a:pt x="46" y="200"/>
                    </a:lnTo>
                    <a:lnTo>
                      <a:pt x="46" y="200"/>
                    </a:lnTo>
                    <a:lnTo>
                      <a:pt x="44" y="200"/>
                    </a:lnTo>
                    <a:lnTo>
                      <a:pt x="44" y="200"/>
                    </a:lnTo>
                    <a:lnTo>
                      <a:pt x="44" y="201"/>
                    </a:lnTo>
                    <a:lnTo>
                      <a:pt x="44" y="201"/>
                    </a:lnTo>
                    <a:lnTo>
                      <a:pt x="44" y="201"/>
                    </a:lnTo>
                    <a:lnTo>
                      <a:pt x="42" y="201"/>
                    </a:lnTo>
                    <a:lnTo>
                      <a:pt x="42" y="201"/>
                    </a:lnTo>
                    <a:lnTo>
                      <a:pt x="42" y="201"/>
                    </a:lnTo>
                    <a:lnTo>
                      <a:pt x="42" y="201"/>
                    </a:lnTo>
                    <a:lnTo>
                      <a:pt x="42" y="201"/>
                    </a:lnTo>
                    <a:lnTo>
                      <a:pt x="40" y="201"/>
                    </a:lnTo>
                    <a:lnTo>
                      <a:pt x="40" y="201"/>
                    </a:lnTo>
                    <a:lnTo>
                      <a:pt x="40" y="201"/>
                    </a:lnTo>
                    <a:lnTo>
                      <a:pt x="40" y="201"/>
                    </a:lnTo>
                    <a:lnTo>
                      <a:pt x="40" y="201"/>
                    </a:lnTo>
                    <a:lnTo>
                      <a:pt x="40" y="201"/>
                    </a:lnTo>
                    <a:lnTo>
                      <a:pt x="40" y="201"/>
                    </a:lnTo>
                    <a:lnTo>
                      <a:pt x="38" y="201"/>
                    </a:lnTo>
                    <a:lnTo>
                      <a:pt x="38" y="201"/>
                    </a:lnTo>
                    <a:lnTo>
                      <a:pt x="38" y="200"/>
                    </a:lnTo>
                    <a:lnTo>
                      <a:pt x="38" y="200"/>
                    </a:lnTo>
                    <a:lnTo>
                      <a:pt x="38" y="200"/>
                    </a:lnTo>
                    <a:lnTo>
                      <a:pt x="38" y="200"/>
                    </a:lnTo>
                    <a:lnTo>
                      <a:pt x="38" y="200"/>
                    </a:lnTo>
                    <a:lnTo>
                      <a:pt x="38" y="200"/>
                    </a:lnTo>
                    <a:lnTo>
                      <a:pt x="35" y="200"/>
                    </a:lnTo>
                    <a:lnTo>
                      <a:pt x="33" y="201"/>
                    </a:lnTo>
                    <a:lnTo>
                      <a:pt x="33" y="201"/>
                    </a:lnTo>
                    <a:lnTo>
                      <a:pt x="33" y="201"/>
                    </a:lnTo>
                    <a:lnTo>
                      <a:pt x="31" y="201"/>
                    </a:lnTo>
                    <a:lnTo>
                      <a:pt x="31" y="201"/>
                    </a:lnTo>
                    <a:lnTo>
                      <a:pt x="31" y="203"/>
                    </a:lnTo>
                    <a:lnTo>
                      <a:pt x="31" y="203"/>
                    </a:lnTo>
                    <a:lnTo>
                      <a:pt x="29" y="203"/>
                    </a:lnTo>
                    <a:lnTo>
                      <a:pt x="29" y="203"/>
                    </a:lnTo>
                    <a:lnTo>
                      <a:pt x="27" y="203"/>
                    </a:lnTo>
                    <a:lnTo>
                      <a:pt x="25" y="203"/>
                    </a:lnTo>
                    <a:lnTo>
                      <a:pt x="23" y="201"/>
                    </a:lnTo>
                    <a:lnTo>
                      <a:pt x="18" y="201"/>
                    </a:lnTo>
                    <a:lnTo>
                      <a:pt x="16" y="201"/>
                    </a:lnTo>
                    <a:lnTo>
                      <a:pt x="16" y="201"/>
                    </a:lnTo>
                    <a:lnTo>
                      <a:pt x="14" y="201"/>
                    </a:lnTo>
                    <a:lnTo>
                      <a:pt x="14" y="201"/>
                    </a:lnTo>
                    <a:lnTo>
                      <a:pt x="12" y="201"/>
                    </a:lnTo>
                    <a:lnTo>
                      <a:pt x="12" y="201"/>
                    </a:lnTo>
                    <a:lnTo>
                      <a:pt x="12" y="201"/>
                    </a:lnTo>
                    <a:lnTo>
                      <a:pt x="12" y="201"/>
                    </a:lnTo>
                    <a:lnTo>
                      <a:pt x="12" y="201"/>
                    </a:lnTo>
                    <a:lnTo>
                      <a:pt x="12" y="201"/>
                    </a:lnTo>
                    <a:lnTo>
                      <a:pt x="10" y="201"/>
                    </a:lnTo>
                    <a:lnTo>
                      <a:pt x="10" y="201"/>
                    </a:lnTo>
                    <a:lnTo>
                      <a:pt x="10" y="203"/>
                    </a:lnTo>
                    <a:lnTo>
                      <a:pt x="10" y="207"/>
                    </a:lnTo>
                    <a:lnTo>
                      <a:pt x="8" y="207"/>
                    </a:lnTo>
                    <a:lnTo>
                      <a:pt x="6" y="207"/>
                    </a:lnTo>
                    <a:lnTo>
                      <a:pt x="6" y="207"/>
                    </a:lnTo>
                    <a:lnTo>
                      <a:pt x="4" y="207"/>
                    </a:lnTo>
                    <a:lnTo>
                      <a:pt x="4" y="207"/>
                    </a:lnTo>
                    <a:lnTo>
                      <a:pt x="2" y="207"/>
                    </a:lnTo>
                    <a:lnTo>
                      <a:pt x="2" y="209"/>
                    </a:lnTo>
                    <a:lnTo>
                      <a:pt x="0" y="209"/>
                    </a:lnTo>
                    <a:lnTo>
                      <a:pt x="0" y="211"/>
                    </a:lnTo>
                    <a:lnTo>
                      <a:pt x="2" y="213"/>
                    </a:lnTo>
                    <a:lnTo>
                      <a:pt x="2" y="213"/>
                    </a:lnTo>
                    <a:lnTo>
                      <a:pt x="4" y="213"/>
                    </a:lnTo>
                    <a:lnTo>
                      <a:pt x="6" y="211"/>
                    </a:lnTo>
                    <a:lnTo>
                      <a:pt x="8" y="209"/>
                    </a:lnTo>
                    <a:lnTo>
                      <a:pt x="10" y="209"/>
                    </a:lnTo>
                    <a:lnTo>
                      <a:pt x="8" y="211"/>
                    </a:lnTo>
                    <a:lnTo>
                      <a:pt x="6" y="213"/>
                    </a:lnTo>
                    <a:lnTo>
                      <a:pt x="4" y="215"/>
                    </a:lnTo>
                    <a:lnTo>
                      <a:pt x="6" y="217"/>
                    </a:lnTo>
                    <a:lnTo>
                      <a:pt x="6" y="219"/>
                    </a:lnTo>
                    <a:lnTo>
                      <a:pt x="8" y="220"/>
                    </a:lnTo>
                    <a:lnTo>
                      <a:pt x="10" y="222"/>
                    </a:lnTo>
                    <a:lnTo>
                      <a:pt x="14" y="224"/>
                    </a:lnTo>
                    <a:lnTo>
                      <a:pt x="18" y="226"/>
                    </a:lnTo>
                    <a:lnTo>
                      <a:pt x="21" y="228"/>
                    </a:lnTo>
                    <a:lnTo>
                      <a:pt x="27" y="228"/>
                    </a:lnTo>
                    <a:lnTo>
                      <a:pt x="27" y="228"/>
                    </a:lnTo>
                    <a:lnTo>
                      <a:pt x="31" y="226"/>
                    </a:lnTo>
                    <a:lnTo>
                      <a:pt x="33" y="224"/>
                    </a:lnTo>
                    <a:lnTo>
                      <a:pt x="33" y="224"/>
                    </a:lnTo>
                    <a:lnTo>
                      <a:pt x="35" y="224"/>
                    </a:lnTo>
                    <a:lnTo>
                      <a:pt x="36" y="224"/>
                    </a:lnTo>
                    <a:lnTo>
                      <a:pt x="36" y="224"/>
                    </a:lnTo>
                    <a:lnTo>
                      <a:pt x="36" y="222"/>
                    </a:lnTo>
                    <a:lnTo>
                      <a:pt x="36" y="222"/>
                    </a:lnTo>
                    <a:lnTo>
                      <a:pt x="38" y="222"/>
                    </a:lnTo>
                    <a:lnTo>
                      <a:pt x="38" y="222"/>
                    </a:lnTo>
                    <a:lnTo>
                      <a:pt x="38" y="224"/>
                    </a:lnTo>
                    <a:lnTo>
                      <a:pt x="36" y="224"/>
                    </a:lnTo>
                    <a:lnTo>
                      <a:pt x="36" y="226"/>
                    </a:lnTo>
                    <a:lnTo>
                      <a:pt x="35" y="228"/>
                    </a:lnTo>
                    <a:lnTo>
                      <a:pt x="35" y="230"/>
                    </a:lnTo>
                    <a:lnTo>
                      <a:pt x="33" y="232"/>
                    </a:lnTo>
                    <a:lnTo>
                      <a:pt x="31" y="232"/>
                    </a:lnTo>
                    <a:lnTo>
                      <a:pt x="25" y="234"/>
                    </a:lnTo>
                    <a:lnTo>
                      <a:pt x="19" y="236"/>
                    </a:lnTo>
                    <a:lnTo>
                      <a:pt x="18" y="236"/>
                    </a:lnTo>
                    <a:lnTo>
                      <a:pt x="18" y="236"/>
                    </a:lnTo>
                    <a:lnTo>
                      <a:pt x="16" y="234"/>
                    </a:lnTo>
                    <a:lnTo>
                      <a:pt x="16" y="234"/>
                    </a:lnTo>
                    <a:lnTo>
                      <a:pt x="14" y="234"/>
                    </a:lnTo>
                    <a:lnTo>
                      <a:pt x="14" y="236"/>
                    </a:lnTo>
                    <a:lnTo>
                      <a:pt x="16" y="239"/>
                    </a:lnTo>
                    <a:lnTo>
                      <a:pt x="16" y="239"/>
                    </a:lnTo>
                    <a:lnTo>
                      <a:pt x="33" y="256"/>
                    </a:lnTo>
                    <a:lnTo>
                      <a:pt x="36" y="260"/>
                    </a:lnTo>
                    <a:lnTo>
                      <a:pt x="38" y="262"/>
                    </a:lnTo>
                    <a:lnTo>
                      <a:pt x="42" y="262"/>
                    </a:lnTo>
                    <a:lnTo>
                      <a:pt x="48" y="262"/>
                    </a:lnTo>
                    <a:lnTo>
                      <a:pt x="52" y="262"/>
                    </a:lnTo>
                    <a:lnTo>
                      <a:pt x="61" y="256"/>
                    </a:lnTo>
                    <a:lnTo>
                      <a:pt x="63" y="255"/>
                    </a:lnTo>
                    <a:lnTo>
                      <a:pt x="65" y="251"/>
                    </a:lnTo>
                    <a:lnTo>
                      <a:pt x="67" y="247"/>
                    </a:lnTo>
                    <a:lnTo>
                      <a:pt x="63" y="245"/>
                    </a:lnTo>
                    <a:lnTo>
                      <a:pt x="67" y="239"/>
                    </a:lnTo>
                    <a:lnTo>
                      <a:pt x="67" y="238"/>
                    </a:lnTo>
                    <a:lnTo>
                      <a:pt x="65" y="238"/>
                    </a:lnTo>
                    <a:lnTo>
                      <a:pt x="71" y="236"/>
                    </a:lnTo>
                    <a:lnTo>
                      <a:pt x="73" y="238"/>
                    </a:lnTo>
                    <a:lnTo>
                      <a:pt x="74" y="238"/>
                    </a:lnTo>
                    <a:lnTo>
                      <a:pt x="73" y="238"/>
                    </a:lnTo>
                    <a:lnTo>
                      <a:pt x="73" y="238"/>
                    </a:lnTo>
                    <a:lnTo>
                      <a:pt x="71" y="239"/>
                    </a:lnTo>
                    <a:lnTo>
                      <a:pt x="71" y="241"/>
                    </a:lnTo>
                    <a:lnTo>
                      <a:pt x="71" y="241"/>
                    </a:lnTo>
                    <a:lnTo>
                      <a:pt x="73" y="241"/>
                    </a:lnTo>
                    <a:lnTo>
                      <a:pt x="74" y="241"/>
                    </a:lnTo>
                    <a:lnTo>
                      <a:pt x="73" y="243"/>
                    </a:lnTo>
                    <a:lnTo>
                      <a:pt x="73" y="243"/>
                    </a:lnTo>
                    <a:lnTo>
                      <a:pt x="71" y="245"/>
                    </a:lnTo>
                    <a:lnTo>
                      <a:pt x="71" y="247"/>
                    </a:lnTo>
                    <a:lnTo>
                      <a:pt x="76" y="247"/>
                    </a:lnTo>
                    <a:lnTo>
                      <a:pt x="78" y="247"/>
                    </a:lnTo>
                    <a:lnTo>
                      <a:pt x="80" y="245"/>
                    </a:lnTo>
                    <a:lnTo>
                      <a:pt x="74" y="249"/>
                    </a:lnTo>
                    <a:lnTo>
                      <a:pt x="73" y="251"/>
                    </a:lnTo>
                    <a:lnTo>
                      <a:pt x="73" y="251"/>
                    </a:lnTo>
                    <a:lnTo>
                      <a:pt x="74" y="251"/>
                    </a:lnTo>
                    <a:lnTo>
                      <a:pt x="74" y="251"/>
                    </a:lnTo>
                    <a:lnTo>
                      <a:pt x="73" y="253"/>
                    </a:lnTo>
                    <a:lnTo>
                      <a:pt x="73" y="255"/>
                    </a:lnTo>
                    <a:lnTo>
                      <a:pt x="76" y="258"/>
                    </a:lnTo>
                    <a:lnTo>
                      <a:pt x="76" y="260"/>
                    </a:lnTo>
                    <a:lnTo>
                      <a:pt x="76" y="264"/>
                    </a:lnTo>
                    <a:lnTo>
                      <a:pt x="76" y="268"/>
                    </a:lnTo>
                    <a:lnTo>
                      <a:pt x="74" y="275"/>
                    </a:lnTo>
                    <a:lnTo>
                      <a:pt x="73" y="277"/>
                    </a:lnTo>
                    <a:lnTo>
                      <a:pt x="74" y="279"/>
                    </a:lnTo>
                    <a:lnTo>
                      <a:pt x="74" y="283"/>
                    </a:lnTo>
                    <a:lnTo>
                      <a:pt x="74" y="285"/>
                    </a:lnTo>
                    <a:lnTo>
                      <a:pt x="74" y="285"/>
                    </a:lnTo>
                    <a:lnTo>
                      <a:pt x="74" y="285"/>
                    </a:lnTo>
                    <a:lnTo>
                      <a:pt x="74" y="287"/>
                    </a:lnTo>
                    <a:lnTo>
                      <a:pt x="76" y="287"/>
                    </a:lnTo>
                    <a:lnTo>
                      <a:pt x="76" y="287"/>
                    </a:lnTo>
                    <a:lnTo>
                      <a:pt x="78" y="289"/>
                    </a:lnTo>
                    <a:lnTo>
                      <a:pt x="76" y="287"/>
                    </a:lnTo>
                    <a:lnTo>
                      <a:pt x="74" y="289"/>
                    </a:lnTo>
                    <a:lnTo>
                      <a:pt x="74" y="291"/>
                    </a:lnTo>
                    <a:lnTo>
                      <a:pt x="76" y="293"/>
                    </a:lnTo>
                    <a:lnTo>
                      <a:pt x="76" y="293"/>
                    </a:lnTo>
                    <a:lnTo>
                      <a:pt x="76" y="293"/>
                    </a:lnTo>
                    <a:lnTo>
                      <a:pt x="78" y="291"/>
                    </a:lnTo>
                    <a:lnTo>
                      <a:pt x="78" y="291"/>
                    </a:lnTo>
                    <a:lnTo>
                      <a:pt x="78" y="293"/>
                    </a:lnTo>
                    <a:lnTo>
                      <a:pt x="78" y="294"/>
                    </a:lnTo>
                    <a:lnTo>
                      <a:pt x="76" y="294"/>
                    </a:lnTo>
                    <a:lnTo>
                      <a:pt x="76" y="296"/>
                    </a:lnTo>
                    <a:lnTo>
                      <a:pt x="76" y="298"/>
                    </a:lnTo>
                    <a:lnTo>
                      <a:pt x="84" y="336"/>
                    </a:lnTo>
                    <a:lnTo>
                      <a:pt x="84" y="338"/>
                    </a:lnTo>
                    <a:lnTo>
                      <a:pt x="86" y="344"/>
                    </a:lnTo>
                    <a:lnTo>
                      <a:pt x="90" y="348"/>
                    </a:lnTo>
                    <a:lnTo>
                      <a:pt x="91" y="349"/>
                    </a:lnTo>
                    <a:lnTo>
                      <a:pt x="91" y="349"/>
                    </a:lnTo>
                    <a:lnTo>
                      <a:pt x="91" y="351"/>
                    </a:lnTo>
                    <a:lnTo>
                      <a:pt x="93" y="353"/>
                    </a:lnTo>
                    <a:lnTo>
                      <a:pt x="93" y="353"/>
                    </a:lnTo>
                    <a:lnTo>
                      <a:pt x="91" y="353"/>
                    </a:lnTo>
                    <a:lnTo>
                      <a:pt x="91" y="353"/>
                    </a:lnTo>
                    <a:lnTo>
                      <a:pt x="91" y="355"/>
                    </a:lnTo>
                    <a:lnTo>
                      <a:pt x="93" y="355"/>
                    </a:lnTo>
                    <a:lnTo>
                      <a:pt x="93" y="357"/>
                    </a:lnTo>
                    <a:lnTo>
                      <a:pt x="93" y="359"/>
                    </a:lnTo>
                    <a:lnTo>
                      <a:pt x="95" y="361"/>
                    </a:lnTo>
                    <a:lnTo>
                      <a:pt x="97" y="365"/>
                    </a:lnTo>
                    <a:lnTo>
                      <a:pt x="99" y="367"/>
                    </a:lnTo>
                    <a:lnTo>
                      <a:pt x="101" y="368"/>
                    </a:lnTo>
                    <a:lnTo>
                      <a:pt x="110" y="401"/>
                    </a:lnTo>
                    <a:lnTo>
                      <a:pt x="110" y="404"/>
                    </a:lnTo>
                    <a:lnTo>
                      <a:pt x="112" y="406"/>
                    </a:lnTo>
                    <a:lnTo>
                      <a:pt x="120" y="414"/>
                    </a:lnTo>
                    <a:lnTo>
                      <a:pt x="122" y="420"/>
                    </a:lnTo>
                    <a:lnTo>
                      <a:pt x="129" y="437"/>
                    </a:lnTo>
                    <a:lnTo>
                      <a:pt x="133" y="444"/>
                    </a:lnTo>
                    <a:lnTo>
                      <a:pt x="133" y="446"/>
                    </a:lnTo>
                    <a:lnTo>
                      <a:pt x="133" y="450"/>
                    </a:lnTo>
                    <a:lnTo>
                      <a:pt x="131" y="444"/>
                    </a:lnTo>
                    <a:lnTo>
                      <a:pt x="129" y="442"/>
                    </a:lnTo>
                    <a:lnTo>
                      <a:pt x="131" y="450"/>
                    </a:lnTo>
                    <a:lnTo>
                      <a:pt x="133" y="456"/>
                    </a:lnTo>
                    <a:lnTo>
                      <a:pt x="135" y="458"/>
                    </a:lnTo>
                    <a:lnTo>
                      <a:pt x="137" y="463"/>
                    </a:lnTo>
                    <a:lnTo>
                      <a:pt x="141" y="467"/>
                    </a:lnTo>
                    <a:lnTo>
                      <a:pt x="146" y="471"/>
                    </a:lnTo>
                    <a:lnTo>
                      <a:pt x="150" y="473"/>
                    </a:lnTo>
                    <a:lnTo>
                      <a:pt x="152" y="473"/>
                    </a:lnTo>
                    <a:lnTo>
                      <a:pt x="154" y="471"/>
                    </a:lnTo>
                    <a:lnTo>
                      <a:pt x="156" y="469"/>
                    </a:lnTo>
                    <a:lnTo>
                      <a:pt x="158" y="469"/>
                    </a:lnTo>
                    <a:lnTo>
                      <a:pt x="160" y="467"/>
                    </a:lnTo>
                    <a:lnTo>
                      <a:pt x="160" y="463"/>
                    </a:lnTo>
                    <a:lnTo>
                      <a:pt x="160" y="461"/>
                    </a:lnTo>
                    <a:lnTo>
                      <a:pt x="162" y="459"/>
                    </a:lnTo>
                    <a:lnTo>
                      <a:pt x="165" y="456"/>
                    </a:lnTo>
                    <a:lnTo>
                      <a:pt x="171" y="454"/>
                    </a:lnTo>
                    <a:lnTo>
                      <a:pt x="177" y="454"/>
                    </a:lnTo>
                    <a:lnTo>
                      <a:pt x="181" y="456"/>
                    </a:lnTo>
                    <a:lnTo>
                      <a:pt x="179" y="454"/>
                    </a:lnTo>
                    <a:lnTo>
                      <a:pt x="175" y="452"/>
                    </a:lnTo>
                    <a:lnTo>
                      <a:pt x="173" y="452"/>
                    </a:lnTo>
                    <a:lnTo>
                      <a:pt x="173" y="448"/>
                    </a:lnTo>
                    <a:lnTo>
                      <a:pt x="175" y="446"/>
                    </a:lnTo>
                    <a:lnTo>
                      <a:pt x="177" y="444"/>
                    </a:lnTo>
                    <a:lnTo>
                      <a:pt x="179" y="442"/>
                    </a:lnTo>
                    <a:lnTo>
                      <a:pt x="179" y="441"/>
                    </a:lnTo>
                    <a:lnTo>
                      <a:pt x="179" y="439"/>
                    </a:lnTo>
                    <a:lnTo>
                      <a:pt x="179" y="439"/>
                    </a:lnTo>
                    <a:lnTo>
                      <a:pt x="181" y="437"/>
                    </a:lnTo>
                    <a:lnTo>
                      <a:pt x="182" y="437"/>
                    </a:lnTo>
                    <a:lnTo>
                      <a:pt x="186" y="437"/>
                    </a:lnTo>
                    <a:lnTo>
                      <a:pt x="188" y="437"/>
                    </a:lnTo>
                    <a:lnTo>
                      <a:pt x="188" y="433"/>
                    </a:lnTo>
                    <a:lnTo>
                      <a:pt x="188" y="425"/>
                    </a:lnTo>
                    <a:lnTo>
                      <a:pt x="188" y="422"/>
                    </a:lnTo>
                    <a:lnTo>
                      <a:pt x="186" y="420"/>
                    </a:lnTo>
                    <a:lnTo>
                      <a:pt x="186" y="418"/>
                    </a:lnTo>
                    <a:lnTo>
                      <a:pt x="186" y="416"/>
                    </a:lnTo>
                    <a:lnTo>
                      <a:pt x="188" y="412"/>
                    </a:lnTo>
                    <a:lnTo>
                      <a:pt x="188" y="410"/>
                    </a:lnTo>
                    <a:lnTo>
                      <a:pt x="188" y="408"/>
                    </a:lnTo>
                    <a:lnTo>
                      <a:pt x="192" y="401"/>
                    </a:lnTo>
                    <a:lnTo>
                      <a:pt x="194" y="399"/>
                    </a:lnTo>
                    <a:lnTo>
                      <a:pt x="196" y="395"/>
                    </a:lnTo>
                    <a:lnTo>
                      <a:pt x="196" y="391"/>
                    </a:lnTo>
                    <a:lnTo>
                      <a:pt x="196" y="389"/>
                    </a:lnTo>
                    <a:lnTo>
                      <a:pt x="194" y="385"/>
                    </a:lnTo>
                    <a:lnTo>
                      <a:pt x="194" y="384"/>
                    </a:lnTo>
                    <a:lnTo>
                      <a:pt x="192" y="382"/>
                    </a:lnTo>
                    <a:lnTo>
                      <a:pt x="192" y="382"/>
                    </a:lnTo>
                    <a:lnTo>
                      <a:pt x="194" y="382"/>
                    </a:lnTo>
                    <a:lnTo>
                      <a:pt x="196" y="385"/>
                    </a:lnTo>
                    <a:lnTo>
                      <a:pt x="194" y="382"/>
                    </a:lnTo>
                    <a:lnTo>
                      <a:pt x="192" y="374"/>
                    </a:lnTo>
                    <a:lnTo>
                      <a:pt x="192" y="372"/>
                    </a:lnTo>
                    <a:lnTo>
                      <a:pt x="194" y="368"/>
                    </a:lnTo>
                    <a:lnTo>
                      <a:pt x="192" y="363"/>
                    </a:lnTo>
                    <a:lnTo>
                      <a:pt x="192" y="359"/>
                    </a:lnTo>
                    <a:lnTo>
                      <a:pt x="192" y="355"/>
                    </a:lnTo>
                    <a:lnTo>
                      <a:pt x="194" y="349"/>
                    </a:lnTo>
                    <a:lnTo>
                      <a:pt x="196" y="348"/>
                    </a:lnTo>
                    <a:lnTo>
                      <a:pt x="198" y="346"/>
                    </a:lnTo>
                    <a:lnTo>
                      <a:pt x="198" y="346"/>
                    </a:lnTo>
                    <a:lnTo>
                      <a:pt x="201" y="346"/>
                    </a:lnTo>
                    <a:lnTo>
                      <a:pt x="201" y="346"/>
                    </a:lnTo>
                    <a:lnTo>
                      <a:pt x="203" y="348"/>
                    </a:lnTo>
                    <a:lnTo>
                      <a:pt x="205" y="348"/>
                    </a:lnTo>
                    <a:lnTo>
                      <a:pt x="207" y="346"/>
                    </a:lnTo>
                    <a:lnTo>
                      <a:pt x="207" y="346"/>
                    </a:lnTo>
                    <a:lnTo>
                      <a:pt x="209" y="342"/>
                    </a:lnTo>
                    <a:lnTo>
                      <a:pt x="211" y="340"/>
                    </a:lnTo>
                    <a:lnTo>
                      <a:pt x="211" y="338"/>
                    </a:lnTo>
                    <a:lnTo>
                      <a:pt x="213" y="338"/>
                    </a:lnTo>
                    <a:lnTo>
                      <a:pt x="220" y="336"/>
                    </a:lnTo>
                    <a:lnTo>
                      <a:pt x="224" y="336"/>
                    </a:lnTo>
                    <a:lnTo>
                      <a:pt x="226" y="334"/>
                    </a:lnTo>
                    <a:lnTo>
                      <a:pt x="228" y="330"/>
                    </a:lnTo>
                    <a:lnTo>
                      <a:pt x="228" y="329"/>
                    </a:lnTo>
                    <a:lnTo>
                      <a:pt x="228" y="327"/>
                    </a:lnTo>
                    <a:lnTo>
                      <a:pt x="228" y="327"/>
                    </a:lnTo>
                    <a:lnTo>
                      <a:pt x="228" y="325"/>
                    </a:lnTo>
                    <a:lnTo>
                      <a:pt x="230" y="323"/>
                    </a:lnTo>
                    <a:lnTo>
                      <a:pt x="232" y="321"/>
                    </a:lnTo>
                    <a:lnTo>
                      <a:pt x="237" y="319"/>
                    </a:lnTo>
                    <a:lnTo>
                      <a:pt x="241" y="315"/>
                    </a:lnTo>
                    <a:lnTo>
                      <a:pt x="247" y="310"/>
                    </a:lnTo>
                    <a:lnTo>
                      <a:pt x="254" y="304"/>
                    </a:lnTo>
                    <a:lnTo>
                      <a:pt x="258" y="302"/>
                    </a:lnTo>
                    <a:lnTo>
                      <a:pt x="262" y="298"/>
                    </a:lnTo>
                    <a:lnTo>
                      <a:pt x="268" y="289"/>
                    </a:lnTo>
                    <a:lnTo>
                      <a:pt x="270" y="287"/>
                    </a:lnTo>
                    <a:lnTo>
                      <a:pt x="272" y="285"/>
                    </a:lnTo>
                    <a:lnTo>
                      <a:pt x="275" y="283"/>
                    </a:lnTo>
                    <a:lnTo>
                      <a:pt x="277" y="283"/>
                    </a:lnTo>
                    <a:lnTo>
                      <a:pt x="277" y="281"/>
                    </a:lnTo>
                    <a:lnTo>
                      <a:pt x="277" y="281"/>
                    </a:lnTo>
                    <a:lnTo>
                      <a:pt x="277" y="281"/>
                    </a:lnTo>
                    <a:lnTo>
                      <a:pt x="275" y="281"/>
                    </a:lnTo>
                    <a:lnTo>
                      <a:pt x="275" y="281"/>
                    </a:lnTo>
                    <a:lnTo>
                      <a:pt x="273" y="281"/>
                    </a:lnTo>
                    <a:lnTo>
                      <a:pt x="273" y="283"/>
                    </a:lnTo>
                    <a:lnTo>
                      <a:pt x="273" y="281"/>
                    </a:lnTo>
                    <a:lnTo>
                      <a:pt x="273" y="281"/>
                    </a:lnTo>
                    <a:lnTo>
                      <a:pt x="273" y="279"/>
                    </a:lnTo>
                    <a:lnTo>
                      <a:pt x="275" y="279"/>
                    </a:lnTo>
                    <a:lnTo>
                      <a:pt x="277" y="277"/>
                    </a:lnTo>
                    <a:lnTo>
                      <a:pt x="277" y="277"/>
                    </a:lnTo>
                    <a:lnTo>
                      <a:pt x="279" y="279"/>
                    </a:lnTo>
                    <a:lnTo>
                      <a:pt x="279" y="279"/>
                    </a:lnTo>
                    <a:lnTo>
                      <a:pt x="279" y="281"/>
                    </a:lnTo>
                    <a:lnTo>
                      <a:pt x="281" y="281"/>
                    </a:lnTo>
                    <a:lnTo>
                      <a:pt x="287" y="279"/>
                    </a:lnTo>
                    <a:lnTo>
                      <a:pt x="290" y="277"/>
                    </a:lnTo>
                    <a:lnTo>
                      <a:pt x="290" y="275"/>
                    </a:lnTo>
                    <a:lnTo>
                      <a:pt x="292" y="275"/>
                    </a:lnTo>
                    <a:lnTo>
                      <a:pt x="296" y="272"/>
                    </a:lnTo>
                    <a:lnTo>
                      <a:pt x="298" y="270"/>
                    </a:lnTo>
                    <a:lnTo>
                      <a:pt x="302" y="264"/>
                    </a:lnTo>
                    <a:lnTo>
                      <a:pt x="302" y="262"/>
                    </a:lnTo>
                    <a:lnTo>
                      <a:pt x="302" y="260"/>
                    </a:lnTo>
                    <a:lnTo>
                      <a:pt x="300" y="256"/>
                    </a:lnTo>
                    <a:lnTo>
                      <a:pt x="300" y="255"/>
                    </a:lnTo>
                    <a:lnTo>
                      <a:pt x="300" y="253"/>
                    </a:lnTo>
                    <a:lnTo>
                      <a:pt x="304" y="251"/>
                    </a:lnTo>
                    <a:lnTo>
                      <a:pt x="308" y="249"/>
                    </a:lnTo>
                    <a:lnTo>
                      <a:pt x="311" y="247"/>
                    </a:lnTo>
                    <a:lnTo>
                      <a:pt x="315" y="245"/>
                    </a:lnTo>
                    <a:lnTo>
                      <a:pt x="317" y="245"/>
                    </a:lnTo>
                    <a:lnTo>
                      <a:pt x="319" y="243"/>
                    </a:lnTo>
                    <a:lnTo>
                      <a:pt x="321" y="241"/>
                    </a:lnTo>
                    <a:lnTo>
                      <a:pt x="321" y="239"/>
                    </a:lnTo>
                    <a:lnTo>
                      <a:pt x="321" y="239"/>
                    </a:lnTo>
                    <a:lnTo>
                      <a:pt x="319" y="238"/>
                    </a:lnTo>
                    <a:lnTo>
                      <a:pt x="317" y="236"/>
                    </a:lnTo>
                    <a:lnTo>
                      <a:pt x="317" y="236"/>
                    </a:lnTo>
                    <a:lnTo>
                      <a:pt x="319" y="236"/>
                    </a:lnTo>
                    <a:lnTo>
                      <a:pt x="319" y="238"/>
                    </a:lnTo>
                    <a:lnTo>
                      <a:pt x="321" y="238"/>
                    </a:lnTo>
                    <a:lnTo>
                      <a:pt x="321" y="238"/>
                    </a:lnTo>
                    <a:lnTo>
                      <a:pt x="321" y="239"/>
                    </a:lnTo>
                    <a:lnTo>
                      <a:pt x="321" y="241"/>
                    </a:lnTo>
                    <a:lnTo>
                      <a:pt x="321" y="243"/>
                    </a:lnTo>
                    <a:lnTo>
                      <a:pt x="319" y="245"/>
                    </a:lnTo>
                    <a:lnTo>
                      <a:pt x="319" y="247"/>
                    </a:lnTo>
                    <a:lnTo>
                      <a:pt x="321" y="247"/>
                    </a:lnTo>
                    <a:lnTo>
                      <a:pt x="321" y="247"/>
                    </a:lnTo>
                    <a:lnTo>
                      <a:pt x="323" y="247"/>
                    </a:lnTo>
                    <a:lnTo>
                      <a:pt x="323" y="247"/>
                    </a:lnTo>
                    <a:lnTo>
                      <a:pt x="323" y="245"/>
                    </a:lnTo>
                    <a:lnTo>
                      <a:pt x="325" y="247"/>
                    </a:lnTo>
                    <a:lnTo>
                      <a:pt x="325" y="247"/>
                    </a:lnTo>
                    <a:lnTo>
                      <a:pt x="326" y="247"/>
                    </a:lnTo>
                    <a:lnTo>
                      <a:pt x="328" y="247"/>
                    </a:lnTo>
                    <a:lnTo>
                      <a:pt x="328" y="245"/>
                    </a:lnTo>
                    <a:lnTo>
                      <a:pt x="328" y="239"/>
                    </a:lnTo>
                    <a:lnTo>
                      <a:pt x="330" y="241"/>
                    </a:lnTo>
                    <a:lnTo>
                      <a:pt x="330" y="245"/>
                    </a:lnTo>
                    <a:lnTo>
                      <a:pt x="330" y="249"/>
                    </a:lnTo>
                    <a:lnTo>
                      <a:pt x="330" y="247"/>
                    </a:lnTo>
                    <a:lnTo>
                      <a:pt x="332" y="247"/>
                    </a:lnTo>
                    <a:lnTo>
                      <a:pt x="332" y="247"/>
                    </a:lnTo>
                    <a:lnTo>
                      <a:pt x="332" y="245"/>
                    </a:lnTo>
                    <a:lnTo>
                      <a:pt x="332" y="247"/>
                    </a:lnTo>
                    <a:lnTo>
                      <a:pt x="334" y="247"/>
                    </a:lnTo>
                    <a:lnTo>
                      <a:pt x="334" y="247"/>
                    </a:lnTo>
                    <a:lnTo>
                      <a:pt x="336" y="247"/>
                    </a:lnTo>
                    <a:lnTo>
                      <a:pt x="336" y="245"/>
                    </a:lnTo>
                    <a:lnTo>
                      <a:pt x="334" y="245"/>
                    </a:lnTo>
                    <a:lnTo>
                      <a:pt x="334" y="243"/>
                    </a:lnTo>
                    <a:lnTo>
                      <a:pt x="334" y="243"/>
                    </a:lnTo>
                    <a:lnTo>
                      <a:pt x="334" y="241"/>
                    </a:lnTo>
                    <a:lnTo>
                      <a:pt x="334" y="241"/>
                    </a:lnTo>
                    <a:lnTo>
                      <a:pt x="336" y="241"/>
                    </a:lnTo>
                    <a:lnTo>
                      <a:pt x="336" y="239"/>
                    </a:lnTo>
                    <a:lnTo>
                      <a:pt x="336" y="238"/>
                    </a:lnTo>
                    <a:lnTo>
                      <a:pt x="334" y="236"/>
                    </a:lnTo>
                    <a:lnTo>
                      <a:pt x="334" y="232"/>
                    </a:lnTo>
                    <a:lnTo>
                      <a:pt x="334" y="230"/>
                    </a:lnTo>
                    <a:lnTo>
                      <a:pt x="332" y="228"/>
                    </a:lnTo>
                    <a:lnTo>
                      <a:pt x="332" y="226"/>
                    </a:lnTo>
                    <a:lnTo>
                      <a:pt x="332" y="226"/>
                    </a:lnTo>
                    <a:lnTo>
                      <a:pt x="332" y="224"/>
                    </a:lnTo>
                    <a:lnTo>
                      <a:pt x="332" y="224"/>
                    </a:lnTo>
                    <a:lnTo>
                      <a:pt x="332" y="222"/>
                    </a:lnTo>
                    <a:lnTo>
                      <a:pt x="334" y="220"/>
                    </a:lnTo>
                    <a:lnTo>
                      <a:pt x="330" y="220"/>
                    </a:lnTo>
                    <a:lnTo>
                      <a:pt x="330" y="219"/>
                    </a:lnTo>
                    <a:lnTo>
                      <a:pt x="330" y="219"/>
                    </a:lnTo>
                    <a:lnTo>
                      <a:pt x="330" y="217"/>
                    </a:lnTo>
                    <a:lnTo>
                      <a:pt x="330" y="215"/>
                    </a:lnTo>
                    <a:lnTo>
                      <a:pt x="328" y="215"/>
                    </a:lnTo>
                    <a:lnTo>
                      <a:pt x="328" y="215"/>
                    </a:lnTo>
                    <a:lnTo>
                      <a:pt x="328" y="213"/>
                    </a:lnTo>
                    <a:lnTo>
                      <a:pt x="326" y="213"/>
                    </a:lnTo>
                    <a:lnTo>
                      <a:pt x="328" y="207"/>
                    </a:lnTo>
                    <a:lnTo>
                      <a:pt x="330" y="205"/>
                    </a:lnTo>
                    <a:lnTo>
                      <a:pt x="330" y="203"/>
                    </a:lnTo>
                    <a:lnTo>
                      <a:pt x="330" y="201"/>
                    </a:lnTo>
                    <a:lnTo>
                      <a:pt x="328" y="201"/>
                    </a:lnTo>
                    <a:lnTo>
                      <a:pt x="328" y="200"/>
                    </a:lnTo>
                    <a:lnTo>
                      <a:pt x="326" y="200"/>
                    </a:lnTo>
                    <a:lnTo>
                      <a:pt x="326" y="200"/>
                    </a:lnTo>
                    <a:lnTo>
                      <a:pt x="325" y="200"/>
                    </a:lnTo>
                    <a:lnTo>
                      <a:pt x="325" y="200"/>
                    </a:lnTo>
                    <a:lnTo>
                      <a:pt x="325" y="198"/>
                    </a:lnTo>
                    <a:lnTo>
                      <a:pt x="323" y="198"/>
                    </a:lnTo>
                    <a:lnTo>
                      <a:pt x="323" y="198"/>
                    </a:lnTo>
                    <a:lnTo>
                      <a:pt x="323" y="198"/>
                    </a:lnTo>
                    <a:lnTo>
                      <a:pt x="323" y="198"/>
                    </a:lnTo>
                    <a:lnTo>
                      <a:pt x="321" y="198"/>
                    </a:lnTo>
                    <a:lnTo>
                      <a:pt x="321" y="198"/>
                    </a:lnTo>
                    <a:lnTo>
                      <a:pt x="319" y="196"/>
                    </a:lnTo>
                    <a:lnTo>
                      <a:pt x="319" y="196"/>
                    </a:lnTo>
                    <a:lnTo>
                      <a:pt x="319" y="196"/>
                    </a:lnTo>
                    <a:lnTo>
                      <a:pt x="319" y="196"/>
                    </a:lnTo>
                    <a:lnTo>
                      <a:pt x="319" y="194"/>
                    </a:lnTo>
                    <a:lnTo>
                      <a:pt x="321" y="190"/>
                    </a:lnTo>
                    <a:lnTo>
                      <a:pt x="323" y="190"/>
                    </a:lnTo>
                    <a:lnTo>
                      <a:pt x="323" y="190"/>
                    </a:lnTo>
                    <a:lnTo>
                      <a:pt x="325" y="190"/>
                    </a:lnTo>
                    <a:lnTo>
                      <a:pt x="325" y="188"/>
                    </a:lnTo>
                    <a:lnTo>
                      <a:pt x="325" y="186"/>
                    </a:lnTo>
                    <a:lnTo>
                      <a:pt x="326" y="186"/>
                    </a:lnTo>
                    <a:lnTo>
                      <a:pt x="328" y="186"/>
                    </a:lnTo>
                    <a:lnTo>
                      <a:pt x="330" y="186"/>
                    </a:lnTo>
                    <a:lnTo>
                      <a:pt x="330" y="186"/>
                    </a:lnTo>
                    <a:lnTo>
                      <a:pt x="332" y="186"/>
                    </a:lnTo>
                    <a:lnTo>
                      <a:pt x="332" y="186"/>
                    </a:lnTo>
                    <a:lnTo>
                      <a:pt x="332" y="186"/>
                    </a:lnTo>
                    <a:lnTo>
                      <a:pt x="332" y="184"/>
                    </a:lnTo>
                    <a:lnTo>
                      <a:pt x="334" y="184"/>
                    </a:lnTo>
                    <a:lnTo>
                      <a:pt x="334" y="184"/>
                    </a:lnTo>
                    <a:lnTo>
                      <a:pt x="334" y="184"/>
                    </a:lnTo>
                    <a:lnTo>
                      <a:pt x="334" y="184"/>
                    </a:lnTo>
                    <a:lnTo>
                      <a:pt x="334" y="184"/>
                    </a:lnTo>
                    <a:lnTo>
                      <a:pt x="332" y="183"/>
                    </a:lnTo>
                    <a:lnTo>
                      <a:pt x="332" y="183"/>
                    </a:lnTo>
                    <a:lnTo>
                      <a:pt x="332" y="183"/>
                    </a:lnTo>
                    <a:lnTo>
                      <a:pt x="332" y="183"/>
                    </a:lnTo>
                    <a:lnTo>
                      <a:pt x="330" y="181"/>
                    </a:lnTo>
                    <a:lnTo>
                      <a:pt x="330" y="181"/>
                    </a:lnTo>
                    <a:lnTo>
                      <a:pt x="330" y="181"/>
                    </a:lnTo>
                    <a:lnTo>
                      <a:pt x="328" y="181"/>
                    </a:lnTo>
                    <a:lnTo>
                      <a:pt x="328" y="181"/>
                    </a:lnTo>
                    <a:lnTo>
                      <a:pt x="326" y="179"/>
                    </a:lnTo>
                    <a:lnTo>
                      <a:pt x="326" y="179"/>
                    </a:lnTo>
                    <a:lnTo>
                      <a:pt x="325" y="177"/>
                    </a:lnTo>
                    <a:lnTo>
                      <a:pt x="323" y="175"/>
                    </a:lnTo>
                    <a:lnTo>
                      <a:pt x="323" y="175"/>
                    </a:lnTo>
                    <a:lnTo>
                      <a:pt x="323" y="175"/>
                    </a:lnTo>
                    <a:lnTo>
                      <a:pt x="321" y="175"/>
                    </a:lnTo>
                    <a:lnTo>
                      <a:pt x="321" y="175"/>
                    </a:lnTo>
                    <a:lnTo>
                      <a:pt x="321" y="173"/>
                    </a:lnTo>
                    <a:lnTo>
                      <a:pt x="319" y="173"/>
                    </a:lnTo>
                    <a:lnTo>
                      <a:pt x="321" y="171"/>
                    </a:lnTo>
                    <a:lnTo>
                      <a:pt x="321" y="169"/>
                    </a:lnTo>
                    <a:lnTo>
                      <a:pt x="321" y="169"/>
                    </a:lnTo>
                    <a:lnTo>
                      <a:pt x="323" y="167"/>
                    </a:lnTo>
                    <a:lnTo>
                      <a:pt x="325" y="167"/>
                    </a:lnTo>
                    <a:lnTo>
                      <a:pt x="325" y="165"/>
                    </a:lnTo>
                    <a:lnTo>
                      <a:pt x="325" y="165"/>
                    </a:lnTo>
                    <a:lnTo>
                      <a:pt x="325" y="164"/>
                    </a:lnTo>
                    <a:lnTo>
                      <a:pt x="325" y="164"/>
                    </a:lnTo>
                    <a:lnTo>
                      <a:pt x="325" y="164"/>
                    </a:lnTo>
                    <a:lnTo>
                      <a:pt x="325" y="164"/>
                    </a:lnTo>
                    <a:lnTo>
                      <a:pt x="325" y="164"/>
                    </a:lnTo>
                    <a:lnTo>
                      <a:pt x="325" y="164"/>
                    </a:lnTo>
                    <a:lnTo>
                      <a:pt x="325" y="164"/>
                    </a:lnTo>
                    <a:lnTo>
                      <a:pt x="325" y="164"/>
                    </a:lnTo>
                    <a:lnTo>
                      <a:pt x="325" y="164"/>
                    </a:lnTo>
                    <a:lnTo>
                      <a:pt x="325" y="164"/>
                    </a:lnTo>
                    <a:lnTo>
                      <a:pt x="325" y="162"/>
                    </a:lnTo>
                    <a:lnTo>
                      <a:pt x="325" y="162"/>
                    </a:lnTo>
                    <a:lnTo>
                      <a:pt x="325" y="162"/>
                    </a:lnTo>
                    <a:lnTo>
                      <a:pt x="325" y="162"/>
                    </a:lnTo>
                    <a:lnTo>
                      <a:pt x="325" y="162"/>
                    </a:lnTo>
                    <a:lnTo>
                      <a:pt x="325" y="162"/>
                    </a:lnTo>
                    <a:lnTo>
                      <a:pt x="326" y="162"/>
                    </a:lnTo>
                    <a:lnTo>
                      <a:pt x="326" y="162"/>
                    </a:lnTo>
                    <a:lnTo>
                      <a:pt x="328" y="164"/>
                    </a:lnTo>
                    <a:lnTo>
                      <a:pt x="328" y="164"/>
                    </a:lnTo>
                    <a:lnTo>
                      <a:pt x="328" y="164"/>
                    </a:lnTo>
                    <a:lnTo>
                      <a:pt x="328" y="165"/>
                    </a:lnTo>
                    <a:lnTo>
                      <a:pt x="328" y="165"/>
                    </a:lnTo>
                    <a:lnTo>
                      <a:pt x="328" y="165"/>
                    </a:lnTo>
                    <a:lnTo>
                      <a:pt x="330" y="165"/>
                    </a:lnTo>
                    <a:lnTo>
                      <a:pt x="330" y="165"/>
                    </a:lnTo>
                    <a:lnTo>
                      <a:pt x="330" y="165"/>
                    </a:lnTo>
                    <a:lnTo>
                      <a:pt x="330" y="165"/>
                    </a:lnTo>
                    <a:lnTo>
                      <a:pt x="332" y="167"/>
                    </a:lnTo>
                    <a:lnTo>
                      <a:pt x="334" y="167"/>
                    </a:lnTo>
                    <a:lnTo>
                      <a:pt x="334" y="165"/>
                    </a:lnTo>
                    <a:lnTo>
                      <a:pt x="334" y="165"/>
                    </a:lnTo>
                    <a:lnTo>
                      <a:pt x="334" y="165"/>
                    </a:lnTo>
                    <a:lnTo>
                      <a:pt x="334" y="164"/>
                    </a:lnTo>
                    <a:lnTo>
                      <a:pt x="334" y="164"/>
                    </a:lnTo>
                    <a:lnTo>
                      <a:pt x="334" y="164"/>
                    </a:lnTo>
                    <a:lnTo>
                      <a:pt x="334" y="164"/>
                    </a:lnTo>
                    <a:lnTo>
                      <a:pt x="334" y="164"/>
                    </a:lnTo>
                    <a:lnTo>
                      <a:pt x="334" y="164"/>
                    </a:lnTo>
                    <a:lnTo>
                      <a:pt x="334" y="164"/>
                    </a:lnTo>
                    <a:lnTo>
                      <a:pt x="334" y="164"/>
                    </a:lnTo>
                    <a:lnTo>
                      <a:pt x="334" y="164"/>
                    </a:lnTo>
                    <a:lnTo>
                      <a:pt x="336" y="164"/>
                    </a:lnTo>
                    <a:lnTo>
                      <a:pt x="336" y="164"/>
                    </a:lnTo>
                    <a:lnTo>
                      <a:pt x="336" y="165"/>
                    </a:lnTo>
                    <a:lnTo>
                      <a:pt x="336" y="165"/>
                    </a:lnTo>
                    <a:lnTo>
                      <a:pt x="336" y="165"/>
                    </a:lnTo>
                    <a:lnTo>
                      <a:pt x="336" y="167"/>
                    </a:lnTo>
                    <a:lnTo>
                      <a:pt x="336" y="167"/>
                    </a:lnTo>
                    <a:lnTo>
                      <a:pt x="338" y="169"/>
                    </a:lnTo>
                    <a:lnTo>
                      <a:pt x="340" y="171"/>
                    </a:lnTo>
                    <a:lnTo>
                      <a:pt x="340" y="171"/>
                    </a:lnTo>
                    <a:lnTo>
                      <a:pt x="342" y="171"/>
                    </a:lnTo>
                    <a:lnTo>
                      <a:pt x="344" y="171"/>
                    </a:lnTo>
                    <a:lnTo>
                      <a:pt x="344" y="171"/>
                    </a:lnTo>
                    <a:lnTo>
                      <a:pt x="344" y="169"/>
                    </a:lnTo>
                    <a:lnTo>
                      <a:pt x="344" y="169"/>
                    </a:lnTo>
                    <a:lnTo>
                      <a:pt x="344" y="169"/>
                    </a:lnTo>
                    <a:lnTo>
                      <a:pt x="344" y="167"/>
                    </a:lnTo>
                    <a:lnTo>
                      <a:pt x="344" y="167"/>
                    </a:lnTo>
                    <a:lnTo>
                      <a:pt x="344" y="167"/>
                    </a:lnTo>
                    <a:lnTo>
                      <a:pt x="345" y="167"/>
                    </a:lnTo>
                    <a:lnTo>
                      <a:pt x="345" y="169"/>
                    </a:lnTo>
                    <a:lnTo>
                      <a:pt x="347" y="173"/>
                    </a:lnTo>
                    <a:lnTo>
                      <a:pt x="347" y="173"/>
                    </a:lnTo>
                    <a:lnTo>
                      <a:pt x="347" y="173"/>
                    </a:lnTo>
                    <a:lnTo>
                      <a:pt x="347" y="175"/>
                    </a:lnTo>
                    <a:lnTo>
                      <a:pt x="347" y="175"/>
                    </a:lnTo>
                    <a:lnTo>
                      <a:pt x="347" y="177"/>
                    </a:lnTo>
                    <a:lnTo>
                      <a:pt x="347" y="177"/>
                    </a:lnTo>
                    <a:lnTo>
                      <a:pt x="347" y="179"/>
                    </a:lnTo>
                    <a:lnTo>
                      <a:pt x="347" y="179"/>
                    </a:lnTo>
                    <a:lnTo>
                      <a:pt x="347" y="181"/>
                    </a:lnTo>
                    <a:lnTo>
                      <a:pt x="347" y="183"/>
                    </a:lnTo>
                    <a:lnTo>
                      <a:pt x="347" y="183"/>
                    </a:lnTo>
                    <a:lnTo>
                      <a:pt x="347" y="183"/>
                    </a:lnTo>
                    <a:lnTo>
                      <a:pt x="347" y="184"/>
                    </a:lnTo>
                    <a:lnTo>
                      <a:pt x="353" y="184"/>
                    </a:lnTo>
                    <a:lnTo>
                      <a:pt x="355" y="186"/>
                    </a:lnTo>
                    <a:lnTo>
                      <a:pt x="355" y="186"/>
                    </a:lnTo>
                    <a:lnTo>
                      <a:pt x="357" y="186"/>
                    </a:lnTo>
                    <a:lnTo>
                      <a:pt x="357" y="186"/>
                    </a:lnTo>
                    <a:lnTo>
                      <a:pt x="359" y="186"/>
                    </a:lnTo>
                    <a:lnTo>
                      <a:pt x="359" y="186"/>
                    </a:lnTo>
                    <a:lnTo>
                      <a:pt x="361" y="186"/>
                    </a:lnTo>
                    <a:lnTo>
                      <a:pt x="361" y="186"/>
                    </a:lnTo>
                    <a:lnTo>
                      <a:pt x="361" y="186"/>
                    </a:lnTo>
                    <a:lnTo>
                      <a:pt x="362" y="186"/>
                    </a:lnTo>
                    <a:lnTo>
                      <a:pt x="364" y="186"/>
                    </a:lnTo>
                    <a:lnTo>
                      <a:pt x="366" y="186"/>
                    </a:lnTo>
                    <a:lnTo>
                      <a:pt x="370" y="186"/>
                    </a:lnTo>
                    <a:lnTo>
                      <a:pt x="372" y="186"/>
                    </a:lnTo>
                    <a:lnTo>
                      <a:pt x="372" y="186"/>
                    </a:lnTo>
                    <a:lnTo>
                      <a:pt x="374" y="186"/>
                    </a:lnTo>
                    <a:lnTo>
                      <a:pt x="374" y="186"/>
                    </a:lnTo>
                    <a:lnTo>
                      <a:pt x="376" y="186"/>
                    </a:lnTo>
                    <a:lnTo>
                      <a:pt x="376" y="186"/>
                    </a:lnTo>
                    <a:lnTo>
                      <a:pt x="378" y="186"/>
                    </a:lnTo>
                    <a:lnTo>
                      <a:pt x="381" y="186"/>
                    </a:lnTo>
                    <a:lnTo>
                      <a:pt x="383" y="186"/>
                    </a:lnTo>
                    <a:lnTo>
                      <a:pt x="387" y="188"/>
                    </a:lnTo>
                    <a:lnTo>
                      <a:pt x="389" y="190"/>
                    </a:lnTo>
                    <a:lnTo>
                      <a:pt x="389" y="190"/>
                    </a:lnTo>
                    <a:lnTo>
                      <a:pt x="389" y="190"/>
                    </a:lnTo>
                    <a:lnTo>
                      <a:pt x="391" y="190"/>
                    </a:lnTo>
                    <a:lnTo>
                      <a:pt x="391" y="190"/>
                    </a:lnTo>
                    <a:lnTo>
                      <a:pt x="389" y="192"/>
                    </a:lnTo>
                    <a:lnTo>
                      <a:pt x="389" y="192"/>
                    </a:lnTo>
                    <a:lnTo>
                      <a:pt x="389" y="192"/>
                    </a:lnTo>
                    <a:lnTo>
                      <a:pt x="389" y="192"/>
                    </a:lnTo>
                    <a:lnTo>
                      <a:pt x="387" y="190"/>
                    </a:lnTo>
                    <a:lnTo>
                      <a:pt x="387" y="190"/>
                    </a:lnTo>
                    <a:lnTo>
                      <a:pt x="387" y="190"/>
                    </a:lnTo>
                    <a:lnTo>
                      <a:pt x="385" y="192"/>
                    </a:lnTo>
                    <a:lnTo>
                      <a:pt x="385" y="192"/>
                    </a:lnTo>
                    <a:lnTo>
                      <a:pt x="385" y="192"/>
                    </a:lnTo>
                    <a:lnTo>
                      <a:pt x="385" y="192"/>
                    </a:lnTo>
                    <a:lnTo>
                      <a:pt x="385" y="192"/>
                    </a:lnTo>
                    <a:lnTo>
                      <a:pt x="383" y="198"/>
                    </a:lnTo>
                    <a:lnTo>
                      <a:pt x="383" y="198"/>
                    </a:lnTo>
                    <a:lnTo>
                      <a:pt x="383" y="200"/>
                    </a:lnTo>
                    <a:lnTo>
                      <a:pt x="383" y="200"/>
                    </a:lnTo>
                    <a:lnTo>
                      <a:pt x="383" y="200"/>
                    </a:lnTo>
                    <a:lnTo>
                      <a:pt x="383" y="200"/>
                    </a:lnTo>
                    <a:lnTo>
                      <a:pt x="383" y="200"/>
                    </a:lnTo>
                    <a:lnTo>
                      <a:pt x="383" y="200"/>
                    </a:lnTo>
                    <a:lnTo>
                      <a:pt x="383" y="200"/>
                    </a:lnTo>
                    <a:lnTo>
                      <a:pt x="383" y="200"/>
                    </a:lnTo>
                    <a:lnTo>
                      <a:pt x="381" y="200"/>
                    </a:lnTo>
                    <a:lnTo>
                      <a:pt x="381" y="200"/>
                    </a:lnTo>
                    <a:lnTo>
                      <a:pt x="381" y="201"/>
                    </a:lnTo>
                    <a:lnTo>
                      <a:pt x="381" y="201"/>
                    </a:lnTo>
                    <a:lnTo>
                      <a:pt x="381" y="201"/>
                    </a:lnTo>
                    <a:lnTo>
                      <a:pt x="380" y="203"/>
                    </a:lnTo>
                    <a:lnTo>
                      <a:pt x="380" y="203"/>
                    </a:lnTo>
                    <a:lnTo>
                      <a:pt x="380" y="203"/>
                    </a:lnTo>
                    <a:lnTo>
                      <a:pt x="380" y="203"/>
                    </a:lnTo>
                    <a:lnTo>
                      <a:pt x="378" y="203"/>
                    </a:lnTo>
                    <a:lnTo>
                      <a:pt x="378" y="203"/>
                    </a:lnTo>
                    <a:lnTo>
                      <a:pt x="378" y="203"/>
                    </a:lnTo>
                    <a:lnTo>
                      <a:pt x="378" y="203"/>
                    </a:lnTo>
                    <a:lnTo>
                      <a:pt x="378" y="203"/>
                    </a:lnTo>
                    <a:lnTo>
                      <a:pt x="376" y="203"/>
                    </a:lnTo>
                    <a:lnTo>
                      <a:pt x="376" y="203"/>
                    </a:lnTo>
                    <a:lnTo>
                      <a:pt x="376" y="203"/>
                    </a:lnTo>
                    <a:lnTo>
                      <a:pt x="376" y="203"/>
                    </a:lnTo>
                    <a:lnTo>
                      <a:pt x="376" y="205"/>
                    </a:lnTo>
                    <a:lnTo>
                      <a:pt x="374" y="205"/>
                    </a:lnTo>
                    <a:lnTo>
                      <a:pt x="372" y="205"/>
                    </a:lnTo>
                    <a:lnTo>
                      <a:pt x="372" y="205"/>
                    </a:lnTo>
                    <a:lnTo>
                      <a:pt x="370" y="207"/>
                    </a:lnTo>
                    <a:lnTo>
                      <a:pt x="370" y="211"/>
                    </a:lnTo>
                    <a:lnTo>
                      <a:pt x="368" y="213"/>
                    </a:lnTo>
                    <a:lnTo>
                      <a:pt x="368" y="213"/>
                    </a:lnTo>
                    <a:lnTo>
                      <a:pt x="370" y="219"/>
                    </a:lnTo>
                    <a:lnTo>
                      <a:pt x="370" y="220"/>
                    </a:lnTo>
                    <a:lnTo>
                      <a:pt x="370" y="220"/>
                    </a:lnTo>
                    <a:lnTo>
                      <a:pt x="372" y="220"/>
                    </a:lnTo>
                    <a:lnTo>
                      <a:pt x="372" y="222"/>
                    </a:lnTo>
                    <a:lnTo>
                      <a:pt x="372" y="222"/>
                    </a:lnTo>
                    <a:lnTo>
                      <a:pt x="372" y="222"/>
                    </a:lnTo>
                    <a:lnTo>
                      <a:pt x="372" y="222"/>
                    </a:lnTo>
                    <a:lnTo>
                      <a:pt x="372" y="222"/>
                    </a:lnTo>
                    <a:lnTo>
                      <a:pt x="372" y="222"/>
                    </a:lnTo>
                    <a:lnTo>
                      <a:pt x="372" y="220"/>
                    </a:lnTo>
                    <a:lnTo>
                      <a:pt x="372" y="220"/>
                    </a:lnTo>
                    <a:lnTo>
                      <a:pt x="374" y="220"/>
                    </a:lnTo>
                    <a:lnTo>
                      <a:pt x="374" y="222"/>
                    </a:lnTo>
                    <a:lnTo>
                      <a:pt x="374" y="222"/>
                    </a:lnTo>
                    <a:lnTo>
                      <a:pt x="374" y="224"/>
                    </a:lnTo>
                    <a:lnTo>
                      <a:pt x="376" y="224"/>
                    </a:lnTo>
                    <a:lnTo>
                      <a:pt x="376" y="224"/>
                    </a:lnTo>
                    <a:lnTo>
                      <a:pt x="376" y="224"/>
                    </a:lnTo>
                    <a:lnTo>
                      <a:pt x="378" y="224"/>
                    </a:lnTo>
                    <a:lnTo>
                      <a:pt x="378" y="222"/>
                    </a:lnTo>
                    <a:lnTo>
                      <a:pt x="380" y="222"/>
                    </a:lnTo>
                    <a:lnTo>
                      <a:pt x="378" y="220"/>
                    </a:lnTo>
                    <a:lnTo>
                      <a:pt x="378" y="220"/>
                    </a:lnTo>
                    <a:lnTo>
                      <a:pt x="378" y="219"/>
                    </a:lnTo>
                    <a:lnTo>
                      <a:pt x="378" y="219"/>
                    </a:lnTo>
                    <a:lnTo>
                      <a:pt x="380" y="219"/>
                    </a:lnTo>
                    <a:lnTo>
                      <a:pt x="380" y="219"/>
                    </a:lnTo>
                    <a:lnTo>
                      <a:pt x="380" y="217"/>
                    </a:lnTo>
                    <a:lnTo>
                      <a:pt x="380" y="217"/>
                    </a:lnTo>
                    <a:lnTo>
                      <a:pt x="380" y="217"/>
                    </a:lnTo>
                    <a:lnTo>
                      <a:pt x="381" y="215"/>
                    </a:lnTo>
                    <a:lnTo>
                      <a:pt x="381" y="215"/>
                    </a:lnTo>
                    <a:lnTo>
                      <a:pt x="381" y="215"/>
                    </a:lnTo>
                    <a:lnTo>
                      <a:pt x="381" y="215"/>
                    </a:lnTo>
                    <a:lnTo>
                      <a:pt x="381" y="213"/>
                    </a:lnTo>
                    <a:lnTo>
                      <a:pt x="381" y="213"/>
                    </a:lnTo>
                    <a:lnTo>
                      <a:pt x="381" y="213"/>
                    </a:lnTo>
                    <a:lnTo>
                      <a:pt x="381" y="211"/>
                    </a:lnTo>
                    <a:lnTo>
                      <a:pt x="381" y="211"/>
                    </a:lnTo>
                    <a:lnTo>
                      <a:pt x="383" y="213"/>
                    </a:lnTo>
                    <a:lnTo>
                      <a:pt x="383" y="213"/>
                    </a:lnTo>
                    <a:lnTo>
                      <a:pt x="385" y="211"/>
                    </a:lnTo>
                    <a:lnTo>
                      <a:pt x="385" y="211"/>
                    </a:lnTo>
                    <a:lnTo>
                      <a:pt x="387" y="213"/>
                    </a:lnTo>
                    <a:lnTo>
                      <a:pt x="387" y="213"/>
                    </a:lnTo>
                    <a:lnTo>
                      <a:pt x="387" y="217"/>
                    </a:lnTo>
                    <a:lnTo>
                      <a:pt x="387" y="219"/>
                    </a:lnTo>
                    <a:lnTo>
                      <a:pt x="387" y="220"/>
                    </a:lnTo>
                    <a:lnTo>
                      <a:pt x="387" y="220"/>
                    </a:lnTo>
                    <a:lnTo>
                      <a:pt x="387" y="222"/>
                    </a:lnTo>
                    <a:lnTo>
                      <a:pt x="389" y="224"/>
                    </a:lnTo>
                    <a:lnTo>
                      <a:pt x="389" y="226"/>
                    </a:lnTo>
                    <a:lnTo>
                      <a:pt x="389" y="226"/>
                    </a:lnTo>
                    <a:lnTo>
                      <a:pt x="389" y="226"/>
                    </a:lnTo>
                    <a:lnTo>
                      <a:pt x="389" y="226"/>
                    </a:lnTo>
                    <a:lnTo>
                      <a:pt x="389" y="228"/>
                    </a:lnTo>
                    <a:lnTo>
                      <a:pt x="391" y="230"/>
                    </a:lnTo>
                    <a:lnTo>
                      <a:pt x="391" y="230"/>
                    </a:lnTo>
                    <a:lnTo>
                      <a:pt x="391" y="230"/>
                    </a:lnTo>
                    <a:lnTo>
                      <a:pt x="391" y="230"/>
                    </a:lnTo>
                    <a:lnTo>
                      <a:pt x="391" y="234"/>
                    </a:lnTo>
                    <a:lnTo>
                      <a:pt x="391" y="234"/>
                    </a:lnTo>
                    <a:lnTo>
                      <a:pt x="391" y="236"/>
                    </a:lnTo>
                    <a:lnTo>
                      <a:pt x="391" y="241"/>
                    </a:lnTo>
                    <a:lnTo>
                      <a:pt x="393" y="241"/>
                    </a:lnTo>
                    <a:lnTo>
                      <a:pt x="393" y="239"/>
                    </a:lnTo>
                    <a:lnTo>
                      <a:pt x="393" y="239"/>
                    </a:lnTo>
                    <a:lnTo>
                      <a:pt x="393" y="239"/>
                    </a:lnTo>
                    <a:lnTo>
                      <a:pt x="395" y="239"/>
                    </a:lnTo>
                    <a:lnTo>
                      <a:pt x="395" y="239"/>
                    </a:lnTo>
                    <a:lnTo>
                      <a:pt x="395" y="239"/>
                    </a:lnTo>
                    <a:lnTo>
                      <a:pt x="397" y="241"/>
                    </a:lnTo>
                    <a:lnTo>
                      <a:pt x="397" y="241"/>
                    </a:lnTo>
                    <a:lnTo>
                      <a:pt x="397" y="241"/>
                    </a:lnTo>
                    <a:lnTo>
                      <a:pt x="399" y="241"/>
                    </a:lnTo>
                    <a:lnTo>
                      <a:pt x="399" y="239"/>
                    </a:lnTo>
                    <a:lnTo>
                      <a:pt x="399" y="239"/>
                    </a:lnTo>
                    <a:lnTo>
                      <a:pt x="399" y="238"/>
                    </a:lnTo>
                    <a:lnTo>
                      <a:pt x="400" y="238"/>
                    </a:lnTo>
                    <a:lnTo>
                      <a:pt x="400" y="238"/>
                    </a:lnTo>
                    <a:lnTo>
                      <a:pt x="400" y="238"/>
                    </a:lnTo>
                    <a:lnTo>
                      <a:pt x="400" y="238"/>
                    </a:lnTo>
                    <a:lnTo>
                      <a:pt x="400" y="238"/>
                    </a:lnTo>
                    <a:lnTo>
                      <a:pt x="400" y="236"/>
                    </a:lnTo>
                    <a:lnTo>
                      <a:pt x="400" y="236"/>
                    </a:lnTo>
                    <a:lnTo>
                      <a:pt x="400" y="234"/>
                    </a:lnTo>
                    <a:lnTo>
                      <a:pt x="400" y="234"/>
                    </a:lnTo>
                    <a:lnTo>
                      <a:pt x="400" y="232"/>
                    </a:lnTo>
                    <a:lnTo>
                      <a:pt x="400" y="232"/>
                    </a:lnTo>
                    <a:lnTo>
                      <a:pt x="400" y="228"/>
                    </a:lnTo>
                    <a:lnTo>
                      <a:pt x="400" y="228"/>
                    </a:lnTo>
                    <a:lnTo>
                      <a:pt x="400" y="226"/>
                    </a:lnTo>
                    <a:lnTo>
                      <a:pt x="400" y="226"/>
                    </a:lnTo>
                    <a:lnTo>
                      <a:pt x="400" y="224"/>
                    </a:lnTo>
                    <a:lnTo>
                      <a:pt x="400" y="224"/>
                    </a:lnTo>
                    <a:lnTo>
                      <a:pt x="402" y="222"/>
                    </a:lnTo>
                    <a:lnTo>
                      <a:pt x="402" y="224"/>
                    </a:lnTo>
                    <a:lnTo>
                      <a:pt x="402" y="224"/>
                    </a:lnTo>
                    <a:lnTo>
                      <a:pt x="402" y="224"/>
                    </a:lnTo>
                    <a:lnTo>
                      <a:pt x="404" y="222"/>
                    </a:lnTo>
                    <a:lnTo>
                      <a:pt x="404" y="220"/>
                    </a:lnTo>
                    <a:lnTo>
                      <a:pt x="404" y="215"/>
                    </a:lnTo>
                    <a:lnTo>
                      <a:pt x="404" y="213"/>
                    </a:lnTo>
                    <a:lnTo>
                      <a:pt x="404" y="213"/>
                    </a:lnTo>
                    <a:lnTo>
                      <a:pt x="404" y="213"/>
                    </a:lnTo>
                    <a:lnTo>
                      <a:pt x="404" y="211"/>
                    </a:lnTo>
                    <a:lnTo>
                      <a:pt x="404" y="211"/>
                    </a:lnTo>
                    <a:lnTo>
                      <a:pt x="404" y="205"/>
                    </a:lnTo>
                    <a:lnTo>
                      <a:pt x="404" y="205"/>
                    </a:lnTo>
                    <a:lnTo>
                      <a:pt x="404" y="205"/>
                    </a:lnTo>
                    <a:lnTo>
                      <a:pt x="404" y="205"/>
                    </a:lnTo>
                    <a:lnTo>
                      <a:pt x="404" y="205"/>
                    </a:lnTo>
                    <a:lnTo>
                      <a:pt x="404" y="205"/>
                    </a:lnTo>
                    <a:lnTo>
                      <a:pt x="404" y="205"/>
                    </a:lnTo>
                    <a:lnTo>
                      <a:pt x="406" y="207"/>
                    </a:lnTo>
                    <a:lnTo>
                      <a:pt x="406" y="207"/>
                    </a:lnTo>
                    <a:lnTo>
                      <a:pt x="408" y="207"/>
                    </a:lnTo>
                    <a:lnTo>
                      <a:pt x="408" y="207"/>
                    </a:lnTo>
                    <a:lnTo>
                      <a:pt x="408" y="207"/>
                    </a:lnTo>
                    <a:lnTo>
                      <a:pt x="408" y="207"/>
                    </a:lnTo>
                    <a:lnTo>
                      <a:pt x="410" y="207"/>
                    </a:lnTo>
                    <a:lnTo>
                      <a:pt x="412" y="207"/>
                    </a:lnTo>
                    <a:lnTo>
                      <a:pt x="414" y="207"/>
                    </a:lnTo>
                    <a:lnTo>
                      <a:pt x="414" y="207"/>
                    </a:lnTo>
                    <a:lnTo>
                      <a:pt x="414" y="209"/>
                    </a:lnTo>
                    <a:lnTo>
                      <a:pt x="416" y="209"/>
                    </a:lnTo>
                    <a:lnTo>
                      <a:pt x="416" y="209"/>
                    </a:lnTo>
                    <a:lnTo>
                      <a:pt x="416" y="209"/>
                    </a:lnTo>
                    <a:lnTo>
                      <a:pt x="417" y="209"/>
                    </a:lnTo>
                    <a:lnTo>
                      <a:pt x="417" y="207"/>
                    </a:lnTo>
                    <a:lnTo>
                      <a:pt x="417" y="207"/>
                    </a:lnTo>
                    <a:lnTo>
                      <a:pt x="417" y="205"/>
                    </a:lnTo>
                    <a:lnTo>
                      <a:pt x="419" y="201"/>
                    </a:lnTo>
                    <a:lnTo>
                      <a:pt x="419" y="200"/>
                    </a:lnTo>
                    <a:lnTo>
                      <a:pt x="421" y="198"/>
                    </a:lnTo>
                    <a:lnTo>
                      <a:pt x="421" y="198"/>
                    </a:lnTo>
                    <a:lnTo>
                      <a:pt x="421" y="196"/>
                    </a:lnTo>
                    <a:lnTo>
                      <a:pt x="423" y="194"/>
                    </a:lnTo>
                    <a:lnTo>
                      <a:pt x="423" y="194"/>
                    </a:lnTo>
                    <a:lnTo>
                      <a:pt x="425" y="190"/>
                    </a:lnTo>
                    <a:lnTo>
                      <a:pt x="425" y="188"/>
                    </a:lnTo>
                    <a:lnTo>
                      <a:pt x="425" y="188"/>
                    </a:lnTo>
                    <a:lnTo>
                      <a:pt x="425" y="188"/>
                    </a:lnTo>
                    <a:lnTo>
                      <a:pt x="425" y="186"/>
                    </a:lnTo>
                    <a:lnTo>
                      <a:pt x="425" y="186"/>
                    </a:lnTo>
                    <a:lnTo>
                      <a:pt x="425" y="186"/>
                    </a:lnTo>
                    <a:lnTo>
                      <a:pt x="425" y="186"/>
                    </a:lnTo>
                    <a:lnTo>
                      <a:pt x="425" y="186"/>
                    </a:lnTo>
                    <a:lnTo>
                      <a:pt x="425" y="186"/>
                    </a:lnTo>
                    <a:lnTo>
                      <a:pt x="423" y="186"/>
                    </a:lnTo>
                    <a:lnTo>
                      <a:pt x="423" y="186"/>
                    </a:lnTo>
                    <a:lnTo>
                      <a:pt x="423" y="184"/>
                    </a:lnTo>
                    <a:lnTo>
                      <a:pt x="423" y="184"/>
                    </a:lnTo>
                    <a:lnTo>
                      <a:pt x="423" y="184"/>
                    </a:lnTo>
                    <a:lnTo>
                      <a:pt x="423" y="184"/>
                    </a:lnTo>
                    <a:lnTo>
                      <a:pt x="423" y="184"/>
                    </a:lnTo>
                    <a:lnTo>
                      <a:pt x="423" y="183"/>
                    </a:lnTo>
                    <a:lnTo>
                      <a:pt x="423" y="183"/>
                    </a:lnTo>
                    <a:lnTo>
                      <a:pt x="425" y="181"/>
                    </a:lnTo>
                    <a:lnTo>
                      <a:pt x="425" y="181"/>
                    </a:lnTo>
                    <a:lnTo>
                      <a:pt x="427" y="181"/>
                    </a:lnTo>
                    <a:lnTo>
                      <a:pt x="427" y="179"/>
                    </a:lnTo>
                    <a:lnTo>
                      <a:pt x="427" y="179"/>
                    </a:lnTo>
                    <a:lnTo>
                      <a:pt x="429" y="179"/>
                    </a:lnTo>
                    <a:lnTo>
                      <a:pt x="429" y="177"/>
                    </a:lnTo>
                    <a:lnTo>
                      <a:pt x="429" y="177"/>
                    </a:lnTo>
                    <a:lnTo>
                      <a:pt x="431" y="175"/>
                    </a:lnTo>
                    <a:lnTo>
                      <a:pt x="431" y="175"/>
                    </a:lnTo>
                    <a:lnTo>
                      <a:pt x="431" y="173"/>
                    </a:lnTo>
                    <a:lnTo>
                      <a:pt x="431" y="173"/>
                    </a:lnTo>
                    <a:lnTo>
                      <a:pt x="431" y="173"/>
                    </a:lnTo>
                    <a:lnTo>
                      <a:pt x="433" y="171"/>
                    </a:lnTo>
                    <a:lnTo>
                      <a:pt x="433" y="171"/>
                    </a:lnTo>
                    <a:lnTo>
                      <a:pt x="433" y="171"/>
                    </a:lnTo>
                    <a:lnTo>
                      <a:pt x="433" y="169"/>
                    </a:lnTo>
                    <a:lnTo>
                      <a:pt x="433" y="169"/>
                    </a:lnTo>
                    <a:lnTo>
                      <a:pt x="433" y="169"/>
                    </a:lnTo>
                    <a:lnTo>
                      <a:pt x="433" y="169"/>
                    </a:lnTo>
                    <a:lnTo>
                      <a:pt x="433" y="169"/>
                    </a:lnTo>
                    <a:lnTo>
                      <a:pt x="431" y="167"/>
                    </a:lnTo>
                    <a:lnTo>
                      <a:pt x="431" y="167"/>
                    </a:lnTo>
                    <a:lnTo>
                      <a:pt x="431" y="167"/>
                    </a:lnTo>
                    <a:lnTo>
                      <a:pt x="431" y="165"/>
                    </a:lnTo>
                    <a:lnTo>
                      <a:pt x="431" y="165"/>
                    </a:lnTo>
                    <a:lnTo>
                      <a:pt x="431" y="164"/>
                    </a:lnTo>
                    <a:lnTo>
                      <a:pt x="431" y="164"/>
                    </a:lnTo>
                    <a:lnTo>
                      <a:pt x="431" y="164"/>
                    </a:lnTo>
                    <a:lnTo>
                      <a:pt x="431" y="162"/>
                    </a:lnTo>
                    <a:lnTo>
                      <a:pt x="433" y="162"/>
                    </a:lnTo>
                    <a:lnTo>
                      <a:pt x="433" y="160"/>
                    </a:lnTo>
                    <a:lnTo>
                      <a:pt x="433" y="160"/>
                    </a:lnTo>
                    <a:lnTo>
                      <a:pt x="433" y="160"/>
                    </a:lnTo>
                    <a:lnTo>
                      <a:pt x="435" y="160"/>
                    </a:lnTo>
                    <a:lnTo>
                      <a:pt x="435" y="160"/>
                    </a:lnTo>
                    <a:lnTo>
                      <a:pt x="435" y="160"/>
                    </a:lnTo>
                    <a:lnTo>
                      <a:pt x="438" y="158"/>
                    </a:lnTo>
                    <a:lnTo>
                      <a:pt x="440" y="156"/>
                    </a:lnTo>
                    <a:lnTo>
                      <a:pt x="442" y="154"/>
                    </a:lnTo>
                    <a:lnTo>
                      <a:pt x="444" y="152"/>
                    </a:lnTo>
                    <a:lnTo>
                      <a:pt x="444" y="152"/>
                    </a:lnTo>
                    <a:lnTo>
                      <a:pt x="444" y="152"/>
                    </a:lnTo>
                    <a:lnTo>
                      <a:pt x="446" y="152"/>
                    </a:lnTo>
                    <a:lnTo>
                      <a:pt x="446" y="152"/>
                    </a:lnTo>
                    <a:lnTo>
                      <a:pt x="446" y="150"/>
                    </a:lnTo>
                    <a:lnTo>
                      <a:pt x="446" y="150"/>
                    </a:lnTo>
                    <a:lnTo>
                      <a:pt x="448" y="150"/>
                    </a:lnTo>
                    <a:lnTo>
                      <a:pt x="448" y="148"/>
                    </a:lnTo>
                    <a:lnTo>
                      <a:pt x="448" y="148"/>
                    </a:lnTo>
                    <a:lnTo>
                      <a:pt x="448" y="148"/>
                    </a:lnTo>
                    <a:lnTo>
                      <a:pt x="450" y="148"/>
                    </a:lnTo>
                    <a:lnTo>
                      <a:pt x="452" y="148"/>
                    </a:lnTo>
                    <a:lnTo>
                      <a:pt x="455" y="146"/>
                    </a:lnTo>
                    <a:lnTo>
                      <a:pt x="457" y="146"/>
                    </a:lnTo>
                    <a:lnTo>
                      <a:pt x="459" y="148"/>
                    </a:lnTo>
                    <a:lnTo>
                      <a:pt x="459" y="148"/>
                    </a:lnTo>
                    <a:lnTo>
                      <a:pt x="461" y="150"/>
                    </a:lnTo>
                    <a:lnTo>
                      <a:pt x="461" y="150"/>
                    </a:lnTo>
                    <a:lnTo>
                      <a:pt x="461" y="150"/>
                    </a:lnTo>
                    <a:lnTo>
                      <a:pt x="463" y="152"/>
                    </a:lnTo>
                    <a:lnTo>
                      <a:pt x="463" y="152"/>
                    </a:lnTo>
                    <a:lnTo>
                      <a:pt x="463" y="150"/>
                    </a:lnTo>
                    <a:lnTo>
                      <a:pt x="465" y="150"/>
                    </a:lnTo>
                    <a:lnTo>
                      <a:pt x="461" y="146"/>
                    </a:lnTo>
                    <a:lnTo>
                      <a:pt x="461" y="146"/>
                    </a:lnTo>
                    <a:lnTo>
                      <a:pt x="461" y="145"/>
                    </a:lnTo>
                    <a:lnTo>
                      <a:pt x="461" y="145"/>
                    </a:lnTo>
                    <a:lnTo>
                      <a:pt x="461" y="145"/>
                    </a:lnTo>
                    <a:lnTo>
                      <a:pt x="461" y="143"/>
                    </a:lnTo>
                    <a:lnTo>
                      <a:pt x="461" y="143"/>
                    </a:lnTo>
                    <a:lnTo>
                      <a:pt x="461" y="143"/>
                    </a:lnTo>
                    <a:lnTo>
                      <a:pt x="461" y="143"/>
                    </a:lnTo>
                    <a:lnTo>
                      <a:pt x="461" y="141"/>
                    </a:lnTo>
                    <a:lnTo>
                      <a:pt x="461" y="141"/>
                    </a:lnTo>
                    <a:lnTo>
                      <a:pt x="461" y="141"/>
                    </a:lnTo>
                    <a:lnTo>
                      <a:pt x="461" y="141"/>
                    </a:lnTo>
                    <a:lnTo>
                      <a:pt x="463" y="139"/>
                    </a:lnTo>
                    <a:lnTo>
                      <a:pt x="465" y="139"/>
                    </a:lnTo>
                    <a:lnTo>
                      <a:pt x="465" y="137"/>
                    </a:lnTo>
                    <a:lnTo>
                      <a:pt x="467" y="137"/>
                    </a:lnTo>
                    <a:lnTo>
                      <a:pt x="469" y="137"/>
                    </a:lnTo>
                    <a:lnTo>
                      <a:pt x="467" y="133"/>
                    </a:lnTo>
                    <a:close/>
                    <a:moveTo>
                      <a:pt x="400" y="469"/>
                    </a:moveTo>
                    <a:lnTo>
                      <a:pt x="400" y="469"/>
                    </a:lnTo>
                    <a:lnTo>
                      <a:pt x="400" y="469"/>
                    </a:lnTo>
                    <a:lnTo>
                      <a:pt x="399" y="469"/>
                    </a:lnTo>
                    <a:lnTo>
                      <a:pt x="400" y="471"/>
                    </a:lnTo>
                    <a:lnTo>
                      <a:pt x="400" y="471"/>
                    </a:lnTo>
                    <a:lnTo>
                      <a:pt x="400" y="471"/>
                    </a:lnTo>
                    <a:lnTo>
                      <a:pt x="400" y="469"/>
                    </a:lnTo>
                    <a:lnTo>
                      <a:pt x="400" y="469"/>
                    </a:lnTo>
                    <a:close/>
                    <a:moveTo>
                      <a:pt x="412" y="486"/>
                    </a:moveTo>
                    <a:lnTo>
                      <a:pt x="408" y="488"/>
                    </a:lnTo>
                    <a:lnTo>
                      <a:pt x="410" y="490"/>
                    </a:lnTo>
                    <a:lnTo>
                      <a:pt x="410" y="492"/>
                    </a:lnTo>
                    <a:lnTo>
                      <a:pt x="412" y="494"/>
                    </a:lnTo>
                    <a:lnTo>
                      <a:pt x="412" y="492"/>
                    </a:lnTo>
                    <a:lnTo>
                      <a:pt x="412" y="488"/>
                    </a:lnTo>
                    <a:lnTo>
                      <a:pt x="412" y="486"/>
                    </a:lnTo>
                    <a:close/>
                    <a:moveTo>
                      <a:pt x="404" y="475"/>
                    </a:moveTo>
                    <a:lnTo>
                      <a:pt x="404" y="477"/>
                    </a:lnTo>
                    <a:lnTo>
                      <a:pt x="406" y="475"/>
                    </a:lnTo>
                    <a:lnTo>
                      <a:pt x="404" y="475"/>
                    </a:lnTo>
                    <a:lnTo>
                      <a:pt x="404" y="475"/>
                    </a:lnTo>
                    <a:close/>
                    <a:moveTo>
                      <a:pt x="406" y="471"/>
                    </a:moveTo>
                    <a:lnTo>
                      <a:pt x="406" y="471"/>
                    </a:lnTo>
                    <a:lnTo>
                      <a:pt x="406" y="471"/>
                    </a:lnTo>
                    <a:lnTo>
                      <a:pt x="406" y="473"/>
                    </a:lnTo>
                    <a:lnTo>
                      <a:pt x="406" y="473"/>
                    </a:lnTo>
                    <a:lnTo>
                      <a:pt x="406" y="475"/>
                    </a:lnTo>
                    <a:lnTo>
                      <a:pt x="406" y="473"/>
                    </a:lnTo>
                    <a:lnTo>
                      <a:pt x="406" y="473"/>
                    </a:lnTo>
                    <a:lnTo>
                      <a:pt x="406" y="471"/>
                    </a:lnTo>
                    <a:lnTo>
                      <a:pt x="406" y="471"/>
                    </a:lnTo>
                    <a:lnTo>
                      <a:pt x="406" y="471"/>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23" name="Freeform 1868">
                <a:extLst>
                  <a:ext uri="{FF2B5EF4-FFF2-40B4-BE49-F238E27FC236}">
                    <a16:creationId xmlns:a16="http://schemas.microsoft.com/office/drawing/2014/main" id="{912E74AB-8BA3-6775-48CC-E746DC2ACA35}"/>
                  </a:ext>
                </a:extLst>
              </p:cNvPr>
              <p:cNvSpPr>
                <a:spLocks noEditPoints="1"/>
              </p:cNvSpPr>
              <p:nvPr/>
            </p:nvSpPr>
            <p:spPr bwMode="auto">
              <a:xfrm>
                <a:off x="23705769" y="-635318"/>
                <a:ext cx="5319460" cy="2602622"/>
              </a:xfrm>
              <a:custGeom>
                <a:avLst/>
                <a:gdLst>
                  <a:gd name="T0" fmla="*/ 646 w 652"/>
                  <a:gd name="T1" fmla="*/ 136 h 319"/>
                  <a:gd name="T2" fmla="*/ 631 w 652"/>
                  <a:gd name="T3" fmla="*/ 133 h 319"/>
                  <a:gd name="T4" fmla="*/ 614 w 652"/>
                  <a:gd name="T5" fmla="*/ 121 h 319"/>
                  <a:gd name="T6" fmla="*/ 600 w 652"/>
                  <a:gd name="T7" fmla="*/ 106 h 319"/>
                  <a:gd name="T8" fmla="*/ 578 w 652"/>
                  <a:gd name="T9" fmla="*/ 100 h 319"/>
                  <a:gd name="T10" fmla="*/ 557 w 652"/>
                  <a:gd name="T11" fmla="*/ 97 h 319"/>
                  <a:gd name="T12" fmla="*/ 545 w 652"/>
                  <a:gd name="T13" fmla="*/ 89 h 319"/>
                  <a:gd name="T14" fmla="*/ 536 w 652"/>
                  <a:gd name="T15" fmla="*/ 102 h 319"/>
                  <a:gd name="T16" fmla="*/ 479 w 652"/>
                  <a:gd name="T17" fmla="*/ 30 h 319"/>
                  <a:gd name="T18" fmla="*/ 460 w 652"/>
                  <a:gd name="T19" fmla="*/ 28 h 319"/>
                  <a:gd name="T20" fmla="*/ 435 w 652"/>
                  <a:gd name="T21" fmla="*/ 36 h 319"/>
                  <a:gd name="T22" fmla="*/ 432 w 652"/>
                  <a:gd name="T23" fmla="*/ 26 h 319"/>
                  <a:gd name="T24" fmla="*/ 411 w 652"/>
                  <a:gd name="T25" fmla="*/ 24 h 319"/>
                  <a:gd name="T26" fmla="*/ 392 w 652"/>
                  <a:gd name="T27" fmla="*/ 21 h 319"/>
                  <a:gd name="T28" fmla="*/ 377 w 652"/>
                  <a:gd name="T29" fmla="*/ 4 h 319"/>
                  <a:gd name="T30" fmla="*/ 346 w 652"/>
                  <a:gd name="T31" fmla="*/ 5 h 319"/>
                  <a:gd name="T32" fmla="*/ 331 w 652"/>
                  <a:gd name="T33" fmla="*/ 11 h 319"/>
                  <a:gd name="T34" fmla="*/ 297 w 652"/>
                  <a:gd name="T35" fmla="*/ 21 h 319"/>
                  <a:gd name="T36" fmla="*/ 280 w 652"/>
                  <a:gd name="T37" fmla="*/ 21 h 319"/>
                  <a:gd name="T38" fmla="*/ 255 w 652"/>
                  <a:gd name="T39" fmla="*/ 28 h 319"/>
                  <a:gd name="T40" fmla="*/ 233 w 652"/>
                  <a:gd name="T41" fmla="*/ 30 h 319"/>
                  <a:gd name="T42" fmla="*/ 238 w 652"/>
                  <a:gd name="T43" fmla="*/ 38 h 319"/>
                  <a:gd name="T44" fmla="*/ 240 w 652"/>
                  <a:gd name="T45" fmla="*/ 45 h 319"/>
                  <a:gd name="T46" fmla="*/ 229 w 652"/>
                  <a:gd name="T47" fmla="*/ 55 h 319"/>
                  <a:gd name="T48" fmla="*/ 221 w 652"/>
                  <a:gd name="T49" fmla="*/ 70 h 319"/>
                  <a:gd name="T50" fmla="*/ 223 w 652"/>
                  <a:gd name="T51" fmla="*/ 81 h 319"/>
                  <a:gd name="T52" fmla="*/ 223 w 652"/>
                  <a:gd name="T53" fmla="*/ 104 h 319"/>
                  <a:gd name="T54" fmla="*/ 208 w 652"/>
                  <a:gd name="T55" fmla="*/ 108 h 319"/>
                  <a:gd name="T56" fmla="*/ 180 w 652"/>
                  <a:gd name="T57" fmla="*/ 95 h 319"/>
                  <a:gd name="T58" fmla="*/ 157 w 652"/>
                  <a:gd name="T59" fmla="*/ 97 h 319"/>
                  <a:gd name="T60" fmla="*/ 144 w 652"/>
                  <a:gd name="T61" fmla="*/ 106 h 319"/>
                  <a:gd name="T62" fmla="*/ 128 w 652"/>
                  <a:gd name="T63" fmla="*/ 106 h 319"/>
                  <a:gd name="T64" fmla="*/ 111 w 652"/>
                  <a:gd name="T65" fmla="*/ 87 h 319"/>
                  <a:gd name="T66" fmla="*/ 92 w 652"/>
                  <a:gd name="T67" fmla="*/ 79 h 319"/>
                  <a:gd name="T68" fmla="*/ 70 w 652"/>
                  <a:gd name="T69" fmla="*/ 79 h 319"/>
                  <a:gd name="T70" fmla="*/ 51 w 652"/>
                  <a:gd name="T71" fmla="*/ 93 h 319"/>
                  <a:gd name="T72" fmla="*/ 36 w 652"/>
                  <a:gd name="T73" fmla="*/ 119 h 319"/>
                  <a:gd name="T74" fmla="*/ 17 w 652"/>
                  <a:gd name="T75" fmla="*/ 112 h 319"/>
                  <a:gd name="T76" fmla="*/ 9 w 652"/>
                  <a:gd name="T77" fmla="*/ 121 h 319"/>
                  <a:gd name="T78" fmla="*/ 7 w 652"/>
                  <a:gd name="T79" fmla="*/ 140 h 319"/>
                  <a:gd name="T80" fmla="*/ 7 w 652"/>
                  <a:gd name="T81" fmla="*/ 163 h 319"/>
                  <a:gd name="T82" fmla="*/ 26 w 652"/>
                  <a:gd name="T83" fmla="*/ 174 h 319"/>
                  <a:gd name="T84" fmla="*/ 32 w 652"/>
                  <a:gd name="T85" fmla="*/ 193 h 319"/>
                  <a:gd name="T86" fmla="*/ 54 w 652"/>
                  <a:gd name="T87" fmla="*/ 195 h 319"/>
                  <a:gd name="T88" fmla="*/ 104 w 652"/>
                  <a:gd name="T89" fmla="*/ 195 h 319"/>
                  <a:gd name="T90" fmla="*/ 79 w 652"/>
                  <a:gd name="T91" fmla="*/ 222 h 319"/>
                  <a:gd name="T92" fmla="*/ 66 w 652"/>
                  <a:gd name="T93" fmla="*/ 237 h 319"/>
                  <a:gd name="T94" fmla="*/ 77 w 652"/>
                  <a:gd name="T95" fmla="*/ 269 h 319"/>
                  <a:gd name="T96" fmla="*/ 96 w 652"/>
                  <a:gd name="T97" fmla="*/ 282 h 319"/>
                  <a:gd name="T98" fmla="*/ 144 w 652"/>
                  <a:gd name="T99" fmla="*/ 307 h 319"/>
                  <a:gd name="T100" fmla="*/ 286 w 652"/>
                  <a:gd name="T101" fmla="*/ 260 h 319"/>
                  <a:gd name="T102" fmla="*/ 318 w 652"/>
                  <a:gd name="T103" fmla="*/ 294 h 319"/>
                  <a:gd name="T104" fmla="*/ 350 w 652"/>
                  <a:gd name="T105" fmla="*/ 319 h 319"/>
                  <a:gd name="T106" fmla="*/ 369 w 652"/>
                  <a:gd name="T107" fmla="*/ 298 h 319"/>
                  <a:gd name="T108" fmla="*/ 403 w 652"/>
                  <a:gd name="T109" fmla="*/ 275 h 319"/>
                  <a:gd name="T110" fmla="*/ 458 w 652"/>
                  <a:gd name="T111" fmla="*/ 275 h 319"/>
                  <a:gd name="T112" fmla="*/ 534 w 652"/>
                  <a:gd name="T113" fmla="*/ 284 h 319"/>
                  <a:gd name="T114" fmla="*/ 543 w 652"/>
                  <a:gd name="T115" fmla="*/ 258 h 319"/>
                  <a:gd name="T116" fmla="*/ 564 w 652"/>
                  <a:gd name="T117" fmla="*/ 226 h 319"/>
                  <a:gd name="T118" fmla="*/ 572 w 652"/>
                  <a:gd name="T119" fmla="*/ 216 h 319"/>
                  <a:gd name="T120" fmla="*/ 617 w 652"/>
                  <a:gd name="T121" fmla="*/ 188 h 319"/>
                  <a:gd name="T122" fmla="*/ 640 w 652"/>
                  <a:gd name="T123" fmla="*/ 153 h 319"/>
                  <a:gd name="T124" fmla="*/ 58 w 652"/>
                  <a:gd name="T125" fmla="*/ 231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2" h="319">
                    <a:moveTo>
                      <a:pt x="56" y="233"/>
                    </a:moveTo>
                    <a:lnTo>
                      <a:pt x="56" y="233"/>
                    </a:lnTo>
                    <a:lnTo>
                      <a:pt x="56" y="233"/>
                    </a:lnTo>
                    <a:lnTo>
                      <a:pt x="54" y="231"/>
                    </a:lnTo>
                    <a:lnTo>
                      <a:pt x="54" y="229"/>
                    </a:lnTo>
                    <a:lnTo>
                      <a:pt x="56" y="229"/>
                    </a:lnTo>
                    <a:lnTo>
                      <a:pt x="54" y="229"/>
                    </a:lnTo>
                    <a:lnTo>
                      <a:pt x="54" y="231"/>
                    </a:lnTo>
                    <a:lnTo>
                      <a:pt x="56" y="233"/>
                    </a:lnTo>
                    <a:close/>
                    <a:moveTo>
                      <a:pt x="652" y="142"/>
                    </a:moveTo>
                    <a:lnTo>
                      <a:pt x="652" y="140"/>
                    </a:lnTo>
                    <a:lnTo>
                      <a:pt x="652" y="140"/>
                    </a:lnTo>
                    <a:lnTo>
                      <a:pt x="652" y="140"/>
                    </a:lnTo>
                    <a:lnTo>
                      <a:pt x="650" y="138"/>
                    </a:lnTo>
                    <a:lnTo>
                      <a:pt x="648" y="138"/>
                    </a:lnTo>
                    <a:lnTo>
                      <a:pt x="648" y="138"/>
                    </a:lnTo>
                    <a:lnTo>
                      <a:pt x="646" y="136"/>
                    </a:lnTo>
                    <a:lnTo>
                      <a:pt x="646" y="136"/>
                    </a:lnTo>
                    <a:lnTo>
                      <a:pt x="644" y="133"/>
                    </a:lnTo>
                    <a:lnTo>
                      <a:pt x="642" y="133"/>
                    </a:lnTo>
                    <a:lnTo>
                      <a:pt x="642" y="131"/>
                    </a:lnTo>
                    <a:lnTo>
                      <a:pt x="642" y="131"/>
                    </a:lnTo>
                    <a:lnTo>
                      <a:pt x="640" y="131"/>
                    </a:lnTo>
                    <a:lnTo>
                      <a:pt x="640" y="129"/>
                    </a:lnTo>
                    <a:lnTo>
                      <a:pt x="642" y="129"/>
                    </a:lnTo>
                    <a:lnTo>
                      <a:pt x="642" y="127"/>
                    </a:lnTo>
                    <a:lnTo>
                      <a:pt x="642" y="127"/>
                    </a:lnTo>
                    <a:lnTo>
                      <a:pt x="642" y="125"/>
                    </a:lnTo>
                    <a:lnTo>
                      <a:pt x="640" y="127"/>
                    </a:lnTo>
                    <a:lnTo>
                      <a:pt x="638" y="127"/>
                    </a:lnTo>
                    <a:lnTo>
                      <a:pt x="638" y="129"/>
                    </a:lnTo>
                    <a:lnTo>
                      <a:pt x="636" y="129"/>
                    </a:lnTo>
                    <a:lnTo>
                      <a:pt x="634" y="131"/>
                    </a:lnTo>
                    <a:lnTo>
                      <a:pt x="633" y="133"/>
                    </a:lnTo>
                    <a:lnTo>
                      <a:pt x="633" y="133"/>
                    </a:lnTo>
                    <a:lnTo>
                      <a:pt x="631" y="133"/>
                    </a:lnTo>
                    <a:lnTo>
                      <a:pt x="629" y="131"/>
                    </a:lnTo>
                    <a:lnTo>
                      <a:pt x="629" y="131"/>
                    </a:lnTo>
                    <a:lnTo>
                      <a:pt x="625" y="131"/>
                    </a:lnTo>
                    <a:lnTo>
                      <a:pt x="623" y="131"/>
                    </a:lnTo>
                    <a:lnTo>
                      <a:pt x="621" y="129"/>
                    </a:lnTo>
                    <a:lnTo>
                      <a:pt x="621" y="129"/>
                    </a:lnTo>
                    <a:lnTo>
                      <a:pt x="619" y="129"/>
                    </a:lnTo>
                    <a:lnTo>
                      <a:pt x="619" y="131"/>
                    </a:lnTo>
                    <a:lnTo>
                      <a:pt x="619" y="131"/>
                    </a:lnTo>
                    <a:lnTo>
                      <a:pt x="617" y="129"/>
                    </a:lnTo>
                    <a:lnTo>
                      <a:pt x="617" y="129"/>
                    </a:lnTo>
                    <a:lnTo>
                      <a:pt x="617" y="127"/>
                    </a:lnTo>
                    <a:lnTo>
                      <a:pt x="616" y="125"/>
                    </a:lnTo>
                    <a:lnTo>
                      <a:pt x="616" y="125"/>
                    </a:lnTo>
                    <a:lnTo>
                      <a:pt x="616" y="123"/>
                    </a:lnTo>
                    <a:lnTo>
                      <a:pt x="614" y="123"/>
                    </a:lnTo>
                    <a:lnTo>
                      <a:pt x="614" y="123"/>
                    </a:lnTo>
                    <a:lnTo>
                      <a:pt x="614" y="121"/>
                    </a:lnTo>
                    <a:lnTo>
                      <a:pt x="614" y="121"/>
                    </a:lnTo>
                    <a:lnTo>
                      <a:pt x="614" y="119"/>
                    </a:lnTo>
                    <a:lnTo>
                      <a:pt x="614" y="119"/>
                    </a:lnTo>
                    <a:lnTo>
                      <a:pt x="612" y="119"/>
                    </a:lnTo>
                    <a:lnTo>
                      <a:pt x="612" y="117"/>
                    </a:lnTo>
                    <a:lnTo>
                      <a:pt x="610" y="117"/>
                    </a:lnTo>
                    <a:lnTo>
                      <a:pt x="610" y="117"/>
                    </a:lnTo>
                    <a:lnTo>
                      <a:pt x="610" y="116"/>
                    </a:lnTo>
                    <a:lnTo>
                      <a:pt x="608" y="116"/>
                    </a:lnTo>
                    <a:lnTo>
                      <a:pt x="608" y="116"/>
                    </a:lnTo>
                    <a:lnTo>
                      <a:pt x="604" y="116"/>
                    </a:lnTo>
                    <a:lnTo>
                      <a:pt x="602" y="114"/>
                    </a:lnTo>
                    <a:lnTo>
                      <a:pt x="602" y="114"/>
                    </a:lnTo>
                    <a:lnTo>
                      <a:pt x="602" y="110"/>
                    </a:lnTo>
                    <a:lnTo>
                      <a:pt x="600" y="110"/>
                    </a:lnTo>
                    <a:lnTo>
                      <a:pt x="600" y="108"/>
                    </a:lnTo>
                    <a:lnTo>
                      <a:pt x="600" y="106"/>
                    </a:lnTo>
                    <a:lnTo>
                      <a:pt x="600" y="106"/>
                    </a:lnTo>
                    <a:lnTo>
                      <a:pt x="598" y="106"/>
                    </a:lnTo>
                    <a:lnTo>
                      <a:pt x="595" y="100"/>
                    </a:lnTo>
                    <a:lnTo>
                      <a:pt x="595" y="98"/>
                    </a:lnTo>
                    <a:lnTo>
                      <a:pt x="591" y="98"/>
                    </a:lnTo>
                    <a:lnTo>
                      <a:pt x="589" y="97"/>
                    </a:lnTo>
                    <a:lnTo>
                      <a:pt x="587" y="97"/>
                    </a:lnTo>
                    <a:lnTo>
                      <a:pt x="585" y="97"/>
                    </a:lnTo>
                    <a:lnTo>
                      <a:pt x="585" y="97"/>
                    </a:lnTo>
                    <a:lnTo>
                      <a:pt x="583" y="97"/>
                    </a:lnTo>
                    <a:lnTo>
                      <a:pt x="583" y="98"/>
                    </a:lnTo>
                    <a:lnTo>
                      <a:pt x="583" y="98"/>
                    </a:lnTo>
                    <a:lnTo>
                      <a:pt x="581" y="98"/>
                    </a:lnTo>
                    <a:lnTo>
                      <a:pt x="581" y="98"/>
                    </a:lnTo>
                    <a:lnTo>
                      <a:pt x="581" y="98"/>
                    </a:lnTo>
                    <a:lnTo>
                      <a:pt x="578" y="98"/>
                    </a:lnTo>
                    <a:lnTo>
                      <a:pt x="578" y="100"/>
                    </a:lnTo>
                    <a:lnTo>
                      <a:pt x="578" y="100"/>
                    </a:lnTo>
                    <a:lnTo>
                      <a:pt x="578" y="100"/>
                    </a:lnTo>
                    <a:lnTo>
                      <a:pt x="578" y="102"/>
                    </a:lnTo>
                    <a:lnTo>
                      <a:pt x="576" y="102"/>
                    </a:lnTo>
                    <a:lnTo>
                      <a:pt x="576" y="102"/>
                    </a:lnTo>
                    <a:lnTo>
                      <a:pt x="574" y="102"/>
                    </a:lnTo>
                    <a:lnTo>
                      <a:pt x="572" y="102"/>
                    </a:lnTo>
                    <a:lnTo>
                      <a:pt x="570" y="104"/>
                    </a:lnTo>
                    <a:lnTo>
                      <a:pt x="568" y="104"/>
                    </a:lnTo>
                    <a:lnTo>
                      <a:pt x="568" y="104"/>
                    </a:lnTo>
                    <a:lnTo>
                      <a:pt x="564" y="102"/>
                    </a:lnTo>
                    <a:lnTo>
                      <a:pt x="562" y="102"/>
                    </a:lnTo>
                    <a:lnTo>
                      <a:pt x="561" y="102"/>
                    </a:lnTo>
                    <a:lnTo>
                      <a:pt x="559" y="102"/>
                    </a:lnTo>
                    <a:lnTo>
                      <a:pt x="559" y="102"/>
                    </a:lnTo>
                    <a:lnTo>
                      <a:pt x="557" y="102"/>
                    </a:lnTo>
                    <a:lnTo>
                      <a:pt x="557" y="100"/>
                    </a:lnTo>
                    <a:lnTo>
                      <a:pt x="557" y="98"/>
                    </a:lnTo>
                    <a:lnTo>
                      <a:pt x="557" y="97"/>
                    </a:lnTo>
                    <a:lnTo>
                      <a:pt x="557" y="97"/>
                    </a:lnTo>
                    <a:lnTo>
                      <a:pt x="555" y="97"/>
                    </a:lnTo>
                    <a:lnTo>
                      <a:pt x="553" y="98"/>
                    </a:lnTo>
                    <a:lnTo>
                      <a:pt x="553" y="98"/>
                    </a:lnTo>
                    <a:lnTo>
                      <a:pt x="551" y="97"/>
                    </a:lnTo>
                    <a:lnTo>
                      <a:pt x="551" y="97"/>
                    </a:lnTo>
                    <a:lnTo>
                      <a:pt x="551" y="95"/>
                    </a:lnTo>
                    <a:lnTo>
                      <a:pt x="553" y="93"/>
                    </a:lnTo>
                    <a:lnTo>
                      <a:pt x="553" y="93"/>
                    </a:lnTo>
                    <a:lnTo>
                      <a:pt x="553" y="93"/>
                    </a:lnTo>
                    <a:lnTo>
                      <a:pt x="553" y="93"/>
                    </a:lnTo>
                    <a:lnTo>
                      <a:pt x="551" y="91"/>
                    </a:lnTo>
                    <a:lnTo>
                      <a:pt x="551" y="91"/>
                    </a:lnTo>
                    <a:lnTo>
                      <a:pt x="549" y="91"/>
                    </a:lnTo>
                    <a:lnTo>
                      <a:pt x="549" y="91"/>
                    </a:lnTo>
                    <a:lnTo>
                      <a:pt x="549" y="89"/>
                    </a:lnTo>
                    <a:lnTo>
                      <a:pt x="547" y="89"/>
                    </a:lnTo>
                    <a:lnTo>
                      <a:pt x="547" y="89"/>
                    </a:lnTo>
                    <a:lnTo>
                      <a:pt x="545" y="89"/>
                    </a:lnTo>
                    <a:lnTo>
                      <a:pt x="545" y="89"/>
                    </a:lnTo>
                    <a:lnTo>
                      <a:pt x="545" y="89"/>
                    </a:lnTo>
                    <a:lnTo>
                      <a:pt x="543" y="91"/>
                    </a:lnTo>
                    <a:lnTo>
                      <a:pt x="543" y="91"/>
                    </a:lnTo>
                    <a:lnTo>
                      <a:pt x="542" y="91"/>
                    </a:lnTo>
                    <a:lnTo>
                      <a:pt x="542" y="93"/>
                    </a:lnTo>
                    <a:lnTo>
                      <a:pt x="542" y="93"/>
                    </a:lnTo>
                    <a:lnTo>
                      <a:pt x="542" y="97"/>
                    </a:lnTo>
                    <a:lnTo>
                      <a:pt x="542" y="98"/>
                    </a:lnTo>
                    <a:lnTo>
                      <a:pt x="540" y="98"/>
                    </a:lnTo>
                    <a:lnTo>
                      <a:pt x="540" y="98"/>
                    </a:lnTo>
                    <a:lnTo>
                      <a:pt x="540" y="98"/>
                    </a:lnTo>
                    <a:lnTo>
                      <a:pt x="538" y="98"/>
                    </a:lnTo>
                    <a:lnTo>
                      <a:pt x="538" y="98"/>
                    </a:lnTo>
                    <a:lnTo>
                      <a:pt x="536" y="100"/>
                    </a:lnTo>
                    <a:lnTo>
                      <a:pt x="536" y="100"/>
                    </a:lnTo>
                    <a:lnTo>
                      <a:pt x="536" y="100"/>
                    </a:lnTo>
                    <a:lnTo>
                      <a:pt x="536" y="102"/>
                    </a:lnTo>
                    <a:lnTo>
                      <a:pt x="534" y="102"/>
                    </a:lnTo>
                    <a:lnTo>
                      <a:pt x="534" y="102"/>
                    </a:lnTo>
                    <a:lnTo>
                      <a:pt x="534" y="100"/>
                    </a:lnTo>
                    <a:lnTo>
                      <a:pt x="534" y="100"/>
                    </a:lnTo>
                    <a:lnTo>
                      <a:pt x="526" y="87"/>
                    </a:lnTo>
                    <a:lnTo>
                      <a:pt x="526" y="85"/>
                    </a:lnTo>
                    <a:lnTo>
                      <a:pt x="523" y="79"/>
                    </a:lnTo>
                    <a:lnTo>
                      <a:pt x="523" y="78"/>
                    </a:lnTo>
                    <a:lnTo>
                      <a:pt x="519" y="74"/>
                    </a:lnTo>
                    <a:lnTo>
                      <a:pt x="515" y="68"/>
                    </a:lnTo>
                    <a:lnTo>
                      <a:pt x="513" y="62"/>
                    </a:lnTo>
                    <a:lnTo>
                      <a:pt x="507" y="53"/>
                    </a:lnTo>
                    <a:lnTo>
                      <a:pt x="506" y="51"/>
                    </a:lnTo>
                    <a:lnTo>
                      <a:pt x="500" y="43"/>
                    </a:lnTo>
                    <a:lnTo>
                      <a:pt x="498" y="42"/>
                    </a:lnTo>
                    <a:lnTo>
                      <a:pt x="483" y="32"/>
                    </a:lnTo>
                    <a:lnTo>
                      <a:pt x="481" y="30"/>
                    </a:lnTo>
                    <a:lnTo>
                      <a:pt x="479" y="30"/>
                    </a:lnTo>
                    <a:lnTo>
                      <a:pt x="477" y="28"/>
                    </a:lnTo>
                    <a:lnTo>
                      <a:pt x="477" y="24"/>
                    </a:lnTo>
                    <a:lnTo>
                      <a:pt x="481" y="24"/>
                    </a:lnTo>
                    <a:lnTo>
                      <a:pt x="483" y="23"/>
                    </a:lnTo>
                    <a:lnTo>
                      <a:pt x="483" y="21"/>
                    </a:lnTo>
                    <a:lnTo>
                      <a:pt x="483" y="19"/>
                    </a:lnTo>
                    <a:lnTo>
                      <a:pt x="483" y="19"/>
                    </a:lnTo>
                    <a:lnTo>
                      <a:pt x="481" y="21"/>
                    </a:lnTo>
                    <a:lnTo>
                      <a:pt x="479" y="21"/>
                    </a:lnTo>
                    <a:lnTo>
                      <a:pt x="475" y="23"/>
                    </a:lnTo>
                    <a:lnTo>
                      <a:pt x="475" y="23"/>
                    </a:lnTo>
                    <a:lnTo>
                      <a:pt x="473" y="23"/>
                    </a:lnTo>
                    <a:lnTo>
                      <a:pt x="473" y="23"/>
                    </a:lnTo>
                    <a:lnTo>
                      <a:pt x="468" y="24"/>
                    </a:lnTo>
                    <a:lnTo>
                      <a:pt x="466" y="26"/>
                    </a:lnTo>
                    <a:lnTo>
                      <a:pt x="462" y="26"/>
                    </a:lnTo>
                    <a:lnTo>
                      <a:pt x="460" y="26"/>
                    </a:lnTo>
                    <a:lnTo>
                      <a:pt x="460" y="28"/>
                    </a:lnTo>
                    <a:lnTo>
                      <a:pt x="460" y="28"/>
                    </a:lnTo>
                    <a:lnTo>
                      <a:pt x="458" y="30"/>
                    </a:lnTo>
                    <a:lnTo>
                      <a:pt x="458" y="30"/>
                    </a:lnTo>
                    <a:lnTo>
                      <a:pt x="456" y="32"/>
                    </a:lnTo>
                    <a:lnTo>
                      <a:pt x="454" y="32"/>
                    </a:lnTo>
                    <a:lnTo>
                      <a:pt x="453" y="32"/>
                    </a:lnTo>
                    <a:lnTo>
                      <a:pt x="451" y="34"/>
                    </a:lnTo>
                    <a:lnTo>
                      <a:pt x="449" y="34"/>
                    </a:lnTo>
                    <a:lnTo>
                      <a:pt x="447" y="36"/>
                    </a:lnTo>
                    <a:lnTo>
                      <a:pt x="445" y="38"/>
                    </a:lnTo>
                    <a:lnTo>
                      <a:pt x="445" y="38"/>
                    </a:lnTo>
                    <a:lnTo>
                      <a:pt x="443" y="40"/>
                    </a:lnTo>
                    <a:lnTo>
                      <a:pt x="443" y="38"/>
                    </a:lnTo>
                    <a:lnTo>
                      <a:pt x="441" y="38"/>
                    </a:lnTo>
                    <a:lnTo>
                      <a:pt x="439" y="38"/>
                    </a:lnTo>
                    <a:lnTo>
                      <a:pt x="437" y="36"/>
                    </a:lnTo>
                    <a:lnTo>
                      <a:pt x="435" y="36"/>
                    </a:lnTo>
                    <a:lnTo>
                      <a:pt x="435" y="36"/>
                    </a:lnTo>
                    <a:lnTo>
                      <a:pt x="434" y="38"/>
                    </a:lnTo>
                    <a:lnTo>
                      <a:pt x="432" y="38"/>
                    </a:lnTo>
                    <a:lnTo>
                      <a:pt x="432" y="40"/>
                    </a:lnTo>
                    <a:lnTo>
                      <a:pt x="430" y="40"/>
                    </a:lnTo>
                    <a:lnTo>
                      <a:pt x="428" y="40"/>
                    </a:lnTo>
                    <a:lnTo>
                      <a:pt x="428" y="40"/>
                    </a:lnTo>
                    <a:lnTo>
                      <a:pt x="428" y="38"/>
                    </a:lnTo>
                    <a:lnTo>
                      <a:pt x="426" y="38"/>
                    </a:lnTo>
                    <a:lnTo>
                      <a:pt x="428" y="34"/>
                    </a:lnTo>
                    <a:lnTo>
                      <a:pt x="428" y="34"/>
                    </a:lnTo>
                    <a:lnTo>
                      <a:pt x="428" y="32"/>
                    </a:lnTo>
                    <a:lnTo>
                      <a:pt x="430" y="32"/>
                    </a:lnTo>
                    <a:lnTo>
                      <a:pt x="432" y="32"/>
                    </a:lnTo>
                    <a:lnTo>
                      <a:pt x="434" y="30"/>
                    </a:lnTo>
                    <a:lnTo>
                      <a:pt x="434" y="28"/>
                    </a:lnTo>
                    <a:lnTo>
                      <a:pt x="434" y="28"/>
                    </a:lnTo>
                    <a:lnTo>
                      <a:pt x="434" y="26"/>
                    </a:lnTo>
                    <a:lnTo>
                      <a:pt x="432" y="26"/>
                    </a:lnTo>
                    <a:lnTo>
                      <a:pt x="432" y="28"/>
                    </a:lnTo>
                    <a:lnTo>
                      <a:pt x="430" y="28"/>
                    </a:lnTo>
                    <a:lnTo>
                      <a:pt x="430" y="28"/>
                    </a:lnTo>
                    <a:lnTo>
                      <a:pt x="428" y="28"/>
                    </a:lnTo>
                    <a:lnTo>
                      <a:pt x="426" y="30"/>
                    </a:lnTo>
                    <a:lnTo>
                      <a:pt x="426" y="30"/>
                    </a:lnTo>
                    <a:lnTo>
                      <a:pt x="426" y="28"/>
                    </a:lnTo>
                    <a:lnTo>
                      <a:pt x="424" y="28"/>
                    </a:lnTo>
                    <a:lnTo>
                      <a:pt x="422" y="28"/>
                    </a:lnTo>
                    <a:lnTo>
                      <a:pt x="420" y="26"/>
                    </a:lnTo>
                    <a:lnTo>
                      <a:pt x="417" y="26"/>
                    </a:lnTo>
                    <a:lnTo>
                      <a:pt x="417" y="26"/>
                    </a:lnTo>
                    <a:lnTo>
                      <a:pt x="415" y="26"/>
                    </a:lnTo>
                    <a:lnTo>
                      <a:pt x="415" y="28"/>
                    </a:lnTo>
                    <a:lnTo>
                      <a:pt x="413" y="28"/>
                    </a:lnTo>
                    <a:lnTo>
                      <a:pt x="413" y="26"/>
                    </a:lnTo>
                    <a:lnTo>
                      <a:pt x="413" y="26"/>
                    </a:lnTo>
                    <a:lnTo>
                      <a:pt x="411" y="24"/>
                    </a:lnTo>
                    <a:lnTo>
                      <a:pt x="411" y="23"/>
                    </a:lnTo>
                    <a:lnTo>
                      <a:pt x="411" y="23"/>
                    </a:lnTo>
                    <a:lnTo>
                      <a:pt x="409" y="23"/>
                    </a:lnTo>
                    <a:lnTo>
                      <a:pt x="409" y="21"/>
                    </a:lnTo>
                    <a:lnTo>
                      <a:pt x="407" y="23"/>
                    </a:lnTo>
                    <a:lnTo>
                      <a:pt x="407" y="23"/>
                    </a:lnTo>
                    <a:lnTo>
                      <a:pt x="405" y="24"/>
                    </a:lnTo>
                    <a:lnTo>
                      <a:pt x="403" y="24"/>
                    </a:lnTo>
                    <a:lnTo>
                      <a:pt x="403" y="24"/>
                    </a:lnTo>
                    <a:lnTo>
                      <a:pt x="401" y="24"/>
                    </a:lnTo>
                    <a:lnTo>
                      <a:pt x="398" y="24"/>
                    </a:lnTo>
                    <a:lnTo>
                      <a:pt x="398" y="24"/>
                    </a:lnTo>
                    <a:lnTo>
                      <a:pt x="396" y="24"/>
                    </a:lnTo>
                    <a:lnTo>
                      <a:pt x="392" y="24"/>
                    </a:lnTo>
                    <a:lnTo>
                      <a:pt x="392" y="23"/>
                    </a:lnTo>
                    <a:lnTo>
                      <a:pt x="392" y="23"/>
                    </a:lnTo>
                    <a:lnTo>
                      <a:pt x="392" y="21"/>
                    </a:lnTo>
                    <a:lnTo>
                      <a:pt x="392" y="21"/>
                    </a:lnTo>
                    <a:lnTo>
                      <a:pt x="394" y="19"/>
                    </a:lnTo>
                    <a:lnTo>
                      <a:pt x="394" y="17"/>
                    </a:lnTo>
                    <a:lnTo>
                      <a:pt x="392" y="15"/>
                    </a:lnTo>
                    <a:lnTo>
                      <a:pt x="392" y="13"/>
                    </a:lnTo>
                    <a:lnTo>
                      <a:pt x="392" y="11"/>
                    </a:lnTo>
                    <a:lnTo>
                      <a:pt x="390" y="5"/>
                    </a:lnTo>
                    <a:lnTo>
                      <a:pt x="390" y="5"/>
                    </a:lnTo>
                    <a:lnTo>
                      <a:pt x="388" y="5"/>
                    </a:lnTo>
                    <a:lnTo>
                      <a:pt x="388" y="4"/>
                    </a:lnTo>
                    <a:lnTo>
                      <a:pt x="388" y="4"/>
                    </a:lnTo>
                    <a:lnTo>
                      <a:pt x="386" y="2"/>
                    </a:lnTo>
                    <a:lnTo>
                      <a:pt x="386" y="2"/>
                    </a:lnTo>
                    <a:lnTo>
                      <a:pt x="384" y="2"/>
                    </a:lnTo>
                    <a:lnTo>
                      <a:pt x="382" y="2"/>
                    </a:lnTo>
                    <a:lnTo>
                      <a:pt x="380" y="2"/>
                    </a:lnTo>
                    <a:lnTo>
                      <a:pt x="379" y="4"/>
                    </a:lnTo>
                    <a:lnTo>
                      <a:pt x="379" y="4"/>
                    </a:lnTo>
                    <a:lnTo>
                      <a:pt x="377" y="4"/>
                    </a:lnTo>
                    <a:lnTo>
                      <a:pt x="375" y="4"/>
                    </a:lnTo>
                    <a:lnTo>
                      <a:pt x="375" y="4"/>
                    </a:lnTo>
                    <a:lnTo>
                      <a:pt x="373" y="4"/>
                    </a:lnTo>
                    <a:lnTo>
                      <a:pt x="371" y="2"/>
                    </a:lnTo>
                    <a:lnTo>
                      <a:pt x="371" y="2"/>
                    </a:lnTo>
                    <a:lnTo>
                      <a:pt x="369" y="2"/>
                    </a:lnTo>
                    <a:lnTo>
                      <a:pt x="369" y="0"/>
                    </a:lnTo>
                    <a:lnTo>
                      <a:pt x="367" y="0"/>
                    </a:lnTo>
                    <a:lnTo>
                      <a:pt x="365" y="0"/>
                    </a:lnTo>
                    <a:lnTo>
                      <a:pt x="358" y="0"/>
                    </a:lnTo>
                    <a:lnTo>
                      <a:pt x="356" y="0"/>
                    </a:lnTo>
                    <a:lnTo>
                      <a:pt x="354" y="2"/>
                    </a:lnTo>
                    <a:lnTo>
                      <a:pt x="350" y="4"/>
                    </a:lnTo>
                    <a:lnTo>
                      <a:pt x="350" y="4"/>
                    </a:lnTo>
                    <a:lnTo>
                      <a:pt x="346" y="4"/>
                    </a:lnTo>
                    <a:lnTo>
                      <a:pt x="346" y="4"/>
                    </a:lnTo>
                    <a:lnTo>
                      <a:pt x="346" y="5"/>
                    </a:lnTo>
                    <a:lnTo>
                      <a:pt x="346" y="5"/>
                    </a:lnTo>
                    <a:lnTo>
                      <a:pt x="346" y="5"/>
                    </a:lnTo>
                    <a:lnTo>
                      <a:pt x="346" y="7"/>
                    </a:lnTo>
                    <a:lnTo>
                      <a:pt x="344" y="7"/>
                    </a:lnTo>
                    <a:lnTo>
                      <a:pt x="344" y="7"/>
                    </a:lnTo>
                    <a:lnTo>
                      <a:pt x="344" y="7"/>
                    </a:lnTo>
                    <a:lnTo>
                      <a:pt x="343" y="7"/>
                    </a:lnTo>
                    <a:lnTo>
                      <a:pt x="341" y="7"/>
                    </a:lnTo>
                    <a:lnTo>
                      <a:pt x="341" y="7"/>
                    </a:lnTo>
                    <a:lnTo>
                      <a:pt x="339" y="9"/>
                    </a:lnTo>
                    <a:lnTo>
                      <a:pt x="339" y="9"/>
                    </a:lnTo>
                    <a:lnTo>
                      <a:pt x="339" y="9"/>
                    </a:lnTo>
                    <a:lnTo>
                      <a:pt x="339" y="9"/>
                    </a:lnTo>
                    <a:lnTo>
                      <a:pt x="337" y="9"/>
                    </a:lnTo>
                    <a:lnTo>
                      <a:pt x="337" y="9"/>
                    </a:lnTo>
                    <a:lnTo>
                      <a:pt x="337" y="9"/>
                    </a:lnTo>
                    <a:lnTo>
                      <a:pt x="335" y="9"/>
                    </a:lnTo>
                    <a:lnTo>
                      <a:pt x="333" y="11"/>
                    </a:lnTo>
                    <a:lnTo>
                      <a:pt x="331" y="11"/>
                    </a:lnTo>
                    <a:lnTo>
                      <a:pt x="327" y="11"/>
                    </a:lnTo>
                    <a:lnTo>
                      <a:pt x="327" y="11"/>
                    </a:lnTo>
                    <a:lnTo>
                      <a:pt x="327" y="11"/>
                    </a:lnTo>
                    <a:lnTo>
                      <a:pt x="322" y="13"/>
                    </a:lnTo>
                    <a:lnTo>
                      <a:pt x="316" y="15"/>
                    </a:lnTo>
                    <a:lnTo>
                      <a:pt x="312" y="15"/>
                    </a:lnTo>
                    <a:lnTo>
                      <a:pt x="308" y="13"/>
                    </a:lnTo>
                    <a:lnTo>
                      <a:pt x="308" y="13"/>
                    </a:lnTo>
                    <a:lnTo>
                      <a:pt x="305" y="15"/>
                    </a:lnTo>
                    <a:lnTo>
                      <a:pt x="303" y="15"/>
                    </a:lnTo>
                    <a:lnTo>
                      <a:pt x="301" y="15"/>
                    </a:lnTo>
                    <a:lnTo>
                      <a:pt x="301" y="17"/>
                    </a:lnTo>
                    <a:lnTo>
                      <a:pt x="299" y="17"/>
                    </a:lnTo>
                    <a:lnTo>
                      <a:pt x="299" y="17"/>
                    </a:lnTo>
                    <a:lnTo>
                      <a:pt x="299" y="17"/>
                    </a:lnTo>
                    <a:lnTo>
                      <a:pt x="297" y="17"/>
                    </a:lnTo>
                    <a:lnTo>
                      <a:pt x="297" y="19"/>
                    </a:lnTo>
                    <a:lnTo>
                      <a:pt x="297" y="21"/>
                    </a:lnTo>
                    <a:lnTo>
                      <a:pt x="295" y="21"/>
                    </a:lnTo>
                    <a:lnTo>
                      <a:pt x="293" y="21"/>
                    </a:lnTo>
                    <a:lnTo>
                      <a:pt x="293" y="21"/>
                    </a:lnTo>
                    <a:lnTo>
                      <a:pt x="293" y="21"/>
                    </a:lnTo>
                    <a:lnTo>
                      <a:pt x="291" y="21"/>
                    </a:lnTo>
                    <a:lnTo>
                      <a:pt x="290" y="21"/>
                    </a:lnTo>
                    <a:lnTo>
                      <a:pt x="290" y="21"/>
                    </a:lnTo>
                    <a:lnTo>
                      <a:pt x="290" y="21"/>
                    </a:lnTo>
                    <a:lnTo>
                      <a:pt x="288" y="21"/>
                    </a:lnTo>
                    <a:lnTo>
                      <a:pt x="288" y="21"/>
                    </a:lnTo>
                    <a:lnTo>
                      <a:pt x="286" y="21"/>
                    </a:lnTo>
                    <a:lnTo>
                      <a:pt x="286" y="21"/>
                    </a:lnTo>
                    <a:lnTo>
                      <a:pt x="286" y="21"/>
                    </a:lnTo>
                    <a:lnTo>
                      <a:pt x="284" y="21"/>
                    </a:lnTo>
                    <a:lnTo>
                      <a:pt x="284" y="21"/>
                    </a:lnTo>
                    <a:lnTo>
                      <a:pt x="282" y="21"/>
                    </a:lnTo>
                    <a:lnTo>
                      <a:pt x="282" y="21"/>
                    </a:lnTo>
                    <a:lnTo>
                      <a:pt x="280" y="21"/>
                    </a:lnTo>
                    <a:lnTo>
                      <a:pt x="280" y="23"/>
                    </a:lnTo>
                    <a:lnTo>
                      <a:pt x="278" y="23"/>
                    </a:lnTo>
                    <a:lnTo>
                      <a:pt x="276" y="23"/>
                    </a:lnTo>
                    <a:lnTo>
                      <a:pt x="274" y="23"/>
                    </a:lnTo>
                    <a:lnTo>
                      <a:pt x="274" y="23"/>
                    </a:lnTo>
                    <a:lnTo>
                      <a:pt x="272" y="23"/>
                    </a:lnTo>
                    <a:lnTo>
                      <a:pt x="272" y="23"/>
                    </a:lnTo>
                    <a:lnTo>
                      <a:pt x="271" y="24"/>
                    </a:lnTo>
                    <a:lnTo>
                      <a:pt x="269" y="24"/>
                    </a:lnTo>
                    <a:lnTo>
                      <a:pt x="267" y="24"/>
                    </a:lnTo>
                    <a:lnTo>
                      <a:pt x="267" y="24"/>
                    </a:lnTo>
                    <a:lnTo>
                      <a:pt x="265" y="24"/>
                    </a:lnTo>
                    <a:lnTo>
                      <a:pt x="265" y="24"/>
                    </a:lnTo>
                    <a:lnTo>
                      <a:pt x="265" y="24"/>
                    </a:lnTo>
                    <a:lnTo>
                      <a:pt x="263" y="26"/>
                    </a:lnTo>
                    <a:lnTo>
                      <a:pt x="259" y="26"/>
                    </a:lnTo>
                    <a:lnTo>
                      <a:pt x="255" y="26"/>
                    </a:lnTo>
                    <a:lnTo>
                      <a:pt x="255" y="28"/>
                    </a:lnTo>
                    <a:lnTo>
                      <a:pt x="253" y="28"/>
                    </a:lnTo>
                    <a:lnTo>
                      <a:pt x="250" y="28"/>
                    </a:lnTo>
                    <a:lnTo>
                      <a:pt x="250" y="28"/>
                    </a:lnTo>
                    <a:lnTo>
                      <a:pt x="248" y="28"/>
                    </a:lnTo>
                    <a:lnTo>
                      <a:pt x="248" y="28"/>
                    </a:lnTo>
                    <a:lnTo>
                      <a:pt x="246" y="28"/>
                    </a:lnTo>
                    <a:lnTo>
                      <a:pt x="246" y="28"/>
                    </a:lnTo>
                    <a:lnTo>
                      <a:pt x="246" y="30"/>
                    </a:lnTo>
                    <a:lnTo>
                      <a:pt x="246" y="30"/>
                    </a:lnTo>
                    <a:lnTo>
                      <a:pt x="242" y="28"/>
                    </a:lnTo>
                    <a:lnTo>
                      <a:pt x="238" y="28"/>
                    </a:lnTo>
                    <a:lnTo>
                      <a:pt x="236" y="26"/>
                    </a:lnTo>
                    <a:lnTo>
                      <a:pt x="235" y="28"/>
                    </a:lnTo>
                    <a:lnTo>
                      <a:pt x="235" y="28"/>
                    </a:lnTo>
                    <a:lnTo>
                      <a:pt x="233" y="28"/>
                    </a:lnTo>
                    <a:lnTo>
                      <a:pt x="233" y="28"/>
                    </a:lnTo>
                    <a:lnTo>
                      <a:pt x="233" y="30"/>
                    </a:lnTo>
                    <a:lnTo>
                      <a:pt x="233" y="30"/>
                    </a:lnTo>
                    <a:lnTo>
                      <a:pt x="233" y="30"/>
                    </a:lnTo>
                    <a:lnTo>
                      <a:pt x="233" y="34"/>
                    </a:lnTo>
                    <a:lnTo>
                      <a:pt x="231" y="34"/>
                    </a:lnTo>
                    <a:lnTo>
                      <a:pt x="231" y="34"/>
                    </a:lnTo>
                    <a:lnTo>
                      <a:pt x="231" y="36"/>
                    </a:lnTo>
                    <a:lnTo>
                      <a:pt x="231" y="36"/>
                    </a:lnTo>
                    <a:lnTo>
                      <a:pt x="231" y="36"/>
                    </a:lnTo>
                    <a:lnTo>
                      <a:pt x="231" y="38"/>
                    </a:lnTo>
                    <a:lnTo>
                      <a:pt x="233" y="38"/>
                    </a:lnTo>
                    <a:lnTo>
                      <a:pt x="233" y="38"/>
                    </a:lnTo>
                    <a:lnTo>
                      <a:pt x="235" y="38"/>
                    </a:lnTo>
                    <a:lnTo>
                      <a:pt x="235" y="38"/>
                    </a:lnTo>
                    <a:lnTo>
                      <a:pt x="235" y="38"/>
                    </a:lnTo>
                    <a:lnTo>
                      <a:pt x="236" y="38"/>
                    </a:lnTo>
                    <a:lnTo>
                      <a:pt x="236" y="38"/>
                    </a:lnTo>
                    <a:lnTo>
                      <a:pt x="236" y="38"/>
                    </a:lnTo>
                    <a:lnTo>
                      <a:pt x="238" y="38"/>
                    </a:lnTo>
                    <a:lnTo>
                      <a:pt x="238" y="38"/>
                    </a:lnTo>
                    <a:lnTo>
                      <a:pt x="238" y="38"/>
                    </a:lnTo>
                    <a:lnTo>
                      <a:pt x="238" y="38"/>
                    </a:lnTo>
                    <a:lnTo>
                      <a:pt x="238" y="40"/>
                    </a:lnTo>
                    <a:lnTo>
                      <a:pt x="238" y="40"/>
                    </a:lnTo>
                    <a:lnTo>
                      <a:pt x="238" y="40"/>
                    </a:lnTo>
                    <a:lnTo>
                      <a:pt x="238" y="40"/>
                    </a:lnTo>
                    <a:lnTo>
                      <a:pt x="236" y="40"/>
                    </a:lnTo>
                    <a:lnTo>
                      <a:pt x="235" y="40"/>
                    </a:lnTo>
                    <a:lnTo>
                      <a:pt x="235" y="40"/>
                    </a:lnTo>
                    <a:lnTo>
                      <a:pt x="235" y="40"/>
                    </a:lnTo>
                    <a:lnTo>
                      <a:pt x="233" y="42"/>
                    </a:lnTo>
                    <a:lnTo>
                      <a:pt x="233" y="42"/>
                    </a:lnTo>
                    <a:lnTo>
                      <a:pt x="233" y="42"/>
                    </a:lnTo>
                    <a:lnTo>
                      <a:pt x="233" y="43"/>
                    </a:lnTo>
                    <a:lnTo>
                      <a:pt x="233" y="43"/>
                    </a:lnTo>
                    <a:lnTo>
                      <a:pt x="235" y="43"/>
                    </a:lnTo>
                    <a:lnTo>
                      <a:pt x="238" y="45"/>
                    </a:lnTo>
                    <a:lnTo>
                      <a:pt x="240" y="45"/>
                    </a:lnTo>
                    <a:lnTo>
                      <a:pt x="240" y="45"/>
                    </a:lnTo>
                    <a:lnTo>
                      <a:pt x="242" y="45"/>
                    </a:lnTo>
                    <a:lnTo>
                      <a:pt x="244" y="47"/>
                    </a:lnTo>
                    <a:lnTo>
                      <a:pt x="246" y="47"/>
                    </a:lnTo>
                    <a:lnTo>
                      <a:pt x="248" y="49"/>
                    </a:lnTo>
                    <a:lnTo>
                      <a:pt x="248" y="49"/>
                    </a:lnTo>
                    <a:lnTo>
                      <a:pt x="248" y="49"/>
                    </a:lnTo>
                    <a:lnTo>
                      <a:pt x="248" y="51"/>
                    </a:lnTo>
                    <a:lnTo>
                      <a:pt x="246" y="51"/>
                    </a:lnTo>
                    <a:lnTo>
                      <a:pt x="246" y="51"/>
                    </a:lnTo>
                    <a:lnTo>
                      <a:pt x="244" y="51"/>
                    </a:lnTo>
                    <a:lnTo>
                      <a:pt x="242" y="51"/>
                    </a:lnTo>
                    <a:lnTo>
                      <a:pt x="238" y="51"/>
                    </a:lnTo>
                    <a:lnTo>
                      <a:pt x="236" y="51"/>
                    </a:lnTo>
                    <a:lnTo>
                      <a:pt x="233" y="51"/>
                    </a:lnTo>
                    <a:lnTo>
                      <a:pt x="231" y="51"/>
                    </a:lnTo>
                    <a:lnTo>
                      <a:pt x="229" y="53"/>
                    </a:lnTo>
                    <a:lnTo>
                      <a:pt x="229" y="55"/>
                    </a:lnTo>
                    <a:lnTo>
                      <a:pt x="227" y="55"/>
                    </a:lnTo>
                    <a:lnTo>
                      <a:pt x="227" y="57"/>
                    </a:lnTo>
                    <a:lnTo>
                      <a:pt x="227" y="57"/>
                    </a:lnTo>
                    <a:lnTo>
                      <a:pt x="227" y="57"/>
                    </a:lnTo>
                    <a:lnTo>
                      <a:pt x="227" y="61"/>
                    </a:lnTo>
                    <a:lnTo>
                      <a:pt x="229" y="62"/>
                    </a:lnTo>
                    <a:lnTo>
                      <a:pt x="229" y="64"/>
                    </a:lnTo>
                    <a:lnTo>
                      <a:pt x="231" y="64"/>
                    </a:lnTo>
                    <a:lnTo>
                      <a:pt x="229" y="66"/>
                    </a:lnTo>
                    <a:lnTo>
                      <a:pt x="229" y="66"/>
                    </a:lnTo>
                    <a:lnTo>
                      <a:pt x="227" y="68"/>
                    </a:lnTo>
                    <a:lnTo>
                      <a:pt x="225" y="68"/>
                    </a:lnTo>
                    <a:lnTo>
                      <a:pt x="225" y="70"/>
                    </a:lnTo>
                    <a:lnTo>
                      <a:pt x="225" y="70"/>
                    </a:lnTo>
                    <a:lnTo>
                      <a:pt x="223" y="70"/>
                    </a:lnTo>
                    <a:lnTo>
                      <a:pt x="221" y="70"/>
                    </a:lnTo>
                    <a:lnTo>
                      <a:pt x="221" y="70"/>
                    </a:lnTo>
                    <a:lnTo>
                      <a:pt x="221" y="70"/>
                    </a:lnTo>
                    <a:lnTo>
                      <a:pt x="221" y="70"/>
                    </a:lnTo>
                    <a:lnTo>
                      <a:pt x="221" y="70"/>
                    </a:lnTo>
                    <a:lnTo>
                      <a:pt x="219" y="72"/>
                    </a:lnTo>
                    <a:lnTo>
                      <a:pt x="219" y="72"/>
                    </a:lnTo>
                    <a:lnTo>
                      <a:pt x="217" y="72"/>
                    </a:lnTo>
                    <a:lnTo>
                      <a:pt x="217" y="72"/>
                    </a:lnTo>
                    <a:lnTo>
                      <a:pt x="216" y="74"/>
                    </a:lnTo>
                    <a:lnTo>
                      <a:pt x="216" y="74"/>
                    </a:lnTo>
                    <a:lnTo>
                      <a:pt x="216" y="74"/>
                    </a:lnTo>
                    <a:lnTo>
                      <a:pt x="216" y="76"/>
                    </a:lnTo>
                    <a:lnTo>
                      <a:pt x="216" y="76"/>
                    </a:lnTo>
                    <a:lnTo>
                      <a:pt x="217" y="76"/>
                    </a:lnTo>
                    <a:lnTo>
                      <a:pt x="219" y="78"/>
                    </a:lnTo>
                    <a:lnTo>
                      <a:pt x="219" y="78"/>
                    </a:lnTo>
                    <a:lnTo>
                      <a:pt x="221" y="79"/>
                    </a:lnTo>
                    <a:lnTo>
                      <a:pt x="221" y="79"/>
                    </a:lnTo>
                    <a:lnTo>
                      <a:pt x="221" y="81"/>
                    </a:lnTo>
                    <a:lnTo>
                      <a:pt x="223" y="81"/>
                    </a:lnTo>
                    <a:lnTo>
                      <a:pt x="227" y="83"/>
                    </a:lnTo>
                    <a:lnTo>
                      <a:pt x="229" y="83"/>
                    </a:lnTo>
                    <a:lnTo>
                      <a:pt x="231" y="85"/>
                    </a:lnTo>
                    <a:lnTo>
                      <a:pt x="236" y="85"/>
                    </a:lnTo>
                    <a:lnTo>
                      <a:pt x="238" y="87"/>
                    </a:lnTo>
                    <a:lnTo>
                      <a:pt x="238" y="89"/>
                    </a:lnTo>
                    <a:lnTo>
                      <a:pt x="238" y="89"/>
                    </a:lnTo>
                    <a:lnTo>
                      <a:pt x="240" y="89"/>
                    </a:lnTo>
                    <a:lnTo>
                      <a:pt x="240" y="91"/>
                    </a:lnTo>
                    <a:lnTo>
                      <a:pt x="238" y="95"/>
                    </a:lnTo>
                    <a:lnTo>
                      <a:pt x="236" y="97"/>
                    </a:lnTo>
                    <a:lnTo>
                      <a:pt x="236" y="100"/>
                    </a:lnTo>
                    <a:lnTo>
                      <a:pt x="233" y="102"/>
                    </a:lnTo>
                    <a:lnTo>
                      <a:pt x="231" y="104"/>
                    </a:lnTo>
                    <a:lnTo>
                      <a:pt x="229" y="104"/>
                    </a:lnTo>
                    <a:lnTo>
                      <a:pt x="227" y="104"/>
                    </a:lnTo>
                    <a:lnTo>
                      <a:pt x="225" y="104"/>
                    </a:lnTo>
                    <a:lnTo>
                      <a:pt x="223" y="104"/>
                    </a:lnTo>
                    <a:lnTo>
                      <a:pt x="221" y="104"/>
                    </a:lnTo>
                    <a:lnTo>
                      <a:pt x="219" y="104"/>
                    </a:lnTo>
                    <a:lnTo>
                      <a:pt x="217" y="102"/>
                    </a:lnTo>
                    <a:lnTo>
                      <a:pt x="217" y="100"/>
                    </a:lnTo>
                    <a:lnTo>
                      <a:pt x="216" y="100"/>
                    </a:lnTo>
                    <a:lnTo>
                      <a:pt x="216" y="100"/>
                    </a:lnTo>
                    <a:lnTo>
                      <a:pt x="216" y="100"/>
                    </a:lnTo>
                    <a:lnTo>
                      <a:pt x="216" y="100"/>
                    </a:lnTo>
                    <a:lnTo>
                      <a:pt x="214" y="100"/>
                    </a:lnTo>
                    <a:lnTo>
                      <a:pt x="214" y="100"/>
                    </a:lnTo>
                    <a:lnTo>
                      <a:pt x="214" y="102"/>
                    </a:lnTo>
                    <a:lnTo>
                      <a:pt x="214" y="102"/>
                    </a:lnTo>
                    <a:lnTo>
                      <a:pt x="214" y="102"/>
                    </a:lnTo>
                    <a:lnTo>
                      <a:pt x="212" y="104"/>
                    </a:lnTo>
                    <a:lnTo>
                      <a:pt x="212" y="106"/>
                    </a:lnTo>
                    <a:lnTo>
                      <a:pt x="212" y="106"/>
                    </a:lnTo>
                    <a:lnTo>
                      <a:pt x="210" y="108"/>
                    </a:lnTo>
                    <a:lnTo>
                      <a:pt x="208" y="108"/>
                    </a:lnTo>
                    <a:lnTo>
                      <a:pt x="206" y="108"/>
                    </a:lnTo>
                    <a:lnTo>
                      <a:pt x="206" y="108"/>
                    </a:lnTo>
                    <a:lnTo>
                      <a:pt x="206" y="108"/>
                    </a:lnTo>
                    <a:lnTo>
                      <a:pt x="206" y="108"/>
                    </a:lnTo>
                    <a:lnTo>
                      <a:pt x="206" y="106"/>
                    </a:lnTo>
                    <a:lnTo>
                      <a:pt x="204" y="106"/>
                    </a:lnTo>
                    <a:lnTo>
                      <a:pt x="202" y="104"/>
                    </a:lnTo>
                    <a:lnTo>
                      <a:pt x="199" y="104"/>
                    </a:lnTo>
                    <a:lnTo>
                      <a:pt x="195" y="102"/>
                    </a:lnTo>
                    <a:lnTo>
                      <a:pt x="189" y="97"/>
                    </a:lnTo>
                    <a:lnTo>
                      <a:pt x="185" y="95"/>
                    </a:lnTo>
                    <a:lnTo>
                      <a:pt x="185" y="95"/>
                    </a:lnTo>
                    <a:lnTo>
                      <a:pt x="183" y="95"/>
                    </a:lnTo>
                    <a:lnTo>
                      <a:pt x="183" y="95"/>
                    </a:lnTo>
                    <a:lnTo>
                      <a:pt x="181" y="95"/>
                    </a:lnTo>
                    <a:lnTo>
                      <a:pt x="180" y="95"/>
                    </a:lnTo>
                    <a:lnTo>
                      <a:pt x="180" y="95"/>
                    </a:lnTo>
                    <a:lnTo>
                      <a:pt x="180" y="95"/>
                    </a:lnTo>
                    <a:lnTo>
                      <a:pt x="178" y="95"/>
                    </a:lnTo>
                    <a:lnTo>
                      <a:pt x="178" y="97"/>
                    </a:lnTo>
                    <a:lnTo>
                      <a:pt x="178" y="98"/>
                    </a:lnTo>
                    <a:lnTo>
                      <a:pt x="176" y="98"/>
                    </a:lnTo>
                    <a:lnTo>
                      <a:pt x="176" y="98"/>
                    </a:lnTo>
                    <a:lnTo>
                      <a:pt x="174" y="98"/>
                    </a:lnTo>
                    <a:lnTo>
                      <a:pt x="174" y="98"/>
                    </a:lnTo>
                    <a:lnTo>
                      <a:pt x="172" y="98"/>
                    </a:lnTo>
                    <a:lnTo>
                      <a:pt x="172" y="98"/>
                    </a:lnTo>
                    <a:lnTo>
                      <a:pt x="172" y="98"/>
                    </a:lnTo>
                    <a:lnTo>
                      <a:pt x="170" y="97"/>
                    </a:lnTo>
                    <a:lnTo>
                      <a:pt x="168" y="95"/>
                    </a:lnTo>
                    <a:lnTo>
                      <a:pt x="166" y="95"/>
                    </a:lnTo>
                    <a:lnTo>
                      <a:pt x="164" y="95"/>
                    </a:lnTo>
                    <a:lnTo>
                      <a:pt x="161" y="97"/>
                    </a:lnTo>
                    <a:lnTo>
                      <a:pt x="159" y="97"/>
                    </a:lnTo>
                    <a:lnTo>
                      <a:pt x="159" y="97"/>
                    </a:lnTo>
                    <a:lnTo>
                      <a:pt x="157" y="97"/>
                    </a:lnTo>
                    <a:lnTo>
                      <a:pt x="157" y="97"/>
                    </a:lnTo>
                    <a:lnTo>
                      <a:pt x="153" y="100"/>
                    </a:lnTo>
                    <a:lnTo>
                      <a:pt x="153" y="100"/>
                    </a:lnTo>
                    <a:lnTo>
                      <a:pt x="153" y="100"/>
                    </a:lnTo>
                    <a:lnTo>
                      <a:pt x="151" y="100"/>
                    </a:lnTo>
                    <a:lnTo>
                      <a:pt x="151" y="102"/>
                    </a:lnTo>
                    <a:lnTo>
                      <a:pt x="151" y="102"/>
                    </a:lnTo>
                    <a:lnTo>
                      <a:pt x="151" y="102"/>
                    </a:lnTo>
                    <a:lnTo>
                      <a:pt x="151" y="104"/>
                    </a:lnTo>
                    <a:lnTo>
                      <a:pt x="149" y="104"/>
                    </a:lnTo>
                    <a:lnTo>
                      <a:pt x="149" y="104"/>
                    </a:lnTo>
                    <a:lnTo>
                      <a:pt x="147" y="106"/>
                    </a:lnTo>
                    <a:lnTo>
                      <a:pt x="145" y="106"/>
                    </a:lnTo>
                    <a:lnTo>
                      <a:pt x="145" y="106"/>
                    </a:lnTo>
                    <a:lnTo>
                      <a:pt x="145" y="106"/>
                    </a:lnTo>
                    <a:lnTo>
                      <a:pt x="145" y="106"/>
                    </a:lnTo>
                    <a:lnTo>
                      <a:pt x="144" y="106"/>
                    </a:lnTo>
                    <a:lnTo>
                      <a:pt x="144" y="106"/>
                    </a:lnTo>
                    <a:lnTo>
                      <a:pt x="144" y="106"/>
                    </a:lnTo>
                    <a:lnTo>
                      <a:pt x="142" y="106"/>
                    </a:lnTo>
                    <a:lnTo>
                      <a:pt x="142" y="106"/>
                    </a:lnTo>
                    <a:lnTo>
                      <a:pt x="140" y="104"/>
                    </a:lnTo>
                    <a:lnTo>
                      <a:pt x="138" y="104"/>
                    </a:lnTo>
                    <a:lnTo>
                      <a:pt x="138" y="102"/>
                    </a:lnTo>
                    <a:lnTo>
                      <a:pt x="134" y="100"/>
                    </a:lnTo>
                    <a:lnTo>
                      <a:pt x="132" y="98"/>
                    </a:lnTo>
                    <a:lnTo>
                      <a:pt x="130" y="97"/>
                    </a:lnTo>
                    <a:lnTo>
                      <a:pt x="128" y="97"/>
                    </a:lnTo>
                    <a:lnTo>
                      <a:pt x="128" y="97"/>
                    </a:lnTo>
                    <a:lnTo>
                      <a:pt x="127" y="97"/>
                    </a:lnTo>
                    <a:lnTo>
                      <a:pt x="127" y="98"/>
                    </a:lnTo>
                    <a:lnTo>
                      <a:pt x="128" y="100"/>
                    </a:lnTo>
                    <a:lnTo>
                      <a:pt x="128" y="102"/>
                    </a:lnTo>
                    <a:lnTo>
                      <a:pt x="128" y="104"/>
                    </a:lnTo>
                    <a:lnTo>
                      <a:pt x="128" y="106"/>
                    </a:lnTo>
                    <a:lnTo>
                      <a:pt x="128" y="106"/>
                    </a:lnTo>
                    <a:lnTo>
                      <a:pt x="128" y="106"/>
                    </a:lnTo>
                    <a:lnTo>
                      <a:pt x="128" y="106"/>
                    </a:lnTo>
                    <a:lnTo>
                      <a:pt x="128" y="108"/>
                    </a:lnTo>
                    <a:lnTo>
                      <a:pt x="127" y="108"/>
                    </a:lnTo>
                    <a:lnTo>
                      <a:pt x="127" y="108"/>
                    </a:lnTo>
                    <a:lnTo>
                      <a:pt x="127" y="108"/>
                    </a:lnTo>
                    <a:lnTo>
                      <a:pt x="127" y="106"/>
                    </a:lnTo>
                    <a:lnTo>
                      <a:pt x="125" y="102"/>
                    </a:lnTo>
                    <a:lnTo>
                      <a:pt x="125" y="102"/>
                    </a:lnTo>
                    <a:lnTo>
                      <a:pt x="125" y="102"/>
                    </a:lnTo>
                    <a:lnTo>
                      <a:pt x="125" y="100"/>
                    </a:lnTo>
                    <a:lnTo>
                      <a:pt x="125" y="100"/>
                    </a:lnTo>
                    <a:lnTo>
                      <a:pt x="123" y="98"/>
                    </a:lnTo>
                    <a:lnTo>
                      <a:pt x="119" y="95"/>
                    </a:lnTo>
                    <a:lnTo>
                      <a:pt x="117" y="93"/>
                    </a:lnTo>
                    <a:lnTo>
                      <a:pt x="115" y="91"/>
                    </a:lnTo>
                    <a:lnTo>
                      <a:pt x="113" y="91"/>
                    </a:lnTo>
                    <a:lnTo>
                      <a:pt x="111" y="87"/>
                    </a:lnTo>
                    <a:lnTo>
                      <a:pt x="109" y="85"/>
                    </a:lnTo>
                    <a:lnTo>
                      <a:pt x="108" y="85"/>
                    </a:lnTo>
                    <a:lnTo>
                      <a:pt x="106" y="85"/>
                    </a:lnTo>
                    <a:lnTo>
                      <a:pt x="104" y="85"/>
                    </a:lnTo>
                    <a:lnTo>
                      <a:pt x="102" y="85"/>
                    </a:lnTo>
                    <a:lnTo>
                      <a:pt x="102" y="85"/>
                    </a:lnTo>
                    <a:lnTo>
                      <a:pt x="100" y="85"/>
                    </a:lnTo>
                    <a:lnTo>
                      <a:pt x="100" y="85"/>
                    </a:lnTo>
                    <a:lnTo>
                      <a:pt x="100" y="85"/>
                    </a:lnTo>
                    <a:lnTo>
                      <a:pt x="98" y="85"/>
                    </a:lnTo>
                    <a:lnTo>
                      <a:pt x="96" y="85"/>
                    </a:lnTo>
                    <a:lnTo>
                      <a:pt x="96" y="85"/>
                    </a:lnTo>
                    <a:lnTo>
                      <a:pt x="96" y="85"/>
                    </a:lnTo>
                    <a:lnTo>
                      <a:pt x="94" y="85"/>
                    </a:lnTo>
                    <a:lnTo>
                      <a:pt x="94" y="85"/>
                    </a:lnTo>
                    <a:lnTo>
                      <a:pt x="94" y="83"/>
                    </a:lnTo>
                    <a:lnTo>
                      <a:pt x="92" y="81"/>
                    </a:lnTo>
                    <a:lnTo>
                      <a:pt x="92" y="79"/>
                    </a:lnTo>
                    <a:lnTo>
                      <a:pt x="90" y="79"/>
                    </a:lnTo>
                    <a:lnTo>
                      <a:pt x="89" y="79"/>
                    </a:lnTo>
                    <a:lnTo>
                      <a:pt x="87" y="79"/>
                    </a:lnTo>
                    <a:lnTo>
                      <a:pt x="87" y="81"/>
                    </a:lnTo>
                    <a:lnTo>
                      <a:pt x="85" y="81"/>
                    </a:lnTo>
                    <a:lnTo>
                      <a:pt x="85" y="81"/>
                    </a:lnTo>
                    <a:lnTo>
                      <a:pt x="79" y="85"/>
                    </a:lnTo>
                    <a:lnTo>
                      <a:pt x="77" y="85"/>
                    </a:lnTo>
                    <a:lnTo>
                      <a:pt x="77" y="85"/>
                    </a:lnTo>
                    <a:lnTo>
                      <a:pt x="75" y="85"/>
                    </a:lnTo>
                    <a:lnTo>
                      <a:pt x="75" y="83"/>
                    </a:lnTo>
                    <a:lnTo>
                      <a:pt x="75" y="83"/>
                    </a:lnTo>
                    <a:lnTo>
                      <a:pt x="75" y="81"/>
                    </a:lnTo>
                    <a:lnTo>
                      <a:pt x="73" y="81"/>
                    </a:lnTo>
                    <a:lnTo>
                      <a:pt x="73" y="81"/>
                    </a:lnTo>
                    <a:lnTo>
                      <a:pt x="72" y="81"/>
                    </a:lnTo>
                    <a:lnTo>
                      <a:pt x="70" y="79"/>
                    </a:lnTo>
                    <a:lnTo>
                      <a:pt x="70" y="79"/>
                    </a:lnTo>
                    <a:lnTo>
                      <a:pt x="68" y="79"/>
                    </a:lnTo>
                    <a:lnTo>
                      <a:pt x="68" y="79"/>
                    </a:lnTo>
                    <a:lnTo>
                      <a:pt x="68" y="79"/>
                    </a:lnTo>
                    <a:lnTo>
                      <a:pt x="66" y="79"/>
                    </a:lnTo>
                    <a:lnTo>
                      <a:pt x="66" y="81"/>
                    </a:lnTo>
                    <a:lnTo>
                      <a:pt x="64" y="83"/>
                    </a:lnTo>
                    <a:lnTo>
                      <a:pt x="62" y="85"/>
                    </a:lnTo>
                    <a:lnTo>
                      <a:pt x="60" y="85"/>
                    </a:lnTo>
                    <a:lnTo>
                      <a:pt x="60" y="87"/>
                    </a:lnTo>
                    <a:lnTo>
                      <a:pt x="60" y="89"/>
                    </a:lnTo>
                    <a:lnTo>
                      <a:pt x="58" y="89"/>
                    </a:lnTo>
                    <a:lnTo>
                      <a:pt x="58" y="89"/>
                    </a:lnTo>
                    <a:lnTo>
                      <a:pt x="58" y="89"/>
                    </a:lnTo>
                    <a:lnTo>
                      <a:pt x="56" y="89"/>
                    </a:lnTo>
                    <a:lnTo>
                      <a:pt x="54" y="91"/>
                    </a:lnTo>
                    <a:lnTo>
                      <a:pt x="54" y="91"/>
                    </a:lnTo>
                    <a:lnTo>
                      <a:pt x="53" y="93"/>
                    </a:lnTo>
                    <a:lnTo>
                      <a:pt x="51" y="93"/>
                    </a:lnTo>
                    <a:lnTo>
                      <a:pt x="49" y="95"/>
                    </a:lnTo>
                    <a:lnTo>
                      <a:pt x="47" y="95"/>
                    </a:lnTo>
                    <a:lnTo>
                      <a:pt x="45" y="95"/>
                    </a:lnTo>
                    <a:lnTo>
                      <a:pt x="43" y="100"/>
                    </a:lnTo>
                    <a:lnTo>
                      <a:pt x="39" y="102"/>
                    </a:lnTo>
                    <a:lnTo>
                      <a:pt x="37" y="104"/>
                    </a:lnTo>
                    <a:lnTo>
                      <a:pt x="36" y="106"/>
                    </a:lnTo>
                    <a:lnTo>
                      <a:pt x="36" y="106"/>
                    </a:lnTo>
                    <a:lnTo>
                      <a:pt x="34" y="106"/>
                    </a:lnTo>
                    <a:lnTo>
                      <a:pt x="34" y="106"/>
                    </a:lnTo>
                    <a:lnTo>
                      <a:pt x="34" y="106"/>
                    </a:lnTo>
                    <a:lnTo>
                      <a:pt x="32" y="106"/>
                    </a:lnTo>
                    <a:lnTo>
                      <a:pt x="32" y="106"/>
                    </a:lnTo>
                    <a:lnTo>
                      <a:pt x="34" y="108"/>
                    </a:lnTo>
                    <a:lnTo>
                      <a:pt x="34" y="114"/>
                    </a:lnTo>
                    <a:lnTo>
                      <a:pt x="34" y="116"/>
                    </a:lnTo>
                    <a:lnTo>
                      <a:pt x="36" y="117"/>
                    </a:lnTo>
                    <a:lnTo>
                      <a:pt x="36" y="119"/>
                    </a:lnTo>
                    <a:lnTo>
                      <a:pt x="36" y="119"/>
                    </a:lnTo>
                    <a:lnTo>
                      <a:pt x="36" y="119"/>
                    </a:lnTo>
                    <a:lnTo>
                      <a:pt x="36" y="121"/>
                    </a:lnTo>
                    <a:lnTo>
                      <a:pt x="34" y="121"/>
                    </a:lnTo>
                    <a:lnTo>
                      <a:pt x="34" y="123"/>
                    </a:lnTo>
                    <a:lnTo>
                      <a:pt x="34" y="123"/>
                    </a:lnTo>
                    <a:lnTo>
                      <a:pt x="32" y="123"/>
                    </a:lnTo>
                    <a:lnTo>
                      <a:pt x="30" y="125"/>
                    </a:lnTo>
                    <a:lnTo>
                      <a:pt x="28" y="125"/>
                    </a:lnTo>
                    <a:lnTo>
                      <a:pt x="28" y="123"/>
                    </a:lnTo>
                    <a:lnTo>
                      <a:pt x="26" y="123"/>
                    </a:lnTo>
                    <a:lnTo>
                      <a:pt x="26" y="121"/>
                    </a:lnTo>
                    <a:lnTo>
                      <a:pt x="24" y="119"/>
                    </a:lnTo>
                    <a:lnTo>
                      <a:pt x="20" y="114"/>
                    </a:lnTo>
                    <a:lnTo>
                      <a:pt x="18" y="112"/>
                    </a:lnTo>
                    <a:lnTo>
                      <a:pt x="18" y="112"/>
                    </a:lnTo>
                    <a:lnTo>
                      <a:pt x="18" y="112"/>
                    </a:lnTo>
                    <a:lnTo>
                      <a:pt x="17" y="112"/>
                    </a:lnTo>
                    <a:lnTo>
                      <a:pt x="17" y="112"/>
                    </a:lnTo>
                    <a:lnTo>
                      <a:pt x="17" y="110"/>
                    </a:lnTo>
                    <a:lnTo>
                      <a:pt x="15" y="110"/>
                    </a:lnTo>
                    <a:lnTo>
                      <a:pt x="15" y="110"/>
                    </a:lnTo>
                    <a:lnTo>
                      <a:pt x="15" y="112"/>
                    </a:lnTo>
                    <a:lnTo>
                      <a:pt x="13" y="112"/>
                    </a:lnTo>
                    <a:lnTo>
                      <a:pt x="13" y="112"/>
                    </a:lnTo>
                    <a:lnTo>
                      <a:pt x="11" y="114"/>
                    </a:lnTo>
                    <a:lnTo>
                      <a:pt x="11" y="114"/>
                    </a:lnTo>
                    <a:lnTo>
                      <a:pt x="11" y="116"/>
                    </a:lnTo>
                    <a:lnTo>
                      <a:pt x="11" y="116"/>
                    </a:lnTo>
                    <a:lnTo>
                      <a:pt x="11" y="116"/>
                    </a:lnTo>
                    <a:lnTo>
                      <a:pt x="11" y="117"/>
                    </a:lnTo>
                    <a:lnTo>
                      <a:pt x="11" y="117"/>
                    </a:lnTo>
                    <a:lnTo>
                      <a:pt x="11" y="119"/>
                    </a:lnTo>
                    <a:lnTo>
                      <a:pt x="11" y="121"/>
                    </a:lnTo>
                    <a:lnTo>
                      <a:pt x="9" y="121"/>
                    </a:lnTo>
                    <a:lnTo>
                      <a:pt x="9" y="121"/>
                    </a:lnTo>
                    <a:lnTo>
                      <a:pt x="7" y="123"/>
                    </a:lnTo>
                    <a:lnTo>
                      <a:pt x="7" y="123"/>
                    </a:lnTo>
                    <a:lnTo>
                      <a:pt x="5" y="125"/>
                    </a:lnTo>
                    <a:lnTo>
                      <a:pt x="5" y="125"/>
                    </a:lnTo>
                    <a:lnTo>
                      <a:pt x="5" y="127"/>
                    </a:lnTo>
                    <a:lnTo>
                      <a:pt x="3" y="129"/>
                    </a:lnTo>
                    <a:lnTo>
                      <a:pt x="3" y="133"/>
                    </a:lnTo>
                    <a:lnTo>
                      <a:pt x="3" y="134"/>
                    </a:lnTo>
                    <a:lnTo>
                      <a:pt x="3" y="134"/>
                    </a:lnTo>
                    <a:lnTo>
                      <a:pt x="3" y="134"/>
                    </a:lnTo>
                    <a:lnTo>
                      <a:pt x="3" y="136"/>
                    </a:lnTo>
                    <a:lnTo>
                      <a:pt x="3" y="136"/>
                    </a:lnTo>
                    <a:lnTo>
                      <a:pt x="3" y="136"/>
                    </a:lnTo>
                    <a:lnTo>
                      <a:pt x="5" y="138"/>
                    </a:lnTo>
                    <a:lnTo>
                      <a:pt x="5" y="138"/>
                    </a:lnTo>
                    <a:lnTo>
                      <a:pt x="7" y="138"/>
                    </a:lnTo>
                    <a:lnTo>
                      <a:pt x="7" y="140"/>
                    </a:lnTo>
                    <a:lnTo>
                      <a:pt x="7" y="140"/>
                    </a:lnTo>
                    <a:lnTo>
                      <a:pt x="7" y="140"/>
                    </a:lnTo>
                    <a:lnTo>
                      <a:pt x="7" y="142"/>
                    </a:lnTo>
                    <a:lnTo>
                      <a:pt x="7" y="142"/>
                    </a:lnTo>
                    <a:lnTo>
                      <a:pt x="5" y="142"/>
                    </a:lnTo>
                    <a:lnTo>
                      <a:pt x="5" y="142"/>
                    </a:lnTo>
                    <a:lnTo>
                      <a:pt x="5" y="142"/>
                    </a:lnTo>
                    <a:lnTo>
                      <a:pt x="3" y="144"/>
                    </a:lnTo>
                    <a:lnTo>
                      <a:pt x="1" y="148"/>
                    </a:lnTo>
                    <a:lnTo>
                      <a:pt x="1" y="150"/>
                    </a:lnTo>
                    <a:lnTo>
                      <a:pt x="1" y="152"/>
                    </a:lnTo>
                    <a:lnTo>
                      <a:pt x="0" y="153"/>
                    </a:lnTo>
                    <a:lnTo>
                      <a:pt x="0" y="155"/>
                    </a:lnTo>
                    <a:lnTo>
                      <a:pt x="1" y="157"/>
                    </a:lnTo>
                    <a:lnTo>
                      <a:pt x="1" y="157"/>
                    </a:lnTo>
                    <a:lnTo>
                      <a:pt x="3" y="159"/>
                    </a:lnTo>
                    <a:lnTo>
                      <a:pt x="7" y="161"/>
                    </a:lnTo>
                    <a:lnTo>
                      <a:pt x="7" y="161"/>
                    </a:lnTo>
                    <a:lnTo>
                      <a:pt x="7" y="163"/>
                    </a:lnTo>
                    <a:lnTo>
                      <a:pt x="7" y="165"/>
                    </a:lnTo>
                    <a:lnTo>
                      <a:pt x="7" y="167"/>
                    </a:lnTo>
                    <a:lnTo>
                      <a:pt x="9" y="169"/>
                    </a:lnTo>
                    <a:lnTo>
                      <a:pt x="9" y="171"/>
                    </a:lnTo>
                    <a:lnTo>
                      <a:pt x="9" y="171"/>
                    </a:lnTo>
                    <a:lnTo>
                      <a:pt x="11" y="171"/>
                    </a:lnTo>
                    <a:lnTo>
                      <a:pt x="11" y="172"/>
                    </a:lnTo>
                    <a:lnTo>
                      <a:pt x="13" y="171"/>
                    </a:lnTo>
                    <a:lnTo>
                      <a:pt x="13" y="171"/>
                    </a:lnTo>
                    <a:lnTo>
                      <a:pt x="15" y="171"/>
                    </a:lnTo>
                    <a:lnTo>
                      <a:pt x="17" y="171"/>
                    </a:lnTo>
                    <a:lnTo>
                      <a:pt x="20" y="171"/>
                    </a:lnTo>
                    <a:lnTo>
                      <a:pt x="22" y="172"/>
                    </a:lnTo>
                    <a:lnTo>
                      <a:pt x="24" y="172"/>
                    </a:lnTo>
                    <a:lnTo>
                      <a:pt x="24" y="172"/>
                    </a:lnTo>
                    <a:lnTo>
                      <a:pt x="26" y="172"/>
                    </a:lnTo>
                    <a:lnTo>
                      <a:pt x="26" y="174"/>
                    </a:lnTo>
                    <a:lnTo>
                      <a:pt x="26" y="174"/>
                    </a:lnTo>
                    <a:lnTo>
                      <a:pt x="28" y="178"/>
                    </a:lnTo>
                    <a:lnTo>
                      <a:pt x="32" y="182"/>
                    </a:lnTo>
                    <a:lnTo>
                      <a:pt x="32" y="184"/>
                    </a:lnTo>
                    <a:lnTo>
                      <a:pt x="34" y="186"/>
                    </a:lnTo>
                    <a:lnTo>
                      <a:pt x="36" y="191"/>
                    </a:lnTo>
                    <a:lnTo>
                      <a:pt x="37" y="191"/>
                    </a:lnTo>
                    <a:lnTo>
                      <a:pt x="37" y="191"/>
                    </a:lnTo>
                    <a:lnTo>
                      <a:pt x="37" y="193"/>
                    </a:lnTo>
                    <a:lnTo>
                      <a:pt x="37" y="193"/>
                    </a:lnTo>
                    <a:lnTo>
                      <a:pt x="37" y="193"/>
                    </a:lnTo>
                    <a:lnTo>
                      <a:pt x="37" y="193"/>
                    </a:lnTo>
                    <a:lnTo>
                      <a:pt x="37" y="193"/>
                    </a:lnTo>
                    <a:lnTo>
                      <a:pt x="36" y="193"/>
                    </a:lnTo>
                    <a:lnTo>
                      <a:pt x="36" y="193"/>
                    </a:lnTo>
                    <a:lnTo>
                      <a:pt x="34" y="193"/>
                    </a:lnTo>
                    <a:lnTo>
                      <a:pt x="34" y="193"/>
                    </a:lnTo>
                    <a:lnTo>
                      <a:pt x="32" y="193"/>
                    </a:lnTo>
                    <a:lnTo>
                      <a:pt x="32" y="193"/>
                    </a:lnTo>
                    <a:lnTo>
                      <a:pt x="30" y="193"/>
                    </a:lnTo>
                    <a:lnTo>
                      <a:pt x="30" y="193"/>
                    </a:lnTo>
                    <a:lnTo>
                      <a:pt x="30" y="195"/>
                    </a:lnTo>
                    <a:lnTo>
                      <a:pt x="30" y="195"/>
                    </a:lnTo>
                    <a:lnTo>
                      <a:pt x="30" y="195"/>
                    </a:lnTo>
                    <a:lnTo>
                      <a:pt x="30" y="195"/>
                    </a:lnTo>
                    <a:lnTo>
                      <a:pt x="32" y="197"/>
                    </a:lnTo>
                    <a:lnTo>
                      <a:pt x="32" y="197"/>
                    </a:lnTo>
                    <a:lnTo>
                      <a:pt x="34" y="199"/>
                    </a:lnTo>
                    <a:lnTo>
                      <a:pt x="41" y="203"/>
                    </a:lnTo>
                    <a:lnTo>
                      <a:pt x="41" y="201"/>
                    </a:lnTo>
                    <a:lnTo>
                      <a:pt x="41" y="201"/>
                    </a:lnTo>
                    <a:lnTo>
                      <a:pt x="43" y="201"/>
                    </a:lnTo>
                    <a:lnTo>
                      <a:pt x="43" y="201"/>
                    </a:lnTo>
                    <a:lnTo>
                      <a:pt x="45" y="199"/>
                    </a:lnTo>
                    <a:lnTo>
                      <a:pt x="47" y="197"/>
                    </a:lnTo>
                    <a:lnTo>
                      <a:pt x="51" y="197"/>
                    </a:lnTo>
                    <a:lnTo>
                      <a:pt x="54" y="195"/>
                    </a:lnTo>
                    <a:lnTo>
                      <a:pt x="62" y="190"/>
                    </a:lnTo>
                    <a:lnTo>
                      <a:pt x="70" y="188"/>
                    </a:lnTo>
                    <a:lnTo>
                      <a:pt x="72" y="186"/>
                    </a:lnTo>
                    <a:lnTo>
                      <a:pt x="75" y="186"/>
                    </a:lnTo>
                    <a:lnTo>
                      <a:pt x="77" y="186"/>
                    </a:lnTo>
                    <a:lnTo>
                      <a:pt x="81" y="188"/>
                    </a:lnTo>
                    <a:lnTo>
                      <a:pt x="83" y="190"/>
                    </a:lnTo>
                    <a:lnTo>
                      <a:pt x="89" y="191"/>
                    </a:lnTo>
                    <a:lnTo>
                      <a:pt x="89" y="191"/>
                    </a:lnTo>
                    <a:lnTo>
                      <a:pt x="90" y="191"/>
                    </a:lnTo>
                    <a:lnTo>
                      <a:pt x="94" y="190"/>
                    </a:lnTo>
                    <a:lnTo>
                      <a:pt x="96" y="188"/>
                    </a:lnTo>
                    <a:lnTo>
                      <a:pt x="98" y="188"/>
                    </a:lnTo>
                    <a:lnTo>
                      <a:pt x="100" y="190"/>
                    </a:lnTo>
                    <a:lnTo>
                      <a:pt x="104" y="191"/>
                    </a:lnTo>
                    <a:lnTo>
                      <a:pt x="104" y="193"/>
                    </a:lnTo>
                    <a:lnTo>
                      <a:pt x="104" y="195"/>
                    </a:lnTo>
                    <a:lnTo>
                      <a:pt x="104" y="195"/>
                    </a:lnTo>
                    <a:lnTo>
                      <a:pt x="104" y="197"/>
                    </a:lnTo>
                    <a:lnTo>
                      <a:pt x="104" y="197"/>
                    </a:lnTo>
                    <a:lnTo>
                      <a:pt x="104" y="199"/>
                    </a:lnTo>
                    <a:lnTo>
                      <a:pt x="104" y="201"/>
                    </a:lnTo>
                    <a:lnTo>
                      <a:pt x="104" y="203"/>
                    </a:lnTo>
                    <a:lnTo>
                      <a:pt x="104" y="207"/>
                    </a:lnTo>
                    <a:lnTo>
                      <a:pt x="102" y="208"/>
                    </a:lnTo>
                    <a:lnTo>
                      <a:pt x="100" y="214"/>
                    </a:lnTo>
                    <a:lnTo>
                      <a:pt x="100" y="218"/>
                    </a:lnTo>
                    <a:lnTo>
                      <a:pt x="100" y="220"/>
                    </a:lnTo>
                    <a:lnTo>
                      <a:pt x="102" y="222"/>
                    </a:lnTo>
                    <a:lnTo>
                      <a:pt x="106" y="224"/>
                    </a:lnTo>
                    <a:lnTo>
                      <a:pt x="102" y="224"/>
                    </a:lnTo>
                    <a:lnTo>
                      <a:pt x="98" y="224"/>
                    </a:lnTo>
                    <a:lnTo>
                      <a:pt x="94" y="222"/>
                    </a:lnTo>
                    <a:lnTo>
                      <a:pt x="90" y="222"/>
                    </a:lnTo>
                    <a:lnTo>
                      <a:pt x="83" y="222"/>
                    </a:lnTo>
                    <a:lnTo>
                      <a:pt x="79" y="222"/>
                    </a:lnTo>
                    <a:lnTo>
                      <a:pt x="75" y="224"/>
                    </a:lnTo>
                    <a:lnTo>
                      <a:pt x="75" y="226"/>
                    </a:lnTo>
                    <a:lnTo>
                      <a:pt x="73" y="229"/>
                    </a:lnTo>
                    <a:lnTo>
                      <a:pt x="72" y="229"/>
                    </a:lnTo>
                    <a:lnTo>
                      <a:pt x="72" y="231"/>
                    </a:lnTo>
                    <a:lnTo>
                      <a:pt x="70" y="231"/>
                    </a:lnTo>
                    <a:lnTo>
                      <a:pt x="72" y="233"/>
                    </a:lnTo>
                    <a:lnTo>
                      <a:pt x="72" y="235"/>
                    </a:lnTo>
                    <a:lnTo>
                      <a:pt x="75" y="237"/>
                    </a:lnTo>
                    <a:lnTo>
                      <a:pt x="77" y="239"/>
                    </a:lnTo>
                    <a:lnTo>
                      <a:pt x="79" y="241"/>
                    </a:lnTo>
                    <a:lnTo>
                      <a:pt x="77" y="241"/>
                    </a:lnTo>
                    <a:lnTo>
                      <a:pt x="75" y="241"/>
                    </a:lnTo>
                    <a:lnTo>
                      <a:pt x="73" y="241"/>
                    </a:lnTo>
                    <a:lnTo>
                      <a:pt x="72" y="241"/>
                    </a:lnTo>
                    <a:lnTo>
                      <a:pt x="70" y="239"/>
                    </a:lnTo>
                    <a:lnTo>
                      <a:pt x="68" y="239"/>
                    </a:lnTo>
                    <a:lnTo>
                      <a:pt x="66" y="237"/>
                    </a:lnTo>
                    <a:lnTo>
                      <a:pt x="62" y="239"/>
                    </a:lnTo>
                    <a:lnTo>
                      <a:pt x="58" y="239"/>
                    </a:lnTo>
                    <a:lnTo>
                      <a:pt x="58" y="243"/>
                    </a:lnTo>
                    <a:lnTo>
                      <a:pt x="60" y="245"/>
                    </a:lnTo>
                    <a:lnTo>
                      <a:pt x="62" y="245"/>
                    </a:lnTo>
                    <a:lnTo>
                      <a:pt x="64" y="245"/>
                    </a:lnTo>
                    <a:lnTo>
                      <a:pt x="66" y="246"/>
                    </a:lnTo>
                    <a:lnTo>
                      <a:pt x="68" y="248"/>
                    </a:lnTo>
                    <a:lnTo>
                      <a:pt x="70" y="254"/>
                    </a:lnTo>
                    <a:lnTo>
                      <a:pt x="72" y="256"/>
                    </a:lnTo>
                    <a:lnTo>
                      <a:pt x="73" y="260"/>
                    </a:lnTo>
                    <a:lnTo>
                      <a:pt x="75" y="262"/>
                    </a:lnTo>
                    <a:lnTo>
                      <a:pt x="75" y="265"/>
                    </a:lnTo>
                    <a:lnTo>
                      <a:pt x="75" y="265"/>
                    </a:lnTo>
                    <a:lnTo>
                      <a:pt x="75" y="267"/>
                    </a:lnTo>
                    <a:lnTo>
                      <a:pt x="75" y="267"/>
                    </a:lnTo>
                    <a:lnTo>
                      <a:pt x="75" y="267"/>
                    </a:lnTo>
                    <a:lnTo>
                      <a:pt x="77" y="269"/>
                    </a:lnTo>
                    <a:lnTo>
                      <a:pt x="79" y="269"/>
                    </a:lnTo>
                    <a:lnTo>
                      <a:pt x="79" y="269"/>
                    </a:lnTo>
                    <a:lnTo>
                      <a:pt x="81" y="269"/>
                    </a:lnTo>
                    <a:lnTo>
                      <a:pt x="83" y="271"/>
                    </a:lnTo>
                    <a:lnTo>
                      <a:pt x="83" y="273"/>
                    </a:lnTo>
                    <a:lnTo>
                      <a:pt x="83" y="273"/>
                    </a:lnTo>
                    <a:lnTo>
                      <a:pt x="85" y="273"/>
                    </a:lnTo>
                    <a:lnTo>
                      <a:pt x="85" y="275"/>
                    </a:lnTo>
                    <a:lnTo>
                      <a:pt x="87" y="275"/>
                    </a:lnTo>
                    <a:lnTo>
                      <a:pt x="87" y="275"/>
                    </a:lnTo>
                    <a:lnTo>
                      <a:pt x="90" y="275"/>
                    </a:lnTo>
                    <a:lnTo>
                      <a:pt x="92" y="275"/>
                    </a:lnTo>
                    <a:lnTo>
                      <a:pt x="92" y="275"/>
                    </a:lnTo>
                    <a:lnTo>
                      <a:pt x="94" y="275"/>
                    </a:lnTo>
                    <a:lnTo>
                      <a:pt x="94" y="275"/>
                    </a:lnTo>
                    <a:lnTo>
                      <a:pt x="96" y="279"/>
                    </a:lnTo>
                    <a:lnTo>
                      <a:pt x="96" y="281"/>
                    </a:lnTo>
                    <a:lnTo>
                      <a:pt x="96" y="282"/>
                    </a:lnTo>
                    <a:lnTo>
                      <a:pt x="94" y="288"/>
                    </a:lnTo>
                    <a:lnTo>
                      <a:pt x="94" y="290"/>
                    </a:lnTo>
                    <a:lnTo>
                      <a:pt x="94" y="294"/>
                    </a:lnTo>
                    <a:lnTo>
                      <a:pt x="94" y="296"/>
                    </a:lnTo>
                    <a:lnTo>
                      <a:pt x="98" y="292"/>
                    </a:lnTo>
                    <a:lnTo>
                      <a:pt x="102" y="290"/>
                    </a:lnTo>
                    <a:lnTo>
                      <a:pt x="106" y="288"/>
                    </a:lnTo>
                    <a:lnTo>
                      <a:pt x="109" y="286"/>
                    </a:lnTo>
                    <a:lnTo>
                      <a:pt x="115" y="286"/>
                    </a:lnTo>
                    <a:lnTo>
                      <a:pt x="119" y="286"/>
                    </a:lnTo>
                    <a:lnTo>
                      <a:pt x="123" y="286"/>
                    </a:lnTo>
                    <a:lnTo>
                      <a:pt x="127" y="288"/>
                    </a:lnTo>
                    <a:lnTo>
                      <a:pt x="130" y="292"/>
                    </a:lnTo>
                    <a:lnTo>
                      <a:pt x="132" y="294"/>
                    </a:lnTo>
                    <a:lnTo>
                      <a:pt x="140" y="303"/>
                    </a:lnTo>
                    <a:lnTo>
                      <a:pt x="142" y="305"/>
                    </a:lnTo>
                    <a:lnTo>
                      <a:pt x="142" y="307"/>
                    </a:lnTo>
                    <a:lnTo>
                      <a:pt x="144" y="307"/>
                    </a:lnTo>
                    <a:lnTo>
                      <a:pt x="147" y="305"/>
                    </a:lnTo>
                    <a:lnTo>
                      <a:pt x="149" y="305"/>
                    </a:lnTo>
                    <a:lnTo>
                      <a:pt x="149" y="231"/>
                    </a:lnTo>
                    <a:lnTo>
                      <a:pt x="189" y="218"/>
                    </a:lnTo>
                    <a:lnTo>
                      <a:pt x="191" y="218"/>
                    </a:lnTo>
                    <a:lnTo>
                      <a:pt x="231" y="243"/>
                    </a:lnTo>
                    <a:lnTo>
                      <a:pt x="231" y="245"/>
                    </a:lnTo>
                    <a:lnTo>
                      <a:pt x="233" y="246"/>
                    </a:lnTo>
                    <a:lnTo>
                      <a:pt x="233" y="248"/>
                    </a:lnTo>
                    <a:lnTo>
                      <a:pt x="235" y="248"/>
                    </a:lnTo>
                    <a:lnTo>
                      <a:pt x="244" y="260"/>
                    </a:lnTo>
                    <a:lnTo>
                      <a:pt x="248" y="262"/>
                    </a:lnTo>
                    <a:lnTo>
                      <a:pt x="250" y="262"/>
                    </a:lnTo>
                    <a:lnTo>
                      <a:pt x="259" y="260"/>
                    </a:lnTo>
                    <a:lnTo>
                      <a:pt x="263" y="260"/>
                    </a:lnTo>
                    <a:lnTo>
                      <a:pt x="271" y="260"/>
                    </a:lnTo>
                    <a:lnTo>
                      <a:pt x="282" y="260"/>
                    </a:lnTo>
                    <a:lnTo>
                      <a:pt x="286" y="260"/>
                    </a:lnTo>
                    <a:lnTo>
                      <a:pt x="290" y="260"/>
                    </a:lnTo>
                    <a:lnTo>
                      <a:pt x="291" y="258"/>
                    </a:lnTo>
                    <a:lnTo>
                      <a:pt x="293" y="258"/>
                    </a:lnTo>
                    <a:lnTo>
                      <a:pt x="295" y="260"/>
                    </a:lnTo>
                    <a:lnTo>
                      <a:pt x="303" y="265"/>
                    </a:lnTo>
                    <a:lnTo>
                      <a:pt x="303" y="267"/>
                    </a:lnTo>
                    <a:lnTo>
                      <a:pt x="307" y="273"/>
                    </a:lnTo>
                    <a:lnTo>
                      <a:pt x="307" y="273"/>
                    </a:lnTo>
                    <a:lnTo>
                      <a:pt x="308" y="273"/>
                    </a:lnTo>
                    <a:lnTo>
                      <a:pt x="308" y="273"/>
                    </a:lnTo>
                    <a:lnTo>
                      <a:pt x="312" y="271"/>
                    </a:lnTo>
                    <a:lnTo>
                      <a:pt x="310" y="284"/>
                    </a:lnTo>
                    <a:lnTo>
                      <a:pt x="310" y="288"/>
                    </a:lnTo>
                    <a:lnTo>
                      <a:pt x="310" y="290"/>
                    </a:lnTo>
                    <a:lnTo>
                      <a:pt x="312" y="292"/>
                    </a:lnTo>
                    <a:lnTo>
                      <a:pt x="318" y="292"/>
                    </a:lnTo>
                    <a:lnTo>
                      <a:pt x="318" y="292"/>
                    </a:lnTo>
                    <a:lnTo>
                      <a:pt x="318" y="294"/>
                    </a:lnTo>
                    <a:lnTo>
                      <a:pt x="318" y="294"/>
                    </a:lnTo>
                    <a:lnTo>
                      <a:pt x="320" y="301"/>
                    </a:lnTo>
                    <a:lnTo>
                      <a:pt x="320" y="305"/>
                    </a:lnTo>
                    <a:lnTo>
                      <a:pt x="322" y="307"/>
                    </a:lnTo>
                    <a:lnTo>
                      <a:pt x="326" y="309"/>
                    </a:lnTo>
                    <a:lnTo>
                      <a:pt x="337" y="307"/>
                    </a:lnTo>
                    <a:lnTo>
                      <a:pt x="339" y="309"/>
                    </a:lnTo>
                    <a:lnTo>
                      <a:pt x="341" y="309"/>
                    </a:lnTo>
                    <a:lnTo>
                      <a:pt x="343" y="309"/>
                    </a:lnTo>
                    <a:lnTo>
                      <a:pt x="343" y="311"/>
                    </a:lnTo>
                    <a:lnTo>
                      <a:pt x="343" y="311"/>
                    </a:lnTo>
                    <a:lnTo>
                      <a:pt x="343" y="315"/>
                    </a:lnTo>
                    <a:lnTo>
                      <a:pt x="343" y="315"/>
                    </a:lnTo>
                    <a:lnTo>
                      <a:pt x="344" y="317"/>
                    </a:lnTo>
                    <a:lnTo>
                      <a:pt x="344" y="319"/>
                    </a:lnTo>
                    <a:lnTo>
                      <a:pt x="346" y="319"/>
                    </a:lnTo>
                    <a:lnTo>
                      <a:pt x="348" y="319"/>
                    </a:lnTo>
                    <a:lnTo>
                      <a:pt x="350" y="319"/>
                    </a:lnTo>
                    <a:lnTo>
                      <a:pt x="350" y="319"/>
                    </a:lnTo>
                    <a:lnTo>
                      <a:pt x="352" y="319"/>
                    </a:lnTo>
                    <a:lnTo>
                      <a:pt x="352" y="317"/>
                    </a:lnTo>
                    <a:lnTo>
                      <a:pt x="352" y="317"/>
                    </a:lnTo>
                    <a:lnTo>
                      <a:pt x="352" y="315"/>
                    </a:lnTo>
                    <a:lnTo>
                      <a:pt x="352" y="315"/>
                    </a:lnTo>
                    <a:lnTo>
                      <a:pt x="352" y="313"/>
                    </a:lnTo>
                    <a:lnTo>
                      <a:pt x="354" y="311"/>
                    </a:lnTo>
                    <a:lnTo>
                      <a:pt x="358" y="309"/>
                    </a:lnTo>
                    <a:lnTo>
                      <a:pt x="358" y="307"/>
                    </a:lnTo>
                    <a:lnTo>
                      <a:pt x="360" y="305"/>
                    </a:lnTo>
                    <a:lnTo>
                      <a:pt x="360" y="305"/>
                    </a:lnTo>
                    <a:lnTo>
                      <a:pt x="360" y="303"/>
                    </a:lnTo>
                    <a:lnTo>
                      <a:pt x="362" y="303"/>
                    </a:lnTo>
                    <a:lnTo>
                      <a:pt x="362" y="303"/>
                    </a:lnTo>
                    <a:lnTo>
                      <a:pt x="363" y="301"/>
                    </a:lnTo>
                    <a:lnTo>
                      <a:pt x="367" y="300"/>
                    </a:lnTo>
                    <a:lnTo>
                      <a:pt x="369" y="298"/>
                    </a:lnTo>
                    <a:lnTo>
                      <a:pt x="375" y="296"/>
                    </a:lnTo>
                    <a:lnTo>
                      <a:pt x="377" y="296"/>
                    </a:lnTo>
                    <a:lnTo>
                      <a:pt x="377" y="294"/>
                    </a:lnTo>
                    <a:lnTo>
                      <a:pt x="379" y="292"/>
                    </a:lnTo>
                    <a:lnTo>
                      <a:pt x="379" y="292"/>
                    </a:lnTo>
                    <a:lnTo>
                      <a:pt x="380" y="290"/>
                    </a:lnTo>
                    <a:lnTo>
                      <a:pt x="382" y="290"/>
                    </a:lnTo>
                    <a:lnTo>
                      <a:pt x="384" y="290"/>
                    </a:lnTo>
                    <a:lnTo>
                      <a:pt x="384" y="290"/>
                    </a:lnTo>
                    <a:lnTo>
                      <a:pt x="386" y="290"/>
                    </a:lnTo>
                    <a:lnTo>
                      <a:pt x="390" y="286"/>
                    </a:lnTo>
                    <a:lnTo>
                      <a:pt x="388" y="284"/>
                    </a:lnTo>
                    <a:lnTo>
                      <a:pt x="390" y="281"/>
                    </a:lnTo>
                    <a:lnTo>
                      <a:pt x="392" y="279"/>
                    </a:lnTo>
                    <a:lnTo>
                      <a:pt x="394" y="277"/>
                    </a:lnTo>
                    <a:lnTo>
                      <a:pt x="398" y="277"/>
                    </a:lnTo>
                    <a:lnTo>
                      <a:pt x="399" y="275"/>
                    </a:lnTo>
                    <a:lnTo>
                      <a:pt x="403" y="275"/>
                    </a:lnTo>
                    <a:lnTo>
                      <a:pt x="407" y="275"/>
                    </a:lnTo>
                    <a:lnTo>
                      <a:pt x="409" y="277"/>
                    </a:lnTo>
                    <a:lnTo>
                      <a:pt x="420" y="281"/>
                    </a:lnTo>
                    <a:lnTo>
                      <a:pt x="426" y="281"/>
                    </a:lnTo>
                    <a:lnTo>
                      <a:pt x="426" y="282"/>
                    </a:lnTo>
                    <a:lnTo>
                      <a:pt x="428" y="282"/>
                    </a:lnTo>
                    <a:lnTo>
                      <a:pt x="428" y="282"/>
                    </a:lnTo>
                    <a:lnTo>
                      <a:pt x="430" y="284"/>
                    </a:lnTo>
                    <a:lnTo>
                      <a:pt x="430" y="281"/>
                    </a:lnTo>
                    <a:lnTo>
                      <a:pt x="430" y="277"/>
                    </a:lnTo>
                    <a:lnTo>
                      <a:pt x="432" y="273"/>
                    </a:lnTo>
                    <a:lnTo>
                      <a:pt x="434" y="269"/>
                    </a:lnTo>
                    <a:lnTo>
                      <a:pt x="437" y="267"/>
                    </a:lnTo>
                    <a:lnTo>
                      <a:pt x="439" y="267"/>
                    </a:lnTo>
                    <a:lnTo>
                      <a:pt x="441" y="267"/>
                    </a:lnTo>
                    <a:lnTo>
                      <a:pt x="445" y="267"/>
                    </a:lnTo>
                    <a:lnTo>
                      <a:pt x="454" y="273"/>
                    </a:lnTo>
                    <a:lnTo>
                      <a:pt x="458" y="275"/>
                    </a:lnTo>
                    <a:lnTo>
                      <a:pt x="462" y="275"/>
                    </a:lnTo>
                    <a:lnTo>
                      <a:pt x="464" y="275"/>
                    </a:lnTo>
                    <a:lnTo>
                      <a:pt x="464" y="275"/>
                    </a:lnTo>
                    <a:lnTo>
                      <a:pt x="466" y="275"/>
                    </a:lnTo>
                    <a:lnTo>
                      <a:pt x="468" y="273"/>
                    </a:lnTo>
                    <a:lnTo>
                      <a:pt x="470" y="273"/>
                    </a:lnTo>
                    <a:lnTo>
                      <a:pt x="471" y="273"/>
                    </a:lnTo>
                    <a:lnTo>
                      <a:pt x="479" y="273"/>
                    </a:lnTo>
                    <a:lnTo>
                      <a:pt x="485" y="273"/>
                    </a:lnTo>
                    <a:lnTo>
                      <a:pt x="506" y="275"/>
                    </a:lnTo>
                    <a:lnTo>
                      <a:pt x="521" y="277"/>
                    </a:lnTo>
                    <a:lnTo>
                      <a:pt x="525" y="281"/>
                    </a:lnTo>
                    <a:lnTo>
                      <a:pt x="525" y="282"/>
                    </a:lnTo>
                    <a:lnTo>
                      <a:pt x="526" y="282"/>
                    </a:lnTo>
                    <a:lnTo>
                      <a:pt x="528" y="282"/>
                    </a:lnTo>
                    <a:lnTo>
                      <a:pt x="532" y="282"/>
                    </a:lnTo>
                    <a:lnTo>
                      <a:pt x="532" y="282"/>
                    </a:lnTo>
                    <a:lnTo>
                      <a:pt x="534" y="284"/>
                    </a:lnTo>
                    <a:lnTo>
                      <a:pt x="538" y="288"/>
                    </a:lnTo>
                    <a:lnTo>
                      <a:pt x="538" y="286"/>
                    </a:lnTo>
                    <a:lnTo>
                      <a:pt x="538" y="284"/>
                    </a:lnTo>
                    <a:lnTo>
                      <a:pt x="538" y="282"/>
                    </a:lnTo>
                    <a:lnTo>
                      <a:pt x="538" y="281"/>
                    </a:lnTo>
                    <a:lnTo>
                      <a:pt x="538" y="277"/>
                    </a:lnTo>
                    <a:lnTo>
                      <a:pt x="540" y="275"/>
                    </a:lnTo>
                    <a:lnTo>
                      <a:pt x="542" y="275"/>
                    </a:lnTo>
                    <a:lnTo>
                      <a:pt x="543" y="273"/>
                    </a:lnTo>
                    <a:lnTo>
                      <a:pt x="540" y="273"/>
                    </a:lnTo>
                    <a:lnTo>
                      <a:pt x="542" y="271"/>
                    </a:lnTo>
                    <a:lnTo>
                      <a:pt x="545" y="269"/>
                    </a:lnTo>
                    <a:lnTo>
                      <a:pt x="547" y="269"/>
                    </a:lnTo>
                    <a:lnTo>
                      <a:pt x="547" y="267"/>
                    </a:lnTo>
                    <a:lnTo>
                      <a:pt x="545" y="267"/>
                    </a:lnTo>
                    <a:lnTo>
                      <a:pt x="545" y="265"/>
                    </a:lnTo>
                    <a:lnTo>
                      <a:pt x="545" y="264"/>
                    </a:lnTo>
                    <a:lnTo>
                      <a:pt x="543" y="258"/>
                    </a:lnTo>
                    <a:lnTo>
                      <a:pt x="542" y="250"/>
                    </a:lnTo>
                    <a:lnTo>
                      <a:pt x="540" y="246"/>
                    </a:lnTo>
                    <a:lnTo>
                      <a:pt x="540" y="243"/>
                    </a:lnTo>
                    <a:lnTo>
                      <a:pt x="540" y="239"/>
                    </a:lnTo>
                    <a:lnTo>
                      <a:pt x="542" y="237"/>
                    </a:lnTo>
                    <a:lnTo>
                      <a:pt x="542" y="235"/>
                    </a:lnTo>
                    <a:lnTo>
                      <a:pt x="540" y="235"/>
                    </a:lnTo>
                    <a:lnTo>
                      <a:pt x="534" y="233"/>
                    </a:lnTo>
                    <a:lnTo>
                      <a:pt x="532" y="233"/>
                    </a:lnTo>
                    <a:lnTo>
                      <a:pt x="536" y="229"/>
                    </a:lnTo>
                    <a:lnTo>
                      <a:pt x="538" y="229"/>
                    </a:lnTo>
                    <a:lnTo>
                      <a:pt x="547" y="227"/>
                    </a:lnTo>
                    <a:lnTo>
                      <a:pt x="551" y="226"/>
                    </a:lnTo>
                    <a:lnTo>
                      <a:pt x="555" y="226"/>
                    </a:lnTo>
                    <a:lnTo>
                      <a:pt x="559" y="224"/>
                    </a:lnTo>
                    <a:lnTo>
                      <a:pt x="562" y="224"/>
                    </a:lnTo>
                    <a:lnTo>
                      <a:pt x="562" y="224"/>
                    </a:lnTo>
                    <a:lnTo>
                      <a:pt x="564" y="226"/>
                    </a:lnTo>
                    <a:lnTo>
                      <a:pt x="564" y="226"/>
                    </a:lnTo>
                    <a:lnTo>
                      <a:pt x="566" y="227"/>
                    </a:lnTo>
                    <a:lnTo>
                      <a:pt x="568" y="227"/>
                    </a:lnTo>
                    <a:lnTo>
                      <a:pt x="570" y="226"/>
                    </a:lnTo>
                    <a:lnTo>
                      <a:pt x="572" y="226"/>
                    </a:lnTo>
                    <a:lnTo>
                      <a:pt x="574" y="227"/>
                    </a:lnTo>
                    <a:lnTo>
                      <a:pt x="574" y="227"/>
                    </a:lnTo>
                    <a:lnTo>
                      <a:pt x="574" y="227"/>
                    </a:lnTo>
                    <a:lnTo>
                      <a:pt x="576" y="226"/>
                    </a:lnTo>
                    <a:lnTo>
                      <a:pt x="576" y="226"/>
                    </a:lnTo>
                    <a:lnTo>
                      <a:pt x="576" y="224"/>
                    </a:lnTo>
                    <a:lnTo>
                      <a:pt x="576" y="222"/>
                    </a:lnTo>
                    <a:lnTo>
                      <a:pt x="576" y="222"/>
                    </a:lnTo>
                    <a:lnTo>
                      <a:pt x="574" y="220"/>
                    </a:lnTo>
                    <a:lnTo>
                      <a:pt x="574" y="220"/>
                    </a:lnTo>
                    <a:lnTo>
                      <a:pt x="572" y="220"/>
                    </a:lnTo>
                    <a:lnTo>
                      <a:pt x="572" y="218"/>
                    </a:lnTo>
                    <a:lnTo>
                      <a:pt x="572" y="216"/>
                    </a:lnTo>
                    <a:lnTo>
                      <a:pt x="572" y="216"/>
                    </a:lnTo>
                    <a:lnTo>
                      <a:pt x="574" y="212"/>
                    </a:lnTo>
                    <a:lnTo>
                      <a:pt x="581" y="190"/>
                    </a:lnTo>
                    <a:lnTo>
                      <a:pt x="581" y="186"/>
                    </a:lnTo>
                    <a:lnTo>
                      <a:pt x="583" y="184"/>
                    </a:lnTo>
                    <a:lnTo>
                      <a:pt x="585" y="184"/>
                    </a:lnTo>
                    <a:lnTo>
                      <a:pt x="589" y="186"/>
                    </a:lnTo>
                    <a:lnTo>
                      <a:pt x="595" y="188"/>
                    </a:lnTo>
                    <a:lnTo>
                      <a:pt x="598" y="188"/>
                    </a:lnTo>
                    <a:lnTo>
                      <a:pt x="606" y="188"/>
                    </a:lnTo>
                    <a:lnTo>
                      <a:pt x="608" y="188"/>
                    </a:lnTo>
                    <a:lnTo>
                      <a:pt x="610" y="190"/>
                    </a:lnTo>
                    <a:lnTo>
                      <a:pt x="610" y="190"/>
                    </a:lnTo>
                    <a:lnTo>
                      <a:pt x="612" y="191"/>
                    </a:lnTo>
                    <a:lnTo>
                      <a:pt x="612" y="191"/>
                    </a:lnTo>
                    <a:lnTo>
                      <a:pt x="614" y="191"/>
                    </a:lnTo>
                    <a:lnTo>
                      <a:pt x="616" y="190"/>
                    </a:lnTo>
                    <a:lnTo>
                      <a:pt x="617" y="188"/>
                    </a:lnTo>
                    <a:lnTo>
                      <a:pt x="617" y="188"/>
                    </a:lnTo>
                    <a:lnTo>
                      <a:pt x="619" y="186"/>
                    </a:lnTo>
                    <a:lnTo>
                      <a:pt x="621" y="186"/>
                    </a:lnTo>
                    <a:lnTo>
                      <a:pt x="621" y="186"/>
                    </a:lnTo>
                    <a:lnTo>
                      <a:pt x="623" y="184"/>
                    </a:lnTo>
                    <a:lnTo>
                      <a:pt x="625" y="182"/>
                    </a:lnTo>
                    <a:lnTo>
                      <a:pt x="625" y="182"/>
                    </a:lnTo>
                    <a:lnTo>
                      <a:pt x="623" y="172"/>
                    </a:lnTo>
                    <a:lnTo>
                      <a:pt x="623" y="169"/>
                    </a:lnTo>
                    <a:lnTo>
                      <a:pt x="623" y="165"/>
                    </a:lnTo>
                    <a:lnTo>
                      <a:pt x="625" y="161"/>
                    </a:lnTo>
                    <a:lnTo>
                      <a:pt x="625" y="159"/>
                    </a:lnTo>
                    <a:lnTo>
                      <a:pt x="627" y="157"/>
                    </a:lnTo>
                    <a:lnTo>
                      <a:pt x="627" y="157"/>
                    </a:lnTo>
                    <a:lnTo>
                      <a:pt x="629" y="157"/>
                    </a:lnTo>
                    <a:lnTo>
                      <a:pt x="633" y="157"/>
                    </a:lnTo>
                    <a:lnTo>
                      <a:pt x="636" y="155"/>
                    </a:lnTo>
                    <a:lnTo>
                      <a:pt x="640" y="153"/>
                    </a:lnTo>
                    <a:lnTo>
                      <a:pt x="642" y="152"/>
                    </a:lnTo>
                    <a:lnTo>
                      <a:pt x="642" y="148"/>
                    </a:lnTo>
                    <a:lnTo>
                      <a:pt x="642" y="144"/>
                    </a:lnTo>
                    <a:lnTo>
                      <a:pt x="644" y="142"/>
                    </a:lnTo>
                    <a:lnTo>
                      <a:pt x="644" y="142"/>
                    </a:lnTo>
                    <a:lnTo>
                      <a:pt x="646" y="142"/>
                    </a:lnTo>
                    <a:lnTo>
                      <a:pt x="648" y="142"/>
                    </a:lnTo>
                    <a:lnTo>
                      <a:pt x="650" y="142"/>
                    </a:lnTo>
                    <a:lnTo>
                      <a:pt x="652" y="142"/>
                    </a:lnTo>
                    <a:lnTo>
                      <a:pt x="652" y="142"/>
                    </a:lnTo>
                    <a:close/>
                    <a:moveTo>
                      <a:pt x="60" y="229"/>
                    </a:moveTo>
                    <a:lnTo>
                      <a:pt x="60" y="229"/>
                    </a:lnTo>
                    <a:lnTo>
                      <a:pt x="60" y="229"/>
                    </a:lnTo>
                    <a:lnTo>
                      <a:pt x="58" y="229"/>
                    </a:lnTo>
                    <a:lnTo>
                      <a:pt x="58" y="229"/>
                    </a:lnTo>
                    <a:lnTo>
                      <a:pt x="58" y="229"/>
                    </a:lnTo>
                    <a:lnTo>
                      <a:pt x="58" y="231"/>
                    </a:lnTo>
                    <a:lnTo>
                      <a:pt x="58" y="231"/>
                    </a:lnTo>
                    <a:lnTo>
                      <a:pt x="60" y="229"/>
                    </a:lnTo>
                    <a:close/>
                    <a:moveTo>
                      <a:pt x="96" y="220"/>
                    </a:moveTo>
                    <a:lnTo>
                      <a:pt x="94" y="220"/>
                    </a:lnTo>
                    <a:lnTo>
                      <a:pt x="96" y="222"/>
                    </a:lnTo>
                    <a:lnTo>
                      <a:pt x="96" y="220"/>
                    </a:lnTo>
                    <a:lnTo>
                      <a:pt x="96" y="22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24" name="Freeform 1869">
                <a:extLst>
                  <a:ext uri="{FF2B5EF4-FFF2-40B4-BE49-F238E27FC236}">
                    <a16:creationId xmlns:a16="http://schemas.microsoft.com/office/drawing/2014/main" id="{3E627D98-8A9D-9A8B-4EC8-6867928403F5}"/>
                  </a:ext>
                </a:extLst>
              </p:cNvPr>
              <p:cNvSpPr>
                <a:spLocks/>
              </p:cNvSpPr>
              <p:nvPr/>
            </p:nvSpPr>
            <p:spPr bwMode="auto">
              <a:xfrm>
                <a:off x="22082192" y="3060562"/>
                <a:ext cx="228443" cy="562951"/>
              </a:xfrm>
              <a:custGeom>
                <a:avLst/>
                <a:gdLst>
                  <a:gd name="T0" fmla="*/ 28 w 28"/>
                  <a:gd name="T1" fmla="*/ 8 h 69"/>
                  <a:gd name="T2" fmla="*/ 28 w 28"/>
                  <a:gd name="T3" fmla="*/ 8 h 69"/>
                  <a:gd name="T4" fmla="*/ 28 w 28"/>
                  <a:gd name="T5" fmla="*/ 6 h 69"/>
                  <a:gd name="T6" fmla="*/ 28 w 28"/>
                  <a:gd name="T7" fmla="*/ 6 h 69"/>
                  <a:gd name="T8" fmla="*/ 26 w 28"/>
                  <a:gd name="T9" fmla="*/ 4 h 69"/>
                  <a:gd name="T10" fmla="*/ 26 w 28"/>
                  <a:gd name="T11" fmla="*/ 2 h 69"/>
                  <a:gd name="T12" fmla="*/ 26 w 28"/>
                  <a:gd name="T13" fmla="*/ 2 h 69"/>
                  <a:gd name="T14" fmla="*/ 28 w 28"/>
                  <a:gd name="T15" fmla="*/ 0 h 69"/>
                  <a:gd name="T16" fmla="*/ 26 w 28"/>
                  <a:gd name="T17" fmla="*/ 0 h 69"/>
                  <a:gd name="T18" fmla="*/ 24 w 28"/>
                  <a:gd name="T19" fmla="*/ 2 h 69"/>
                  <a:gd name="T20" fmla="*/ 22 w 28"/>
                  <a:gd name="T21" fmla="*/ 4 h 69"/>
                  <a:gd name="T22" fmla="*/ 22 w 28"/>
                  <a:gd name="T23" fmla="*/ 4 h 69"/>
                  <a:gd name="T24" fmla="*/ 22 w 28"/>
                  <a:gd name="T25" fmla="*/ 4 h 69"/>
                  <a:gd name="T26" fmla="*/ 20 w 28"/>
                  <a:gd name="T27" fmla="*/ 6 h 69"/>
                  <a:gd name="T28" fmla="*/ 18 w 28"/>
                  <a:gd name="T29" fmla="*/ 6 h 69"/>
                  <a:gd name="T30" fmla="*/ 17 w 28"/>
                  <a:gd name="T31" fmla="*/ 6 h 69"/>
                  <a:gd name="T32" fmla="*/ 17 w 28"/>
                  <a:gd name="T33" fmla="*/ 6 h 69"/>
                  <a:gd name="T34" fmla="*/ 15 w 28"/>
                  <a:gd name="T35" fmla="*/ 6 h 69"/>
                  <a:gd name="T36" fmla="*/ 7 w 28"/>
                  <a:gd name="T37" fmla="*/ 27 h 69"/>
                  <a:gd name="T38" fmla="*/ 3 w 28"/>
                  <a:gd name="T39" fmla="*/ 34 h 69"/>
                  <a:gd name="T40" fmla="*/ 1 w 28"/>
                  <a:gd name="T41" fmla="*/ 38 h 69"/>
                  <a:gd name="T42" fmla="*/ 3 w 28"/>
                  <a:gd name="T43" fmla="*/ 44 h 69"/>
                  <a:gd name="T44" fmla="*/ 5 w 28"/>
                  <a:gd name="T45" fmla="*/ 50 h 69"/>
                  <a:gd name="T46" fmla="*/ 5 w 28"/>
                  <a:gd name="T47" fmla="*/ 51 h 69"/>
                  <a:gd name="T48" fmla="*/ 11 w 28"/>
                  <a:gd name="T49" fmla="*/ 67 h 69"/>
                  <a:gd name="T50" fmla="*/ 13 w 28"/>
                  <a:gd name="T51" fmla="*/ 69 h 69"/>
                  <a:gd name="T52" fmla="*/ 15 w 28"/>
                  <a:gd name="T53" fmla="*/ 61 h 69"/>
                  <a:gd name="T54" fmla="*/ 15 w 28"/>
                  <a:gd name="T55" fmla="*/ 59 h 69"/>
                  <a:gd name="T56" fmla="*/ 15 w 28"/>
                  <a:gd name="T57" fmla="*/ 57 h 69"/>
                  <a:gd name="T58" fmla="*/ 17 w 28"/>
                  <a:gd name="T59" fmla="*/ 51 h 69"/>
                  <a:gd name="T60" fmla="*/ 17 w 28"/>
                  <a:gd name="T61" fmla="*/ 48 h 69"/>
                  <a:gd name="T62" fmla="*/ 18 w 28"/>
                  <a:gd name="T63" fmla="*/ 44 h 69"/>
                  <a:gd name="T64" fmla="*/ 20 w 28"/>
                  <a:gd name="T65" fmla="*/ 42 h 69"/>
                  <a:gd name="T66" fmla="*/ 20 w 28"/>
                  <a:gd name="T67" fmla="*/ 38 h 69"/>
                  <a:gd name="T68" fmla="*/ 20 w 28"/>
                  <a:gd name="T69" fmla="*/ 38 h 69"/>
                  <a:gd name="T70" fmla="*/ 20 w 28"/>
                  <a:gd name="T71" fmla="*/ 36 h 69"/>
                  <a:gd name="T72" fmla="*/ 20 w 28"/>
                  <a:gd name="T73" fmla="*/ 32 h 69"/>
                  <a:gd name="T74" fmla="*/ 20 w 28"/>
                  <a:gd name="T75" fmla="*/ 31 h 69"/>
                  <a:gd name="T76" fmla="*/ 22 w 28"/>
                  <a:gd name="T77" fmla="*/ 31 h 69"/>
                  <a:gd name="T78" fmla="*/ 22 w 28"/>
                  <a:gd name="T79" fmla="*/ 29 h 69"/>
                  <a:gd name="T80" fmla="*/ 22 w 28"/>
                  <a:gd name="T81" fmla="*/ 29 h 69"/>
                  <a:gd name="T82" fmla="*/ 22 w 28"/>
                  <a:gd name="T83" fmla="*/ 25 h 69"/>
                  <a:gd name="T84" fmla="*/ 22 w 28"/>
                  <a:gd name="T85" fmla="*/ 23 h 69"/>
                  <a:gd name="T86" fmla="*/ 22 w 28"/>
                  <a:gd name="T87" fmla="*/ 21 h 69"/>
                  <a:gd name="T88" fmla="*/ 22 w 28"/>
                  <a:gd name="T89" fmla="*/ 19 h 69"/>
                  <a:gd name="T90" fmla="*/ 22 w 28"/>
                  <a:gd name="T91" fmla="*/ 13 h 69"/>
                  <a:gd name="T92" fmla="*/ 22 w 28"/>
                  <a:gd name="T93" fmla="*/ 13 h 69"/>
                  <a:gd name="T94" fmla="*/ 22 w 28"/>
                  <a:gd name="T95" fmla="*/ 13 h 69"/>
                  <a:gd name="T96" fmla="*/ 24 w 28"/>
                  <a:gd name="T97" fmla="*/ 13 h 69"/>
                  <a:gd name="T98" fmla="*/ 24 w 28"/>
                  <a:gd name="T99" fmla="*/ 13 h 69"/>
                  <a:gd name="T100" fmla="*/ 26 w 28"/>
                  <a:gd name="T101" fmla="*/ 12 h 69"/>
                  <a:gd name="T102" fmla="*/ 26 w 28"/>
                  <a:gd name="T103" fmla="*/ 12 h 69"/>
                  <a:gd name="T104" fmla="*/ 26 w 28"/>
                  <a:gd name="T105" fmla="*/ 12 h 69"/>
                  <a:gd name="T106" fmla="*/ 28 w 28"/>
                  <a:gd name="T107" fmla="*/ 10 h 69"/>
                  <a:gd name="T108" fmla="*/ 28 w 28"/>
                  <a:gd name="T109" fmla="*/ 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 h="69">
                    <a:moveTo>
                      <a:pt x="28" y="8"/>
                    </a:moveTo>
                    <a:lnTo>
                      <a:pt x="28" y="8"/>
                    </a:lnTo>
                    <a:lnTo>
                      <a:pt x="28" y="8"/>
                    </a:lnTo>
                    <a:lnTo>
                      <a:pt x="28" y="8"/>
                    </a:lnTo>
                    <a:lnTo>
                      <a:pt x="28" y="6"/>
                    </a:lnTo>
                    <a:lnTo>
                      <a:pt x="28" y="6"/>
                    </a:lnTo>
                    <a:lnTo>
                      <a:pt x="28" y="6"/>
                    </a:lnTo>
                    <a:lnTo>
                      <a:pt x="28" y="6"/>
                    </a:lnTo>
                    <a:lnTo>
                      <a:pt x="28" y="4"/>
                    </a:lnTo>
                    <a:lnTo>
                      <a:pt x="26" y="4"/>
                    </a:lnTo>
                    <a:lnTo>
                      <a:pt x="26" y="2"/>
                    </a:lnTo>
                    <a:lnTo>
                      <a:pt x="26" y="2"/>
                    </a:lnTo>
                    <a:lnTo>
                      <a:pt x="26" y="2"/>
                    </a:lnTo>
                    <a:lnTo>
                      <a:pt x="26" y="2"/>
                    </a:lnTo>
                    <a:lnTo>
                      <a:pt x="26" y="2"/>
                    </a:lnTo>
                    <a:lnTo>
                      <a:pt x="28" y="0"/>
                    </a:lnTo>
                    <a:lnTo>
                      <a:pt x="26" y="0"/>
                    </a:lnTo>
                    <a:lnTo>
                      <a:pt x="26" y="0"/>
                    </a:lnTo>
                    <a:lnTo>
                      <a:pt x="26" y="2"/>
                    </a:lnTo>
                    <a:lnTo>
                      <a:pt x="24" y="2"/>
                    </a:lnTo>
                    <a:lnTo>
                      <a:pt x="24" y="2"/>
                    </a:lnTo>
                    <a:lnTo>
                      <a:pt x="22" y="4"/>
                    </a:lnTo>
                    <a:lnTo>
                      <a:pt x="22" y="4"/>
                    </a:lnTo>
                    <a:lnTo>
                      <a:pt x="22" y="4"/>
                    </a:lnTo>
                    <a:lnTo>
                      <a:pt x="22" y="4"/>
                    </a:lnTo>
                    <a:lnTo>
                      <a:pt x="22" y="4"/>
                    </a:lnTo>
                    <a:lnTo>
                      <a:pt x="20" y="6"/>
                    </a:lnTo>
                    <a:lnTo>
                      <a:pt x="20" y="6"/>
                    </a:lnTo>
                    <a:lnTo>
                      <a:pt x="20" y="6"/>
                    </a:lnTo>
                    <a:lnTo>
                      <a:pt x="18" y="6"/>
                    </a:lnTo>
                    <a:lnTo>
                      <a:pt x="18" y="6"/>
                    </a:lnTo>
                    <a:lnTo>
                      <a:pt x="17" y="6"/>
                    </a:lnTo>
                    <a:lnTo>
                      <a:pt x="17" y="6"/>
                    </a:lnTo>
                    <a:lnTo>
                      <a:pt x="17" y="6"/>
                    </a:lnTo>
                    <a:lnTo>
                      <a:pt x="17" y="6"/>
                    </a:lnTo>
                    <a:lnTo>
                      <a:pt x="15" y="6"/>
                    </a:lnTo>
                    <a:lnTo>
                      <a:pt x="15" y="10"/>
                    </a:lnTo>
                    <a:lnTo>
                      <a:pt x="7" y="27"/>
                    </a:lnTo>
                    <a:lnTo>
                      <a:pt x="5" y="31"/>
                    </a:lnTo>
                    <a:lnTo>
                      <a:pt x="3" y="34"/>
                    </a:lnTo>
                    <a:lnTo>
                      <a:pt x="0" y="36"/>
                    </a:lnTo>
                    <a:lnTo>
                      <a:pt x="1" y="38"/>
                    </a:lnTo>
                    <a:lnTo>
                      <a:pt x="1" y="38"/>
                    </a:lnTo>
                    <a:lnTo>
                      <a:pt x="3" y="44"/>
                    </a:lnTo>
                    <a:lnTo>
                      <a:pt x="3" y="48"/>
                    </a:lnTo>
                    <a:lnTo>
                      <a:pt x="5" y="50"/>
                    </a:lnTo>
                    <a:lnTo>
                      <a:pt x="5" y="51"/>
                    </a:lnTo>
                    <a:lnTo>
                      <a:pt x="5" y="51"/>
                    </a:lnTo>
                    <a:lnTo>
                      <a:pt x="7" y="57"/>
                    </a:lnTo>
                    <a:lnTo>
                      <a:pt x="11" y="67"/>
                    </a:lnTo>
                    <a:lnTo>
                      <a:pt x="11" y="69"/>
                    </a:lnTo>
                    <a:lnTo>
                      <a:pt x="13" y="69"/>
                    </a:lnTo>
                    <a:lnTo>
                      <a:pt x="13" y="63"/>
                    </a:lnTo>
                    <a:lnTo>
                      <a:pt x="15" y="61"/>
                    </a:lnTo>
                    <a:lnTo>
                      <a:pt x="15" y="59"/>
                    </a:lnTo>
                    <a:lnTo>
                      <a:pt x="15" y="59"/>
                    </a:lnTo>
                    <a:lnTo>
                      <a:pt x="15" y="57"/>
                    </a:lnTo>
                    <a:lnTo>
                      <a:pt x="15" y="57"/>
                    </a:lnTo>
                    <a:lnTo>
                      <a:pt x="15" y="57"/>
                    </a:lnTo>
                    <a:lnTo>
                      <a:pt x="17" y="51"/>
                    </a:lnTo>
                    <a:lnTo>
                      <a:pt x="17" y="48"/>
                    </a:lnTo>
                    <a:lnTo>
                      <a:pt x="17" y="48"/>
                    </a:lnTo>
                    <a:lnTo>
                      <a:pt x="18" y="46"/>
                    </a:lnTo>
                    <a:lnTo>
                      <a:pt x="18" y="44"/>
                    </a:lnTo>
                    <a:lnTo>
                      <a:pt x="18" y="44"/>
                    </a:lnTo>
                    <a:lnTo>
                      <a:pt x="20" y="42"/>
                    </a:lnTo>
                    <a:lnTo>
                      <a:pt x="20" y="40"/>
                    </a:lnTo>
                    <a:lnTo>
                      <a:pt x="20" y="38"/>
                    </a:lnTo>
                    <a:lnTo>
                      <a:pt x="20" y="38"/>
                    </a:lnTo>
                    <a:lnTo>
                      <a:pt x="20" y="38"/>
                    </a:lnTo>
                    <a:lnTo>
                      <a:pt x="20" y="36"/>
                    </a:lnTo>
                    <a:lnTo>
                      <a:pt x="20" y="36"/>
                    </a:lnTo>
                    <a:lnTo>
                      <a:pt x="20" y="34"/>
                    </a:lnTo>
                    <a:lnTo>
                      <a:pt x="20" y="32"/>
                    </a:lnTo>
                    <a:lnTo>
                      <a:pt x="20" y="32"/>
                    </a:lnTo>
                    <a:lnTo>
                      <a:pt x="20" y="31"/>
                    </a:lnTo>
                    <a:lnTo>
                      <a:pt x="20" y="31"/>
                    </a:lnTo>
                    <a:lnTo>
                      <a:pt x="22" y="31"/>
                    </a:lnTo>
                    <a:lnTo>
                      <a:pt x="22" y="31"/>
                    </a:lnTo>
                    <a:lnTo>
                      <a:pt x="22" y="29"/>
                    </a:lnTo>
                    <a:lnTo>
                      <a:pt x="22" y="29"/>
                    </a:lnTo>
                    <a:lnTo>
                      <a:pt x="22" y="29"/>
                    </a:lnTo>
                    <a:lnTo>
                      <a:pt x="22" y="27"/>
                    </a:lnTo>
                    <a:lnTo>
                      <a:pt x="22" y="25"/>
                    </a:lnTo>
                    <a:lnTo>
                      <a:pt x="22" y="25"/>
                    </a:lnTo>
                    <a:lnTo>
                      <a:pt x="22" y="23"/>
                    </a:lnTo>
                    <a:lnTo>
                      <a:pt x="22" y="23"/>
                    </a:lnTo>
                    <a:lnTo>
                      <a:pt x="22" y="21"/>
                    </a:lnTo>
                    <a:lnTo>
                      <a:pt x="22" y="21"/>
                    </a:lnTo>
                    <a:lnTo>
                      <a:pt x="22" y="19"/>
                    </a:lnTo>
                    <a:lnTo>
                      <a:pt x="22" y="15"/>
                    </a:lnTo>
                    <a:lnTo>
                      <a:pt x="22" y="13"/>
                    </a:lnTo>
                    <a:lnTo>
                      <a:pt x="22" y="13"/>
                    </a:lnTo>
                    <a:lnTo>
                      <a:pt x="22" y="13"/>
                    </a:lnTo>
                    <a:lnTo>
                      <a:pt x="22" y="13"/>
                    </a:lnTo>
                    <a:lnTo>
                      <a:pt x="22" y="13"/>
                    </a:lnTo>
                    <a:lnTo>
                      <a:pt x="24" y="13"/>
                    </a:lnTo>
                    <a:lnTo>
                      <a:pt x="24" y="13"/>
                    </a:lnTo>
                    <a:lnTo>
                      <a:pt x="24" y="13"/>
                    </a:lnTo>
                    <a:lnTo>
                      <a:pt x="24" y="13"/>
                    </a:lnTo>
                    <a:lnTo>
                      <a:pt x="26" y="13"/>
                    </a:lnTo>
                    <a:lnTo>
                      <a:pt x="26" y="12"/>
                    </a:lnTo>
                    <a:lnTo>
                      <a:pt x="26" y="12"/>
                    </a:lnTo>
                    <a:lnTo>
                      <a:pt x="26" y="12"/>
                    </a:lnTo>
                    <a:lnTo>
                      <a:pt x="26" y="12"/>
                    </a:lnTo>
                    <a:lnTo>
                      <a:pt x="26" y="12"/>
                    </a:lnTo>
                    <a:lnTo>
                      <a:pt x="28" y="10"/>
                    </a:lnTo>
                    <a:lnTo>
                      <a:pt x="28" y="10"/>
                    </a:lnTo>
                    <a:lnTo>
                      <a:pt x="28" y="10"/>
                    </a:lnTo>
                    <a:lnTo>
                      <a:pt x="28" y="8"/>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25" name="Freeform 1870">
                <a:extLst>
                  <a:ext uri="{FF2B5EF4-FFF2-40B4-BE49-F238E27FC236}">
                    <a16:creationId xmlns:a16="http://schemas.microsoft.com/office/drawing/2014/main" id="{C4F908A7-EF7B-10D6-4BFA-C547B60F6465}"/>
                  </a:ext>
                </a:extLst>
              </p:cNvPr>
              <p:cNvSpPr>
                <a:spLocks noEditPoints="1"/>
              </p:cNvSpPr>
              <p:nvPr/>
            </p:nvSpPr>
            <p:spPr bwMode="auto">
              <a:xfrm>
                <a:off x="20173061" y="-7203058"/>
                <a:ext cx="22289518" cy="9072453"/>
              </a:xfrm>
              <a:custGeom>
                <a:avLst/>
                <a:gdLst>
                  <a:gd name="T0" fmla="*/ 1164 w 2732"/>
                  <a:gd name="T1" fmla="*/ 82 h 1112"/>
                  <a:gd name="T2" fmla="*/ 660 w 2732"/>
                  <a:gd name="T3" fmla="*/ 224 h 1112"/>
                  <a:gd name="T4" fmla="*/ 643 w 2732"/>
                  <a:gd name="T5" fmla="*/ 281 h 1112"/>
                  <a:gd name="T6" fmla="*/ 958 w 2732"/>
                  <a:gd name="T7" fmla="*/ 348 h 1112"/>
                  <a:gd name="T8" fmla="*/ 2049 w 2732"/>
                  <a:gd name="T9" fmla="*/ 274 h 1112"/>
                  <a:gd name="T10" fmla="*/ 1996 w 2732"/>
                  <a:gd name="T11" fmla="*/ 238 h 1112"/>
                  <a:gd name="T12" fmla="*/ 2273 w 2732"/>
                  <a:gd name="T13" fmla="*/ 439 h 1112"/>
                  <a:gd name="T14" fmla="*/ 1321 w 2732"/>
                  <a:gd name="T15" fmla="*/ 154 h 1112"/>
                  <a:gd name="T16" fmla="*/ 1864 w 2732"/>
                  <a:gd name="T17" fmla="*/ 249 h 1112"/>
                  <a:gd name="T18" fmla="*/ 2034 w 2732"/>
                  <a:gd name="T19" fmla="*/ 1059 h 1112"/>
                  <a:gd name="T20" fmla="*/ 256 w 2732"/>
                  <a:gd name="T21" fmla="*/ 562 h 1112"/>
                  <a:gd name="T22" fmla="*/ 2665 w 2732"/>
                  <a:gd name="T23" fmla="*/ 522 h 1112"/>
                  <a:gd name="T24" fmla="*/ 2311 w 2732"/>
                  <a:gd name="T25" fmla="*/ 435 h 1112"/>
                  <a:gd name="T26" fmla="*/ 1939 w 2732"/>
                  <a:gd name="T27" fmla="*/ 344 h 1112"/>
                  <a:gd name="T28" fmla="*/ 1752 w 2732"/>
                  <a:gd name="T29" fmla="*/ 378 h 1112"/>
                  <a:gd name="T30" fmla="*/ 1585 w 2732"/>
                  <a:gd name="T31" fmla="*/ 331 h 1112"/>
                  <a:gd name="T32" fmla="*/ 1450 w 2732"/>
                  <a:gd name="T33" fmla="*/ 294 h 1112"/>
                  <a:gd name="T34" fmla="*/ 1306 w 2732"/>
                  <a:gd name="T35" fmla="*/ 207 h 1112"/>
                  <a:gd name="T36" fmla="*/ 1085 w 2732"/>
                  <a:gd name="T37" fmla="*/ 270 h 1112"/>
                  <a:gd name="T38" fmla="*/ 1016 w 2732"/>
                  <a:gd name="T39" fmla="*/ 418 h 1112"/>
                  <a:gd name="T40" fmla="*/ 897 w 2732"/>
                  <a:gd name="T41" fmla="*/ 355 h 1112"/>
                  <a:gd name="T42" fmla="*/ 810 w 2732"/>
                  <a:gd name="T43" fmla="*/ 520 h 1112"/>
                  <a:gd name="T44" fmla="*/ 762 w 2732"/>
                  <a:gd name="T45" fmla="*/ 416 h 1112"/>
                  <a:gd name="T46" fmla="*/ 527 w 2732"/>
                  <a:gd name="T47" fmla="*/ 460 h 1112"/>
                  <a:gd name="T48" fmla="*/ 319 w 2732"/>
                  <a:gd name="T49" fmla="*/ 579 h 1112"/>
                  <a:gd name="T50" fmla="*/ 262 w 2732"/>
                  <a:gd name="T51" fmla="*/ 520 h 1112"/>
                  <a:gd name="T52" fmla="*/ 167 w 2732"/>
                  <a:gd name="T53" fmla="*/ 441 h 1112"/>
                  <a:gd name="T54" fmla="*/ 167 w 2732"/>
                  <a:gd name="T55" fmla="*/ 583 h 1112"/>
                  <a:gd name="T56" fmla="*/ 137 w 2732"/>
                  <a:gd name="T57" fmla="*/ 714 h 1112"/>
                  <a:gd name="T58" fmla="*/ 163 w 2732"/>
                  <a:gd name="T59" fmla="*/ 797 h 1112"/>
                  <a:gd name="T60" fmla="*/ 194 w 2732"/>
                  <a:gd name="T61" fmla="*/ 873 h 1112"/>
                  <a:gd name="T62" fmla="*/ 271 w 2732"/>
                  <a:gd name="T63" fmla="*/ 921 h 1112"/>
                  <a:gd name="T64" fmla="*/ 307 w 2732"/>
                  <a:gd name="T65" fmla="*/ 977 h 1112"/>
                  <a:gd name="T66" fmla="*/ 376 w 2732"/>
                  <a:gd name="T67" fmla="*/ 1076 h 1112"/>
                  <a:gd name="T68" fmla="*/ 440 w 2732"/>
                  <a:gd name="T69" fmla="*/ 1038 h 1112"/>
                  <a:gd name="T70" fmla="*/ 448 w 2732"/>
                  <a:gd name="T71" fmla="*/ 915 h 1112"/>
                  <a:gd name="T72" fmla="*/ 577 w 2732"/>
                  <a:gd name="T73" fmla="*/ 911 h 1112"/>
                  <a:gd name="T74" fmla="*/ 666 w 2732"/>
                  <a:gd name="T75" fmla="*/ 856 h 1112"/>
                  <a:gd name="T76" fmla="*/ 772 w 2732"/>
                  <a:gd name="T77" fmla="*/ 814 h 1112"/>
                  <a:gd name="T78" fmla="*/ 912 w 2732"/>
                  <a:gd name="T79" fmla="*/ 826 h 1112"/>
                  <a:gd name="T80" fmla="*/ 1054 w 2732"/>
                  <a:gd name="T81" fmla="*/ 934 h 1112"/>
                  <a:gd name="T82" fmla="*/ 1136 w 2732"/>
                  <a:gd name="T83" fmla="*/ 921 h 1112"/>
                  <a:gd name="T84" fmla="*/ 1234 w 2732"/>
                  <a:gd name="T85" fmla="*/ 928 h 1112"/>
                  <a:gd name="T86" fmla="*/ 1331 w 2732"/>
                  <a:gd name="T87" fmla="*/ 917 h 1112"/>
                  <a:gd name="T88" fmla="*/ 1498 w 2732"/>
                  <a:gd name="T89" fmla="*/ 930 h 1112"/>
                  <a:gd name="T90" fmla="*/ 1613 w 2732"/>
                  <a:gd name="T91" fmla="*/ 858 h 1112"/>
                  <a:gd name="T92" fmla="*/ 1757 w 2732"/>
                  <a:gd name="T93" fmla="*/ 939 h 1112"/>
                  <a:gd name="T94" fmla="*/ 1826 w 2732"/>
                  <a:gd name="T95" fmla="*/ 1015 h 1112"/>
                  <a:gd name="T96" fmla="*/ 1810 w 2732"/>
                  <a:gd name="T97" fmla="*/ 1080 h 1112"/>
                  <a:gd name="T98" fmla="*/ 1882 w 2732"/>
                  <a:gd name="T99" fmla="*/ 837 h 1112"/>
                  <a:gd name="T100" fmla="*/ 2123 w 2732"/>
                  <a:gd name="T101" fmla="*/ 723 h 1112"/>
                  <a:gd name="T102" fmla="*/ 2296 w 2732"/>
                  <a:gd name="T103" fmla="*/ 651 h 1112"/>
                  <a:gd name="T104" fmla="*/ 2248 w 2732"/>
                  <a:gd name="T105" fmla="*/ 850 h 1112"/>
                  <a:gd name="T106" fmla="*/ 2353 w 2732"/>
                  <a:gd name="T107" fmla="*/ 699 h 1112"/>
                  <a:gd name="T108" fmla="*/ 2546 w 2732"/>
                  <a:gd name="T109" fmla="*/ 606 h 1112"/>
                  <a:gd name="T110" fmla="*/ 2586 w 2732"/>
                  <a:gd name="T111" fmla="*/ 534 h 1112"/>
                  <a:gd name="T112" fmla="*/ 1875 w 2732"/>
                  <a:gd name="T113" fmla="*/ 812 h 1112"/>
                  <a:gd name="T114" fmla="*/ 586 w 2732"/>
                  <a:gd name="T115" fmla="*/ 35 h 1112"/>
                  <a:gd name="T116" fmla="*/ 696 w 2732"/>
                  <a:gd name="T117" fmla="*/ 6 h 1112"/>
                  <a:gd name="T118" fmla="*/ 525 w 2732"/>
                  <a:gd name="T119" fmla="*/ 78 h 1112"/>
                  <a:gd name="T120" fmla="*/ 592 w 2732"/>
                  <a:gd name="T121" fmla="*/ 408 h 1112"/>
                  <a:gd name="T122" fmla="*/ 465 w 2732"/>
                  <a:gd name="T123" fmla="*/ 80 h 1112"/>
                  <a:gd name="T124" fmla="*/ 1958 w 2732"/>
                  <a:gd name="T125" fmla="*/ 953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112">
                    <a:moveTo>
                      <a:pt x="1018" y="304"/>
                    </a:moveTo>
                    <a:lnTo>
                      <a:pt x="1013" y="304"/>
                    </a:lnTo>
                    <a:lnTo>
                      <a:pt x="1014" y="302"/>
                    </a:lnTo>
                    <a:lnTo>
                      <a:pt x="1018" y="302"/>
                    </a:lnTo>
                    <a:lnTo>
                      <a:pt x="1022" y="302"/>
                    </a:lnTo>
                    <a:lnTo>
                      <a:pt x="1026" y="304"/>
                    </a:lnTo>
                    <a:lnTo>
                      <a:pt x="1022" y="304"/>
                    </a:lnTo>
                    <a:lnTo>
                      <a:pt x="1018" y="304"/>
                    </a:lnTo>
                    <a:close/>
                    <a:moveTo>
                      <a:pt x="1043" y="293"/>
                    </a:moveTo>
                    <a:lnTo>
                      <a:pt x="1045" y="289"/>
                    </a:lnTo>
                    <a:lnTo>
                      <a:pt x="1043" y="289"/>
                    </a:lnTo>
                    <a:lnTo>
                      <a:pt x="1041" y="291"/>
                    </a:lnTo>
                    <a:lnTo>
                      <a:pt x="1039" y="291"/>
                    </a:lnTo>
                    <a:lnTo>
                      <a:pt x="1037" y="291"/>
                    </a:lnTo>
                    <a:lnTo>
                      <a:pt x="1041" y="293"/>
                    </a:lnTo>
                    <a:lnTo>
                      <a:pt x="1043" y="293"/>
                    </a:lnTo>
                    <a:close/>
                    <a:moveTo>
                      <a:pt x="994" y="258"/>
                    </a:moveTo>
                    <a:lnTo>
                      <a:pt x="994" y="258"/>
                    </a:lnTo>
                    <a:lnTo>
                      <a:pt x="995" y="258"/>
                    </a:lnTo>
                    <a:lnTo>
                      <a:pt x="997" y="258"/>
                    </a:lnTo>
                    <a:lnTo>
                      <a:pt x="997" y="258"/>
                    </a:lnTo>
                    <a:lnTo>
                      <a:pt x="997" y="260"/>
                    </a:lnTo>
                    <a:lnTo>
                      <a:pt x="997" y="260"/>
                    </a:lnTo>
                    <a:lnTo>
                      <a:pt x="999" y="260"/>
                    </a:lnTo>
                    <a:lnTo>
                      <a:pt x="999" y="258"/>
                    </a:lnTo>
                    <a:lnTo>
                      <a:pt x="999" y="257"/>
                    </a:lnTo>
                    <a:lnTo>
                      <a:pt x="1001" y="257"/>
                    </a:lnTo>
                    <a:lnTo>
                      <a:pt x="1003" y="257"/>
                    </a:lnTo>
                    <a:lnTo>
                      <a:pt x="1001" y="249"/>
                    </a:lnTo>
                    <a:lnTo>
                      <a:pt x="999" y="249"/>
                    </a:lnTo>
                    <a:lnTo>
                      <a:pt x="999" y="249"/>
                    </a:lnTo>
                    <a:lnTo>
                      <a:pt x="997" y="251"/>
                    </a:lnTo>
                    <a:lnTo>
                      <a:pt x="997" y="253"/>
                    </a:lnTo>
                    <a:lnTo>
                      <a:pt x="997" y="253"/>
                    </a:lnTo>
                    <a:lnTo>
                      <a:pt x="995" y="253"/>
                    </a:lnTo>
                    <a:lnTo>
                      <a:pt x="995" y="253"/>
                    </a:lnTo>
                    <a:lnTo>
                      <a:pt x="995" y="251"/>
                    </a:lnTo>
                    <a:lnTo>
                      <a:pt x="992" y="255"/>
                    </a:lnTo>
                    <a:lnTo>
                      <a:pt x="992" y="255"/>
                    </a:lnTo>
                    <a:lnTo>
                      <a:pt x="992" y="257"/>
                    </a:lnTo>
                    <a:lnTo>
                      <a:pt x="994" y="258"/>
                    </a:lnTo>
                    <a:close/>
                    <a:moveTo>
                      <a:pt x="1007" y="304"/>
                    </a:moveTo>
                    <a:lnTo>
                      <a:pt x="1009" y="304"/>
                    </a:lnTo>
                    <a:lnTo>
                      <a:pt x="1011" y="304"/>
                    </a:lnTo>
                    <a:lnTo>
                      <a:pt x="1009" y="302"/>
                    </a:lnTo>
                    <a:lnTo>
                      <a:pt x="1009" y="302"/>
                    </a:lnTo>
                    <a:lnTo>
                      <a:pt x="1007" y="302"/>
                    </a:lnTo>
                    <a:lnTo>
                      <a:pt x="1005" y="302"/>
                    </a:lnTo>
                    <a:lnTo>
                      <a:pt x="1005" y="304"/>
                    </a:lnTo>
                    <a:lnTo>
                      <a:pt x="1007" y="304"/>
                    </a:lnTo>
                    <a:close/>
                    <a:moveTo>
                      <a:pt x="1071" y="277"/>
                    </a:moveTo>
                    <a:lnTo>
                      <a:pt x="1077" y="277"/>
                    </a:lnTo>
                    <a:lnTo>
                      <a:pt x="1079" y="277"/>
                    </a:lnTo>
                    <a:lnTo>
                      <a:pt x="1081" y="276"/>
                    </a:lnTo>
                    <a:lnTo>
                      <a:pt x="1081" y="276"/>
                    </a:lnTo>
                    <a:lnTo>
                      <a:pt x="1081" y="274"/>
                    </a:lnTo>
                    <a:lnTo>
                      <a:pt x="1079" y="272"/>
                    </a:lnTo>
                    <a:lnTo>
                      <a:pt x="1077" y="272"/>
                    </a:lnTo>
                    <a:lnTo>
                      <a:pt x="1073" y="272"/>
                    </a:lnTo>
                    <a:lnTo>
                      <a:pt x="1069" y="274"/>
                    </a:lnTo>
                    <a:lnTo>
                      <a:pt x="1067" y="274"/>
                    </a:lnTo>
                    <a:lnTo>
                      <a:pt x="1067" y="276"/>
                    </a:lnTo>
                    <a:lnTo>
                      <a:pt x="1069" y="277"/>
                    </a:lnTo>
                    <a:lnTo>
                      <a:pt x="1071" y="277"/>
                    </a:lnTo>
                    <a:close/>
                    <a:moveTo>
                      <a:pt x="1119" y="188"/>
                    </a:moveTo>
                    <a:lnTo>
                      <a:pt x="1121" y="186"/>
                    </a:lnTo>
                    <a:lnTo>
                      <a:pt x="1122" y="184"/>
                    </a:lnTo>
                    <a:lnTo>
                      <a:pt x="1121" y="184"/>
                    </a:lnTo>
                    <a:lnTo>
                      <a:pt x="1117" y="184"/>
                    </a:lnTo>
                    <a:lnTo>
                      <a:pt x="1115" y="184"/>
                    </a:lnTo>
                    <a:lnTo>
                      <a:pt x="1113" y="186"/>
                    </a:lnTo>
                    <a:lnTo>
                      <a:pt x="1117" y="188"/>
                    </a:lnTo>
                    <a:lnTo>
                      <a:pt x="1119" y="188"/>
                    </a:lnTo>
                    <a:close/>
                    <a:moveTo>
                      <a:pt x="1225" y="192"/>
                    </a:moveTo>
                    <a:lnTo>
                      <a:pt x="1229" y="192"/>
                    </a:lnTo>
                    <a:lnTo>
                      <a:pt x="1230" y="192"/>
                    </a:lnTo>
                    <a:lnTo>
                      <a:pt x="1232" y="190"/>
                    </a:lnTo>
                    <a:lnTo>
                      <a:pt x="1232" y="188"/>
                    </a:lnTo>
                    <a:lnTo>
                      <a:pt x="1229" y="188"/>
                    </a:lnTo>
                    <a:lnTo>
                      <a:pt x="1225" y="190"/>
                    </a:lnTo>
                    <a:lnTo>
                      <a:pt x="1215" y="190"/>
                    </a:lnTo>
                    <a:lnTo>
                      <a:pt x="1212" y="192"/>
                    </a:lnTo>
                    <a:lnTo>
                      <a:pt x="1223" y="194"/>
                    </a:lnTo>
                    <a:lnTo>
                      <a:pt x="1225" y="192"/>
                    </a:lnTo>
                    <a:close/>
                    <a:moveTo>
                      <a:pt x="1189" y="93"/>
                    </a:moveTo>
                    <a:lnTo>
                      <a:pt x="1160" y="88"/>
                    </a:lnTo>
                    <a:lnTo>
                      <a:pt x="1155" y="86"/>
                    </a:lnTo>
                    <a:lnTo>
                      <a:pt x="1149" y="88"/>
                    </a:lnTo>
                    <a:lnTo>
                      <a:pt x="1145" y="90"/>
                    </a:lnTo>
                    <a:lnTo>
                      <a:pt x="1145" y="93"/>
                    </a:lnTo>
                    <a:lnTo>
                      <a:pt x="1147" y="95"/>
                    </a:lnTo>
                    <a:lnTo>
                      <a:pt x="1162" y="101"/>
                    </a:lnTo>
                    <a:lnTo>
                      <a:pt x="1164" y="101"/>
                    </a:lnTo>
                    <a:lnTo>
                      <a:pt x="1172" y="101"/>
                    </a:lnTo>
                    <a:lnTo>
                      <a:pt x="1177" y="99"/>
                    </a:lnTo>
                    <a:lnTo>
                      <a:pt x="1183" y="97"/>
                    </a:lnTo>
                    <a:lnTo>
                      <a:pt x="1189" y="93"/>
                    </a:lnTo>
                    <a:close/>
                    <a:moveTo>
                      <a:pt x="1132" y="42"/>
                    </a:moveTo>
                    <a:lnTo>
                      <a:pt x="1143" y="42"/>
                    </a:lnTo>
                    <a:lnTo>
                      <a:pt x="1145" y="42"/>
                    </a:lnTo>
                    <a:lnTo>
                      <a:pt x="1149" y="42"/>
                    </a:lnTo>
                    <a:lnTo>
                      <a:pt x="1153" y="38"/>
                    </a:lnTo>
                    <a:lnTo>
                      <a:pt x="1147" y="36"/>
                    </a:lnTo>
                    <a:lnTo>
                      <a:pt x="1139" y="35"/>
                    </a:lnTo>
                    <a:lnTo>
                      <a:pt x="1130" y="35"/>
                    </a:lnTo>
                    <a:lnTo>
                      <a:pt x="1126" y="38"/>
                    </a:lnTo>
                    <a:lnTo>
                      <a:pt x="1128" y="40"/>
                    </a:lnTo>
                    <a:lnTo>
                      <a:pt x="1132" y="42"/>
                    </a:lnTo>
                    <a:close/>
                    <a:moveTo>
                      <a:pt x="963" y="55"/>
                    </a:moveTo>
                    <a:lnTo>
                      <a:pt x="971" y="54"/>
                    </a:lnTo>
                    <a:lnTo>
                      <a:pt x="975" y="50"/>
                    </a:lnTo>
                    <a:lnTo>
                      <a:pt x="971" y="48"/>
                    </a:lnTo>
                    <a:lnTo>
                      <a:pt x="967" y="48"/>
                    </a:lnTo>
                    <a:lnTo>
                      <a:pt x="965" y="48"/>
                    </a:lnTo>
                    <a:lnTo>
                      <a:pt x="958" y="48"/>
                    </a:lnTo>
                    <a:lnTo>
                      <a:pt x="956" y="48"/>
                    </a:lnTo>
                    <a:lnTo>
                      <a:pt x="954" y="48"/>
                    </a:lnTo>
                    <a:lnTo>
                      <a:pt x="954" y="50"/>
                    </a:lnTo>
                    <a:lnTo>
                      <a:pt x="952" y="52"/>
                    </a:lnTo>
                    <a:lnTo>
                      <a:pt x="952" y="54"/>
                    </a:lnTo>
                    <a:lnTo>
                      <a:pt x="952" y="54"/>
                    </a:lnTo>
                    <a:lnTo>
                      <a:pt x="956" y="55"/>
                    </a:lnTo>
                    <a:lnTo>
                      <a:pt x="963" y="55"/>
                    </a:lnTo>
                    <a:close/>
                    <a:moveTo>
                      <a:pt x="1155" y="76"/>
                    </a:moveTo>
                    <a:lnTo>
                      <a:pt x="1155" y="76"/>
                    </a:lnTo>
                    <a:lnTo>
                      <a:pt x="1158" y="78"/>
                    </a:lnTo>
                    <a:lnTo>
                      <a:pt x="1160" y="78"/>
                    </a:lnTo>
                    <a:lnTo>
                      <a:pt x="1164" y="80"/>
                    </a:lnTo>
                    <a:lnTo>
                      <a:pt x="1164" y="82"/>
                    </a:lnTo>
                    <a:lnTo>
                      <a:pt x="1168" y="82"/>
                    </a:lnTo>
                    <a:lnTo>
                      <a:pt x="1176" y="84"/>
                    </a:lnTo>
                    <a:lnTo>
                      <a:pt x="1185" y="88"/>
                    </a:lnTo>
                    <a:lnTo>
                      <a:pt x="1187" y="88"/>
                    </a:lnTo>
                    <a:lnTo>
                      <a:pt x="1191" y="88"/>
                    </a:lnTo>
                    <a:lnTo>
                      <a:pt x="1194" y="88"/>
                    </a:lnTo>
                    <a:lnTo>
                      <a:pt x="1200" y="84"/>
                    </a:lnTo>
                    <a:lnTo>
                      <a:pt x="1204" y="84"/>
                    </a:lnTo>
                    <a:lnTo>
                      <a:pt x="1234" y="80"/>
                    </a:lnTo>
                    <a:lnTo>
                      <a:pt x="1240" y="78"/>
                    </a:lnTo>
                    <a:lnTo>
                      <a:pt x="1246" y="73"/>
                    </a:lnTo>
                    <a:lnTo>
                      <a:pt x="1244" y="73"/>
                    </a:lnTo>
                    <a:lnTo>
                      <a:pt x="1242" y="69"/>
                    </a:lnTo>
                    <a:lnTo>
                      <a:pt x="1240" y="65"/>
                    </a:lnTo>
                    <a:lnTo>
                      <a:pt x="1242" y="63"/>
                    </a:lnTo>
                    <a:lnTo>
                      <a:pt x="1244" y="61"/>
                    </a:lnTo>
                    <a:lnTo>
                      <a:pt x="1249" y="61"/>
                    </a:lnTo>
                    <a:lnTo>
                      <a:pt x="1251" y="59"/>
                    </a:lnTo>
                    <a:lnTo>
                      <a:pt x="1253" y="57"/>
                    </a:lnTo>
                    <a:lnTo>
                      <a:pt x="1251" y="55"/>
                    </a:lnTo>
                    <a:lnTo>
                      <a:pt x="1249" y="54"/>
                    </a:lnTo>
                    <a:lnTo>
                      <a:pt x="1242" y="52"/>
                    </a:lnTo>
                    <a:lnTo>
                      <a:pt x="1238" y="50"/>
                    </a:lnTo>
                    <a:lnTo>
                      <a:pt x="1236" y="48"/>
                    </a:lnTo>
                    <a:lnTo>
                      <a:pt x="1234" y="48"/>
                    </a:lnTo>
                    <a:lnTo>
                      <a:pt x="1234" y="46"/>
                    </a:lnTo>
                    <a:lnTo>
                      <a:pt x="1232" y="46"/>
                    </a:lnTo>
                    <a:lnTo>
                      <a:pt x="1232" y="44"/>
                    </a:lnTo>
                    <a:lnTo>
                      <a:pt x="1232" y="42"/>
                    </a:lnTo>
                    <a:lnTo>
                      <a:pt x="1230" y="40"/>
                    </a:lnTo>
                    <a:lnTo>
                      <a:pt x="1221" y="33"/>
                    </a:lnTo>
                    <a:lnTo>
                      <a:pt x="1219" y="31"/>
                    </a:lnTo>
                    <a:lnTo>
                      <a:pt x="1215" y="31"/>
                    </a:lnTo>
                    <a:lnTo>
                      <a:pt x="1213" y="31"/>
                    </a:lnTo>
                    <a:lnTo>
                      <a:pt x="1212" y="31"/>
                    </a:lnTo>
                    <a:lnTo>
                      <a:pt x="1210" y="33"/>
                    </a:lnTo>
                    <a:lnTo>
                      <a:pt x="1210" y="33"/>
                    </a:lnTo>
                    <a:lnTo>
                      <a:pt x="1208" y="36"/>
                    </a:lnTo>
                    <a:lnTo>
                      <a:pt x="1208" y="38"/>
                    </a:lnTo>
                    <a:lnTo>
                      <a:pt x="1206" y="38"/>
                    </a:lnTo>
                    <a:lnTo>
                      <a:pt x="1204" y="40"/>
                    </a:lnTo>
                    <a:lnTo>
                      <a:pt x="1202" y="40"/>
                    </a:lnTo>
                    <a:lnTo>
                      <a:pt x="1191" y="44"/>
                    </a:lnTo>
                    <a:lnTo>
                      <a:pt x="1181" y="46"/>
                    </a:lnTo>
                    <a:lnTo>
                      <a:pt x="1179" y="46"/>
                    </a:lnTo>
                    <a:lnTo>
                      <a:pt x="1176" y="48"/>
                    </a:lnTo>
                    <a:lnTo>
                      <a:pt x="1174" y="50"/>
                    </a:lnTo>
                    <a:lnTo>
                      <a:pt x="1172" y="52"/>
                    </a:lnTo>
                    <a:lnTo>
                      <a:pt x="1170" y="54"/>
                    </a:lnTo>
                    <a:lnTo>
                      <a:pt x="1168" y="57"/>
                    </a:lnTo>
                    <a:lnTo>
                      <a:pt x="1172" y="57"/>
                    </a:lnTo>
                    <a:lnTo>
                      <a:pt x="1174" y="57"/>
                    </a:lnTo>
                    <a:lnTo>
                      <a:pt x="1179" y="55"/>
                    </a:lnTo>
                    <a:lnTo>
                      <a:pt x="1172" y="63"/>
                    </a:lnTo>
                    <a:lnTo>
                      <a:pt x="1170" y="65"/>
                    </a:lnTo>
                    <a:lnTo>
                      <a:pt x="1168" y="67"/>
                    </a:lnTo>
                    <a:lnTo>
                      <a:pt x="1160" y="67"/>
                    </a:lnTo>
                    <a:lnTo>
                      <a:pt x="1158" y="69"/>
                    </a:lnTo>
                    <a:lnTo>
                      <a:pt x="1155" y="69"/>
                    </a:lnTo>
                    <a:lnTo>
                      <a:pt x="1153" y="71"/>
                    </a:lnTo>
                    <a:lnTo>
                      <a:pt x="1153" y="73"/>
                    </a:lnTo>
                    <a:lnTo>
                      <a:pt x="1155" y="76"/>
                    </a:lnTo>
                    <a:close/>
                    <a:moveTo>
                      <a:pt x="810" y="336"/>
                    </a:moveTo>
                    <a:lnTo>
                      <a:pt x="812" y="336"/>
                    </a:lnTo>
                    <a:lnTo>
                      <a:pt x="825" y="332"/>
                    </a:lnTo>
                    <a:lnTo>
                      <a:pt x="831" y="332"/>
                    </a:lnTo>
                    <a:lnTo>
                      <a:pt x="832" y="331"/>
                    </a:lnTo>
                    <a:lnTo>
                      <a:pt x="832" y="329"/>
                    </a:lnTo>
                    <a:lnTo>
                      <a:pt x="832" y="325"/>
                    </a:lnTo>
                    <a:lnTo>
                      <a:pt x="829" y="323"/>
                    </a:lnTo>
                    <a:lnTo>
                      <a:pt x="825" y="321"/>
                    </a:lnTo>
                    <a:lnTo>
                      <a:pt x="821" y="319"/>
                    </a:lnTo>
                    <a:lnTo>
                      <a:pt x="815" y="321"/>
                    </a:lnTo>
                    <a:lnTo>
                      <a:pt x="812" y="321"/>
                    </a:lnTo>
                    <a:lnTo>
                      <a:pt x="810" y="321"/>
                    </a:lnTo>
                    <a:lnTo>
                      <a:pt x="808" y="323"/>
                    </a:lnTo>
                    <a:lnTo>
                      <a:pt x="808" y="325"/>
                    </a:lnTo>
                    <a:lnTo>
                      <a:pt x="808" y="329"/>
                    </a:lnTo>
                    <a:lnTo>
                      <a:pt x="806" y="332"/>
                    </a:lnTo>
                    <a:lnTo>
                      <a:pt x="806" y="334"/>
                    </a:lnTo>
                    <a:lnTo>
                      <a:pt x="808" y="336"/>
                    </a:lnTo>
                    <a:lnTo>
                      <a:pt x="810" y="336"/>
                    </a:lnTo>
                    <a:close/>
                    <a:moveTo>
                      <a:pt x="751" y="406"/>
                    </a:moveTo>
                    <a:lnTo>
                      <a:pt x="751" y="403"/>
                    </a:lnTo>
                    <a:lnTo>
                      <a:pt x="751" y="405"/>
                    </a:lnTo>
                    <a:lnTo>
                      <a:pt x="749" y="405"/>
                    </a:lnTo>
                    <a:lnTo>
                      <a:pt x="749" y="405"/>
                    </a:lnTo>
                    <a:lnTo>
                      <a:pt x="749" y="406"/>
                    </a:lnTo>
                    <a:lnTo>
                      <a:pt x="751" y="408"/>
                    </a:lnTo>
                    <a:lnTo>
                      <a:pt x="751" y="410"/>
                    </a:lnTo>
                    <a:lnTo>
                      <a:pt x="753" y="412"/>
                    </a:lnTo>
                    <a:lnTo>
                      <a:pt x="751" y="410"/>
                    </a:lnTo>
                    <a:lnTo>
                      <a:pt x="751" y="408"/>
                    </a:lnTo>
                    <a:lnTo>
                      <a:pt x="751" y="406"/>
                    </a:lnTo>
                    <a:close/>
                    <a:moveTo>
                      <a:pt x="1225" y="220"/>
                    </a:moveTo>
                    <a:lnTo>
                      <a:pt x="1229" y="222"/>
                    </a:lnTo>
                    <a:lnTo>
                      <a:pt x="1229" y="220"/>
                    </a:lnTo>
                    <a:lnTo>
                      <a:pt x="1230" y="219"/>
                    </a:lnTo>
                    <a:lnTo>
                      <a:pt x="1230" y="217"/>
                    </a:lnTo>
                    <a:lnTo>
                      <a:pt x="1232" y="219"/>
                    </a:lnTo>
                    <a:lnTo>
                      <a:pt x="1232" y="217"/>
                    </a:lnTo>
                    <a:lnTo>
                      <a:pt x="1229" y="215"/>
                    </a:lnTo>
                    <a:lnTo>
                      <a:pt x="1223" y="217"/>
                    </a:lnTo>
                    <a:lnTo>
                      <a:pt x="1219" y="215"/>
                    </a:lnTo>
                    <a:lnTo>
                      <a:pt x="1219" y="217"/>
                    </a:lnTo>
                    <a:lnTo>
                      <a:pt x="1217" y="217"/>
                    </a:lnTo>
                    <a:lnTo>
                      <a:pt x="1217" y="217"/>
                    </a:lnTo>
                    <a:lnTo>
                      <a:pt x="1215" y="217"/>
                    </a:lnTo>
                    <a:lnTo>
                      <a:pt x="1213" y="217"/>
                    </a:lnTo>
                    <a:lnTo>
                      <a:pt x="1213" y="217"/>
                    </a:lnTo>
                    <a:lnTo>
                      <a:pt x="1212" y="219"/>
                    </a:lnTo>
                    <a:lnTo>
                      <a:pt x="1221" y="219"/>
                    </a:lnTo>
                    <a:lnTo>
                      <a:pt x="1225" y="220"/>
                    </a:lnTo>
                    <a:close/>
                    <a:moveTo>
                      <a:pt x="719" y="213"/>
                    </a:moveTo>
                    <a:lnTo>
                      <a:pt x="715" y="213"/>
                    </a:lnTo>
                    <a:lnTo>
                      <a:pt x="707" y="215"/>
                    </a:lnTo>
                    <a:lnTo>
                      <a:pt x="694" y="217"/>
                    </a:lnTo>
                    <a:lnTo>
                      <a:pt x="690" y="217"/>
                    </a:lnTo>
                    <a:lnTo>
                      <a:pt x="686" y="217"/>
                    </a:lnTo>
                    <a:lnTo>
                      <a:pt x="673" y="215"/>
                    </a:lnTo>
                    <a:lnTo>
                      <a:pt x="669" y="215"/>
                    </a:lnTo>
                    <a:lnTo>
                      <a:pt x="666" y="217"/>
                    </a:lnTo>
                    <a:lnTo>
                      <a:pt x="664" y="217"/>
                    </a:lnTo>
                    <a:lnTo>
                      <a:pt x="664" y="219"/>
                    </a:lnTo>
                    <a:lnTo>
                      <a:pt x="664" y="220"/>
                    </a:lnTo>
                    <a:lnTo>
                      <a:pt x="664" y="222"/>
                    </a:lnTo>
                    <a:lnTo>
                      <a:pt x="664" y="222"/>
                    </a:lnTo>
                    <a:lnTo>
                      <a:pt x="662" y="224"/>
                    </a:lnTo>
                    <a:lnTo>
                      <a:pt x="660" y="224"/>
                    </a:lnTo>
                    <a:lnTo>
                      <a:pt x="660" y="222"/>
                    </a:lnTo>
                    <a:lnTo>
                      <a:pt x="658" y="222"/>
                    </a:lnTo>
                    <a:lnTo>
                      <a:pt x="656" y="222"/>
                    </a:lnTo>
                    <a:lnTo>
                      <a:pt x="654" y="222"/>
                    </a:lnTo>
                    <a:lnTo>
                      <a:pt x="652" y="222"/>
                    </a:lnTo>
                    <a:lnTo>
                      <a:pt x="652" y="222"/>
                    </a:lnTo>
                    <a:lnTo>
                      <a:pt x="650" y="224"/>
                    </a:lnTo>
                    <a:lnTo>
                      <a:pt x="649" y="224"/>
                    </a:lnTo>
                    <a:lnTo>
                      <a:pt x="649" y="226"/>
                    </a:lnTo>
                    <a:lnTo>
                      <a:pt x="647" y="228"/>
                    </a:lnTo>
                    <a:lnTo>
                      <a:pt x="645" y="228"/>
                    </a:lnTo>
                    <a:lnTo>
                      <a:pt x="641" y="230"/>
                    </a:lnTo>
                    <a:lnTo>
                      <a:pt x="633" y="232"/>
                    </a:lnTo>
                    <a:lnTo>
                      <a:pt x="632" y="232"/>
                    </a:lnTo>
                    <a:lnTo>
                      <a:pt x="622" y="238"/>
                    </a:lnTo>
                    <a:lnTo>
                      <a:pt x="616" y="239"/>
                    </a:lnTo>
                    <a:lnTo>
                      <a:pt x="616" y="241"/>
                    </a:lnTo>
                    <a:lnTo>
                      <a:pt x="616" y="241"/>
                    </a:lnTo>
                    <a:lnTo>
                      <a:pt x="616" y="245"/>
                    </a:lnTo>
                    <a:lnTo>
                      <a:pt x="614" y="245"/>
                    </a:lnTo>
                    <a:lnTo>
                      <a:pt x="614" y="247"/>
                    </a:lnTo>
                    <a:lnTo>
                      <a:pt x="613" y="249"/>
                    </a:lnTo>
                    <a:lnTo>
                      <a:pt x="611" y="251"/>
                    </a:lnTo>
                    <a:lnTo>
                      <a:pt x="611" y="253"/>
                    </a:lnTo>
                    <a:lnTo>
                      <a:pt x="611" y="255"/>
                    </a:lnTo>
                    <a:lnTo>
                      <a:pt x="609" y="255"/>
                    </a:lnTo>
                    <a:lnTo>
                      <a:pt x="609" y="257"/>
                    </a:lnTo>
                    <a:lnTo>
                      <a:pt x="605" y="257"/>
                    </a:lnTo>
                    <a:lnTo>
                      <a:pt x="601" y="255"/>
                    </a:lnTo>
                    <a:lnTo>
                      <a:pt x="599" y="255"/>
                    </a:lnTo>
                    <a:lnTo>
                      <a:pt x="596" y="257"/>
                    </a:lnTo>
                    <a:lnTo>
                      <a:pt x="596" y="258"/>
                    </a:lnTo>
                    <a:lnTo>
                      <a:pt x="597" y="260"/>
                    </a:lnTo>
                    <a:lnTo>
                      <a:pt x="597" y="260"/>
                    </a:lnTo>
                    <a:lnTo>
                      <a:pt x="597" y="260"/>
                    </a:lnTo>
                    <a:lnTo>
                      <a:pt x="594" y="266"/>
                    </a:lnTo>
                    <a:lnTo>
                      <a:pt x="594" y="266"/>
                    </a:lnTo>
                    <a:lnTo>
                      <a:pt x="592" y="266"/>
                    </a:lnTo>
                    <a:lnTo>
                      <a:pt x="588" y="264"/>
                    </a:lnTo>
                    <a:lnTo>
                      <a:pt x="584" y="264"/>
                    </a:lnTo>
                    <a:lnTo>
                      <a:pt x="580" y="264"/>
                    </a:lnTo>
                    <a:lnTo>
                      <a:pt x="580" y="268"/>
                    </a:lnTo>
                    <a:lnTo>
                      <a:pt x="580" y="270"/>
                    </a:lnTo>
                    <a:lnTo>
                      <a:pt x="582" y="270"/>
                    </a:lnTo>
                    <a:lnTo>
                      <a:pt x="584" y="270"/>
                    </a:lnTo>
                    <a:lnTo>
                      <a:pt x="584" y="272"/>
                    </a:lnTo>
                    <a:lnTo>
                      <a:pt x="588" y="272"/>
                    </a:lnTo>
                    <a:lnTo>
                      <a:pt x="590" y="272"/>
                    </a:lnTo>
                    <a:lnTo>
                      <a:pt x="592" y="274"/>
                    </a:lnTo>
                    <a:lnTo>
                      <a:pt x="588" y="276"/>
                    </a:lnTo>
                    <a:lnTo>
                      <a:pt x="584" y="277"/>
                    </a:lnTo>
                    <a:lnTo>
                      <a:pt x="580" y="279"/>
                    </a:lnTo>
                    <a:lnTo>
                      <a:pt x="578" y="285"/>
                    </a:lnTo>
                    <a:lnTo>
                      <a:pt x="577" y="285"/>
                    </a:lnTo>
                    <a:lnTo>
                      <a:pt x="577" y="287"/>
                    </a:lnTo>
                    <a:lnTo>
                      <a:pt x="578" y="289"/>
                    </a:lnTo>
                    <a:lnTo>
                      <a:pt x="580" y="289"/>
                    </a:lnTo>
                    <a:lnTo>
                      <a:pt x="584" y="289"/>
                    </a:lnTo>
                    <a:lnTo>
                      <a:pt x="586" y="291"/>
                    </a:lnTo>
                    <a:lnTo>
                      <a:pt x="582" y="291"/>
                    </a:lnTo>
                    <a:lnTo>
                      <a:pt x="575" y="293"/>
                    </a:lnTo>
                    <a:lnTo>
                      <a:pt x="573" y="293"/>
                    </a:lnTo>
                    <a:lnTo>
                      <a:pt x="571" y="296"/>
                    </a:lnTo>
                    <a:lnTo>
                      <a:pt x="565" y="302"/>
                    </a:lnTo>
                    <a:lnTo>
                      <a:pt x="563" y="306"/>
                    </a:lnTo>
                    <a:lnTo>
                      <a:pt x="561" y="308"/>
                    </a:lnTo>
                    <a:lnTo>
                      <a:pt x="548" y="312"/>
                    </a:lnTo>
                    <a:lnTo>
                      <a:pt x="548" y="313"/>
                    </a:lnTo>
                    <a:lnTo>
                      <a:pt x="548" y="315"/>
                    </a:lnTo>
                    <a:lnTo>
                      <a:pt x="550" y="315"/>
                    </a:lnTo>
                    <a:lnTo>
                      <a:pt x="552" y="317"/>
                    </a:lnTo>
                    <a:lnTo>
                      <a:pt x="554" y="319"/>
                    </a:lnTo>
                    <a:lnTo>
                      <a:pt x="554" y="319"/>
                    </a:lnTo>
                    <a:lnTo>
                      <a:pt x="554" y="321"/>
                    </a:lnTo>
                    <a:lnTo>
                      <a:pt x="554" y="323"/>
                    </a:lnTo>
                    <a:lnTo>
                      <a:pt x="556" y="323"/>
                    </a:lnTo>
                    <a:lnTo>
                      <a:pt x="556" y="323"/>
                    </a:lnTo>
                    <a:lnTo>
                      <a:pt x="556" y="325"/>
                    </a:lnTo>
                    <a:lnTo>
                      <a:pt x="558" y="323"/>
                    </a:lnTo>
                    <a:lnTo>
                      <a:pt x="560" y="323"/>
                    </a:lnTo>
                    <a:lnTo>
                      <a:pt x="561" y="321"/>
                    </a:lnTo>
                    <a:lnTo>
                      <a:pt x="565" y="321"/>
                    </a:lnTo>
                    <a:lnTo>
                      <a:pt x="567" y="321"/>
                    </a:lnTo>
                    <a:lnTo>
                      <a:pt x="569" y="321"/>
                    </a:lnTo>
                    <a:lnTo>
                      <a:pt x="575" y="323"/>
                    </a:lnTo>
                    <a:lnTo>
                      <a:pt x="577" y="325"/>
                    </a:lnTo>
                    <a:lnTo>
                      <a:pt x="582" y="325"/>
                    </a:lnTo>
                    <a:lnTo>
                      <a:pt x="584" y="325"/>
                    </a:lnTo>
                    <a:lnTo>
                      <a:pt x="588" y="325"/>
                    </a:lnTo>
                    <a:lnTo>
                      <a:pt x="592" y="327"/>
                    </a:lnTo>
                    <a:lnTo>
                      <a:pt x="596" y="325"/>
                    </a:lnTo>
                    <a:lnTo>
                      <a:pt x="599" y="323"/>
                    </a:lnTo>
                    <a:lnTo>
                      <a:pt x="599" y="323"/>
                    </a:lnTo>
                    <a:lnTo>
                      <a:pt x="601" y="321"/>
                    </a:lnTo>
                    <a:lnTo>
                      <a:pt x="601" y="319"/>
                    </a:lnTo>
                    <a:lnTo>
                      <a:pt x="603" y="319"/>
                    </a:lnTo>
                    <a:lnTo>
                      <a:pt x="605" y="317"/>
                    </a:lnTo>
                    <a:lnTo>
                      <a:pt x="607" y="317"/>
                    </a:lnTo>
                    <a:lnTo>
                      <a:pt x="607" y="315"/>
                    </a:lnTo>
                    <a:lnTo>
                      <a:pt x="607" y="313"/>
                    </a:lnTo>
                    <a:lnTo>
                      <a:pt x="605" y="313"/>
                    </a:lnTo>
                    <a:lnTo>
                      <a:pt x="603" y="312"/>
                    </a:lnTo>
                    <a:lnTo>
                      <a:pt x="605" y="312"/>
                    </a:lnTo>
                    <a:lnTo>
                      <a:pt x="609" y="312"/>
                    </a:lnTo>
                    <a:lnTo>
                      <a:pt x="611" y="313"/>
                    </a:lnTo>
                    <a:lnTo>
                      <a:pt x="613" y="312"/>
                    </a:lnTo>
                    <a:lnTo>
                      <a:pt x="613" y="310"/>
                    </a:lnTo>
                    <a:lnTo>
                      <a:pt x="613" y="308"/>
                    </a:lnTo>
                    <a:lnTo>
                      <a:pt x="613" y="306"/>
                    </a:lnTo>
                    <a:lnTo>
                      <a:pt x="616" y="304"/>
                    </a:lnTo>
                    <a:lnTo>
                      <a:pt x="622" y="302"/>
                    </a:lnTo>
                    <a:lnTo>
                      <a:pt x="624" y="300"/>
                    </a:lnTo>
                    <a:lnTo>
                      <a:pt x="626" y="298"/>
                    </a:lnTo>
                    <a:lnTo>
                      <a:pt x="626" y="294"/>
                    </a:lnTo>
                    <a:lnTo>
                      <a:pt x="624" y="293"/>
                    </a:lnTo>
                    <a:lnTo>
                      <a:pt x="624" y="291"/>
                    </a:lnTo>
                    <a:lnTo>
                      <a:pt x="628" y="291"/>
                    </a:lnTo>
                    <a:lnTo>
                      <a:pt x="630" y="291"/>
                    </a:lnTo>
                    <a:lnTo>
                      <a:pt x="632" y="291"/>
                    </a:lnTo>
                    <a:lnTo>
                      <a:pt x="633" y="291"/>
                    </a:lnTo>
                    <a:lnTo>
                      <a:pt x="633" y="289"/>
                    </a:lnTo>
                    <a:lnTo>
                      <a:pt x="633" y="287"/>
                    </a:lnTo>
                    <a:lnTo>
                      <a:pt x="633" y="287"/>
                    </a:lnTo>
                    <a:lnTo>
                      <a:pt x="633" y="285"/>
                    </a:lnTo>
                    <a:lnTo>
                      <a:pt x="635" y="283"/>
                    </a:lnTo>
                    <a:lnTo>
                      <a:pt x="641" y="287"/>
                    </a:lnTo>
                    <a:lnTo>
                      <a:pt x="643" y="285"/>
                    </a:lnTo>
                    <a:lnTo>
                      <a:pt x="643" y="285"/>
                    </a:lnTo>
                    <a:lnTo>
                      <a:pt x="643" y="281"/>
                    </a:lnTo>
                    <a:lnTo>
                      <a:pt x="643" y="281"/>
                    </a:lnTo>
                    <a:lnTo>
                      <a:pt x="645" y="281"/>
                    </a:lnTo>
                    <a:lnTo>
                      <a:pt x="649" y="281"/>
                    </a:lnTo>
                    <a:lnTo>
                      <a:pt x="650" y="279"/>
                    </a:lnTo>
                    <a:lnTo>
                      <a:pt x="652" y="277"/>
                    </a:lnTo>
                    <a:lnTo>
                      <a:pt x="654" y="276"/>
                    </a:lnTo>
                    <a:lnTo>
                      <a:pt x="654" y="274"/>
                    </a:lnTo>
                    <a:lnTo>
                      <a:pt x="650" y="272"/>
                    </a:lnTo>
                    <a:lnTo>
                      <a:pt x="652" y="272"/>
                    </a:lnTo>
                    <a:lnTo>
                      <a:pt x="652" y="270"/>
                    </a:lnTo>
                    <a:lnTo>
                      <a:pt x="656" y="268"/>
                    </a:lnTo>
                    <a:lnTo>
                      <a:pt x="658" y="268"/>
                    </a:lnTo>
                    <a:lnTo>
                      <a:pt x="660" y="268"/>
                    </a:lnTo>
                    <a:lnTo>
                      <a:pt x="668" y="260"/>
                    </a:lnTo>
                    <a:lnTo>
                      <a:pt x="668" y="258"/>
                    </a:lnTo>
                    <a:lnTo>
                      <a:pt x="669" y="258"/>
                    </a:lnTo>
                    <a:lnTo>
                      <a:pt x="673" y="258"/>
                    </a:lnTo>
                    <a:lnTo>
                      <a:pt x="675" y="257"/>
                    </a:lnTo>
                    <a:lnTo>
                      <a:pt x="685" y="251"/>
                    </a:lnTo>
                    <a:lnTo>
                      <a:pt x="776" y="217"/>
                    </a:lnTo>
                    <a:lnTo>
                      <a:pt x="779" y="215"/>
                    </a:lnTo>
                    <a:lnTo>
                      <a:pt x="789" y="205"/>
                    </a:lnTo>
                    <a:lnTo>
                      <a:pt x="789" y="205"/>
                    </a:lnTo>
                    <a:lnTo>
                      <a:pt x="789" y="205"/>
                    </a:lnTo>
                    <a:lnTo>
                      <a:pt x="789" y="203"/>
                    </a:lnTo>
                    <a:lnTo>
                      <a:pt x="791" y="203"/>
                    </a:lnTo>
                    <a:lnTo>
                      <a:pt x="791" y="202"/>
                    </a:lnTo>
                    <a:lnTo>
                      <a:pt x="787" y="196"/>
                    </a:lnTo>
                    <a:lnTo>
                      <a:pt x="779" y="194"/>
                    </a:lnTo>
                    <a:lnTo>
                      <a:pt x="772" y="192"/>
                    </a:lnTo>
                    <a:lnTo>
                      <a:pt x="766" y="192"/>
                    </a:lnTo>
                    <a:lnTo>
                      <a:pt x="759" y="194"/>
                    </a:lnTo>
                    <a:lnTo>
                      <a:pt x="753" y="196"/>
                    </a:lnTo>
                    <a:lnTo>
                      <a:pt x="747" y="200"/>
                    </a:lnTo>
                    <a:lnTo>
                      <a:pt x="745" y="200"/>
                    </a:lnTo>
                    <a:lnTo>
                      <a:pt x="741" y="203"/>
                    </a:lnTo>
                    <a:lnTo>
                      <a:pt x="740" y="205"/>
                    </a:lnTo>
                    <a:lnTo>
                      <a:pt x="736" y="207"/>
                    </a:lnTo>
                    <a:lnTo>
                      <a:pt x="730" y="209"/>
                    </a:lnTo>
                    <a:lnTo>
                      <a:pt x="719" y="213"/>
                    </a:lnTo>
                    <a:close/>
                    <a:moveTo>
                      <a:pt x="575" y="76"/>
                    </a:moveTo>
                    <a:lnTo>
                      <a:pt x="575" y="74"/>
                    </a:lnTo>
                    <a:lnTo>
                      <a:pt x="573" y="73"/>
                    </a:lnTo>
                    <a:lnTo>
                      <a:pt x="571" y="73"/>
                    </a:lnTo>
                    <a:lnTo>
                      <a:pt x="569" y="74"/>
                    </a:lnTo>
                    <a:lnTo>
                      <a:pt x="567" y="76"/>
                    </a:lnTo>
                    <a:lnTo>
                      <a:pt x="569" y="78"/>
                    </a:lnTo>
                    <a:lnTo>
                      <a:pt x="571" y="78"/>
                    </a:lnTo>
                    <a:lnTo>
                      <a:pt x="575" y="76"/>
                    </a:lnTo>
                    <a:close/>
                    <a:moveTo>
                      <a:pt x="639" y="418"/>
                    </a:moveTo>
                    <a:lnTo>
                      <a:pt x="635" y="414"/>
                    </a:lnTo>
                    <a:lnTo>
                      <a:pt x="633" y="414"/>
                    </a:lnTo>
                    <a:lnTo>
                      <a:pt x="632" y="412"/>
                    </a:lnTo>
                    <a:lnTo>
                      <a:pt x="630" y="412"/>
                    </a:lnTo>
                    <a:lnTo>
                      <a:pt x="626" y="414"/>
                    </a:lnTo>
                    <a:lnTo>
                      <a:pt x="624" y="416"/>
                    </a:lnTo>
                    <a:lnTo>
                      <a:pt x="622" y="418"/>
                    </a:lnTo>
                    <a:lnTo>
                      <a:pt x="626" y="423"/>
                    </a:lnTo>
                    <a:lnTo>
                      <a:pt x="626" y="425"/>
                    </a:lnTo>
                    <a:lnTo>
                      <a:pt x="630" y="427"/>
                    </a:lnTo>
                    <a:lnTo>
                      <a:pt x="632" y="429"/>
                    </a:lnTo>
                    <a:lnTo>
                      <a:pt x="632" y="429"/>
                    </a:lnTo>
                    <a:lnTo>
                      <a:pt x="633" y="429"/>
                    </a:lnTo>
                    <a:lnTo>
                      <a:pt x="637" y="429"/>
                    </a:lnTo>
                    <a:lnTo>
                      <a:pt x="639" y="431"/>
                    </a:lnTo>
                    <a:lnTo>
                      <a:pt x="641" y="433"/>
                    </a:lnTo>
                    <a:lnTo>
                      <a:pt x="643" y="435"/>
                    </a:lnTo>
                    <a:lnTo>
                      <a:pt x="647" y="435"/>
                    </a:lnTo>
                    <a:lnTo>
                      <a:pt x="649" y="435"/>
                    </a:lnTo>
                    <a:lnTo>
                      <a:pt x="652" y="435"/>
                    </a:lnTo>
                    <a:lnTo>
                      <a:pt x="654" y="433"/>
                    </a:lnTo>
                    <a:lnTo>
                      <a:pt x="654" y="429"/>
                    </a:lnTo>
                    <a:lnTo>
                      <a:pt x="650" y="425"/>
                    </a:lnTo>
                    <a:lnTo>
                      <a:pt x="639" y="418"/>
                    </a:lnTo>
                    <a:close/>
                    <a:moveTo>
                      <a:pt x="906" y="105"/>
                    </a:moveTo>
                    <a:lnTo>
                      <a:pt x="908" y="105"/>
                    </a:lnTo>
                    <a:lnTo>
                      <a:pt x="908" y="107"/>
                    </a:lnTo>
                    <a:lnTo>
                      <a:pt x="912" y="107"/>
                    </a:lnTo>
                    <a:lnTo>
                      <a:pt x="912" y="107"/>
                    </a:lnTo>
                    <a:lnTo>
                      <a:pt x="914" y="107"/>
                    </a:lnTo>
                    <a:lnTo>
                      <a:pt x="914" y="107"/>
                    </a:lnTo>
                    <a:lnTo>
                      <a:pt x="914" y="107"/>
                    </a:lnTo>
                    <a:lnTo>
                      <a:pt x="914" y="109"/>
                    </a:lnTo>
                    <a:lnTo>
                      <a:pt x="918" y="109"/>
                    </a:lnTo>
                    <a:lnTo>
                      <a:pt x="929" y="107"/>
                    </a:lnTo>
                    <a:lnTo>
                      <a:pt x="925" y="107"/>
                    </a:lnTo>
                    <a:lnTo>
                      <a:pt x="923" y="105"/>
                    </a:lnTo>
                    <a:lnTo>
                      <a:pt x="910" y="103"/>
                    </a:lnTo>
                    <a:lnTo>
                      <a:pt x="906" y="103"/>
                    </a:lnTo>
                    <a:lnTo>
                      <a:pt x="906" y="103"/>
                    </a:lnTo>
                    <a:lnTo>
                      <a:pt x="904" y="103"/>
                    </a:lnTo>
                    <a:lnTo>
                      <a:pt x="904" y="105"/>
                    </a:lnTo>
                    <a:lnTo>
                      <a:pt x="906" y="105"/>
                    </a:lnTo>
                    <a:close/>
                    <a:moveTo>
                      <a:pt x="927" y="351"/>
                    </a:moveTo>
                    <a:lnTo>
                      <a:pt x="925" y="353"/>
                    </a:lnTo>
                    <a:lnTo>
                      <a:pt x="923" y="355"/>
                    </a:lnTo>
                    <a:lnTo>
                      <a:pt x="922" y="355"/>
                    </a:lnTo>
                    <a:lnTo>
                      <a:pt x="920" y="357"/>
                    </a:lnTo>
                    <a:lnTo>
                      <a:pt x="918" y="359"/>
                    </a:lnTo>
                    <a:lnTo>
                      <a:pt x="918" y="361"/>
                    </a:lnTo>
                    <a:lnTo>
                      <a:pt x="922" y="361"/>
                    </a:lnTo>
                    <a:lnTo>
                      <a:pt x="925" y="361"/>
                    </a:lnTo>
                    <a:lnTo>
                      <a:pt x="929" y="361"/>
                    </a:lnTo>
                    <a:lnTo>
                      <a:pt x="933" y="361"/>
                    </a:lnTo>
                    <a:lnTo>
                      <a:pt x="935" y="359"/>
                    </a:lnTo>
                    <a:lnTo>
                      <a:pt x="940" y="355"/>
                    </a:lnTo>
                    <a:lnTo>
                      <a:pt x="939" y="353"/>
                    </a:lnTo>
                    <a:lnTo>
                      <a:pt x="935" y="351"/>
                    </a:lnTo>
                    <a:lnTo>
                      <a:pt x="931" y="349"/>
                    </a:lnTo>
                    <a:lnTo>
                      <a:pt x="929" y="349"/>
                    </a:lnTo>
                    <a:lnTo>
                      <a:pt x="927" y="351"/>
                    </a:lnTo>
                    <a:close/>
                    <a:moveTo>
                      <a:pt x="876" y="340"/>
                    </a:moveTo>
                    <a:lnTo>
                      <a:pt x="878" y="342"/>
                    </a:lnTo>
                    <a:lnTo>
                      <a:pt x="880" y="342"/>
                    </a:lnTo>
                    <a:lnTo>
                      <a:pt x="882" y="342"/>
                    </a:lnTo>
                    <a:lnTo>
                      <a:pt x="882" y="342"/>
                    </a:lnTo>
                    <a:lnTo>
                      <a:pt x="882" y="340"/>
                    </a:lnTo>
                    <a:lnTo>
                      <a:pt x="882" y="338"/>
                    </a:lnTo>
                    <a:lnTo>
                      <a:pt x="884" y="338"/>
                    </a:lnTo>
                    <a:lnTo>
                      <a:pt x="884" y="336"/>
                    </a:lnTo>
                    <a:lnTo>
                      <a:pt x="886" y="336"/>
                    </a:lnTo>
                    <a:lnTo>
                      <a:pt x="887" y="336"/>
                    </a:lnTo>
                    <a:lnTo>
                      <a:pt x="882" y="334"/>
                    </a:lnTo>
                    <a:lnTo>
                      <a:pt x="878" y="334"/>
                    </a:lnTo>
                    <a:lnTo>
                      <a:pt x="874" y="334"/>
                    </a:lnTo>
                    <a:lnTo>
                      <a:pt x="874" y="338"/>
                    </a:lnTo>
                    <a:lnTo>
                      <a:pt x="876" y="340"/>
                    </a:lnTo>
                    <a:close/>
                    <a:moveTo>
                      <a:pt x="952" y="348"/>
                    </a:moveTo>
                    <a:lnTo>
                      <a:pt x="958" y="348"/>
                    </a:lnTo>
                    <a:lnTo>
                      <a:pt x="959" y="342"/>
                    </a:lnTo>
                    <a:lnTo>
                      <a:pt x="959" y="340"/>
                    </a:lnTo>
                    <a:lnTo>
                      <a:pt x="958" y="338"/>
                    </a:lnTo>
                    <a:lnTo>
                      <a:pt x="958" y="336"/>
                    </a:lnTo>
                    <a:lnTo>
                      <a:pt x="956" y="334"/>
                    </a:lnTo>
                    <a:lnTo>
                      <a:pt x="952" y="336"/>
                    </a:lnTo>
                    <a:lnTo>
                      <a:pt x="950" y="338"/>
                    </a:lnTo>
                    <a:lnTo>
                      <a:pt x="946" y="342"/>
                    </a:lnTo>
                    <a:lnTo>
                      <a:pt x="948" y="346"/>
                    </a:lnTo>
                    <a:lnTo>
                      <a:pt x="952" y="348"/>
                    </a:lnTo>
                    <a:close/>
                    <a:moveTo>
                      <a:pt x="906" y="319"/>
                    </a:moveTo>
                    <a:lnTo>
                      <a:pt x="904" y="319"/>
                    </a:lnTo>
                    <a:lnTo>
                      <a:pt x="906" y="321"/>
                    </a:lnTo>
                    <a:lnTo>
                      <a:pt x="910" y="321"/>
                    </a:lnTo>
                    <a:lnTo>
                      <a:pt x="912" y="321"/>
                    </a:lnTo>
                    <a:lnTo>
                      <a:pt x="916" y="321"/>
                    </a:lnTo>
                    <a:lnTo>
                      <a:pt x="910" y="319"/>
                    </a:lnTo>
                    <a:lnTo>
                      <a:pt x="906" y="319"/>
                    </a:lnTo>
                    <a:close/>
                    <a:moveTo>
                      <a:pt x="899" y="321"/>
                    </a:moveTo>
                    <a:lnTo>
                      <a:pt x="901" y="321"/>
                    </a:lnTo>
                    <a:lnTo>
                      <a:pt x="904" y="319"/>
                    </a:lnTo>
                    <a:lnTo>
                      <a:pt x="901" y="319"/>
                    </a:lnTo>
                    <a:lnTo>
                      <a:pt x="899" y="319"/>
                    </a:lnTo>
                    <a:lnTo>
                      <a:pt x="895" y="319"/>
                    </a:lnTo>
                    <a:lnTo>
                      <a:pt x="893" y="321"/>
                    </a:lnTo>
                    <a:lnTo>
                      <a:pt x="895" y="321"/>
                    </a:lnTo>
                    <a:lnTo>
                      <a:pt x="899" y="321"/>
                    </a:lnTo>
                    <a:close/>
                    <a:moveTo>
                      <a:pt x="1253" y="91"/>
                    </a:moveTo>
                    <a:lnTo>
                      <a:pt x="1253" y="90"/>
                    </a:lnTo>
                    <a:lnTo>
                      <a:pt x="1255" y="88"/>
                    </a:lnTo>
                    <a:lnTo>
                      <a:pt x="1251" y="84"/>
                    </a:lnTo>
                    <a:lnTo>
                      <a:pt x="1246" y="82"/>
                    </a:lnTo>
                    <a:lnTo>
                      <a:pt x="1240" y="82"/>
                    </a:lnTo>
                    <a:lnTo>
                      <a:pt x="1230" y="84"/>
                    </a:lnTo>
                    <a:lnTo>
                      <a:pt x="1227" y="84"/>
                    </a:lnTo>
                    <a:lnTo>
                      <a:pt x="1217" y="84"/>
                    </a:lnTo>
                    <a:lnTo>
                      <a:pt x="1217" y="84"/>
                    </a:lnTo>
                    <a:lnTo>
                      <a:pt x="1215" y="86"/>
                    </a:lnTo>
                    <a:lnTo>
                      <a:pt x="1213" y="88"/>
                    </a:lnTo>
                    <a:lnTo>
                      <a:pt x="1213" y="88"/>
                    </a:lnTo>
                    <a:lnTo>
                      <a:pt x="1212" y="88"/>
                    </a:lnTo>
                    <a:lnTo>
                      <a:pt x="1212" y="88"/>
                    </a:lnTo>
                    <a:lnTo>
                      <a:pt x="1210" y="86"/>
                    </a:lnTo>
                    <a:lnTo>
                      <a:pt x="1208" y="86"/>
                    </a:lnTo>
                    <a:lnTo>
                      <a:pt x="1208" y="86"/>
                    </a:lnTo>
                    <a:lnTo>
                      <a:pt x="1206" y="86"/>
                    </a:lnTo>
                    <a:lnTo>
                      <a:pt x="1206" y="86"/>
                    </a:lnTo>
                    <a:lnTo>
                      <a:pt x="1204" y="88"/>
                    </a:lnTo>
                    <a:lnTo>
                      <a:pt x="1202" y="88"/>
                    </a:lnTo>
                    <a:lnTo>
                      <a:pt x="1198" y="91"/>
                    </a:lnTo>
                    <a:lnTo>
                      <a:pt x="1198" y="91"/>
                    </a:lnTo>
                    <a:lnTo>
                      <a:pt x="1196" y="95"/>
                    </a:lnTo>
                    <a:lnTo>
                      <a:pt x="1194" y="97"/>
                    </a:lnTo>
                    <a:lnTo>
                      <a:pt x="1193" y="99"/>
                    </a:lnTo>
                    <a:lnTo>
                      <a:pt x="1191" y="101"/>
                    </a:lnTo>
                    <a:lnTo>
                      <a:pt x="1181" y="105"/>
                    </a:lnTo>
                    <a:lnTo>
                      <a:pt x="1179" y="105"/>
                    </a:lnTo>
                    <a:lnTo>
                      <a:pt x="1177" y="109"/>
                    </a:lnTo>
                    <a:lnTo>
                      <a:pt x="1179" y="109"/>
                    </a:lnTo>
                    <a:lnTo>
                      <a:pt x="1191" y="110"/>
                    </a:lnTo>
                    <a:lnTo>
                      <a:pt x="1193" y="110"/>
                    </a:lnTo>
                    <a:lnTo>
                      <a:pt x="1193" y="112"/>
                    </a:lnTo>
                    <a:lnTo>
                      <a:pt x="1194" y="112"/>
                    </a:lnTo>
                    <a:lnTo>
                      <a:pt x="1202" y="122"/>
                    </a:lnTo>
                    <a:lnTo>
                      <a:pt x="1204" y="124"/>
                    </a:lnTo>
                    <a:lnTo>
                      <a:pt x="1206" y="126"/>
                    </a:lnTo>
                    <a:lnTo>
                      <a:pt x="1210" y="126"/>
                    </a:lnTo>
                    <a:lnTo>
                      <a:pt x="1212" y="126"/>
                    </a:lnTo>
                    <a:lnTo>
                      <a:pt x="1213" y="124"/>
                    </a:lnTo>
                    <a:lnTo>
                      <a:pt x="1213" y="124"/>
                    </a:lnTo>
                    <a:lnTo>
                      <a:pt x="1215" y="124"/>
                    </a:lnTo>
                    <a:lnTo>
                      <a:pt x="1217" y="126"/>
                    </a:lnTo>
                    <a:lnTo>
                      <a:pt x="1219" y="128"/>
                    </a:lnTo>
                    <a:lnTo>
                      <a:pt x="1221" y="128"/>
                    </a:lnTo>
                    <a:lnTo>
                      <a:pt x="1225" y="128"/>
                    </a:lnTo>
                    <a:lnTo>
                      <a:pt x="1232" y="128"/>
                    </a:lnTo>
                    <a:lnTo>
                      <a:pt x="1236" y="128"/>
                    </a:lnTo>
                    <a:lnTo>
                      <a:pt x="1244" y="133"/>
                    </a:lnTo>
                    <a:lnTo>
                      <a:pt x="1248" y="133"/>
                    </a:lnTo>
                    <a:lnTo>
                      <a:pt x="1255" y="135"/>
                    </a:lnTo>
                    <a:lnTo>
                      <a:pt x="1263" y="135"/>
                    </a:lnTo>
                    <a:lnTo>
                      <a:pt x="1276" y="133"/>
                    </a:lnTo>
                    <a:lnTo>
                      <a:pt x="1280" y="133"/>
                    </a:lnTo>
                    <a:lnTo>
                      <a:pt x="1284" y="131"/>
                    </a:lnTo>
                    <a:lnTo>
                      <a:pt x="1285" y="128"/>
                    </a:lnTo>
                    <a:lnTo>
                      <a:pt x="1285" y="126"/>
                    </a:lnTo>
                    <a:lnTo>
                      <a:pt x="1284" y="124"/>
                    </a:lnTo>
                    <a:lnTo>
                      <a:pt x="1280" y="124"/>
                    </a:lnTo>
                    <a:lnTo>
                      <a:pt x="1280" y="122"/>
                    </a:lnTo>
                    <a:lnTo>
                      <a:pt x="1274" y="118"/>
                    </a:lnTo>
                    <a:lnTo>
                      <a:pt x="1272" y="116"/>
                    </a:lnTo>
                    <a:lnTo>
                      <a:pt x="1274" y="116"/>
                    </a:lnTo>
                    <a:lnTo>
                      <a:pt x="1276" y="116"/>
                    </a:lnTo>
                    <a:lnTo>
                      <a:pt x="1278" y="118"/>
                    </a:lnTo>
                    <a:lnTo>
                      <a:pt x="1280" y="118"/>
                    </a:lnTo>
                    <a:lnTo>
                      <a:pt x="1282" y="116"/>
                    </a:lnTo>
                    <a:lnTo>
                      <a:pt x="1282" y="114"/>
                    </a:lnTo>
                    <a:lnTo>
                      <a:pt x="1284" y="107"/>
                    </a:lnTo>
                    <a:lnTo>
                      <a:pt x="1284" y="103"/>
                    </a:lnTo>
                    <a:lnTo>
                      <a:pt x="1285" y="101"/>
                    </a:lnTo>
                    <a:lnTo>
                      <a:pt x="1289" y="99"/>
                    </a:lnTo>
                    <a:lnTo>
                      <a:pt x="1287" y="97"/>
                    </a:lnTo>
                    <a:lnTo>
                      <a:pt x="1285" y="95"/>
                    </a:lnTo>
                    <a:lnTo>
                      <a:pt x="1285" y="93"/>
                    </a:lnTo>
                    <a:lnTo>
                      <a:pt x="1278" y="90"/>
                    </a:lnTo>
                    <a:lnTo>
                      <a:pt x="1276" y="90"/>
                    </a:lnTo>
                    <a:lnTo>
                      <a:pt x="1274" y="88"/>
                    </a:lnTo>
                    <a:lnTo>
                      <a:pt x="1272" y="88"/>
                    </a:lnTo>
                    <a:lnTo>
                      <a:pt x="1268" y="88"/>
                    </a:lnTo>
                    <a:lnTo>
                      <a:pt x="1266" y="88"/>
                    </a:lnTo>
                    <a:lnTo>
                      <a:pt x="1265" y="88"/>
                    </a:lnTo>
                    <a:lnTo>
                      <a:pt x="1265" y="88"/>
                    </a:lnTo>
                    <a:lnTo>
                      <a:pt x="1263" y="91"/>
                    </a:lnTo>
                    <a:lnTo>
                      <a:pt x="1263" y="93"/>
                    </a:lnTo>
                    <a:lnTo>
                      <a:pt x="1261" y="93"/>
                    </a:lnTo>
                    <a:lnTo>
                      <a:pt x="1261" y="93"/>
                    </a:lnTo>
                    <a:lnTo>
                      <a:pt x="1259" y="93"/>
                    </a:lnTo>
                    <a:lnTo>
                      <a:pt x="1255" y="95"/>
                    </a:lnTo>
                    <a:lnTo>
                      <a:pt x="1255" y="95"/>
                    </a:lnTo>
                    <a:lnTo>
                      <a:pt x="1253" y="97"/>
                    </a:lnTo>
                    <a:lnTo>
                      <a:pt x="1251" y="97"/>
                    </a:lnTo>
                    <a:lnTo>
                      <a:pt x="1249" y="99"/>
                    </a:lnTo>
                    <a:lnTo>
                      <a:pt x="1249" y="97"/>
                    </a:lnTo>
                    <a:lnTo>
                      <a:pt x="1249" y="97"/>
                    </a:lnTo>
                    <a:lnTo>
                      <a:pt x="1253" y="91"/>
                    </a:lnTo>
                    <a:close/>
                    <a:moveTo>
                      <a:pt x="2028" y="264"/>
                    </a:moveTo>
                    <a:lnTo>
                      <a:pt x="2034" y="266"/>
                    </a:lnTo>
                    <a:lnTo>
                      <a:pt x="2042" y="270"/>
                    </a:lnTo>
                    <a:lnTo>
                      <a:pt x="2049" y="274"/>
                    </a:lnTo>
                    <a:lnTo>
                      <a:pt x="2053" y="276"/>
                    </a:lnTo>
                    <a:lnTo>
                      <a:pt x="2057" y="277"/>
                    </a:lnTo>
                    <a:lnTo>
                      <a:pt x="2059" y="277"/>
                    </a:lnTo>
                    <a:lnTo>
                      <a:pt x="2064" y="279"/>
                    </a:lnTo>
                    <a:lnTo>
                      <a:pt x="2074" y="279"/>
                    </a:lnTo>
                    <a:lnTo>
                      <a:pt x="2080" y="279"/>
                    </a:lnTo>
                    <a:lnTo>
                      <a:pt x="2085" y="279"/>
                    </a:lnTo>
                    <a:lnTo>
                      <a:pt x="2091" y="277"/>
                    </a:lnTo>
                    <a:lnTo>
                      <a:pt x="2095" y="276"/>
                    </a:lnTo>
                    <a:lnTo>
                      <a:pt x="2097" y="274"/>
                    </a:lnTo>
                    <a:lnTo>
                      <a:pt x="2099" y="272"/>
                    </a:lnTo>
                    <a:lnTo>
                      <a:pt x="2099" y="270"/>
                    </a:lnTo>
                    <a:lnTo>
                      <a:pt x="2100" y="264"/>
                    </a:lnTo>
                    <a:lnTo>
                      <a:pt x="2100" y="264"/>
                    </a:lnTo>
                    <a:lnTo>
                      <a:pt x="2099" y="264"/>
                    </a:lnTo>
                    <a:lnTo>
                      <a:pt x="2099" y="266"/>
                    </a:lnTo>
                    <a:lnTo>
                      <a:pt x="2097" y="266"/>
                    </a:lnTo>
                    <a:lnTo>
                      <a:pt x="2097" y="266"/>
                    </a:lnTo>
                    <a:lnTo>
                      <a:pt x="2097" y="266"/>
                    </a:lnTo>
                    <a:lnTo>
                      <a:pt x="2095" y="266"/>
                    </a:lnTo>
                    <a:lnTo>
                      <a:pt x="2093" y="264"/>
                    </a:lnTo>
                    <a:lnTo>
                      <a:pt x="2089" y="262"/>
                    </a:lnTo>
                    <a:lnTo>
                      <a:pt x="2087" y="262"/>
                    </a:lnTo>
                    <a:lnTo>
                      <a:pt x="2085" y="260"/>
                    </a:lnTo>
                    <a:lnTo>
                      <a:pt x="2076" y="260"/>
                    </a:lnTo>
                    <a:lnTo>
                      <a:pt x="2074" y="260"/>
                    </a:lnTo>
                    <a:lnTo>
                      <a:pt x="2070" y="262"/>
                    </a:lnTo>
                    <a:lnTo>
                      <a:pt x="2068" y="262"/>
                    </a:lnTo>
                    <a:lnTo>
                      <a:pt x="2064" y="260"/>
                    </a:lnTo>
                    <a:lnTo>
                      <a:pt x="2064" y="260"/>
                    </a:lnTo>
                    <a:lnTo>
                      <a:pt x="2064" y="257"/>
                    </a:lnTo>
                    <a:lnTo>
                      <a:pt x="2063" y="255"/>
                    </a:lnTo>
                    <a:lnTo>
                      <a:pt x="2063" y="253"/>
                    </a:lnTo>
                    <a:lnTo>
                      <a:pt x="2049" y="251"/>
                    </a:lnTo>
                    <a:lnTo>
                      <a:pt x="2047" y="253"/>
                    </a:lnTo>
                    <a:lnTo>
                      <a:pt x="2045" y="253"/>
                    </a:lnTo>
                    <a:lnTo>
                      <a:pt x="2044" y="255"/>
                    </a:lnTo>
                    <a:lnTo>
                      <a:pt x="2040" y="255"/>
                    </a:lnTo>
                    <a:lnTo>
                      <a:pt x="2038" y="255"/>
                    </a:lnTo>
                    <a:lnTo>
                      <a:pt x="2036" y="255"/>
                    </a:lnTo>
                    <a:lnTo>
                      <a:pt x="2036" y="253"/>
                    </a:lnTo>
                    <a:lnTo>
                      <a:pt x="2036" y="251"/>
                    </a:lnTo>
                    <a:lnTo>
                      <a:pt x="2036" y="249"/>
                    </a:lnTo>
                    <a:lnTo>
                      <a:pt x="2034" y="245"/>
                    </a:lnTo>
                    <a:lnTo>
                      <a:pt x="2032" y="245"/>
                    </a:lnTo>
                    <a:lnTo>
                      <a:pt x="2030" y="247"/>
                    </a:lnTo>
                    <a:lnTo>
                      <a:pt x="2028" y="251"/>
                    </a:lnTo>
                    <a:lnTo>
                      <a:pt x="2028" y="255"/>
                    </a:lnTo>
                    <a:lnTo>
                      <a:pt x="2027" y="258"/>
                    </a:lnTo>
                    <a:lnTo>
                      <a:pt x="2027" y="262"/>
                    </a:lnTo>
                    <a:lnTo>
                      <a:pt x="2027" y="262"/>
                    </a:lnTo>
                    <a:lnTo>
                      <a:pt x="2028" y="264"/>
                    </a:lnTo>
                    <a:close/>
                    <a:moveTo>
                      <a:pt x="1879" y="260"/>
                    </a:moveTo>
                    <a:lnTo>
                      <a:pt x="1881" y="262"/>
                    </a:lnTo>
                    <a:lnTo>
                      <a:pt x="1882" y="264"/>
                    </a:lnTo>
                    <a:lnTo>
                      <a:pt x="1884" y="268"/>
                    </a:lnTo>
                    <a:lnTo>
                      <a:pt x="1890" y="270"/>
                    </a:lnTo>
                    <a:lnTo>
                      <a:pt x="1892" y="274"/>
                    </a:lnTo>
                    <a:lnTo>
                      <a:pt x="1896" y="277"/>
                    </a:lnTo>
                    <a:lnTo>
                      <a:pt x="1898" y="279"/>
                    </a:lnTo>
                    <a:lnTo>
                      <a:pt x="1901" y="281"/>
                    </a:lnTo>
                    <a:lnTo>
                      <a:pt x="1911" y="283"/>
                    </a:lnTo>
                    <a:lnTo>
                      <a:pt x="1915" y="285"/>
                    </a:lnTo>
                    <a:lnTo>
                      <a:pt x="1917" y="283"/>
                    </a:lnTo>
                    <a:lnTo>
                      <a:pt x="1918" y="281"/>
                    </a:lnTo>
                    <a:lnTo>
                      <a:pt x="1922" y="274"/>
                    </a:lnTo>
                    <a:lnTo>
                      <a:pt x="1922" y="274"/>
                    </a:lnTo>
                    <a:lnTo>
                      <a:pt x="1924" y="274"/>
                    </a:lnTo>
                    <a:lnTo>
                      <a:pt x="1928" y="276"/>
                    </a:lnTo>
                    <a:lnTo>
                      <a:pt x="1934" y="277"/>
                    </a:lnTo>
                    <a:lnTo>
                      <a:pt x="1941" y="276"/>
                    </a:lnTo>
                    <a:lnTo>
                      <a:pt x="1956" y="272"/>
                    </a:lnTo>
                    <a:lnTo>
                      <a:pt x="1958" y="272"/>
                    </a:lnTo>
                    <a:lnTo>
                      <a:pt x="1960" y="272"/>
                    </a:lnTo>
                    <a:lnTo>
                      <a:pt x="1962" y="274"/>
                    </a:lnTo>
                    <a:lnTo>
                      <a:pt x="1964" y="276"/>
                    </a:lnTo>
                    <a:lnTo>
                      <a:pt x="1964" y="277"/>
                    </a:lnTo>
                    <a:lnTo>
                      <a:pt x="1968" y="277"/>
                    </a:lnTo>
                    <a:lnTo>
                      <a:pt x="1972" y="277"/>
                    </a:lnTo>
                    <a:lnTo>
                      <a:pt x="1977" y="272"/>
                    </a:lnTo>
                    <a:lnTo>
                      <a:pt x="1975" y="270"/>
                    </a:lnTo>
                    <a:lnTo>
                      <a:pt x="1972" y="266"/>
                    </a:lnTo>
                    <a:lnTo>
                      <a:pt x="1970" y="264"/>
                    </a:lnTo>
                    <a:lnTo>
                      <a:pt x="1968" y="262"/>
                    </a:lnTo>
                    <a:lnTo>
                      <a:pt x="1966" y="258"/>
                    </a:lnTo>
                    <a:lnTo>
                      <a:pt x="1964" y="255"/>
                    </a:lnTo>
                    <a:lnTo>
                      <a:pt x="1962" y="253"/>
                    </a:lnTo>
                    <a:lnTo>
                      <a:pt x="1962" y="251"/>
                    </a:lnTo>
                    <a:lnTo>
                      <a:pt x="1962" y="243"/>
                    </a:lnTo>
                    <a:lnTo>
                      <a:pt x="1962" y="241"/>
                    </a:lnTo>
                    <a:lnTo>
                      <a:pt x="1962" y="241"/>
                    </a:lnTo>
                    <a:lnTo>
                      <a:pt x="1964" y="239"/>
                    </a:lnTo>
                    <a:lnTo>
                      <a:pt x="1966" y="239"/>
                    </a:lnTo>
                    <a:lnTo>
                      <a:pt x="1970" y="238"/>
                    </a:lnTo>
                    <a:lnTo>
                      <a:pt x="1973" y="238"/>
                    </a:lnTo>
                    <a:lnTo>
                      <a:pt x="1975" y="239"/>
                    </a:lnTo>
                    <a:lnTo>
                      <a:pt x="1975" y="241"/>
                    </a:lnTo>
                    <a:lnTo>
                      <a:pt x="1975" y="241"/>
                    </a:lnTo>
                    <a:lnTo>
                      <a:pt x="1975" y="243"/>
                    </a:lnTo>
                    <a:lnTo>
                      <a:pt x="1973" y="245"/>
                    </a:lnTo>
                    <a:lnTo>
                      <a:pt x="1972" y="247"/>
                    </a:lnTo>
                    <a:lnTo>
                      <a:pt x="1972" y="249"/>
                    </a:lnTo>
                    <a:lnTo>
                      <a:pt x="1972" y="249"/>
                    </a:lnTo>
                    <a:lnTo>
                      <a:pt x="1972" y="253"/>
                    </a:lnTo>
                    <a:lnTo>
                      <a:pt x="1972" y="257"/>
                    </a:lnTo>
                    <a:lnTo>
                      <a:pt x="1972" y="258"/>
                    </a:lnTo>
                    <a:lnTo>
                      <a:pt x="1973" y="262"/>
                    </a:lnTo>
                    <a:lnTo>
                      <a:pt x="1977" y="264"/>
                    </a:lnTo>
                    <a:lnTo>
                      <a:pt x="1979" y="266"/>
                    </a:lnTo>
                    <a:lnTo>
                      <a:pt x="1981" y="268"/>
                    </a:lnTo>
                    <a:lnTo>
                      <a:pt x="1991" y="268"/>
                    </a:lnTo>
                    <a:lnTo>
                      <a:pt x="1994" y="268"/>
                    </a:lnTo>
                    <a:lnTo>
                      <a:pt x="1996" y="268"/>
                    </a:lnTo>
                    <a:lnTo>
                      <a:pt x="1998" y="266"/>
                    </a:lnTo>
                    <a:lnTo>
                      <a:pt x="2004" y="260"/>
                    </a:lnTo>
                    <a:lnTo>
                      <a:pt x="2006" y="260"/>
                    </a:lnTo>
                    <a:lnTo>
                      <a:pt x="2004" y="257"/>
                    </a:lnTo>
                    <a:lnTo>
                      <a:pt x="2004" y="255"/>
                    </a:lnTo>
                    <a:lnTo>
                      <a:pt x="2004" y="255"/>
                    </a:lnTo>
                    <a:lnTo>
                      <a:pt x="2004" y="255"/>
                    </a:lnTo>
                    <a:lnTo>
                      <a:pt x="2004" y="253"/>
                    </a:lnTo>
                    <a:lnTo>
                      <a:pt x="2006" y="253"/>
                    </a:lnTo>
                    <a:lnTo>
                      <a:pt x="2006" y="251"/>
                    </a:lnTo>
                    <a:lnTo>
                      <a:pt x="2008" y="251"/>
                    </a:lnTo>
                    <a:lnTo>
                      <a:pt x="2009" y="249"/>
                    </a:lnTo>
                    <a:lnTo>
                      <a:pt x="2013" y="247"/>
                    </a:lnTo>
                    <a:lnTo>
                      <a:pt x="2011" y="243"/>
                    </a:lnTo>
                    <a:lnTo>
                      <a:pt x="2006" y="241"/>
                    </a:lnTo>
                    <a:lnTo>
                      <a:pt x="1996" y="238"/>
                    </a:lnTo>
                    <a:lnTo>
                      <a:pt x="1991" y="234"/>
                    </a:lnTo>
                    <a:lnTo>
                      <a:pt x="1987" y="232"/>
                    </a:lnTo>
                    <a:lnTo>
                      <a:pt x="1985" y="232"/>
                    </a:lnTo>
                    <a:lnTo>
                      <a:pt x="1985" y="232"/>
                    </a:lnTo>
                    <a:lnTo>
                      <a:pt x="1981" y="234"/>
                    </a:lnTo>
                    <a:lnTo>
                      <a:pt x="1977" y="234"/>
                    </a:lnTo>
                    <a:lnTo>
                      <a:pt x="1973" y="234"/>
                    </a:lnTo>
                    <a:lnTo>
                      <a:pt x="1970" y="232"/>
                    </a:lnTo>
                    <a:lnTo>
                      <a:pt x="1966" y="230"/>
                    </a:lnTo>
                    <a:lnTo>
                      <a:pt x="1958" y="224"/>
                    </a:lnTo>
                    <a:lnTo>
                      <a:pt x="1955" y="222"/>
                    </a:lnTo>
                    <a:lnTo>
                      <a:pt x="1951" y="222"/>
                    </a:lnTo>
                    <a:lnTo>
                      <a:pt x="1949" y="222"/>
                    </a:lnTo>
                    <a:lnTo>
                      <a:pt x="1945" y="226"/>
                    </a:lnTo>
                    <a:lnTo>
                      <a:pt x="1945" y="226"/>
                    </a:lnTo>
                    <a:lnTo>
                      <a:pt x="1943" y="228"/>
                    </a:lnTo>
                    <a:lnTo>
                      <a:pt x="1943" y="230"/>
                    </a:lnTo>
                    <a:lnTo>
                      <a:pt x="1943" y="232"/>
                    </a:lnTo>
                    <a:lnTo>
                      <a:pt x="1943" y="238"/>
                    </a:lnTo>
                    <a:lnTo>
                      <a:pt x="1941" y="241"/>
                    </a:lnTo>
                    <a:lnTo>
                      <a:pt x="1939" y="243"/>
                    </a:lnTo>
                    <a:lnTo>
                      <a:pt x="1936" y="241"/>
                    </a:lnTo>
                    <a:lnTo>
                      <a:pt x="1936" y="239"/>
                    </a:lnTo>
                    <a:lnTo>
                      <a:pt x="1934" y="238"/>
                    </a:lnTo>
                    <a:lnTo>
                      <a:pt x="1934" y="236"/>
                    </a:lnTo>
                    <a:lnTo>
                      <a:pt x="1932" y="234"/>
                    </a:lnTo>
                    <a:lnTo>
                      <a:pt x="1932" y="234"/>
                    </a:lnTo>
                    <a:lnTo>
                      <a:pt x="1930" y="234"/>
                    </a:lnTo>
                    <a:lnTo>
                      <a:pt x="1930" y="234"/>
                    </a:lnTo>
                    <a:lnTo>
                      <a:pt x="1928" y="234"/>
                    </a:lnTo>
                    <a:lnTo>
                      <a:pt x="1928" y="232"/>
                    </a:lnTo>
                    <a:lnTo>
                      <a:pt x="1926" y="230"/>
                    </a:lnTo>
                    <a:lnTo>
                      <a:pt x="1922" y="228"/>
                    </a:lnTo>
                    <a:lnTo>
                      <a:pt x="1913" y="220"/>
                    </a:lnTo>
                    <a:lnTo>
                      <a:pt x="1909" y="219"/>
                    </a:lnTo>
                    <a:lnTo>
                      <a:pt x="1903" y="220"/>
                    </a:lnTo>
                    <a:lnTo>
                      <a:pt x="1900" y="222"/>
                    </a:lnTo>
                    <a:lnTo>
                      <a:pt x="1896" y="224"/>
                    </a:lnTo>
                    <a:lnTo>
                      <a:pt x="1894" y="226"/>
                    </a:lnTo>
                    <a:lnTo>
                      <a:pt x="1892" y="226"/>
                    </a:lnTo>
                    <a:lnTo>
                      <a:pt x="1890" y="226"/>
                    </a:lnTo>
                    <a:lnTo>
                      <a:pt x="1888" y="228"/>
                    </a:lnTo>
                    <a:lnTo>
                      <a:pt x="1888" y="230"/>
                    </a:lnTo>
                    <a:lnTo>
                      <a:pt x="1888" y="232"/>
                    </a:lnTo>
                    <a:lnTo>
                      <a:pt x="1890" y="234"/>
                    </a:lnTo>
                    <a:lnTo>
                      <a:pt x="1890" y="236"/>
                    </a:lnTo>
                    <a:lnTo>
                      <a:pt x="1886" y="236"/>
                    </a:lnTo>
                    <a:lnTo>
                      <a:pt x="1884" y="238"/>
                    </a:lnTo>
                    <a:lnTo>
                      <a:pt x="1884" y="239"/>
                    </a:lnTo>
                    <a:lnTo>
                      <a:pt x="1882" y="243"/>
                    </a:lnTo>
                    <a:lnTo>
                      <a:pt x="1882" y="247"/>
                    </a:lnTo>
                    <a:lnTo>
                      <a:pt x="1884" y="257"/>
                    </a:lnTo>
                    <a:lnTo>
                      <a:pt x="1882" y="257"/>
                    </a:lnTo>
                    <a:lnTo>
                      <a:pt x="1881" y="257"/>
                    </a:lnTo>
                    <a:lnTo>
                      <a:pt x="1881" y="257"/>
                    </a:lnTo>
                    <a:lnTo>
                      <a:pt x="1879" y="257"/>
                    </a:lnTo>
                    <a:lnTo>
                      <a:pt x="1879" y="258"/>
                    </a:lnTo>
                    <a:lnTo>
                      <a:pt x="1879" y="258"/>
                    </a:lnTo>
                    <a:lnTo>
                      <a:pt x="1879" y="260"/>
                    </a:lnTo>
                    <a:close/>
                    <a:moveTo>
                      <a:pt x="2074" y="203"/>
                    </a:moveTo>
                    <a:lnTo>
                      <a:pt x="2074" y="202"/>
                    </a:lnTo>
                    <a:lnTo>
                      <a:pt x="2076" y="200"/>
                    </a:lnTo>
                    <a:lnTo>
                      <a:pt x="2078" y="200"/>
                    </a:lnTo>
                    <a:lnTo>
                      <a:pt x="2070" y="200"/>
                    </a:lnTo>
                    <a:lnTo>
                      <a:pt x="2066" y="202"/>
                    </a:lnTo>
                    <a:lnTo>
                      <a:pt x="2063" y="203"/>
                    </a:lnTo>
                    <a:lnTo>
                      <a:pt x="2070" y="203"/>
                    </a:lnTo>
                    <a:lnTo>
                      <a:pt x="2074" y="203"/>
                    </a:lnTo>
                    <a:close/>
                    <a:moveTo>
                      <a:pt x="1932" y="308"/>
                    </a:moveTo>
                    <a:lnTo>
                      <a:pt x="1934" y="308"/>
                    </a:lnTo>
                    <a:lnTo>
                      <a:pt x="1937" y="308"/>
                    </a:lnTo>
                    <a:lnTo>
                      <a:pt x="1939" y="308"/>
                    </a:lnTo>
                    <a:lnTo>
                      <a:pt x="1943" y="306"/>
                    </a:lnTo>
                    <a:lnTo>
                      <a:pt x="1945" y="304"/>
                    </a:lnTo>
                    <a:lnTo>
                      <a:pt x="1945" y="300"/>
                    </a:lnTo>
                    <a:lnTo>
                      <a:pt x="1943" y="298"/>
                    </a:lnTo>
                    <a:lnTo>
                      <a:pt x="1937" y="296"/>
                    </a:lnTo>
                    <a:lnTo>
                      <a:pt x="1932" y="298"/>
                    </a:lnTo>
                    <a:lnTo>
                      <a:pt x="1930" y="304"/>
                    </a:lnTo>
                    <a:lnTo>
                      <a:pt x="1930" y="306"/>
                    </a:lnTo>
                    <a:lnTo>
                      <a:pt x="1932" y="308"/>
                    </a:lnTo>
                    <a:close/>
                    <a:moveTo>
                      <a:pt x="1924" y="325"/>
                    </a:moveTo>
                    <a:lnTo>
                      <a:pt x="1928" y="325"/>
                    </a:lnTo>
                    <a:lnTo>
                      <a:pt x="1934" y="321"/>
                    </a:lnTo>
                    <a:lnTo>
                      <a:pt x="1937" y="321"/>
                    </a:lnTo>
                    <a:lnTo>
                      <a:pt x="1941" y="321"/>
                    </a:lnTo>
                    <a:lnTo>
                      <a:pt x="1943" y="323"/>
                    </a:lnTo>
                    <a:lnTo>
                      <a:pt x="1947" y="323"/>
                    </a:lnTo>
                    <a:lnTo>
                      <a:pt x="1949" y="323"/>
                    </a:lnTo>
                    <a:lnTo>
                      <a:pt x="1951" y="325"/>
                    </a:lnTo>
                    <a:lnTo>
                      <a:pt x="1953" y="327"/>
                    </a:lnTo>
                    <a:lnTo>
                      <a:pt x="1955" y="327"/>
                    </a:lnTo>
                    <a:lnTo>
                      <a:pt x="1979" y="331"/>
                    </a:lnTo>
                    <a:lnTo>
                      <a:pt x="1983" y="329"/>
                    </a:lnTo>
                    <a:lnTo>
                      <a:pt x="1983" y="327"/>
                    </a:lnTo>
                    <a:lnTo>
                      <a:pt x="1983" y="323"/>
                    </a:lnTo>
                    <a:lnTo>
                      <a:pt x="1981" y="319"/>
                    </a:lnTo>
                    <a:lnTo>
                      <a:pt x="1979" y="317"/>
                    </a:lnTo>
                    <a:lnTo>
                      <a:pt x="1970" y="312"/>
                    </a:lnTo>
                    <a:lnTo>
                      <a:pt x="1966" y="310"/>
                    </a:lnTo>
                    <a:lnTo>
                      <a:pt x="1962" y="310"/>
                    </a:lnTo>
                    <a:lnTo>
                      <a:pt x="1960" y="310"/>
                    </a:lnTo>
                    <a:lnTo>
                      <a:pt x="1956" y="310"/>
                    </a:lnTo>
                    <a:lnTo>
                      <a:pt x="1949" y="310"/>
                    </a:lnTo>
                    <a:lnTo>
                      <a:pt x="1945" y="312"/>
                    </a:lnTo>
                    <a:lnTo>
                      <a:pt x="1943" y="313"/>
                    </a:lnTo>
                    <a:lnTo>
                      <a:pt x="1937" y="317"/>
                    </a:lnTo>
                    <a:lnTo>
                      <a:pt x="1934" y="319"/>
                    </a:lnTo>
                    <a:lnTo>
                      <a:pt x="1930" y="321"/>
                    </a:lnTo>
                    <a:lnTo>
                      <a:pt x="1922" y="323"/>
                    </a:lnTo>
                    <a:lnTo>
                      <a:pt x="1924" y="325"/>
                    </a:lnTo>
                    <a:close/>
                    <a:moveTo>
                      <a:pt x="2265" y="444"/>
                    </a:moveTo>
                    <a:lnTo>
                      <a:pt x="2265" y="446"/>
                    </a:lnTo>
                    <a:lnTo>
                      <a:pt x="2265" y="446"/>
                    </a:lnTo>
                    <a:lnTo>
                      <a:pt x="2267" y="448"/>
                    </a:lnTo>
                    <a:lnTo>
                      <a:pt x="2269" y="448"/>
                    </a:lnTo>
                    <a:lnTo>
                      <a:pt x="2271" y="450"/>
                    </a:lnTo>
                    <a:lnTo>
                      <a:pt x="2271" y="450"/>
                    </a:lnTo>
                    <a:lnTo>
                      <a:pt x="2271" y="452"/>
                    </a:lnTo>
                    <a:lnTo>
                      <a:pt x="2271" y="450"/>
                    </a:lnTo>
                    <a:lnTo>
                      <a:pt x="2271" y="448"/>
                    </a:lnTo>
                    <a:lnTo>
                      <a:pt x="2269" y="444"/>
                    </a:lnTo>
                    <a:lnTo>
                      <a:pt x="2269" y="444"/>
                    </a:lnTo>
                    <a:lnTo>
                      <a:pt x="2269" y="442"/>
                    </a:lnTo>
                    <a:lnTo>
                      <a:pt x="2269" y="442"/>
                    </a:lnTo>
                    <a:lnTo>
                      <a:pt x="2269" y="441"/>
                    </a:lnTo>
                    <a:lnTo>
                      <a:pt x="2271" y="441"/>
                    </a:lnTo>
                    <a:lnTo>
                      <a:pt x="2273" y="441"/>
                    </a:lnTo>
                    <a:lnTo>
                      <a:pt x="2273" y="439"/>
                    </a:lnTo>
                    <a:lnTo>
                      <a:pt x="2273" y="437"/>
                    </a:lnTo>
                    <a:lnTo>
                      <a:pt x="2273" y="437"/>
                    </a:lnTo>
                    <a:lnTo>
                      <a:pt x="2271" y="437"/>
                    </a:lnTo>
                    <a:lnTo>
                      <a:pt x="2267" y="439"/>
                    </a:lnTo>
                    <a:lnTo>
                      <a:pt x="2265" y="441"/>
                    </a:lnTo>
                    <a:lnTo>
                      <a:pt x="2265" y="442"/>
                    </a:lnTo>
                    <a:lnTo>
                      <a:pt x="2265" y="444"/>
                    </a:lnTo>
                    <a:close/>
                    <a:moveTo>
                      <a:pt x="2133" y="222"/>
                    </a:moveTo>
                    <a:lnTo>
                      <a:pt x="2135" y="222"/>
                    </a:lnTo>
                    <a:lnTo>
                      <a:pt x="2133" y="220"/>
                    </a:lnTo>
                    <a:lnTo>
                      <a:pt x="2133" y="219"/>
                    </a:lnTo>
                    <a:lnTo>
                      <a:pt x="2131" y="220"/>
                    </a:lnTo>
                    <a:lnTo>
                      <a:pt x="2129" y="220"/>
                    </a:lnTo>
                    <a:lnTo>
                      <a:pt x="2131" y="222"/>
                    </a:lnTo>
                    <a:lnTo>
                      <a:pt x="2133" y="222"/>
                    </a:lnTo>
                    <a:close/>
                    <a:moveTo>
                      <a:pt x="2377" y="435"/>
                    </a:moveTo>
                    <a:lnTo>
                      <a:pt x="2381" y="435"/>
                    </a:lnTo>
                    <a:lnTo>
                      <a:pt x="2390" y="437"/>
                    </a:lnTo>
                    <a:lnTo>
                      <a:pt x="2392" y="437"/>
                    </a:lnTo>
                    <a:lnTo>
                      <a:pt x="2392" y="437"/>
                    </a:lnTo>
                    <a:lnTo>
                      <a:pt x="2394" y="437"/>
                    </a:lnTo>
                    <a:lnTo>
                      <a:pt x="2396" y="437"/>
                    </a:lnTo>
                    <a:lnTo>
                      <a:pt x="2396" y="435"/>
                    </a:lnTo>
                    <a:lnTo>
                      <a:pt x="2398" y="431"/>
                    </a:lnTo>
                    <a:lnTo>
                      <a:pt x="2396" y="429"/>
                    </a:lnTo>
                    <a:lnTo>
                      <a:pt x="2392" y="427"/>
                    </a:lnTo>
                    <a:lnTo>
                      <a:pt x="2383" y="425"/>
                    </a:lnTo>
                    <a:lnTo>
                      <a:pt x="2379" y="427"/>
                    </a:lnTo>
                    <a:lnTo>
                      <a:pt x="2375" y="427"/>
                    </a:lnTo>
                    <a:lnTo>
                      <a:pt x="2373" y="429"/>
                    </a:lnTo>
                    <a:lnTo>
                      <a:pt x="2373" y="433"/>
                    </a:lnTo>
                    <a:lnTo>
                      <a:pt x="2377" y="435"/>
                    </a:lnTo>
                    <a:close/>
                    <a:moveTo>
                      <a:pt x="2550" y="403"/>
                    </a:moveTo>
                    <a:lnTo>
                      <a:pt x="2552" y="401"/>
                    </a:lnTo>
                    <a:lnTo>
                      <a:pt x="2555" y="401"/>
                    </a:lnTo>
                    <a:lnTo>
                      <a:pt x="2559" y="401"/>
                    </a:lnTo>
                    <a:lnTo>
                      <a:pt x="2561" y="399"/>
                    </a:lnTo>
                    <a:lnTo>
                      <a:pt x="2565" y="399"/>
                    </a:lnTo>
                    <a:lnTo>
                      <a:pt x="2569" y="397"/>
                    </a:lnTo>
                    <a:lnTo>
                      <a:pt x="2571" y="399"/>
                    </a:lnTo>
                    <a:lnTo>
                      <a:pt x="2574" y="399"/>
                    </a:lnTo>
                    <a:lnTo>
                      <a:pt x="2578" y="399"/>
                    </a:lnTo>
                    <a:lnTo>
                      <a:pt x="2582" y="399"/>
                    </a:lnTo>
                    <a:lnTo>
                      <a:pt x="2593" y="397"/>
                    </a:lnTo>
                    <a:lnTo>
                      <a:pt x="2601" y="395"/>
                    </a:lnTo>
                    <a:lnTo>
                      <a:pt x="2605" y="393"/>
                    </a:lnTo>
                    <a:lnTo>
                      <a:pt x="2608" y="391"/>
                    </a:lnTo>
                    <a:lnTo>
                      <a:pt x="2607" y="389"/>
                    </a:lnTo>
                    <a:lnTo>
                      <a:pt x="2603" y="387"/>
                    </a:lnTo>
                    <a:lnTo>
                      <a:pt x="2595" y="384"/>
                    </a:lnTo>
                    <a:lnTo>
                      <a:pt x="2591" y="382"/>
                    </a:lnTo>
                    <a:lnTo>
                      <a:pt x="2588" y="382"/>
                    </a:lnTo>
                    <a:lnTo>
                      <a:pt x="2586" y="382"/>
                    </a:lnTo>
                    <a:lnTo>
                      <a:pt x="2578" y="380"/>
                    </a:lnTo>
                    <a:lnTo>
                      <a:pt x="2572" y="382"/>
                    </a:lnTo>
                    <a:lnTo>
                      <a:pt x="2567" y="384"/>
                    </a:lnTo>
                    <a:lnTo>
                      <a:pt x="2561" y="386"/>
                    </a:lnTo>
                    <a:lnTo>
                      <a:pt x="2553" y="389"/>
                    </a:lnTo>
                    <a:lnTo>
                      <a:pt x="2552" y="391"/>
                    </a:lnTo>
                    <a:lnTo>
                      <a:pt x="2548" y="393"/>
                    </a:lnTo>
                    <a:lnTo>
                      <a:pt x="2546" y="395"/>
                    </a:lnTo>
                    <a:lnTo>
                      <a:pt x="2546" y="399"/>
                    </a:lnTo>
                    <a:lnTo>
                      <a:pt x="2548" y="401"/>
                    </a:lnTo>
                    <a:lnTo>
                      <a:pt x="2550" y="403"/>
                    </a:lnTo>
                    <a:close/>
                    <a:moveTo>
                      <a:pt x="1884" y="382"/>
                    </a:moveTo>
                    <a:lnTo>
                      <a:pt x="1881" y="382"/>
                    </a:lnTo>
                    <a:lnTo>
                      <a:pt x="1882" y="384"/>
                    </a:lnTo>
                    <a:lnTo>
                      <a:pt x="1882" y="384"/>
                    </a:lnTo>
                    <a:lnTo>
                      <a:pt x="1884" y="384"/>
                    </a:lnTo>
                    <a:lnTo>
                      <a:pt x="1886" y="384"/>
                    </a:lnTo>
                    <a:lnTo>
                      <a:pt x="1890" y="386"/>
                    </a:lnTo>
                    <a:lnTo>
                      <a:pt x="1894" y="386"/>
                    </a:lnTo>
                    <a:lnTo>
                      <a:pt x="1894" y="384"/>
                    </a:lnTo>
                    <a:lnTo>
                      <a:pt x="1894" y="382"/>
                    </a:lnTo>
                    <a:lnTo>
                      <a:pt x="1888" y="380"/>
                    </a:lnTo>
                    <a:lnTo>
                      <a:pt x="1884" y="382"/>
                    </a:lnTo>
                    <a:close/>
                    <a:moveTo>
                      <a:pt x="2256" y="403"/>
                    </a:moveTo>
                    <a:lnTo>
                      <a:pt x="2258" y="403"/>
                    </a:lnTo>
                    <a:lnTo>
                      <a:pt x="2260" y="403"/>
                    </a:lnTo>
                    <a:lnTo>
                      <a:pt x="2258" y="401"/>
                    </a:lnTo>
                    <a:lnTo>
                      <a:pt x="2258" y="399"/>
                    </a:lnTo>
                    <a:lnTo>
                      <a:pt x="2256" y="399"/>
                    </a:lnTo>
                    <a:lnTo>
                      <a:pt x="2254" y="399"/>
                    </a:lnTo>
                    <a:lnTo>
                      <a:pt x="2254" y="401"/>
                    </a:lnTo>
                    <a:lnTo>
                      <a:pt x="2256" y="403"/>
                    </a:lnTo>
                    <a:close/>
                    <a:moveTo>
                      <a:pt x="1606" y="336"/>
                    </a:moveTo>
                    <a:lnTo>
                      <a:pt x="1610" y="336"/>
                    </a:lnTo>
                    <a:lnTo>
                      <a:pt x="1611" y="334"/>
                    </a:lnTo>
                    <a:lnTo>
                      <a:pt x="1610" y="332"/>
                    </a:lnTo>
                    <a:lnTo>
                      <a:pt x="1608" y="332"/>
                    </a:lnTo>
                    <a:lnTo>
                      <a:pt x="1604" y="332"/>
                    </a:lnTo>
                    <a:lnTo>
                      <a:pt x="1602" y="332"/>
                    </a:lnTo>
                    <a:lnTo>
                      <a:pt x="1604" y="336"/>
                    </a:lnTo>
                    <a:lnTo>
                      <a:pt x="1606" y="336"/>
                    </a:lnTo>
                    <a:close/>
                    <a:moveTo>
                      <a:pt x="1287" y="103"/>
                    </a:moveTo>
                    <a:lnTo>
                      <a:pt x="1285" y="105"/>
                    </a:lnTo>
                    <a:lnTo>
                      <a:pt x="1287" y="105"/>
                    </a:lnTo>
                    <a:lnTo>
                      <a:pt x="1289" y="105"/>
                    </a:lnTo>
                    <a:lnTo>
                      <a:pt x="1291" y="103"/>
                    </a:lnTo>
                    <a:lnTo>
                      <a:pt x="1293" y="103"/>
                    </a:lnTo>
                    <a:lnTo>
                      <a:pt x="1287" y="101"/>
                    </a:lnTo>
                    <a:lnTo>
                      <a:pt x="1287" y="103"/>
                    </a:lnTo>
                    <a:close/>
                    <a:moveTo>
                      <a:pt x="1390" y="154"/>
                    </a:moveTo>
                    <a:lnTo>
                      <a:pt x="1393" y="154"/>
                    </a:lnTo>
                    <a:lnTo>
                      <a:pt x="1395" y="152"/>
                    </a:lnTo>
                    <a:lnTo>
                      <a:pt x="1393" y="152"/>
                    </a:lnTo>
                    <a:lnTo>
                      <a:pt x="1392" y="152"/>
                    </a:lnTo>
                    <a:lnTo>
                      <a:pt x="1392" y="152"/>
                    </a:lnTo>
                    <a:lnTo>
                      <a:pt x="1390" y="152"/>
                    </a:lnTo>
                    <a:lnTo>
                      <a:pt x="1386" y="154"/>
                    </a:lnTo>
                    <a:lnTo>
                      <a:pt x="1384" y="154"/>
                    </a:lnTo>
                    <a:lnTo>
                      <a:pt x="1384" y="156"/>
                    </a:lnTo>
                    <a:lnTo>
                      <a:pt x="1386" y="156"/>
                    </a:lnTo>
                    <a:lnTo>
                      <a:pt x="1390" y="154"/>
                    </a:lnTo>
                    <a:close/>
                    <a:moveTo>
                      <a:pt x="1291" y="146"/>
                    </a:moveTo>
                    <a:lnTo>
                      <a:pt x="1289" y="148"/>
                    </a:lnTo>
                    <a:lnTo>
                      <a:pt x="1287" y="150"/>
                    </a:lnTo>
                    <a:lnTo>
                      <a:pt x="1285" y="152"/>
                    </a:lnTo>
                    <a:lnTo>
                      <a:pt x="1284" y="154"/>
                    </a:lnTo>
                    <a:lnTo>
                      <a:pt x="1282" y="156"/>
                    </a:lnTo>
                    <a:lnTo>
                      <a:pt x="1278" y="160"/>
                    </a:lnTo>
                    <a:lnTo>
                      <a:pt x="1276" y="162"/>
                    </a:lnTo>
                    <a:lnTo>
                      <a:pt x="1282" y="164"/>
                    </a:lnTo>
                    <a:lnTo>
                      <a:pt x="1289" y="164"/>
                    </a:lnTo>
                    <a:lnTo>
                      <a:pt x="1295" y="162"/>
                    </a:lnTo>
                    <a:lnTo>
                      <a:pt x="1302" y="158"/>
                    </a:lnTo>
                    <a:lnTo>
                      <a:pt x="1308" y="156"/>
                    </a:lnTo>
                    <a:lnTo>
                      <a:pt x="1314" y="156"/>
                    </a:lnTo>
                    <a:lnTo>
                      <a:pt x="1321" y="154"/>
                    </a:lnTo>
                    <a:lnTo>
                      <a:pt x="1327" y="156"/>
                    </a:lnTo>
                    <a:lnTo>
                      <a:pt x="1329" y="156"/>
                    </a:lnTo>
                    <a:lnTo>
                      <a:pt x="1331" y="156"/>
                    </a:lnTo>
                    <a:lnTo>
                      <a:pt x="1331" y="156"/>
                    </a:lnTo>
                    <a:lnTo>
                      <a:pt x="1333" y="156"/>
                    </a:lnTo>
                    <a:lnTo>
                      <a:pt x="1335" y="154"/>
                    </a:lnTo>
                    <a:lnTo>
                      <a:pt x="1337" y="154"/>
                    </a:lnTo>
                    <a:lnTo>
                      <a:pt x="1340" y="154"/>
                    </a:lnTo>
                    <a:lnTo>
                      <a:pt x="1346" y="154"/>
                    </a:lnTo>
                    <a:lnTo>
                      <a:pt x="1363" y="150"/>
                    </a:lnTo>
                    <a:lnTo>
                      <a:pt x="1371" y="148"/>
                    </a:lnTo>
                    <a:lnTo>
                      <a:pt x="1373" y="143"/>
                    </a:lnTo>
                    <a:lnTo>
                      <a:pt x="1373" y="141"/>
                    </a:lnTo>
                    <a:lnTo>
                      <a:pt x="1373" y="139"/>
                    </a:lnTo>
                    <a:lnTo>
                      <a:pt x="1371" y="137"/>
                    </a:lnTo>
                    <a:lnTo>
                      <a:pt x="1371" y="135"/>
                    </a:lnTo>
                    <a:lnTo>
                      <a:pt x="1369" y="133"/>
                    </a:lnTo>
                    <a:lnTo>
                      <a:pt x="1367" y="133"/>
                    </a:lnTo>
                    <a:lnTo>
                      <a:pt x="1365" y="133"/>
                    </a:lnTo>
                    <a:lnTo>
                      <a:pt x="1361" y="133"/>
                    </a:lnTo>
                    <a:lnTo>
                      <a:pt x="1359" y="133"/>
                    </a:lnTo>
                    <a:lnTo>
                      <a:pt x="1359" y="131"/>
                    </a:lnTo>
                    <a:lnTo>
                      <a:pt x="1359" y="131"/>
                    </a:lnTo>
                    <a:lnTo>
                      <a:pt x="1359" y="129"/>
                    </a:lnTo>
                    <a:lnTo>
                      <a:pt x="1357" y="128"/>
                    </a:lnTo>
                    <a:lnTo>
                      <a:pt x="1354" y="128"/>
                    </a:lnTo>
                    <a:lnTo>
                      <a:pt x="1352" y="126"/>
                    </a:lnTo>
                    <a:lnTo>
                      <a:pt x="1350" y="124"/>
                    </a:lnTo>
                    <a:lnTo>
                      <a:pt x="1350" y="124"/>
                    </a:lnTo>
                    <a:lnTo>
                      <a:pt x="1348" y="122"/>
                    </a:lnTo>
                    <a:lnTo>
                      <a:pt x="1346" y="122"/>
                    </a:lnTo>
                    <a:lnTo>
                      <a:pt x="1344" y="122"/>
                    </a:lnTo>
                    <a:lnTo>
                      <a:pt x="1342" y="124"/>
                    </a:lnTo>
                    <a:lnTo>
                      <a:pt x="1339" y="126"/>
                    </a:lnTo>
                    <a:lnTo>
                      <a:pt x="1335" y="126"/>
                    </a:lnTo>
                    <a:lnTo>
                      <a:pt x="1335" y="128"/>
                    </a:lnTo>
                    <a:lnTo>
                      <a:pt x="1333" y="128"/>
                    </a:lnTo>
                    <a:lnTo>
                      <a:pt x="1329" y="131"/>
                    </a:lnTo>
                    <a:lnTo>
                      <a:pt x="1329" y="133"/>
                    </a:lnTo>
                    <a:lnTo>
                      <a:pt x="1325" y="133"/>
                    </a:lnTo>
                    <a:lnTo>
                      <a:pt x="1327" y="131"/>
                    </a:lnTo>
                    <a:lnTo>
                      <a:pt x="1331" y="124"/>
                    </a:lnTo>
                    <a:lnTo>
                      <a:pt x="1333" y="120"/>
                    </a:lnTo>
                    <a:lnTo>
                      <a:pt x="1333" y="118"/>
                    </a:lnTo>
                    <a:lnTo>
                      <a:pt x="1335" y="118"/>
                    </a:lnTo>
                    <a:lnTo>
                      <a:pt x="1335" y="118"/>
                    </a:lnTo>
                    <a:lnTo>
                      <a:pt x="1337" y="116"/>
                    </a:lnTo>
                    <a:lnTo>
                      <a:pt x="1337" y="116"/>
                    </a:lnTo>
                    <a:lnTo>
                      <a:pt x="1333" y="112"/>
                    </a:lnTo>
                    <a:lnTo>
                      <a:pt x="1327" y="110"/>
                    </a:lnTo>
                    <a:lnTo>
                      <a:pt x="1321" y="112"/>
                    </a:lnTo>
                    <a:lnTo>
                      <a:pt x="1323" y="118"/>
                    </a:lnTo>
                    <a:lnTo>
                      <a:pt x="1320" y="118"/>
                    </a:lnTo>
                    <a:lnTo>
                      <a:pt x="1318" y="116"/>
                    </a:lnTo>
                    <a:lnTo>
                      <a:pt x="1318" y="114"/>
                    </a:lnTo>
                    <a:lnTo>
                      <a:pt x="1314" y="114"/>
                    </a:lnTo>
                    <a:lnTo>
                      <a:pt x="1314" y="114"/>
                    </a:lnTo>
                    <a:lnTo>
                      <a:pt x="1312" y="114"/>
                    </a:lnTo>
                    <a:lnTo>
                      <a:pt x="1312" y="116"/>
                    </a:lnTo>
                    <a:lnTo>
                      <a:pt x="1312" y="116"/>
                    </a:lnTo>
                    <a:lnTo>
                      <a:pt x="1312" y="118"/>
                    </a:lnTo>
                    <a:lnTo>
                      <a:pt x="1310" y="118"/>
                    </a:lnTo>
                    <a:lnTo>
                      <a:pt x="1310" y="118"/>
                    </a:lnTo>
                    <a:lnTo>
                      <a:pt x="1308" y="120"/>
                    </a:lnTo>
                    <a:lnTo>
                      <a:pt x="1306" y="122"/>
                    </a:lnTo>
                    <a:lnTo>
                      <a:pt x="1304" y="124"/>
                    </a:lnTo>
                    <a:lnTo>
                      <a:pt x="1302" y="129"/>
                    </a:lnTo>
                    <a:lnTo>
                      <a:pt x="1301" y="131"/>
                    </a:lnTo>
                    <a:lnTo>
                      <a:pt x="1301" y="133"/>
                    </a:lnTo>
                    <a:lnTo>
                      <a:pt x="1302" y="135"/>
                    </a:lnTo>
                    <a:lnTo>
                      <a:pt x="1301" y="135"/>
                    </a:lnTo>
                    <a:lnTo>
                      <a:pt x="1299" y="135"/>
                    </a:lnTo>
                    <a:lnTo>
                      <a:pt x="1297" y="135"/>
                    </a:lnTo>
                    <a:lnTo>
                      <a:pt x="1295" y="137"/>
                    </a:lnTo>
                    <a:lnTo>
                      <a:pt x="1293" y="139"/>
                    </a:lnTo>
                    <a:lnTo>
                      <a:pt x="1291" y="141"/>
                    </a:lnTo>
                    <a:lnTo>
                      <a:pt x="1291" y="146"/>
                    </a:lnTo>
                    <a:close/>
                    <a:moveTo>
                      <a:pt x="1246" y="202"/>
                    </a:moveTo>
                    <a:lnTo>
                      <a:pt x="1244" y="202"/>
                    </a:lnTo>
                    <a:lnTo>
                      <a:pt x="1246" y="203"/>
                    </a:lnTo>
                    <a:lnTo>
                      <a:pt x="1246" y="205"/>
                    </a:lnTo>
                    <a:lnTo>
                      <a:pt x="1248" y="205"/>
                    </a:lnTo>
                    <a:lnTo>
                      <a:pt x="1249" y="205"/>
                    </a:lnTo>
                    <a:lnTo>
                      <a:pt x="1248" y="203"/>
                    </a:lnTo>
                    <a:lnTo>
                      <a:pt x="1246" y="202"/>
                    </a:lnTo>
                    <a:close/>
                    <a:moveTo>
                      <a:pt x="582" y="80"/>
                    </a:moveTo>
                    <a:lnTo>
                      <a:pt x="582" y="82"/>
                    </a:lnTo>
                    <a:lnTo>
                      <a:pt x="580" y="84"/>
                    </a:lnTo>
                    <a:lnTo>
                      <a:pt x="578" y="84"/>
                    </a:lnTo>
                    <a:lnTo>
                      <a:pt x="582" y="86"/>
                    </a:lnTo>
                    <a:lnTo>
                      <a:pt x="588" y="86"/>
                    </a:lnTo>
                    <a:lnTo>
                      <a:pt x="597" y="86"/>
                    </a:lnTo>
                    <a:lnTo>
                      <a:pt x="599" y="86"/>
                    </a:lnTo>
                    <a:lnTo>
                      <a:pt x="599" y="86"/>
                    </a:lnTo>
                    <a:lnTo>
                      <a:pt x="599" y="84"/>
                    </a:lnTo>
                    <a:lnTo>
                      <a:pt x="601" y="78"/>
                    </a:lnTo>
                    <a:lnTo>
                      <a:pt x="601" y="74"/>
                    </a:lnTo>
                    <a:lnTo>
                      <a:pt x="601" y="73"/>
                    </a:lnTo>
                    <a:lnTo>
                      <a:pt x="599" y="73"/>
                    </a:lnTo>
                    <a:lnTo>
                      <a:pt x="597" y="73"/>
                    </a:lnTo>
                    <a:lnTo>
                      <a:pt x="596" y="73"/>
                    </a:lnTo>
                    <a:lnTo>
                      <a:pt x="594" y="73"/>
                    </a:lnTo>
                    <a:lnTo>
                      <a:pt x="594" y="73"/>
                    </a:lnTo>
                    <a:lnTo>
                      <a:pt x="594" y="73"/>
                    </a:lnTo>
                    <a:lnTo>
                      <a:pt x="592" y="73"/>
                    </a:lnTo>
                    <a:lnTo>
                      <a:pt x="590" y="73"/>
                    </a:lnTo>
                    <a:lnTo>
                      <a:pt x="588" y="73"/>
                    </a:lnTo>
                    <a:lnTo>
                      <a:pt x="586" y="73"/>
                    </a:lnTo>
                    <a:lnTo>
                      <a:pt x="584" y="73"/>
                    </a:lnTo>
                    <a:lnTo>
                      <a:pt x="584" y="74"/>
                    </a:lnTo>
                    <a:lnTo>
                      <a:pt x="584" y="76"/>
                    </a:lnTo>
                    <a:lnTo>
                      <a:pt x="584" y="78"/>
                    </a:lnTo>
                    <a:lnTo>
                      <a:pt x="582" y="80"/>
                    </a:lnTo>
                    <a:close/>
                    <a:moveTo>
                      <a:pt x="1856" y="302"/>
                    </a:moveTo>
                    <a:lnTo>
                      <a:pt x="1862" y="306"/>
                    </a:lnTo>
                    <a:lnTo>
                      <a:pt x="1864" y="308"/>
                    </a:lnTo>
                    <a:lnTo>
                      <a:pt x="1865" y="310"/>
                    </a:lnTo>
                    <a:lnTo>
                      <a:pt x="1867" y="306"/>
                    </a:lnTo>
                    <a:lnTo>
                      <a:pt x="1865" y="304"/>
                    </a:lnTo>
                    <a:lnTo>
                      <a:pt x="1862" y="302"/>
                    </a:lnTo>
                    <a:lnTo>
                      <a:pt x="1858" y="300"/>
                    </a:lnTo>
                    <a:lnTo>
                      <a:pt x="1854" y="298"/>
                    </a:lnTo>
                    <a:lnTo>
                      <a:pt x="1854" y="300"/>
                    </a:lnTo>
                    <a:lnTo>
                      <a:pt x="1856" y="302"/>
                    </a:lnTo>
                    <a:close/>
                    <a:moveTo>
                      <a:pt x="1860" y="255"/>
                    </a:moveTo>
                    <a:lnTo>
                      <a:pt x="1862" y="255"/>
                    </a:lnTo>
                    <a:lnTo>
                      <a:pt x="1864" y="253"/>
                    </a:lnTo>
                    <a:lnTo>
                      <a:pt x="1864" y="251"/>
                    </a:lnTo>
                    <a:lnTo>
                      <a:pt x="1864" y="249"/>
                    </a:lnTo>
                    <a:lnTo>
                      <a:pt x="1864" y="247"/>
                    </a:lnTo>
                    <a:lnTo>
                      <a:pt x="1864" y="247"/>
                    </a:lnTo>
                    <a:lnTo>
                      <a:pt x="1865" y="243"/>
                    </a:lnTo>
                    <a:lnTo>
                      <a:pt x="1865" y="243"/>
                    </a:lnTo>
                    <a:lnTo>
                      <a:pt x="1864" y="239"/>
                    </a:lnTo>
                    <a:lnTo>
                      <a:pt x="1862" y="239"/>
                    </a:lnTo>
                    <a:lnTo>
                      <a:pt x="1860" y="234"/>
                    </a:lnTo>
                    <a:lnTo>
                      <a:pt x="1858" y="234"/>
                    </a:lnTo>
                    <a:lnTo>
                      <a:pt x="1858" y="236"/>
                    </a:lnTo>
                    <a:lnTo>
                      <a:pt x="1858" y="238"/>
                    </a:lnTo>
                    <a:lnTo>
                      <a:pt x="1856" y="243"/>
                    </a:lnTo>
                    <a:lnTo>
                      <a:pt x="1856" y="247"/>
                    </a:lnTo>
                    <a:lnTo>
                      <a:pt x="1856" y="251"/>
                    </a:lnTo>
                    <a:lnTo>
                      <a:pt x="1854" y="255"/>
                    </a:lnTo>
                    <a:lnTo>
                      <a:pt x="1858" y="255"/>
                    </a:lnTo>
                    <a:lnTo>
                      <a:pt x="1860" y="255"/>
                    </a:lnTo>
                    <a:close/>
                    <a:moveTo>
                      <a:pt x="1680" y="310"/>
                    </a:moveTo>
                    <a:lnTo>
                      <a:pt x="1682" y="310"/>
                    </a:lnTo>
                    <a:lnTo>
                      <a:pt x="1682" y="310"/>
                    </a:lnTo>
                    <a:lnTo>
                      <a:pt x="1682" y="308"/>
                    </a:lnTo>
                    <a:lnTo>
                      <a:pt x="1680" y="308"/>
                    </a:lnTo>
                    <a:lnTo>
                      <a:pt x="1678" y="308"/>
                    </a:lnTo>
                    <a:lnTo>
                      <a:pt x="1678" y="310"/>
                    </a:lnTo>
                    <a:lnTo>
                      <a:pt x="1678" y="310"/>
                    </a:lnTo>
                    <a:lnTo>
                      <a:pt x="1680" y="310"/>
                    </a:lnTo>
                    <a:close/>
                    <a:moveTo>
                      <a:pt x="1405" y="184"/>
                    </a:moveTo>
                    <a:lnTo>
                      <a:pt x="1403" y="184"/>
                    </a:lnTo>
                    <a:lnTo>
                      <a:pt x="1405" y="186"/>
                    </a:lnTo>
                    <a:lnTo>
                      <a:pt x="1407" y="186"/>
                    </a:lnTo>
                    <a:lnTo>
                      <a:pt x="1411" y="186"/>
                    </a:lnTo>
                    <a:lnTo>
                      <a:pt x="1409" y="184"/>
                    </a:lnTo>
                    <a:lnTo>
                      <a:pt x="1407" y="183"/>
                    </a:lnTo>
                    <a:lnTo>
                      <a:pt x="1405" y="184"/>
                    </a:lnTo>
                    <a:close/>
                    <a:moveTo>
                      <a:pt x="1236" y="217"/>
                    </a:moveTo>
                    <a:lnTo>
                      <a:pt x="1236" y="219"/>
                    </a:lnTo>
                    <a:lnTo>
                      <a:pt x="1236" y="219"/>
                    </a:lnTo>
                    <a:lnTo>
                      <a:pt x="1238" y="219"/>
                    </a:lnTo>
                    <a:lnTo>
                      <a:pt x="1240" y="217"/>
                    </a:lnTo>
                    <a:lnTo>
                      <a:pt x="1240" y="215"/>
                    </a:lnTo>
                    <a:lnTo>
                      <a:pt x="1238" y="213"/>
                    </a:lnTo>
                    <a:lnTo>
                      <a:pt x="1236" y="215"/>
                    </a:lnTo>
                    <a:lnTo>
                      <a:pt x="1236" y="217"/>
                    </a:lnTo>
                    <a:close/>
                    <a:moveTo>
                      <a:pt x="1481" y="205"/>
                    </a:moveTo>
                    <a:lnTo>
                      <a:pt x="1486" y="209"/>
                    </a:lnTo>
                    <a:lnTo>
                      <a:pt x="1486" y="209"/>
                    </a:lnTo>
                    <a:lnTo>
                      <a:pt x="1488" y="209"/>
                    </a:lnTo>
                    <a:lnTo>
                      <a:pt x="1488" y="209"/>
                    </a:lnTo>
                    <a:lnTo>
                      <a:pt x="1490" y="207"/>
                    </a:lnTo>
                    <a:lnTo>
                      <a:pt x="1488" y="205"/>
                    </a:lnTo>
                    <a:lnTo>
                      <a:pt x="1486" y="203"/>
                    </a:lnTo>
                    <a:lnTo>
                      <a:pt x="1483" y="203"/>
                    </a:lnTo>
                    <a:lnTo>
                      <a:pt x="1479" y="203"/>
                    </a:lnTo>
                    <a:lnTo>
                      <a:pt x="1479" y="205"/>
                    </a:lnTo>
                    <a:lnTo>
                      <a:pt x="1481" y="205"/>
                    </a:lnTo>
                    <a:close/>
                    <a:moveTo>
                      <a:pt x="1390" y="158"/>
                    </a:moveTo>
                    <a:lnTo>
                      <a:pt x="1407" y="160"/>
                    </a:lnTo>
                    <a:lnTo>
                      <a:pt x="1409" y="160"/>
                    </a:lnTo>
                    <a:lnTo>
                      <a:pt x="1411" y="158"/>
                    </a:lnTo>
                    <a:lnTo>
                      <a:pt x="1407" y="156"/>
                    </a:lnTo>
                    <a:lnTo>
                      <a:pt x="1401" y="156"/>
                    </a:lnTo>
                    <a:lnTo>
                      <a:pt x="1395" y="156"/>
                    </a:lnTo>
                    <a:lnTo>
                      <a:pt x="1390" y="158"/>
                    </a:lnTo>
                    <a:close/>
                    <a:moveTo>
                      <a:pt x="2118" y="995"/>
                    </a:moveTo>
                    <a:lnTo>
                      <a:pt x="2116" y="996"/>
                    </a:lnTo>
                    <a:lnTo>
                      <a:pt x="2118" y="996"/>
                    </a:lnTo>
                    <a:lnTo>
                      <a:pt x="2119" y="995"/>
                    </a:lnTo>
                    <a:lnTo>
                      <a:pt x="2125" y="991"/>
                    </a:lnTo>
                    <a:lnTo>
                      <a:pt x="2121" y="991"/>
                    </a:lnTo>
                    <a:lnTo>
                      <a:pt x="2118" y="995"/>
                    </a:lnTo>
                    <a:close/>
                    <a:moveTo>
                      <a:pt x="2099" y="721"/>
                    </a:moveTo>
                    <a:lnTo>
                      <a:pt x="2099" y="721"/>
                    </a:lnTo>
                    <a:lnTo>
                      <a:pt x="2099" y="719"/>
                    </a:lnTo>
                    <a:lnTo>
                      <a:pt x="2097" y="721"/>
                    </a:lnTo>
                    <a:lnTo>
                      <a:pt x="2095" y="723"/>
                    </a:lnTo>
                    <a:lnTo>
                      <a:pt x="2095" y="723"/>
                    </a:lnTo>
                    <a:lnTo>
                      <a:pt x="2097" y="723"/>
                    </a:lnTo>
                    <a:lnTo>
                      <a:pt x="2097" y="723"/>
                    </a:lnTo>
                    <a:lnTo>
                      <a:pt x="2099" y="723"/>
                    </a:lnTo>
                    <a:lnTo>
                      <a:pt x="2099" y="721"/>
                    </a:lnTo>
                    <a:lnTo>
                      <a:pt x="2099" y="721"/>
                    </a:lnTo>
                    <a:lnTo>
                      <a:pt x="2099" y="721"/>
                    </a:lnTo>
                    <a:close/>
                    <a:moveTo>
                      <a:pt x="2093" y="1010"/>
                    </a:moveTo>
                    <a:lnTo>
                      <a:pt x="2089" y="1012"/>
                    </a:lnTo>
                    <a:lnTo>
                      <a:pt x="2085" y="1015"/>
                    </a:lnTo>
                    <a:lnTo>
                      <a:pt x="2081" y="1019"/>
                    </a:lnTo>
                    <a:lnTo>
                      <a:pt x="2080" y="1023"/>
                    </a:lnTo>
                    <a:lnTo>
                      <a:pt x="2081" y="1023"/>
                    </a:lnTo>
                    <a:lnTo>
                      <a:pt x="2083" y="1021"/>
                    </a:lnTo>
                    <a:lnTo>
                      <a:pt x="2097" y="1010"/>
                    </a:lnTo>
                    <a:lnTo>
                      <a:pt x="2095" y="1010"/>
                    </a:lnTo>
                    <a:lnTo>
                      <a:pt x="2093" y="1010"/>
                    </a:lnTo>
                    <a:close/>
                    <a:moveTo>
                      <a:pt x="2136" y="976"/>
                    </a:moveTo>
                    <a:lnTo>
                      <a:pt x="2136" y="977"/>
                    </a:lnTo>
                    <a:lnTo>
                      <a:pt x="2135" y="977"/>
                    </a:lnTo>
                    <a:lnTo>
                      <a:pt x="2136" y="977"/>
                    </a:lnTo>
                    <a:lnTo>
                      <a:pt x="2136" y="977"/>
                    </a:lnTo>
                    <a:lnTo>
                      <a:pt x="2136" y="976"/>
                    </a:lnTo>
                    <a:lnTo>
                      <a:pt x="2136" y="976"/>
                    </a:lnTo>
                    <a:lnTo>
                      <a:pt x="2136" y="976"/>
                    </a:lnTo>
                    <a:close/>
                    <a:moveTo>
                      <a:pt x="2163" y="938"/>
                    </a:moveTo>
                    <a:lnTo>
                      <a:pt x="2161" y="941"/>
                    </a:lnTo>
                    <a:lnTo>
                      <a:pt x="2163" y="943"/>
                    </a:lnTo>
                    <a:lnTo>
                      <a:pt x="2165" y="943"/>
                    </a:lnTo>
                    <a:lnTo>
                      <a:pt x="2165" y="941"/>
                    </a:lnTo>
                    <a:lnTo>
                      <a:pt x="2165" y="941"/>
                    </a:lnTo>
                    <a:lnTo>
                      <a:pt x="2165" y="939"/>
                    </a:lnTo>
                    <a:lnTo>
                      <a:pt x="2165" y="938"/>
                    </a:lnTo>
                    <a:lnTo>
                      <a:pt x="2167" y="934"/>
                    </a:lnTo>
                    <a:lnTo>
                      <a:pt x="2165" y="936"/>
                    </a:lnTo>
                    <a:lnTo>
                      <a:pt x="2163" y="938"/>
                    </a:lnTo>
                    <a:close/>
                    <a:moveTo>
                      <a:pt x="2154" y="953"/>
                    </a:moveTo>
                    <a:lnTo>
                      <a:pt x="2152" y="953"/>
                    </a:lnTo>
                    <a:lnTo>
                      <a:pt x="2152" y="955"/>
                    </a:lnTo>
                    <a:lnTo>
                      <a:pt x="2152" y="955"/>
                    </a:lnTo>
                    <a:lnTo>
                      <a:pt x="2152" y="955"/>
                    </a:lnTo>
                    <a:lnTo>
                      <a:pt x="2152" y="955"/>
                    </a:lnTo>
                    <a:lnTo>
                      <a:pt x="2154" y="955"/>
                    </a:lnTo>
                    <a:lnTo>
                      <a:pt x="2155" y="951"/>
                    </a:lnTo>
                    <a:lnTo>
                      <a:pt x="2154" y="951"/>
                    </a:lnTo>
                    <a:lnTo>
                      <a:pt x="2154" y="953"/>
                    </a:lnTo>
                    <a:close/>
                    <a:moveTo>
                      <a:pt x="2034" y="1059"/>
                    </a:moveTo>
                    <a:lnTo>
                      <a:pt x="2034" y="1061"/>
                    </a:lnTo>
                    <a:lnTo>
                      <a:pt x="2034" y="1061"/>
                    </a:lnTo>
                    <a:lnTo>
                      <a:pt x="2034" y="1061"/>
                    </a:lnTo>
                    <a:lnTo>
                      <a:pt x="2036" y="1061"/>
                    </a:lnTo>
                    <a:lnTo>
                      <a:pt x="2038" y="1061"/>
                    </a:lnTo>
                    <a:lnTo>
                      <a:pt x="2038" y="1059"/>
                    </a:lnTo>
                    <a:lnTo>
                      <a:pt x="2036" y="1059"/>
                    </a:lnTo>
                    <a:lnTo>
                      <a:pt x="2034" y="1059"/>
                    </a:lnTo>
                    <a:close/>
                    <a:moveTo>
                      <a:pt x="2028" y="1063"/>
                    </a:moveTo>
                    <a:lnTo>
                      <a:pt x="2028" y="1063"/>
                    </a:lnTo>
                    <a:lnTo>
                      <a:pt x="2028" y="1063"/>
                    </a:lnTo>
                    <a:lnTo>
                      <a:pt x="2028" y="1063"/>
                    </a:lnTo>
                    <a:lnTo>
                      <a:pt x="2028" y="1063"/>
                    </a:lnTo>
                    <a:lnTo>
                      <a:pt x="2028" y="1063"/>
                    </a:lnTo>
                    <a:lnTo>
                      <a:pt x="2028" y="1063"/>
                    </a:lnTo>
                    <a:lnTo>
                      <a:pt x="2028" y="1063"/>
                    </a:lnTo>
                    <a:close/>
                    <a:moveTo>
                      <a:pt x="2025" y="1069"/>
                    </a:moveTo>
                    <a:lnTo>
                      <a:pt x="2025" y="1069"/>
                    </a:lnTo>
                    <a:lnTo>
                      <a:pt x="2025" y="1069"/>
                    </a:lnTo>
                    <a:lnTo>
                      <a:pt x="2025" y="1069"/>
                    </a:lnTo>
                    <a:lnTo>
                      <a:pt x="2025" y="1069"/>
                    </a:lnTo>
                    <a:lnTo>
                      <a:pt x="2025" y="1067"/>
                    </a:lnTo>
                    <a:lnTo>
                      <a:pt x="2025" y="1069"/>
                    </a:lnTo>
                    <a:lnTo>
                      <a:pt x="2025" y="1069"/>
                    </a:lnTo>
                    <a:close/>
                    <a:moveTo>
                      <a:pt x="2068" y="1025"/>
                    </a:moveTo>
                    <a:lnTo>
                      <a:pt x="2066" y="1025"/>
                    </a:lnTo>
                    <a:lnTo>
                      <a:pt x="2064" y="1027"/>
                    </a:lnTo>
                    <a:lnTo>
                      <a:pt x="2061" y="1029"/>
                    </a:lnTo>
                    <a:lnTo>
                      <a:pt x="2061" y="1029"/>
                    </a:lnTo>
                    <a:lnTo>
                      <a:pt x="2059" y="1031"/>
                    </a:lnTo>
                    <a:lnTo>
                      <a:pt x="2057" y="1029"/>
                    </a:lnTo>
                    <a:lnTo>
                      <a:pt x="2055" y="1029"/>
                    </a:lnTo>
                    <a:lnTo>
                      <a:pt x="2055" y="1029"/>
                    </a:lnTo>
                    <a:lnTo>
                      <a:pt x="2053" y="1029"/>
                    </a:lnTo>
                    <a:lnTo>
                      <a:pt x="2053" y="1029"/>
                    </a:lnTo>
                    <a:lnTo>
                      <a:pt x="2053" y="1031"/>
                    </a:lnTo>
                    <a:lnTo>
                      <a:pt x="2053" y="1031"/>
                    </a:lnTo>
                    <a:lnTo>
                      <a:pt x="2045" y="1038"/>
                    </a:lnTo>
                    <a:lnTo>
                      <a:pt x="2044" y="1038"/>
                    </a:lnTo>
                    <a:lnTo>
                      <a:pt x="2044" y="1040"/>
                    </a:lnTo>
                    <a:lnTo>
                      <a:pt x="2042" y="1042"/>
                    </a:lnTo>
                    <a:lnTo>
                      <a:pt x="2042" y="1042"/>
                    </a:lnTo>
                    <a:lnTo>
                      <a:pt x="2040" y="1044"/>
                    </a:lnTo>
                    <a:lnTo>
                      <a:pt x="2040" y="1044"/>
                    </a:lnTo>
                    <a:lnTo>
                      <a:pt x="2038" y="1046"/>
                    </a:lnTo>
                    <a:lnTo>
                      <a:pt x="2038" y="1048"/>
                    </a:lnTo>
                    <a:lnTo>
                      <a:pt x="2049" y="1038"/>
                    </a:lnTo>
                    <a:lnTo>
                      <a:pt x="2049" y="1038"/>
                    </a:lnTo>
                    <a:lnTo>
                      <a:pt x="2049" y="1036"/>
                    </a:lnTo>
                    <a:lnTo>
                      <a:pt x="2049" y="1036"/>
                    </a:lnTo>
                    <a:lnTo>
                      <a:pt x="2049" y="1036"/>
                    </a:lnTo>
                    <a:lnTo>
                      <a:pt x="2051" y="1036"/>
                    </a:lnTo>
                    <a:lnTo>
                      <a:pt x="2051" y="1036"/>
                    </a:lnTo>
                    <a:lnTo>
                      <a:pt x="2051" y="1036"/>
                    </a:lnTo>
                    <a:lnTo>
                      <a:pt x="2061" y="1031"/>
                    </a:lnTo>
                    <a:lnTo>
                      <a:pt x="2063" y="1031"/>
                    </a:lnTo>
                    <a:lnTo>
                      <a:pt x="2066" y="1029"/>
                    </a:lnTo>
                    <a:lnTo>
                      <a:pt x="2068" y="1027"/>
                    </a:lnTo>
                    <a:lnTo>
                      <a:pt x="2068" y="1025"/>
                    </a:lnTo>
                    <a:lnTo>
                      <a:pt x="2068" y="1025"/>
                    </a:lnTo>
                    <a:close/>
                    <a:moveTo>
                      <a:pt x="2027" y="1046"/>
                    </a:moveTo>
                    <a:lnTo>
                      <a:pt x="2025" y="1046"/>
                    </a:lnTo>
                    <a:lnTo>
                      <a:pt x="2025" y="1046"/>
                    </a:lnTo>
                    <a:lnTo>
                      <a:pt x="2021" y="1051"/>
                    </a:lnTo>
                    <a:lnTo>
                      <a:pt x="2017" y="1057"/>
                    </a:lnTo>
                    <a:lnTo>
                      <a:pt x="2015" y="1061"/>
                    </a:lnTo>
                    <a:lnTo>
                      <a:pt x="2017" y="1063"/>
                    </a:lnTo>
                    <a:lnTo>
                      <a:pt x="2017" y="1061"/>
                    </a:lnTo>
                    <a:lnTo>
                      <a:pt x="2019" y="1057"/>
                    </a:lnTo>
                    <a:lnTo>
                      <a:pt x="2023" y="1053"/>
                    </a:lnTo>
                    <a:lnTo>
                      <a:pt x="2025" y="1051"/>
                    </a:lnTo>
                    <a:lnTo>
                      <a:pt x="2030" y="1050"/>
                    </a:lnTo>
                    <a:lnTo>
                      <a:pt x="2032" y="1048"/>
                    </a:lnTo>
                    <a:lnTo>
                      <a:pt x="2030" y="1048"/>
                    </a:lnTo>
                    <a:lnTo>
                      <a:pt x="2027" y="1046"/>
                    </a:lnTo>
                    <a:close/>
                    <a:moveTo>
                      <a:pt x="2182" y="909"/>
                    </a:moveTo>
                    <a:lnTo>
                      <a:pt x="2182" y="911"/>
                    </a:lnTo>
                    <a:lnTo>
                      <a:pt x="2180" y="913"/>
                    </a:lnTo>
                    <a:lnTo>
                      <a:pt x="2178" y="915"/>
                    </a:lnTo>
                    <a:lnTo>
                      <a:pt x="2176" y="917"/>
                    </a:lnTo>
                    <a:lnTo>
                      <a:pt x="2174" y="917"/>
                    </a:lnTo>
                    <a:lnTo>
                      <a:pt x="2172" y="919"/>
                    </a:lnTo>
                    <a:lnTo>
                      <a:pt x="2171" y="921"/>
                    </a:lnTo>
                    <a:lnTo>
                      <a:pt x="2171" y="921"/>
                    </a:lnTo>
                    <a:lnTo>
                      <a:pt x="2171" y="922"/>
                    </a:lnTo>
                    <a:lnTo>
                      <a:pt x="2172" y="922"/>
                    </a:lnTo>
                    <a:lnTo>
                      <a:pt x="2172" y="924"/>
                    </a:lnTo>
                    <a:lnTo>
                      <a:pt x="2174" y="924"/>
                    </a:lnTo>
                    <a:lnTo>
                      <a:pt x="2174" y="924"/>
                    </a:lnTo>
                    <a:lnTo>
                      <a:pt x="2176" y="922"/>
                    </a:lnTo>
                    <a:lnTo>
                      <a:pt x="2176" y="922"/>
                    </a:lnTo>
                    <a:lnTo>
                      <a:pt x="2178" y="921"/>
                    </a:lnTo>
                    <a:lnTo>
                      <a:pt x="2180" y="921"/>
                    </a:lnTo>
                    <a:lnTo>
                      <a:pt x="2182" y="919"/>
                    </a:lnTo>
                    <a:lnTo>
                      <a:pt x="2182" y="919"/>
                    </a:lnTo>
                    <a:lnTo>
                      <a:pt x="2184" y="917"/>
                    </a:lnTo>
                    <a:lnTo>
                      <a:pt x="2184" y="915"/>
                    </a:lnTo>
                    <a:lnTo>
                      <a:pt x="2186" y="913"/>
                    </a:lnTo>
                    <a:lnTo>
                      <a:pt x="2186" y="911"/>
                    </a:lnTo>
                    <a:lnTo>
                      <a:pt x="2186" y="909"/>
                    </a:lnTo>
                    <a:lnTo>
                      <a:pt x="2186" y="907"/>
                    </a:lnTo>
                    <a:lnTo>
                      <a:pt x="2182" y="909"/>
                    </a:lnTo>
                    <a:close/>
                    <a:moveTo>
                      <a:pt x="1492" y="289"/>
                    </a:moveTo>
                    <a:lnTo>
                      <a:pt x="1486" y="289"/>
                    </a:lnTo>
                    <a:lnTo>
                      <a:pt x="1481" y="289"/>
                    </a:lnTo>
                    <a:lnTo>
                      <a:pt x="1481" y="289"/>
                    </a:lnTo>
                    <a:lnTo>
                      <a:pt x="1479" y="291"/>
                    </a:lnTo>
                    <a:lnTo>
                      <a:pt x="1479" y="291"/>
                    </a:lnTo>
                    <a:lnTo>
                      <a:pt x="1479" y="293"/>
                    </a:lnTo>
                    <a:lnTo>
                      <a:pt x="1477" y="294"/>
                    </a:lnTo>
                    <a:lnTo>
                      <a:pt x="1475" y="294"/>
                    </a:lnTo>
                    <a:lnTo>
                      <a:pt x="1473" y="294"/>
                    </a:lnTo>
                    <a:lnTo>
                      <a:pt x="1471" y="294"/>
                    </a:lnTo>
                    <a:lnTo>
                      <a:pt x="1475" y="298"/>
                    </a:lnTo>
                    <a:lnTo>
                      <a:pt x="1479" y="300"/>
                    </a:lnTo>
                    <a:lnTo>
                      <a:pt x="1484" y="302"/>
                    </a:lnTo>
                    <a:lnTo>
                      <a:pt x="1490" y="302"/>
                    </a:lnTo>
                    <a:lnTo>
                      <a:pt x="1492" y="302"/>
                    </a:lnTo>
                    <a:lnTo>
                      <a:pt x="1492" y="302"/>
                    </a:lnTo>
                    <a:lnTo>
                      <a:pt x="1496" y="300"/>
                    </a:lnTo>
                    <a:lnTo>
                      <a:pt x="1500" y="298"/>
                    </a:lnTo>
                    <a:lnTo>
                      <a:pt x="1502" y="296"/>
                    </a:lnTo>
                    <a:lnTo>
                      <a:pt x="1502" y="293"/>
                    </a:lnTo>
                    <a:lnTo>
                      <a:pt x="1498" y="291"/>
                    </a:lnTo>
                    <a:lnTo>
                      <a:pt x="1492" y="289"/>
                    </a:lnTo>
                    <a:close/>
                    <a:moveTo>
                      <a:pt x="453" y="1023"/>
                    </a:moveTo>
                    <a:lnTo>
                      <a:pt x="453" y="1025"/>
                    </a:lnTo>
                    <a:lnTo>
                      <a:pt x="455" y="1025"/>
                    </a:lnTo>
                    <a:lnTo>
                      <a:pt x="455" y="1025"/>
                    </a:lnTo>
                    <a:lnTo>
                      <a:pt x="455" y="1025"/>
                    </a:lnTo>
                    <a:lnTo>
                      <a:pt x="455" y="1023"/>
                    </a:lnTo>
                    <a:lnTo>
                      <a:pt x="453" y="1021"/>
                    </a:lnTo>
                    <a:lnTo>
                      <a:pt x="453" y="1023"/>
                    </a:lnTo>
                    <a:lnTo>
                      <a:pt x="453" y="1023"/>
                    </a:lnTo>
                    <a:close/>
                    <a:moveTo>
                      <a:pt x="258" y="560"/>
                    </a:moveTo>
                    <a:lnTo>
                      <a:pt x="256" y="562"/>
                    </a:lnTo>
                    <a:lnTo>
                      <a:pt x="256" y="562"/>
                    </a:lnTo>
                    <a:lnTo>
                      <a:pt x="256" y="564"/>
                    </a:lnTo>
                    <a:lnTo>
                      <a:pt x="258" y="566"/>
                    </a:lnTo>
                    <a:lnTo>
                      <a:pt x="260" y="568"/>
                    </a:lnTo>
                    <a:lnTo>
                      <a:pt x="260" y="566"/>
                    </a:lnTo>
                    <a:lnTo>
                      <a:pt x="260" y="566"/>
                    </a:lnTo>
                    <a:lnTo>
                      <a:pt x="260" y="566"/>
                    </a:lnTo>
                    <a:lnTo>
                      <a:pt x="260" y="564"/>
                    </a:lnTo>
                    <a:lnTo>
                      <a:pt x="260" y="562"/>
                    </a:lnTo>
                    <a:lnTo>
                      <a:pt x="260" y="560"/>
                    </a:lnTo>
                    <a:lnTo>
                      <a:pt x="258" y="560"/>
                    </a:lnTo>
                    <a:close/>
                    <a:moveTo>
                      <a:pt x="764" y="437"/>
                    </a:moveTo>
                    <a:lnTo>
                      <a:pt x="760" y="439"/>
                    </a:lnTo>
                    <a:lnTo>
                      <a:pt x="762" y="441"/>
                    </a:lnTo>
                    <a:lnTo>
                      <a:pt x="764" y="439"/>
                    </a:lnTo>
                    <a:lnTo>
                      <a:pt x="764" y="437"/>
                    </a:lnTo>
                    <a:close/>
                    <a:moveTo>
                      <a:pt x="2023" y="1067"/>
                    </a:moveTo>
                    <a:lnTo>
                      <a:pt x="2023" y="1067"/>
                    </a:lnTo>
                    <a:lnTo>
                      <a:pt x="2021" y="1067"/>
                    </a:lnTo>
                    <a:lnTo>
                      <a:pt x="2021" y="1069"/>
                    </a:lnTo>
                    <a:lnTo>
                      <a:pt x="2023" y="1069"/>
                    </a:lnTo>
                    <a:lnTo>
                      <a:pt x="2023" y="1069"/>
                    </a:lnTo>
                    <a:lnTo>
                      <a:pt x="2023" y="1069"/>
                    </a:lnTo>
                    <a:lnTo>
                      <a:pt x="2023" y="1069"/>
                    </a:lnTo>
                    <a:lnTo>
                      <a:pt x="2023" y="1067"/>
                    </a:lnTo>
                    <a:close/>
                    <a:moveTo>
                      <a:pt x="808" y="511"/>
                    </a:moveTo>
                    <a:lnTo>
                      <a:pt x="806" y="509"/>
                    </a:lnTo>
                    <a:lnTo>
                      <a:pt x="806" y="509"/>
                    </a:lnTo>
                    <a:lnTo>
                      <a:pt x="802" y="509"/>
                    </a:lnTo>
                    <a:lnTo>
                      <a:pt x="800" y="509"/>
                    </a:lnTo>
                    <a:lnTo>
                      <a:pt x="798" y="509"/>
                    </a:lnTo>
                    <a:lnTo>
                      <a:pt x="800" y="511"/>
                    </a:lnTo>
                    <a:lnTo>
                      <a:pt x="802" y="515"/>
                    </a:lnTo>
                    <a:lnTo>
                      <a:pt x="806" y="516"/>
                    </a:lnTo>
                    <a:lnTo>
                      <a:pt x="810" y="515"/>
                    </a:lnTo>
                    <a:lnTo>
                      <a:pt x="808" y="513"/>
                    </a:lnTo>
                    <a:lnTo>
                      <a:pt x="808" y="513"/>
                    </a:lnTo>
                    <a:lnTo>
                      <a:pt x="808" y="513"/>
                    </a:lnTo>
                    <a:lnTo>
                      <a:pt x="808" y="511"/>
                    </a:lnTo>
                    <a:lnTo>
                      <a:pt x="808" y="511"/>
                    </a:lnTo>
                    <a:lnTo>
                      <a:pt x="808" y="511"/>
                    </a:lnTo>
                    <a:close/>
                    <a:moveTo>
                      <a:pt x="2190" y="905"/>
                    </a:moveTo>
                    <a:lnTo>
                      <a:pt x="2188" y="905"/>
                    </a:lnTo>
                    <a:lnTo>
                      <a:pt x="2186" y="907"/>
                    </a:lnTo>
                    <a:lnTo>
                      <a:pt x="2188" y="909"/>
                    </a:lnTo>
                    <a:lnTo>
                      <a:pt x="2190" y="909"/>
                    </a:lnTo>
                    <a:lnTo>
                      <a:pt x="2191" y="909"/>
                    </a:lnTo>
                    <a:lnTo>
                      <a:pt x="2191" y="907"/>
                    </a:lnTo>
                    <a:lnTo>
                      <a:pt x="2191" y="905"/>
                    </a:lnTo>
                    <a:lnTo>
                      <a:pt x="2190" y="905"/>
                    </a:lnTo>
                    <a:close/>
                    <a:moveTo>
                      <a:pt x="2320" y="719"/>
                    </a:moveTo>
                    <a:lnTo>
                      <a:pt x="2318" y="719"/>
                    </a:lnTo>
                    <a:lnTo>
                      <a:pt x="2318" y="719"/>
                    </a:lnTo>
                    <a:lnTo>
                      <a:pt x="2311" y="723"/>
                    </a:lnTo>
                    <a:lnTo>
                      <a:pt x="2309" y="723"/>
                    </a:lnTo>
                    <a:lnTo>
                      <a:pt x="2307" y="725"/>
                    </a:lnTo>
                    <a:lnTo>
                      <a:pt x="2307" y="729"/>
                    </a:lnTo>
                    <a:lnTo>
                      <a:pt x="2305" y="733"/>
                    </a:lnTo>
                    <a:lnTo>
                      <a:pt x="2303" y="735"/>
                    </a:lnTo>
                    <a:lnTo>
                      <a:pt x="2303" y="735"/>
                    </a:lnTo>
                    <a:lnTo>
                      <a:pt x="2307" y="735"/>
                    </a:lnTo>
                    <a:lnTo>
                      <a:pt x="2311" y="731"/>
                    </a:lnTo>
                    <a:lnTo>
                      <a:pt x="2318" y="727"/>
                    </a:lnTo>
                    <a:lnTo>
                      <a:pt x="2322" y="725"/>
                    </a:lnTo>
                    <a:lnTo>
                      <a:pt x="2322" y="721"/>
                    </a:lnTo>
                    <a:lnTo>
                      <a:pt x="2320" y="719"/>
                    </a:lnTo>
                    <a:lnTo>
                      <a:pt x="2320" y="719"/>
                    </a:lnTo>
                    <a:close/>
                    <a:moveTo>
                      <a:pt x="2178" y="905"/>
                    </a:moveTo>
                    <a:lnTo>
                      <a:pt x="2178" y="905"/>
                    </a:lnTo>
                    <a:lnTo>
                      <a:pt x="2178" y="903"/>
                    </a:lnTo>
                    <a:lnTo>
                      <a:pt x="2176" y="903"/>
                    </a:lnTo>
                    <a:lnTo>
                      <a:pt x="2176" y="903"/>
                    </a:lnTo>
                    <a:lnTo>
                      <a:pt x="2176" y="905"/>
                    </a:lnTo>
                    <a:lnTo>
                      <a:pt x="2176" y="905"/>
                    </a:lnTo>
                    <a:lnTo>
                      <a:pt x="2176" y="905"/>
                    </a:lnTo>
                    <a:lnTo>
                      <a:pt x="2178" y="905"/>
                    </a:lnTo>
                    <a:close/>
                    <a:moveTo>
                      <a:pt x="2732" y="530"/>
                    </a:moveTo>
                    <a:lnTo>
                      <a:pt x="2732" y="528"/>
                    </a:lnTo>
                    <a:lnTo>
                      <a:pt x="2730" y="526"/>
                    </a:lnTo>
                    <a:lnTo>
                      <a:pt x="2728" y="526"/>
                    </a:lnTo>
                    <a:lnTo>
                      <a:pt x="2724" y="526"/>
                    </a:lnTo>
                    <a:lnTo>
                      <a:pt x="2724" y="524"/>
                    </a:lnTo>
                    <a:lnTo>
                      <a:pt x="2724" y="524"/>
                    </a:lnTo>
                    <a:lnTo>
                      <a:pt x="2720" y="524"/>
                    </a:lnTo>
                    <a:lnTo>
                      <a:pt x="2718" y="524"/>
                    </a:lnTo>
                    <a:lnTo>
                      <a:pt x="2720" y="522"/>
                    </a:lnTo>
                    <a:lnTo>
                      <a:pt x="2718" y="518"/>
                    </a:lnTo>
                    <a:lnTo>
                      <a:pt x="2716" y="516"/>
                    </a:lnTo>
                    <a:lnTo>
                      <a:pt x="2707" y="511"/>
                    </a:lnTo>
                    <a:lnTo>
                      <a:pt x="2701" y="505"/>
                    </a:lnTo>
                    <a:lnTo>
                      <a:pt x="2699" y="503"/>
                    </a:lnTo>
                    <a:lnTo>
                      <a:pt x="2697" y="503"/>
                    </a:lnTo>
                    <a:lnTo>
                      <a:pt x="2680" y="499"/>
                    </a:lnTo>
                    <a:lnTo>
                      <a:pt x="2680" y="499"/>
                    </a:lnTo>
                    <a:lnTo>
                      <a:pt x="2682" y="501"/>
                    </a:lnTo>
                    <a:lnTo>
                      <a:pt x="2686" y="501"/>
                    </a:lnTo>
                    <a:lnTo>
                      <a:pt x="2688" y="501"/>
                    </a:lnTo>
                    <a:lnTo>
                      <a:pt x="2684" y="503"/>
                    </a:lnTo>
                    <a:lnTo>
                      <a:pt x="2679" y="501"/>
                    </a:lnTo>
                    <a:lnTo>
                      <a:pt x="2677" y="501"/>
                    </a:lnTo>
                    <a:lnTo>
                      <a:pt x="2677" y="503"/>
                    </a:lnTo>
                    <a:lnTo>
                      <a:pt x="2677" y="505"/>
                    </a:lnTo>
                    <a:lnTo>
                      <a:pt x="2677" y="505"/>
                    </a:lnTo>
                    <a:lnTo>
                      <a:pt x="2675" y="505"/>
                    </a:lnTo>
                    <a:lnTo>
                      <a:pt x="2675" y="505"/>
                    </a:lnTo>
                    <a:lnTo>
                      <a:pt x="2675" y="505"/>
                    </a:lnTo>
                    <a:lnTo>
                      <a:pt x="2675" y="503"/>
                    </a:lnTo>
                    <a:lnTo>
                      <a:pt x="2675" y="503"/>
                    </a:lnTo>
                    <a:lnTo>
                      <a:pt x="2675" y="501"/>
                    </a:lnTo>
                    <a:lnTo>
                      <a:pt x="2677" y="499"/>
                    </a:lnTo>
                    <a:lnTo>
                      <a:pt x="2677" y="499"/>
                    </a:lnTo>
                    <a:lnTo>
                      <a:pt x="2671" y="497"/>
                    </a:lnTo>
                    <a:lnTo>
                      <a:pt x="2669" y="497"/>
                    </a:lnTo>
                    <a:lnTo>
                      <a:pt x="2667" y="497"/>
                    </a:lnTo>
                    <a:lnTo>
                      <a:pt x="2656" y="497"/>
                    </a:lnTo>
                    <a:lnTo>
                      <a:pt x="2656" y="499"/>
                    </a:lnTo>
                    <a:lnTo>
                      <a:pt x="2660" y="501"/>
                    </a:lnTo>
                    <a:lnTo>
                      <a:pt x="2661" y="501"/>
                    </a:lnTo>
                    <a:lnTo>
                      <a:pt x="2663" y="503"/>
                    </a:lnTo>
                    <a:lnTo>
                      <a:pt x="2663" y="505"/>
                    </a:lnTo>
                    <a:lnTo>
                      <a:pt x="2663" y="507"/>
                    </a:lnTo>
                    <a:lnTo>
                      <a:pt x="2663" y="509"/>
                    </a:lnTo>
                    <a:lnTo>
                      <a:pt x="2661" y="511"/>
                    </a:lnTo>
                    <a:lnTo>
                      <a:pt x="2661" y="513"/>
                    </a:lnTo>
                    <a:lnTo>
                      <a:pt x="2661" y="513"/>
                    </a:lnTo>
                    <a:lnTo>
                      <a:pt x="2663" y="515"/>
                    </a:lnTo>
                    <a:lnTo>
                      <a:pt x="2667" y="516"/>
                    </a:lnTo>
                    <a:lnTo>
                      <a:pt x="2667" y="518"/>
                    </a:lnTo>
                    <a:lnTo>
                      <a:pt x="2667" y="520"/>
                    </a:lnTo>
                    <a:lnTo>
                      <a:pt x="2665" y="522"/>
                    </a:lnTo>
                    <a:lnTo>
                      <a:pt x="2665" y="522"/>
                    </a:lnTo>
                    <a:lnTo>
                      <a:pt x="2663" y="524"/>
                    </a:lnTo>
                    <a:lnTo>
                      <a:pt x="2663" y="524"/>
                    </a:lnTo>
                    <a:lnTo>
                      <a:pt x="2663" y="520"/>
                    </a:lnTo>
                    <a:lnTo>
                      <a:pt x="2663" y="518"/>
                    </a:lnTo>
                    <a:lnTo>
                      <a:pt x="2661" y="516"/>
                    </a:lnTo>
                    <a:lnTo>
                      <a:pt x="2661" y="516"/>
                    </a:lnTo>
                    <a:lnTo>
                      <a:pt x="2660" y="518"/>
                    </a:lnTo>
                    <a:lnTo>
                      <a:pt x="2658" y="520"/>
                    </a:lnTo>
                    <a:lnTo>
                      <a:pt x="2658" y="520"/>
                    </a:lnTo>
                    <a:lnTo>
                      <a:pt x="2656" y="516"/>
                    </a:lnTo>
                    <a:lnTo>
                      <a:pt x="2656" y="515"/>
                    </a:lnTo>
                    <a:lnTo>
                      <a:pt x="2654" y="515"/>
                    </a:lnTo>
                    <a:lnTo>
                      <a:pt x="2654" y="513"/>
                    </a:lnTo>
                    <a:lnTo>
                      <a:pt x="2652" y="513"/>
                    </a:lnTo>
                    <a:lnTo>
                      <a:pt x="2650" y="513"/>
                    </a:lnTo>
                    <a:lnTo>
                      <a:pt x="2650" y="511"/>
                    </a:lnTo>
                    <a:lnTo>
                      <a:pt x="2650" y="511"/>
                    </a:lnTo>
                    <a:lnTo>
                      <a:pt x="2650" y="509"/>
                    </a:lnTo>
                    <a:lnTo>
                      <a:pt x="2650" y="507"/>
                    </a:lnTo>
                    <a:lnTo>
                      <a:pt x="2652" y="507"/>
                    </a:lnTo>
                    <a:lnTo>
                      <a:pt x="2652" y="505"/>
                    </a:lnTo>
                    <a:lnTo>
                      <a:pt x="2652" y="503"/>
                    </a:lnTo>
                    <a:lnTo>
                      <a:pt x="2650" y="501"/>
                    </a:lnTo>
                    <a:lnTo>
                      <a:pt x="2650" y="499"/>
                    </a:lnTo>
                    <a:lnTo>
                      <a:pt x="2648" y="497"/>
                    </a:lnTo>
                    <a:lnTo>
                      <a:pt x="2648" y="496"/>
                    </a:lnTo>
                    <a:lnTo>
                      <a:pt x="2650" y="494"/>
                    </a:lnTo>
                    <a:lnTo>
                      <a:pt x="2650" y="492"/>
                    </a:lnTo>
                    <a:lnTo>
                      <a:pt x="2648" y="490"/>
                    </a:lnTo>
                    <a:lnTo>
                      <a:pt x="2646" y="490"/>
                    </a:lnTo>
                    <a:lnTo>
                      <a:pt x="2644" y="490"/>
                    </a:lnTo>
                    <a:lnTo>
                      <a:pt x="2643" y="490"/>
                    </a:lnTo>
                    <a:lnTo>
                      <a:pt x="2644" y="486"/>
                    </a:lnTo>
                    <a:lnTo>
                      <a:pt x="2641" y="480"/>
                    </a:lnTo>
                    <a:lnTo>
                      <a:pt x="2612" y="469"/>
                    </a:lnTo>
                    <a:lnTo>
                      <a:pt x="2610" y="467"/>
                    </a:lnTo>
                    <a:lnTo>
                      <a:pt x="2610" y="467"/>
                    </a:lnTo>
                    <a:lnTo>
                      <a:pt x="2607" y="467"/>
                    </a:lnTo>
                    <a:lnTo>
                      <a:pt x="2607" y="467"/>
                    </a:lnTo>
                    <a:lnTo>
                      <a:pt x="2607" y="467"/>
                    </a:lnTo>
                    <a:lnTo>
                      <a:pt x="2607" y="467"/>
                    </a:lnTo>
                    <a:lnTo>
                      <a:pt x="2607" y="465"/>
                    </a:lnTo>
                    <a:lnTo>
                      <a:pt x="2605" y="463"/>
                    </a:lnTo>
                    <a:lnTo>
                      <a:pt x="2601" y="461"/>
                    </a:lnTo>
                    <a:lnTo>
                      <a:pt x="2597" y="461"/>
                    </a:lnTo>
                    <a:lnTo>
                      <a:pt x="2593" y="460"/>
                    </a:lnTo>
                    <a:lnTo>
                      <a:pt x="2595" y="461"/>
                    </a:lnTo>
                    <a:lnTo>
                      <a:pt x="2601" y="463"/>
                    </a:lnTo>
                    <a:lnTo>
                      <a:pt x="2603" y="465"/>
                    </a:lnTo>
                    <a:lnTo>
                      <a:pt x="2603" y="465"/>
                    </a:lnTo>
                    <a:lnTo>
                      <a:pt x="2601" y="465"/>
                    </a:lnTo>
                    <a:lnTo>
                      <a:pt x="2601" y="467"/>
                    </a:lnTo>
                    <a:lnTo>
                      <a:pt x="2599" y="467"/>
                    </a:lnTo>
                    <a:lnTo>
                      <a:pt x="2599" y="463"/>
                    </a:lnTo>
                    <a:lnTo>
                      <a:pt x="2595" y="461"/>
                    </a:lnTo>
                    <a:lnTo>
                      <a:pt x="2589" y="460"/>
                    </a:lnTo>
                    <a:lnTo>
                      <a:pt x="2588" y="458"/>
                    </a:lnTo>
                    <a:lnTo>
                      <a:pt x="2589" y="458"/>
                    </a:lnTo>
                    <a:lnTo>
                      <a:pt x="2589" y="458"/>
                    </a:lnTo>
                    <a:lnTo>
                      <a:pt x="2589" y="460"/>
                    </a:lnTo>
                    <a:lnTo>
                      <a:pt x="2591" y="460"/>
                    </a:lnTo>
                    <a:lnTo>
                      <a:pt x="2584" y="454"/>
                    </a:lnTo>
                    <a:lnTo>
                      <a:pt x="2569" y="450"/>
                    </a:lnTo>
                    <a:lnTo>
                      <a:pt x="2557" y="444"/>
                    </a:lnTo>
                    <a:lnTo>
                      <a:pt x="2552" y="442"/>
                    </a:lnTo>
                    <a:lnTo>
                      <a:pt x="2550" y="442"/>
                    </a:lnTo>
                    <a:lnTo>
                      <a:pt x="2548" y="441"/>
                    </a:lnTo>
                    <a:lnTo>
                      <a:pt x="2546" y="441"/>
                    </a:lnTo>
                    <a:lnTo>
                      <a:pt x="2514" y="435"/>
                    </a:lnTo>
                    <a:lnTo>
                      <a:pt x="2510" y="433"/>
                    </a:lnTo>
                    <a:lnTo>
                      <a:pt x="2504" y="431"/>
                    </a:lnTo>
                    <a:lnTo>
                      <a:pt x="2502" y="429"/>
                    </a:lnTo>
                    <a:lnTo>
                      <a:pt x="2500" y="429"/>
                    </a:lnTo>
                    <a:lnTo>
                      <a:pt x="2498" y="429"/>
                    </a:lnTo>
                    <a:lnTo>
                      <a:pt x="2493" y="431"/>
                    </a:lnTo>
                    <a:lnTo>
                      <a:pt x="2487" y="431"/>
                    </a:lnTo>
                    <a:lnTo>
                      <a:pt x="2472" y="431"/>
                    </a:lnTo>
                    <a:lnTo>
                      <a:pt x="2470" y="429"/>
                    </a:lnTo>
                    <a:lnTo>
                      <a:pt x="2464" y="429"/>
                    </a:lnTo>
                    <a:lnTo>
                      <a:pt x="2462" y="427"/>
                    </a:lnTo>
                    <a:lnTo>
                      <a:pt x="2461" y="429"/>
                    </a:lnTo>
                    <a:lnTo>
                      <a:pt x="2461" y="431"/>
                    </a:lnTo>
                    <a:lnTo>
                      <a:pt x="2459" y="431"/>
                    </a:lnTo>
                    <a:lnTo>
                      <a:pt x="2457" y="431"/>
                    </a:lnTo>
                    <a:lnTo>
                      <a:pt x="2447" y="427"/>
                    </a:lnTo>
                    <a:lnTo>
                      <a:pt x="2436" y="425"/>
                    </a:lnTo>
                    <a:lnTo>
                      <a:pt x="2415" y="423"/>
                    </a:lnTo>
                    <a:lnTo>
                      <a:pt x="2417" y="427"/>
                    </a:lnTo>
                    <a:lnTo>
                      <a:pt x="2417" y="429"/>
                    </a:lnTo>
                    <a:lnTo>
                      <a:pt x="2415" y="431"/>
                    </a:lnTo>
                    <a:lnTo>
                      <a:pt x="2415" y="433"/>
                    </a:lnTo>
                    <a:lnTo>
                      <a:pt x="2411" y="435"/>
                    </a:lnTo>
                    <a:lnTo>
                      <a:pt x="2409" y="437"/>
                    </a:lnTo>
                    <a:lnTo>
                      <a:pt x="2415" y="437"/>
                    </a:lnTo>
                    <a:lnTo>
                      <a:pt x="2417" y="437"/>
                    </a:lnTo>
                    <a:lnTo>
                      <a:pt x="2417" y="439"/>
                    </a:lnTo>
                    <a:lnTo>
                      <a:pt x="2419" y="439"/>
                    </a:lnTo>
                    <a:lnTo>
                      <a:pt x="2419" y="441"/>
                    </a:lnTo>
                    <a:lnTo>
                      <a:pt x="2419" y="441"/>
                    </a:lnTo>
                    <a:lnTo>
                      <a:pt x="2423" y="444"/>
                    </a:lnTo>
                    <a:lnTo>
                      <a:pt x="2423" y="446"/>
                    </a:lnTo>
                    <a:lnTo>
                      <a:pt x="2423" y="448"/>
                    </a:lnTo>
                    <a:lnTo>
                      <a:pt x="2421" y="452"/>
                    </a:lnTo>
                    <a:lnTo>
                      <a:pt x="2413" y="454"/>
                    </a:lnTo>
                    <a:lnTo>
                      <a:pt x="2408" y="454"/>
                    </a:lnTo>
                    <a:lnTo>
                      <a:pt x="2402" y="454"/>
                    </a:lnTo>
                    <a:lnTo>
                      <a:pt x="2400" y="454"/>
                    </a:lnTo>
                    <a:lnTo>
                      <a:pt x="2400" y="452"/>
                    </a:lnTo>
                    <a:lnTo>
                      <a:pt x="2398" y="450"/>
                    </a:lnTo>
                    <a:lnTo>
                      <a:pt x="2396" y="448"/>
                    </a:lnTo>
                    <a:lnTo>
                      <a:pt x="2394" y="446"/>
                    </a:lnTo>
                    <a:lnTo>
                      <a:pt x="2390" y="446"/>
                    </a:lnTo>
                    <a:lnTo>
                      <a:pt x="2383" y="444"/>
                    </a:lnTo>
                    <a:lnTo>
                      <a:pt x="2381" y="444"/>
                    </a:lnTo>
                    <a:lnTo>
                      <a:pt x="2381" y="442"/>
                    </a:lnTo>
                    <a:lnTo>
                      <a:pt x="2379" y="441"/>
                    </a:lnTo>
                    <a:lnTo>
                      <a:pt x="2377" y="437"/>
                    </a:lnTo>
                    <a:lnTo>
                      <a:pt x="2377" y="437"/>
                    </a:lnTo>
                    <a:lnTo>
                      <a:pt x="2373" y="435"/>
                    </a:lnTo>
                    <a:lnTo>
                      <a:pt x="2371" y="435"/>
                    </a:lnTo>
                    <a:lnTo>
                      <a:pt x="2368" y="435"/>
                    </a:lnTo>
                    <a:lnTo>
                      <a:pt x="2358" y="439"/>
                    </a:lnTo>
                    <a:lnTo>
                      <a:pt x="2354" y="439"/>
                    </a:lnTo>
                    <a:lnTo>
                      <a:pt x="2332" y="437"/>
                    </a:lnTo>
                    <a:lnTo>
                      <a:pt x="2322" y="437"/>
                    </a:lnTo>
                    <a:lnTo>
                      <a:pt x="2320" y="437"/>
                    </a:lnTo>
                    <a:lnTo>
                      <a:pt x="2313" y="435"/>
                    </a:lnTo>
                    <a:lnTo>
                      <a:pt x="2311" y="435"/>
                    </a:lnTo>
                    <a:lnTo>
                      <a:pt x="2284" y="437"/>
                    </a:lnTo>
                    <a:lnTo>
                      <a:pt x="2279" y="437"/>
                    </a:lnTo>
                    <a:lnTo>
                      <a:pt x="2273" y="441"/>
                    </a:lnTo>
                    <a:lnTo>
                      <a:pt x="2271" y="444"/>
                    </a:lnTo>
                    <a:lnTo>
                      <a:pt x="2271" y="446"/>
                    </a:lnTo>
                    <a:lnTo>
                      <a:pt x="2273" y="448"/>
                    </a:lnTo>
                    <a:lnTo>
                      <a:pt x="2273" y="450"/>
                    </a:lnTo>
                    <a:lnTo>
                      <a:pt x="2273" y="452"/>
                    </a:lnTo>
                    <a:lnTo>
                      <a:pt x="2273" y="452"/>
                    </a:lnTo>
                    <a:lnTo>
                      <a:pt x="2271" y="452"/>
                    </a:lnTo>
                    <a:lnTo>
                      <a:pt x="2269" y="454"/>
                    </a:lnTo>
                    <a:lnTo>
                      <a:pt x="2267" y="458"/>
                    </a:lnTo>
                    <a:lnTo>
                      <a:pt x="2265" y="460"/>
                    </a:lnTo>
                    <a:lnTo>
                      <a:pt x="2262" y="460"/>
                    </a:lnTo>
                    <a:lnTo>
                      <a:pt x="2265" y="458"/>
                    </a:lnTo>
                    <a:lnTo>
                      <a:pt x="2267" y="456"/>
                    </a:lnTo>
                    <a:lnTo>
                      <a:pt x="2269" y="452"/>
                    </a:lnTo>
                    <a:lnTo>
                      <a:pt x="2269" y="450"/>
                    </a:lnTo>
                    <a:lnTo>
                      <a:pt x="2267" y="450"/>
                    </a:lnTo>
                    <a:lnTo>
                      <a:pt x="2265" y="448"/>
                    </a:lnTo>
                    <a:lnTo>
                      <a:pt x="2263" y="446"/>
                    </a:lnTo>
                    <a:lnTo>
                      <a:pt x="2263" y="444"/>
                    </a:lnTo>
                    <a:lnTo>
                      <a:pt x="2263" y="441"/>
                    </a:lnTo>
                    <a:lnTo>
                      <a:pt x="2262" y="439"/>
                    </a:lnTo>
                    <a:lnTo>
                      <a:pt x="2262" y="437"/>
                    </a:lnTo>
                    <a:lnTo>
                      <a:pt x="2258" y="435"/>
                    </a:lnTo>
                    <a:lnTo>
                      <a:pt x="2248" y="433"/>
                    </a:lnTo>
                    <a:lnTo>
                      <a:pt x="2244" y="433"/>
                    </a:lnTo>
                    <a:lnTo>
                      <a:pt x="2244" y="431"/>
                    </a:lnTo>
                    <a:lnTo>
                      <a:pt x="2244" y="429"/>
                    </a:lnTo>
                    <a:lnTo>
                      <a:pt x="2244" y="427"/>
                    </a:lnTo>
                    <a:lnTo>
                      <a:pt x="2246" y="422"/>
                    </a:lnTo>
                    <a:lnTo>
                      <a:pt x="2246" y="418"/>
                    </a:lnTo>
                    <a:lnTo>
                      <a:pt x="2248" y="416"/>
                    </a:lnTo>
                    <a:lnTo>
                      <a:pt x="2246" y="414"/>
                    </a:lnTo>
                    <a:lnTo>
                      <a:pt x="2246" y="412"/>
                    </a:lnTo>
                    <a:lnTo>
                      <a:pt x="2244" y="410"/>
                    </a:lnTo>
                    <a:lnTo>
                      <a:pt x="2244" y="408"/>
                    </a:lnTo>
                    <a:lnTo>
                      <a:pt x="2243" y="406"/>
                    </a:lnTo>
                    <a:lnTo>
                      <a:pt x="2233" y="401"/>
                    </a:lnTo>
                    <a:lnTo>
                      <a:pt x="2224" y="397"/>
                    </a:lnTo>
                    <a:lnTo>
                      <a:pt x="2214" y="395"/>
                    </a:lnTo>
                    <a:lnTo>
                      <a:pt x="2193" y="395"/>
                    </a:lnTo>
                    <a:lnTo>
                      <a:pt x="2171" y="395"/>
                    </a:lnTo>
                    <a:lnTo>
                      <a:pt x="2131" y="403"/>
                    </a:lnTo>
                    <a:lnTo>
                      <a:pt x="2127" y="403"/>
                    </a:lnTo>
                    <a:lnTo>
                      <a:pt x="2125" y="401"/>
                    </a:lnTo>
                    <a:lnTo>
                      <a:pt x="2116" y="397"/>
                    </a:lnTo>
                    <a:lnTo>
                      <a:pt x="2119" y="397"/>
                    </a:lnTo>
                    <a:lnTo>
                      <a:pt x="2119" y="397"/>
                    </a:lnTo>
                    <a:lnTo>
                      <a:pt x="2121" y="397"/>
                    </a:lnTo>
                    <a:lnTo>
                      <a:pt x="2114" y="391"/>
                    </a:lnTo>
                    <a:lnTo>
                      <a:pt x="2106" y="387"/>
                    </a:lnTo>
                    <a:lnTo>
                      <a:pt x="2099" y="387"/>
                    </a:lnTo>
                    <a:lnTo>
                      <a:pt x="2089" y="391"/>
                    </a:lnTo>
                    <a:lnTo>
                      <a:pt x="2095" y="387"/>
                    </a:lnTo>
                    <a:lnTo>
                      <a:pt x="2097" y="386"/>
                    </a:lnTo>
                    <a:lnTo>
                      <a:pt x="2099" y="384"/>
                    </a:lnTo>
                    <a:lnTo>
                      <a:pt x="2097" y="382"/>
                    </a:lnTo>
                    <a:lnTo>
                      <a:pt x="2091" y="384"/>
                    </a:lnTo>
                    <a:lnTo>
                      <a:pt x="2087" y="382"/>
                    </a:lnTo>
                    <a:lnTo>
                      <a:pt x="2080" y="380"/>
                    </a:lnTo>
                    <a:lnTo>
                      <a:pt x="2072" y="378"/>
                    </a:lnTo>
                    <a:lnTo>
                      <a:pt x="2072" y="376"/>
                    </a:lnTo>
                    <a:lnTo>
                      <a:pt x="2076" y="374"/>
                    </a:lnTo>
                    <a:lnTo>
                      <a:pt x="2080" y="374"/>
                    </a:lnTo>
                    <a:lnTo>
                      <a:pt x="2085" y="374"/>
                    </a:lnTo>
                    <a:lnTo>
                      <a:pt x="2087" y="374"/>
                    </a:lnTo>
                    <a:lnTo>
                      <a:pt x="2087" y="372"/>
                    </a:lnTo>
                    <a:lnTo>
                      <a:pt x="2087" y="370"/>
                    </a:lnTo>
                    <a:lnTo>
                      <a:pt x="2085" y="368"/>
                    </a:lnTo>
                    <a:lnTo>
                      <a:pt x="2083" y="367"/>
                    </a:lnTo>
                    <a:lnTo>
                      <a:pt x="2081" y="365"/>
                    </a:lnTo>
                    <a:lnTo>
                      <a:pt x="2076" y="363"/>
                    </a:lnTo>
                    <a:lnTo>
                      <a:pt x="2072" y="363"/>
                    </a:lnTo>
                    <a:lnTo>
                      <a:pt x="2063" y="361"/>
                    </a:lnTo>
                    <a:lnTo>
                      <a:pt x="2051" y="359"/>
                    </a:lnTo>
                    <a:lnTo>
                      <a:pt x="2045" y="359"/>
                    </a:lnTo>
                    <a:lnTo>
                      <a:pt x="2042" y="361"/>
                    </a:lnTo>
                    <a:lnTo>
                      <a:pt x="2038" y="365"/>
                    </a:lnTo>
                    <a:lnTo>
                      <a:pt x="2030" y="370"/>
                    </a:lnTo>
                    <a:lnTo>
                      <a:pt x="2027" y="374"/>
                    </a:lnTo>
                    <a:lnTo>
                      <a:pt x="2023" y="376"/>
                    </a:lnTo>
                    <a:lnTo>
                      <a:pt x="2017" y="378"/>
                    </a:lnTo>
                    <a:lnTo>
                      <a:pt x="2011" y="378"/>
                    </a:lnTo>
                    <a:lnTo>
                      <a:pt x="2008" y="376"/>
                    </a:lnTo>
                    <a:lnTo>
                      <a:pt x="2008" y="376"/>
                    </a:lnTo>
                    <a:lnTo>
                      <a:pt x="2008" y="374"/>
                    </a:lnTo>
                    <a:lnTo>
                      <a:pt x="2009" y="372"/>
                    </a:lnTo>
                    <a:lnTo>
                      <a:pt x="2009" y="372"/>
                    </a:lnTo>
                    <a:lnTo>
                      <a:pt x="2011" y="372"/>
                    </a:lnTo>
                    <a:lnTo>
                      <a:pt x="2015" y="372"/>
                    </a:lnTo>
                    <a:lnTo>
                      <a:pt x="2017" y="372"/>
                    </a:lnTo>
                    <a:lnTo>
                      <a:pt x="2019" y="370"/>
                    </a:lnTo>
                    <a:lnTo>
                      <a:pt x="2019" y="368"/>
                    </a:lnTo>
                    <a:lnTo>
                      <a:pt x="2019" y="367"/>
                    </a:lnTo>
                    <a:lnTo>
                      <a:pt x="2019" y="365"/>
                    </a:lnTo>
                    <a:lnTo>
                      <a:pt x="2019" y="363"/>
                    </a:lnTo>
                    <a:lnTo>
                      <a:pt x="2021" y="363"/>
                    </a:lnTo>
                    <a:lnTo>
                      <a:pt x="2025" y="365"/>
                    </a:lnTo>
                    <a:lnTo>
                      <a:pt x="2027" y="365"/>
                    </a:lnTo>
                    <a:lnTo>
                      <a:pt x="2025" y="370"/>
                    </a:lnTo>
                    <a:lnTo>
                      <a:pt x="2027" y="370"/>
                    </a:lnTo>
                    <a:lnTo>
                      <a:pt x="2032" y="368"/>
                    </a:lnTo>
                    <a:lnTo>
                      <a:pt x="2036" y="365"/>
                    </a:lnTo>
                    <a:lnTo>
                      <a:pt x="2036" y="361"/>
                    </a:lnTo>
                    <a:lnTo>
                      <a:pt x="2013" y="361"/>
                    </a:lnTo>
                    <a:lnTo>
                      <a:pt x="2002" y="365"/>
                    </a:lnTo>
                    <a:lnTo>
                      <a:pt x="1998" y="365"/>
                    </a:lnTo>
                    <a:lnTo>
                      <a:pt x="1994" y="363"/>
                    </a:lnTo>
                    <a:lnTo>
                      <a:pt x="1998" y="361"/>
                    </a:lnTo>
                    <a:lnTo>
                      <a:pt x="2004" y="359"/>
                    </a:lnTo>
                    <a:lnTo>
                      <a:pt x="2006" y="357"/>
                    </a:lnTo>
                    <a:lnTo>
                      <a:pt x="2009" y="357"/>
                    </a:lnTo>
                    <a:lnTo>
                      <a:pt x="2025" y="359"/>
                    </a:lnTo>
                    <a:lnTo>
                      <a:pt x="2027" y="359"/>
                    </a:lnTo>
                    <a:lnTo>
                      <a:pt x="2027" y="359"/>
                    </a:lnTo>
                    <a:lnTo>
                      <a:pt x="2028" y="357"/>
                    </a:lnTo>
                    <a:lnTo>
                      <a:pt x="2027" y="357"/>
                    </a:lnTo>
                    <a:lnTo>
                      <a:pt x="2025" y="355"/>
                    </a:lnTo>
                    <a:lnTo>
                      <a:pt x="2013" y="353"/>
                    </a:lnTo>
                    <a:lnTo>
                      <a:pt x="1983" y="348"/>
                    </a:lnTo>
                    <a:lnTo>
                      <a:pt x="1960" y="348"/>
                    </a:lnTo>
                    <a:lnTo>
                      <a:pt x="1953" y="346"/>
                    </a:lnTo>
                    <a:lnTo>
                      <a:pt x="1945" y="342"/>
                    </a:lnTo>
                    <a:lnTo>
                      <a:pt x="1941" y="342"/>
                    </a:lnTo>
                    <a:lnTo>
                      <a:pt x="1939" y="342"/>
                    </a:lnTo>
                    <a:lnTo>
                      <a:pt x="1937" y="344"/>
                    </a:lnTo>
                    <a:lnTo>
                      <a:pt x="1939" y="344"/>
                    </a:lnTo>
                    <a:lnTo>
                      <a:pt x="1941" y="346"/>
                    </a:lnTo>
                    <a:lnTo>
                      <a:pt x="1941" y="348"/>
                    </a:lnTo>
                    <a:lnTo>
                      <a:pt x="1943" y="351"/>
                    </a:lnTo>
                    <a:lnTo>
                      <a:pt x="1945" y="351"/>
                    </a:lnTo>
                    <a:lnTo>
                      <a:pt x="1939" y="353"/>
                    </a:lnTo>
                    <a:lnTo>
                      <a:pt x="1936" y="355"/>
                    </a:lnTo>
                    <a:lnTo>
                      <a:pt x="1934" y="355"/>
                    </a:lnTo>
                    <a:lnTo>
                      <a:pt x="1926" y="355"/>
                    </a:lnTo>
                    <a:lnTo>
                      <a:pt x="1922" y="355"/>
                    </a:lnTo>
                    <a:lnTo>
                      <a:pt x="1918" y="357"/>
                    </a:lnTo>
                    <a:lnTo>
                      <a:pt x="1917" y="357"/>
                    </a:lnTo>
                    <a:lnTo>
                      <a:pt x="1915" y="359"/>
                    </a:lnTo>
                    <a:lnTo>
                      <a:pt x="1915" y="359"/>
                    </a:lnTo>
                    <a:lnTo>
                      <a:pt x="1915" y="361"/>
                    </a:lnTo>
                    <a:lnTo>
                      <a:pt x="1915" y="363"/>
                    </a:lnTo>
                    <a:lnTo>
                      <a:pt x="1915" y="365"/>
                    </a:lnTo>
                    <a:lnTo>
                      <a:pt x="1917" y="365"/>
                    </a:lnTo>
                    <a:lnTo>
                      <a:pt x="1918" y="365"/>
                    </a:lnTo>
                    <a:lnTo>
                      <a:pt x="1924" y="363"/>
                    </a:lnTo>
                    <a:lnTo>
                      <a:pt x="1928" y="363"/>
                    </a:lnTo>
                    <a:lnTo>
                      <a:pt x="1930" y="365"/>
                    </a:lnTo>
                    <a:lnTo>
                      <a:pt x="1926" y="365"/>
                    </a:lnTo>
                    <a:lnTo>
                      <a:pt x="1926" y="367"/>
                    </a:lnTo>
                    <a:lnTo>
                      <a:pt x="1924" y="367"/>
                    </a:lnTo>
                    <a:lnTo>
                      <a:pt x="1920" y="368"/>
                    </a:lnTo>
                    <a:lnTo>
                      <a:pt x="1920" y="370"/>
                    </a:lnTo>
                    <a:lnTo>
                      <a:pt x="1917" y="370"/>
                    </a:lnTo>
                    <a:lnTo>
                      <a:pt x="1918" y="370"/>
                    </a:lnTo>
                    <a:lnTo>
                      <a:pt x="1920" y="372"/>
                    </a:lnTo>
                    <a:lnTo>
                      <a:pt x="1920" y="372"/>
                    </a:lnTo>
                    <a:lnTo>
                      <a:pt x="1922" y="372"/>
                    </a:lnTo>
                    <a:lnTo>
                      <a:pt x="1922" y="374"/>
                    </a:lnTo>
                    <a:lnTo>
                      <a:pt x="1922" y="374"/>
                    </a:lnTo>
                    <a:lnTo>
                      <a:pt x="1922" y="376"/>
                    </a:lnTo>
                    <a:lnTo>
                      <a:pt x="1924" y="378"/>
                    </a:lnTo>
                    <a:lnTo>
                      <a:pt x="1926" y="382"/>
                    </a:lnTo>
                    <a:lnTo>
                      <a:pt x="1928" y="384"/>
                    </a:lnTo>
                    <a:lnTo>
                      <a:pt x="1918" y="386"/>
                    </a:lnTo>
                    <a:lnTo>
                      <a:pt x="1915" y="386"/>
                    </a:lnTo>
                    <a:lnTo>
                      <a:pt x="1913" y="384"/>
                    </a:lnTo>
                    <a:lnTo>
                      <a:pt x="1911" y="382"/>
                    </a:lnTo>
                    <a:lnTo>
                      <a:pt x="1909" y="380"/>
                    </a:lnTo>
                    <a:lnTo>
                      <a:pt x="1905" y="380"/>
                    </a:lnTo>
                    <a:lnTo>
                      <a:pt x="1905" y="380"/>
                    </a:lnTo>
                    <a:lnTo>
                      <a:pt x="1903" y="382"/>
                    </a:lnTo>
                    <a:lnTo>
                      <a:pt x="1903" y="382"/>
                    </a:lnTo>
                    <a:lnTo>
                      <a:pt x="1903" y="382"/>
                    </a:lnTo>
                    <a:lnTo>
                      <a:pt x="1901" y="380"/>
                    </a:lnTo>
                    <a:lnTo>
                      <a:pt x="1901" y="380"/>
                    </a:lnTo>
                    <a:lnTo>
                      <a:pt x="1900" y="380"/>
                    </a:lnTo>
                    <a:lnTo>
                      <a:pt x="1898" y="382"/>
                    </a:lnTo>
                    <a:lnTo>
                      <a:pt x="1898" y="382"/>
                    </a:lnTo>
                    <a:lnTo>
                      <a:pt x="1896" y="382"/>
                    </a:lnTo>
                    <a:lnTo>
                      <a:pt x="1894" y="386"/>
                    </a:lnTo>
                    <a:lnTo>
                      <a:pt x="1896" y="386"/>
                    </a:lnTo>
                    <a:lnTo>
                      <a:pt x="1898" y="387"/>
                    </a:lnTo>
                    <a:lnTo>
                      <a:pt x="1901" y="387"/>
                    </a:lnTo>
                    <a:lnTo>
                      <a:pt x="1898" y="389"/>
                    </a:lnTo>
                    <a:lnTo>
                      <a:pt x="1896" y="389"/>
                    </a:lnTo>
                    <a:lnTo>
                      <a:pt x="1894" y="391"/>
                    </a:lnTo>
                    <a:lnTo>
                      <a:pt x="1894" y="391"/>
                    </a:lnTo>
                    <a:lnTo>
                      <a:pt x="1896" y="393"/>
                    </a:lnTo>
                    <a:lnTo>
                      <a:pt x="1892" y="393"/>
                    </a:lnTo>
                    <a:lnTo>
                      <a:pt x="1888" y="391"/>
                    </a:lnTo>
                    <a:lnTo>
                      <a:pt x="1884" y="387"/>
                    </a:lnTo>
                    <a:lnTo>
                      <a:pt x="1881" y="386"/>
                    </a:lnTo>
                    <a:lnTo>
                      <a:pt x="1871" y="382"/>
                    </a:lnTo>
                    <a:lnTo>
                      <a:pt x="1867" y="380"/>
                    </a:lnTo>
                    <a:lnTo>
                      <a:pt x="1862" y="380"/>
                    </a:lnTo>
                    <a:lnTo>
                      <a:pt x="1860" y="380"/>
                    </a:lnTo>
                    <a:lnTo>
                      <a:pt x="1858" y="380"/>
                    </a:lnTo>
                    <a:lnTo>
                      <a:pt x="1854" y="382"/>
                    </a:lnTo>
                    <a:lnTo>
                      <a:pt x="1846" y="384"/>
                    </a:lnTo>
                    <a:lnTo>
                      <a:pt x="1845" y="384"/>
                    </a:lnTo>
                    <a:lnTo>
                      <a:pt x="1845" y="386"/>
                    </a:lnTo>
                    <a:lnTo>
                      <a:pt x="1843" y="386"/>
                    </a:lnTo>
                    <a:lnTo>
                      <a:pt x="1843" y="386"/>
                    </a:lnTo>
                    <a:lnTo>
                      <a:pt x="1841" y="387"/>
                    </a:lnTo>
                    <a:lnTo>
                      <a:pt x="1833" y="386"/>
                    </a:lnTo>
                    <a:lnTo>
                      <a:pt x="1828" y="386"/>
                    </a:lnTo>
                    <a:lnTo>
                      <a:pt x="1826" y="386"/>
                    </a:lnTo>
                    <a:lnTo>
                      <a:pt x="1822" y="384"/>
                    </a:lnTo>
                    <a:lnTo>
                      <a:pt x="1818" y="382"/>
                    </a:lnTo>
                    <a:lnTo>
                      <a:pt x="1814" y="378"/>
                    </a:lnTo>
                    <a:lnTo>
                      <a:pt x="1812" y="374"/>
                    </a:lnTo>
                    <a:lnTo>
                      <a:pt x="1810" y="372"/>
                    </a:lnTo>
                    <a:lnTo>
                      <a:pt x="1810" y="372"/>
                    </a:lnTo>
                    <a:lnTo>
                      <a:pt x="1809" y="372"/>
                    </a:lnTo>
                    <a:lnTo>
                      <a:pt x="1807" y="374"/>
                    </a:lnTo>
                    <a:lnTo>
                      <a:pt x="1805" y="376"/>
                    </a:lnTo>
                    <a:lnTo>
                      <a:pt x="1803" y="380"/>
                    </a:lnTo>
                    <a:lnTo>
                      <a:pt x="1801" y="384"/>
                    </a:lnTo>
                    <a:lnTo>
                      <a:pt x="1799" y="387"/>
                    </a:lnTo>
                    <a:lnTo>
                      <a:pt x="1799" y="389"/>
                    </a:lnTo>
                    <a:lnTo>
                      <a:pt x="1799" y="389"/>
                    </a:lnTo>
                    <a:lnTo>
                      <a:pt x="1799" y="389"/>
                    </a:lnTo>
                    <a:lnTo>
                      <a:pt x="1799" y="389"/>
                    </a:lnTo>
                    <a:lnTo>
                      <a:pt x="1799" y="391"/>
                    </a:lnTo>
                    <a:lnTo>
                      <a:pt x="1793" y="397"/>
                    </a:lnTo>
                    <a:lnTo>
                      <a:pt x="1792" y="401"/>
                    </a:lnTo>
                    <a:lnTo>
                      <a:pt x="1790" y="403"/>
                    </a:lnTo>
                    <a:lnTo>
                      <a:pt x="1788" y="405"/>
                    </a:lnTo>
                    <a:lnTo>
                      <a:pt x="1786" y="405"/>
                    </a:lnTo>
                    <a:lnTo>
                      <a:pt x="1784" y="405"/>
                    </a:lnTo>
                    <a:lnTo>
                      <a:pt x="1782" y="403"/>
                    </a:lnTo>
                    <a:lnTo>
                      <a:pt x="1782" y="401"/>
                    </a:lnTo>
                    <a:lnTo>
                      <a:pt x="1780" y="399"/>
                    </a:lnTo>
                    <a:lnTo>
                      <a:pt x="1780" y="399"/>
                    </a:lnTo>
                    <a:lnTo>
                      <a:pt x="1778" y="399"/>
                    </a:lnTo>
                    <a:lnTo>
                      <a:pt x="1776" y="401"/>
                    </a:lnTo>
                    <a:lnTo>
                      <a:pt x="1776" y="401"/>
                    </a:lnTo>
                    <a:lnTo>
                      <a:pt x="1774" y="399"/>
                    </a:lnTo>
                    <a:lnTo>
                      <a:pt x="1774" y="399"/>
                    </a:lnTo>
                    <a:lnTo>
                      <a:pt x="1773" y="399"/>
                    </a:lnTo>
                    <a:lnTo>
                      <a:pt x="1771" y="399"/>
                    </a:lnTo>
                    <a:lnTo>
                      <a:pt x="1769" y="397"/>
                    </a:lnTo>
                    <a:lnTo>
                      <a:pt x="1769" y="395"/>
                    </a:lnTo>
                    <a:lnTo>
                      <a:pt x="1767" y="395"/>
                    </a:lnTo>
                    <a:lnTo>
                      <a:pt x="1765" y="395"/>
                    </a:lnTo>
                    <a:lnTo>
                      <a:pt x="1763" y="393"/>
                    </a:lnTo>
                    <a:lnTo>
                      <a:pt x="1761" y="391"/>
                    </a:lnTo>
                    <a:lnTo>
                      <a:pt x="1755" y="384"/>
                    </a:lnTo>
                    <a:lnTo>
                      <a:pt x="1754" y="382"/>
                    </a:lnTo>
                    <a:lnTo>
                      <a:pt x="1754" y="380"/>
                    </a:lnTo>
                    <a:lnTo>
                      <a:pt x="1752" y="380"/>
                    </a:lnTo>
                    <a:lnTo>
                      <a:pt x="1752" y="380"/>
                    </a:lnTo>
                    <a:lnTo>
                      <a:pt x="1750" y="380"/>
                    </a:lnTo>
                    <a:lnTo>
                      <a:pt x="1750" y="378"/>
                    </a:lnTo>
                    <a:lnTo>
                      <a:pt x="1752" y="378"/>
                    </a:lnTo>
                    <a:lnTo>
                      <a:pt x="1754" y="376"/>
                    </a:lnTo>
                    <a:lnTo>
                      <a:pt x="1755" y="376"/>
                    </a:lnTo>
                    <a:lnTo>
                      <a:pt x="1759" y="376"/>
                    </a:lnTo>
                    <a:lnTo>
                      <a:pt x="1755" y="372"/>
                    </a:lnTo>
                    <a:lnTo>
                      <a:pt x="1754" y="370"/>
                    </a:lnTo>
                    <a:lnTo>
                      <a:pt x="1754" y="372"/>
                    </a:lnTo>
                    <a:lnTo>
                      <a:pt x="1754" y="374"/>
                    </a:lnTo>
                    <a:lnTo>
                      <a:pt x="1752" y="376"/>
                    </a:lnTo>
                    <a:lnTo>
                      <a:pt x="1750" y="376"/>
                    </a:lnTo>
                    <a:lnTo>
                      <a:pt x="1748" y="376"/>
                    </a:lnTo>
                    <a:lnTo>
                      <a:pt x="1742" y="368"/>
                    </a:lnTo>
                    <a:lnTo>
                      <a:pt x="1733" y="361"/>
                    </a:lnTo>
                    <a:lnTo>
                      <a:pt x="1731" y="357"/>
                    </a:lnTo>
                    <a:lnTo>
                      <a:pt x="1733" y="357"/>
                    </a:lnTo>
                    <a:lnTo>
                      <a:pt x="1737" y="359"/>
                    </a:lnTo>
                    <a:lnTo>
                      <a:pt x="1742" y="363"/>
                    </a:lnTo>
                    <a:lnTo>
                      <a:pt x="1750" y="367"/>
                    </a:lnTo>
                    <a:lnTo>
                      <a:pt x="1752" y="367"/>
                    </a:lnTo>
                    <a:lnTo>
                      <a:pt x="1755" y="367"/>
                    </a:lnTo>
                    <a:lnTo>
                      <a:pt x="1757" y="365"/>
                    </a:lnTo>
                    <a:lnTo>
                      <a:pt x="1757" y="363"/>
                    </a:lnTo>
                    <a:lnTo>
                      <a:pt x="1757" y="359"/>
                    </a:lnTo>
                    <a:lnTo>
                      <a:pt x="1755" y="357"/>
                    </a:lnTo>
                    <a:lnTo>
                      <a:pt x="1754" y="355"/>
                    </a:lnTo>
                    <a:lnTo>
                      <a:pt x="1746" y="355"/>
                    </a:lnTo>
                    <a:lnTo>
                      <a:pt x="1742" y="353"/>
                    </a:lnTo>
                    <a:lnTo>
                      <a:pt x="1750" y="351"/>
                    </a:lnTo>
                    <a:lnTo>
                      <a:pt x="1754" y="349"/>
                    </a:lnTo>
                    <a:lnTo>
                      <a:pt x="1755" y="348"/>
                    </a:lnTo>
                    <a:lnTo>
                      <a:pt x="1755" y="346"/>
                    </a:lnTo>
                    <a:lnTo>
                      <a:pt x="1752" y="344"/>
                    </a:lnTo>
                    <a:lnTo>
                      <a:pt x="1746" y="342"/>
                    </a:lnTo>
                    <a:lnTo>
                      <a:pt x="1750" y="338"/>
                    </a:lnTo>
                    <a:lnTo>
                      <a:pt x="1752" y="336"/>
                    </a:lnTo>
                    <a:lnTo>
                      <a:pt x="1754" y="334"/>
                    </a:lnTo>
                    <a:lnTo>
                      <a:pt x="1752" y="334"/>
                    </a:lnTo>
                    <a:lnTo>
                      <a:pt x="1750" y="332"/>
                    </a:lnTo>
                    <a:lnTo>
                      <a:pt x="1750" y="331"/>
                    </a:lnTo>
                    <a:lnTo>
                      <a:pt x="1748" y="331"/>
                    </a:lnTo>
                    <a:lnTo>
                      <a:pt x="1746" y="329"/>
                    </a:lnTo>
                    <a:lnTo>
                      <a:pt x="1744" y="329"/>
                    </a:lnTo>
                    <a:lnTo>
                      <a:pt x="1740" y="329"/>
                    </a:lnTo>
                    <a:lnTo>
                      <a:pt x="1738" y="325"/>
                    </a:lnTo>
                    <a:lnTo>
                      <a:pt x="1737" y="323"/>
                    </a:lnTo>
                    <a:lnTo>
                      <a:pt x="1735" y="321"/>
                    </a:lnTo>
                    <a:lnTo>
                      <a:pt x="1731" y="321"/>
                    </a:lnTo>
                    <a:lnTo>
                      <a:pt x="1723" y="319"/>
                    </a:lnTo>
                    <a:lnTo>
                      <a:pt x="1721" y="319"/>
                    </a:lnTo>
                    <a:lnTo>
                      <a:pt x="1719" y="319"/>
                    </a:lnTo>
                    <a:lnTo>
                      <a:pt x="1719" y="319"/>
                    </a:lnTo>
                    <a:lnTo>
                      <a:pt x="1716" y="323"/>
                    </a:lnTo>
                    <a:lnTo>
                      <a:pt x="1714" y="325"/>
                    </a:lnTo>
                    <a:lnTo>
                      <a:pt x="1712" y="325"/>
                    </a:lnTo>
                    <a:lnTo>
                      <a:pt x="1710" y="325"/>
                    </a:lnTo>
                    <a:lnTo>
                      <a:pt x="1708" y="323"/>
                    </a:lnTo>
                    <a:lnTo>
                      <a:pt x="1708" y="323"/>
                    </a:lnTo>
                    <a:lnTo>
                      <a:pt x="1708" y="323"/>
                    </a:lnTo>
                    <a:lnTo>
                      <a:pt x="1708" y="321"/>
                    </a:lnTo>
                    <a:lnTo>
                      <a:pt x="1708" y="321"/>
                    </a:lnTo>
                    <a:lnTo>
                      <a:pt x="1708" y="321"/>
                    </a:lnTo>
                    <a:lnTo>
                      <a:pt x="1708" y="319"/>
                    </a:lnTo>
                    <a:lnTo>
                      <a:pt x="1708" y="319"/>
                    </a:lnTo>
                    <a:lnTo>
                      <a:pt x="1706" y="319"/>
                    </a:lnTo>
                    <a:lnTo>
                      <a:pt x="1702" y="321"/>
                    </a:lnTo>
                    <a:lnTo>
                      <a:pt x="1699" y="321"/>
                    </a:lnTo>
                    <a:lnTo>
                      <a:pt x="1697" y="321"/>
                    </a:lnTo>
                    <a:lnTo>
                      <a:pt x="1695" y="319"/>
                    </a:lnTo>
                    <a:lnTo>
                      <a:pt x="1691" y="317"/>
                    </a:lnTo>
                    <a:lnTo>
                      <a:pt x="1685" y="315"/>
                    </a:lnTo>
                    <a:lnTo>
                      <a:pt x="1682" y="313"/>
                    </a:lnTo>
                    <a:lnTo>
                      <a:pt x="1680" y="313"/>
                    </a:lnTo>
                    <a:lnTo>
                      <a:pt x="1678" y="313"/>
                    </a:lnTo>
                    <a:lnTo>
                      <a:pt x="1676" y="313"/>
                    </a:lnTo>
                    <a:lnTo>
                      <a:pt x="1670" y="315"/>
                    </a:lnTo>
                    <a:lnTo>
                      <a:pt x="1670" y="315"/>
                    </a:lnTo>
                    <a:lnTo>
                      <a:pt x="1668" y="315"/>
                    </a:lnTo>
                    <a:lnTo>
                      <a:pt x="1668" y="317"/>
                    </a:lnTo>
                    <a:lnTo>
                      <a:pt x="1668" y="317"/>
                    </a:lnTo>
                    <a:lnTo>
                      <a:pt x="1666" y="315"/>
                    </a:lnTo>
                    <a:lnTo>
                      <a:pt x="1666" y="315"/>
                    </a:lnTo>
                    <a:lnTo>
                      <a:pt x="1665" y="317"/>
                    </a:lnTo>
                    <a:lnTo>
                      <a:pt x="1663" y="317"/>
                    </a:lnTo>
                    <a:lnTo>
                      <a:pt x="1661" y="317"/>
                    </a:lnTo>
                    <a:lnTo>
                      <a:pt x="1661" y="319"/>
                    </a:lnTo>
                    <a:lnTo>
                      <a:pt x="1661" y="321"/>
                    </a:lnTo>
                    <a:lnTo>
                      <a:pt x="1661" y="323"/>
                    </a:lnTo>
                    <a:lnTo>
                      <a:pt x="1663" y="327"/>
                    </a:lnTo>
                    <a:lnTo>
                      <a:pt x="1665" y="331"/>
                    </a:lnTo>
                    <a:lnTo>
                      <a:pt x="1666" y="331"/>
                    </a:lnTo>
                    <a:lnTo>
                      <a:pt x="1665" y="331"/>
                    </a:lnTo>
                    <a:lnTo>
                      <a:pt x="1665" y="331"/>
                    </a:lnTo>
                    <a:lnTo>
                      <a:pt x="1665" y="331"/>
                    </a:lnTo>
                    <a:lnTo>
                      <a:pt x="1665" y="331"/>
                    </a:lnTo>
                    <a:lnTo>
                      <a:pt x="1663" y="334"/>
                    </a:lnTo>
                    <a:lnTo>
                      <a:pt x="1661" y="336"/>
                    </a:lnTo>
                    <a:lnTo>
                      <a:pt x="1659" y="338"/>
                    </a:lnTo>
                    <a:lnTo>
                      <a:pt x="1657" y="340"/>
                    </a:lnTo>
                    <a:lnTo>
                      <a:pt x="1655" y="340"/>
                    </a:lnTo>
                    <a:lnTo>
                      <a:pt x="1649" y="336"/>
                    </a:lnTo>
                    <a:lnTo>
                      <a:pt x="1649" y="336"/>
                    </a:lnTo>
                    <a:lnTo>
                      <a:pt x="1647" y="336"/>
                    </a:lnTo>
                    <a:lnTo>
                      <a:pt x="1647" y="338"/>
                    </a:lnTo>
                    <a:lnTo>
                      <a:pt x="1647" y="338"/>
                    </a:lnTo>
                    <a:lnTo>
                      <a:pt x="1649" y="340"/>
                    </a:lnTo>
                    <a:lnTo>
                      <a:pt x="1651" y="340"/>
                    </a:lnTo>
                    <a:lnTo>
                      <a:pt x="1651" y="342"/>
                    </a:lnTo>
                    <a:lnTo>
                      <a:pt x="1651" y="342"/>
                    </a:lnTo>
                    <a:lnTo>
                      <a:pt x="1649" y="342"/>
                    </a:lnTo>
                    <a:lnTo>
                      <a:pt x="1647" y="342"/>
                    </a:lnTo>
                    <a:lnTo>
                      <a:pt x="1646" y="342"/>
                    </a:lnTo>
                    <a:lnTo>
                      <a:pt x="1644" y="342"/>
                    </a:lnTo>
                    <a:lnTo>
                      <a:pt x="1642" y="342"/>
                    </a:lnTo>
                    <a:lnTo>
                      <a:pt x="1640" y="342"/>
                    </a:lnTo>
                    <a:lnTo>
                      <a:pt x="1638" y="340"/>
                    </a:lnTo>
                    <a:lnTo>
                      <a:pt x="1638" y="340"/>
                    </a:lnTo>
                    <a:lnTo>
                      <a:pt x="1636" y="338"/>
                    </a:lnTo>
                    <a:lnTo>
                      <a:pt x="1636" y="338"/>
                    </a:lnTo>
                    <a:lnTo>
                      <a:pt x="1630" y="338"/>
                    </a:lnTo>
                    <a:lnTo>
                      <a:pt x="1627" y="340"/>
                    </a:lnTo>
                    <a:lnTo>
                      <a:pt x="1623" y="340"/>
                    </a:lnTo>
                    <a:lnTo>
                      <a:pt x="1621" y="340"/>
                    </a:lnTo>
                    <a:lnTo>
                      <a:pt x="1617" y="338"/>
                    </a:lnTo>
                    <a:lnTo>
                      <a:pt x="1615" y="338"/>
                    </a:lnTo>
                    <a:lnTo>
                      <a:pt x="1608" y="338"/>
                    </a:lnTo>
                    <a:lnTo>
                      <a:pt x="1606" y="338"/>
                    </a:lnTo>
                    <a:lnTo>
                      <a:pt x="1604" y="338"/>
                    </a:lnTo>
                    <a:lnTo>
                      <a:pt x="1596" y="334"/>
                    </a:lnTo>
                    <a:lnTo>
                      <a:pt x="1591" y="332"/>
                    </a:lnTo>
                    <a:lnTo>
                      <a:pt x="1585" y="331"/>
                    </a:lnTo>
                    <a:lnTo>
                      <a:pt x="1583" y="329"/>
                    </a:lnTo>
                    <a:lnTo>
                      <a:pt x="1581" y="327"/>
                    </a:lnTo>
                    <a:lnTo>
                      <a:pt x="1581" y="323"/>
                    </a:lnTo>
                    <a:lnTo>
                      <a:pt x="1583" y="321"/>
                    </a:lnTo>
                    <a:lnTo>
                      <a:pt x="1585" y="321"/>
                    </a:lnTo>
                    <a:lnTo>
                      <a:pt x="1591" y="321"/>
                    </a:lnTo>
                    <a:lnTo>
                      <a:pt x="1587" y="317"/>
                    </a:lnTo>
                    <a:lnTo>
                      <a:pt x="1581" y="317"/>
                    </a:lnTo>
                    <a:lnTo>
                      <a:pt x="1570" y="317"/>
                    </a:lnTo>
                    <a:lnTo>
                      <a:pt x="1551" y="315"/>
                    </a:lnTo>
                    <a:lnTo>
                      <a:pt x="1536" y="315"/>
                    </a:lnTo>
                    <a:lnTo>
                      <a:pt x="1534" y="315"/>
                    </a:lnTo>
                    <a:lnTo>
                      <a:pt x="1526" y="317"/>
                    </a:lnTo>
                    <a:lnTo>
                      <a:pt x="1522" y="317"/>
                    </a:lnTo>
                    <a:lnTo>
                      <a:pt x="1517" y="317"/>
                    </a:lnTo>
                    <a:lnTo>
                      <a:pt x="1513" y="317"/>
                    </a:lnTo>
                    <a:lnTo>
                      <a:pt x="1503" y="319"/>
                    </a:lnTo>
                    <a:lnTo>
                      <a:pt x="1505" y="321"/>
                    </a:lnTo>
                    <a:lnTo>
                      <a:pt x="1505" y="323"/>
                    </a:lnTo>
                    <a:lnTo>
                      <a:pt x="1509" y="325"/>
                    </a:lnTo>
                    <a:lnTo>
                      <a:pt x="1507" y="327"/>
                    </a:lnTo>
                    <a:lnTo>
                      <a:pt x="1505" y="329"/>
                    </a:lnTo>
                    <a:lnTo>
                      <a:pt x="1505" y="329"/>
                    </a:lnTo>
                    <a:lnTo>
                      <a:pt x="1503" y="331"/>
                    </a:lnTo>
                    <a:lnTo>
                      <a:pt x="1503" y="336"/>
                    </a:lnTo>
                    <a:lnTo>
                      <a:pt x="1503" y="338"/>
                    </a:lnTo>
                    <a:lnTo>
                      <a:pt x="1500" y="344"/>
                    </a:lnTo>
                    <a:lnTo>
                      <a:pt x="1500" y="346"/>
                    </a:lnTo>
                    <a:lnTo>
                      <a:pt x="1500" y="348"/>
                    </a:lnTo>
                    <a:lnTo>
                      <a:pt x="1502" y="348"/>
                    </a:lnTo>
                    <a:lnTo>
                      <a:pt x="1507" y="349"/>
                    </a:lnTo>
                    <a:lnTo>
                      <a:pt x="1505" y="349"/>
                    </a:lnTo>
                    <a:lnTo>
                      <a:pt x="1502" y="349"/>
                    </a:lnTo>
                    <a:lnTo>
                      <a:pt x="1500" y="349"/>
                    </a:lnTo>
                    <a:lnTo>
                      <a:pt x="1498" y="348"/>
                    </a:lnTo>
                    <a:lnTo>
                      <a:pt x="1498" y="344"/>
                    </a:lnTo>
                    <a:lnTo>
                      <a:pt x="1498" y="344"/>
                    </a:lnTo>
                    <a:lnTo>
                      <a:pt x="1502" y="340"/>
                    </a:lnTo>
                    <a:lnTo>
                      <a:pt x="1503" y="338"/>
                    </a:lnTo>
                    <a:lnTo>
                      <a:pt x="1503" y="334"/>
                    </a:lnTo>
                    <a:lnTo>
                      <a:pt x="1503" y="327"/>
                    </a:lnTo>
                    <a:lnTo>
                      <a:pt x="1503" y="325"/>
                    </a:lnTo>
                    <a:lnTo>
                      <a:pt x="1503" y="325"/>
                    </a:lnTo>
                    <a:lnTo>
                      <a:pt x="1502" y="323"/>
                    </a:lnTo>
                    <a:lnTo>
                      <a:pt x="1500" y="323"/>
                    </a:lnTo>
                    <a:lnTo>
                      <a:pt x="1498" y="321"/>
                    </a:lnTo>
                    <a:lnTo>
                      <a:pt x="1500" y="319"/>
                    </a:lnTo>
                    <a:lnTo>
                      <a:pt x="1502" y="317"/>
                    </a:lnTo>
                    <a:lnTo>
                      <a:pt x="1502" y="315"/>
                    </a:lnTo>
                    <a:lnTo>
                      <a:pt x="1500" y="313"/>
                    </a:lnTo>
                    <a:lnTo>
                      <a:pt x="1500" y="312"/>
                    </a:lnTo>
                    <a:lnTo>
                      <a:pt x="1498" y="310"/>
                    </a:lnTo>
                    <a:lnTo>
                      <a:pt x="1496" y="308"/>
                    </a:lnTo>
                    <a:lnTo>
                      <a:pt x="1492" y="308"/>
                    </a:lnTo>
                    <a:lnTo>
                      <a:pt x="1494" y="310"/>
                    </a:lnTo>
                    <a:lnTo>
                      <a:pt x="1494" y="312"/>
                    </a:lnTo>
                    <a:lnTo>
                      <a:pt x="1494" y="312"/>
                    </a:lnTo>
                    <a:lnTo>
                      <a:pt x="1492" y="313"/>
                    </a:lnTo>
                    <a:lnTo>
                      <a:pt x="1490" y="313"/>
                    </a:lnTo>
                    <a:lnTo>
                      <a:pt x="1486" y="315"/>
                    </a:lnTo>
                    <a:lnTo>
                      <a:pt x="1483" y="315"/>
                    </a:lnTo>
                    <a:lnTo>
                      <a:pt x="1479" y="313"/>
                    </a:lnTo>
                    <a:lnTo>
                      <a:pt x="1473" y="313"/>
                    </a:lnTo>
                    <a:lnTo>
                      <a:pt x="1469" y="312"/>
                    </a:lnTo>
                    <a:lnTo>
                      <a:pt x="1467" y="308"/>
                    </a:lnTo>
                    <a:lnTo>
                      <a:pt x="1471" y="306"/>
                    </a:lnTo>
                    <a:lnTo>
                      <a:pt x="1473" y="306"/>
                    </a:lnTo>
                    <a:lnTo>
                      <a:pt x="1469" y="304"/>
                    </a:lnTo>
                    <a:lnTo>
                      <a:pt x="1467" y="304"/>
                    </a:lnTo>
                    <a:lnTo>
                      <a:pt x="1465" y="304"/>
                    </a:lnTo>
                    <a:lnTo>
                      <a:pt x="1465" y="306"/>
                    </a:lnTo>
                    <a:lnTo>
                      <a:pt x="1465" y="308"/>
                    </a:lnTo>
                    <a:lnTo>
                      <a:pt x="1464" y="308"/>
                    </a:lnTo>
                    <a:lnTo>
                      <a:pt x="1464" y="308"/>
                    </a:lnTo>
                    <a:lnTo>
                      <a:pt x="1462" y="308"/>
                    </a:lnTo>
                    <a:lnTo>
                      <a:pt x="1458" y="308"/>
                    </a:lnTo>
                    <a:lnTo>
                      <a:pt x="1454" y="306"/>
                    </a:lnTo>
                    <a:lnTo>
                      <a:pt x="1450" y="306"/>
                    </a:lnTo>
                    <a:lnTo>
                      <a:pt x="1447" y="308"/>
                    </a:lnTo>
                    <a:lnTo>
                      <a:pt x="1443" y="310"/>
                    </a:lnTo>
                    <a:lnTo>
                      <a:pt x="1443" y="313"/>
                    </a:lnTo>
                    <a:lnTo>
                      <a:pt x="1445" y="313"/>
                    </a:lnTo>
                    <a:lnTo>
                      <a:pt x="1448" y="315"/>
                    </a:lnTo>
                    <a:lnTo>
                      <a:pt x="1452" y="313"/>
                    </a:lnTo>
                    <a:lnTo>
                      <a:pt x="1456" y="313"/>
                    </a:lnTo>
                    <a:lnTo>
                      <a:pt x="1458" y="313"/>
                    </a:lnTo>
                    <a:lnTo>
                      <a:pt x="1462" y="313"/>
                    </a:lnTo>
                    <a:lnTo>
                      <a:pt x="1458" y="315"/>
                    </a:lnTo>
                    <a:lnTo>
                      <a:pt x="1445" y="321"/>
                    </a:lnTo>
                    <a:lnTo>
                      <a:pt x="1445" y="321"/>
                    </a:lnTo>
                    <a:lnTo>
                      <a:pt x="1443" y="321"/>
                    </a:lnTo>
                    <a:lnTo>
                      <a:pt x="1441" y="321"/>
                    </a:lnTo>
                    <a:lnTo>
                      <a:pt x="1437" y="321"/>
                    </a:lnTo>
                    <a:lnTo>
                      <a:pt x="1437" y="321"/>
                    </a:lnTo>
                    <a:lnTo>
                      <a:pt x="1435" y="321"/>
                    </a:lnTo>
                    <a:lnTo>
                      <a:pt x="1433" y="323"/>
                    </a:lnTo>
                    <a:lnTo>
                      <a:pt x="1431" y="323"/>
                    </a:lnTo>
                    <a:lnTo>
                      <a:pt x="1420" y="327"/>
                    </a:lnTo>
                    <a:lnTo>
                      <a:pt x="1414" y="329"/>
                    </a:lnTo>
                    <a:lnTo>
                      <a:pt x="1409" y="331"/>
                    </a:lnTo>
                    <a:lnTo>
                      <a:pt x="1395" y="332"/>
                    </a:lnTo>
                    <a:lnTo>
                      <a:pt x="1390" y="332"/>
                    </a:lnTo>
                    <a:lnTo>
                      <a:pt x="1388" y="334"/>
                    </a:lnTo>
                    <a:lnTo>
                      <a:pt x="1384" y="340"/>
                    </a:lnTo>
                    <a:lnTo>
                      <a:pt x="1382" y="342"/>
                    </a:lnTo>
                    <a:lnTo>
                      <a:pt x="1378" y="344"/>
                    </a:lnTo>
                    <a:lnTo>
                      <a:pt x="1376" y="344"/>
                    </a:lnTo>
                    <a:lnTo>
                      <a:pt x="1373" y="346"/>
                    </a:lnTo>
                    <a:lnTo>
                      <a:pt x="1369" y="346"/>
                    </a:lnTo>
                    <a:lnTo>
                      <a:pt x="1375" y="342"/>
                    </a:lnTo>
                    <a:lnTo>
                      <a:pt x="1376" y="342"/>
                    </a:lnTo>
                    <a:lnTo>
                      <a:pt x="1378" y="340"/>
                    </a:lnTo>
                    <a:lnTo>
                      <a:pt x="1380" y="336"/>
                    </a:lnTo>
                    <a:lnTo>
                      <a:pt x="1384" y="329"/>
                    </a:lnTo>
                    <a:lnTo>
                      <a:pt x="1386" y="327"/>
                    </a:lnTo>
                    <a:lnTo>
                      <a:pt x="1388" y="325"/>
                    </a:lnTo>
                    <a:lnTo>
                      <a:pt x="1393" y="325"/>
                    </a:lnTo>
                    <a:lnTo>
                      <a:pt x="1395" y="323"/>
                    </a:lnTo>
                    <a:lnTo>
                      <a:pt x="1401" y="319"/>
                    </a:lnTo>
                    <a:lnTo>
                      <a:pt x="1403" y="317"/>
                    </a:lnTo>
                    <a:lnTo>
                      <a:pt x="1405" y="317"/>
                    </a:lnTo>
                    <a:lnTo>
                      <a:pt x="1416" y="315"/>
                    </a:lnTo>
                    <a:lnTo>
                      <a:pt x="1418" y="315"/>
                    </a:lnTo>
                    <a:lnTo>
                      <a:pt x="1422" y="313"/>
                    </a:lnTo>
                    <a:lnTo>
                      <a:pt x="1429" y="308"/>
                    </a:lnTo>
                    <a:lnTo>
                      <a:pt x="1441" y="302"/>
                    </a:lnTo>
                    <a:lnTo>
                      <a:pt x="1445" y="300"/>
                    </a:lnTo>
                    <a:lnTo>
                      <a:pt x="1445" y="296"/>
                    </a:lnTo>
                    <a:lnTo>
                      <a:pt x="1450" y="294"/>
                    </a:lnTo>
                    <a:lnTo>
                      <a:pt x="1450" y="294"/>
                    </a:lnTo>
                    <a:lnTo>
                      <a:pt x="1452" y="293"/>
                    </a:lnTo>
                    <a:lnTo>
                      <a:pt x="1454" y="291"/>
                    </a:lnTo>
                    <a:lnTo>
                      <a:pt x="1454" y="291"/>
                    </a:lnTo>
                    <a:lnTo>
                      <a:pt x="1469" y="283"/>
                    </a:lnTo>
                    <a:lnTo>
                      <a:pt x="1475" y="283"/>
                    </a:lnTo>
                    <a:lnTo>
                      <a:pt x="1477" y="281"/>
                    </a:lnTo>
                    <a:lnTo>
                      <a:pt x="1494" y="270"/>
                    </a:lnTo>
                    <a:lnTo>
                      <a:pt x="1498" y="266"/>
                    </a:lnTo>
                    <a:lnTo>
                      <a:pt x="1503" y="262"/>
                    </a:lnTo>
                    <a:lnTo>
                      <a:pt x="1505" y="258"/>
                    </a:lnTo>
                    <a:lnTo>
                      <a:pt x="1507" y="253"/>
                    </a:lnTo>
                    <a:lnTo>
                      <a:pt x="1505" y="251"/>
                    </a:lnTo>
                    <a:lnTo>
                      <a:pt x="1502" y="247"/>
                    </a:lnTo>
                    <a:lnTo>
                      <a:pt x="1500" y="243"/>
                    </a:lnTo>
                    <a:lnTo>
                      <a:pt x="1498" y="243"/>
                    </a:lnTo>
                    <a:lnTo>
                      <a:pt x="1494" y="245"/>
                    </a:lnTo>
                    <a:lnTo>
                      <a:pt x="1492" y="241"/>
                    </a:lnTo>
                    <a:lnTo>
                      <a:pt x="1492" y="239"/>
                    </a:lnTo>
                    <a:lnTo>
                      <a:pt x="1490" y="236"/>
                    </a:lnTo>
                    <a:lnTo>
                      <a:pt x="1486" y="234"/>
                    </a:lnTo>
                    <a:lnTo>
                      <a:pt x="1486" y="234"/>
                    </a:lnTo>
                    <a:lnTo>
                      <a:pt x="1490" y="234"/>
                    </a:lnTo>
                    <a:lnTo>
                      <a:pt x="1492" y="234"/>
                    </a:lnTo>
                    <a:lnTo>
                      <a:pt x="1496" y="238"/>
                    </a:lnTo>
                    <a:lnTo>
                      <a:pt x="1498" y="239"/>
                    </a:lnTo>
                    <a:lnTo>
                      <a:pt x="1500" y="239"/>
                    </a:lnTo>
                    <a:lnTo>
                      <a:pt x="1503" y="241"/>
                    </a:lnTo>
                    <a:lnTo>
                      <a:pt x="1503" y="243"/>
                    </a:lnTo>
                    <a:lnTo>
                      <a:pt x="1503" y="245"/>
                    </a:lnTo>
                    <a:lnTo>
                      <a:pt x="1505" y="243"/>
                    </a:lnTo>
                    <a:lnTo>
                      <a:pt x="1507" y="239"/>
                    </a:lnTo>
                    <a:lnTo>
                      <a:pt x="1509" y="234"/>
                    </a:lnTo>
                    <a:lnTo>
                      <a:pt x="1509" y="230"/>
                    </a:lnTo>
                    <a:lnTo>
                      <a:pt x="1505" y="232"/>
                    </a:lnTo>
                    <a:lnTo>
                      <a:pt x="1503" y="226"/>
                    </a:lnTo>
                    <a:lnTo>
                      <a:pt x="1502" y="220"/>
                    </a:lnTo>
                    <a:lnTo>
                      <a:pt x="1500" y="217"/>
                    </a:lnTo>
                    <a:lnTo>
                      <a:pt x="1496" y="217"/>
                    </a:lnTo>
                    <a:lnTo>
                      <a:pt x="1498" y="220"/>
                    </a:lnTo>
                    <a:lnTo>
                      <a:pt x="1496" y="222"/>
                    </a:lnTo>
                    <a:lnTo>
                      <a:pt x="1494" y="224"/>
                    </a:lnTo>
                    <a:lnTo>
                      <a:pt x="1490" y="224"/>
                    </a:lnTo>
                    <a:lnTo>
                      <a:pt x="1492" y="222"/>
                    </a:lnTo>
                    <a:lnTo>
                      <a:pt x="1492" y="222"/>
                    </a:lnTo>
                    <a:lnTo>
                      <a:pt x="1492" y="220"/>
                    </a:lnTo>
                    <a:lnTo>
                      <a:pt x="1490" y="213"/>
                    </a:lnTo>
                    <a:lnTo>
                      <a:pt x="1490" y="213"/>
                    </a:lnTo>
                    <a:lnTo>
                      <a:pt x="1486" y="211"/>
                    </a:lnTo>
                    <a:lnTo>
                      <a:pt x="1484" y="211"/>
                    </a:lnTo>
                    <a:lnTo>
                      <a:pt x="1481" y="211"/>
                    </a:lnTo>
                    <a:lnTo>
                      <a:pt x="1479" y="213"/>
                    </a:lnTo>
                    <a:lnTo>
                      <a:pt x="1481" y="209"/>
                    </a:lnTo>
                    <a:lnTo>
                      <a:pt x="1479" y="207"/>
                    </a:lnTo>
                    <a:lnTo>
                      <a:pt x="1477" y="205"/>
                    </a:lnTo>
                    <a:lnTo>
                      <a:pt x="1471" y="203"/>
                    </a:lnTo>
                    <a:lnTo>
                      <a:pt x="1467" y="202"/>
                    </a:lnTo>
                    <a:lnTo>
                      <a:pt x="1464" y="202"/>
                    </a:lnTo>
                    <a:lnTo>
                      <a:pt x="1462" y="200"/>
                    </a:lnTo>
                    <a:lnTo>
                      <a:pt x="1458" y="200"/>
                    </a:lnTo>
                    <a:lnTo>
                      <a:pt x="1447" y="202"/>
                    </a:lnTo>
                    <a:lnTo>
                      <a:pt x="1445" y="202"/>
                    </a:lnTo>
                    <a:lnTo>
                      <a:pt x="1437" y="200"/>
                    </a:lnTo>
                    <a:lnTo>
                      <a:pt x="1420" y="202"/>
                    </a:lnTo>
                    <a:lnTo>
                      <a:pt x="1416" y="202"/>
                    </a:lnTo>
                    <a:lnTo>
                      <a:pt x="1416" y="203"/>
                    </a:lnTo>
                    <a:lnTo>
                      <a:pt x="1414" y="205"/>
                    </a:lnTo>
                    <a:lnTo>
                      <a:pt x="1412" y="207"/>
                    </a:lnTo>
                    <a:lnTo>
                      <a:pt x="1411" y="207"/>
                    </a:lnTo>
                    <a:lnTo>
                      <a:pt x="1407" y="207"/>
                    </a:lnTo>
                    <a:lnTo>
                      <a:pt x="1403" y="207"/>
                    </a:lnTo>
                    <a:lnTo>
                      <a:pt x="1401" y="207"/>
                    </a:lnTo>
                    <a:lnTo>
                      <a:pt x="1397" y="207"/>
                    </a:lnTo>
                    <a:lnTo>
                      <a:pt x="1393" y="209"/>
                    </a:lnTo>
                    <a:lnTo>
                      <a:pt x="1392" y="207"/>
                    </a:lnTo>
                    <a:lnTo>
                      <a:pt x="1390" y="205"/>
                    </a:lnTo>
                    <a:lnTo>
                      <a:pt x="1390" y="205"/>
                    </a:lnTo>
                    <a:lnTo>
                      <a:pt x="1393" y="205"/>
                    </a:lnTo>
                    <a:lnTo>
                      <a:pt x="1393" y="205"/>
                    </a:lnTo>
                    <a:lnTo>
                      <a:pt x="1395" y="205"/>
                    </a:lnTo>
                    <a:lnTo>
                      <a:pt x="1399" y="202"/>
                    </a:lnTo>
                    <a:lnTo>
                      <a:pt x="1407" y="194"/>
                    </a:lnTo>
                    <a:lnTo>
                      <a:pt x="1403" y="192"/>
                    </a:lnTo>
                    <a:lnTo>
                      <a:pt x="1401" y="192"/>
                    </a:lnTo>
                    <a:lnTo>
                      <a:pt x="1395" y="192"/>
                    </a:lnTo>
                    <a:lnTo>
                      <a:pt x="1393" y="192"/>
                    </a:lnTo>
                    <a:lnTo>
                      <a:pt x="1390" y="192"/>
                    </a:lnTo>
                    <a:lnTo>
                      <a:pt x="1388" y="192"/>
                    </a:lnTo>
                    <a:lnTo>
                      <a:pt x="1386" y="192"/>
                    </a:lnTo>
                    <a:lnTo>
                      <a:pt x="1382" y="192"/>
                    </a:lnTo>
                    <a:lnTo>
                      <a:pt x="1380" y="192"/>
                    </a:lnTo>
                    <a:lnTo>
                      <a:pt x="1380" y="192"/>
                    </a:lnTo>
                    <a:lnTo>
                      <a:pt x="1378" y="192"/>
                    </a:lnTo>
                    <a:lnTo>
                      <a:pt x="1378" y="190"/>
                    </a:lnTo>
                    <a:lnTo>
                      <a:pt x="1378" y="190"/>
                    </a:lnTo>
                    <a:lnTo>
                      <a:pt x="1376" y="190"/>
                    </a:lnTo>
                    <a:lnTo>
                      <a:pt x="1371" y="190"/>
                    </a:lnTo>
                    <a:lnTo>
                      <a:pt x="1356" y="190"/>
                    </a:lnTo>
                    <a:lnTo>
                      <a:pt x="1357" y="188"/>
                    </a:lnTo>
                    <a:lnTo>
                      <a:pt x="1371" y="186"/>
                    </a:lnTo>
                    <a:lnTo>
                      <a:pt x="1373" y="186"/>
                    </a:lnTo>
                    <a:lnTo>
                      <a:pt x="1380" y="183"/>
                    </a:lnTo>
                    <a:lnTo>
                      <a:pt x="1384" y="183"/>
                    </a:lnTo>
                    <a:lnTo>
                      <a:pt x="1382" y="181"/>
                    </a:lnTo>
                    <a:lnTo>
                      <a:pt x="1378" y="179"/>
                    </a:lnTo>
                    <a:lnTo>
                      <a:pt x="1373" y="179"/>
                    </a:lnTo>
                    <a:lnTo>
                      <a:pt x="1369" y="177"/>
                    </a:lnTo>
                    <a:lnTo>
                      <a:pt x="1359" y="175"/>
                    </a:lnTo>
                    <a:lnTo>
                      <a:pt x="1356" y="175"/>
                    </a:lnTo>
                    <a:lnTo>
                      <a:pt x="1354" y="173"/>
                    </a:lnTo>
                    <a:lnTo>
                      <a:pt x="1350" y="175"/>
                    </a:lnTo>
                    <a:lnTo>
                      <a:pt x="1348" y="175"/>
                    </a:lnTo>
                    <a:lnTo>
                      <a:pt x="1344" y="177"/>
                    </a:lnTo>
                    <a:lnTo>
                      <a:pt x="1333" y="179"/>
                    </a:lnTo>
                    <a:lnTo>
                      <a:pt x="1329" y="179"/>
                    </a:lnTo>
                    <a:lnTo>
                      <a:pt x="1312" y="186"/>
                    </a:lnTo>
                    <a:lnTo>
                      <a:pt x="1304" y="192"/>
                    </a:lnTo>
                    <a:lnTo>
                      <a:pt x="1302" y="194"/>
                    </a:lnTo>
                    <a:lnTo>
                      <a:pt x="1302" y="194"/>
                    </a:lnTo>
                    <a:lnTo>
                      <a:pt x="1302" y="196"/>
                    </a:lnTo>
                    <a:lnTo>
                      <a:pt x="1304" y="200"/>
                    </a:lnTo>
                    <a:lnTo>
                      <a:pt x="1304" y="202"/>
                    </a:lnTo>
                    <a:lnTo>
                      <a:pt x="1304" y="202"/>
                    </a:lnTo>
                    <a:lnTo>
                      <a:pt x="1304" y="203"/>
                    </a:lnTo>
                    <a:lnTo>
                      <a:pt x="1302" y="205"/>
                    </a:lnTo>
                    <a:lnTo>
                      <a:pt x="1302" y="207"/>
                    </a:lnTo>
                    <a:lnTo>
                      <a:pt x="1304" y="207"/>
                    </a:lnTo>
                    <a:lnTo>
                      <a:pt x="1304" y="207"/>
                    </a:lnTo>
                    <a:lnTo>
                      <a:pt x="1306" y="207"/>
                    </a:lnTo>
                    <a:lnTo>
                      <a:pt x="1314" y="209"/>
                    </a:lnTo>
                    <a:lnTo>
                      <a:pt x="1312" y="209"/>
                    </a:lnTo>
                    <a:lnTo>
                      <a:pt x="1310" y="209"/>
                    </a:lnTo>
                    <a:lnTo>
                      <a:pt x="1301" y="207"/>
                    </a:lnTo>
                    <a:lnTo>
                      <a:pt x="1299" y="207"/>
                    </a:lnTo>
                    <a:lnTo>
                      <a:pt x="1297" y="207"/>
                    </a:lnTo>
                    <a:lnTo>
                      <a:pt x="1293" y="209"/>
                    </a:lnTo>
                    <a:lnTo>
                      <a:pt x="1293" y="209"/>
                    </a:lnTo>
                    <a:lnTo>
                      <a:pt x="1280" y="209"/>
                    </a:lnTo>
                    <a:lnTo>
                      <a:pt x="1274" y="207"/>
                    </a:lnTo>
                    <a:lnTo>
                      <a:pt x="1270" y="207"/>
                    </a:lnTo>
                    <a:lnTo>
                      <a:pt x="1268" y="209"/>
                    </a:lnTo>
                    <a:lnTo>
                      <a:pt x="1278" y="215"/>
                    </a:lnTo>
                    <a:lnTo>
                      <a:pt x="1282" y="217"/>
                    </a:lnTo>
                    <a:lnTo>
                      <a:pt x="1284" y="220"/>
                    </a:lnTo>
                    <a:lnTo>
                      <a:pt x="1285" y="224"/>
                    </a:lnTo>
                    <a:lnTo>
                      <a:pt x="1284" y="230"/>
                    </a:lnTo>
                    <a:lnTo>
                      <a:pt x="1282" y="234"/>
                    </a:lnTo>
                    <a:lnTo>
                      <a:pt x="1278" y="234"/>
                    </a:lnTo>
                    <a:lnTo>
                      <a:pt x="1280" y="234"/>
                    </a:lnTo>
                    <a:lnTo>
                      <a:pt x="1282" y="232"/>
                    </a:lnTo>
                    <a:lnTo>
                      <a:pt x="1282" y="230"/>
                    </a:lnTo>
                    <a:lnTo>
                      <a:pt x="1284" y="228"/>
                    </a:lnTo>
                    <a:lnTo>
                      <a:pt x="1284" y="226"/>
                    </a:lnTo>
                    <a:lnTo>
                      <a:pt x="1284" y="224"/>
                    </a:lnTo>
                    <a:lnTo>
                      <a:pt x="1282" y="222"/>
                    </a:lnTo>
                    <a:lnTo>
                      <a:pt x="1280" y="222"/>
                    </a:lnTo>
                    <a:lnTo>
                      <a:pt x="1278" y="220"/>
                    </a:lnTo>
                    <a:lnTo>
                      <a:pt x="1274" y="219"/>
                    </a:lnTo>
                    <a:lnTo>
                      <a:pt x="1270" y="219"/>
                    </a:lnTo>
                    <a:lnTo>
                      <a:pt x="1268" y="219"/>
                    </a:lnTo>
                    <a:lnTo>
                      <a:pt x="1266" y="219"/>
                    </a:lnTo>
                    <a:lnTo>
                      <a:pt x="1265" y="219"/>
                    </a:lnTo>
                    <a:lnTo>
                      <a:pt x="1261" y="220"/>
                    </a:lnTo>
                    <a:lnTo>
                      <a:pt x="1255" y="222"/>
                    </a:lnTo>
                    <a:lnTo>
                      <a:pt x="1253" y="222"/>
                    </a:lnTo>
                    <a:lnTo>
                      <a:pt x="1251" y="222"/>
                    </a:lnTo>
                    <a:lnTo>
                      <a:pt x="1249" y="224"/>
                    </a:lnTo>
                    <a:lnTo>
                      <a:pt x="1249" y="224"/>
                    </a:lnTo>
                    <a:lnTo>
                      <a:pt x="1249" y="226"/>
                    </a:lnTo>
                    <a:lnTo>
                      <a:pt x="1249" y="226"/>
                    </a:lnTo>
                    <a:lnTo>
                      <a:pt x="1248" y="228"/>
                    </a:lnTo>
                    <a:lnTo>
                      <a:pt x="1248" y="226"/>
                    </a:lnTo>
                    <a:lnTo>
                      <a:pt x="1246" y="226"/>
                    </a:lnTo>
                    <a:lnTo>
                      <a:pt x="1244" y="226"/>
                    </a:lnTo>
                    <a:lnTo>
                      <a:pt x="1244" y="226"/>
                    </a:lnTo>
                    <a:lnTo>
                      <a:pt x="1242" y="226"/>
                    </a:lnTo>
                    <a:lnTo>
                      <a:pt x="1240" y="228"/>
                    </a:lnTo>
                    <a:lnTo>
                      <a:pt x="1238" y="228"/>
                    </a:lnTo>
                    <a:lnTo>
                      <a:pt x="1236" y="230"/>
                    </a:lnTo>
                    <a:lnTo>
                      <a:pt x="1230" y="232"/>
                    </a:lnTo>
                    <a:lnTo>
                      <a:pt x="1232" y="226"/>
                    </a:lnTo>
                    <a:lnTo>
                      <a:pt x="1229" y="228"/>
                    </a:lnTo>
                    <a:lnTo>
                      <a:pt x="1221" y="230"/>
                    </a:lnTo>
                    <a:lnTo>
                      <a:pt x="1217" y="232"/>
                    </a:lnTo>
                    <a:lnTo>
                      <a:pt x="1221" y="228"/>
                    </a:lnTo>
                    <a:lnTo>
                      <a:pt x="1223" y="226"/>
                    </a:lnTo>
                    <a:lnTo>
                      <a:pt x="1225" y="222"/>
                    </a:lnTo>
                    <a:lnTo>
                      <a:pt x="1221" y="222"/>
                    </a:lnTo>
                    <a:lnTo>
                      <a:pt x="1219" y="220"/>
                    </a:lnTo>
                    <a:lnTo>
                      <a:pt x="1215" y="220"/>
                    </a:lnTo>
                    <a:lnTo>
                      <a:pt x="1191" y="222"/>
                    </a:lnTo>
                    <a:lnTo>
                      <a:pt x="1189" y="222"/>
                    </a:lnTo>
                    <a:lnTo>
                      <a:pt x="1187" y="222"/>
                    </a:lnTo>
                    <a:lnTo>
                      <a:pt x="1187" y="224"/>
                    </a:lnTo>
                    <a:lnTo>
                      <a:pt x="1185" y="224"/>
                    </a:lnTo>
                    <a:lnTo>
                      <a:pt x="1185" y="224"/>
                    </a:lnTo>
                    <a:lnTo>
                      <a:pt x="1183" y="222"/>
                    </a:lnTo>
                    <a:lnTo>
                      <a:pt x="1181" y="222"/>
                    </a:lnTo>
                    <a:lnTo>
                      <a:pt x="1179" y="222"/>
                    </a:lnTo>
                    <a:lnTo>
                      <a:pt x="1179" y="224"/>
                    </a:lnTo>
                    <a:lnTo>
                      <a:pt x="1177" y="224"/>
                    </a:lnTo>
                    <a:lnTo>
                      <a:pt x="1177" y="226"/>
                    </a:lnTo>
                    <a:lnTo>
                      <a:pt x="1177" y="224"/>
                    </a:lnTo>
                    <a:lnTo>
                      <a:pt x="1176" y="224"/>
                    </a:lnTo>
                    <a:lnTo>
                      <a:pt x="1176" y="224"/>
                    </a:lnTo>
                    <a:lnTo>
                      <a:pt x="1174" y="224"/>
                    </a:lnTo>
                    <a:lnTo>
                      <a:pt x="1174" y="228"/>
                    </a:lnTo>
                    <a:lnTo>
                      <a:pt x="1174" y="230"/>
                    </a:lnTo>
                    <a:lnTo>
                      <a:pt x="1174" y="230"/>
                    </a:lnTo>
                    <a:lnTo>
                      <a:pt x="1176" y="230"/>
                    </a:lnTo>
                    <a:lnTo>
                      <a:pt x="1176" y="230"/>
                    </a:lnTo>
                    <a:lnTo>
                      <a:pt x="1176" y="230"/>
                    </a:lnTo>
                    <a:lnTo>
                      <a:pt x="1177" y="230"/>
                    </a:lnTo>
                    <a:lnTo>
                      <a:pt x="1177" y="228"/>
                    </a:lnTo>
                    <a:lnTo>
                      <a:pt x="1177" y="228"/>
                    </a:lnTo>
                    <a:lnTo>
                      <a:pt x="1179" y="230"/>
                    </a:lnTo>
                    <a:lnTo>
                      <a:pt x="1181" y="230"/>
                    </a:lnTo>
                    <a:lnTo>
                      <a:pt x="1181" y="230"/>
                    </a:lnTo>
                    <a:lnTo>
                      <a:pt x="1183" y="230"/>
                    </a:lnTo>
                    <a:lnTo>
                      <a:pt x="1183" y="230"/>
                    </a:lnTo>
                    <a:lnTo>
                      <a:pt x="1183" y="228"/>
                    </a:lnTo>
                    <a:lnTo>
                      <a:pt x="1185" y="228"/>
                    </a:lnTo>
                    <a:lnTo>
                      <a:pt x="1185" y="228"/>
                    </a:lnTo>
                    <a:lnTo>
                      <a:pt x="1185" y="228"/>
                    </a:lnTo>
                    <a:lnTo>
                      <a:pt x="1185" y="228"/>
                    </a:lnTo>
                    <a:lnTo>
                      <a:pt x="1194" y="228"/>
                    </a:lnTo>
                    <a:lnTo>
                      <a:pt x="1193" y="230"/>
                    </a:lnTo>
                    <a:lnTo>
                      <a:pt x="1189" y="232"/>
                    </a:lnTo>
                    <a:lnTo>
                      <a:pt x="1164" y="238"/>
                    </a:lnTo>
                    <a:lnTo>
                      <a:pt x="1158" y="238"/>
                    </a:lnTo>
                    <a:lnTo>
                      <a:pt x="1157" y="239"/>
                    </a:lnTo>
                    <a:lnTo>
                      <a:pt x="1153" y="241"/>
                    </a:lnTo>
                    <a:lnTo>
                      <a:pt x="1151" y="241"/>
                    </a:lnTo>
                    <a:lnTo>
                      <a:pt x="1147" y="241"/>
                    </a:lnTo>
                    <a:lnTo>
                      <a:pt x="1139" y="243"/>
                    </a:lnTo>
                    <a:lnTo>
                      <a:pt x="1134" y="243"/>
                    </a:lnTo>
                    <a:lnTo>
                      <a:pt x="1130" y="245"/>
                    </a:lnTo>
                    <a:lnTo>
                      <a:pt x="1128" y="245"/>
                    </a:lnTo>
                    <a:lnTo>
                      <a:pt x="1124" y="249"/>
                    </a:lnTo>
                    <a:lnTo>
                      <a:pt x="1122" y="251"/>
                    </a:lnTo>
                    <a:lnTo>
                      <a:pt x="1121" y="251"/>
                    </a:lnTo>
                    <a:lnTo>
                      <a:pt x="1117" y="251"/>
                    </a:lnTo>
                    <a:lnTo>
                      <a:pt x="1113" y="251"/>
                    </a:lnTo>
                    <a:lnTo>
                      <a:pt x="1109" y="253"/>
                    </a:lnTo>
                    <a:lnTo>
                      <a:pt x="1103" y="258"/>
                    </a:lnTo>
                    <a:lnTo>
                      <a:pt x="1098" y="262"/>
                    </a:lnTo>
                    <a:lnTo>
                      <a:pt x="1094" y="264"/>
                    </a:lnTo>
                    <a:lnTo>
                      <a:pt x="1090" y="266"/>
                    </a:lnTo>
                    <a:lnTo>
                      <a:pt x="1088" y="266"/>
                    </a:lnTo>
                    <a:lnTo>
                      <a:pt x="1085" y="264"/>
                    </a:lnTo>
                    <a:lnTo>
                      <a:pt x="1083" y="262"/>
                    </a:lnTo>
                    <a:lnTo>
                      <a:pt x="1081" y="264"/>
                    </a:lnTo>
                    <a:lnTo>
                      <a:pt x="1079" y="266"/>
                    </a:lnTo>
                    <a:lnTo>
                      <a:pt x="1079" y="266"/>
                    </a:lnTo>
                    <a:lnTo>
                      <a:pt x="1079" y="268"/>
                    </a:lnTo>
                    <a:lnTo>
                      <a:pt x="1081" y="268"/>
                    </a:lnTo>
                    <a:lnTo>
                      <a:pt x="1083" y="268"/>
                    </a:lnTo>
                    <a:lnTo>
                      <a:pt x="1085" y="270"/>
                    </a:lnTo>
                    <a:lnTo>
                      <a:pt x="1086" y="270"/>
                    </a:lnTo>
                    <a:lnTo>
                      <a:pt x="1086" y="274"/>
                    </a:lnTo>
                    <a:lnTo>
                      <a:pt x="1085" y="276"/>
                    </a:lnTo>
                    <a:lnTo>
                      <a:pt x="1079" y="281"/>
                    </a:lnTo>
                    <a:lnTo>
                      <a:pt x="1077" y="283"/>
                    </a:lnTo>
                    <a:lnTo>
                      <a:pt x="1075" y="283"/>
                    </a:lnTo>
                    <a:lnTo>
                      <a:pt x="1073" y="283"/>
                    </a:lnTo>
                    <a:lnTo>
                      <a:pt x="1071" y="281"/>
                    </a:lnTo>
                    <a:lnTo>
                      <a:pt x="1067" y="279"/>
                    </a:lnTo>
                    <a:lnTo>
                      <a:pt x="1066" y="279"/>
                    </a:lnTo>
                    <a:lnTo>
                      <a:pt x="1066" y="281"/>
                    </a:lnTo>
                    <a:lnTo>
                      <a:pt x="1064" y="281"/>
                    </a:lnTo>
                    <a:lnTo>
                      <a:pt x="1064" y="281"/>
                    </a:lnTo>
                    <a:lnTo>
                      <a:pt x="1062" y="281"/>
                    </a:lnTo>
                    <a:lnTo>
                      <a:pt x="1062" y="281"/>
                    </a:lnTo>
                    <a:lnTo>
                      <a:pt x="1060" y="283"/>
                    </a:lnTo>
                    <a:lnTo>
                      <a:pt x="1060" y="285"/>
                    </a:lnTo>
                    <a:lnTo>
                      <a:pt x="1066" y="287"/>
                    </a:lnTo>
                    <a:lnTo>
                      <a:pt x="1071" y="289"/>
                    </a:lnTo>
                    <a:lnTo>
                      <a:pt x="1077" y="291"/>
                    </a:lnTo>
                    <a:lnTo>
                      <a:pt x="1083" y="294"/>
                    </a:lnTo>
                    <a:lnTo>
                      <a:pt x="1081" y="296"/>
                    </a:lnTo>
                    <a:lnTo>
                      <a:pt x="1079" y="296"/>
                    </a:lnTo>
                    <a:lnTo>
                      <a:pt x="1077" y="296"/>
                    </a:lnTo>
                    <a:lnTo>
                      <a:pt x="1077" y="294"/>
                    </a:lnTo>
                    <a:lnTo>
                      <a:pt x="1073" y="293"/>
                    </a:lnTo>
                    <a:lnTo>
                      <a:pt x="1073" y="293"/>
                    </a:lnTo>
                    <a:lnTo>
                      <a:pt x="1069" y="293"/>
                    </a:lnTo>
                    <a:lnTo>
                      <a:pt x="1067" y="293"/>
                    </a:lnTo>
                    <a:lnTo>
                      <a:pt x="1066" y="294"/>
                    </a:lnTo>
                    <a:lnTo>
                      <a:pt x="1064" y="296"/>
                    </a:lnTo>
                    <a:lnTo>
                      <a:pt x="1067" y="298"/>
                    </a:lnTo>
                    <a:lnTo>
                      <a:pt x="1069" y="298"/>
                    </a:lnTo>
                    <a:lnTo>
                      <a:pt x="1073" y="300"/>
                    </a:lnTo>
                    <a:lnTo>
                      <a:pt x="1075" y="302"/>
                    </a:lnTo>
                    <a:lnTo>
                      <a:pt x="1081" y="308"/>
                    </a:lnTo>
                    <a:lnTo>
                      <a:pt x="1083" y="310"/>
                    </a:lnTo>
                    <a:lnTo>
                      <a:pt x="1085" y="310"/>
                    </a:lnTo>
                    <a:lnTo>
                      <a:pt x="1086" y="312"/>
                    </a:lnTo>
                    <a:lnTo>
                      <a:pt x="1088" y="312"/>
                    </a:lnTo>
                    <a:lnTo>
                      <a:pt x="1086" y="313"/>
                    </a:lnTo>
                    <a:lnTo>
                      <a:pt x="1083" y="315"/>
                    </a:lnTo>
                    <a:lnTo>
                      <a:pt x="1079" y="317"/>
                    </a:lnTo>
                    <a:lnTo>
                      <a:pt x="1077" y="317"/>
                    </a:lnTo>
                    <a:lnTo>
                      <a:pt x="1069" y="319"/>
                    </a:lnTo>
                    <a:lnTo>
                      <a:pt x="1066" y="319"/>
                    </a:lnTo>
                    <a:lnTo>
                      <a:pt x="1062" y="323"/>
                    </a:lnTo>
                    <a:lnTo>
                      <a:pt x="1066" y="327"/>
                    </a:lnTo>
                    <a:lnTo>
                      <a:pt x="1075" y="332"/>
                    </a:lnTo>
                    <a:lnTo>
                      <a:pt x="1073" y="334"/>
                    </a:lnTo>
                    <a:lnTo>
                      <a:pt x="1069" y="332"/>
                    </a:lnTo>
                    <a:lnTo>
                      <a:pt x="1066" y="329"/>
                    </a:lnTo>
                    <a:lnTo>
                      <a:pt x="1062" y="325"/>
                    </a:lnTo>
                    <a:lnTo>
                      <a:pt x="1060" y="323"/>
                    </a:lnTo>
                    <a:lnTo>
                      <a:pt x="1060" y="321"/>
                    </a:lnTo>
                    <a:lnTo>
                      <a:pt x="1062" y="319"/>
                    </a:lnTo>
                    <a:lnTo>
                      <a:pt x="1064" y="319"/>
                    </a:lnTo>
                    <a:lnTo>
                      <a:pt x="1069" y="317"/>
                    </a:lnTo>
                    <a:lnTo>
                      <a:pt x="1071" y="315"/>
                    </a:lnTo>
                    <a:lnTo>
                      <a:pt x="1081" y="312"/>
                    </a:lnTo>
                    <a:lnTo>
                      <a:pt x="1077" y="310"/>
                    </a:lnTo>
                    <a:lnTo>
                      <a:pt x="1071" y="310"/>
                    </a:lnTo>
                    <a:lnTo>
                      <a:pt x="1060" y="312"/>
                    </a:lnTo>
                    <a:lnTo>
                      <a:pt x="1058" y="312"/>
                    </a:lnTo>
                    <a:lnTo>
                      <a:pt x="1056" y="312"/>
                    </a:lnTo>
                    <a:lnTo>
                      <a:pt x="1056" y="312"/>
                    </a:lnTo>
                    <a:lnTo>
                      <a:pt x="1054" y="313"/>
                    </a:lnTo>
                    <a:lnTo>
                      <a:pt x="1054" y="313"/>
                    </a:lnTo>
                    <a:lnTo>
                      <a:pt x="1052" y="313"/>
                    </a:lnTo>
                    <a:lnTo>
                      <a:pt x="1050" y="313"/>
                    </a:lnTo>
                    <a:lnTo>
                      <a:pt x="1049" y="313"/>
                    </a:lnTo>
                    <a:lnTo>
                      <a:pt x="1043" y="313"/>
                    </a:lnTo>
                    <a:lnTo>
                      <a:pt x="1041" y="313"/>
                    </a:lnTo>
                    <a:lnTo>
                      <a:pt x="980" y="317"/>
                    </a:lnTo>
                    <a:lnTo>
                      <a:pt x="978" y="319"/>
                    </a:lnTo>
                    <a:lnTo>
                      <a:pt x="976" y="319"/>
                    </a:lnTo>
                    <a:lnTo>
                      <a:pt x="976" y="319"/>
                    </a:lnTo>
                    <a:lnTo>
                      <a:pt x="976" y="321"/>
                    </a:lnTo>
                    <a:lnTo>
                      <a:pt x="975" y="323"/>
                    </a:lnTo>
                    <a:lnTo>
                      <a:pt x="975" y="323"/>
                    </a:lnTo>
                    <a:lnTo>
                      <a:pt x="975" y="325"/>
                    </a:lnTo>
                    <a:lnTo>
                      <a:pt x="973" y="325"/>
                    </a:lnTo>
                    <a:lnTo>
                      <a:pt x="975" y="329"/>
                    </a:lnTo>
                    <a:lnTo>
                      <a:pt x="975" y="332"/>
                    </a:lnTo>
                    <a:lnTo>
                      <a:pt x="975" y="334"/>
                    </a:lnTo>
                    <a:lnTo>
                      <a:pt x="976" y="334"/>
                    </a:lnTo>
                    <a:lnTo>
                      <a:pt x="978" y="336"/>
                    </a:lnTo>
                    <a:lnTo>
                      <a:pt x="978" y="336"/>
                    </a:lnTo>
                    <a:lnTo>
                      <a:pt x="980" y="338"/>
                    </a:lnTo>
                    <a:lnTo>
                      <a:pt x="980" y="340"/>
                    </a:lnTo>
                    <a:lnTo>
                      <a:pt x="980" y="342"/>
                    </a:lnTo>
                    <a:lnTo>
                      <a:pt x="978" y="346"/>
                    </a:lnTo>
                    <a:lnTo>
                      <a:pt x="978" y="348"/>
                    </a:lnTo>
                    <a:lnTo>
                      <a:pt x="978" y="349"/>
                    </a:lnTo>
                    <a:lnTo>
                      <a:pt x="980" y="353"/>
                    </a:lnTo>
                    <a:lnTo>
                      <a:pt x="982" y="355"/>
                    </a:lnTo>
                    <a:lnTo>
                      <a:pt x="984" y="357"/>
                    </a:lnTo>
                    <a:lnTo>
                      <a:pt x="988" y="359"/>
                    </a:lnTo>
                    <a:lnTo>
                      <a:pt x="995" y="359"/>
                    </a:lnTo>
                    <a:lnTo>
                      <a:pt x="999" y="361"/>
                    </a:lnTo>
                    <a:lnTo>
                      <a:pt x="1003" y="363"/>
                    </a:lnTo>
                    <a:lnTo>
                      <a:pt x="1003" y="365"/>
                    </a:lnTo>
                    <a:lnTo>
                      <a:pt x="1005" y="367"/>
                    </a:lnTo>
                    <a:lnTo>
                      <a:pt x="1005" y="368"/>
                    </a:lnTo>
                    <a:lnTo>
                      <a:pt x="1007" y="368"/>
                    </a:lnTo>
                    <a:lnTo>
                      <a:pt x="1009" y="370"/>
                    </a:lnTo>
                    <a:lnTo>
                      <a:pt x="1011" y="372"/>
                    </a:lnTo>
                    <a:lnTo>
                      <a:pt x="1013" y="372"/>
                    </a:lnTo>
                    <a:lnTo>
                      <a:pt x="1020" y="374"/>
                    </a:lnTo>
                    <a:lnTo>
                      <a:pt x="1022" y="376"/>
                    </a:lnTo>
                    <a:lnTo>
                      <a:pt x="1024" y="380"/>
                    </a:lnTo>
                    <a:lnTo>
                      <a:pt x="1024" y="382"/>
                    </a:lnTo>
                    <a:lnTo>
                      <a:pt x="1022" y="386"/>
                    </a:lnTo>
                    <a:lnTo>
                      <a:pt x="1020" y="387"/>
                    </a:lnTo>
                    <a:lnTo>
                      <a:pt x="1018" y="391"/>
                    </a:lnTo>
                    <a:lnTo>
                      <a:pt x="1018" y="393"/>
                    </a:lnTo>
                    <a:lnTo>
                      <a:pt x="1018" y="395"/>
                    </a:lnTo>
                    <a:lnTo>
                      <a:pt x="1020" y="397"/>
                    </a:lnTo>
                    <a:lnTo>
                      <a:pt x="1022" y="401"/>
                    </a:lnTo>
                    <a:lnTo>
                      <a:pt x="1026" y="405"/>
                    </a:lnTo>
                    <a:lnTo>
                      <a:pt x="1026" y="408"/>
                    </a:lnTo>
                    <a:lnTo>
                      <a:pt x="1026" y="412"/>
                    </a:lnTo>
                    <a:lnTo>
                      <a:pt x="1026" y="414"/>
                    </a:lnTo>
                    <a:lnTo>
                      <a:pt x="1022" y="416"/>
                    </a:lnTo>
                    <a:lnTo>
                      <a:pt x="1020" y="416"/>
                    </a:lnTo>
                    <a:lnTo>
                      <a:pt x="1020" y="416"/>
                    </a:lnTo>
                    <a:lnTo>
                      <a:pt x="1018" y="418"/>
                    </a:lnTo>
                    <a:lnTo>
                      <a:pt x="1016" y="418"/>
                    </a:lnTo>
                    <a:lnTo>
                      <a:pt x="1016" y="418"/>
                    </a:lnTo>
                    <a:lnTo>
                      <a:pt x="1016" y="420"/>
                    </a:lnTo>
                    <a:lnTo>
                      <a:pt x="1018" y="420"/>
                    </a:lnTo>
                    <a:lnTo>
                      <a:pt x="1018" y="422"/>
                    </a:lnTo>
                    <a:lnTo>
                      <a:pt x="1016" y="422"/>
                    </a:lnTo>
                    <a:lnTo>
                      <a:pt x="1016" y="423"/>
                    </a:lnTo>
                    <a:lnTo>
                      <a:pt x="1014" y="423"/>
                    </a:lnTo>
                    <a:lnTo>
                      <a:pt x="1013" y="423"/>
                    </a:lnTo>
                    <a:lnTo>
                      <a:pt x="1011" y="420"/>
                    </a:lnTo>
                    <a:lnTo>
                      <a:pt x="1013" y="416"/>
                    </a:lnTo>
                    <a:lnTo>
                      <a:pt x="1014" y="412"/>
                    </a:lnTo>
                    <a:lnTo>
                      <a:pt x="1016" y="408"/>
                    </a:lnTo>
                    <a:lnTo>
                      <a:pt x="1016" y="405"/>
                    </a:lnTo>
                    <a:lnTo>
                      <a:pt x="1014" y="401"/>
                    </a:lnTo>
                    <a:lnTo>
                      <a:pt x="1013" y="399"/>
                    </a:lnTo>
                    <a:lnTo>
                      <a:pt x="1009" y="401"/>
                    </a:lnTo>
                    <a:lnTo>
                      <a:pt x="1009" y="401"/>
                    </a:lnTo>
                    <a:lnTo>
                      <a:pt x="1005" y="406"/>
                    </a:lnTo>
                    <a:lnTo>
                      <a:pt x="1003" y="410"/>
                    </a:lnTo>
                    <a:lnTo>
                      <a:pt x="1003" y="412"/>
                    </a:lnTo>
                    <a:lnTo>
                      <a:pt x="1003" y="414"/>
                    </a:lnTo>
                    <a:lnTo>
                      <a:pt x="1003" y="412"/>
                    </a:lnTo>
                    <a:lnTo>
                      <a:pt x="1003" y="410"/>
                    </a:lnTo>
                    <a:lnTo>
                      <a:pt x="1003" y="408"/>
                    </a:lnTo>
                    <a:lnTo>
                      <a:pt x="1003" y="405"/>
                    </a:lnTo>
                    <a:lnTo>
                      <a:pt x="1005" y="403"/>
                    </a:lnTo>
                    <a:lnTo>
                      <a:pt x="1005" y="401"/>
                    </a:lnTo>
                    <a:lnTo>
                      <a:pt x="1003" y="399"/>
                    </a:lnTo>
                    <a:lnTo>
                      <a:pt x="1003" y="397"/>
                    </a:lnTo>
                    <a:lnTo>
                      <a:pt x="1003" y="395"/>
                    </a:lnTo>
                    <a:lnTo>
                      <a:pt x="1003" y="393"/>
                    </a:lnTo>
                    <a:lnTo>
                      <a:pt x="1005" y="391"/>
                    </a:lnTo>
                    <a:lnTo>
                      <a:pt x="1005" y="391"/>
                    </a:lnTo>
                    <a:lnTo>
                      <a:pt x="1005" y="389"/>
                    </a:lnTo>
                    <a:lnTo>
                      <a:pt x="1013" y="386"/>
                    </a:lnTo>
                    <a:lnTo>
                      <a:pt x="1014" y="384"/>
                    </a:lnTo>
                    <a:lnTo>
                      <a:pt x="1016" y="382"/>
                    </a:lnTo>
                    <a:lnTo>
                      <a:pt x="1018" y="380"/>
                    </a:lnTo>
                    <a:lnTo>
                      <a:pt x="1018" y="378"/>
                    </a:lnTo>
                    <a:lnTo>
                      <a:pt x="1016" y="378"/>
                    </a:lnTo>
                    <a:lnTo>
                      <a:pt x="1014" y="376"/>
                    </a:lnTo>
                    <a:lnTo>
                      <a:pt x="1013" y="376"/>
                    </a:lnTo>
                    <a:lnTo>
                      <a:pt x="1011" y="376"/>
                    </a:lnTo>
                    <a:lnTo>
                      <a:pt x="999" y="378"/>
                    </a:lnTo>
                    <a:lnTo>
                      <a:pt x="994" y="376"/>
                    </a:lnTo>
                    <a:lnTo>
                      <a:pt x="990" y="374"/>
                    </a:lnTo>
                    <a:lnTo>
                      <a:pt x="984" y="372"/>
                    </a:lnTo>
                    <a:lnTo>
                      <a:pt x="982" y="370"/>
                    </a:lnTo>
                    <a:lnTo>
                      <a:pt x="980" y="370"/>
                    </a:lnTo>
                    <a:lnTo>
                      <a:pt x="980" y="368"/>
                    </a:lnTo>
                    <a:lnTo>
                      <a:pt x="980" y="368"/>
                    </a:lnTo>
                    <a:lnTo>
                      <a:pt x="978" y="367"/>
                    </a:lnTo>
                    <a:lnTo>
                      <a:pt x="978" y="367"/>
                    </a:lnTo>
                    <a:lnTo>
                      <a:pt x="978" y="367"/>
                    </a:lnTo>
                    <a:lnTo>
                      <a:pt x="976" y="365"/>
                    </a:lnTo>
                    <a:lnTo>
                      <a:pt x="967" y="363"/>
                    </a:lnTo>
                    <a:lnTo>
                      <a:pt x="965" y="363"/>
                    </a:lnTo>
                    <a:lnTo>
                      <a:pt x="959" y="359"/>
                    </a:lnTo>
                    <a:lnTo>
                      <a:pt x="958" y="359"/>
                    </a:lnTo>
                    <a:lnTo>
                      <a:pt x="954" y="359"/>
                    </a:lnTo>
                    <a:lnTo>
                      <a:pt x="944" y="357"/>
                    </a:lnTo>
                    <a:lnTo>
                      <a:pt x="939" y="359"/>
                    </a:lnTo>
                    <a:lnTo>
                      <a:pt x="927" y="365"/>
                    </a:lnTo>
                    <a:lnTo>
                      <a:pt x="927" y="365"/>
                    </a:lnTo>
                    <a:lnTo>
                      <a:pt x="927" y="367"/>
                    </a:lnTo>
                    <a:lnTo>
                      <a:pt x="929" y="367"/>
                    </a:lnTo>
                    <a:lnTo>
                      <a:pt x="931" y="367"/>
                    </a:lnTo>
                    <a:lnTo>
                      <a:pt x="935" y="367"/>
                    </a:lnTo>
                    <a:lnTo>
                      <a:pt x="937" y="368"/>
                    </a:lnTo>
                    <a:lnTo>
                      <a:pt x="939" y="368"/>
                    </a:lnTo>
                    <a:lnTo>
                      <a:pt x="939" y="370"/>
                    </a:lnTo>
                    <a:lnTo>
                      <a:pt x="935" y="372"/>
                    </a:lnTo>
                    <a:lnTo>
                      <a:pt x="933" y="374"/>
                    </a:lnTo>
                    <a:lnTo>
                      <a:pt x="931" y="374"/>
                    </a:lnTo>
                    <a:lnTo>
                      <a:pt x="927" y="374"/>
                    </a:lnTo>
                    <a:lnTo>
                      <a:pt x="920" y="370"/>
                    </a:lnTo>
                    <a:lnTo>
                      <a:pt x="914" y="368"/>
                    </a:lnTo>
                    <a:lnTo>
                      <a:pt x="910" y="370"/>
                    </a:lnTo>
                    <a:lnTo>
                      <a:pt x="904" y="372"/>
                    </a:lnTo>
                    <a:lnTo>
                      <a:pt x="906" y="378"/>
                    </a:lnTo>
                    <a:lnTo>
                      <a:pt x="910" y="380"/>
                    </a:lnTo>
                    <a:lnTo>
                      <a:pt x="912" y="382"/>
                    </a:lnTo>
                    <a:lnTo>
                      <a:pt x="923" y="387"/>
                    </a:lnTo>
                    <a:lnTo>
                      <a:pt x="929" y="389"/>
                    </a:lnTo>
                    <a:lnTo>
                      <a:pt x="929" y="389"/>
                    </a:lnTo>
                    <a:lnTo>
                      <a:pt x="933" y="389"/>
                    </a:lnTo>
                    <a:lnTo>
                      <a:pt x="935" y="389"/>
                    </a:lnTo>
                    <a:lnTo>
                      <a:pt x="937" y="389"/>
                    </a:lnTo>
                    <a:lnTo>
                      <a:pt x="939" y="391"/>
                    </a:lnTo>
                    <a:lnTo>
                      <a:pt x="940" y="393"/>
                    </a:lnTo>
                    <a:lnTo>
                      <a:pt x="944" y="397"/>
                    </a:lnTo>
                    <a:lnTo>
                      <a:pt x="946" y="397"/>
                    </a:lnTo>
                    <a:lnTo>
                      <a:pt x="952" y="397"/>
                    </a:lnTo>
                    <a:lnTo>
                      <a:pt x="950" y="399"/>
                    </a:lnTo>
                    <a:lnTo>
                      <a:pt x="944" y="399"/>
                    </a:lnTo>
                    <a:lnTo>
                      <a:pt x="940" y="399"/>
                    </a:lnTo>
                    <a:lnTo>
                      <a:pt x="937" y="397"/>
                    </a:lnTo>
                    <a:lnTo>
                      <a:pt x="931" y="393"/>
                    </a:lnTo>
                    <a:lnTo>
                      <a:pt x="929" y="393"/>
                    </a:lnTo>
                    <a:lnTo>
                      <a:pt x="927" y="391"/>
                    </a:lnTo>
                    <a:lnTo>
                      <a:pt x="920" y="391"/>
                    </a:lnTo>
                    <a:lnTo>
                      <a:pt x="920" y="393"/>
                    </a:lnTo>
                    <a:lnTo>
                      <a:pt x="920" y="393"/>
                    </a:lnTo>
                    <a:lnTo>
                      <a:pt x="918" y="393"/>
                    </a:lnTo>
                    <a:lnTo>
                      <a:pt x="916" y="393"/>
                    </a:lnTo>
                    <a:lnTo>
                      <a:pt x="912" y="391"/>
                    </a:lnTo>
                    <a:lnTo>
                      <a:pt x="910" y="391"/>
                    </a:lnTo>
                    <a:lnTo>
                      <a:pt x="906" y="391"/>
                    </a:lnTo>
                    <a:lnTo>
                      <a:pt x="895" y="389"/>
                    </a:lnTo>
                    <a:lnTo>
                      <a:pt x="893" y="387"/>
                    </a:lnTo>
                    <a:lnTo>
                      <a:pt x="893" y="387"/>
                    </a:lnTo>
                    <a:lnTo>
                      <a:pt x="893" y="386"/>
                    </a:lnTo>
                    <a:lnTo>
                      <a:pt x="893" y="384"/>
                    </a:lnTo>
                    <a:lnTo>
                      <a:pt x="895" y="382"/>
                    </a:lnTo>
                    <a:lnTo>
                      <a:pt x="895" y="380"/>
                    </a:lnTo>
                    <a:lnTo>
                      <a:pt x="895" y="378"/>
                    </a:lnTo>
                    <a:lnTo>
                      <a:pt x="893" y="376"/>
                    </a:lnTo>
                    <a:lnTo>
                      <a:pt x="891" y="374"/>
                    </a:lnTo>
                    <a:lnTo>
                      <a:pt x="891" y="372"/>
                    </a:lnTo>
                    <a:lnTo>
                      <a:pt x="891" y="372"/>
                    </a:lnTo>
                    <a:lnTo>
                      <a:pt x="891" y="370"/>
                    </a:lnTo>
                    <a:lnTo>
                      <a:pt x="893" y="370"/>
                    </a:lnTo>
                    <a:lnTo>
                      <a:pt x="893" y="370"/>
                    </a:lnTo>
                    <a:lnTo>
                      <a:pt x="895" y="365"/>
                    </a:lnTo>
                    <a:lnTo>
                      <a:pt x="899" y="363"/>
                    </a:lnTo>
                    <a:lnTo>
                      <a:pt x="899" y="361"/>
                    </a:lnTo>
                    <a:lnTo>
                      <a:pt x="899" y="359"/>
                    </a:lnTo>
                    <a:lnTo>
                      <a:pt x="899" y="359"/>
                    </a:lnTo>
                    <a:lnTo>
                      <a:pt x="897" y="357"/>
                    </a:lnTo>
                    <a:lnTo>
                      <a:pt x="897" y="355"/>
                    </a:lnTo>
                    <a:lnTo>
                      <a:pt x="897" y="355"/>
                    </a:lnTo>
                    <a:lnTo>
                      <a:pt x="897" y="353"/>
                    </a:lnTo>
                    <a:lnTo>
                      <a:pt x="897" y="351"/>
                    </a:lnTo>
                    <a:lnTo>
                      <a:pt x="895" y="349"/>
                    </a:lnTo>
                    <a:lnTo>
                      <a:pt x="895" y="348"/>
                    </a:lnTo>
                    <a:lnTo>
                      <a:pt x="893" y="346"/>
                    </a:lnTo>
                    <a:lnTo>
                      <a:pt x="891" y="344"/>
                    </a:lnTo>
                    <a:lnTo>
                      <a:pt x="891" y="344"/>
                    </a:lnTo>
                    <a:lnTo>
                      <a:pt x="887" y="344"/>
                    </a:lnTo>
                    <a:lnTo>
                      <a:pt x="886" y="344"/>
                    </a:lnTo>
                    <a:lnTo>
                      <a:pt x="884" y="344"/>
                    </a:lnTo>
                    <a:lnTo>
                      <a:pt x="884" y="346"/>
                    </a:lnTo>
                    <a:lnTo>
                      <a:pt x="887" y="353"/>
                    </a:lnTo>
                    <a:lnTo>
                      <a:pt x="889" y="355"/>
                    </a:lnTo>
                    <a:lnTo>
                      <a:pt x="889" y="357"/>
                    </a:lnTo>
                    <a:lnTo>
                      <a:pt x="889" y="361"/>
                    </a:lnTo>
                    <a:lnTo>
                      <a:pt x="889" y="363"/>
                    </a:lnTo>
                    <a:lnTo>
                      <a:pt x="886" y="367"/>
                    </a:lnTo>
                    <a:lnTo>
                      <a:pt x="882" y="368"/>
                    </a:lnTo>
                    <a:lnTo>
                      <a:pt x="878" y="370"/>
                    </a:lnTo>
                    <a:lnTo>
                      <a:pt x="870" y="372"/>
                    </a:lnTo>
                    <a:lnTo>
                      <a:pt x="868" y="372"/>
                    </a:lnTo>
                    <a:lnTo>
                      <a:pt x="867" y="374"/>
                    </a:lnTo>
                    <a:lnTo>
                      <a:pt x="865" y="376"/>
                    </a:lnTo>
                    <a:lnTo>
                      <a:pt x="861" y="378"/>
                    </a:lnTo>
                    <a:lnTo>
                      <a:pt x="859" y="382"/>
                    </a:lnTo>
                    <a:lnTo>
                      <a:pt x="857" y="384"/>
                    </a:lnTo>
                    <a:lnTo>
                      <a:pt x="857" y="386"/>
                    </a:lnTo>
                    <a:lnTo>
                      <a:pt x="859" y="387"/>
                    </a:lnTo>
                    <a:lnTo>
                      <a:pt x="861" y="389"/>
                    </a:lnTo>
                    <a:lnTo>
                      <a:pt x="863" y="389"/>
                    </a:lnTo>
                    <a:lnTo>
                      <a:pt x="865" y="391"/>
                    </a:lnTo>
                    <a:lnTo>
                      <a:pt x="867" y="395"/>
                    </a:lnTo>
                    <a:lnTo>
                      <a:pt x="874" y="403"/>
                    </a:lnTo>
                    <a:lnTo>
                      <a:pt x="876" y="408"/>
                    </a:lnTo>
                    <a:lnTo>
                      <a:pt x="874" y="412"/>
                    </a:lnTo>
                    <a:lnTo>
                      <a:pt x="870" y="422"/>
                    </a:lnTo>
                    <a:lnTo>
                      <a:pt x="867" y="425"/>
                    </a:lnTo>
                    <a:lnTo>
                      <a:pt x="865" y="431"/>
                    </a:lnTo>
                    <a:lnTo>
                      <a:pt x="865" y="433"/>
                    </a:lnTo>
                    <a:lnTo>
                      <a:pt x="865" y="435"/>
                    </a:lnTo>
                    <a:lnTo>
                      <a:pt x="867" y="437"/>
                    </a:lnTo>
                    <a:lnTo>
                      <a:pt x="867" y="437"/>
                    </a:lnTo>
                    <a:lnTo>
                      <a:pt x="868" y="439"/>
                    </a:lnTo>
                    <a:lnTo>
                      <a:pt x="868" y="439"/>
                    </a:lnTo>
                    <a:lnTo>
                      <a:pt x="868" y="441"/>
                    </a:lnTo>
                    <a:lnTo>
                      <a:pt x="868" y="441"/>
                    </a:lnTo>
                    <a:lnTo>
                      <a:pt x="868" y="444"/>
                    </a:lnTo>
                    <a:lnTo>
                      <a:pt x="868" y="444"/>
                    </a:lnTo>
                    <a:lnTo>
                      <a:pt x="868" y="446"/>
                    </a:lnTo>
                    <a:lnTo>
                      <a:pt x="870" y="446"/>
                    </a:lnTo>
                    <a:lnTo>
                      <a:pt x="874" y="446"/>
                    </a:lnTo>
                    <a:lnTo>
                      <a:pt x="878" y="446"/>
                    </a:lnTo>
                    <a:lnTo>
                      <a:pt x="884" y="448"/>
                    </a:lnTo>
                    <a:lnTo>
                      <a:pt x="887" y="448"/>
                    </a:lnTo>
                    <a:lnTo>
                      <a:pt x="889" y="446"/>
                    </a:lnTo>
                    <a:lnTo>
                      <a:pt x="891" y="446"/>
                    </a:lnTo>
                    <a:lnTo>
                      <a:pt x="893" y="444"/>
                    </a:lnTo>
                    <a:lnTo>
                      <a:pt x="895" y="444"/>
                    </a:lnTo>
                    <a:lnTo>
                      <a:pt x="899" y="444"/>
                    </a:lnTo>
                    <a:lnTo>
                      <a:pt x="903" y="444"/>
                    </a:lnTo>
                    <a:lnTo>
                      <a:pt x="908" y="446"/>
                    </a:lnTo>
                    <a:lnTo>
                      <a:pt x="929" y="452"/>
                    </a:lnTo>
                    <a:lnTo>
                      <a:pt x="929" y="452"/>
                    </a:lnTo>
                    <a:lnTo>
                      <a:pt x="931" y="454"/>
                    </a:lnTo>
                    <a:lnTo>
                      <a:pt x="931" y="458"/>
                    </a:lnTo>
                    <a:lnTo>
                      <a:pt x="935" y="461"/>
                    </a:lnTo>
                    <a:lnTo>
                      <a:pt x="935" y="465"/>
                    </a:lnTo>
                    <a:lnTo>
                      <a:pt x="935" y="467"/>
                    </a:lnTo>
                    <a:lnTo>
                      <a:pt x="935" y="467"/>
                    </a:lnTo>
                    <a:lnTo>
                      <a:pt x="933" y="467"/>
                    </a:lnTo>
                    <a:lnTo>
                      <a:pt x="933" y="467"/>
                    </a:lnTo>
                    <a:lnTo>
                      <a:pt x="931" y="467"/>
                    </a:lnTo>
                    <a:lnTo>
                      <a:pt x="931" y="469"/>
                    </a:lnTo>
                    <a:lnTo>
                      <a:pt x="929" y="469"/>
                    </a:lnTo>
                    <a:lnTo>
                      <a:pt x="929" y="471"/>
                    </a:lnTo>
                    <a:lnTo>
                      <a:pt x="927" y="473"/>
                    </a:lnTo>
                    <a:lnTo>
                      <a:pt x="927" y="475"/>
                    </a:lnTo>
                    <a:lnTo>
                      <a:pt x="927" y="477"/>
                    </a:lnTo>
                    <a:lnTo>
                      <a:pt x="929" y="478"/>
                    </a:lnTo>
                    <a:lnTo>
                      <a:pt x="931" y="480"/>
                    </a:lnTo>
                    <a:lnTo>
                      <a:pt x="935" y="482"/>
                    </a:lnTo>
                    <a:lnTo>
                      <a:pt x="946" y="482"/>
                    </a:lnTo>
                    <a:lnTo>
                      <a:pt x="950" y="484"/>
                    </a:lnTo>
                    <a:lnTo>
                      <a:pt x="939" y="484"/>
                    </a:lnTo>
                    <a:lnTo>
                      <a:pt x="933" y="484"/>
                    </a:lnTo>
                    <a:lnTo>
                      <a:pt x="927" y="482"/>
                    </a:lnTo>
                    <a:lnTo>
                      <a:pt x="923" y="480"/>
                    </a:lnTo>
                    <a:lnTo>
                      <a:pt x="923" y="480"/>
                    </a:lnTo>
                    <a:lnTo>
                      <a:pt x="923" y="478"/>
                    </a:lnTo>
                    <a:lnTo>
                      <a:pt x="923" y="478"/>
                    </a:lnTo>
                    <a:lnTo>
                      <a:pt x="923" y="475"/>
                    </a:lnTo>
                    <a:lnTo>
                      <a:pt x="923" y="469"/>
                    </a:lnTo>
                    <a:lnTo>
                      <a:pt x="923" y="465"/>
                    </a:lnTo>
                    <a:lnTo>
                      <a:pt x="923" y="461"/>
                    </a:lnTo>
                    <a:lnTo>
                      <a:pt x="922" y="460"/>
                    </a:lnTo>
                    <a:lnTo>
                      <a:pt x="920" y="458"/>
                    </a:lnTo>
                    <a:lnTo>
                      <a:pt x="914" y="454"/>
                    </a:lnTo>
                    <a:lnTo>
                      <a:pt x="912" y="452"/>
                    </a:lnTo>
                    <a:lnTo>
                      <a:pt x="910" y="450"/>
                    </a:lnTo>
                    <a:lnTo>
                      <a:pt x="908" y="450"/>
                    </a:lnTo>
                    <a:lnTo>
                      <a:pt x="904" y="450"/>
                    </a:lnTo>
                    <a:lnTo>
                      <a:pt x="893" y="452"/>
                    </a:lnTo>
                    <a:lnTo>
                      <a:pt x="886" y="452"/>
                    </a:lnTo>
                    <a:lnTo>
                      <a:pt x="880" y="456"/>
                    </a:lnTo>
                    <a:lnTo>
                      <a:pt x="878" y="460"/>
                    </a:lnTo>
                    <a:lnTo>
                      <a:pt x="880" y="465"/>
                    </a:lnTo>
                    <a:lnTo>
                      <a:pt x="882" y="471"/>
                    </a:lnTo>
                    <a:lnTo>
                      <a:pt x="884" y="477"/>
                    </a:lnTo>
                    <a:lnTo>
                      <a:pt x="882" y="480"/>
                    </a:lnTo>
                    <a:lnTo>
                      <a:pt x="878" y="484"/>
                    </a:lnTo>
                    <a:lnTo>
                      <a:pt x="874" y="488"/>
                    </a:lnTo>
                    <a:lnTo>
                      <a:pt x="870" y="494"/>
                    </a:lnTo>
                    <a:lnTo>
                      <a:pt x="868" y="499"/>
                    </a:lnTo>
                    <a:lnTo>
                      <a:pt x="865" y="503"/>
                    </a:lnTo>
                    <a:lnTo>
                      <a:pt x="859" y="507"/>
                    </a:lnTo>
                    <a:lnTo>
                      <a:pt x="848" y="513"/>
                    </a:lnTo>
                    <a:lnTo>
                      <a:pt x="846" y="515"/>
                    </a:lnTo>
                    <a:lnTo>
                      <a:pt x="846" y="516"/>
                    </a:lnTo>
                    <a:lnTo>
                      <a:pt x="844" y="520"/>
                    </a:lnTo>
                    <a:lnTo>
                      <a:pt x="844" y="522"/>
                    </a:lnTo>
                    <a:lnTo>
                      <a:pt x="840" y="524"/>
                    </a:lnTo>
                    <a:lnTo>
                      <a:pt x="838" y="524"/>
                    </a:lnTo>
                    <a:lnTo>
                      <a:pt x="834" y="522"/>
                    </a:lnTo>
                    <a:lnTo>
                      <a:pt x="829" y="520"/>
                    </a:lnTo>
                    <a:lnTo>
                      <a:pt x="825" y="520"/>
                    </a:lnTo>
                    <a:lnTo>
                      <a:pt x="815" y="520"/>
                    </a:lnTo>
                    <a:lnTo>
                      <a:pt x="812" y="520"/>
                    </a:lnTo>
                    <a:lnTo>
                      <a:pt x="810" y="520"/>
                    </a:lnTo>
                    <a:lnTo>
                      <a:pt x="804" y="516"/>
                    </a:lnTo>
                    <a:lnTo>
                      <a:pt x="802" y="516"/>
                    </a:lnTo>
                    <a:lnTo>
                      <a:pt x="800" y="516"/>
                    </a:lnTo>
                    <a:lnTo>
                      <a:pt x="798" y="516"/>
                    </a:lnTo>
                    <a:lnTo>
                      <a:pt x="795" y="515"/>
                    </a:lnTo>
                    <a:lnTo>
                      <a:pt x="795" y="513"/>
                    </a:lnTo>
                    <a:lnTo>
                      <a:pt x="793" y="509"/>
                    </a:lnTo>
                    <a:lnTo>
                      <a:pt x="791" y="507"/>
                    </a:lnTo>
                    <a:lnTo>
                      <a:pt x="793" y="507"/>
                    </a:lnTo>
                    <a:lnTo>
                      <a:pt x="795" y="505"/>
                    </a:lnTo>
                    <a:lnTo>
                      <a:pt x="798" y="505"/>
                    </a:lnTo>
                    <a:lnTo>
                      <a:pt x="804" y="505"/>
                    </a:lnTo>
                    <a:lnTo>
                      <a:pt x="806" y="505"/>
                    </a:lnTo>
                    <a:lnTo>
                      <a:pt x="808" y="507"/>
                    </a:lnTo>
                    <a:lnTo>
                      <a:pt x="810" y="509"/>
                    </a:lnTo>
                    <a:lnTo>
                      <a:pt x="812" y="511"/>
                    </a:lnTo>
                    <a:lnTo>
                      <a:pt x="813" y="509"/>
                    </a:lnTo>
                    <a:lnTo>
                      <a:pt x="817" y="509"/>
                    </a:lnTo>
                    <a:lnTo>
                      <a:pt x="819" y="509"/>
                    </a:lnTo>
                    <a:lnTo>
                      <a:pt x="815" y="511"/>
                    </a:lnTo>
                    <a:lnTo>
                      <a:pt x="813" y="511"/>
                    </a:lnTo>
                    <a:lnTo>
                      <a:pt x="813" y="513"/>
                    </a:lnTo>
                    <a:lnTo>
                      <a:pt x="815" y="515"/>
                    </a:lnTo>
                    <a:lnTo>
                      <a:pt x="817" y="515"/>
                    </a:lnTo>
                    <a:lnTo>
                      <a:pt x="821" y="515"/>
                    </a:lnTo>
                    <a:lnTo>
                      <a:pt x="823" y="515"/>
                    </a:lnTo>
                    <a:lnTo>
                      <a:pt x="823" y="513"/>
                    </a:lnTo>
                    <a:lnTo>
                      <a:pt x="825" y="513"/>
                    </a:lnTo>
                    <a:lnTo>
                      <a:pt x="827" y="511"/>
                    </a:lnTo>
                    <a:lnTo>
                      <a:pt x="831" y="511"/>
                    </a:lnTo>
                    <a:lnTo>
                      <a:pt x="831" y="511"/>
                    </a:lnTo>
                    <a:lnTo>
                      <a:pt x="832" y="509"/>
                    </a:lnTo>
                    <a:lnTo>
                      <a:pt x="831" y="507"/>
                    </a:lnTo>
                    <a:lnTo>
                      <a:pt x="829" y="501"/>
                    </a:lnTo>
                    <a:lnTo>
                      <a:pt x="834" y="501"/>
                    </a:lnTo>
                    <a:lnTo>
                      <a:pt x="836" y="499"/>
                    </a:lnTo>
                    <a:lnTo>
                      <a:pt x="840" y="497"/>
                    </a:lnTo>
                    <a:lnTo>
                      <a:pt x="846" y="486"/>
                    </a:lnTo>
                    <a:lnTo>
                      <a:pt x="848" y="484"/>
                    </a:lnTo>
                    <a:lnTo>
                      <a:pt x="850" y="484"/>
                    </a:lnTo>
                    <a:lnTo>
                      <a:pt x="853" y="482"/>
                    </a:lnTo>
                    <a:lnTo>
                      <a:pt x="855" y="480"/>
                    </a:lnTo>
                    <a:lnTo>
                      <a:pt x="857" y="478"/>
                    </a:lnTo>
                    <a:lnTo>
                      <a:pt x="857" y="475"/>
                    </a:lnTo>
                    <a:lnTo>
                      <a:pt x="857" y="471"/>
                    </a:lnTo>
                    <a:lnTo>
                      <a:pt x="859" y="467"/>
                    </a:lnTo>
                    <a:lnTo>
                      <a:pt x="861" y="463"/>
                    </a:lnTo>
                    <a:lnTo>
                      <a:pt x="863" y="461"/>
                    </a:lnTo>
                    <a:lnTo>
                      <a:pt x="865" y="460"/>
                    </a:lnTo>
                    <a:lnTo>
                      <a:pt x="861" y="458"/>
                    </a:lnTo>
                    <a:lnTo>
                      <a:pt x="853" y="454"/>
                    </a:lnTo>
                    <a:lnTo>
                      <a:pt x="850" y="452"/>
                    </a:lnTo>
                    <a:lnTo>
                      <a:pt x="848" y="448"/>
                    </a:lnTo>
                    <a:lnTo>
                      <a:pt x="848" y="444"/>
                    </a:lnTo>
                    <a:lnTo>
                      <a:pt x="850" y="437"/>
                    </a:lnTo>
                    <a:lnTo>
                      <a:pt x="850" y="433"/>
                    </a:lnTo>
                    <a:lnTo>
                      <a:pt x="848" y="420"/>
                    </a:lnTo>
                    <a:lnTo>
                      <a:pt x="848" y="416"/>
                    </a:lnTo>
                    <a:lnTo>
                      <a:pt x="850" y="412"/>
                    </a:lnTo>
                    <a:lnTo>
                      <a:pt x="851" y="410"/>
                    </a:lnTo>
                    <a:lnTo>
                      <a:pt x="851" y="408"/>
                    </a:lnTo>
                    <a:lnTo>
                      <a:pt x="851" y="405"/>
                    </a:lnTo>
                    <a:lnTo>
                      <a:pt x="851" y="399"/>
                    </a:lnTo>
                    <a:lnTo>
                      <a:pt x="850" y="397"/>
                    </a:lnTo>
                    <a:lnTo>
                      <a:pt x="850" y="395"/>
                    </a:lnTo>
                    <a:lnTo>
                      <a:pt x="850" y="393"/>
                    </a:lnTo>
                    <a:lnTo>
                      <a:pt x="848" y="391"/>
                    </a:lnTo>
                    <a:lnTo>
                      <a:pt x="844" y="389"/>
                    </a:lnTo>
                    <a:lnTo>
                      <a:pt x="842" y="389"/>
                    </a:lnTo>
                    <a:lnTo>
                      <a:pt x="840" y="387"/>
                    </a:lnTo>
                    <a:lnTo>
                      <a:pt x="838" y="387"/>
                    </a:lnTo>
                    <a:lnTo>
                      <a:pt x="838" y="386"/>
                    </a:lnTo>
                    <a:lnTo>
                      <a:pt x="838" y="384"/>
                    </a:lnTo>
                    <a:lnTo>
                      <a:pt x="838" y="382"/>
                    </a:lnTo>
                    <a:lnTo>
                      <a:pt x="840" y="382"/>
                    </a:lnTo>
                    <a:lnTo>
                      <a:pt x="842" y="380"/>
                    </a:lnTo>
                    <a:lnTo>
                      <a:pt x="844" y="378"/>
                    </a:lnTo>
                    <a:lnTo>
                      <a:pt x="846" y="376"/>
                    </a:lnTo>
                    <a:lnTo>
                      <a:pt x="848" y="372"/>
                    </a:lnTo>
                    <a:lnTo>
                      <a:pt x="848" y="368"/>
                    </a:lnTo>
                    <a:lnTo>
                      <a:pt x="851" y="361"/>
                    </a:lnTo>
                    <a:lnTo>
                      <a:pt x="851" y="357"/>
                    </a:lnTo>
                    <a:lnTo>
                      <a:pt x="853" y="351"/>
                    </a:lnTo>
                    <a:lnTo>
                      <a:pt x="851" y="348"/>
                    </a:lnTo>
                    <a:lnTo>
                      <a:pt x="850" y="346"/>
                    </a:lnTo>
                    <a:lnTo>
                      <a:pt x="846" y="346"/>
                    </a:lnTo>
                    <a:lnTo>
                      <a:pt x="838" y="344"/>
                    </a:lnTo>
                    <a:lnTo>
                      <a:pt x="836" y="344"/>
                    </a:lnTo>
                    <a:lnTo>
                      <a:pt x="832" y="342"/>
                    </a:lnTo>
                    <a:lnTo>
                      <a:pt x="831" y="340"/>
                    </a:lnTo>
                    <a:lnTo>
                      <a:pt x="829" y="340"/>
                    </a:lnTo>
                    <a:lnTo>
                      <a:pt x="819" y="342"/>
                    </a:lnTo>
                    <a:lnTo>
                      <a:pt x="812" y="342"/>
                    </a:lnTo>
                    <a:lnTo>
                      <a:pt x="806" y="342"/>
                    </a:lnTo>
                    <a:lnTo>
                      <a:pt x="804" y="342"/>
                    </a:lnTo>
                    <a:lnTo>
                      <a:pt x="802" y="342"/>
                    </a:lnTo>
                    <a:lnTo>
                      <a:pt x="802" y="340"/>
                    </a:lnTo>
                    <a:lnTo>
                      <a:pt x="802" y="340"/>
                    </a:lnTo>
                    <a:lnTo>
                      <a:pt x="802" y="338"/>
                    </a:lnTo>
                    <a:lnTo>
                      <a:pt x="800" y="338"/>
                    </a:lnTo>
                    <a:lnTo>
                      <a:pt x="798" y="338"/>
                    </a:lnTo>
                    <a:lnTo>
                      <a:pt x="798" y="340"/>
                    </a:lnTo>
                    <a:lnTo>
                      <a:pt x="796" y="340"/>
                    </a:lnTo>
                    <a:lnTo>
                      <a:pt x="791" y="349"/>
                    </a:lnTo>
                    <a:lnTo>
                      <a:pt x="785" y="368"/>
                    </a:lnTo>
                    <a:lnTo>
                      <a:pt x="781" y="376"/>
                    </a:lnTo>
                    <a:lnTo>
                      <a:pt x="777" y="380"/>
                    </a:lnTo>
                    <a:lnTo>
                      <a:pt x="774" y="384"/>
                    </a:lnTo>
                    <a:lnTo>
                      <a:pt x="768" y="386"/>
                    </a:lnTo>
                    <a:lnTo>
                      <a:pt x="760" y="389"/>
                    </a:lnTo>
                    <a:lnTo>
                      <a:pt x="759" y="389"/>
                    </a:lnTo>
                    <a:lnTo>
                      <a:pt x="757" y="391"/>
                    </a:lnTo>
                    <a:lnTo>
                      <a:pt x="755" y="393"/>
                    </a:lnTo>
                    <a:lnTo>
                      <a:pt x="755" y="395"/>
                    </a:lnTo>
                    <a:lnTo>
                      <a:pt x="755" y="397"/>
                    </a:lnTo>
                    <a:lnTo>
                      <a:pt x="757" y="395"/>
                    </a:lnTo>
                    <a:lnTo>
                      <a:pt x="757" y="397"/>
                    </a:lnTo>
                    <a:lnTo>
                      <a:pt x="755" y="399"/>
                    </a:lnTo>
                    <a:lnTo>
                      <a:pt x="755" y="399"/>
                    </a:lnTo>
                    <a:lnTo>
                      <a:pt x="755" y="401"/>
                    </a:lnTo>
                    <a:lnTo>
                      <a:pt x="755" y="403"/>
                    </a:lnTo>
                    <a:lnTo>
                      <a:pt x="757" y="403"/>
                    </a:lnTo>
                    <a:lnTo>
                      <a:pt x="759" y="403"/>
                    </a:lnTo>
                    <a:lnTo>
                      <a:pt x="760" y="403"/>
                    </a:lnTo>
                    <a:lnTo>
                      <a:pt x="762" y="403"/>
                    </a:lnTo>
                    <a:lnTo>
                      <a:pt x="764" y="406"/>
                    </a:lnTo>
                    <a:lnTo>
                      <a:pt x="764" y="410"/>
                    </a:lnTo>
                    <a:lnTo>
                      <a:pt x="762" y="414"/>
                    </a:lnTo>
                    <a:lnTo>
                      <a:pt x="762" y="416"/>
                    </a:lnTo>
                    <a:lnTo>
                      <a:pt x="762" y="418"/>
                    </a:lnTo>
                    <a:lnTo>
                      <a:pt x="762" y="423"/>
                    </a:lnTo>
                    <a:lnTo>
                      <a:pt x="762" y="423"/>
                    </a:lnTo>
                    <a:lnTo>
                      <a:pt x="762" y="425"/>
                    </a:lnTo>
                    <a:lnTo>
                      <a:pt x="760" y="425"/>
                    </a:lnTo>
                    <a:lnTo>
                      <a:pt x="759" y="427"/>
                    </a:lnTo>
                    <a:lnTo>
                      <a:pt x="759" y="427"/>
                    </a:lnTo>
                    <a:lnTo>
                      <a:pt x="759" y="427"/>
                    </a:lnTo>
                    <a:lnTo>
                      <a:pt x="759" y="427"/>
                    </a:lnTo>
                    <a:lnTo>
                      <a:pt x="757" y="427"/>
                    </a:lnTo>
                    <a:lnTo>
                      <a:pt x="757" y="429"/>
                    </a:lnTo>
                    <a:lnTo>
                      <a:pt x="757" y="433"/>
                    </a:lnTo>
                    <a:lnTo>
                      <a:pt x="757" y="435"/>
                    </a:lnTo>
                    <a:lnTo>
                      <a:pt x="757" y="437"/>
                    </a:lnTo>
                    <a:lnTo>
                      <a:pt x="759" y="437"/>
                    </a:lnTo>
                    <a:lnTo>
                      <a:pt x="760" y="435"/>
                    </a:lnTo>
                    <a:lnTo>
                      <a:pt x="766" y="437"/>
                    </a:lnTo>
                    <a:lnTo>
                      <a:pt x="774" y="439"/>
                    </a:lnTo>
                    <a:lnTo>
                      <a:pt x="776" y="441"/>
                    </a:lnTo>
                    <a:lnTo>
                      <a:pt x="777" y="442"/>
                    </a:lnTo>
                    <a:lnTo>
                      <a:pt x="777" y="444"/>
                    </a:lnTo>
                    <a:lnTo>
                      <a:pt x="779" y="446"/>
                    </a:lnTo>
                    <a:lnTo>
                      <a:pt x="779" y="448"/>
                    </a:lnTo>
                    <a:lnTo>
                      <a:pt x="781" y="448"/>
                    </a:lnTo>
                    <a:lnTo>
                      <a:pt x="783" y="450"/>
                    </a:lnTo>
                    <a:lnTo>
                      <a:pt x="783" y="450"/>
                    </a:lnTo>
                    <a:lnTo>
                      <a:pt x="787" y="450"/>
                    </a:lnTo>
                    <a:lnTo>
                      <a:pt x="789" y="450"/>
                    </a:lnTo>
                    <a:lnTo>
                      <a:pt x="791" y="450"/>
                    </a:lnTo>
                    <a:lnTo>
                      <a:pt x="793" y="450"/>
                    </a:lnTo>
                    <a:lnTo>
                      <a:pt x="789" y="460"/>
                    </a:lnTo>
                    <a:lnTo>
                      <a:pt x="785" y="463"/>
                    </a:lnTo>
                    <a:lnTo>
                      <a:pt x="781" y="465"/>
                    </a:lnTo>
                    <a:lnTo>
                      <a:pt x="779" y="465"/>
                    </a:lnTo>
                    <a:lnTo>
                      <a:pt x="770" y="460"/>
                    </a:lnTo>
                    <a:lnTo>
                      <a:pt x="759" y="454"/>
                    </a:lnTo>
                    <a:lnTo>
                      <a:pt x="757" y="452"/>
                    </a:lnTo>
                    <a:lnTo>
                      <a:pt x="753" y="452"/>
                    </a:lnTo>
                    <a:lnTo>
                      <a:pt x="736" y="444"/>
                    </a:lnTo>
                    <a:lnTo>
                      <a:pt x="730" y="444"/>
                    </a:lnTo>
                    <a:lnTo>
                      <a:pt x="726" y="444"/>
                    </a:lnTo>
                    <a:lnTo>
                      <a:pt x="721" y="441"/>
                    </a:lnTo>
                    <a:lnTo>
                      <a:pt x="709" y="437"/>
                    </a:lnTo>
                    <a:lnTo>
                      <a:pt x="664" y="431"/>
                    </a:lnTo>
                    <a:lnTo>
                      <a:pt x="662" y="431"/>
                    </a:lnTo>
                    <a:lnTo>
                      <a:pt x="660" y="431"/>
                    </a:lnTo>
                    <a:lnTo>
                      <a:pt x="656" y="435"/>
                    </a:lnTo>
                    <a:lnTo>
                      <a:pt x="652" y="435"/>
                    </a:lnTo>
                    <a:lnTo>
                      <a:pt x="650" y="437"/>
                    </a:lnTo>
                    <a:lnTo>
                      <a:pt x="652" y="439"/>
                    </a:lnTo>
                    <a:lnTo>
                      <a:pt x="654" y="442"/>
                    </a:lnTo>
                    <a:lnTo>
                      <a:pt x="656" y="444"/>
                    </a:lnTo>
                    <a:lnTo>
                      <a:pt x="658" y="446"/>
                    </a:lnTo>
                    <a:lnTo>
                      <a:pt x="658" y="446"/>
                    </a:lnTo>
                    <a:lnTo>
                      <a:pt x="658" y="446"/>
                    </a:lnTo>
                    <a:lnTo>
                      <a:pt x="660" y="446"/>
                    </a:lnTo>
                    <a:lnTo>
                      <a:pt x="660" y="446"/>
                    </a:lnTo>
                    <a:lnTo>
                      <a:pt x="662" y="446"/>
                    </a:lnTo>
                    <a:lnTo>
                      <a:pt x="662" y="448"/>
                    </a:lnTo>
                    <a:lnTo>
                      <a:pt x="662" y="450"/>
                    </a:lnTo>
                    <a:lnTo>
                      <a:pt x="660" y="454"/>
                    </a:lnTo>
                    <a:lnTo>
                      <a:pt x="656" y="456"/>
                    </a:lnTo>
                    <a:lnTo>
                      <a:pt x="650" y="456"/>
                    </a:lnTo>
                    <a:lnTo>
                      <a:pt x="647" y="456"/>
                    </a:lnTo>
                    <a:lnTo>
                      <a:pt x="645" y="458"/>
                    </a:lnTo>
                    <a:lnTo>
                      <a:pt x="645" y="461"/>
                    </a:lnTo>
                    <a:lnTo>
                      <a:pt x="645" y="463"/>
                    </a:lnTo>
                    <a:lnTo>
                      <a:pt x="641" y="465"/>
                    </a:lnTo>
                    <a:lnTo>
                      <a:pt x="639" y="465"/>
                    </a:lnTo>
                    <a:lnTo>
                      <a:pt x="635" y="463"/>
                    </a:lnTo>
                    <a:lnTo>
                      <a:pt x="633" y="463"/>
                    </a:lnTo>
                    <a:lnTo>
                      <a:pt x="633" y="461"/>
                    </a:lnTo>
                    <a:lnTo>
                      <a:pt x="633" y="460"/>
                    </a:lnTo>
                    <a:lnTo>
                      <a:pt x="633" y="458"/>
                    </a:lnTo>
                    <a:lnTo>
                      <a:pt x="635" y="456"/>
                    </a:lnTo>
                    <a:lnTo>
                      <a:pt x="637" y="456"/>
                    </a:lnTo>
                    <a:lnTo>
                      <a:pt x="633" y="452"/>
                    </a:lnTo>
                    <a:lnTo>
                      <a:pt x="632" y="450"/>
                    </a:lnTo>
                    <a:lnTo>
                      <a:pt x="630" y="450"/>
                    </a:lnTo>
                    <a:lnTo>
                      <a:pt x="628" y="450"/>
                    </a:lnTo>
                    <a:lnTo>
                      <a:pt x="624" y="450"/>
                    </a:lnTo>
                    <a:lnTo>
                      <a:pt x="620" y="452"/>
                    </a:lnTo>
                    <a:lnTo>
                      <a:pt x="618" y="454"/>
                    </a:lnTo>
                    <a:lnTo>
                      <a:pt x="616" y="454"/>
                    </a:lnTo>
                    <a:lnTo>
                      <a:pt x="603" y="458"/>
                    </a:lnTo>
                    <a:lnTo>
                      <a:pt x="597" y="460"/>
                    </a:lnTo>
                    <a:lnTo>
                      <a:pt x="586" y="458"/>
                    </a:lnTo>
                    <a:lnTo>
                      <a:pt x="580" y="458"/>
                    </a:lnTo>
                    <a:lnTo>
                      <a:pt x="575" y="460"/>
                    </a:lnTo>
                    <a:lnTo>
                      <a:pt x="573" y="460"/>
                    </a:lnTo>
                    <a:lnTo>
                      <a:pt x="569" y="461"/>
                    </a:lnTo>
                    <a:lnTo>
                      <a:pt x="567" y="463"/>
                    </a:lnTo>
                    <a:lnTo>
                      <a:pt x="565" y="465"/>
                    </a:lnTo>
                    <a:lnTo>
                      <a:pt x="565" y="465"/>
                    </a:lnTo>
                    <a:lnTo>
                      <a:pt x="565" y="467"/>
                    </a:lnTo>
                    <a:lnTo>
                      <a:pt x="565" y="469"/>
                    </a:lnTo>
                    <a:lnTo>
                      <a:pt x="563" y="469"/>
                    </a:lnTo>
                    <a:lnTo>
                      <a:pt x="561" y="469"/>
                    </a:lnTo>
                    <a:lnTo>
                      <a:pt x="560" y="467"/>
                    </a:lnTo>
                    <a:lnTo>
                      <a:pt x="560" y="465"/>
                    </a:lnTo>
                    <a:lnTo>
                      <a:pt x="558" y="465"/>
                    </a:lnTo>
                    <a:lnTo>
                      <a:pt x="550" y="467"/>
                    </a:lnTo>
                    <a:lnTo>
                      <a:pt x="548" y="467"/>
                    </a:lnTo>
                    <a:lnTo>
                      <a:pt x="539" y="467"/>
                    </a:lnTo>
                    <a:lnTo>
                      <a:pt x="541" y="465"/>
                    </a:lnTo>
                    <a:lnTo>
                      <a:pt x="544" y="463"/>
                    </a:lnTo>
                    <a:lnTo>
                      <a:pt x="548" y="463"/>
                    </a:lnTo>
                    <a:lnTo>
                      <a:pt x="550" y="463"/>
                    </a:lnTo>
                    <a:lnTo>
                      <a:pt x="550" y="461"/>
                    </a:lnTo>
                    <a:lnTo>
                      <a:pt x="550" y="460"/>
                    </a:lnTo>
                    <a:lnTo>
                      <a:pt x="548" y="458"/>
                    </a:lnTo>
                    <a:lnTo>
                      <a:pt x="548" y="458"/>
                    </a:lnTo>
                    <a:lnTo>
                      <a:pt x="548" y="456"/>
                    </a:lnTo>
                    <a:lnTo>
                      <a:pt x="548" y="456"/>
                    </a:lnTo>
                    <a:lnTo>
                      <a:pt x="550" y="454"/>
                    </a:lnTo>
                    <a:lnTo>
                      <a:pt x="550" y="454"/>
                    </a:lnTo>
                    <a:lnTo>
                      <a:pt x="550" y="452"/>
                    </a:lnTo>
                    <a:lnTo>
                      <a:pt x="550" y="452"/>
                    </a:lnTo>
                    <a:lnTo>
                      <a:pt x="548" y="452"/>
                    </a:lnTo>
                    <a:lnTo>
                      <a:pt x="548" y="452"/>
                    </a:lnTo>
                    <a:lnTo>
                      <a:pt x="550" y="450"/>
                    </a:lnTo>
                    <a:lnTo>
                      <a:pt x="554" y="450"/>
                    </a:lnTo>
                    <a:lnTo>
                      <a:pt x="556" y="450"/>
                    </a:lnTo>
                    <a:lnTo>
                      <a:pt x="560" y="450"/>
                    </a:lnTo>
                    <a:lnTo>
                      <a:pt x="550" y="450"/>
                    </a:lnTo>
                    <a:lnTo>
                      <a:pt x="541" y="452"/>
                    </a:lnTo>
                    <a:lnTo>
                      <a:pt x="533" y="454"/>
                    </a:lnTo>
                    <a:lnTo>
                      <a:pt x="525" y="458"/>
                    </a:lnTo>
                    <a:lnTo>
                      <a:pt x="527" y="460"/>
                    </a:lnTo>
                    <a:lnTo>
                      <a:pt x="527" y="460"/>
                    </a:lnTo>
                    <a:lnTo>
                      <a:pt x="529" y="461"/>
                    </a:lnTo>
                    <a:lnTo>
                      <a:pt x="531" y="461"/>
                    </a:lnTo>
                    <a:lnTo>
                      <a:pt x="529" y="463"/>
                    </a:lnTo>
                    <a:lnTo>
                      <a:pt x="527" y="463"/>
                    </a:lnTo>
                    <a:lnTo>
                      <a:pt x="523" y="465"/>
                    </a:lnTo>
                    <a:lnTo>
                      <a:pt x="522" y="463"/>
                    </a:lnTo>
                    <a:lnTo>
                      <a:pt x="522" y="463"/>
                    </a:lnTo>
                    <a:lnTo>
                      <a:pt x="523" y="463"/>
                    </a:lnTo>
                    <a:lnTo>
                      <a:pt x="523" y="461"/>
                    </a:lnTo>
                    <a:lnTo>
                      <a:pt x="520" y="460"/>
                    </a:lnTo>
                    <a:lnTo>
                      <a:pt x="518" y="460"/>
                    </a:lnTo>
                    <a:lnTo>
                      <a:pt x="499" y="465"/>
                    </a:lnTo>
                    <a:lnTo>
                      <a:pt x="476" y="477"/>
                    </a:lnTo>
                    <a:lnTo>
                      <a:pt x="474" y="477"/>
                    </a:lnTo>
                    <a:lnTo>
                      <a:pt x="472" y="477"/>
                    </a:lnTo>
                    <a:lnTo>
                      <a:pt x="469" y="477"/>
                    </a:lnTo>
                    <a:lnTo>
                      <a:pt x="467" y="477"/>
                    </a:lnTo>
                    <a:lnTo>
                      <a:pt x="469" y="478"/>
                    </a:lnTo>
                    <a:lnTo>
                      <a:pt x="469" y="478"/>
                    </a:lnTo>
                    <a:lnTo>
                      <a:pt x="469" y="480"/>
                    </a:lnTo>
                    <a:lnTo>
                      <a:pt x="469" y="480"/>
                    </a:lnTo>
                    <a:lnTo>
                      <a:pt x="469" y="482"/>
                    </a:lnTo>
                    <a:lnTo>
                      <a:pt x="467" y="480"/>
                    </a:lnTo>
                    <a:lnTo>
                      <a:pt x="467" y="482"/>
                    </a:lnTo>
                    <a:lnTo>
                      <a:pt x="457" y="482"/>
                    </a:lnTo>
                    <a:lnTo>
                      <a:pt x="455" y="484"/>
                    </a:lnTo>
                    <a:lnTo>
                      <a:pt x="453" y="486"/>
                    </a:lnTo>
                    <a:lnTo>
                      <a:pt x="453" y="490"/>
                    </a:lnTo>
                    <a:lnTo>
                      <a:pt x="451" y="497"/>
                    </a:lnTo>
                    <a:lnTo>
                      <a:pt x="450" y="499"/>
                    </a:lnTo>
                    <a:lnTo>
                      <a:pt x="448" y="503"/>
                    </a:lnTo>
                    <a:lnTo>
                      <a:pt x="444" y="505"/>
                    </a:lnTo>
                    <a:lnTo>
                      <a:pt x="434" y="505"/>
                    </a:lnTo>
                    <a:lnTo>
                      <a:pt x="431" y="507"/>
                    </a:lnTo>
                    <a:lnTo>
                      <a:pt x="427" y="505"/>
                    </a:lnTo>
                    <a:lnTo>
                      <a:pt x="423" y="505"/>
                    </a:lnTo>
                    <a:lnTo>
                      <a:pt x="419" y="501"/>
                    </a:lnTo>
                    <a:lnTo>
                      <a:pt x="417" y="496"/>
                    </a:lnTo>
                    <a:lnTo>
                      <a:pt x="415" y="496"/>
                    </a:lnTo>
                    <a:lnTo>
                      <a:pt x="414" y="494"/>
                    </a:lnTo>
                    <a:lnTo>
                      <a:pt x="410" y="494"/>
                    </a:lnTo>
                    <a:lnTo>
                      <a:pt x="408" y="492"/>
                    </a:lnTo>
                    <a:lnTo>
                      <a:pt x="406" y="490"/>
                    </a:lnTo>
                    <a:lnTo>
                      <a:pt x="406" y="486"/>
                    </a:lnTo>
                    <a:lnTo>
                      <a:pt x="410" y="484"/>
                    </a:lnTo>
                    <a:lnTo>
                      <a:pt x="415" y="480"/>
                    </a:lnTo>
                    <a:lnTo>
                      <a:pt x="419" y="478"/>
                    </a:lnTo>
                    <a:lnTo>
                      <a:pt x="429" y="478"/>
                    </a:lnTo>
                    <a:lnTo>
                      <a:pt x="431" y="478"/>
                    </a:lnTo>
                    <a:lnTo>
                      <a:pt x="433" y="478"/>
                    </a:lnTo>
                    <a:lnTo>
                      <a:pt x="434" y="477"/>
                    </a:lnTo>
                    <a:lnTo>
                      <a:pt x="434" y="475"/>
                    </a:lnTo>
                    <a:lnTo>
                      <a:pt x="433" y="473"/>
                    </a:lnTo>
                    <a:lnTo>
                      <a:pt x="429" y="469"/>
                    </a:lnTo>
                    <a:lnTo>
                      <a:pt x="423" y="463"/>
                    </a:lnTo>
                    <a:lnTo>
                      <a:pt x="421" y="461"/>
                    </a:lnTo>
                    <a:lnTo>
                      <a:pt x="417" y="460"/>
                    </a:lnTo>
                    <a:lnTo>
                      <a:pt x="412" y="460"/>
                    </a:lnTo>
                    <a:lnTo>
                      <a:pt x="393" y="460"/>
                    </a:lnTo>
                    <a:lnTo>
                      <a:pt x="391" y="460"/>
                    </a:lnTo>
                    <a:lnTo>
                      <a:pt x="385" y="458"/>
                    </a:lnTo>
                    <a:lnTo>
                      <a:pt x="383" y="458"/>
                    </a:lnTo>
                    <a:lnTo>
                      <a:pt x="381" y="458"/>
                    </a:lnTo>
                    <a:lnTo>
                      <a:pt x="385" y="461"/>
                    </a:lnTo>
                    <a:lnTo>
                      <a:pt x="389" y="463"/>
                    </a:lnTo>
                    <a:lnTo>
                      <a:pt x="393" y="465"/>
                    </a:lnTo>
                    <a:lnTo>
                      <a:pt x="395" y="471"/>
                    </a:lnTo>
                    <a:lnTo>
                      <a:pt x="395" y="475"/>
                    </a:lnTo>
                    <a:lnTo>
                      <a:pt x="393" y="477"/>
                    </a:lnTo>
                    <a:lnTo>
                      <a:pt x="391" y="482"/>
                    </a:lnTo>
                    <a:lnTo>
                      <a:pt x="389" y="488"/>
                    </a:lnTo>
                    <a:lnTo>
                      <a:pt x="387" y="490"/>
                    </a:lnTo>
                    <a:lnTo>
                      <a:pt x="387" y="494"/>
                    </a:lnTo>
                    <a:lnTo>
                      <a:pt x="389" y="496"/>
                    </a:lnTo>
                    <a:lnTo>
                      <a:pt x="395" y="497"/>
                    </a:lnTo>
                    <a:lnTo>
                      <a:pt x="397" y="499"/>
                    </a:lnTo>
                    <a:lnTo>
                      <a:pt x="398" y="501"/>
                    </a:lnTo>
                    <a:lnTo>
                      <a:pt x="398" y="505"/>
                    </a:lnTo>
                    <a:lnTo>
                      <a:pt x="398" y="509"/>
                    </a:lnTo>
                    <a:lnTo>
                      <a:pt x="398" y="511"/>
                    </a:lnTo>
                    <a:lnTo>
                      <a:pt x="398" y="513"/>
                    </a:lnTo>
                    <a:lnTo>
                      <a:pt x="395" y="518"/>
                    </a:lnTo>
                    <a:lnTo>
                      <a:pt x="395" y="522"/>
                    </a:lnTo>
                    <a:lnTo>
                      <a:pt x="393" y="524"/>
                    </a:lnTo>
                    <a:lnTo>
                      <a:pt x="393" y="530"/>
                    </a:lnTo>
                    <a:lnTo>
                      <a:pt x="393" y="532"/>
                    </a:lnTo>
                    <a:lnTo>
                      <a:pt x="389" y="528"/>
                    </a:lnTo>
                    <a:lnTo>
                      <a:pt x="387" y="528"/>
                    </a:lnTo>
                    <a:lnTo>
                      <a:pt x="383" y="528"/>
                    </a:lnTo>
                    <a:lnTo>
                      <a:pt x="383" y="526"/>
                    </a:lnTo>
                    <a:lnTo>
                      <a:pt x="385" y="524"/>
                    </a:lnTo>
                    <a:lnTo>
                      <a:pt x="385" y="524"/>
                    </a:lnTo>
                    <a:lnTo>
                      <a:pt x="383" y="522"/>
                    </a:lnTo>
                    <a:lnTo>
                      <a:pt x="381" y="520"/>
                    </a:lnTo>
                    <a:lnTo>
                      <a:pt x="379" y="518"/>
                    </a:lnTo>
                    <a:lnTo>
                      <a:pt x="378" y="518"/>
                    </a:lnTo>
                    <a:lnTo>
                      <a:pt x="372" y="518"/>
                    </a:lnTo>
                    <a:lnTo>
                      <a:pt x="370" y="518"/>
                    </a:lnTo>
                    <a:lnTo>
                      <a:pt x="368" y="518"/>
                    </a:lnTo>
                    <a:lnTo>
                      <a:pt x="364" y="516"/>
                    </a:lnTo>
                    <a:lnTo>
                      <a:pt x="362" y="516"/>
                    </a:lnTo>
                    <a:lnTo>
                      <a:pt x="362" y="516"/>
                    </a:lnTo>
                    <a:lnTo>
                      <a:pt x="360" y="518"/>
                    </a:lnTo>
                    <a:lnTo>
                      <a:pt x="353" y="526"/>
                    </a:lnTo>
                    <a:lnTo>
                      <a:pt x="349" y="530"/>
                    </a:lnTo>
                    <a:lnTo>
                      <a:pt x="345" y="532"/>
                    </a:lnTo>
                    <a:lnTo>
                      <a:pt x="342" y="534"/>
                    </a:lnTo>
                    <a:lnTo>
                      <a:pt x="340" y="534"/>
                    </a:lnTo>
                    <a:lnTo>
                      <a:pt x="338" y="535"/>
                    </a:lnTo>
                    <a:lnTo>
                      <a:pt x="334" y="541"/>
                    </a:lnTo>
                    <a:lnTo>
                      <a:pt x="332" y="543"/>
                    </a:lnTo>
                    <a:lnTo>
                      <a:pt x="326" y="545"/>
                    </a:lnTo>
                    <a:lnTo>
                      <a:pt x="324" y="547"/>
                    </a:lnTo>
                    <a:lnTo>
                      <a:pt x="324" y="549"/>
                    </a:lnTo>
                    <a:lnTo>
                      <a:pt x="323" y="551"/>
                    </a:lnTo>
                    <a:lnTo>
                      <a:pt x="323" y="552"/>
                    </a:lnTo>
                    <a:lnTo>
                      <a:pt x="324" y="556"/>
                    </a:lnTo>
                    <a:lnTo>
                      <a:pt x="324" y="558"/>
                    </a:lnTo>
                    <a:lnTo>
                      <a:pt x="330" y="566"/>
                    </a:lnTo>
                    <a:lnTo>
                      <a:pt x="334" y="570"/>
                    </a:lnTo>
                    <a:lnTo>
                      <a:pt x="334" y="573"/>
                    </a:lnTo>
                    <a:lnTo>
                      <a:pt x="334" y="573"/>
                    </a:lnTo>
                    <a:lnTo>
                      <a:pt x="330" y="573"/>
                    </a:lnTo>
                    <a:lnTo>
                      <a:pt x="328" y="573"/>
                    </a:lnTo>
                    <a:lnTo>
                      <a:pt x="326" y="575"/>
                    </a:lnTo>
                    <a:lnTo>
                      <a:pt x="323" y="579"/>
                    </a:lnTo>
                    <a:lnTo>
                      <a:pt x="323" y="579"/>
                    </a:lnTo>
                    <a:lnTo>
                      <a:pt x="319" y="579"/>
                    </a:lnTo>
                    <a:lnTo>
                      <a:pt x="317" y="579"/>
                    </a:lnTo>
                    <a:lnTo>
                      <a:pt x="313" y="575"/>
                    </a:lnTo>
                    <a:lnTo>
                      <a:pt x="311" y="575"/>
                    </a:lnTo>
                    <a:lnTo>
                      <a:pt x="306" y="573"/>
                    </a:lnTo>
                    <a:lnTo>
                      <a:pt x="304" y="573"/>
                    </a:lnTo>
                    <a:lnTo>
                      <a:pt x="304" y="573"/>
                    </a:lnTo>
                    <a:lnTo>
                      <a:pt x="302" y="571"/>
                    </a:lnTo>
                    <a:lnTo>
                      <a:pt x="302" y="571"/>
                    </a:lnTo>
                    <a:lnTo>
                      <a:pt x="300" y="571"/>
                    </a:lnTo>
                    <a:lnTo>
                      <a:pt x="298" y="571"/>
                    </a:lnTo>
                    <a:lnTo>
                      <a:pt x="296" y="571"/>
                    </a:lnTo>
                    <a:lnTo>
                      <a:pt x="294" y="570"/>
                    </a:lnTo>
                    <a:lnTo>
                      <a:pt x="290" y="566"/>
                    </a:lnTo>
                    <a:lnTo>
                      <a:pt x="288" y="564"/>
                    </a:lnTo>
                    <a:lnTo>
                      <a:pt x="285" y="562"/>
                    </a:lnTo>
                    <a:lnTo>
                      <a:pt x="283" y="560"/>
                    </a:lnTo>
                    <a:lnTo>
                      <a:pt x="279" y="560"/>
                    </a:lnTo>
                    <a:lnTo>
                      <a:pt x="277" y="560"/>
                    </a:lnTo>
                    <a:lnTo>
                      <a:pt x="277" y="564"/>
                    </a:lnTo>
                    <a:lnTo>
                      <a:pt x="275" y="566"/>
                    </a:lnTo>
                    <a:lnTo>
                      <a:pt x="275" y="568"/>
                    </a:lnTo>
                    <a:lnTo>
                      <a:pt x="271" y="568"/>
                    </a:lnTo>
                    <a:lnTo>
                      <a:pt x="271" y="571"/>
                    </a:lnTo>
                    <a:lnTo>
                      <a:pt x="273" y="575"/>
                    </a:lnTo>
                    <a:lnTo>
                      <a:pt x="281" y="583"/>
                    </a:lnTo>
                    <a:lnTo>
                      <a:pt x="283" y="585"/>
                    </a:lnTo>
                    <a:lnTo>
                      <a:pt x="287" y="585"/>
                    </a:lnTo>
                    <a:lnTo>
                      <a:pt x="288" y="585"/>
                    </a:lnTo>
                    <a:lnTo>
                      <a:pt x="292" y="587"/>
                    </a:lnTo>
                    <a:lnTo>
                      <a:pt x="294" y="589"/>
                    </a:lnTo>
                    <a:lnTo>
                      <a:pt x="296" y="590"/>
                    </a:lnTo>
                    <a:lnTo>
                      <a:pt x="296" y="594"/>
                    </a:lnTo>
                    <a:lnTo>
                      <a:pt x="296" y="596"/>
                    </a:lnTo>
                    <a:lnTo>
                      <a:pt x="294" y="598"/>
                    </a:lnTo>
                    <a:lnTo>
                      <a:pt x="290" y="600"/>
                    </a:lnTo>
                    <a:lnTo>
                      <a:pt x="287" y="602"/>
                    </a:lnTo>
                    <a:lnTo>
                      <a:pt x="285" y="602"/>
                    </a:lnTo>
                    <a:lnTo>
                      <a:pt x="283" y="602"/>
                    </a:lnTo>
                    <a:lnTo>
                      <a:pt x="279" y="598"/>
                    </a:lnTo>
                    <a:lnTo>
                      <a:pt x="271" y="598"/>
                    </a:lnTo>
                    <a:lnTo>
                      <a:pt x="270" y="596"/>
                    </a:lnTo>
                    <a:lnTo>
                      <a:pt x="266" y="592"/>
                    </a:lnTo>
                    <a:lnTo>
                      <a:pt x="264" y="590"/>
                    </a:lnTo>
                    <a:lnTo>
                      <a:pt x="262" y="589"/>
                    </a:lnTo>
                    <a:lnTo>
                      <a:pt x="260" y="587"/>
                    </a:lnTo>
                    <a:lnTo>
                      <a:pt x="258" y="587"/>
                    </a:lnTo>
                    <a:lnTo>
                      <a:pt x="258" y="587"/>
                    </a:lnTo>
                    <a:lnTo>
                      <a:pt x="252" y="587"/>
                    </a:lnTo>
                    <a:lnTo>
                      <a:pt x="251" y="585"/>
                    </a:lnTo>
                    <a:lnTo>
                      <a:pt x="249" y="585"/>
                    </a:lnTo>
                    <a:lnTo>
                      <a:pt x="247" y="583"/>
                    </a:lnTo>
                    <a:lnTo>
                      <a:pt x="245" y="579"/>
                    </a:lnTo>
                    <a:lnTo>
                      <a:pt x="245" y="577"/>
                    </a:lnTo>
                    <a:lnTo>
                      <a:pt x="247" y="573"/>
                    </a:lnTo>
                    <a:lnTo>
                      <a:pt x="245" y="573"/>
                    </a:lnTo>
                    <a:lnTo>
                      <a:pt x="245" y="571"/>
                    </a:lnTo>
                    <a:lnTo>
                      <a:pt x="245" y="568"/>
                    </a:lnTo>
                    <a:lnTo>
                      <a:pt x="243" y="564"/>
                    </a:lnTo>
                    <a:lnTo>
                      <a:pt x="241" y="560"/>
                    </a:lnTo>
                    <a:lnTo>
                      <a:pt x="239" y="556"/>
                    </a:lnTo>
                    <a:lnTo>
                      <a:pt x="239" y="554"/>
                    </a:lnTo>
                    <a:lnTo>
                      <a:pt x="237" y="554"/>
                    </a:lnTo>
                    <a:lnTo>
                      <a:pt x="239" y="552"/>
                    </a:lnTo>
                    <a:lnTo>
                      <a:pt x="239" y="552"/>
                    </a:lnTo>
                    <a:lnTo>
                      <a:pt x="239" y="552"/>
                    </a:lnTo>
                    <a:lnTo>
                      <a:pt x="241" y="551"/>
                    </a:lnTo>
                    <a:lnTo>
                      <a:pt x="243" y="543"/>
                    </a:lnTo>
                    <a:lnTo>
                      <a:pt x="243" y="539"/>
                    </a:lnTo>
                    <a:lnTo>
                      <a:pt x="243" y="535"/>
                    </a:lnTo>
                    <a:lnTo>
                      <a:pt x="241" y="532"/>
                    </a:lnTo>
                    <a:lnTo>
                      <a:pt x="237" y="528"/>
                    </a:lnTo>
                    <a:lnTo>
                      <a:pt x="234" y="526"/>
                    </a:lnTo>
                    <a:lnTo>
                      <a:pt x="230" y="524"/>
                    </a:lnTo>
                    <a:lnTo>
                      <a:pt x="220" y="522"/>
                    </a:lnTo>
                    <a:lnTo>
                      <a:pt x="222" y="520"/>
                    </a:lnTo>
                    <a:lnTo>
                      <a:pt x="224" y="520"/>
                    </a:lnTo>
                    <a:lnTo>
                      <a:pt x="224" y="518"/>
                    </a:lnTo>
                    <a:lnTo>
                      <a:pt x="226" y="518"/>
                    </a:lnTo>
                    <a:lnTo>
                      <a:pt x="224" y="516"/>
                    </a:lnTo>
                    <a:lnTo>
                      <a:pt x="222" y="516"/>
                    </a:lnTo>
                    <a:lnTo>
                      <a:pt x="220" y="516"/>
                    </a:lnTo>
                    <a:lnTo>
                      <a:pt x="218" y="515"/>
                    </a:lnTo>
                    <a:lnTo>
                      <a:pt x="218" y="515"/>
                    </a:lnTo>
                    <a:lnTo>
                      <a:pt x="218" y="515"/>
                    </a:lnTo>
                    <a:lnTo>
                      <a:pt x="218" y="513"/>
                    </a:lnTo>
                    <a:lnTo>
                      <a:pt x="218" y="513"/>
                    </a:lnTo>
                    <a:lnTo>
                      <a:pt x="218" y="511"/>
                    </a:lnTo>
                    <a:lnTo>
                      <a:pt x="218" y="511"/>
                    </a:lnTo>
                    <a:lnTo>
                      <a:pt x="218" y="511"/>
                    </a:lnTo>
                    <a:lnTo>
                      <a:pt x="218" y="511"/>
                    </a:lnTo>
                    <a:lnTo>
                      <a:pt x="216" y="511"/>
                    </a:lnTo>
                    <a:lnTo>
                      <a:pt x="215" y="511"/>
                    </a:lnTo>
                    <a:lnTo>
                      <a:pt x="213" y="509"/>
                    </a:lnTo>
                    <a:lnTo>
                      <a:pt x="209" y="505"/>
                    </a:lnTo>
                    <a:lnTo>
                      <a:pt x="209" y="505"/>
                    </a:lnTo>
                    <a:lnTo>
                      <a:pt x="209" y="505"/>
                    </a:lnTo>
                    <a:lnTo>
                      <a:pt x="207" y="503"/>
                    </a:lnTo>
                    <a:lnTo>
                      <a:pt x="207" y="503"/>
                    </a:lnTo>
                    <a:lnTo>
                      <a:pt x="207" y="503"/>
                    </a:lnTo>
                    <a:lnTo>
                      <a:pt x="207" y="501"/>
                    </a:lnTo>
                    <a:lnTo>
                      <a:pt x="207" y="501"/>
                    </a:lnTo>
                    <a:lnTo>
                      <a:pt x="205" y="499"/>
                    </a:lnTo>
                    <a:lnTo>
                      <a:pt x="203" y="497"/>
                    </a:lnTo>
                    <a:lnTo>
                      <a:pt x="199" y="497"/>
                    </a:lnTo>
                    <a:lnTo>
                      <a:pt x="197" y="496"/>
                    </a:lnTo>
                    <a:lnTo>
                      <a:pt x="205" y="497"/>
                    </a:lnTo>
                    <a:lnTo>
                      <a:pt x="215" y="497"/>
                    </a:lnTo>
                    <a:lnTo>
                      <a:pt x="213" y="501"/>
                    </a:lnTo>
                    <a:lnTo>
                      <a:pt x="216" y="503"/>
                    </a:lnTo>
                    <a:lnTo>
                      <a:pt x="220" y="507"/>
                    </a:lnTo>
                    <a:lnTo>
                      <a:pt x="222" y="507"/>
                    </a:lnTo>
                    <a:lnTo>
                      <a:pt x="224" y="507"/>
                    </a:lnTo>
                    <a:lnTo>
                      <a:pt x="224" y="507"/>
                    </a:lnTo>
                    <a:lnTo>
                      <a:pt x="226" y="507"/>
                    </a:lnTo>
                    <a:lnTo>
                      <a:pt x="226" y="507"/>
                    </a:lnTo>
                    <a:lnTo>
                      <a:pt x="228" y="509"/>
                    </a:lnTo>
                    <a:lnTo>
                      <a:pt x="230" y="509"/>
                    </a:lnTo>
                    <a:lnTo>
                      <a:pt x="235" y="511"/>
                    </a:lnTo>
                    <a:lnTo>
                      <a:pt x="239" y="511"/>
                    </a:lnTo>
                    <a:lnTo>
                      <a:pt x="237" y="513"/>
                    </a:lnTo>
                    <a:lnTo>
                      <a:pt x="237" y="513"/>
                    </a:lnTo>
                    <a:lnTo>
                      <a:pt x="239" y="515"/>
                    </a:lnTo>
                    <a:lnTo>
                      <a:pt x="241" y="515"/>
                    </a:lnTo>
                    <a:lnTo>
                      <a:pt x="243" y="515"/>
                    </a:lnTo>
                    <a:lnTo>
                      <a:pt x="245" y="513"/>
                    </a:lnTo>
                    <a:lnTo>
                      <a:pt x="245" y="513"/>
                    </a:lnTo>
                    <a:lnTo>
                      <a:pt x="252" y="518"/>
                    </a:lnTo>
                    <a:lnTo>
                      <a:pt x="256" y="518"/>
                    </a:lnTo>
                    <a:lnTo>
                      <a:pt x="262" y="520"/>
                    </a:lnTo>
                    <a:lnTo>
                      <a:pt x="266" y="522"/>
                    </a:lnTo>
                    <a:lnTo>
                      <a:pt x="279" y="522"/>
                    </a:lnTo>
                    <a:lnTo>
                      <a:pt x="283" y="524"/>
                    </a:lnTo>
                    <a:lnTo>
                      <a:pt x="290" y="528"/>
                    </a:lnTo>
                    <a:lnTo>
                      <a:pt x="294" y="530"/>
                    </a:lnTo>
                    <a:lnTo>
                      <a:pt x="300" y="530"/>
                    </a:lnTo>
                    <a:lnTo>
                      <a:pt x="307" y="530"/>
                    </a:lnTo>
                    <a:lnTo>
                      <a:pt x="317" y="528"/>
                    </a:lnTo>
                    <a:lnTo>
                      <a:pt x="324" y="524"/>
                    </a:lnTo>
                    <a:lnTo>
                      <a:pt x="332" y="520"/>
                    </a:lnTo>
                    <a:lnTo>
                      <a:pt x="336" y="516"/>
                    </a:lnTo>
                    <a:lnTo>
                      <a:pt x="340" y="515"/>
                    </a:lnTo>
                    <a:lnTo>
                      <a:pt x="343" y="511"/>
                    </a:lnTo>
                    <a:lnTo>
                      <a:pt x="345" y="507"/>
                    </a:lnTo>
                    <a:lnTo>
                      <a:pt x="347" y="505"/>
                    </a:lnTo>
                    <a:lnTo>
                      <a:pt x="347" y="503"/>
                    </a:lnTo>
                    <a:lnTo>
                      <a:pt x="347" y="501"/>
                    </a:lnTo>
                    <a:lnTo>
                      <a:pt x="349" y="497"/>
                    </a:lnTo>
                    <a:lnTo>
                      <a:pt x="349" y="496"/>
                    </a:lnTo>
                    <a:lnTo>
                      <a:pt x="349" y="496"/>
                    </a:lnTo>
                    <a:lnTo>
                      <a:pt x="349" y="496"/>
                    </a:lnTo>
                    <a:lnTo>
                      <a:pt x="347" y="494"/>
                    </a:lnTo>
                    <a:lnTo>
                      <a:pt x="345" y="494"/>
                    </a:lnTo>
                    <a:lnTo>
                      <a:pt x="345" y="492"/>
                    </a:lnTo>
                    <a:lnTo>
                      <a:pt x="343" y="482"/>
                    </a:lnTo>
                    <a:lnTo>
                      <a:pt x="342" y="480"/>
                    </a:lnTo>
                    <a:lnTo>
                      <a:pt x="340" y="480"/>
                    </a:lnTo>
                    <a:lnTo>
                      <a:pt x="336" y="478"/>
                    </a:lnTo>
                    <a:lnTo>
                      <a:pt x="334" y="477"/>
                    </a:lnTo>
                    <a:lnTo>
                      <a:pt x="332" y="477"/>
                    </a:lnTo>
                    <a:lnTo>
                      <a:pt x="326" y="471"/>
                    </a:lnTo>
                    <a:lnTo>
                      <a:pt x="324" y="471"/>
                    </a:lnTo>
                    <a:lnTo>
                      <a:pt x="323" y="469"/>
                    </a:lnTo>
                    <a:lnTo>
                      <a:pt x="323" y="469"/>
                    </a:lnTo>
                    <a:lnTo>
                      <a:pt x="324" y="471"/>
                    </a:lnTo>
                    <a:lnTo>
                      <a:pt x="324" y="473"/>
                    </a:lnTo>
                    <a:lnTo>
                      <a:pt x="321" y="471"/>
                    </a:lnTo>
                    <a:lnTo>
                      <a:pt x="317" y="469"/>
                    </a:lnTo>
                    <a:lnTo>
                      <a:pt x="309" y="465"/>
                    </a:lnTo>
                    <a:lnTo>
                      <a:pt x="309" y="465"/>
                    </a:lnTo>
                    <a:lnTo>
                      <a:pt x="307" y="465"/>
                    </a:lnTo>
                    <a:lnTo>
                      <a:pt x="306" y="465"/>
                    </a:lnTo>
                    <a:lnTo>
                      <a:pt x="304" y="465"/>
                    </a:lnTo>
                    <a:lnTo>
                      <a:pt x="302" y="465"/>
                    </a:lnTo>
                    <a:lnTo>
                      <a:pt x="300" y="463"/>
                    </a:lnTo>
                    <a:lnTo>
                      <a:pt x="287" y="456"/>
                    </a:lnTo>
                    <a:lnTo>
                      <a:pt x="264" y="446"/>
                    </a:lnTo>
                    <a:lnTo>
                      <a:pt x="256" y="444"/>
                    </a:lnTo>
                    <a:lnTo>
                      <a:pt x="252" y="444"/>
                    </a:lnTo>
                    <a:lnTo>
                      <a:pt x="247" y="444"/>
                    </a:lnTo>
                    <a:lnTo>
                      <a:pt x="245" y="444"/>
                    </a:lnTo>
                    <a:lnTo>
                      <a:pt x="232" y="442"/>
                    </a:lnTo>
                    <a:lnTo>
                      <a:pt x="228" y="442"/>
                    </a:lnTo>
                    <a:lnTo>
                      <a:pt x="226" y="444"/>
                    </a:lnTo>
                    <a:lnTo>
                      <a:pt x="220" y="446"/>
                    </a:lnTo>
                    <a:lnTo>
                      <a:pt x="216" y="448"/>
                    </a:lnTo>
                    <a:lnTo>
                      <a:pt x="220" y="444"/>
                    </a:lnTo>
                    <a:lnTo>
                      <a:pt x="222" y="442"/>
                    </a:lnTo>
                    <a:lnTo>
                      <a:pt x="222" y="441"/>
                    </a:lnTo>
                    <a:lnTo>
                      <a:pt x="220" y="441"/>
                    </a:lnTo>
                    <a:lnTo>
                      <a:pt x="218" y="441"/>
                    </a:lnTo>
                    <a:lnTo>
                      <a:pt x="216" y="441"/>
                    </a:lnTo>
                    <a:lnTo>
                      <a:pt x="215" y="441"/>
                    </a:lnTo>
                    <a:lnTo>
                      <a:pt x="215" y="441"/>
                    </a:lnTo>
                    <a:lnTo>
                      <a:pt x="215" y="439"/>
                    </a:lnTo>
                    <a:lnTo>
                      <a:pt x="207" y="439"/>
                    </a:lnTo>
                    <a:lnTo>
                      <a:pt x="205" y="439"/>
                    </a:lnTo>
                    <a:lnTo>
                      <a:pt x="205" y="439"/>
                    </a:lnTo>
                    <a:lnTo>
                      <a:pt x="203" y="437"/>
                    </a:lnTo>
                    <a:lnTo>
                      <a:pt x="201" y="437"/>
                    </a:lnTo>
                    <a:lnTo>
                      <a:pt x="203" y="437"/>
                    </a:lnTo>
                    <a:lnTo>
                      <a:pt x="209" y="437"/>
                    </a:lnTo>
                    <a:lnTo>
                      <a:pt x="215" y="437"/>
                    </a:lnTo>
                    <a:lnTo>
                      <a:pt x="215" y="435"/>
                    </a:lnTo>
                    <a:lnTo>
                      <a:pt x="215" y="433"/>
                    </a:lnTo>
                    <a:lnTo>
                      <a:pt x="213" y="433"/>
                    </a:lnTo>
                    <a:lnTo>
                      <a:pt x="209" y="433"/>
                    </a:lnTo>
                    <a:lnTo>
                      <a:pt x="207" y="433"/>
                    </a:lnTo>
                    <a:lnTo>
                      <a:pt x="199" y="427"/>
                    </a:lnTo>
                    <a:lnTo>
                      <a:pt x="199" y="429"/>
                    </a:lnTo>
                    <a:lnTo>
                      <a:pt x="199" y="431"/>
                    </a:lnTo>
                    <a:lnTo>
                      <a:pt x="199" y="431"/>
                    </a:lnTo>
                    <a:lnTo>
                      <a:pt x="199" y="433"/>
                    </a:lnTo>
                    <a:lnTo>
                      <a:pt x="199" y="431"/>
                    </a:lnTo>
                    <a:lnTo>
                      <a:pt x="197" y="433"/>
                    </a:lnTo>
                    <a:lnTo>
                      <a:pt x="194" y="435"/>
                    </a:lnTo>
                    <a:lnTo>
                      <a:pt x="190" y="435"/>
                    </a:lnTo>
                    <a:lnTo>
                      <a:pt x="188" y="435"/>
                    </a:lnTo>
                    <a:lnTo>
                      <a:pt x="184" y="433"/>
                    </a:lnTo>
                    <a:lnTo>
                      <a:pt x="180" y="433"/>
                    </a:lnTo>
                    <a:lnTo>
                      <a:pt x="182" y="435"/>
                    </a:lnTo>
                    <a:lnTo>
                      <a:pt x="182" y="435"/>
                    </a:lnTo>
                    <a:lnTo>
                      <a:pt x="182" y="435"/>
                    </a:lnTo>
                    <a:lnTo>
                      <a:pt x="182" y="437"/>
                    </a:lnTo>
                    <a:lnTo>
                      <a:pt x="182" y="437"/>
                    </a:lnTo>
                    <a:lnTo>
                      <a:pt x="182" y="437"/>
                    </a:lnTo>
                    <a:lnTo>
                      <a:pt x="182" y="437"/>
                    </a:lnTo>
                    <a:lnTo>
                      <a:pt x="180" y="437"/>
                    </a:lnTo>
                    <a:lnTo>
                      <a:pt x="180" y="439"/>
                    </a:lnTo>
                    <a:lnTo>
                      <a:pt x="180" y="439"/>
                    </a:lnTo>
                    <a:lnTo>
                      <a:pt x="180" y="439"/>
                    </a:lnTo>
                    <a:lnTo>
                      <a:pt x="180" y="439"/>
                    </a:lnTo>
                    <a:lnTo>
                      <a:pt x="180" y="439"/>
                    </a:lnTo>
                    <a:lnTo>
                      <a:pt x="179" y="439"/>
                    </a:lnTo>
                    <a:lnTo>
                      <a:pt x="177" y="439"/>
                    </a:lnTo>
                    <a:lnTo>
                      <a:pt x="177" y="439"/>
                    </a:lnTo>
                    <a:lnTo>
                      <a:pt x="175" y="437"/>
                    </a:lnTo>
                    <a:lnTo>
                      <a:pt x="173" y="437"/>
                    </a:lnTo>
                    <a:lnTo>
                      <a:pt x="173" y="437"/>
                    </a:lnTo>
                    <a:lnTo>
                      <a:pt x="171" y="437"/>
                    </a:lnTo>
                    <a:lnTo>
                      <a:pt x="171" y="437"/>
                    </a:lnTo>
                    <a:lnTo>
                      <a:pt x="169" y="437"/>
                    </a:lnTo>
                    <a:lnTo>
                      <a:pt x="169" y="437"/>
                    </a:lnTo>
                    <a:lnTo>
                      <a:pt x="169" y="437"/>
                    </a:lnTo>
                    <a:lnTo>
                      <a:pt x="169" y="437"/>
                    </a:lnTo>
                    <a:lnTo>
                      <a:pt x="171" y="437"/>
                    </a:lnTo>
                    <a:lnTo>
                      <a:pt x="171" y="437"/>
                    </a:lnTo>
                    <a:lnTo>
                      <a:pt x="169" y="439"/>
                    </a:lnTo>
                    <a:lnTo>
                      <a:pt x="169" y="439"/>
                    </a:lnTo>
                    <a:lnTo>
                      <a:pt x="169" y="439"/>
                    </a:lnTo>
                    <a:lnTo>
                      <a:pt x="169" y="439"/>
                    </a:lnTo>
                    <a:lnTo>
                      <a:pt x="169" y="439"/>
                    </a:lnTo>
                    <a:lnTo>
                      <a:pt x="169" y="441"/>
                    </a:lnTo>
                    <a:lnTo>
                      <a:pt x="169" y="441"/>
                    </a:lnTo>
                    <a:lnTo>
                      <a:pt x="169" y="441"/>
                    </a:lnTo>
                    <a:lnTo>
                      <a:pt x="169" y="441"/>
                    </a:lnTo>
                    <a:lnTo>
                      <a:pt x="167" y="441"/>
                    </a:lnTo>
                    <a:lnTo>
                      <a:pt x="167" y="441"/>
                    </a:lnTo>
                    <a:lnTo>
                      <a:pt x="167" y="441"/>
                    </a:lnTo>
                    <a:lnTo>
                      <a:pt x="165" y="441"/>
                    </a:lnTo>
                    <a:lnTo>
                      <a:pt x="160" y="442"/>
                    </a:lnTo>
                    <a:lnTo>
                      <a:pt x="158" y="442"/>
                    </a:lnTo>
                    <a:lnTo>
                      <a:pt x="156" y="444"/>
                    </a:lnTo>
                    <a:lnTo>
                      <a:pt x="154" y="446"/>
                    </a:lnTo>
                    <a:lnTo>
                      <a:pt x="154" y="448"/>
                    </a:lnTo>
                    <a:lnTo>
                      <a:pt x="154" y="448"/>
                    </a:lnTo>
                    <a:lnTo>
                      <a:pt x="152" y="448"/>
                    </a:lnTo>
                    <a:lnTo>
                      <a:pt x="152" y="448"/>
                    </a:lnTo>
                    <a:lnTo>
                      <a:pt x="150" y="448"/>
                    </a:lnTo>
                    <a:lnTo>
                      <a:pt x="150" y="450"/>
                    </a:lnTo>
                    <a:lnTo>
                      <a:pt x="148" y="450"/>
                    </a:lnTo>
                    <a:lnTo>
                      <a:pt x="144" y="450"/>
                    </a:lnTo>
                    <a:lnTo>
                      <a:pt x="143" y="452"/>
                    </a:lnTo>
                    <a:lnTo>
                      <a:pt x="143" y="452"/>
                    </a:lnTo>
                    <a:lnTo>
                      <a:pt x="143" y="452"/>
                    </a:lnTo>
                    <a:lnTo>
                      <a:pt x="144" y="452"/>
                    </a:lnTo>
                    <a:lnTo>
                      <a:pt x="146" y="452"/>
                    </a:lnTo>
                    <a:lnTo>
                      <a:pt x="146" y="452"/>
                    </a:lnTo>
                    <a:lnTo>
                      <a:pt x="146" y="454"/>
                    </a:lnTo>
                    <a:lnTo>
                      <a:pt x="148" y="454"/>
                    </a:lnTo>
                    <a:lnTo>
                      <a:pt x="148" y="454"/>
                    </a:lnTo>
                    <a:lnTo>
                      <a:pt x="148" y="454"/>
                    </a:lnTo>
                    <a:lnTo>
                      <a:pt x="146" y="454"/>
                    </a:lnTo>
                    <a:lnTo>
                      <a:pt x="143" y="460"/>
                    </a:lnTo>
                    <a:lnTo>
                      <a:pt x="143" y="463"/>
                    </a:lnTo>
                    <a:lnTo>
                      <a:pt x="144" y="465"/>
                    </a:lnTo>
                    <a:lnTo>
                      <a:pt x="146" y="469"/>
                    </a:lnTo>
                    <a:lnTo>
                      <a:pt x="148" y="469"/>
                    </a:lnTo>
                    <a:lnTo>
                      <a:pt x="150" y="469"/>
                    </a:lnTo>
                    <a:lnTo>
                      <a:pt x="154" y="471"/>
                    </a:lnTo>
                    <a:lnTo>
                      <a:pt x="156" y="473"/>
                    </a:lnTo>
                    <a:lnTo>
                      <a:pt x="158" y="473"/>
                    </a:lnTo>
                    <a:lnTo>
                      <a:pt x="160" y="475"/>
                    </a:lnTo>
                    <a:lnTo>
                      <a:pt x="161" y="477"/>
                    </a:lnTo>
                    <a:lnTo>
                      <a:pt x="163" y="480"/>
                    </a:lnTo>
                    <a:lnTo>
                      <a:pt x="165" y="480"/>
                    </a:lnTo>
                    <a:lnTo>
                      <a:pt x="167" y="482"/>
                    </a:lnTo>
                    <a:lnTo>
                      <a:pt x="167" y="482"/>
                    </a:lnTo>
                    <a:lnTo>
                      <a:pt x="167" y="482"/>
                    </a:lnTo>
                    <a:lnTo>
                      <a:pt x="167" y="482"/>
                    </a:lnTo>
                    <a:lnTo>
                      <a:pt x="167" y="484"/>
                    </a:lnTo>
                    <a:lnTo>
                      <a:pt x="167" y="484"/>
                    </a:lnTo>
                    <a:lnTo>
                      <a:pt x="165" y="486"/>
                    </a:lnTo>
                    <a:lnTo>
                      <a:pt x="165" y="486"/>
                    </a:lnTo>
                    <a:lnTo>
                      <a:pt x="165" y="486"/>
                    </a:lnTo>
                    <a:lnTo>
                      <a:pt x="160" y="492"/>
                    </a:lnTo>
                    <a:lnTo>
                      <a:pt x="160" y="494"/>
                    </a:lnTo>
                    <a:lnTo>
                      <a:pt x="156" y="496"/>
                    </a:lnTo>
                    <a:lnTo>
                      <a:pt x="154" y="499"/>
                    </a:lnTo>
                    <a:lnTo>
                      <a:pt x="154" y="499"/>
                    </a:lnTo>
                    <a:lnTo>
                      <a:pt x="152" y="501"/>
                    </a:lnTo>
                    <a:lnTo>
                      <a:pt x="152" y="503"/>
                    </a:lnTo>
                    <a:lnTo>
                      <a:pt x="152" y="503"/>
                    </a:lnTo>
                    <a:lnTo>
                      <a:pt x="152" y="505"/>
                    </a:lnTo>
                    <a:lnTo>
                      <a:pt x="152" y="505"/>
                    </a:lnTo>
                    <a:lnTo>
                      <a:pt x="154" y="507"/>
                    </a:lnTo>
                    <a:lnTo>
                      <a:pt x="154" y="507"/>
                    </a:lnTo>
                    <a:lnTo>
                      <a:pt x="156" y="511"/>
                    </a:lnTo>
                    <a:lnTo>
                      <a:pt x="158" y="513"/>
                    </a:lnTo>
                    <a:lnTo>
                      <a:pt x="158" y="515"/>
                    </a:lnTo>
                    <a:lnTo>
                      <a:pt x="160" y="516"/>
                    </a:lnTo>
                    <a:lnTo>
                      <a:pt x="160" y="518"/>
                    </a:lnTo>
                    <a:lnTo>
                      <a:pt x="160" y="520"/>
                    </a:lnTo>
                    <a:lnTo>
                      <a:pt x="161" y="522"/>
                    </a:lnTo>
                    <a:lnTo>
                      <a:pt x="163" y="526"/>
                    </a:lnTo>
                    <a:lnTo>
                      <a:pt x="165" y="528"/>
                    </a:lnTo>
                    <a:lnTo>
                      <a:pt x="167" y="535"/>
                    </a:lnTo>
                    <a:lnTo>
                      <a:pt x="169" y="539"/>
                    </a:lnTo>
                    <a:lnTo>
                      <a:pt x="169" y="541"/>
                    </a:lnTo>
                    <a:lnTo>
                      <a:pt x="169" y="543"/>
                    </a:lnTo>
                    <a:lnTo>
                      <a:pt x="169" y="543"/>
                    </a:lnTo>
                    <a:lnTo>
                      <a:pt x="169" y="543"/>
                    </a:lnTo>
                    <a:lnTo>
                      <a:pt x="169" y="545"/>
                    </a:lnTo>
                    <a:lnTo>
                      <a:pt x="167" y="545"/>
                    </a:lnTo>
                    <a:lnTo>
                      <a:pt x="167" y="545"/>
                    </a:lnTo>
                    <a:lnTo>
                      <a:pt x="165" y="545"/>
                    </a:lnTo>
                    <a:lnTo>
                      <a:pt x="163" y="545"/>
                    </a:lnTo>
                    <a:lnTo>
                      <a:pt x="163" y="547"/>
                    </a:lnTo>
                    <a:lnTo>
                      <a:pt x="163" y="547"/>
                    </a:lnTo>
                    <a:lnTo>
                      <a:pt x="163" y="549"/>
                    </a:lnTo>
                    <a:lnTo>
                      <a:pt x="163" y="549"/>
                    </a:lnTo>
                    <a:lnTo>
                      <a:pt x="163" y="549"/>
                    </a:lnTo>
                    <a:lnTo>
                      <a:pt x="163" y="551"/>
                    </a:lnTo>
                    <a:lnTo>
                      <a:pt x="163" y="552"/>
                    </a:lnTo>
                    <a:lnTo>
                      <a:pt x="163" y="552"/>
                    </a:lnTo>
                    <a:lnTo>
                      <a:pt x="163" y="554"/>
                    </a:lnTo>
                    <a:lnTo>
                      <a:pt x="163" y="554"/>
                    </a:lnTo>
                    <a:lnTo>
                      <a:pt x="161" y="556"/>
                    </a:lnTo>
                    <a:lnTo>
                      <a:pt x="161" y="556"/>
                    </a:lnTo>
                    <a:lnTo>
                      <a:pt x="161" y="556"/>
                    </a:lnTo>
                    <a:lnTo>
                      <a:pt x="161" y="558"/>
                    </a:lnTo>
                    <a:lnTo>
                      <a:pt x="161" y="558"/>
                    </a:lnTo>
                    <a:lnTo>
                      <a:pt x="161" y="558"/>
                    </a:lnTo>
                    <a:lnTo>
                      <a:pt x="161" y="558"/>
                    </a:lnTo>
                    <a:lnTo>
                      <a:pt x="161" y="558"/>
                    </a:lnTo>
                    <a:lnTo>
                      <a:pt x="161" y="558"/>
                    </a:lnTo>
                    <a:lnTo>
                      <a:pt x="161" y="558"/>
                    </a:lnTo>
                    <a:lnTo>
                      <a:pt x="161" y="558"/>
                    </a:lnTo>
                    <a:lnTo>
                      <a:pt x="161" y="560"/>
                    </a:lnTo>
                    <a:lnTo>
                      <a:pt x="161" y="560"/>
                    </a:lnTo>
                    <a:lnTo>
                      <a:pt x="163" y="560"/>
                    </a:lnTo>
                    <a:lnTo>
                      <a:pt x="163" y="560"/>
                    </a:lnTo>
                    <a:lnTo>
                      <a:pt x="163" y="560"/>
                    </a:lnTo>
                    <a:lnTo>
                      <a:pt x="163" y="560"/>
                    </a:lnTo>
                    <a:lnTo>
                      <a:pt x="163" y="562"/>
                    </a:lnTo>
                    <a:lnTo>
                      <a:pt x="163" y="562"/>
                    </a:lnTo>
                    <a:lnTo>
                      <a:pt x="163" y="562"/>
                    </a:lnTo>
                    <a:lnTo>
                      <a:pt x="163" y="564"/>
                    </a:lnTo>
                    <a:lnTo>
                      <a:pt x="163" y="564"/>
                    </a:lnTo>
                    <a:lnTo>
                      <a:pt x="161" y="566"/>
                    </a:lnTo>
                    <a:lnTo>
                      <a:pt x="161" y="566"/>
                    </a:lnTo>
                    <a:lnTo>
                      <a:pt x="161" y="566"/>
                    </a:lnTo>
                    <a:lnTo>
                      <a:pt x="161" y="568"/>
                    </a:lnTo>
                    <a:lnTo>
                      <a:pt x="161" y="568"/>
                    </a:lnTo>
                    <a:lnTo>
                      <a:pt x="161" y="570"/>
                    </a:lnTo>
                    <a:lnTo>
                      <a:pt x="161" y="571"/>
                    </a:lnTo>
                    <a:lnTo>
                      <a:pt x="163" y="573"/>
                    </a:lnTo>
                    <a:lnTo>
                      <a:pt x="167" y="573"/>
                    </a:lnTo>
                    <a:lnTo>
                      <a:pt x="169" y="575"/>
                    </a:lnTo>
                    <a:lnTo>
                      <a:pt x="169" y="577"/>
                    </a:lnTo>
                    <a:lnTo>
                      <a:pt x="169" y="577"/>
                    </a:lnTo>
                    <a:lnTo>
                      <a:pt x="169" y="577"/>
                    </a:lnTo>
                    <a:lnTo>
                      <a:pt x="169" y="579"/>
                    </a:lnTo>
                    <a:lnTo>
                      <a:pt x="167" y="579"/>
                    </a:lnTo>
                    <a:lnTo>
                      <a:pt x="167" y="581"/>
                    </a:lnTo>
                    <a:lnTo>
                      <a:pt x="167" y="581"/>
                    </a:lnTo>
                    <a:lnTo>
                      <a:pt x="167" y="583"/>
                    </a:lnTo>
                    <a:lnTo>
                      <a:pt x="167" y="583"/>
                    </a:lnTo>
                    <a:lnTo>
                      <a:pt x="167" y="583"/>
                    </a:lnTo>
                    <a:lnTo>
                      <a:pt x="169" y="585"/>
                    </a:lnTo>
                    <a:lnTo>
                      <a:pt x="169" y="587"/>
                    </a:lnTo>
                    <a:lnTo>
                      <a:pt x="173" y="589"/>
                    </a:lnTo>
                    <a:lnTo>
                      <a:pt x="175" y="589"/>
                    </a:lnTo>
                    <a:lnTo>
                      <a:pt x="175" y="590"/>
                    </a:lnTo>
                    <a:lnTo>
                      <a:pt x="175" y="590"/>
                    </a:lnTo>
                    <a:lnTo>
                      <a:pt x="175" y="592"/>
                    </a:lnTo>
                    <a:lnTo>
                      <a:pt x="175" y="592"/>
                    </a:lnTo>
                    <a:lnTo>
                      <a:pt x="175" y="594"/>
                    </a:lnTo>
                    <a:lnTo>
                      <a:pt x="175" y="594"/>
                    </a:lnTo>
                    <a:lnTo>
                      <a:pt x="175" y="594"/>
                    </a:lnTo>
                    <a:lnTo>
                      <a:pt x="175" y="594"/>
                    </a:lnTo>
                    <a:lnTo>
                      <a:pt x="175" y="594"/>
                    </a:lnTo>
                    <a:lnTo>
                      <a:pt x="175" y="594"/>
                    </a:lnTo>
                    <a:lnTo>
                      <a:pt x="175" y="596"/>
                    </a:lnTo>
                    <a:lnTo>
                      <a:pt x="175" y="596"/>
                    </a:lnTo>
                    <a:lnTo>
                      <a:pt x="175" y="596"/>
                    </a:lnTo>
                    <a:lnTo>
                      <a:pt x="175" y="596"/>
                    </a:lnTo>
                    <a:lnTo>
                      <a:pt x="173" y="600"/>
                    </a:lnTo>
                    <a:lnTo>
                      <a:pt x="171" y="600"/>
                    </a:lnTo>
                    <a:lnTo>
                      <a:pt x="171" y="602"/>
                    </a:lnTo>
                    <a:lnTo>
                      <a:pt x="169" y="602"/>
                    </a:lnTo>
                    <a:lnTo>
                      <a:pt x="169" y="602"/>
                    </a:lnTo>
                    <a:lnTo>
                      <a:pt x="167" y="604"/>
                    </a:lnTo>
                    <a:lnTo>
                      <a:pt x="167" y="604"/>
                    </a:lnTo>
                    <a:lnTo>
                      <a:pt x="167" y="604"/>
                    </a:lnTo>
                    <a:lnTo>
                      <a:pt x="167" y="606"/>
                    </a:lnTo>
                    <a:lnTo>
                      <a:pt x="173" y="609"/>
                    </a:lnTo>
                    <a:lnTo>
                      <a:pt x="173" y="609"/>
                    </a:lnTo>
                    <a:lnTo>
                      <a:pt x="177" y="613"/>
                    </a:lnTo>
                    <a:lnTo>
                      <a:pt x="184" y="617"/>
                    </a:lnTo>
                    <a:lnTo>
                      <a:pt x="184" y="617"/>
                    </a:lnTo>
                    <a:lnTo>
                      <a:pt x="186" y="617"/>
                    </a:lnTo>
                    <a:lnTo>
                      <a:pt x="186" y="619"/>
                    </a:lnTo>
                    <a:lnTo>
                      <a:pt x="186" y="619"/>
                    </a:lnTo>
                    <a:lnTo>
                      <a:pt x="188" y="621"/>
                    </a:lnTo>
                    <a:lnTo>
                      <a:pt x="190" y="625"/>
                    </a:lnTo>
                    <a:lnTo>
                      <a:pt x="192" y="625"/>
                    </a:lnTo>
                    <a:lnTo>
                      <a:pt x="192" y="626"/>
                    </a:lnTo>
                    <a:lnTo>
                      <a:pt x="192" y="626"/>
                    </a:lnTo>
                    <a:lnTo>
                      <a:pt x="192" y="628"/>
                    </a:lnTo>
                    <a:lnTo>
                      <a:pt x="190" y="628"/>
                    </a:lnTo>
                    <a:lnTo>
                      <a:pt x="190" y="628"/>
                    </a:lnTo>
                    <a:lnTo>
                      <a:pt x="190" y="628"/>
                    </a:lnTo>
                    <a:lnTo>
                      <a:pt x="188" y="634"/>
                    </a:lnTo>
                    <a:lnTo>
                      <a:pt x="188" y="634"/>
                    </a:lnTo>
                    <a:lnTo>
                      <a:pt x="186" y="636"/>
                    </a:lnTo>
                    <a:lnTo>
                      <a:pt x="186" y="636"/>
                    </a:lnTo>
                    <a:lnTo>
                      <a:pt x="186" y="636"/>
                    </a:lnTo>
                    <a:lnTo>
                      <a:pt x="184" y="638"/>
                    </a:lnTo>
                    <a:lnTo>
                      <a:pt x="182" y="640"/>
                    </a:lnTo>
                    <a:lnTo>
                      <a:pt x="179" y="644"/>
                    </a:lnTo>
                    <a:lnTo>
                      <a:pt x="177" y="645"/>
                    </a:lnTo>
                    <a:lnTo>
                      <a:pt x="175" y="645"/>
                    </a:lnTo>
                    <a:lnTo>
                      <a:pt x="173" y="647"/>
                    </a:lnTo>
                    <a:lnTo>
                      <a:pt x="167" y="655"/>
                    </a:lnTo>
                    <a:lnTo>
                      <a:pt x="163" y="657"/>
                    </a:lnTo>
                    <a:lnTo>
                      <a:pt x="161" y="659"/>
                    </a:lnTo>
                    <a:lnTo>
                      <a:pt x="158" y="664"/>
                    </a:lnTo>
                    <a:lnTo>
                      <a:pt x="156" y="666"/>
                    </a:lnTo>
                    <a:lnTo>
                      <a:pt x="154" y="666"/>
                    </a:lnTo>
                    <a:lnTo>
                      <a:pt x="154" y="668"/>
                    </a:lnTo>
                    <a:lnTo>
                      <a:pt x="148" y="670"/>
                    </a:lnTo>
                    <a:lnTo>
                      <a:pt x="146" y="672"/>
                    </a:lnTo>
                    <a:lnTo>
                      <a:pt x="146" y="672"/>
                    </a:lnTo>
                    <a:lnTo>
                      <a:pt x="146" y="674"/>
                    </a:lnTo>
                    <a:lnTo>
                      <a:pt x="146" y="674"/>
                    </a:lnTo>
                    <a:lnTo>
                      <a:pt x="144" y="674"/>
                    </a:lnTo>
                    <a:lnTo>
                      <a:pt x="144" y="674"/>
                    </a:lnTo>
                    <a:lnTo>
                      <a:pt x="143" y="676"/>
                    </a:lnTo>
                    <a:lnTo>
                      <a:pt x="143" y="676"/>
                    </a:lnTo>
                    <a:lnTo>
                      <a:pt x="141" y="676"/>
                    </a:lnTo>
                    <a:lnTo>
                      <a:pt x="137" y="680"/>
                    </a:lnTo>
                    <a:lnTo>
                      <a:pt x="133" y="685"/>
                    </a:lnTo>
                    <a:lnTo>
                      <a:pt x="131" y="685"/>
                    </a:lnTo>
                    <a:lnTo>
                      <a:pt x="135" y="685"/>
                    </a:lnTo>
                    <a:lnTo>
                      <a:pt x="141" y="683"/>
                    </a:lnTo>
                    <a:lnTo>
                      <a:pt x="143" y="683"/>
                    </a:lnTo>
                    <a:lnTo>
                      <a:pt x="144" y="683"/>
                    </a:lnTo>
                    <a:lnTo>
                      <a:pt x="146" y="685"/>
                    </a:lnTo>
                    <a:lnTo>
                      <a:pt x="144" y="687"/>
                    </a:lnTo>
                    <a:lnTo>
                      <a:pt x="144" y="687"/>
                    </a:lnTo>
                    <a:lnTo>
                      <a:pt x="143" y="685"/>
                    </a:lnTo>
                    <a:lnTo>
                      <a:pt x="143" y="685"/>
                    </a:lnTo>
                    <a:lnTo>
                      <a:pt x="144" y="689"/>
                    </a:lnTo>
                    <a:lnTo>
                      <a:pt x="146" y="691"/>
                    </a:lnTo>
                    <a:lnTo>
                      <a:pt x="148" y="693"/>
                    </a:lnTo>
                    <a:lnTo>
                      <a:pt x="152" y="693"/>
                    </a:lnTo>
                    <a:lnTo>
                      <a:pt x="154" y="695"/>
                    </a:lnTo>
                    <a:lnTo>
                      <a:pt x="156" y="695"/>
                    </a:lnTo>
                    <a:lnTo>
                      <a:pt x="158" y="695"/>
                    </a:lnTo>
                    <a:lnTo>
                      <a:pt x="161" y="695"/>
                    </a:lnTo>
                    <a:lnTo>
                      <a:pt x="161" y="695"/>
                    </a:lnTo>
                    <a:lnTo>
                      <a:pt x="163" y="695"/>
                    </a:lnTo>
                    <a:lnTo>
                      <a:pt x="169" y="700"/>
                    </a:lnTo>
                    <a:lnTo>
                      <a:pt x="169" y="702"/>
                    </a:lnTo>
                    <a:lnTo>
                      <a:pt x="167" y="702"/>
                    </a:lnTo>
                    <a:lnTo>
                      <a:pt x="161" y="700"/>
                    </a:lnTo>
                    <a:lnTo>
                      <a:pt x="158" y="700"/>
                    </a:lnTo>
                    <a:lnTo>
                      <a:pt x="154" y="700"/>
                    </a:lnTo>
                    <a:lnTo>
                      <a:pt x="152" y="700"/>
                    </a:lnTo>
                    <a:lnTo>
                      <a:pt x="152" y="702"/>
                    </a:lnTo>
                    <a:lnTo>
                      <a:pt x="150" y="702"/>
                    </a:lnTo>
                    <a:lnTo>
                      <a:pt x="150" y="704"/>
                    </a:lnTo>
                    <a:lnTo>
                      <a:pt x="148" y="704"/>
                    </a:lnTo>
                    <a:lnTo>
                      <a:pt x="146" y="704"/>
                    </a:lnTo>
                    <a:lnTo>
                      <a:pt x="146" y="704"/>
                    </a:lnTo>
                    <a:lnTo>
                      <a:pt x="144" y="704"/>
                    </a:lnTo>
                    <a:lnTo>
                      <a:pt x="144" y="704"/>
                    </a:lnTo>
                    <a:lnTo>
                      <a:pt x="144" y="704"/>
                    </a:lnTo>
                    <a:lnTo>
                      <a:pt x="144" y="704"/>
                    </a:lnTo>
                    <a:lnTo>
                      <a:pt x="143" y="704"/>
                    </a:lnTo>
                    <a:lnTo>
                      <a:pt x="143" y="704"/>
                    </a:lnTo>
                    <a:lnTo>
                      <a:pt x="143" y="704"/>
                    </a:lnTo>
                    <a:lnTo>
                      <a:pt x="143" y="704"/>
                    </a:lnTo>
                    <a:lnTo>
                      <a:pt x="143" y="706"/>
                    </a:lnTo>
                    <a:lnTo>
                      <a:pt x="141" y="706"/>
                    </a:lnTo>
                    <a:lnTo>
                      <a:pt x="141" y="706"/>
                    </a:lnTo>
                    <a:lnTo>
                      <a:pt x="139" y="706"/>
                    </a:lnTo>
                    <a:lnTo>
                      <a:pt x="137" y="706"/>
                    </a:lnTo>
                    <a:lnTo>
                      <a:pt x="137" y="704"/>
                    </a:lnTo>
                    <a:lnTo>
                      <a:pt x="137" y="704"/>
                    </a:lnTo>
                    <a:lnTo>
                      <a:pt x="135" y="706"/>
                    </a:lnTo>
                    <a:lnTo>
                      <a:pt x="135" y="708"/>
                    </a:lnTo>
                    <a:lnTo>
                      <a:pt x="135" y="710"/>
                    </a:lnTo>
                    <a:lnTo>
                      <a:pt x="135" y="710"/>
                    </a:lnTo>
                    <a:lnTo>
                      <a:pt x="135" y="712"/>
                    </a:lnTo>
                    <a:lnTo>
                      <a:pt x="137" y="714"/>
                    </a:lnTo>
                    <a:lnTo>
                      <a:pt x="137" y="714"/>
                    </a:lnTo>
                    <a:lnTo>
                      <a:pt x="137" y="714"/>
                    </a:lnTo>
                    <a:lnTo>
                      <a:pt x="137" y="716"/>
                    </a:lnTo>
                    <a:lnTo>
                      <a:pt x="137" y="716"/>
                    </a:lnTo>
                    <a:lnTo>
                      <a:pt x="135" y="716"/>
                    </a:lnTo>
                    <a:lnTo>
                      <a:pt x="135" y="716"/>
                    </a:lnTo>
                    <a:lnTo>
                      <a:pt x="135" y="716"/>
                    </a:lnTo>
                    <a:lnTo>
                      <a:pt x="135" y="718"/>
                    </a:lnTo>
                    <a:lnTo>
                      <a:pt x="135" y="718"/>
                    </a:lnTo>
                    <a:lnTo>
                      <a:pt x="135" y="718"/>
                    </a:lnTo>
                    <a:lnTo>
                      <a:pt x="133" y="718"/>
                    </a:lnTo>
                    <a:lnTo>
                      <a:pt x="133" y="718"/>
                    </a:lnTo>
                    <a:lnTo>
                      <a:pt x="131" y="721"/>
                    </a:lnTo>
                    <a:lnTo>
                      <a:pt x="131" y="721"/>
                    </a:lnTo>
                    <a:lnTo>
                      <a:pt x="131" y="723"/>
                    </a:lnTo>
                    <a:lnTo>
                      <a:pt x="131" y="723"/>
                    </a:lnTo>
                    <a:lnTo>
                      <a:pt x="129" y="723"/>
                    </a:lnTo>
                    <a:lnTo>
                      <a:pt x="129" y="725"/>
                    </a:lnTo>
                    <a:lnTo>
                      <a:pt x="127" y="727"/>
                    </a:lnTo>
                    <a:lnTo>
                      <a:pt x="127" y="727"/>
                    </a:lnTo>
                    <a:lnTo>
                      <a:pt x="127" y="727"/>
                    </a:lnTo>
                    <a:lnTo>
                      <a:pt x="127" y="727"/>
                    </a:lnTo>
                    <a:lnTo>
                      <a:pt x="127" y="727"/>
                    </a:lnTo>
                    <a:lnTo>
                      <a:pt x="127" y="727"/>
                    </a:lnTo>
                    <a:lnTo>
                      <a:pt x="125" y="729"/>
                    </a:lnTo>
                    <a:lnTo>
                      <a:pt x="125" y="729"/>
                    </a:lnTo>
                    <a:lnTo>
                      <a:pt x="125" y="729"/>
                    </a:lnTo>
                    <a:lnTo>
                      <a:pt x="125" y="731"/>
                    </a:lnTo>
                    <a:lnTo>
                      <a:pt x="127" y="737"/>
                    </a:lnTo>
                    <a:lnTo>
                      <a:pt x="127" y="738"/>
                    </a:lnTo>
                    <a:lnTo>
                      <a:pt x="127" y="740"/>
                    </a:lnTo>
                    <a:lnTo>
                      <a:pt x="127" y="742"/>
                    </a:lnTo>
                    <a:lnTo>
                      <a:pt x="127" y="742"/>
                    </a:lnTo>
                    <a:lnTo>
                      <a:pt x="127" y="742"/>
                    </a:lnTo>
                    <a:lnTo>
                      <a:pt x="127" y="744"/>
                    </a:lnTo>
                    <a:lnTo>
                      <a:pt x="129" y="746"/>
                    </a:lnTo>
                    <a:lnTo>
                      <a:pt x="129" y="746"/>
                    </a:lnTo>
                    <a:lnTo>
                      <a:pt x="129" y="748"/>
                    </a:lnTo>
                    <a:lnTo>
                      <a:pt x="129" y="750"/>
                    </a:lnTo>
                    <a:lnTo>
                      <a:pt x="131" y="750"/>
                    </a:lnTo>
                    <a:lnTo>
                      <a:pt x="131" y="752"/>
                    </a:lnTo>
                    <a:lnTo>
                      <a:pt x="131" y="752"/>
                    </a:lnTo>
                    <a:lnTo>
                      <a:pt x="131" y="752"/>
                    </a:lnTo>
                    <a:lnTo>
                      <a:pt x="129" y="752"/>
                    </a:lnTo>
                    <a:lnTo>
                      <a:pt x="127" y="754"/>
                    </a:lnTo>
                    <a:lnTo>
                      <a:pt x="127" y="754"/>
                    </a:lnTo>
                    <a:lnTo>
                      <a:pt x="127" y="755"/>
                    </a:lnTo>
                    <a:lnTo>
                      <a:pt x="125" y="755"/>
                    </a:lnTo>
                    <a:lnTo>
                      <a:pt x="125" y="755"/>
                    </a:lnTo>
                    <a:lnTo>
                      <a:pt x="125" y="757"/>
                    </a:lnTo>
                    <a:lnTo>
                      <a:pt x="125" y="757"/>
                    </a:lnTo>
                    <a:lnTo>
                      <a:pt x="125" y="759"/>
                    </a:lnTo>
                    <a:lnTo>
                      <a:pt x="125" y="759"/>
                    </a:lnTo>
                    <a:lnTo>
                      <a:pt x="125" y="759"/>
                    </a:lnTo>
                    <a:lnTo>
                      <a:pt x="127" y="759"/>
                    </a:lnTo>
                    <a:lnTo>
                      <a:pt x="127" y="761"/>
                    </a:lnTo>
                    <a:lnTo>
                      <a:pt x="129" y="763"/>
                    </a:lnTo>
                    <a:lnTo>
                      <a:pt x="133" y="765"/>
                    </a:lnTo>
                    <a:lnTo>
                      <a:pt x="133" y="767"/>
                    </a:lnTo>
                    <a:lnTo>
                      <a:pt x="133" y="767"/>
                    </a:lnTo>
                    <a:lnTo>
                      <a:pt x="133" y="767"/>
                    </a:lnTo>
                    <a:lnTo>
                      <a:pt x="133" y="767"/>
                    </a:lnTo>
                    <a:lnTo>
                      <a:pt x="131" y="769"/>
                    </a:lnTo>
                    <a:lnTo>
                      <a:pt x="131" y="769"/>
                    </a:lnTo>
                    <a:lnTo>
                      <a:pt x="131" y="769"/>
                    </a:lnTo>
                    <a:lnTo>
                      <a:pt x="131" y="771"/>
                    </a:lnTo>
                    <a:lnTo>
                      <a:pt x="131" y="771"/>
                    </a:lnTo>
                    <a:lnTo>
                      <a:pt x="131" y="773"/>
                    </a:lnTo>
                    <a:lnTo>
                      <a:pt x="131" y="773"/>
                    </a:lnTo>
                    <a:lnTo>
                      <a:pt x="129" y="773"/>
                    </a:lnTo>
                    <a:lnTo>
                      <a:pt x="129" y="773"/>
                    </a:lnTo>
                    <a:lnTo>
                      <a:pt x="129" y="774"/>
                    </a:lnTo>
                    <a:lnTo>
                      <a:pt x="129" y="774"/>
                    </a:lnTo>
                    <a:lnTo>
                      <a:pt x="129" y="774"/>
                    </a:lnTo>
                    <a:lnTo>
                      <a:pt x="129" y="774"/>
                    </a:lnTo>
                    <a:lnTo>
                      <a:pt x="131" y="774"/>
                    </a:lnTo>
                    <a:lnTo>
                      <a:pt x="133" y="774"/>
                    </a:lnTo>
                    <a:lnTo>
                      <a:pt x="133" y="774"/>
                    </a:lnTo>
                    <a:lnTo>
                      <a:pt x="133" y="774"/>
                    </a:lnTo>
                    <a:lnTo>
                      <a:pt x="133" y="776"/>
                    </a:lnTo>
                    <a:lnTo>
                      <a:pt x="135" y="778"/>
                    </a:lnTo>
                    <a:lnTo>
                      <a:pt x="137" y="780"/>
                    </a:lnTo>
                    <a:lnTo>
                      <a:pt x="137" y="782"/>
                    </a:lnTo>
                    <a:lnTo>
                      <a:pt x="137" y="784"/>
                    </a:lnTo>
                    <a:lnTo>
                      <a:pt x="139" y="784"/>
                    </a:lnTo>
                    <a:lnTo>
                      <a:pt x="139" y="786"/>
                    </a:lnTo>
                    <a:lnTo>
                      <a:pt x="139" y="786"/>
                    </a:lnTo>
                    <a:lnTo>
                      <a:pt x="139" y="788"/>
                    </a:lnTo>
                    <a:lnTo>
                      <a:pt x="139" y="788"/>
                    </a:lnTo>
                    <a:lnTo>
                      <a:pt x="137" y="788"/>
                    </a:lnTo>
                    <a:lnTo>
                      <a:pt x="137" y="788"/>
                    </a:lnTo>
                    <a:lnTo>
                      <a:pt x="137" y="790"/>
                    </a:lnTo>
                    <a:lnTo>
                      <a:pt x="137" y="790"/>
                    </a:lnTo>
                    <a:lnTo>
                      <a:pt x="139" y="790"/>
                    </a:lnTo>
                    <a:lnTo>
                      <a:pt x="139" y="790"/>
                    </a:lnTo>
                    <a:lnTo>
                      <a:pt x="139" y="790"/>
                    </a:lnTo>
                    <a:lnTo>
                      <a:pt x="141" y="790"/>
                    </a:lnTo>
                    <a:lnTo>
                      <a:pt x="141" y="790"/>
                    </a:lnTo>
                    <a:lnTo>
                      <a:pt x="141" y="790"/>
                    </a:lnTo>
                    <a:lnTo>
                      <a:pt x="141" y="790"/>
                    </a:lnTo>
                    <a:lnTo>
                      <a:pt x="143" y="790"/>
                    </a:lnTo>
                    <a:lnTo>
                      <a:pt x="144" y="790"/>
                    </a:lnTo>
                    <a:lnTo>
                      <a:pt x="146" y="792"/>
                    </a:lnTo>
                    <a:lnTo>
                      <a:pt x="146" y="793"/>
                    </a:lnTo>
                    <a:lnTo>
                      <a:pt x="148" y="793"/>
                    </a:lnTo>
                    <a:lnTo>
                      <a:pt x="148" y="793"/>
                    </a:lnTo>
                    <a:lnTo>
                      <a:pt x="148" y="793"/>
                    </a:lnTo>
                    <a:lnTo>
                      <a:pt x="148" y="793"/>
                    </a:lnTo>
                    <a:lnTo>
                      <a:pt x="150" y="792"/>
                    </a:lnTo>
                    <a:lnTo>
                      <a:pt x="150" y="792"/>
                    </a:lnTo>
                    <a:lnTo>
                      <a:pt x="152" y="792"/>
                    </a:lnTo>
                    <a:lnTo>
                      <a:pt x="152" y="792"/>
                    </a:lnTo>
                    <a:lnTo>
                      <a:pt x="156" y="792"/>
                    </a:lnTo>
                    <a:lnTo>
                      <a:pt x="158" y="793"/>
                    </a:lnTo>
                    <a:lnTo>
                      <a:pt x="158" y="793"/>
                    </a:lnTo>
                    <a:lnTo>
                      <a:pt x="158" y="793"/>
                    </a:lnTo>
                    <a:lnTo>
                      <a:pt x="158" y="793"/>
                    </a:lnTo>
                    <a:lnTo>
                      <a:pt x="158" y="793"/>
                    </a:lnTo>
                    <a:lnTo>
                      <a:pt x="158" y="795"/>
                    </a:lnTo>
                    <a:lnTo>
                      <a:pt x="156" y="795"/>
                    </a:lnTo>
                    <a:lnTo>
                      <a:pt x="158" y="797"/>
                    </a:lnTo>
                    <a:lnTo>
                      <a:pt x="158" y="797"/>
                    </a:lnTo>
                    <a:lnTo>
                      <a:pt x="158" y="797"/>
                    </a:lnTo>
                    <a:lnTo>
                      <a:pt x="160" y="797"/>
                    </a:lnTo>
                    <a:lnTo>
                      <a:pt x="161" y="797"/>
                    </a:lnTo>
                    <a:lnTo>
                      <a:pt x="161" y="797"/>
                    </a:lnTo>
                    <a:lnTo>
                      <a:pt x="161" y="797"/>
                    </a:lnTo>
                    <a:lnTo>
                      <a:pt x="163" y="797"/>
                    </a:lnTo>
                    <a:lnTo>
                      <a:pt x="163" y="797"/>
                    </a:lnTo>
                    <a:lnTo>
                      <a:pt x="163" y="795"/>
                    </a:lnTo>
                    <a:lnTo>
                      <a:pt x="163" y="795"/>
                    </a:lnTo>
                    <a:lnTo>
                      <a:pt x="165" y="795"/>
                    </a:lnTo>
                    <a:lnTo>
                      <a:pt x="165" y="795"/>
                    </a:lnTo>
                    <a:lnTo>
                      <a:pt x="165" y="795"/>
                    </a:lnTo>
                    <a:lnTo>
                      <a:pt x="165" y="795"/>
                    </a:lnTo>
                    <a:lnTo>
                      <a:pt x="165" y="795"/>
                    </a:lnTo>
                    <a:lnTo>
                      <a:pt x="165" y="795"/>
                    </a:lnTo>
                    <a:lnTo>
                      <a:pt x="167" y="795"/>
                    </a:lnTo>
                    <a:lnTo>
                      <a:pt x="167" y="795"/>
                    </a:lnTo>
                    <a:lnTo>
                      <a:pt x="167" y="795"/>
                    </a:lnTo>
                    <a:lnTo>
                      <a:pt x="169" y="795"/>
                    </a:lnTo>
                    <a:lnTo>
                      <a:pt x="171" y="795"/>
                    </a:lnTo>
                    <a:lnTo>
                      <a:pt x="173" y="795"/>
                    </a:lnTo>
                    <a:lnTo>
                      <a:pt x="175" y="797"/>
                    </a:lnTo>
                    <a:lnTo>
                      <a:pt x="175" y="797"/>
                    </a:lnTo>
                    <a:lnTo>
                      <a:pt x="177" y="797"/>
                    </a:lnTo>
                    <a:lnTo>
                      <a:pt x="177" y="797"/>
                    </a:lnTo>
                    <a:lnTo>
                      <a:pt x="177" y="797"/>
                    </a:lnTo>
                    <a:lnTo>
                      <a:pt x="177" y="799"/>
                    </a:lnTo>
                    <a:lnTo>
                      <a:pt x="179" y="799"/>
                    </a:lnTo>
                    <a:lnTo>
                      <a:pt x="180" y="799"/>
                    </a:lnTo>
                    <a:lnTo>
                      <a:pt x="180" y="799"/>
                    </a:lnTo>
                    <a:lnTo>
                      <a:pt x="180" y="801"/>
                    </a:lnTo>
                    <a:lnTo>
                      <a:pt x="182" y="801"/>
                    </a:lnTo>
                    <a:lnTo>
                      <a:pt x="182" y="801"/>
                    </a:lnTo>
                    <a:lnTo>
                      <a:pt x="182" y="803"/>
                    </a:lnTo>
                    <a:lnTo>
                      <a:pt x="182" y="805"/>
                    </a:lnTo>
                    <a:lnTo>
                      <a:pt x="180" y="805"/>
                    </a:lnTo>
                    <a:lnTo>
                      <a:pt x="180" y="805"/>
                    </a:lnTo>
                    <a:lnTo>
                      <a:pt x="180" y="807"/>
                    </a:lnTo>
                    <a:lnTo>
                      <a:pt x="180" y="807"/>
                    </a:lnTo>
                    <a:lnTo>
                      <a:pt x="180" y="807"/>
                    </a:lnTo>
                    <a:lnTo>
                      <a:pt x="180" y="807"/>
                    </a:lnTo>
                    <a:lnTo>
                      <a:pt x="180" y="807"/>
                    </a:lnTo>
                    <a:lnTo>
                      <a:pt x="182" y="809"/>
                    </a:lnTo>
                    <a:lnTo>
                      <a:pt x="182" y="810"/>
                    </a:lnTo>
                    <a:lnTo>
                      <a:pt x="182" y="810"/>
                    </a:lnTo>
                    <a:lnTo>
                      <a:pt x="182" y="812"/>
                    </a:lnTo>
                    <a:lnTo>
                      <a:pt x="180" y="814"/>
                    </a:lnTo>
                    <a:lnTo>
                      <a:pt x="180" y="814"/>
                    </a:lnTo>
                    <a:lnTo>
                      <a:pt x="180" y="816"/>
                    </a:lnTo>
                    <a:lnTo>
                      <a:pt x="180" y="816"/>
                    </a:lnTo>
                    <a:lnTo>
                      <a:pt x="180" y="818"/>
                    </a:lnTo>
                    <a:lnTo>
                      <a:pt x="182" y="818"/>
                    </a:lnTo>
                    <a:lnTo>
                      <a:pt x="184" y="818"/>
                    </a:lnTo>
                    <a:lnTo>
                      <a:pt x="184" y="820"/>
                    </a:lnTo>
                    <a:lnTo>
                      <a:pt x="186" y="820"/>
                    </a:lnTo>
                    <a:lnTo>
                      <a:pt x="186" y="820"/>
                    </a:lnTo>
                    <a:lnTo>
                      <a:pt x="184" y="822"/>
                    </a:lnTo>
                    <a:lnTo>
                      <a:pt x="184" y="822"/>
                    </a:lnTo>
                    <a:lnTo>
                      <a:pt x="184" y="822"/>
                    </a:lnTo>
                    <a:lnTo>
                      <a:pt x="184" y="822"/>
                    </a:lnTo>
                    <a:lnTo>
                      <a:pt x="184" y="824"/>
                    </a:lnTo>
                    <a:lnTo>
                      <a:pt x="186" y="824"/>
                    </a:lnTo>
                    <a:lnTo>
                      <a:pt x="186" y="826"/>
                    </a:lnTo>
                    <a:lnTo>
                      <a:pt x="188" y="828"/>
                    </a:lnTo>
                    <a:lnTo>
                      <a:pt x="190" y="829"/>
                    </a:lnTo>
                    <a:lnTo>
                      <a:pt x="196" y="831"/>
                    </a:lnTo>
                    <a:lnTo>
                      <a:pt x="196" y="833"/>
                    </a:lnTo>
                    <a:lnTo>
                      <a:pt x="196" y="833"/>
                    </a:lnTo>
                    <a:lnTo>
                      <a:pt x="196" y="835"/>
                    </a:lnTo>
                    <a:lnTo>
                      <a:pt x="196" y="835"/>
                    </a:lnTo>
                    <a:lnTo>
                      <a:pt x="196" y="837"/>
                    </a:lnTo>
                    <a:lnTo>
                      <a:pt x="196" y="837"/>
                    </a:lnTo>
                    <a:lnTo>
                      <a:pt x="196" y="837"/>
                    </a:lnTo>
                    <a:lnTo>
                      <a:pt x="196" y="837"/>
                    </a:lnTo>
                    <a:lnTo>
                      <a:pt x="197" y="837"/>
                    </a:lnTo>
                    <a:lnTo>
                      <a:pt x="197" y="837"/>
                    </a:lnTo>
                    <a:lnTo>
                      <a:pt x="199" y="837"/>
                    </a:lnTo>
                    <a:lnTo>
                      <a:pt x="201" y="837"/>
                    </a:lnTo>
                    <a:lnTo>
                      <a:pt x="203" y="839"/>
                    </a:lnTo>
                    <a:lnTo>
                      <a:pt x="207" y="841"/>
                    </a:lnTo>
                    <a:lnTo>
                      <a:pt x="207" y="841"/>
                    </a:lnTo>
                    <a:lnTo>
                      <a:pt x="207" y="841"/>
                    </a:lnTo>
                    <a:lnTo>
                      <a:pt x="207" y="843"/>
                    </a:lnTo>
                    <a:lnTo>
                      <a:pt x="207" y="843"/>
                    </a:lnTo>
                    <a:lnTo>
                      <a:pt x="207" y="843"/>
                    </a:lnTo>
                    <a:lnTo>
                      <a:pt x="207" y="843"/>
                    </a:lnTo>
                    <a:lnTo>
                      <a:pt x="207" y="845"/>
                    </a:lnTo>
                    <a:lnTo>
                      <a:pt x="209" y="845"/>
                    </a:lnTo>
                    <a:lnTo>
                      <a:pt x="211" y="845"/>
                    </a:lnTo>
                    <a:lnTo>
                      <a:pt x="211" y="847"/>
                    </a:lnTo>
                    <a:lnTo>
                      <a:pt x="211" y="847"/>
                    </a:lnTo>
                    <a:lnTo>
                      <a:pt x="211" y="847"/>
                    </a:lnTo>
                    <a:lnTo>
                      <a:pt x="211" y="848"/>
                    </a:lnTo>
                    <a:lnTo>
                      <a:pt x="209" y="848"/>
                    </a:lnTo>
                    <a:lnTo>
                      <a:pt x="209" y="848"/>
                    </a:lnTo>
                    <a:lnTo>
                      <a:pt x="207" y="848"/>
                    </a:lnTo>
                    <a:lnTo>
                      <a:pt x="207" y="848"/>
                    </a:lnTo>
                    <a:lnTo>
                      <a:pt x="205" y="850"/>
                    </a:lnTo>
                    <a:lnTo>
                      <a:pt x="205" y="852"/>
                    </a:lnTo>
                    <a:lnTo>
                      <a:pt x="203" y="852"/>
                    </a:lnTo>
                    <a:lnTo>
                      <a:pt x="201" y="852"/>
                    </a:lnTo>
                    <a:lnTo>
                      <a:pt x="201" y="852"/>
                    </a:lnTo>
                    <a:lnTo>
                      <a:pt x="199" y="854"/>
                    </a:lnTo>
                    <a:lnTo>
                      <a:pt x="197" y="852"/>
                    </a:lnTo>
                    <a:lnTo>
                      <a:pt x="197" y="852"/>
                    </a:lnTo>
                    <a:lnTo>
                      <a:pt x="196" y="852"/>
                    </a:lnTo>
                    <a:lnTo>
                      <a:pt x="196" y="852"/>
                    </a:lnTo>
                    <a:lnTo>
                      <a:pt x="194" y="850"/>
                    </a:lnTo>
                    <a:lnTo>
                      <a:pt x="194" y="850"/>
                    </a:lnTo>
                    <a:lnTo>
                      <a:pt x="192" y="850"/>
                    </a:lnTo>
                    <a:lnTo>
                      <a:pt x="192" y="850"/>
                    </a:lnTo>
                    <a:lnTo>
                      <a:pt x="190" y="850"/>
                    </a:lnTo>
                    <a:lnTo>
                      <a:pt x="190" y="850"/>
                    </a:lnTo>
                    <a:lnTo>
                      <a:pt x="188" y="854"/>
                    </a:lnTo>
                    <a:lnTo>
                      <a:pt x="188" y="854"/>
                    </a:lnTo>
                    <a:lnTo>
                      <a:pt x="192" y="860"/>
                    </a:lnTo>
                    <a:lnTo>
                      <a:pt x="192" y="860"/>
                    </a:lnTo>
                    <a:lnTo>
                      <a:pt x="192" y="860"/>
                    </a:lnTo>
                    <a:lnTo>
                      <a:pt x="192" y="860"/>
                    </a:lnTo>
                    <a:lnTo>
                      <a:pt x="192" y="862"/>
                    </a:lnTo>
                    <a:lnTo>
                      <a:pt x="192" y="862"/>
                    </a:lnTo>
                    <a:lnTo>
                      <a:pt x="192" y="862"/>
                    </a:lnTo>
                    <a:lnTo>
                      <a:pt x="192" y="864"/>
                    </a:lnTo>
                    <a:lnTo>
                      <a:pt x="192" y="864"/>
                    </a:lnTo>
                    <a:lnTo>
                      <a:pt x="192" y="864"/>
                    </a:lnTo>
                    <a:lnTo>
                      <a:pt x="192" y="866"/>
                    </a:lnTo>
                    <a:lnTo>
                      <a:pt x="192" y="867"/>
                    </a:lnTo>
                    <a:lnTo>
                      <a:pt x="192" y="867"/>
                    </a:lnTo>
                    <a:lnTo>
                      <a:pt x="192" y="869"/>
                    </a:lnTo>
                    <a:lnTo>
                      <a:pt x="192" y="869"/>
                    </a:lnTo>
                    <a:lnTo>
                      <a:pt x="192" y="871"/>
                    </a:lnTo>
                    <a:lnTo>
                      <a:pt x="192" y="871"/>
                    </a:lnTo>
                    <a:lnTo>
                      <a:pt x="192" y="871"/>
                    </a:lnTo>
                    <a:lnTo>
                      <a:pt x="194" y="871"/>
                    </a:lnTo>
                    <a:lnTo>
                      <a:pt x="194" y="871"/>
                    </a:lnTo>
                    <a:lnTo>
                      <a:pt x="194" y="873"/>
                    </a:lnTo>
                    <a:lnTo>
                      <a:pt x="194" y="873"/>
                    </a:lnTo>
                    <a:lnTo>
                      <a:pt x="196" y="875"/>
                    </a:lnTo>
                    <a:lnTo>
                      <a:pt x="196" y="875"/>
                    </a:lnTo>
                    <a:lnTo>
                      <a:pt x="196" y="875"/>
                    </a:lnTo>
                    <a:lnTo>
                      <a:pt x="197" y="877"/>
                    </a:lnTo>
                    <a:lnTo>
                      <a:pt x="197" y="877"/>
                    </a:lnTo>
                    <a:lnTo>
                      <a:pt x="199" y="877"/>
                    </a:lnTo>
                    <a:lnTo>
                      <a:pt x="199" y="877"/>
                    </a:lnTo>
                    <a:lnTo>
                      <a:pt x="199" y="877"/>
                    </a:lnTo>
                    <a:lnTo>
                      <a:pt x="201" y="877"/>
                    </a:lnTo>
                    <a:lnTo>
                      <a:pt x="201" y="877"/>
                    </a:lnTo>
                    <a:lnTo>
                      <a:pt x="203" y="877"/>
                    </a:lnTo>
                    <a:lnTo>
                      <a:pt x="203" y="875"/>
                    </a:lnTo>
                    <a:lnTo>
                      <a:pt x="203" y="875"/>
                    </a:lnTo>
                    <a:lnTo>
                      <a:pt x="205" y="873"/>
                    </a:lnTo>
                    <a:lnTo>
                      <a:pt x="205" y="871"/>
                    </a:lnTo>
                    <a:lnTo>
                      <a:pt x="205" y="871"/>
                    </a:lnTo>
                    <a:lnTo>
                      <a:pt x="205" y="871"/>
                    </a:lnTo>
                    <a:lnTo>
                      <a:pt x="205" y="871"/>
                    </a:lnTo>
                    <a:lnTo>
                      <a:pt x="207" y="871"/>
                    </a:lnTo>
                    <a:lnTo>
                      <a:pt x="207" y="871"/>
                    </a:lnTo>
                    <a:lnTo>
                      <a:pt x="209" y="871"/>
                    </a:lnTo>
                    <a:lnTo>
                      <a:pt x="211" y="871"/>
                    </a:lnTo>
                    <a:lnTo>
                      <a:pt x="213" y="871"/>
                    </a:lnTo>
                    <a:lnTo>
                      <a:pt x="215" y="871"/>
                    </a:lnTo>
                    <a:lnTo>
                      <a:pt x="216" y="871"/>
                    </a:lnTo>
                    <a:lnTo>
                      <a:pt x="216" y="869"/>
                    </a:lnTo>
                    <a:lnTo>
                      <a:pt x="218" y="869"/>
                    </a:lnTo>
                    <a:lnTo>
                      <a:pt x="218" y="869"/>
                    </a:lnTo>
                    <a:lnTo>
                      <a:pt x="218" y="869"/>
                    </a:lnTo>
                    <a:lnTo>
                      <a:pt x="220" y="869"/>
                    </a:lnTo>
                    <a:lnTo>
                      <a:pt x="220" y="869"/>
                    </a:lnTo>
                    <a:lnTo>
                      <a:pt x="220" y="869"/>
                    </a:lnTo>
                    <a:lnTo>
                      <a:pt x="222" y="869"/>
                    </a:lnTo>
                    <a:lnTo>
                      <a:pt x="224" y="869"/>
                    </a:lnTo>
                    <a:lnTo>
                      <a:pt x="224" y="869"/>
                    </a:lnTo>
                    <a:lnTo>
                      <a:pt x="226" y="869"/>
                    </a:lnTo>
                    <a:lnTo>
                      <a:pt x="226" y="869"/>
                    </a:lnTo>
                    <a:lnTo>
                      <a:pt x="228" y="871"/>
                    </a:lnTo>
                    <a:lnTo>
                      <a:pt x="230" y="871"/>
                    </a:lnTo>
                    <a:lnTo>
                      <a:pt x="230" y="873"/>
                    </a:lnTo>
                    <a:lnTo>
                      <a:pt x="232" y="873"/>
                    </a:lnTo>
                    <a:lnTo>
                      <a:pt x="232" y="875"/>
                    </a:lnTo>
                    <a:lnTo>
                      <a:pt x="232" y="875"/>
                    </a:lnTo>
                    <a:lnTo>
                      <a:pt x="232" y="877"/>
                    </a:lnTo>
                    <a:lnTo>
                      <a:pt x="234" y="879"/>
                    </a:lnTo>
                    <a:lnTo>
                      <a:pt x="234" y="881"/>
                    </a:lnTo>
                    <a:lnTo>
                      <a:pt x="237" y="883"/>
                    </a:lnTo>
                    <a:lnTo>
                      <a:pt x="237" y="883"/>
                    </a:lnTo>
                    <a:lnTo>
                      <a:pt x="237" y="884"/>
                    </a:lnTo>
                    <a:lnTo>
                      <a:pt x="237" y="884"/>
                    </a:lnTo>
                    <a:lnTo>
                      <a:pt x="237" y="884"/>
                    </a:lnTo>
                    <a:lnTo>
                      <a:pt x="235" y="884"/>
                    </a:lnTo>
                    <a:lnTo>
                      <a:pt x="234" y="884"/>
                    </a:lnTo>
                    <a:lnTo>
                      <a:pt x="234" y="884"/>
                    </a:lnTo>
                    <a:lnTo>
                      <a:pt x="234" y="884"/>
                    </a:lnTo>
                    <a:lnTo>
                      <a:pt x="234" y="886"/>
                    </a:lnTo>
                    <a:lnTo>
                      <a:pt x="234" y="886"/>
                    </a:lnTo>
                    <a:lnTo>
                      <a:pt x="234" y="886"/>
                    </a:lnTo>
                    <a:lnTo>
                      <a:pt x="234" y="888"/>
                    </a:lnTo>
                    <a:lnTo>
                      <a:pt x="234" y="888"/>
                    </a:lnTo>
                    <a:lnTo>
                      <a:pt x="234" y="888"/>
                    </a:lnTo>
                    <a:lnTo>
                      <a:pt x="234" y="890"/>
                    </a:lnTo>
                    <a:lnTo>
                      <a:pt x="234" y="890"/>
                    </a:lnTo>
                    <a:lnTo>
                      <a:pt x="235" y="892"/>
                    </a:lnTo>
                    <a:lnTo>
                      <a:pt x="235" y="892"/>
                    </a:lnTo>
                    <a:lnTo>
                      <a:pt x="235" y="894"/>
                    </a:lnTo>
                    <a:lnTo>
                      <a:pt x="235" y="894"/>
                    </a:lnTo>
                    <a:lnTo>
                      <a:pt x="235" y="894"/>
                    </a:lnTo>
                    <a:lnTo>
                      <a:pt x="235" y="896"/>
                    </a:lnTo>
                    <a:lnTo>
                      <a:pt x="235" y="896"/>
                    </a:lnTo>
                    <a:lnTo>
                      <a:pt x="235" y="896"/>
                    </a:lnTo>
                    <a:lnTo>
                      <a:pt x="235" y="896"/>
                    </a:lnTo>
                    <a:lnTo>
                      <a:pt x="235" y="896"/>
                    </a:lnTo>
                    <a:lnTo>
                      <a:pt x="237" y="896"/>
                    </a:lnTo>
                    <a:lnTo>
                      <a:pt x="239" y="896"/>
                    </a:lnTo>
                    <a:lnTo>
                      <a:pt x="239" y="896"/>
                    </a:lnTo>
                    <a:lnTo>
                      <a:pt x="243" y="898"/>
                    </a:lnTo>
                    <a:lnTo>
                      <a:pt x="243" y="898"/>
                    </a:lnTo>
                    <a:lnTo>
                      <a:pt x="245" y="898"/>
                    </a:lnTo>
                    <a:lnTo>
                      <a:pt x="247" y="896"/>
                    </a:lnTo>
                    <a:lnTo>
                      <a:pt x="247" y="896"/>
                    </a:lnTo>
                    <a:lnTo>
                      <a:pt x="249" y="896"/>
                    </a:lnTo>
                    <a:lnTo>
                      <a:pt x="249" y="898"/>
                    </a:lnTo>
                    <a:lnTo>
                      <a:pt x="249" y="898"/>
                    </a:lnTo>
                    <a:lnTo>
                      <a:pt x="249" y="898"/>
                    </a:lnTo>
                    <a:lnTo>
                      <a:pt x="249" y="898"/>
                    </a:lnTo>
                    <a:lnTo>
                      <a:pt x="249" y="900"/>
                    </a:lnTo>
                    <a:lnTo>
                      <a:pt x="249" y="900"/>
                    </a:lnTo>
                    <a:lnTo>
                      <a:pt x="251" y="900"/>
                    </a:lnTo>
                    <a:lnTo>
                      <a:pt x="251" y="900"/>
                    </a:lnTo>
                    <a:lnTo>
                      <a:pt x="251" y="900"/>
                    </a:lnTo>
                    <a:lnTo>
                      <a:pt x="252" y="900"/>
                    </a:lnTo>
                    <a:lnTo>
                      <a:pt x="252" y="900"/>
                    </a:lnTo>
                    <a:lnTo>
                      <a:pt x="252" y="902"/>
                    </a:lnTo>
                    <a:lnTo>
                      <a:pt x="252" y="902"/>
                    </a:lnTo>
                    <a:lnTo>
                      <a:pt x="252" y="902"/>
                    </a:lnTo>
                    <a:lnTo>
                      <a:pt x="252" y="905"/>
                    </a:lnTo>
                    <a:lnTo>
                      <a:pt x="252" y="905"/>
                    </a:lnTo>
                    <a:lnTo>
                      <a:pt x="252" y="905"/>
                    </a:lnTo>
                    <a:lnTo>
                      <a:pt x="254" y="907"/>
                    </a:lnTo>
                    <a:lnTo>
                      <a:pt x="254" y="907"/>
                    </a:lnTo>
                    <a:lnTo>
                      <a:pt x="254" y="907"/>
                    </a:lnTo>
                    <a:lnTo>
                      <a:pt x="254" y="909"/>
                    </a:lnTo>
                    <a:lnTo>
                      <a:pt x="254" y="909"/>
                    </a:lnTo>
                    <a:lnTo>
                      <a:pt x="254" y="909"/>
                    </a:lnTo>
                    <a:lnTo>
                      <a:pt x="252" y="911"/>
                    </a:lnTo>
                    <a:lnTo>
                      <a:pt x="254" y="913"/>
                    </a:lnTo>
                    <a:lnTo>
                      <a:pt x="254" y="913"/>
                    </a:lnTo>
                    <a:lnTo>
                      <a:pt x="256" y="917"/>
                    </a:lnTo>
                    <a:lnTo>
                      <a:pt x="256" y="917"/>
                    </a:lnTo>
                    <a:lnTo>
                      <a:pt x="258" y="917"/>
                    </a:lnTo>
                    <a:lnTo>
                      <a:pt x="258" y="917"/>
                    </a:lnTo>
                    <a:lnTo>
                      <a:pt x="258" y="917"/>
                    </a:lnTo>
                    <a:lnTo>
                      <a:pt x="260" y="917"/>
                    </a:lnTo>
                    <a:lnTo>
                      <a:pt x="260" y="915"/>
                    </a:lnTo>
                    <a:lnTo>
                      <a:pt x="260" y="915"/>
                    </a:lnTo>
                    <a:lnTo>
                      <a:pt x="262" y="915"/>
                    </a:lnTo>
                    <a:lnTo>
                      <a:pt x="262" y="915"/>
                    </a:lnTo>
                    <a:lnTo>
                      <a:pt x="262" y="915"/>
                    </a:lnTo>
                    <a:lnTo>
                      <a:pt x="264" y="915"/>
                    </a:lnTo>
                    <a:lnTo>
                      <a:pt x="264" y="915"/>
                    </a:lnTo>
                    <a:lnTo>
                      <a:pt x="266" y="917"/>
                    </a:lnTo>
                    <a:lnTo>
                      <a:pt x="266" y="917"/>
                    </a:lnTo>
                    <a:lnTo>
                      <a:pt x="268" y="919"/>
                    </a:lnTo>
                    <a:lnTo>
                      <a:pt x="268" y="919"/>
                    </a:lnTo>
                    <a:lnTo>
                      <a:pt x="270" y="919"/>
                    </a:lnTo>
                    <a:lnTo>
                      <a:pt x="271" y="919"/>
                    </a:lnTo>
                    <a:lnTo>
                      <a:pt x="271" y="921"/>
                    </a:lnTo>
                    <a:lnTo>
                      <a:pt x="273" y="921"/>
                    </a:lnTo>
                    <a:lnTo>
                      <a:pt x="273" y="921"/>
                    </a:lnTo>
                    <a:lnTo>
                      <a:pt x="273" y="921"/>
                    </a:lnTo>
                    <a:lnTo>
                      <a:pt x="275" y="919"/>
                    </a:lnTo>
                    <a:lnTo>
                      <a:pt x="277" y="919"/>
                    </a:lnTo>
                    <a:lnTo>
                      <a:pt x="279" y="917"/>
                    </a:lnTo>
                    <a:lnTo>
                      <a:pt x="281" y="917"/>
                    </a:lnTo>
                    <a:lnTo>
                      <a:pt x="281" y="917"/>
                    </a:lnTo>
                    <a:lnTo>
                      <a:pt x="281" y="917"/>
                    </a:lnTo>
                    <a:lnTo>
                      <a:pt x="281" y="917"/>
                    </a:lnTo>
                    <a:lnTo>
                      <a:pt x="281" y="917"/>
                    </a:lnTo>
                    <a:lnTo>
                      <a:pt x="283" y="917"/>
                    </a:lnTo>
                    <a:lnTo>
                      <a:pt x="283" y="917"/>
                    </a:lnTo>
                    <a:lnTo>
                      <a:pt x="285" y="917"/>
                    </a:lnTo>
                    <a:lnTo>
                      <a:pt x="285" y="915"/>
                    </a:lnTo>
                    <a:lnTo>
                      <a:pt x="287" y="917"/>
                    </a:lnTo>
                    <a:lnTo>
                      <a:pt x="287" y="917"/>
                    </a:lnTo>
                    <a:lnTo>
                      <a:pt x="288" y="919"/>
                    </a:lnTo>
                    <a:lnTo>
                      <a:pt x="288" y="921"/>
                    </a:lnTo>
                    <a:lnTo>
                      <a:pt x="290" y="922"/>
                    </a:lnTo>
                    <a:lnTo>
                      <a:pt x="290" y="922"/>
                    </a:lnTo>
                    <a:lnTo>
                      <a:pt x="290" y="922"/>
                    </a:lnTo>
                    <a:lnTo>
                      <a:pt x="292" y="924"/>
                    </a:lnTo>
                    <a:lnTo>
                      <a:pt x="292" y="924"/>
                    </a:lnTo>
                    <a:lnTo>
                      <a:pt x="294" y="926"/>
                    </a:lnTo>
                    <a:lnTo>
                      <a:pt x="294" y="926"/>
                    </a:lnTo>
                    <a:lnTo>
                      <a:pt x="296" y="928"/>
                    </a:lnTo>
                    <a:lnTo>
                      <a:pt x="296" y="928"/>
                    </a:lnTo>
                    <a:lnTo>
                      <a:pt x="296" y="928"/>
                    </a:lnTo>
                    <a:lnTo>
                      <a:pt x="298" y="926"/>
                    </a:lnTo>
                    <a:lnTo>
                      <a:pt x="298" y="926"/>
                    </a:lnTo>
                    <a:lnTo>
                      <a:pt x="298" y="924"/>
                    </a:lnTo>
                    <a:lnTo>
                      <a:pt x="300" y="924"/>
                    </a:lnTo>
                    <a:lnTo>
                      <a:pt x="304" y="926"/>
                    </a:lnTo>
                    <a:lnTo>
                      <a:pt x="309" y="928"/>
                    </a:lnTo>
                    <a:lnTo>
                      <a:pt x="309" y="930"/>
                    </a:lnTo>
                    <a:lnTo>
                      <a:pt x="309" y="930"/>
                    </a:lnTo>
                    <a:lnTo>
                      <a:pt x="311" y="930"/>
                    </a:lnTo>
                    <a:lnTo>
                      <a:pt x="311" y="930"/>
                    </a:lnTo>
                    <a:lnTo>
                      <a:pt x="313" y="930"/>
                    </a:lnTo>
                    <a:lnTo>
                      <a:pt x="313" y="928"/>
                    </a:lnTo>
                    <a:lnTo>
                      <a:pt x="315" y="930"/>
                    </a:lnTo>
                    <a:lnTo>
                      <a:pt x="315" y="930"/>
                    </a:lnTo>
                    <a:lnTo>
                      <a:pt x="315" y="932"/>
                    </a:lnTo>
                    <a:lnTo>
                      <a:pt x="317" y="932"/>
                    </a:lnTo>
                    <a:lnTo>
                      <a:pt x="317" y="932"/>
                    </a:lnTo>
                    <a:lnTo>
                      <a:pt x="319" y="932"/>
                    </a:lnTo>
                    <a:lnTo>
                      <a:pt x="319" y="932"/>
                    </a:lnTo>
                    <a:lnTo>
                      <a:pt x="321" y="934"/>
                    </a:lnTo>
                    <a:lnTo>
                      <a:pt x="321" y="934"/>
                    </a:lnTo>
                    <a:lnTo>
                      <a:pt x="324" y="936"/>
                    </a:lnTo>
                    <a:lnTo>
                      <a:pt x="324" y="936"/>
                    </a:lnTo>
                    <a:lnTo>
                      <a:pt x="326" y="936"/>
                    </a:lnTo>
                    <a:lnTo>
                      <a:pt x="326" y="936"/>
                    </a:lnTo>
                    <a:lnTo>
                      <a:pt x="328" y="936"/>
                    </a:lnTo>
                    <a:lnTo>
                      <a:pt x="328" y="936"/>
                    </a:lnTo>
                    <a:lnTo>
                      <a:pt x="328" y="936"/>
                    </a:lnTo>
                    <a:lnTo>
                      <a:pt x="328" y="936"/>
                    </a:lnTo>
                    <a:lnTo>
                      <a:pt x="328" y="938"/>
                    </a:lnTo>
                    <a:lnTo>
                      <a:pt x="328" y="938"/>
                    </a:lnTo>
                    <a:lnTo>
                      <a:pt x="328" y="939"/>
                    </a:lnTo>
                    <a:lnTo>
                      <a:pt x="328" y="939"/>
                    </a:lnTo>
                    <a:lnTo>
                      <a:pt x="328" y="941"/>
                    </a:lnTo>
                    <a:lnTo>
                      <a:pt x="328" y="941"/>
                    </a:lnTo>
                    <a:lnTo>
                      <a:pt x="328" y="941"/>
                    </a:lnTo>
                    <a:lnTo>
                      <a:pt x="328" y="941"/>
                    </a:lnTo>
                    <a:lnTo>
                      <a:pt x="328" y="943"/>
                    </a:lnTo>
                    <a:lnTo>
                      <a:pt x="328" y="943"/>
                    </a:lnTo>
                    <a:lnTo>
                      <a:pt x="328" y="943"/>
                    </a:lnTo>
                    <a:lnTo>
                      <a:pt x="328" y="943"/>
                    </a:lnTo>
                    <a:lnTo>
                      <a:pt x="326" y="947"/>
                    </a:lnTo>
                    <a:lnTo>
                      <a:pt x="326" y="947"/>
                    </a:lnTo>
                    <a:lnTo>
                      <a:pt x="324" y="947"/>
                    </a:lnTo>
                    <a:lnTo>
                      <a:pt x="324" y="947"/>
                    </a:lnTo>
                    <a:lnTo>
                      <a:pt x="324" y="947"/>
                    </a:lnTo>
                    <a:lnTo>
                      <a:pt x="324" y="947"/>
                    </a:lnTo>
                    <a:lnTo>
                      <a:pt x="323" y="949"/>
                    </a:lnTo>
                    <a:lnTo>
                      <a:pt x="323" y="949"/>
                    </a:lnTo>
                    <a:lnTo>
                      <a:pt x="323" y="949"/>
                    </a:lnTo>
                    <a:lnTo>
                      <a:pt x="323" y="951"/>
                    </a:lnTo>
                    <a:lnTo>
                      <a:pt x="324" y="951"/>
                    </a:lnTo>
                    <a:lnTo>
                      <a:pt x="326" y="953"/>
                    </a:lnTo>
                    <a:lnTo>
                      <a:pt x="326" y="953"/>
                    </a:lnTo>
                    <a:lnTo>
                      <a:pt x="326" y="953"/>
                    </a:lnTo>
                    <a:lnTo>
                      <a:pt x="326" y="953"/>
                    </a:lnTo>
                    <a:lnTo>
                      <a:pt x="326" y="953"/>
                    </a:lnTo>
                    <a:lnTo>
                      <a:pt x="326" y="953"/>
                    </a:lnTo>
                    <a:lnTo>
                      <a:pt x="324" y="953"/>
                    </a:lnTo>
                    <a:lnTo>
                      <a:pt x="324" y="953"/>
                    </a:lnTo>
                    <a:lnTo>
                      <a:pt x="324" y="953"/>
                    </a:lnTo>
                    <a:lnTo>
                      <a:pt x="323" y="955"/>
                    </a:lnTo>
                    <a:lnTo>
                      <a:pt x="323" y="955"/>
                    </a:lnTo>
                    <a:lnTo>
                      <a:pt x="323" y="957"/>
                    </a:lnTo>
                    <a:lnTo>
                      <a:pt x="323" y="957"/>
                    </a:lnTo>
                    <a:lnTo>
                      <a:pt x="321" y="958"/>
                    </a:lnTo>
                    <a:lnTo>
                      <a:pt x="323" y="958"/>
                    </a:lnTo>
                    <a:lnTo>
                      <a:pt x="324" y="958"/>
                    </a:lnTo>
                    <a:lnTo>
                      <a:pt x="324" y="960"/>
                    </a:lnTo>
                    <a:lnTo>
                      <a:pt x="324" y="962"/>
                    </a:lnTo>
                    <a:lnTo>
                      <a:pt x="324" y="964"/>
                    </a:lnTo>
                    <a:lnTo>
                      <a:pt x="324" y="964"/>
                    </a:lnTo>
                    <a:lnTo>
                      <a:pt x="324" y="964"/>
                    </a:lnTo>
                    <a:lnTo>
                      <a:pt x="324" y="964"/>
                    </a:lnTo>
                    <a:lnTo>
                      <a:pt x="324" y="964"/>
                    </a:lnTo>
                    <a:lnTo>
                      <a:pt x="324" y="964"/>
                    </a:lnTo>
                    <a:lnTo>
                      <a:pt x="326" y="964"/>
                    </a:lnTo>
                    <a:lnTo>
                      <a:pt x="326" y="966"/>
                    </a:lnTo>
                    <a:lnTo>
                      <a:pt x="326" y="966"/>
                    </a:lnTo>
                    <a:lnTo>
                      <a:pt x="326" y="966"/>
                    </a:lnTo>
                    <a:lnTo>
                      <a:pt x="326" y="966"/>
                    </a:lnTo>
                    <a:lnTo>
                      <a:pt x="324" y="968"/>
                    </a:lnTo>
                    <a:lnTo>
                      <a:pt x="324" y="970"/>
                    </a:lnTo>
                    <a:lnTo>
                      <a:pt x="324" y="972"/>
                    </a:lnTo>
                    <a:lnTo>
                      <a:pt x="324" y="972"/>
                    </a:lnTo>
                    <a:lnTo>
                      <a:pt x="324" y="972"/>
                    </a:lnTo>
                    <a:lnTo>
                      <a:pt x="323" y="972"/>
                    </a:lnTo>
                    <a:lnTo>
                      <a:pt x="323" y="972"/>
                    </a:lnTo>
                    <a:lnTo>
                      <a:pt x="324" y="974"/>
                    </a:lnTo>
                    <a:lnTo>
                      <a:pt x="324" y="974"/>
                    </a:lnTo>
                    <a:lnTo>
                      <a:pt x="323" y="976"/>
                    </a:lnTo>
                    <a:lnTo>
                      <a:pt x="317" y="976"/>
                    </a:lnTo>
                    <a:lnTo>
                      <a:pt x="313" y="976"/>
                    </a:lnTo>
                    <a:lnTo>
                      <a:pt x="309" y="974"/>
                    </a:lnTo>
                    <a:lnTo>
                      <a:pt x="309" y="976"/>
                    </a:lnTo>
                    <a:lnTo>
                      <a:pt x="307" y="976"/>
                    </a:lnTo>
                    <a:lnTo>
                      <a:pt x="307" y="976"/>
                    </a:lnTo>
                    <a:lnTo>
                      <a:pt x="307" y="976"/>
                    </a:lnTo>
                    <a:lnTo>
                      <a:pt x="307" y="977"/>
                    </a:lnTo>
                    <a:lnTo>
                      <a:pt x="307" y="977"/>
                    </a:lnTo>
                    <a:lnTo>
                      <a:pt x="306" y="977"/>
                    </a:lnTo>
                    <a:lnTo>
                      <a:pt x="306" y="979"/>
                    </a:lnTo>
                    <a:lnTo>
                      <a:pt x="304" y="979"/>
                    </a:lnTo>
                    <a:lnTo>
                      <a:pt x="302" y="979"/>
                    </a:lnTo>
                    <a:lnTo>
                      <a:pt x="300" y="981"/>
                    </a:lnTo>
                    <a:lnTo>
                      <a:pt x="300" y="981"/>
                    </a:lnTo>
                    <a:lnTo>
                      <a:pt x="300" y="981"/>
                    </a:lnTo>
                    <a:lnTo>
                      <a:pt x="300" y="983"/>
                    </a:lnTo>
                    <a:lnTo>
                      <a:pt x="300" y="983"/>
                    </a:lnTo>
                    <a:lnTo>
                      <a:pt x="300" y="983"/>
                    </a:lnTo>
                    <a:lnTo>
                      <a:pt x="300" y="985"/>
                    </a:lnTo>
                    <a:lnTo>
                      <a:pt x="300" y="985"/>
                    </a:lnTo>
                    <a:lnTo>
                      <a:pt x="298" y="985"/>
                    </a:lnTo>
                    <a:lnTo>
                      <a:pt x="298" y="985"/>
                    </a:lnTo>
                    <a:lnTo>
                      <a:pt x="298" y="987"/>
                    </a:lnTo>
                    <a:lnTo>
                      <a:pt x="298" y="987"/>
                    </a:lnTo>
                    <a:lnTo>
                      <a:pt x="300" y="987"/>
                    </a:lnTo>
                    <a:lnTo>
                      <a:pt x="300" y="987"/>
                    </a:lnTo>
                    <a:lnTo>
                      <a:pt x="300" y="987"/>
                    </a:lnTo>
                    <a:lnTo>
                      <a:pt x="300" y="989"/>
                    </a:lnTo>
                    <a:lnTo>
                      <a:pt x="298" y="989"/>
                    </a:lnTo>
                    <a:lnTo>
                      <a:pt x="298" y="989"/>
                    </a:lnTo>
                    <a:lnTo>
                      <a:pt x="298" y="989"/>
                    </a:lnTo>
                    <a:lnTo>
                      <a:pt x="298" y="989"/>
                    </a:lnTo>
                    <a:lnTo>
                      <a:pt x="298" y="989"/>
                    </a:lnTo>
                    <a:lnTo>
                      <a:pt x="298" y="989"/>
                    </a:lnTo>
                    <a:lnTo>
                      <a:pt x="298" y="991"/>
                    </a:lnTo>
                    <a:lnTo>
                      <a:pt x="298" y="991"/>
                    </a:lnTo>
                    <a:lnTo>
                      <a:pt x="306" y="987"/>
                    </a:lnTo>
                    <a:lnTo>
                      <a:pt x="307" y="987"/>
                    </a:lnTo>
                    <a:lnTo>
                      <a:pt x="306" y="989"/>
                    </a:lnTo>
                    <a:lnTo>
                      <a:pt x="304" y="989"/>
                    </a:lnTo>
                    <a:lnTo>
                      <a:pt x="311" y="989"/>
                    </a:lnTo>
                    <a:lnTo>
                      <a:pt x="315" y="989"/>
                    </a:lnTo>
                    <a:lnTo>
                      <a:pt x="315" y="991"/>
                    </a:lnTo>
                    <a:lnTo>
                      <a:pt x="313" y="993"/>
                    </a:lnTo>
                    <a:lnTo>
                      <a:pt x="309" y="995"/>
                    </a:lnTo>
                    <a:lnTo>
                      <a:pt x="302" y="996"/>
                    </a:lnTo>
                    <a:lnTo>
                      <a:pt x="302" y="998"/>
                    </a:lnTo>
                    <a:lnTo>
                      <a:pt x="304" y="1000"/>
                    </a:lnTo>
                    <a:lnTo>
                      <a:pt x="298" y="1000"/>
                    </a:lnTo>
                    <a:lnTo>
                      <a:pt x="298" y="1000"/>
                    </a:lnTo>
                    <a:lnTo>
                      <a:pt x="296" y="1000"/>
                    </a:lnTo>
                    <a:lnTo>
                      <a:pt x="294" y="1000"/>
                    </a:lnTo>
                    <a:lnTo>
                      <a:pt x="292" y="1000"/>
                    </a:lnTo>
                    <a:lnTo>
                      <a:pt x="292" y="1000"/>
                    </a:lnTo>
                    <a:lnTo>
                      <a:pt x="292" y="1002"/>
                    </a:lnTo>
                    <a:lnTo>
                      <a:pt x="292" y="1004"/>
                    </a:lnTo>
                    <a:lnTo>
                      <a:pt x="298" y="1008"/>
                    </a:lnTo>
                    <a:lnTo>
                      <a:pt x="302" y="1010"/>
                    </a:lnTo>
                    <a:lnTo>
                      <a:pt x="304" y="1012"/>
                    </a:lnTo>
                    <a:lnTo>
                      <a:pt x="300" y="1012"/>
                    </a:lnTo>
                    <a:lnTo>
                      <a:pt x="300" y="1012"/>
                    </a:lnTo>
                    <a:lnTo>
                      <a:pt x="298" y="1013"/>
                    </a:lnTo>
                    <a:lnTo>
                      <a:pt x="296" y="1015"/>
                    </a:lnTo>
                    <a:lnTo>
                      <a:pt x="296" y="1013"/>
                    </a:lnTo>
                    <a:lnTo>
                      <a:pt x="294" y="1013"/>
                    </a:lnTo>
                    <a:lnTo>
                      <a:pt x="292" y="1017"/>
                    </a:lnTo>
                    <a:lnTo>
                      <a:pt x="292" y="1019"/>
                    </a:lnTo>
                    <a:lnTo>
                      <a:pt x="290" y="1021"/>
                    </a:lnTo>
                    <a:lnTo>
                      <a:pt x="290" y="1021"/>
                    </a:lnTo>
                    <a:lnTo>
                      <a:pt x="288" y="1023"/>
                    </a:lnTo>
                    <a:lnTo>
                      <a:pt x="288" y="1023"/>
                    </a:lnTo>
                    <a:lnTo>
                      <a:pt x="290" y="1025"/>
                    </a:lnTo>
                    <a:lnTo>
                      <a:pt x="288" y="1027"/>
                    </a:lnTo>
                    <a:lnTo>
                      <a:pt x="288" y="1027"/>
                    </a:lnTo>
                    <a:lnTo>
                      <a:pt x="287" y="1029"/>
                    </a:lnTo>
                    <a:lnTo>
                      <a:pt x="283" y="1029"/>
                    </a:lnTo>
                    <a:lnTo>
                      <a:pt x="281" y="1029"/>
                    </a:lnTo>
                    <a:lnTo>
                      <a:pt x="279" y="1027"/>
                    </a:lnTo>
                    <a:lnTo>
                      <a:pt x="277" y="1027"/>
                    </a:lnTo>
                    <a:lnTo>
                      <a:pt x="275" y="1027"/>
                    </a:lnTo>
                    <a:lnTo>
                      <a:pt x="279" y="1029"/>
                    </a:lnTo>
                    <a:lnTo>
                      <a:pt x="277" y="1031"/>
                    </a:lnTo>
                    <a:lnTo>
                      <a:pt x="275" y="1031"/>
                    </a:lnTo>
                    <a:lnTo>
                      <a:pt x="273" y="1031"/>
                    </a:lnTo>
                    <a:lnTo>
                      <a:pt x="273" y="1032"/>
                    </a:lnTo>
                    <a:lnTo>
                      <a:pt x="275" y="1034"/>
                    </a:lnTo>
                    <a:lnTo>
                      <a:pt x="281" y="1034"/>
                    </a:lnTo>
                    <a:lnTo>
                      <a:pt x="283" y="1036"/>
                    </a:lnTo>
                    <a:lnTo>
                      <a:pt x="285" y="1038"/>
                    </a:lnTo>
                    <a:lnTo>
                      <a:pt x="285" y="1040"/>
                    </a:lnTo>
                    <a:lnTo>
                      <a:pt x="287" y="1042"/>
                    </a:lnTo>
                    <a:lnTo>
                      <a:pt x="288" y="1042"/>
                    </a:lnTo>
                    <a:lnTo>
                      <a:pt x="288" y="1042"/>
                    </a:lnTo>
                    <a:lnTo>
                      <a:pt x="290" y="1042"/>
                    </a:lnTo>
                    <a:lnTo>
                      <a:pt x="292" y="1042"/>
                    </a:lnTo>
                    <a:lnTo>
                      <a:pt x="292" y="1042"/>
                    </a:lnTo>
                    <a:lnTo>
                      <a:pt x="294" y="1044"/>
                    </a:lnTo>
                    <a:lnTo>
                      <a:pt x="296" y="1046"/>
                    </a:lnTo>
                    <a:lnTo>
                      <a:pt x="298" y="1048"/>
                    </a:lnTo>
                    <a:lnTo>
                      <a:pt x="300" y="1048"/>
                    </a:lnTo>
                    <a:lnTo>
                      <a:pt x="304" y="1050"/>
                    </a:lnTo>
                    <a:lnTo>
                      <a:pt x="306" y="1050"/>
                    </a:lnTo>
                    <a:lnTo>
                      <a:pt x="307" y="1051"/>
                    </a:lnTo>
                    <a:lnTo>
                      <a:pt x="311" y="1053"/>
                    </a:lnTo>
                    <a:lnTo>
                      <a:pt x="323" y="1065"/>
                    </a:lnTo>
                    <a:lnTo>
                      <a:pt x="326" y="1069"/>
                    </a:lnTo>
                    <a:lnTo>
                      <a:pt x="328" y="1067"/>
                    </a:lnTo>
                    <a:lnTo>
                      <a:pt x="328" y="1067"/>
                    </a:lnTo>
                    <a:lnTo>
                      <a:pt x="328" y="1065"/>
                    </a:lnTo>
                    <a:lnTo>
                      <a:pt x="328" y="1065"/>
                    </a:lnTo>
                    <a:lnTo>
                      <a:pt x="330" y="1065"/>
                    </a:lnTo>
                    <a:lnTo>
                      <a:pt x="330" y="1065"/>
                    </a:lnTo>
                    <a:lnTo>
                      <a:pt x="336" y="1067"/>
                    </a:lnTo>
                    <a:lnTo>
                      <a:pt x="336" y="1067"/>
                    </a:lnTo>
                    <a:lnTo>
                      <a:pt x="338" y="1065"/>
                    </a:lnTo>
                    <a:lnTo>
                      <a:pt x="342" y="1067"/>
                    </a:lnTo>
                    <a:lnTo>
                      <a:pt x="342" y="1069"/>
                    </a:lnTo>
                    <a:lnTo>
                      <a:pt x="343" y="1069"/>
                    </a:lnTo>
                    <a:lnTo>
                      <a:pt x="345" y="1069"/>
                    </a:lnTo>
                    <a:lnTo>
                      <a:pt x="347" y="1069"/>
                    </a:lnTo>
                    <a:lnTo>
                      <a:pt x="349" y="1070"/>
                    </a:lnTo>
                    <a:lnTo>
                      <a:pt x="351" y="1072"/>
                    </a:lnTo>
                    <a:lnTo>
                      <a:pt x="353" y="1072"/>
                    </a:lnTo>
                    <a:lnTo>
                      <a:pt x="353" y="1072"/>
                    </a:lnTo>
                    <a:lnTo>
                      <a:pt x="357" y="1072"/>
                    </a:lnTo>
                    <a:lnTo>
                      <a:pt x="360" y="1072"/>
                    </a:lnTo>
                    <a:lnTo>
                      <a:pt x="362" y="1072"/>
                    </a:lnTo>
                    <a:lnTo>
                      <a:pt x="364" y="1072"/>
                    </a:lnTo>
                    <a:lnTo>
                      <a:pt x="366" y="1072"/>
                    </a:lnTo>
                    <a:lnTo>
                      <a:pt x="366" y="1072"/>
                    </a:lnTo>
                    <a:lnTo>
                      <a:pt x="368" y="1072"/>
                    </a:lnTo>
                    <a:lnTo>
                      <a:pt x="368" y="1072"/>
                    </a:lnTo>
                    <a:lnTo>
                      <a:pt x="368" y="1074"/>
                    </a:lnTo>
                    <a:lnTo>
                      <a:pt x="372" y="1072"/>
                    </a:lnTo>
                    <a:lnTo>
                      <a:pt x="374" y="1074"/>
                    </a:lnTo>
                    <a:lnTo>
                      <a:pt x="376" y="1074"/>
                    </a:lnTo>
                    <a:lnTo>
                      <a:pt x="376" y="1076"/>
                    </a:lnTo>
                    <a:lnTo>
                      <a:pt x="381" y="1078"/>
                    </a:lnTo>
                    <a:lnTo>
                      <a:pt x="381" y="1080"/>
                    </a:lnTo>
                    <a:lnTo>
                      <a:pt x="383" y="1080"/>
                    </a:lnTo>
                    <a:lnTo>
                      <a:pt x="385" y="1080"/>
                    </a:lnTo>
                    <a:lnTo>
                      <a:pt x="387" y="1082"/>
                    </a:lnTo>
                    <a:lnTo>
                      <a:pt x="387" y="1082"/>
                    </a:lnTo>
                    <a:lnTo>
                      <a:pt x="387" y="1082"/>
                    </a:lnTo>
                    <a:lnTo>
                      <a:pt x="387" y="1082"/>
                    </a:lnTo>
                    <a:lnTo>
                      <a:pt x="387" y="1082"/>
                    </a:lnTo>
                    <a:lnTo>
                      <a:pt x="387" y="1082"/>
                    </a:lnTo>
                    <a:lnTo>
                      <a:pt x="387" y="1084"/>
                    </a:lnTo>
                    <a:lnTo>
                      <a:pt x="387" y="1084"/>
                    </a:lnTo>
                    <a:lnTo>
                      <a:pt x="387" y="1086"/>
                    </a:lnTo>
                    <a:lnTo>
                      <a:pt x="389" y="1086"/>
                    </a:lnTo>
                    <a:lnTo>
                      <a:pt x="389" y="1086"/>
                    </a:lnTo>
                    <a:lnTo>
                      <a:pt x="391" y="1086"/>
                    </a:lnTo>
                    <a:lnTo>
                      <a:pt x="391" y="1086"/>
                    </a:lnTo>
                    <a:lnTo>
                      <a:pt x="393" y="1084"/>
                    </a:lnTo>
                    <a:lnTo>
                      <a:pt x="397" y="1082"/>
                    </a:lnTo>
                    <a:lnTo>
                      <a:pt x="398" y="1082"/>
                    </a:lnTo>
                    <a:lnTo>
                      <a:pt x="398" y="1082"/>
                    </a:lnTo>
                    <a:lnTo>
                      <a:pt x="398" y="1082"/>
                    </a:lnTo>
                    <a:lnTo>
                      <a:pt x="400" y="1082"/>
                    </a:lnTo>
                    <a:lnTo>
                      <a:pt x="400" y="1082"/>
                    </a:lnTo>
                    <a:lnTo>
                      <a:pt x="400" y="1082"/>
                    </a:lnTo>
                    <a:lnTo>
                      <a:pt x="402" y="1082"/>
                    </a:lnTo>
                    <a:lnTo>
                      <a:pt x="402" y="1082"/>
                    </a:lnTo>
                    <a:lnTo>
                      <a:pt x="402" y="1084"/>
                    </a:lnTo>
                    <a:lnTo>
                      <a:pt x="404" y="1084"/>
                    </a:lnTo>
                    <a:lnTo>
                      <a:pt x="404" y="1082"/>
                    </a:lnTo>
                    <a:lnTo>
                      <a:pt x="404" y="1082"/>
                    </a:lnTo>
                    <a:lnTo>
                      <a:pt x="404" y="1082"/>
                    </a:lnTo>
                    <a:lnTo>
                      <a:pt x="404" y="1082"/>
                    </a:lnTo>
                    <a:lnTo>
                      <a:pt x="404" y="1082"/>
                    </a:lnTo>
                    <a:lnTo>
                      <a:pt x="406" y="1082"/>
                    </a:lnTo>
                    <a:lnTo>
                      <a:pt x="408" y="1082"/>
                    </a:lnTo>
                    <a:lnTo>
                      <a:pt x="410" y="1084"/>
                    </a:lnTo>
                    <a:lnTo>
                      <a:pt x="412" y="1086"/>
                    </a:lnTo>
                    <a:lnTo>
                      <a:pt x="414" y="1086"/>
                    </a:lnTo>
                    <a:lnTo>
                      <a:pt x="414" y="1086"/>
                    </a:lnTo>
                    <a:lnTo>
                      <a:pt x="415" y="1086"/>
                    </a:lnTo>
                    <a:lnTo>
                      <a:pt x="417" y="1086"/>
                    </a:lnTo>
                    <a:lnTo>
                      <a:pt x="417" y="1086"/>
                    </a:lnTo>
                    <a:lnTo>
                      <a:pt x="419" y="1087"/>
                    </a:lnTo>
                    <a:lnTo>
                      <a:pt x="419" y="1087"/>
                    </a:lnTo>
                    <a:lnTo>
                      <a:pt x="419" y="1087"/>
                    </a:lnTo>
                    <a:lnTo>
                      <a:pt x="419" y="1087"/>
                    </a:lnTo>
                    <a:lnTo>
                      <a:pt x="419" y="1087"/>
                    </a:lnTo>
                    <a:lnTo>
                      <a:pt x="417" y="1091"/>
                    </a:lnTo>
                    <a:lnTo>
                      <a:pt x="417" y="1093"/>
                    </a:lnTo>
                    <a:lnTo>
                      <a:pt x="419" y="1093"/>
                    </a:lnTo>
                    <a:lnTo>
                      <a:pt x="421" y="1095"/>
                    </a:lnTo>
                    <a:lnTo>
                      <a:pt x="421" y="1095"/>
                    </a:lnTo>
                    <a:lnTo>
                      <a:pt x="423" y="1097"/>
                    </a:lnTo>
                    <a:lnTo>
                      <a:pt x="425" y="1097"/>
                    </a:lnTo>
                    <a:lnTo>
                      <a:pt x="427" y="1097"/>
                    </a:lnTo>
                    <a:lnTo>
                      <a:pt x="429" y="1097"/>
                    </a:lnTo>
                    <a:lnTo>
                      <a:pt x="431" y="1099"/>
                    </a:lnTo>
                    <a:lnTo>
                      <a:pt x="431" y="1099"/>
                    </a:lnTo>
                    <a:lnTo>
                      <a:pt x="431" y="1099"/>
                    </a:lnTo>
                    <a:lnTo>
                      <a:pt x="431" y="1099"/>
                    </a:lnTo>
                    <a:lnTo>
                      <a:pt x="431" y="1099"/>
                    </a:lnTo>
                    <a:lnTo>
                      <a:pt x="431" y="1099"/>
                    </a:lnTo>
                    <a:lnTo>
                      <a:pt x="433" y="1099"/>
                    </a:lnTo>
                    <a:lnTo>
                      <a:pt x="433" y="1101"/>
                    </a:lnTo>
                    <a:lnTo>
                      <a:pt x="433" y="1101"/>
                    </a:lnTo>
                    <a:lnTo>
                      <a:pt x="433" y="1101"/>
                    </a:lnTo>
                    <a:lnTo>
                      <a:pt x="433" y="1101"/>
                    </a:lnTo>
                    <a:lnTo>
                      <a:pt x="434" y="1101"/>
                    </a:lnTo>
                    <a:lnTo>
                      <a:pt x="434" y="1101"/>
                    </a:lnTo>
                    <a:lnTo>
                      <a:pt x="436" y="1101"/>
                    </a:lnTo>
                    <a:lnTo>
                      <a:pt x="436" y="1103"/>
                    </a:lnTo>
                    <a:lnTo>
                      <a:pt x="436" y="1103"/>
                    </a:lnTo>
                    <a:lnTo>
                      <a:pt x="438" y="1103"/>
                    </a:lnTo>
                    <a:lnTo>
                      <a:pt x="438" y="1105"/>
                    </a:lnTo>
                    <a:lnTo>
                      <a:pt x="438" y="1105"/>
                    </a:lnTo>
                    <a:lnTo>
                      <a:pt x="440" y="1105"/>
                    </a:lnTo>
                    <a:lnTo>
                      <a:pt x="440" y="1106"/>
                    </a:lnTo>
                    <a:lnTo>
                      <a:pt x="442" y="1106"/>
                    </a:lnTo>
                    <a:lnTo>
                      <a:pt x="442" y="1106"/>
                    </a:lnTo>
                    <a:lnTo>
                      <a:pt x="442" y="1108"/>
                    </a:lnTo>
                    <a:lnTo>
                      <a:pt x="442" y="1108"/>
                    </a:lnTo>
                    <a:lnTo>
                      <a:pt x="442" y="1108"/>
                    </a:lnTo>
                    <a:lnTo>
                      <a:pt x="444" y="1110"/>
                    </a:lnTo>
                    <a:lnTo>
                      <a:pt x="444" y="1110"/>
                    </a:lnTo>
                    <a:lnTo>
                      <a:pt x="444" y="1110"/>
                    </a:lnTo>
                    <a:lnTo>
                      <a:pt x="444" y="1110"/>
                    </a:lnTo>
                    <a:lnTo>
                      <a:pt x="446" y="1112"/>
                    </a:lnTo>
                    <a:lnTo>
                      <a:pt x="448" y="1112"/>
                    </a:lnTo>
                    <a:lnTo>
                      <a:pt x="448" y="1112"/>
                    </a:lnTo>
                    <a:lnTo>
                      <a:pt x="450" y="1112"/>
                    </a:lnTo>
                    <a:lnTo>
                      <a:pt x="450" y="1112"/>
                    </a:lnTo>
                    <a:lnTo>
                      <a:pt x="451" y="1112"/>
                    </a:lnTo>
                    <a:lnTo>
                      <a:pt x="453" y="1112"/>
                    </a:lnTo>
                    <a:lnTo>
                      <a:pt x="455" y="1110"/>
                    </a:lnTo>
                    <a:lnTo>
                      <a:pt x="455" y="1108"/>
                    </a:lnTo>
                    <a:lnTo>
                      <a:pt x="455" y="1108"/>
                    </a:lnTo>
                    <a:lnTo>
                      <a:pt x="457" y="1106"/>
                    </a:lnTo>
                    <a:lnTo>
                      <a:pt x="457" y="1106"/>
                    </a:lnTo>
                    <a:lnTo>
                      <a:pt x="457" y="1106"/>
                    </a:lnTo>
                    <a:lnTo>
                      <a:pt x="459" y="1106"/>
                    </a:lnTo>
                    <a:lnTo>
                      <a:pt x="461" y="1105"/>
                    </a:lnTo>
                    <a:lnTo>
                      <a:pt x="461" y="1105"/>
                    </a:lnTo>
                    <a:lnTo>
                      <a:pt x="463" y="1101"/>
                    </a:lnTo>
                    <a:lnTo>
                      <a:pt x="465" y="1101"/>
                    </a:lnTo>
                    <a:lnTo>
                      <a:pt x="463" y="1097"/>
                    </a:lnTo>
                    <a:lnTo>
                      <a:pt x="461" y="1095"/>
                    </a:lnTo>
                    <a:lnTo>
                      <a:pt x="457" y="1089"/>
                    </a:lnTo>
                    <a:lnTo>
                      <a:pt x="453" y="1086"/>
                    </a:lnTo>
                    <a:lnTo>
                      <a:pt x="451" y="1084"/>
                    </a:lnTo>
                    <a:lnTo>
                      <a:pt x="450" y="1080"/>
                    </a:lnTo>
                    <a:lnTo>
                      <a:pt x="450" y="1078"/>
                    </a:lnTo>
                    <a:lnTo>
                      <a:pt x="448" y="1076"/>
                    </a:lnTo>
                    <a:lnTo>
                      <a:pt x="448" y="1074"/>
                    </a:lnTo>
                    <a:lnTo>
                      <a:pt x="448" y="1072"/>
                    </a:lnTo>
                    <a:lnTo>
                      <a:pt x="450" y="1059"/>
                    </a:lnTo>
                    <a:lnTo>
                      <a:pt x="448" y="1059"/>
                    </a:lnTo>
                    <a:lnTo>
                      <a:pt x="448" y="1061"/>
                    </a:lnTo>
                    <a:lnTo>
                      <a:pt x="446" y="1065"/>
                    </a:lnTo>
                    <a:lnTo>
                      <a:pt x="446" y="1061"/>
                    </a:lnTo>
                    <a:lnTo>
                      <a:pt x="444" y="1055"/>
                    </a:lnTo>
                    <a:lnTo>
                      <a:pt x="442" y="1051"/>
                    </a:lnTo>
                    <a:lnTo>
                      <a:pt x="438" y="1050"/>
                    </a:lnTo>
                    <a:lnTo>
                      <a:pt x="436" y="1048"/>
                    </a:lnTo>
                    <a:lnTo>
                      <a:pt x="434" y="1046"/>
                    </a:lnTo>
                    <a:lnTo>
                      <a:pt x="434" y="1044"/>
                    </a:lnTo>
                    <a:lnTo>
                      <a:pt x="436" y="1042"/>
                    </a:lnTo>
                    <a:lnTo>
                      <a:pt x="438" y="1040"/>
                    </a:lnTo>
                    <a:lnTo>
                      <a:pt x="440" y="1038"/>
                    </a:lnTo>
                    <a:lnTo>
                      <a:pt x="440" y="1038"/>
                    </a:lnTo>
                    <a:lnTo>
                      <a:pt x="440" y="1038"/>
                    </a:lnTo>
                    <a:lnTo>
                      <a:pt x="440" y="1038"/>
                    </a:lnTo>
                    <a:lnTo>
                      <a:pt x="442" y="1036"/>
                    </a:lnTo>
                    <a:lnTo>
                      <a:pt x="448" y="1025"/>
                    </a:lnTo>
                    <a:lnTo>
                      <a:pt x="448" y="1023"/>
                    </a:lnTo>
                    <a:lnTo>
                      <a:pt x="446" y="1021"/>
                    </a:lnTo>
                    <a:lnTo>
                      <a:pt x="448" y="1021"/>
                    </a:lnTo>
                    <a:lnTo>
                      <a:pt x="448" y="1021"/>
                    </a:lnTo>
                    <a:lnTo>
                      <a:pt x="450" y="1023"/>
                    </a:lnTo>
                    <a:lnTo>
                      <a:pt x="450" y="1023"/>
                    </a:lnTo>
                    <a:lnTo>
                      <a:pt x="450" y="1021"/>
                    </a:lnTo>
                    <a:lnTo>
                      <a:pt x="453" y="1021"/>
                    </a:lnTo>
                    <a:lnTo>
                      <a:pt x="455" y="1019"/>
                    </a:lnTo>
                    <a:lnTo>
                      <a:pt x="457" y="1019"/>
                    </a:lnTo>
                    <a:lnTo>
                      <a:pt x="459" y="1019"/>
                    </a:lnTo>
                    <a:lnTo>
                      <a:pt x="461" y="1015"/>
                    </a:lnTo>
                    <a:lnTo>
                      <a:pt x="463" y="1015"/>
                    </a:lnTo>
                    <a:lnTo>
                      <a:pt x="463" y="1015"/>
                    </a:lnTo>
                    <a:lnTo>
                      <a:pt x="465" y="1015"/>
                    </a:lnTo>
                    <a:lnTo>
                      <a:pt x="465" y="1015"/>
                    </a:lnTo>
                    <a:lnTo>
                      <a:pt x="465" y="1015"/>
                    </a:lnTo>
                    <a:lnTo>
                      <a:pt x="467" y="1015"/>
                    </a:lnTo>
                    <a:lnTo>
                      <a:pt x="467" y="1015"/>
                    </a:lnTo>
                    <a:lnTo>
                      <a:pt x="467" y="1015"/>
                    </a:lnTo>
                    <a:lnTo>
                      <a:pt x="467" y="1015"/>
                    </a:lnTo>
                    <a:lnTo>
                      <a:pt x="467" y="1015"/>
                    </a:lnTo>
                    <a:lnTo>
                      <a:pt x="467" y="1013"/>
                    </a:lnTo>
                    <a:lnTo>
                      <a:pt x="467" y="1013"/>
                    </a:lnTo>
                    <a:lnTo>
                      <a:pt x="467" y="1012"/>
                    </a:lnTo>
                    <a:lnTo>
                      <a:pt x="474" y="1008"/>
                    </a:lnTo>
                    <a:lnTo>
                      <a:pt x="474" y="1008"/>
                    </a:lnTo>
                    <a:lnTo>
                      <a:pt x="467" y="1004"/>
                    </a:lnTo>
                    <a:lnTo>
                      <a:pt x="465" y="1002"/>
                    </a:lnTo>
                    <a:lnTo>
                      <a:pt x="465" y="1002"/>
                    </a:lnTo>
                    <a:lnTo>
                      <a:pt x="463" y="1000"/>
                    </a:lnTo>
                    <a:lnTo>
                      <a:pt x="463" y="1000"/>
                    </a:lnTo>
                    <a:lnTo>
                      <a:pt x="463" y="1000"/>
                    </a:lnTo>
                    <a:lnTo>
                      <a:pt x="463" y="1000"/>
                    </a:lnTo>
                    <a:lnTo>
                      <a:pt x="463" y="998"/>
                    </a:lnTo>
                    <a:lnTo>
                      <a:pt x="463" y="998"/>
                    </a:lnTo>
                    <a:lnTo>
                      <a:pt x="465" y="998"/>
                    </a:lnTo>
                    <a:lnTo>
                      <a:pt x="465" y="998"/>
                    </a:lnTo>
                    <a:lnTo>
                      <a:pt x="467" y="998"/>
                    </a:lnTo>
                    <a:lnTo>
                      <a:pt x="467" y="998"/>
                    </a:lnTo>
                    <a:lnTo>
                      <a:pt x="469" y="998"/>
                    </a:lnTo>
                    <a:lnTo>
                      <a:pt x="469" y="998"/>
                    </a:lnTo>
                    <a:lnTo>
                      <a:pt x="470" y="998"/>
                    </a:lnTo>
                    <a:lnTo>
                      <a:pt x="470" y="998"/>
                    </a:lnTo>
                    <a:lnTo>
                      <a:pt x="470" y="998"/>
                    </a:lnTo>
                    <a:lnTo>
                      <a:pt x="470" y="998"/>
                    </a:lnTo>
                    <a:lnTo>
                      <a:pt x="470" y="998"/>
                    </a:lnTo>
                    <a:lnTo>
                      <a:pt x="470" y="996"/>
                    </a:lnTo>
                    <a:lnTo>
                      <a:pt x="470" y="996"/>
                    </a:lnTo>
                    <a:lnTo>
                      <a:pt x="469" y="996"/>
                    </a:lnTo>
                    <a:lnTo>
                      <a:pt x="467" y="991"/>
                    </a:lnTo>
                    <a:lnTo>
                      <a:pt x="465" y="989"/>
                    </a:lnTo>
                    <a:lnTo>
                      <a:pt x="465" y="987"/>
                    </a:lnTo>
                    <a:lnTo>
                      <a:pt x="461" y="983"/>
                    </a:lnTo>
                    <a:lnTo>
                      <a:pt x="459" y="979"/>
                    </a:lnTo>
                    <a:lnTo>
                      <a:pt x="459" y="979"/>
                    </a:lnTo>
                    <a:lnTo>
                      <a:pt x="459" y="977"/>
                    </a:lnTo>
                    <a:lnTo>
                      <a:pt x="457" y="977"/>
                    </a:lnTo>
                    <a:lnTo>
                      <a:pt x="457" y="977"/>
                    </a:lnTo>
                    <a:lnTo>
                      <a:pt x="455" y="977"/>
                    </a:lnTo>
                    <a:lnTo>
                      <a:pt x="453" y="976"/>
                    </a:lnTo>
                    <a:lnTo>
                      <a:pt x="450" y="976"/>
                    </a:lnTo>
                    <a:lnTo>
                      <a:pt x="448" y="976"/>
                    </a:lnTo>
                    <a:lnTo>
                      <a:pt x="446" y="976"/>
                    </a:lnTo>
                    <a:lnTo>
                      <a:pt x="446" y="976"/>
                    </a:lnTo>
                    <a:lnTo>
                      <a:pt x="444" y="977"/>
                    </a:lnTo>
                    <a:lnTo>
                      <a:pt x="444" y="976"/>
                    </a:lnTo>
                    <a:lnTo>
                      <a:pt x="442" y="976"/>
                    </a:lnTo>
                    <a:lnTo>
                      <a:pt x="442" y="976"/>
                    </a:lnTo>
                    <a:lnTo>
                      <a:pt x="442" y="974"/>
                    </a:lnTo>
                    <a:lnTo>
                      <a:pt x="440" y="972"/>
                    </a:lnTo>
                    <a:lnTo>
                      <a:pt x="440" y="970"/>
                    </a:lnTo>
                    <a:lnTo>
                      <a:pt x="440" y="968"/>
                    </a:lnTo>
                    <a:lnTo>
                      <a:pt x="440" y="966"/>
                    </a:lnTo>
                    <a:lnTo>
                      <a:pt x="440" y="966"/>
                    </a:lnTo>
                    <a:lnTo>
                      <a:pt x="436" y="964"/>
                    </a:lnTo>
                    <a:lnTo>
                      <a:pt x="434" y="962"/>
                    </a:lnTo>
                    <a:lnTo>
                      <a:pt x="434" y="962"/>
                    </a:lnTo>
                    <a:lnTo>
                      <a:pt x="433" y="960"/>
                    </a:lnTo>
                    <a:lnTo>
                      <a:pt x="433" y="958"/>
                    </a:lnTo>
                    <a:lnTo>
                      <a:pt x="434" y="957"/>
                    </a:lnTo>
                    <a:lnTo>
                      <a:pt x="434" y="955"/>
                    </a:lnTo>
                    <a:lnTo>
                      <a:pt x="434" y="953"/>
                    </a:lnTo>
                    <a:lnTo>
                      <a:pt x="436" y="949"/>
                    </a:lnTo>
                    <a:lnTo>
                      <a:pt x="438" y="947"/>
                    </a:lnTo>
                    <a:lnTo>
                      <a:pt x="438" y="947"/>
                    </a:lnTo>
                    <a:lnTo>
                      <a:pt x="438" y="947"/>
                    </a:lnTo>
                    <a:lnTo>
                      <a:pt x="440" y="947"/>
                    </a:lnTo>
                    <a:lnTo>
                      <a:pt x="440" y="947"/>
                    </a:lnTo>
                    <a:lnTo>
                      <a:pt x="440" y="945"/>
                    </a:lnTo>
                    <a:lnTo>
                      <a:pt x="440" y="945"/>
                    </a:lnTo>
                    <a:lnTo>
                      <a:pt x="440" y="945"/>
                    </a:lnTo>
                    <a:lnTo>
                      <a:pt x="440" y="943"/>
                    </a:lnTo>
                    <a:lnTo>
                      <a:pt x="438" y="943"/>
                    </a:lnTo>
                    <a:lnTo>
                      <a:pt x="438" y="943"/>
                    </a:lnTo>
                    <a:lnTo>
                      <a:pt x="436" y="941"/>
                    </a:lnTo>
                    <a:lnTo>
                      <a:pt x="436" y="941"/>
                    </a:lnTo>
                    <a:lnTo>
                      <a:pt x="436" y="941"/>
                    </a:lnTo>
                    <a:lnTo>
                      <a:pt x="436" y="939"/>
                    </a:lnTo>
                    <a:lnTo>
                      <a:pt x="436" y="939"/>
                    </a:lnTo>
                    <a:lnTo>
                      <a:pt x="436" y="939"/>
                    </a:lnTo>
                    <a:lnTo>
                      <a:pt x="436" y="938"/>
                    </a:lnTo>
                    <a:lnTo>
                      <a:pt x="436" y="934"/>
                    </a:lnTo>
                    <a:lnTo>
                      <a:pt x="438" y="932"/>
                    </a:lnTo>
                    <a:lnTo>
                      <a:pt x="438" y="930"/>
                    </a:lnTo>
                    <a:lnTo>
                      <a:pt x="438" y="930"/>
                    </a:lnTo>
                    <a:lnTo>
                      <a:pt x="440" y="928"/>
                    </a:lnTo>
                    <a:lnTo>
                      <a:pt x="440" y="928"/>
                    </a:lnTo>
                    <a:lnTo>
                      <a:pt x="442" y="926"/>
                    </a:lnTo>
                    <a:lnTo>
                      <a:pt x="442" y="926"/>
                    </a:lnTo>
                    <a:lnTo>
                      <a:pt x="444" y="926"/>
                    </a:lnTo>
                    <a:lnTo>
                      <a:pt x="444" y="924"/>
                    </a:lnTo>
                    <a:lnTo>
                      <a:pt x="444" y="922"/>
                    </a:lnTo>
                    <a:lnTo>
                      <a:pt x="444" y="922"/>
                    </a:lnTo>
                    <a:lnTo>
                      <a:pt x="444" y="921"/>
                    </a:lnTo>
                    <a:lnTo>
                      <a:pt x="444" y="921"/>
                    </a:lnTo>
                    <a:lnTo>
                      <a:pt x="444" y="921"/>
                    </a:lnTo>
                    <a:lnTo>
                      <a:pt x="444" y="919"/>
                    </a:lnTo>
                    <a:lnTo>
                      <a:pt x="444" y="919"/>
                    </a:lnTo>
                    <a:lnTo>
                      <a:pt x="446" y="917"/>
                    </a:lnTo>
                    <a:lnTo>
                      <a:pt x="446" y="917"/>
                    </a:lnTo>
                    <a:lnTo>
                      <a:pt x="448" y="917"/>
                    </a:lnTo>
                    <a:lnTo>
                      <a:pt x="448" y="915"/>
                    </a:lnTo>
                    <a:lnTo>
                      <a:pt x="448" y="915"/>
                    </a:lnTo>
                    <a:lnTo>
                      <a:pt x="450" y="915"/>
                    </a:lnTo>
                    <a:lnTo>
                      <a:pt x="450" y="917"/>
                    </a:lnTo>
                    <a:lnTo>
                      <a:pt x="450" y="917"/>
                    </a:lnTo>
                    <a:lnTo>
                      <a:pt x="451" y="917"/>
                    </a:lnTo>
                    <a:lnTo>
                      <a:pt x="451" y="917"/>
                    </a:lnTo>
                    <a:lnTo>
                      <a:pt x="451" y="917"/>
                    </a:lnTo>
                    <a:lnTo>
                      <a:pt x="453" y="919"/>
                    </a:lnTo>
                    <a:lnTo>
                      <a:pt x="457" y="924"/>
                    </a:lnTo>
                    <a:lnTo>
                      <a:pt x="459" y="926"/>
                    </a:lnTo>
                    <a:lnTo>
                      <a:pt x="459" y="928"/>
                    </a:lnTo>
                    <a:lnTo>
                      <a:pt x="461" y="928"/>
                    </a:lnTo>
                    <a:lnTo>
                      <a:pt x="461" y="930"/>
                    </a:lnTo>
                    <a:lnTo>
                      <a:pt x="463" y="930"/>
                    </a:lnTo>
                    <a:lnTo>
                      <a:pt x="465" y="928"/>
                    </a:lnTo>
                    <a:lnTo>
                      <a:pt x="467" y="928"/>
                    </a:lnTo>
                    <a:lnTo>
                      <a:pt x="467" y="928"/>
                    </a:lnTo>
                    <a:lnTo>
                      <a:pt x="467" y="926"/>
                    </a:lnTo>
                    <a:lnTo>
                      <a:pt x="469" y="926"/>
                    </a:lnTo>
                    <a:lnTo>
                      <a:pt x="469" y="924"/>
                    </a:lnTo>
                    <a:lnTo>
                      <a:pt x="469" y="924"/>
                    </a:lnTo>
                    <a:lnTo>
                      <a:pt x="469" y="924"/>
                    </a:lnTo>
                    <a:lnTo>
                      <a:pt x="469" y="922"/>
                    </a:lnTo>
                    <a:lnTo>
                      <a:pt x="467" y="921"/>
                    </a:lnTo>
                    <a:lnTo>
                      <a:pt x="467" y="919"/>
                    </a:lnTo>
                    <a:lnTo>
                      <a:pt x="467" y="913"/>
                    </a:lnTo>
                    <a:lnTo>
                      <a:pt x="465" y="911"/>
                    </a:lnTo>
                    <a:lnTo>
                      <a:pt x="465" y="911"/>
                    </a:lnTo>
                    <a:lnTo>
                      <a:pt x="467" y="911"/>
                    </a:lnTo>
                    <a:lnTo>
                      <a:pt x="467" y="911"/>
                    </a:lnTo>
                    <a:lnTo>
                      <a:pt x="467" y="911"/>
                    </a:lnTo>
                    <a:lnTo>
                      <a:pt x="469" y="911"/>
                    </a:lnTo>
                    <a:lnTo>
                      <a:pt x="469" y="911"/>
                    </a:lnTo>
                    <a:lnTo>
                      <a:pt x="470" y="909"/>
                    </a:lnTo>
                    <a:lnTo>
                      <a:pt x="472" y="907"/>
                    </a:lnTo>
                    <a:lnTo>
                      <a:pt x="476" y="905"/>
                    </a:lnTo>
                    <a:lnTo>
                      <a:pt x="478" y="900"/>
                    </a:lnTo>
                    <a:lnTo>
                      <a:pt x="480" y="900"/>
                    </a:lnTo>
                    <a:lnTo>
                      <a:pt x="482" y="900"/>
                    </a:lnTo>
                    <a:lnTo>
                      <a:pt x="484" y="898"/>
                    </a:lnTo>
                    <a:lnTo>
                      <a:pt x="486" y="898"/>
                    </a:lnTo>
                    <a:lnTo>
                      <a:pt x="487" y="896"/>
                    </a:lnTo>
                    <a:lnTo>
                      <a:pt x="487" y="896"/>
                    </a:lnTo>
                    <a:lnTo>
                      <a:pt x="489" y="894"/>
                    </a:lnTo>
                    <a:lnTo>
                      <a:pt x="491" y="894"/>
                    </a:lnTo>
                    <a:lnTo>
                      <a:pt x="491" y="894"/>
                    </a:lnTo>
                    <a:lnTo>
                      <a:pt x="491" y="894"/>
                    </a:lnTo>
                    <a:lnTo>
                      <a:pt x="493" y="894"/>
                    </a:lnTo>
                    <a:lnTo>
                      <a:pt x="493" y="892"/>
                    </a:lnTo>
                    <a:lnTo>
                      <a:pt x="493" y="890"/>
                    </a:lnTo>
                    <a:lnTo>
                      <a:pt x="495" y="890"/>
                    </a:lnTo>
                    <a:lnTo>
                      <a:pt x="497" y="888"/>
                    </a:lnTo>
                    <a:lnTo>
                      <a:pt x="499" y="886"/>
                    </a:lnTo>
                    <a:lnTo>
                      <a:pt x="499" y="884"/>
                    </a:lnTo>
                    <a:lnTo>
                      <a:pt x="501" y="884"/>
                    </a:lnTo>
                    <a:lnTo>
                      <a:pt x="501" y="884"/>
                    </a:lnTo>
                    <a:lnTo>
                      <a:pt x="501" y="884"/>
                    </a:lnTo>
                    <a:lnTo>
                      <a:pt x="503" y="884"/>
                    </a:lnTo>
                    <a:lnTo>
                      <a:pt x="503" y="884"/>
                    </a:lnTo>
                    <a:lnTo>
                      <a:pt x="505" y="886"/>
                    </a:lnTo>
                    <a:lnTo>
                      <a:pt x="506" y="886"/>
                    </a:lnTo>
                    <a:lnTo>
                      <a:pt x="506" y="886"/>
                    </a:lnTo>
                    <a:lnTo>
                      <a:pt x="508" y="886"/>
                    </a:lnTo>
                    <a:lnTo>
                      <a:pt x="508" y="888"/>
                    </a:lnTo>
                    <a:lnTo>
                      <a:pt x="508" y="888"/>
                    </a:lnTo>
                    <a:lnTo>
                      <a:pt x="508" y="890"/>
                    </a:lnTo>
                    <a:lnTo>
                      <a:pt x="510" y="890"/>
                    </a:lnTo>
                    <a:lnTo>
                      <a:pt x="510" y="890"/>
                    </a:lnTo>
                    <a:lnTo>
                      <a:pt x="512" y="890"/>
                    </a:lnTo>
                    <a:lnTo>
                      <a:pt x="518" y="886"/>
                    </a:lnTo>
                    <a:lnTo>
                      <a:pt x="518" y="886"/>
                    </a:lnTo>
                    <a:lnTo>
                      <a:pt x="520" y="886"/>
                    </a:lnTo>
                    <a:lnTo>
                      <a:pt x="520" y="884"/>
                    </a:lnTo>
                    <a:lnTo>
                      <a:pt x="522" y="884"/>
                    </a:lnTo>
                    <a:lnTo>
                      <a:pt x="523" y="884"/>
                    </a:lnTo>
                    <a:lnTo>
                      <a:pt x="525" y="884"/>
                    </a:lnTo>
                    <a:lnTo>
                      <a:pt x="525" y="886"/>
                    </a:lnTo>
                    <a:lnTo>
                      <a:pt x="527" y="888"/>
                    </a:lnTo>
                    <a:lnTo>
                      <a:pt x="527" y="890"/>
                    </a:lnTo>
                    <a:lnTo>
                      <a:pt x="527" y="890"/>
                    </a:lnTo>
                    <a:lnTo>
                      <a:pt x="529" y="890"/>
                    </a:lnTo>
                    <a:lnTo>
                      <a:pt x="529" y="890"/>
                    </a:lnTo>
                    <a:lnTo>
                      <a:pt x="529" y="890"/>
                    </a:lnTo>
                    <a:lnTo>
                      <a:pt x="531" y="890"/>
                    </a:lnTo>
                    <a:lnTo>
                      <a:pt x="533" y="890"/>
                    </a:lnTo>
                    <a:lnTo>
                      <a:pt x="533" y="890"/>
                    </a:lnTo>
                    <a:lnTo>
                      <a:pt x="533" y="890"/>
                    </a:lnTo>
                    <a:lnTo>
                      <a:pt x="535" y="890"/>
                    </a:lnTo>
                    <a:lnTo>
                      <a:pt x="535" y="890"/>
                    </a:lnTo>
                    <a:lnTo>
                      <a:pt x="537" y="890"/>
                    </a:lnTo>
                    <a:lnTo>
                      <a:pt x="539" y="890"/>
                    </a:lnTo>
                    <a:lnTo>
                      <a:pt x="541" y="890"/>
                    </a:lnTo>
                    <a:lnTo>
                      <a:pt x="542" y="890"/>
                    </a:lnTo>
                    <a:lnTo>
                      <a:pt x="544" y="892"/>
                    </a:lnTo>
                    <a:lnTo>
                      <a:pt x="546" y="896"/>
                    </a:lnTo>
                    <a:lnTo>
                      <a:pt x="548" y="896"/>
                    </a:lnTo>
                    <a:lnTo>
                      <a:pt x="550" y="898"/>
                    </a:lnTo>
                    <a:lnTo>
                      <a:pt x="552" y="900"/>
                    </a:lnTo>
                    <a:lnTo>
                      <a:pt x="556" y="903"/>
                    </a:lnTo>
                    <a:lnTo>
                      <a:pt x="558" y="905"/>
                    </a:lnTo>
                    <a:lnTo>
                      <a:pt x="558" y="905"/>
                    </a:lnTo>
                    <a:lnTo>
                      <a:pt x="558" y="907"/>
                    </a:lnTo>
                    <a:lnTo>
                      <a:pt x="558" y="907"/>
                    </a:lnTo>
                    <a:lnTo>
                      <a:pt x="558" y="907"/>
                    </a:lnTo>
                    <a:lnTo>
                      <a:pt x="560" y="911"/>
                    </a:lnTo>
                    <a:lnTo>
                      <a:pt x="560" y="913"/>
                    </a:lnTo>
                    <a:lnTo>
                      <a:pt x="560" y="913"/>
                    </a:lnTo>
                    <a:lnTo>
                      <a:pt x="560" y="913"/>
                    </a:lnTo>
                    <a:lnTo>
                      <a:pt x="561" y="913"/>
                    </a:lnTo>
                    <a:lnTo>
                      <a:pt x="561" y="911"/>
                    </a:lnTo>
                    <a:lnTo>
                      <a:pt x="561" y="911"/>
                    </a:lnTo>
                    <a:lnTo>
                      <a:pt x="561" y="911"/>
                    </a:lnTo>
                    <a:lnTo>
                      <a:pt x="561" y="911"/>
                    </a:lnTo>
                    <a:lnTo>
                      <a:pt x="561" y="909"/>
                    </a:lnTo>
                    <a:lnTo>
                      <a:pt x="561" y="907"/>
                    </a:lnTo>
                    <a:lnTo>
                      <a:pt x="561" y="905"/>
                    </a:lnTo>
                    <a:lnTo>
                      <a:pt x="560" y="903"/>
                    </a:lnTo>
                    <a:lnTo>
                      <a:pt x="560" y="902"/>
                    </a:lnTo>
                    <a:lnTo>
                      <a:pt x="561" y="902"/>
                    </a:lnTo>
                    <a:lnTo>
                      <a:pt x="561" y="902"/>
                    </a:lnTo>
                    <a:lnTo>
                      <a:pt x="563" y="902"/>
                    </a:lnTo>
                    <a:lnTo>
                      <a:pt x="565" y="903"/>
                    </a:lnTo>
                    <a:lnTo>
                      <a:pt x="567" y="905"/>
                    </a:lnTo>
                    <a:lnTo>
                      <a:pt x="571" y="907"/>
                    </a:lnTo>
                    <a:lnTo>
                      <a:pt x="571" y="909"/>
                    </a:lnTo>
                    <a:lnTo>
                      <a:pt x="573" y="909"/>
                    </a:lnTo>
                    <a:lnTo>
                      <a:pt x="575" y="911"/>
                    </a:lnTo>
                    <a:lnTo>
                      <a:pt x="575" y="911"/>
                    </a:lnTo>
                    <a:lnTo>
                      <a:pt x="577" y="911"/>
                    </a:lnTo>
                    <a:lnTo>
                      <a:pt x="577" y="911"/>
                    </a:lnTo>
                    <a:lnTo>
                      <a:pt x="577" y="911"/>
                    </a:lnTo>
                    <a:lnTo>
                      <a:pt x="578" y="911"/>
                    </a:lnTo>
                    <a:lnTo>
                      <a:pt x="578" y="911"/>
                    </a:lnTo>
                    <a:lnTo>
                      <a:pt x="578" y="911"/>
                    </a:lnTo>
                    <a:lnTo>
                      <a:pt x="578" y="911"/>
                    </a:lnTo>
                    <a:lnTo>
                      <a:pt x="580" y="911"/>
                    </a:lnTo>
                    <a:lnTo>
                      <a:pt x="582" y="909"/>
                    </a:lnTo>
                    <a:lnTo>
                      <a:pt x="582" y="909"/>
                    </a:lnTo>
                    <a:lnTo>
                      <a:pt x="584" y="909"/>
                    </a:lnTo>
                    <a:lnTo>
                      <a:pt x="584" y="907"/>
                    </a:lnTo>
                    <a:lnTo>
                      <a:pt x="584" y="907"/>
                    </a:lnTo>
                    <a:lnTo>
                      <a:pt x="584" y="907"/>
                    </a:lnTo>
                    <a:lnTo>
                      <a:pt x="584" y="905"/>
                    </a:lnTo>
                    <a:lnTo>
                      <a:pt x="586" y="905"/>
                    </a:lnTo>
                    <a:lnTo>
                      <a:pt x="586" y="905"/>
                    </a:lnTo>
                    <a:lnTo>
                      <a:pt x="586" y="905"/>
                    </a:lnTo>
                    <a:lnTo>
                      <a:pt x="590" y="902"/>
                    </a:lnTo>
                    <a:lnTo>
                      <a:pt x="590" y="902"/>
                    </a:lnTo>
                    <a:lnTo>
                      <a:pt x="592" y="902"/>
                    </a:lnTo>
                    <a:lnTo>
                      <a:pt x="592" y="902"/>
                    </a:lnTo>
                    <a:lnTo>
                      <a:pt x="594" y="902"/>
                    </a:lnTo>
                    <a:lnTo>
                      <a:pt x="597" y="900"/>
                    </a:lnTo>
                    <a:lnTo>
                      <a:pt x="599" y="900"/>
                    </a:lnTo>
                    <a:lnTo>
                      <a:pt x="601" y="900"/>
                    </a:lnTo>
                    <a:lnTo>
                      <a:pt x="603" y="902"/>
                    </a:lnTo>
                    <a:lnTo>
                      <a:pt x="605" y="903"/>
                    </a:lnTo>
                    <a:lnTo>
                      <a:pt x="605" y="903"/>
                    </a:lnTo>
                    <a:lnTo>
                      <a:pt x="605" y="903"/>
                    </a:lnTo>
                    <a:lnTo>
                      <a:pt x="607" y="903"/>
                    </a:lnTo>
                    <a:lnTo>
                      <a:pt x="607" y="903"/>
                    </a:lnTo>
                    <a:lnTo>
                      <a:pt x="609" y="903"/>
                    </a:lnTo>
                    <a:lnTo>
                      <a:pt x="609" y="903"/>
                    </a:lnTo>
                    <a:lnTo>
                      <a:pt x="611" y="903"/>
                    </a:lnTo>
                    <a:lnTo>
                      <a:pt x="611" y="902"/>
                    </a:lnTo>
                    <a:lnTo>
                      <a:pt x="611" y="900"/>
                    </a:lnTo>
                    <a:lnTo>
                      <a:pt x="613" y="900"/>
                    </a:lnTo>
                    <a:lnTo>
                      <a:pt x="613" y="900"/>
                    </a:lnTo>
                    <a:lnTo>
                      <a:pt x="613" y="900"/>
                    </a:lnTo>
                    <a:lnTo>
                      <a:pt x="614" y="900"/>
                    </a:lnTo>
                    <a:lnTo>
                      <a:pt x="616" y="900"/>
                    </a:lnTo>
                    <a:lnTo>
                      <a:pt x="616" y="900"/>
                    </a:lnTo>
                    <a:lnTo>
                      <a:pt x="618" y="900"/>
                    </a:lnTo>
                    <a:lnTo>
                      <a:pt x="618" y="900"/>
                    </a:lnTo>
                    <a:lnTo>
                      <a:pt x="622" y="902"/>
                    </a:lnTo>
                    <a:lnTo>
                      <a:pt x="628" y="907"/>
                    </a:lnTo>
                    <a:lnTo>
                      <a:pt x="632" y="909"/>
                    </a:lnTo>
                    <a:lnTo>
                      <a:pt x="635" y="909"/>
                    </a:lnTo>
                    <a:lnTo>
                      <a:pt x="637" y="911"/>
                    </a:lnTo>
                    <a:lnTo>
                      <a:pt x="639" y="911"/>
                    </a:lnTo>
                    <a:lnTo>
                      <a:pt x="639" y="913"/>
                    </a:lnTo>
                    <a:lnTo>
                      <a:pt x="639" y="913"/>
                    </a:lnTo>
                    <a:lnTo>
                      <a:pt x="639" y="913"/>
                    </a:lnTo>
                    <a:lnTo>
                      <a:pt x="639" y="913"/>
                    </a:lnTo>
                    <a:lnTo>
                      <a:pt x="641" y="913"/>
                    </a:lnTo>
                    <a:lnTo>
                      <a:pt x="643" y="913"/>
                    </a:lnTo>
                    <a:lnTo>
                      <a:pt x="645" y="911"/>
                    </a:lnTo>
                    <a:lnTo>
                      <a:pt x="645" y="911"/>
                    </a:lnTo>
                    <a:lnTo>
                      <a:pt x="645" y="909"/>
                    </a:lnTo>
                    <a:lnTo>
                      <a:pt x="647" y="907"/>
                    </a:lnTo>
                    <a:lnTo>
                      <a:pt x="647" y="907"/>
                    </a:lnTo>
                    <a:lnTo>
                      <a:pt x="647" y="907"/>
                    </a:lnTo>
                    <a:lnTo>
                      <a:pt x="647" y="905"/>
                    </a:lnTo>
                    <a:lnTo>
                      <a:pt x="647" y="905"/>
                    </a:lnTo>
                    <a:lnTo>
                      <a:pt x="649" y="905"/>
                    </a:lnTo>
                    <a:lnTo>
                      <a:pt x="649" y="905"/>
                    </a:lnTo>
                    <a:lnTo>
                      <a:pt x="649" y="905"/>
                    </a:lnTo>
                    <a:lnTo>
                      <a:pt x="649" y="905"/>
                    </a:lnTo>
                    <a:lnTo>
                      <a:pt x="650" y="905"/>
                    </a:lnTo>
                    <a:lnTo>
                      <a:pt x="650" y="907"/>
                    </a:lnTo>
                    <a:lnTo>
                      <a:pt x="652" y="909"/>
                    </a:lnTo>
                    <a:lnTo>
                      <a:pt x="654" y="909"/>
                    </a:lnTo>
                    <a:lnTo>
                      <a:pt x="656" y="909"/>
                    </a:lnTo>
                    <a:lnTo>
                      <a:pt x="658" y="909"/>
                    </a:lnTo>
                    <a:lnTo>
                      <a:pt x="660" y="909"/>
                    </a:lnTo>
                    <a:lnTo>
                      <a:pt x="662" y="909"/>
                    </a:lnTo>
                    <a:lnTo>
                      <a:pt x="664" y="909"/>
                    </a:lnTo>
                    <a:lnTo>
                      <a:pt x="666" y="907"/>
                    </a:lnTo>
                    <a:lnTo>
                      <a:pt x="669" y="905"/>
                    </a:lnTo>
                    <a:lnTo>
                      <a:pt x="669" y="902"/>
                    </a:lnTo>
                    <a:lnTo>
                      <a:pt x="671" y="900"/>
                    </a:lnTo>
                    <a:lnTo>
                      <a:pt x="673" y="896"/>
                    </a:lnTo>
                    <a:lnTo>
                      <a:pt x="673" y="894"/>
                    </a:lnTo>
                    <a:lnTo>
                      <a:pt x="671" y="894"/>
                    </a:lnTo>
                    <a:lnTo>
                      <a:pt x="671" y="894"/>
                    </a:lnTo>
                    <a:lnTo>
                      <a:pt x="671" y="892"/>
                    </a:lnTo>
                    <a:lnTo>
                      <a:pt x="669" y="890"/>
                    </a:lnTo>
                    <a:lnTo>
                      <a:pt x="664" y="890"/>
                    </a:lnTo>
                    <a:lnTo>
                      <a:pt x="662" y="888"/>
                    </a:lnTo>
                    <a:lnTo>
                      <a:pt x="660" y="888"/>
                    </a:lnTo>
                    <a:lnTo>
                      <a:pt x="656" y="886"/>
                    </a:lnTo>
                    <a:lnTo>
                      <a:pt x="654" y="886"/>
                    </a:lnTo>
                    <a:lnTo>
                      <a:pt x="654" y="884"/>
                    </a:lnTo>
                    <a:lnTo>
                      <a:pt x="654" y="884"/>
                    </a:lnTo>
                    <a:lnTo>
                      <a:pt x="652" y="883"/>
                    </a:lnTo>
                    <a:lnTo>
                      <a:pt x="652" y="883"/>
                    </a:lnTo>
                    <a:lnTo>
                      <a:pt x="650" y="881"/>
                    </a:lnTo>
                    <a:lnTo>
                      <a:pt x="649" y="881"/>
                    </a:lnTo>
                    <a:lnTo>
                      <a:pt x="649" y="881"/>
                    </a:lnTo>
                    <a:lnTo>
                      <a:pt x="649" y="879"/>
                    </a:lnTo>
                    <a:lnTo>
                      <a:pt x="649" y="879"/>
                    </a:lnTo>
                    <a:lnTo>
                      <a:pt x="649" y="879"/>
                    </a:lnTo>
                    <a:lnTo>
                      <a:pt x="650" y="877"/>
                    </a:lnTo>
                    <a:lnTo>
                      <a:pt x="650" y="877"/>
                    </a:lnTo>
                    <a:lnTo>
                      <a:pt x="652" y="877"/>
                    </a:lnTo>
                    <a:lnTo>
                      <a:pt x="652" y="877"/>
                    </a:lnTo>
                    <a:lnTo>
                      <a:pt x="654" y="875"/>
                    </a:lnTo>
                    <a:lnTo>
                      <a:pt x="654" y="875"/>
                    </a:lnTo>
                    <a:lnTo>
                      <a:pt x="654" y="875"/>
                    </a:lnTo>
                    <a:lnTo>
                      <a:pt x="654" y="875"/>
                    </a:lnTo>
                    <a:lnTo>
                      <a:pt x="654" y="875"/>
                    </a:lnTo>
                    <a:lnTo>
                      <a:pt x="656" y="875"/>
                    </a:lnTo>
                    <a:lnTo>
                      <a:pt x="658" y="875"/>
                    </a:lnTo>
                    <a:lnTo>
                      <a:pt x="658" y="875"/>
                    </a:lnTo>
                    <a:lnTo>
                      <a:pt x="658" y="873"/>
                    </a:lnTo>
                    <a:lnTo>
                      <a:pt x="660" y="873"/>
                    </a:lnTo>
                    <a:lnTo>
                      <a:pt x="662" y="871"/>
                    </a:lnTo>
                    <a:lnTo>
                      <a:pt x="662" y="871"/>
                    </a:lnTo>
                    <a:lnTo>
                      <a:pt x="664" y="869"/>
                    </a:lnTo>
                    <a:lnTo>
                      <a:pt x="662" y="869"/>
                    </a:lnTo>
                    <a:lnTo>
                      <a:pt x="662" y="867"/>
                    </a:lnTo>
                    <a:lnTo>
                      <a:pt x="660" y="866"/>
                    </a:lnTo>
                    <a:lnTo>
                      <a:pt x="660" y="862"/>
                    </a:lnTo>
                    <a:lnTo>
                      <a:pt x="660" y="862"/>
                    </a:lnTo>
                    <a:lnTo>
                      <a:pt x="660" y="862"/>
                    </a:lnTo>
                    <a:lnTo>
                      <a:pt x="660" y="860"/>
                    </a:lnTo>
                    <a:lnTo>
                      <a:pt x="662" y="860"/>
                    </a:lnTo>
                    <a:lnTo>
                      <a:pt x="662" y="858"/>
                    </a:lnTo>
                    <a:lnTo>
                      <a:pt x="664" y="856"/>
                    </a:lnTo>
                    <a:lnTo>
                      <a:pt x="666" y="856"/>
                    </a:lnTo>
                    <a:lnTo>
                      <a:pt x="669" y="856"/>
                    </a:lnTo>
                    <a:lnTo>
                      <a:pt x="671" y="856"/>
                    </a:lnTo>
                    <a:lnTo>
                      <a:pt x="675" y="856"/>
                    </a:lnTo>
                    <a:lnTo>
                      <a:pt x="677" y="856"/>
                    </a:lnTo>
                    <a:lnTo>
                      <a:pt x="679" y="856"/>
                    </a:lnTo>
                    <a:lnTo>
                      <a:pt x="679" y="856"/>
                    </a:lnTo>
                    <a:lnTo>
                      <a:pt x="681" y="856"/>
                    </a:lnTo>
                    <a:lnTo>
                      <a:pt x="681" y="854"/>
                    </a:lnTo>
                    <a:lnTo>
                      <a:pt x="681" y="854"/>
                    </a:lnTo>
                    <a:lnTo>
                      <a:pt x="681" y="854"/>
                    </a:lnTo>
                    <a:lnTo>
                      <a:pt x="679" y="852"/>
                    </a:lnTo>
                    <a:lnTo>
                      <a:pt x="677" y="852"/>
                    </a:lnTo>
                    <a:lnTo>
                      <a:pt x="675" y="850"/>
                    </a:lnTo>
                    <a:lnTo>
                      <a:pt x="673" y="850"/>
                    </a:lnTo>
                    <a:lnTo>
                      <a:pt x="673" y="850"/>
                    </a:lnTo>
                    <a:lnTo>
                      <a:pt x="671" y="850"/>
                    </a:lnTo>
                    <a:lnTo>
                      <a:pt x="668" y="848"/>
                    </a:lnTo>
                    <a:lnTo>
                      <a:pt x="666" y="848"/>
                    </a:lnTo>
                    <a:lnTo>
                      <a:pt x="666" y="848"/>
                    </a:lnTo>
                    <a:lnTo>
                      <a:pt x="666" y="847"/>
                    </a:lnTo>
                    <a:lnTo>
                      <a:pt x="666" y="847"/>
                    </a:lnTo>
                    <a:lnTo>
                      <a:pt x="666" y="847"/>
                    </a:lnTo>
                    <a:lnTo>
                      <a:pt x="668" y="845"/>
                    </a:lnTo>
                    <a:lnTo>
                      <a:pt x="668" y="845"/>
                    </a:lnTo>
                    <a:lnTo>
                      <a:pt x="668" y="845"/>
                    </a:lnTo>
                    <a:lnTo>
                      <a:pt x="669" y="845"/>
                    </a:lnTo>
                    <a:lnTo>
                      <a:pt x="671" y="845"/>
                    </a:lnTo>
                    <a:lnTo>
                      <a:pt x="671" y="845"/>
                    </a:lnTo>
                    <a:lnTo>
                      <a:pt x="671" y="845"/>
                    </a:lnTo>
                    <a:lnTo>
                      <a:pt x="671" y="845"/>
                    </a:lnTo>
                    <a:lnTo>
                      <a:pt x="671" y="843"/>
                    </a:lnTo>
                    <a:lnTo>
                      <a:pt x="671" y="843"/>
                    </a:lnTo>
                    <a:lnTo>
                      <a:pt x="671" y="843"/>
                    </a:lnTo>
                    <a:lnTo>
                      <a:pt x="671" y="843"/>
                    </a:lnTo>
                    <a:lnTo>
                      <a:pt x="669" y="843"/>
                    </a:lnTo>
                    <a:lnTo>
                      <a:pt x="669" y="843"/>
                    </a:lnTo>
                    <a:lnTo>
                      <a:pt x="669" y="843"/>
                    </a:lnTo>
                    <a:lnTo>
                      <a:pt x="668" y="843"/>
                    </a:lnTo>
                    <a:lnTo>
                      <a:pt x="668" y="843"/>
                    </a:lnTo>
                    <a:lnTo>
                      <a:pt x="668" y="843"/>
                    </a:lnTo>
                    <a:lnTo>
                      <a:pt x="666" y="843"/>
                    </a:lnTo>
                    <a:lnTo>
                      <a:pt x="666" y="843"/>
                    </a:lnTo>
                    <a:lnTo>
                      <a:pt x="664" y="843"/>
                    </a:lnTo>
                    <a:lnTo>
                      <a:pt x="664" y="841"/>
                    </a:lnTo>
                    <a:lnTo>
                      <a:pt x="664" y="841"/>
                    </a:lnTo>
                    <a:lnTo>
                      <a:pt x="664" y="841"/>
                    </a:lnTo>
                    <a:lnTo>
                      <a:pt x="664" y="839"/>
                    </a:lnTo>
                    <a:lnTo>
                      <a:pt x="664" y="839"/>
                    </a:lnTo>
                    <a:lnTo>
                      <a:pt x="666" y="839"/>
                    </a:lnTo>
                    <a:lnTo>
                      <a:pt x="666" y="835"/>
                    </a:lnTo>
                    <a:lnTo>
                      <a:pt x="666" y="835"/>
                    </a:lnTo>
                    <a:lnTo>
                      <a:pt x="666" y="835"/>
                    </a:lnTo>
                    <a:lnTo>
                      <a:pt x="666" y="833"/>
                    </a:lnTo>
                    <a:lnTo>
                      <a:pt x="666" y="833"/>
                    </a:lnTo>
                    <a:lnTo>
                      <a:pt x="668" y="833"/>
                    </a:lnTo>
                    <a:lnTo>
                      <a:pt x="668" y="833"/>
                    </a:lnTo>
                    <a:lnTo>
                      <a:pt x="669" y="831"/>
                    </a:lnTo>
                    <a:lnTo>
                      <a:pt x="671" y="833"/>
                    </a:lnTo>
                    <a:lnTo>
                      <a:pt x="675" y="833"/>
                    </a:lnTo>
                    <a:lnTo>
                      <a:pt x="679" y="835"/>
                    </a:lnTo>
                    <a:lnTo>
                      <a:pt x="679" y="835"/>
                    </a:lnTo>
                    <a:lnTo>
                      <a:pt x="679" y="833"/>
                    </a:lnTo>
                    <a:lnTo>
                      <a:pt x="679" y="833"/>
                    </a:lnTo>
                    <a:lnTo>
                      <a:pt x="681" y="833"/>
                    </a:lnTo>
                    <a:lnTo>
                      <a:pt x="681" y="833"/>
                    </a:lnTo>
                    <a:lnTo>
                      <a:pt x="683" y="833"/>
                    </a:lnTo>
                    <a:lnTo>
                      <a:pt x="683" y="833"/>
                    </a:lnTo>
                    <a:lnTo>
                      <a:pt x="686" y="833"/>
                    </a:lnTo>
                    <a:lnTo>
                      <a:pt x="688" y="833"/>
                    </a:lnTo>
                    <a:lnTo>
                      <a:pt x="688" y="831"/>
                    </a:lnTo>
                    <a:lnTo>
                      <a:pt x="692" y="831"/>
                    </a:lnTo>
                    <a:lnTo>
                      <a:pt x="696" y="831"/>
                    </a:lnTo>
                    <a:lnTo>
                      <a:pt x="698" y="829"/>
                    </a:lnTo>
                    <a:lnTo>
                      <a:pt x="698" y="829"/>
                    </a:lnTo>
                    <a:lnTo>
                      <a:pt x="698" y="829"/>
                    </a:lnTo>
                    <a:lnTo>
                      <a:pt x="700" y="829"/>
                    </a:lnTo>
                    <a:lnTo>
                      <a:pt x="700" y="829"/>
                    </a:lnTo>
                    <a:lnTo>
                      <a:pt x="702" y="829"/>
                    </a:lnTo>
                    <a:lnTo>
                      <a:pt x="704" y="829"/>
                    </a:lnTo>
                    <a:lnTo>
                      <a:pt x="705" y="828"/>
                    </a:lnTo>
                    <a:lnTo>
                      <a:pt x="705" y="828"/>
                    </a:lnTo>
                    <a:lnTo>
                      <a:pt x="707" y="828"/>
                    </a:lnTo>
                    <a:lnTo>
                      <a:pt x="707" y="828"/>
                    </a:lnTo>
                    <a:lnTo>
                      <a:pt x="709" y="828"/>
                    </a:lnTo>
                    <a:lnTo>
                      <a:pt x="711" y="828"/>
                    </a:lnTo>
                    <a:lnTo>
                      <a:pt x="713" y="828"/>
                    </a:lnTo>
                    <a:lnTo>
                      <a:pt x="713" y="826"/>
                    </a:lnTo>
                    <a:lnTo>
                      <a:pt x="715" y="826"/>
                    </a:lnTo>
                    <a:lnTo>
                      <a:pt x="715" y="826"/>
                    </a:lnTo>
                    <a:lnTo>
                      <a:pt x="717" y="826"/>
                    </a:lnTo>
                    <a:lnTo>
                      <a:pt x="717" y="826"/>
                    </a:lnTo>
                    <a:lnTo>
                      <a:pt x="719" y="826"/>
                    </a:lnTo>
                    <a:lnTo>
                      <a:pt x="719" y="826"/>
                    </a:lnTo>
                    <a:lnTo>
                      <a:pt x="719" y="826"/>
                    </a:lnTo>
                    <a:lnTo>
                      <a:pt x="721" y="826"/>
                    </a:lnTo>
                    <a:lnTo>
                      <a:pt x="721" y="826"/>
                    </a:lnTo>
                    <a:lnTo>
                      <a:pt x="723" y="826"/>
                    </a:lnTo>
                    <a:lnTo>
                      <a:pt x="723" y="826"/>
                    </a:lnTo>
                    <a:lnTo>
                      <a:pt x="723" y="826"/>
                    </a:lnTo>
                    <a:lnTo>
                      <a:pt x="724" y="826"/>
                    </a:lnTo>
                    <a:lnTo>
                      <a:pt x="726" y="826"/>
                    </a:lnTo>
                    <a:lnTo>
                      <a:pt x="726" y="826"/>
                    </a:lnTo>
                    <a:lnTo>
                      <a:pt x="726" y="826"/>
                    </a:lnTo>
                    <a:lnTo>
                      <a:pt x="728" y="826"/>
                    </a:lnTo>
                    <a:lnTo>
                      <a:pt x="730" y="826"/>
                    </a:lnTo>
                    <a:lnTo>
                      <a:pt x="730" y="824"/>
                    </a:lnTo>
                    <a:lnTo>
                      <a:pt x="730" y="822"/>
                    </a:lnTo>
                    <a:lnTo>
                      <a:pt x="732" y="822"/>
                    </a:lnTo>
                    <a:lnTo>
                      <a:pt x="732" y="822"/>
                    </a:lnTo>
                    <a:lnTo>
                      <a:pt x="732" y="822"/>
                    </a:lnTo>
                    <a:lnTo>
                      <a:pt x="734" y="822"/>
                    </a:lnTo>
                    <a:lnTo>
                      <a:pt x="734" y="820"/>
                    </a:lnTo>
                    <a:lnTo>
                      <a:pt x="736" y="820"/>
                    </a:lnTo>
                    <a:lnTo>
                      <a:pt x="738" y="820"/>
                    </a:lnTo>
                    <a:lnTo>
                      <a:pt x="741" y="818"/>
                    </a:lnTo>
                    <a:lnTo>
                      <a:pt x="741" y="818"/>
                    </a:lnTo>
                    <a:lnTo>
                      <a:pt x="745" y="820"/>
                    </a:lnTo>
                    <a:lnTo>
                      <a:pt x="749" y="820"/>
                    </a:lnTo>
                    <a:lnTo>
                      <a:pt x="755" y="818"/>
                    </a:lnTo>
                    <a:lnTo>
                      <a:pt x="760" y="816"/>
                    </a:lnTo>
                    <a:lnTo>
                      <a:pt x="760" y="816"/>
                    </a:lnTo>
                    <a:lnTo>
                      <a:pt x="760" y="816"/>
                    </a:lnTo>
                    <a:lnTo>
                      <a:pt x="764" y="816"/>
                    </a:lnTo>
                    <a:lnTo>
                      <a:pt x="766" y="816"/>
                    </a:lnTo>
                    <a:lnTo>
                      <a:pt x="768" y="814"/>
                    </a:lnTo>
                    <a:lnTo>
                      <a:pt x="770" y="814"/>
                    </a:lnTo>
                    <a:lnTo>
                      <a:pt x="770" y="814"/>
                    </a:lnTo>
                    <a:lnTo>
                      <a:pt x="770" y="814"/>
                    </a:lnTo>
                    <a:lnTo>
                      <a:pt x="772" y="814"/>
                    </a:lnTo>
                    <a:lnTo>
                      <a:pt x="772" y="814"/>
                    </a:lnTo>
                    <a:lnTo>
                      <a:pt x="772" y="814"/>
                    </a:lnTo>
                    <a:lnTo>
                      <a:pt x="772" y="814"/>
                    </a:lnTo>
                    <a:lnTo>
                      <a:pt x="774" y="812"/>
                    </a:lnTo>
                    <a:lnTo>
                      <a:pt x="774" y="812"/>
                    </a:lnTo>
                    <a:lnTo>
                      <a:pt x="776" y="812"/>
                    </a:lnTo>
                    <a:lnTo>
                      <a:pt x="777" y="812"/>
                    </a:lnTo>
                    <a:lnTo>
                      <a:pt x="777" y="812"/>
                    </a:lnTo>
                    <a:lnTo>
                      <a:pt x="777" y="812"/>
                    </a:lnTo>
                    <a:lnTo>
                      <a:pt x="779" y="812"/>
                    </a:lnTo>
                    <a:lnTo>
                      <a:pt x="779" y="810"/>
                    </a:lnTo>
                    <a:lnTo>
                      <a:pt x="779" y="810"/>
                    </a:lnTo>
                    <a:lnTo>
                      <a:pt x="779" y="810"/>
                    </a:lnTo>
                    <a:lnTo>
                      <a:pt x="779" y="809"/>
                    </a:lnTo>
                    <a:lnTo>
                      <a:pt x="779" y="809"/>
                    </a:lnTo>
                    <a:lnTo>
                      <a:pt x="783" y="809"/>
                    </a:lnTo>
                    <a:lnTo>
                      <a:pt x="783" y="809"/>
                    </a:lnTo>
                    <a:lnTo>
                      <a:pt x="787" y="807"/>
                    </a:lnTo>
                    <a:lnTo>
                      <a:pt x="789" y="805"/>
                    </a:lnTo>
                    <a:lnTo>
                      <a:pt x="791" y="805"/>
                    </a:lnTo>
                    <a:lnTo>
                      <a:pt x="798" y="805"/>
                    </a:lnTo>
                    <a:lnTo>
                      <a:pt x="800" y="805"/>
                    </a:lnTo>
                    <a:lnTo>
                      <a:pt x="802" y="805"/>
                    </a:lnTo>
                    <a:lnTo>
                      <a:pt x="802" y="807"/>
                    </a:lnTo>
                    <a:lnTo>
                      <a:pt x="804" y="807"/>
                    </a:lnTo>
                    <a:lnTo>
                      <a:pt x="804" y="807"/>
                    </a:lnTo>
                    <a:lnTo>
                      <a:pt x="806" y="809"/>
                    </a:lnTo>
                    <a:lnTo>
                      <a:pt x="808" y="809"/>
                    </a:lnTo>
                    <a:lnTo>
                      <a:pt x="808" y="809"/>
                    </a:lnTo>
                    <a:lnTo>
                      <a:pt x="810" y="809"/>
                    </a:lnTo>
                    <a:lnTo>
                      <a:pt x="812" y="809"/>
                    </a:lnTo>
                    <a:lnTo>
                      <a:pt x="812" y="809"/>
                    </a:lnTo>
                    <a:lnTo>
                      <a:pt x="813" y="807"/>
                    </a:lnTo>
                    <a:lnTo>
                      <a:pt x="815" y="807"/>
                    </a:lnTo>
                    <a:lnTo>
                      <a:pt x="817" y="807"/>
                    </a:lnTo>
                    <a:lnTo>
                      <a:pt x="819" y="807"/>
                    </a:lnTo>
                    <a:lnTo>
                      <a:pt x="819" y="807"/>
                    </a:lnTo>
                    <a:lnTo>
                      <a:pt x="821" y="809"/>
                    </a:lnTo>
                    <a:lnTo>
                      <a:pt x="821" y="809"/>
                    </a:lnTo>
                    <a:lnTo>
                      <a:pt x="821" y="810"/>
                    </a:lnTo>
                    <a:lnTo>
                      <a:pt x="823" y="810"/>
                    </a:lnTo>
                    <a:lnTo>
                      <a:pt x="823" y="810"/>
                    </a:lnTo>
                    <a:lnTo>
                      <a:pt x="825" y="816"/>
                    </a:lnTo>
                    <a:lnTo>
                      <a:pt x="825" y="818"/>
                    </a:lnTo>
                    <a:lnTo>
                      <a:pt x="825" y="820"/>
                    </a:lnTo>
                    <a:lnTo>
                      <a:pt x="827" y="822"/>
                    </a:lnTo>
                    <a:lnTo>
                      <a:pt x="827" y="824"/>
                    </a:lnTo>
                    <a:lnTo>
                      <a:pt x="825" y="826"/>
                    </a:lnTo>
                    <a:lnTo>
                      <a:pt x="825" y="826"/>
                    </a:lnTo>
                    <a:lnTo>
                      <a:pt x="825" y="828"/>
                    </a:lnTo>
                    <a:lnTo>
                      <a:pt x="825" y="828"/>
                    </a:lnTo>
                    <a:lnTo>
                      <a:pt x="825" y="829"/>
                    </a:lnTo>
                    <a:lnTo>
                      <a:pt x="829" y="829"/>
                    </a:lnTo>
                    <a:lnTo>
                      <a:pt x="831" y="829"/>
                    </a:lnTo>
                    <a:lnTo>
                      <a:pt x="831" y="829"/>
                    </a:lnTo>
                    <a:lnTo>
                      <a:pt x="834" y="829"/>
                    </a:lnTo>
                    <a:lnTo>
                      <a:pt x="836" y="829"/>
                    </a:lnTo>
                    <a:lnTo>
                      <a:pt x="836" y="829"/>
                    </a:lnTo>
                    <a:lnTo>
                      <a:pt x="838" y="829"/>
                    </a:lnTo>
                    <a:lnTo>
                      <a:pt x="840" y="828"/>
                    </a:lnTo>
                    <a:lnTo>
                      <a:pt x="840" y="828"/>
                    </a:lnTo>
                    <a:lnTo>
                      <a:pt x="842" y="826"/>
                    </a:lnTo>
                    <a:lnTo>
                      <a:pt x="842" y="828"/>
                    </a:lnTo>
                    <a:lnTo>
                      <a:pt x="844" y="828"/>
                    </a:lnTo>
                    <a:lnTo>
                      <a:pt x="844" y="828"/>
                    </a:lnTo>
                    <a:lnTo>
                      <a:pt x="844" y="829"/>
                    </a:lnTo>
                    <a:lnTo>
                      <a:pt x="846" y="831"/>
                    </a:lnTo>
                    <a:lnTo>
                      <a:pt x="846" y="831"/>
                    </a:lnTo>
                    <a:lnTo>
                      <a:pt x="846" y="833"/>
                    </a:lnTo>
                    <a:lnTo>
                      <a:pt x="848" y="833"/>
                    </a:lnTo>
                    <a:lnTo>
                      <a:pt x="848" y="831"/>
                    </a:lnTo>
                    <a:lnTo>
                      <a:pt x="850" y="831"/>
                    </a:lnTo>
                    <a:lnTo>
                      <a:pt x="850" y="831"/>
                    </a:lnTo>
                    <a:lnTo>
                      <a:pt x="853" y="831"/>
                    </a:lnTo>
                    <a:lnTo>
                      <a:pt x="855" y="833"/>
                    </a:lnTo>
                    <a:lnTo>
                      <a:pt x="857" y="833"/>
                    </a:lnTo>
                    <a:lnTo>
                      <a:pt x="859" y="833"/>
                    </a:lnTo>
                    <a:lnTo>
                      <a:pt x="859" y="835"/>
                    </a:lnTo>
                    <a:lnTo>
                      <a:pt x="859" y="835"/>
                    </a:lnTo>
                    <a:lnTo>
                      <a:pt x="861" y="833"/>
                    </a:lnTo>
                    <a:lnTo>
                      <a:pt x="863" y="833"/>
                    </a:lnTo>
                    <a:lnTo>
                      <a:pt x="863" y="833"/>
                    </a:lnTo>
                    <a:lnTo>
                      <a:pt x="865" y="833"/>
                    </a:lnTo>
                    <a:lnTo>
                      <a:pt x="865" y="831"/>
                    </a:lnTo>
                    <a:lnTo>
                      <a:pt x="867" y="831"/>
                    </a:lnTo>
                    <a:lnTo>
                      <a:pt x="867" y="833"/>
                    </a:lnTo>
                    <a:lnTo>
                      <a:pt x="867" y="833"/>
                    </a:lnTo>
                    <a:lnTo>
                      <a:pt x="867" y="835"/>
                    </a:lnTo>
                    <a:lnTo>
                      <a:pt x="865" y="837"/>
                    </a:lnTo>
                    <a:lnTo>
                      <a:pt x="863" y="837"/>
                    </a:lnTo>
                    <a:lnTo>
                      <a:pt x="861" y="837"/>
                    </a:lnTo>
                    <a:lnTo>
                      <a:pt x="861" y="839"/>
                    </a:lnTo>
                    <a:lnTo>
                      <a:pt x="861" y="839"/>
                    </a:lnTo>
                    <a:lnTo>
                      <a:pt x="859" y="843"/>
                    </a:lnTo>
                    <a:lnTo>
                      <a:pt x="861" y="843"/>
                    </a:lnTo>
                    <a:lnTo>
                      <a:pt x="861" y="845"/>
                    </a:lnTo>
                    <a:lnTo>
                      <a:pt x="861" y="845"/>
                    </a:lnTo>
                    <a:lnTo>
                      <a:pt x="863" y="845"/>
                    </a:lnTo>
                    <a:lnTo>
                      <a:pt x="865" y="845"/>
                    </a:lnTo>
                    <a:lnTo>
                      <a:pt x="865" y="843"/>
                    </a:lnTo>
                    <a:lnTo>
                      <a:pt x="867" y="843"/>
                    </a:lnTo>
                    <a:lnTo>
                      <a:pt x="868" y="841"/>
                    </a:lnTo>
                    <a:lnTo>
                      <a:pt x="868" y="841"/>
                    </a:lnTo>
                    <a:lnTo>
                      <a:pt x="870" y="841"/>
                    </a:lnTo>
                    <a:lnTo>
                      <a:pt x="872" y="843"/>
                    </a:lnTo>
                    <a:lnTo>
                      <a:pt x="874" y="843"/>
                    </a:lnTo>
                    <a:lnTo>
                      <a:pt x="876" y="843"/>
                    </a:lnTo>
                    <a:lnTo>
                      <a:pt x="876" y="845"/>
                    </a:lnTo>
                    <a:lnTo>
                      <a:pt x="878" y="843"/>
                    </a:lnTo>
                    <a:lnTo>
                      <a:pt x="878" y="843"/>
                    </a:lnTo>
                    <a:lnTo>
                      <a:pt x="880" y="841"/>
                    </a:lnTo>
                    <a:lnTo>
                      <a:pt x="882" y="839"/>
                    </a:lnTo>
                    <a:lnTo>
                      <a:pt x="884" y="839"/>
                    </a:lnTo>
                    <a:lnTo>
                      <a:pt x="886" y="837"/>
                    </a:lnTo>
                    <a:lnTo>
                      <a:pt x="887" y="837"/>
                    </a:lnTo>
                    <a:lnTo>
                      <a:pt x="889" y="837"/>
                    </a:lnTo>
                    <a:lnTo>
                      <a:pt x="891" y="835"/>
                    </a:lnTo>
                    <a:lnTo>
                      <a:pt x="891" y="835"/>
                    </a:lnTo>
                    <a:lnTo>
                      <a:pt x="893" y="833"/>
                    </a:lnTo>
                    <a:lnTo>
                      <a:pt x="893" y="833"/>
                    </a:lnTo>
                    <a:lnTo>
                      <a:pt x="893" y="831"/>
                    </a:lnTo>
                    <a:lnTo>
                      <a:pt x="895" y="831"/>
                    </a:lnTo>
                    <a:lnTo>
                      <a:pt x="899" y="831"/>
                    </a:lnTo>
                    <a:lnTo>
                      <a:pt x="901" y="829"/>
                    </a:lnTo>
                    <a:lnTo>
                      <a:pt x="906" y="828"/>
                    </a:lnTo>
                    <a:lnTo>
                      <a:pt x="906" y="828"/>
                    </a:lnTo>
                    <a:lnTo>
                      <a:pt x="908" y="828"/>
                    </a:lnTo>
                    <a:lnTo>
                      <a:pt x="908" y="828"/>
                    </a:lnTo>
                    <a:lnTo>
                      <a:pt x="912" y="826"/>
                    </a:lnTo>
                    <a:lnTo>
                      <a:pt x="914" y="826"/>
                    </a:lnTo>
                    <a:lnTo>
                      <a:pt x="916" y="824"/>
                    </a:lnTo>
                    <a:lnTo>
                      <a:pt x="916" y="824"/>
                    </a:lnTo>
                    <a:lnTo>
                      <a:pt x="916" y="826"/>
                    </a:lnTo>
                    <a:lnTo>
                      <a:pt x="916" y="828"/>
                    </a:lnTo>
                    <a:lnTo>
                      <a:pt x="914" y="829"/>
                    </a:lnTo>
                    <a:lnTo>
                      <a:pt x="910" y="829"/>
                    </a:lnTo>
                    <a:lnTo>
                      <a:pt x="910" y="833"/>
                    </a:lnTo>
                    <a:lnTo>
                      <a:pt x="912" y="835"/>
                    </a:lnTo>
                    <a:lnTo>
                      <a:pt x="914" y="835"/>
                    </a:lnTo>
                    <a:lnTo>
                      <a:pt x="916" y="837"/>
                    </a:lnTo>
                    <a:lnTo>
                      <a:pt x="931" y="847"/>
                    </a:lnTo>
                    <a:lnTo>
                      <a:pt x="933" y="848"/>
                    </a:lnTo>
                    <a:lnTo>
                      <a:pt x="939" y="856"/>
                    </a:lnTo>
                    <a:lnTo>
                      <a:pt x="940" y="858"/>
                    </a:lnTo>
                    <a:lnTo>
                      <a:pt x="946" y="867"/>
                    </a:lnTo>
                    <a:lnTo>
                      <a:pt x="948" y="873"/>
                    </a:lnTo>
                    <a:lnTo>
                      <a:pt x="952" y="879"/>
                    </a:lnTo>
                    <a:lnTo>
                      <a:pt x="956" y="883"/>
                    </a:lnTo>
                    <a:lnTo>
                      <a:pt x="956" y="884"/>
                    </a:lnTo>
                    <a:lnTo>
                      <a:pt x="959" y="890"/>
                    </a:lnTo>
                    <a:lnTo>
                      <a:pt x="959" y="892"/>
                    </a:lnTo>
                    <a:lnTo>
                      <a:pt x="967" y="905"/>
                    </a:lnTo>
                    <a:lnTo>
                      <a:pt x="967" y="905"/>
                    </a:lnTo>
                    <a:lnTo>
                      <a:pt x="967" y="907"/>
                    </a:lnTo>
                    <a:lnTo>
                      <a:pt x="967" y="907"/>
                    </a:lnTo>
                    <a:lnTo>
                      <a:pt x="969" y="907"/>
                    </a:lnTo>
                    <a:lnTo>
                      <a:pt x="969" y="905"/>
                    </a:lnTo>
                    <a:lnTo>
                      <a:pt x="969" y="905"/>
                    </a:lnTo>
                    <a:lnTo>
                      <a:pt x="969" y="905"/>
                    </a:lnTo>
                    <a:lnTo>
                      <a:pt x="971" y="903"/>
                    </a:lnTo>
                    <a:lnTo>
                      <a:pt x="971" y="903"/>
                    </a:lnTo>
                    <a:lnTo>
                      <a:pt x="973" y="903"/>
                    </a:lnTo>
                    <a:lnTo>
                      <a:pt x="973" y="903"/>
                    </a:lnTo>
                    <a:lnTo>
                      <a:pt x="973" y="903"/>
                    </a:lnTo>
                    <a:lnTo>
                      <a:pt x="975" y="903"/>
                    </a:lnTo>
                    <a:lnTo>
                      <a:pt x="975" y="902"/>
                    </a:lnTo>
                    <a:lnTo>
                      <a:pt x="975" y="898"/>
                    </a:lnTo>
                    <a:lnTo>
                      <a:pt x="975" y="898"/>
                    </a:lnTo>
                    <a:lnTo>
                      <a:pt x="975" y="896"/>
                    </a:lnTo>
                    <a:lnTo>
                      <a:pt x="976" y="896"/>
                    </a:lnTo>
                    <a:lnTo>
                      <a:pt x="976" y="896"/>
                    </a:lnTo>
                    <a:lnTo>
                      <a:pt x="978" y="894"/>
                    </a:lnTo>
                    <a:lnTo>
                      <a:pt x="978" y="894"/>
                    </a:lnTo>
                    <a:lnTo>
                      <a:pt x="978" y="894"/>
                    </a:lnTo>
                    <a:lnTo>
                      <a:pt x="980" y="894"/>
                    </a:lnTo>
                    <a:lnTo>
                      <a:pt x="980" y="894"/>
                    </a:lnTo>
                    <a:lnTo>
                      <a:pt x="982" y="894"/>
                    </a:lnTo>
                    <a:lnTo>
                      <a:pt x="982" y="896"/>
                    </a:lnTo>
                    <a:lnTo>
                      <a:pt x="982" y="896"/>
                    </a:lnTo>
                    <a:lnTo>
                      <a:pt x="984" y="896"/>
                    </a:lnTo>
                    <a:lnTo>
                      <a:pt x="984" y="896"/>
                    </a:lnTo>
                    <a:lnTo>
                      <a:pt x="986" y="898"/>
                    </a:lnTo>
                    <a:lnTo>
                      <a:pt x="986" y="898"/>
                    </a:lnTo>
                    <a:lnTo>
                      <a:pt x="986" y="898"/>
                    </a:lnTo>
                    <a:lnTo>
                      <a:pt x="986" y="898"/>
                    </a:lnTo>
                    <a:lnTo>
                      <a:pt x="984" y="900"/>
                    </a:lnTo>
                    <a:lnTo>
                      <a:pt x="984" y="902"/>
                    </a:lnTo>
                    <a:lnTo>
                      <a:pt x="984" y="902"/>
                    </a:lnTo>
                    <a:lnTo>
                      <a:pt x="986" y="903"/>
                    </a:lnTo>
                    <a:lnTo>
                      <a:pt x="986" y="903"/>
                    </a:lnTo>
                    <a:lnTo>
                      <a:pt x="988" y="902"/>
                    </a:lnTo>
                    <a:lnTo>
                      <a:pt x="990" y="902"/>
                    </a:lnTo>
                    <a:lnTo>
                      <a:pt x="990" y="902"/>
                    </a:lnTo>
                    <a:lnTo>
                      <a:pt x="990" y="903"/>
                    </a:lnTo>
                    <a:lnTo>
                      <a:pt x="990" y="905"/>
                    </a:lnTo>
                    <a:lnTo>
                      <a:pt x="990" y="907"/>
                    </a:lnTo>
                    <a:lnTo>
                      <a:pt x="992" y="907"/>
                    </a:lnTo>
                    <a:lnTo>
                      <a:pt x="992" y="907"/>
                    </a:lnTo>
                    <a:lnTo>
                      <a:pt x="994" y="907"/>
                    </a:lnTo>
                    <a:lnTo>
                      <a:pt x="995" y="907"/>
                    </a:lnTo>
                    <a:lnTo>
                      <a:pt x="997" y="907"/>
                    </a:lnTo>
                    <a:lnTo>
                      <a:pt x="1001" y="909"/>
                    </a:lnTo>
                    <a:lnTo>
                      <a:pt x="1001" y="909"/>
                    </a:lnTo>
                    <a:lnTo>
                      <a:pt x="1003" y="909"/>
                    </a:lnTo>
                    <a:lnTo>
                      <a:pt x="1005" y="907"/>
                    </a:lnTo>
                    <a:lnTo>
                      <a:pt x="1007" y="907"/>
                    </a:lnTo>
                    <a:lnTo>
                      <a:pt x="1009" y="907"/>
                    </a:lnTo>
                    <a:lnTo>
                      <a:pt x="1009" y="907"/>
                    </a:lnTo>
                    <a:lnTo>
                      <a:pt x="1011" y="907"/>
                    </a:lnTo>
                    <a:lnTo>
                      <a:pt x="1011" y="905"/>
                    </a:lnTo>
                    <a:lnTo>
                      <a:pt x="1011" y="905"/>
                    </a:lnTo>
                    <a:lnTo>
                      <a:pt x="1011" y="905"/>
                    </a:lnTo>
                    <a:lnTo>
                      <a:pt x="1011" y="903"/>
                    </a:lnTo>
                    <a:lnTo>
                      <a:pt x="1014" y="903"/>
                    </a:lnTo>
                    <a:lnTo>
                      <a:pt x="1014" y="903"/>
                    </a:lnTo>
                    <a:lnTo>
                      <a:pt x="1014" y="903"/>
                    </a:lnTo>
                    <a:lnTo>
                      <a:pt x="1016" y="903"/>
                    </a:lnTo>
                    <a:lnTo>
                      <a:pt x="1016" y="903"/>
                    </a:lnTo>
                    <a:lnTo>
                      <a:pt x="1016" y="902"/>
                    </a:lnTo>
                    <a:lnTo>
                      <a:pt x="1018" y="902"/>
                    </a:lnTo>
                    <a:lnTo>
                      <a:pt x="1018" y="902"/>
                    </a:lnTo>
                    <a:lnTo>
                      <a:pt x="1020" y="902"/>
                    </a:lnTo>
                    <a:lnTo>
                      <a:pt x="1022" y="902"/>
                    </a:lnTo>
                    <a:lnTo>
                      <a:pt x="1024" y="903"/>
                    </a:lnTo>
                    <a:lnTo>
                      <a:pt x="1028" y="903"/>
                    </a:lnTo>
                    <a:lnTo>
                      <a:pt x="1028" y="905"/>
                    </a:lnTo>
                    <a:lnTo>
                      <a:pt x="1031" y="911"/>
                    </a:lnTo>
                    <a:lnTo>
                      <a:pt x="1033" y="911"/>
                    </a:lnTo>
                    <a:lnTo>
                      <a:pt x="1033" y="911"/>
                    </a:lnTo>
                    <a:lnTo>
                      <a:pt x="1033" y="913"/>
                    </a:lnTo>
                    <a:lnTo>
                      <a:pt x="1033" y="915"/>
                    </a:lnTo>
                    <a:lnTo>
                      <a:pt x="1035" y="915"/>
                    </a:lnTo>
                    <a:lnTo>
                      <a:pt x="1035" y="919"/>
                    </a:lnTo>
                    <a:lnTo>
                      <a:pt x="1035" y="919"/>
                    </a:lnTo>
                    <a:lnTo>
                      <a:pt x="1037" y="921"/>
                    </a:lnTo>
                    <a:lnTo>
                      <a:pt x="1041" y="921"/>
                    </a:lnTo>
                    <a:lnTo>
                      <a:pt x="1041" y="921"/>
                    </a:lnTo>
                    <a:lnTo>
                      <a:pt x="1043" y="921"/>
                    </a:lnTo>
                    <a:lnTo>
                      <a:pt x="1043" y="922"/>
                    </a:lnTo>
                    <a:lnTo>
                      <a:pt x="1043" y="922"/>
                    </a:lnTo>
                    <a:lnTo>
                      <a:pt x="1045" y="922"/>
                    </a:lnTo>
                    <a:lnTo>
                      <a:pt x="1045" y="924"/>
                    </a:lnTo>
                    <a:lnTo>
                      <a:pt x="1047" y="924"/>
                    </a:lnTo>
                    <a:lnTo>
                      <a:pt x="1047" y="924"/>
                    </a:lnTo>
                    <a:lnTo>
                      <a:pt x="1047" y="926"/>
                    </a:lnTo>
                    <a:lnTo>
                      <a:pt x="1047" y="926"/>
                    </a:lnTo>
                    <a:lnTo>
                      <a:pt x="1047" y="928"/>
                    </a:lnTo>
                    <a:lnTo>
                      <a:pt x="1047" y="928"/>
                    </a:lnTo>
                    <a:lnTo>
                      <a:pt x="1049" y="928"/>
                    </a:lnTo>
                    <a:lnTo>
                      <a:pt x="1049" y="930"/>
                    </a:lnTo>
                    <a:lnTo>
                      <a:pt x="1049" y="930"/>
                    </a:lnTo>
                    <a:lnTo>
                      <a:pt x="1050" y="932"/>
                    </a:lnTo>
                    <a:lnTo>
                      <a:pt x="1050" y="934"/>
                    </a:lnTo>
                    <a:lnTo>
                      <a:pt x="1050" y="934"/>
                    </a:lnTo>
                    <a:lnTo>
                      <a:pt x="1052" y="936"/>
                    </a:lnTo>
                    <a:lnTo>
                      <a:pt x="1052" y="936"/>
                    </a:lnTo>
                    <a:lnTo>
                      <a:pt x="1052" y="934"/>
                    </a:lnTo>
                    <a:lnTo>
                      <a:pt x="1054" y="934"/>
                    </a:lnTo>
                    <a:lnTo>
                      <a:pt x="1054" y="934"/>
                    </a:lnTo>
                    <a:lnTo>
                      <a:pt x="1056" y="936"/>
                    </a:lnTo>
                    <a:lnTo>
                      <a:pt x="1058" y="936"/>
                    </a:lnTo>
                    <a:lnTo>
                      <a:pt x="1062" y="936"/>
                    </a:lnTo>
                    <a:lnTo>
                      <a:pt x="1062" y="936"/>
                    </a:lnTo>
                    <a:lnTo>
                      <a:pt x="1064" y="938"/>
                    </a:lnTo>
                    <a:lnTo>
                      <a:pt x="1066" y="938"/>
                    </a:lnTo>
                    <a:lnTo>
                      <a:pt x="1066" y="938"/>
                    </a:lnTo>
                    <a:lnTo>
                      <a:pt x="1067" y="936"/>
                    </a:lnTo>
                    <a:lnTo>
                      <a:pt x="1069" y="934"/>
                    </a:lnTo>
                    <a:lnTo>
                      <a:pt x="1071" y="934"/>
                    </a:lnTo>
                    <a:lnTo>
                      <a:pt x="1071" y="932"/>
                    </a:lnTo>
                    <a:lnTo>
                      <a:pt x="1073" y="932"/>
                    </a:lnTo>
                    <a:lnTo>
                      <a:pt x="1075" y="930"/>
                    </a:lnTo>
                    <a:lnTo>
                      <a:pt x="1075" y="932"/>
                    </a:lnTo>
                    <a:lnTo>
                      <a:pt x="1075" y="932"/>
                    </a:lnTo>
                    <a:lnTo>
                      <a:pt x="1075" y="934"/>
                    </a:lnTo>
                    <a:lnTo>
                      <a:pt x="1073" y="934"/>
                    </a:lnTo>
                    <a:lnTo>
                      <a:pt x="1073" y="936"/>
                    </a:lnTo>
                    <a:lnTo>
                      <a:pt x="1075" y="936"/>
                    </a:lnTo>
                    <a:lnTo>
                      <a:pt x="1075" y="936"/>
                    </a:lnTo>
                    <a:lnTo>
                      <a:pt x="1075" y="938"/>
                    </a:lnTo>
                    <a:lnTo>
                      <a:pt x="1077" y="938"/>
                    </a:lnTo>
                    <a:lnTo>
                      <a:pt x="1079" y="941"/>
                    </a:lnTo>
                    <a:lnTo>
                      <a:pt x="1079" y="941"/>
                    </a:lnTo>
                    <a:lnTo>
                      <a:pt x="1081" y="943"/>
                    </a:lnTo>
                    <a:lnTo>
                      <a:pt x="1081" y="943"/>
                    </a:lnTo>
                    <a:lnTo>
                      <a:pt x="1083" y="943"/>
                    </a:lnTo>
                    <a:lnTo>
                      <a:pt x="1085" y="945"/>
                    </a:lnTo>
                    <a:lnTo>
                      <a:pt x="1085" y="945"/>
                    </a:lnTo>
                    <a:lnTo>
                      <a:pt x="1085" y="945"/>
                    </a:lnTo>
                    <a:lnTo>
                      <a:pt x="1085" y="947"/>
                    </a:lnTo>
                    <a:lnTo>
                      <a:pt x="1085" y="947"/>
                    </a:lnTo>
                    <a:lnTo>
                      <a:pt x="1085" y="947"/>
                    </a:lnTo>
                    <a:lnTo>
                      <a:pt x="1086" y="947"/>
                    </a:lnTo>
                    <a:lnTo>
                      <a:pt x="1086" y="947"/>
                    </a:lnTo>
                    <a:lnTo>
                      <a:pt x="1086" y="947"/>
                    </a:lnTo>
                    <a:lnTo>
                      <a:pt x="1088" y="945"/>
                    </a:lnTo>
                    <a:lnTo>
                      <a:pt x="1090" y="945"/>
                    </a:lnTo>
                    <a:lnTo>
                      <a:pt x="1090" y="945"/>
                    </a:lnTo>
                    <a:lnTo>
                      <a:pt x="1092" y="945"/>
                    </a:lnTo>
                    <a:lnTo>
                      <a:pt x="1092" y="945"/>
                    </a:lnTo>
                    <a:lnTo>
                      <a:pt x="1092" y="945"/>
                    </a:lnTo>
                    <a:lnTo>
                      <a:pt x="1092" y="945"/>
                    </a:lnTo>
                    <a:lnTo>
                      <a:pt x="1094" y="945"/>
                    </a:lnTo>
                    <a:lnTo>
                      <a:pt x="1094" y="945"/>
                    </a:lnTo>
                    <a:lnTo>
                      <a:pt x="1094" y="945"/>
                    </a:lnTo>
                    <a:lnTo>
                      <a:pt x="1096" y="945"/>
                    </a:lnTo>
                    <a:lnTo>
                      <a:pt x="1096" y="943"/>
                    </a:lnTo>
                    <a:lnTo>
                      <a:pt x="1098" y="943"/>
                    </a:lnTo>
                    <a:lnTo>
                      <a:pt x="1098" y="941"/>
                    </a:lnTo>
                    <a:lnTo>
                      <a:pt x="1098" y="939"/>
                    </a:lnTo>
                    <a:lnTo>
                      <a:pt x="1098" y="939"/>
                    </a:lnTo>
                    <a:lnTo>
                      <a:pt x="1098" y="938"/>
                    </a:lnTo>
                    <a:lnTo>
                      <a:pt x="1100" y="938"/>
                    </a:lnTo>
                    <a:lnTo>
                      <a:pt x="1100" y="938"/>
                    </a:lnTo>
                    <a:lnTo>
                      <a:pt x="1102" y="938"/>
                    </a:lnTo>
                    <a:lnTo>
                      <a:pt x="1102" y="938"/>
                    </a:lnTo>
                    <a:lnTo>
                      <a:pt x="1102" y="938"/>
                    </a:lnTo>
                    <a:lnTo>
                      <a:pt x="1103" y="938"/>
                    </a:lnTo>
                    <a:lnTo>
                      <a:pt x="1103" y="938"/>
                    </a:lnTo>
                    <a:lnTo>
                      <a:pt x="1103" y="938"/>
                    </a:lnTo>
                    <a:lnTo>
                      <a:pt x="1105" y="938"/>
                    </a:lnTo>
                    <a:lnTo>
                      <a:pt x="1105" y="938"/>
                    </a:lnTo>
                    <a:lnTo>
                      <a:pt x="1107" y="938"/>
                    </a:lnTo>
                    <a:lnTo>
                      <a:pt x="1107" y="938"/>
                    </a:lnTo>
                    <a:lnTo>
                      <a:pt x="1107" y="939"/>
                    </a:lnTo>
                    <a:lnTo>
                      <a:pt x="1109" y="939"/>
                    </a:lnTo>
                    <a:lnTo>
                      <a:pt x="1109" y="938"/>
                    </a:lnTo>
                    <a:lnTo>
                      <a:pt x="1109" y="938"/>
                    </a:lnTo>
                    <a:lnTo>
                      <a:pt x="1109" y="938"/>
                    </a:lnTo>
                    <a:lnTo>
                      <a:pt x="1109" y="938"/>
                    </a:lnTo>
                    <a:lnTo>
                      <a:pt x="1109" y="938"/>
                    </a:lnTo>
                    <a:lnTo>
                      <a:pt x="1109" y="936"/>
                    </a:lnTo>
                    <a:lnTo>
                      <a:pt x="1109" y="936"/>
                    </a:lnTo>
                    <a:lnTo>
                      <a:pt x="1111" y="938"/>
                    </a:lnTo>
                    <a:lnTo>
                      <a:pt x="1111" y="938"/>
                    </a:lnTo>
                    <a:lnTo>
                      <a:pt x="1111" y="938"/>
                    </a:lnTo>
                    <a:lnTo>
                      <a:pt x="1113" y="938"/>
                    </a:lnTo>
                    <a:lnTo>
                      <a:pt x="1113" y="938"/>
                    </a:lnTo>
                    <a:lnTo>
                      <a:pt x="1115" y="938"/>
                    </a:lnTo>
                    <a:lnTo>
                      <a:pt x="1115" y="936"/>
                    </a:lnTo>
                    <a:lnTo>
                      <a:pt x="1115" y="936"/>
                    </a:lnTo>
                    <a:lnTo>
                      <a:pt x="1115" y="936"/>
                    </a:lnTo>
                    <a:lnTo>
                      <a:pt x="1115" y="936"/>
                    </a:lnTo>
                    <a:lnTo>
                      <a:pt x="1115" y="934"/>
                    </a:lnTo>
                    <a:lnTo>
                      <a:pt x="1115" y="934"/>
                    </a:lnTo>
                    <a:lnTo>
                      <a:pt x="1115" y="934"/>
                    </a:lnTo>
                    <a:lnTo>
                      <a:pt x="1117" y="934"/>
                    </a:lnTo>
                    <a:lnTo>
                      <a:pt x="1117" y="934"/>
                    </a:lnTo>
                    <a:lnTo>
                      <a:pt x="1117" y="934"/>
                    </a:lnTo>
                    <a:lnTo>
                      <a:pt x="1117" y="934"/>
                    </a:lnTo>
                    <a:lnTo>
                      <a:pt x="1119" y="934"/>
                    </a:lnTo>
                    <a:lnTo>
                      <a:pt x="1119" y="934"/>
                    </a:lnTo>
                    <a:lnTo>
                      <a:pt x="1119" y="934"/>
                    </a:lnTo>
                    <a:lnTo>
                      <a:pt x="1121" y="934"/>
                    </a:lnTo>
                    <a:lnTo>
                      <a:pt x="1121" y="932"/>
                    </a:lnTo>
                    <a:lnTo>
                      <a:pt x="1122" y="932"/>
                    </a:lnTo>
                    <a:lnTo>
                      <a:pt x="1122" y="930"/>
                    </a:lnTo>
                    <a:lnTo>
                      <a:pt x="1122" y="930"/>
                    </a:lnTo>
                    <a:lnTo>
                      <a:pt x="1122" y="930"/>
                    </a:lnTo>
                    <a:lnTo>
                      <a:pt x="1122" y="928"/>
                    </a:lnTo>
                    <a:lnTo>
                      <a:pt x="1122" y="928"/>
                    </a:lnTo>
                    <a:lnTo>
                      <a:pt x="1122" y="928"/>
                    </a:lnTo>
                    <a:lnTo>
                      <a:pt x="1122" y="928"/>
                    </a:lnTo>
                    <a:lnTo>
                      <a:pt x="1122" y="928"/>
                    </a:lnTo>
                    <a:lnTo>
                      <a:pt x="1122" y="926"/>
                    </a:lnTo>
                    <a:lnTo>
                      <a:pt x="1122" y="926"/>
                    </a:lnTo>
                    <a:lnTo>
                      <a:pt x="1124" y="926"/>
                    </a:lnTo>
                    <a:lnTo>
                      <a:pt x="1124" y="926"/>
                    </a:lnTo>
                    <a:lnTo>
                      <a:pt x="1124" y="926"/>
                    </a:lnTo>
                    <a:lnTo>
                      <a:pt x="1124" y="926"/>
                    </a:lnTo>
                    <a:lnTo>
                      <a:pt x="1124" y="926"/>
                    </a:lnTo>
                    <a:lnTo>
                      <a:pt x="1126" y="926"/>
                    </a:lnTo>
                    <a:lnTo>
                      <a:pt x="1126" y="926"/>
                    </a:lnTo>
                    <a:lnTo>
                      <a:pt x="1126" y="926"/>
                    </a:lnTo>
                    <a:lnTo>
                      <a:pt x="1126" y="926"/>
                    </a:lnTo>
                    <a:lnTo>
                      <a:pt x="1126" y="926"/>
                    </a:lnTo>
                    <a:lnTo>
                      <a:pt x="1126" y="924"/>
                    </a:lnTo>
                    <a:lnTo>
                      <a:pt x="1128" y="924"/>
                    </a:lnTo>
                    <a:lnTo>
                      <a:pt x="1128" y="924"/>
                    </a:lnTo>
                    <a:lnTo>
                      <a:pt x="1128" y="922"/>
                    </a:lnTo>
                    <a:lnTo>
                      <a:pt x="1130" y="922"/>
                    </a:lnTo>
                    <a:lnTo>
                      <a:pt x="1130" y="922"/>
                    </a:lnTo>
                    <a:lnTo>
                      <a:pt x="1132" y="922"/>
                    </a:lnTo>
                    <a:lnTo>
                      <a:pt x="1134" y="921"/>
                    </a:lnTo>
                    <a:lnTo>
                      <a:pt x="1136" y="921"/>
                    </a:lnTo>
                    <a:lnTo>
                      <a:pt x="1136" y="921"/>
                    </a:lnTo>
                    <a:lnTo>
                      <a:pt x="1136" y="921"/>
                    </a:lnTo>
                    <a:lnTo>
                      <a:pt x="1136" y="921"/>
                    </a:lnTo>
                    <a:lnTo>
                      <a:pt x="1138" y="921"/>
                    </a:lnTo>
                    <a:lnTo>
                      <a:pt x="1138" y="921"/>
                    </a:lnTo>
                    <a:lnTo>
                      <a:pt x="1138" y="921"/>
                    </a:lnTo>
                    <a:lnTo>
                      <a:pt x="1139" y="919"/>
                    </a:lnTo>
                    <a:lnTo>
                      <a:pt x="1139" y="919"/>
                    </a:lnTo>
                    <a:lnTo>
                      <a:pt x="1139" y="919"/>
                    </a:lnTo>
                    <a:lnTo>
                      <a:pt x="1139" y="919"/>
                    </a:lnTo>
                    <a:lnTo>
                      <a:pt x="1139" y="919"/>
                    </a:lnTo>
                    <a:lnTo>
                      <a:pt x="1141" y="919"/>
                    </a:lnTo>
                    <a:lnTo>
                      <a:pt x="1143" y="917"/>
                    </a:lnTo>
                    <a:lnTo>
                      <a:pt x="1143" y="917"/>
                    </a:lnTo>
                    <a:lnTo>
                      <a:pt x="1143" y="917"/>
                    </a:lnTo>
                    <a:lnTo>
                      <a:pt x="1143" y="915"/>
                    </a:lnTo>
                    <a:lnTo>
                      <a:pt x="1143" y="915"/>
                    </a:lnTo>
                    <a:lnTo>
                      <a:pt x="1145" y="915"/>
                    </a:lnTo>
                    <a:lnTo>
                      <a:pt x="1149" y="915"/>
                    </a:lnTo>
                    <a:lnTo>
                      <a:pt x="1149" y="915"/>
                    </a:lnTo>
                    <a:lnTo>
                      <a:pt x="1149" y="915"/>
                    </a:lnTo>
                    <a:lnTo>
                      <a:pt x="1149" y="915"/>
                    </a:lnTo>
                    <a:lnTo>
                      <a:pt x="1151" y="915"/>
                    </a:lnTo>
                    <a:lnTo>
                      <a:pt x="1151" y="913"/>
                    </a:lnTo>
                    <a:lnTo>
                      <a:pt x="1151" y="913"/>
                    </a:lnTo>
                    <a:lnTo>
                      <a:pt x="1151" y="913"/>
                    </a:lnTo>
                    <a:lnTo>
                      <a:pt x="1151" y="913"/>
                    </a:lnTo>
                    <a:lnTo>
                      <a:pt x="1151" y="913"/>
                    </a:lnTo>
                    <a:lnTo>
                      <a:pt x="1153" y="911"/>
                    </a:lnTo>
                    <a:lnTo>
                      <a:pt x="1153" y="911"/>
                    </a:lnTo>
                    <a:lnTo>
                      <a:pt x="1153" y="911"/>
                    </a:lnTo>
                    <a:lnTo>
                      <a:pt x="1153" y="911"/>
                    </a:lnTo>
                    <a:lnTo>
                      <a:pt x="1155" y="911"/>
                    </a:lnTo>
                    <a:lnTo>
                      <a:pt x="1155" y="909"/>
                    </a:lnTo>
                    <a:lnTo>
                      <a:pt x="1155" y="909"/>
                    </a:lnTo>
                    <a:lnTo>
                      <a:pt x="1157" y="909"/>
                    </a:lnTo>
                    <a:lnTo>
                      <a:pt x="1157" y="909"/>
                    </a:lnTo>
                    <a:lnTo>
                      <a:pt x="1158" y="909"/>
                    </a:lnTo>
                    <a:lnTo>
                      <a:pt x="1160" y="909"/>
                    </a:lnTo>
                    <a:lnTo>
                      <a:pt x="1160" y="909"/>
                    </a:lnTo>
                    <a:lnTo>
                      <a:pt x="1162" y="909"/>
                    </a:lnTo>
                    <a:lnTo>
                      <a:pt x="1162" y="909"/>
                    </a:lnTo>
                    <a:lnTo>
                      <a:pt x="1162" y="909"/>
                    </a:lnTo>
                    <a:lnTo>
                      <a:pt x="1162" y="907"/>
                    </a:lnTo>
                    <a:lnTo>
                      <a:pt x="1164" y="907"/>
                    </a:lnTo>
                    <a:lnTo>
                      <a:pt x="1164" y="905"/>
                    </a:lnTo>
                    <a:lnTo>
                      <a:pt x="1164" y="905"/>
                    </a:lnTo>
                    <a:lnTo>
                      <a:pt x="1164" y="905"/>
                    </a:lnTo>
                    <a:lnTo>
                      <a:pt x="1166" y="905"/>
                    </a:lnTo>
                    <a:lnTo>
                      <a:pt x="1166" y="905"/>
                    </a:lnTo>
                    <a:lnTo>
                      <a:pt x="1168" y="907"/>
                    </a:lnTo>
                    <a:lnTo>
                      <a:pt x="1168" y="907"/>
                    </a:lnTo>
                    <a:lnTo>
                      <a:pt x="1168" y="907"/>
                    </a:lnTo>
                    <a:lnTo>
                      <a:pt x="1170" y="909"/>
                    </a:lnTo>
                    <a:lnTo>
                      <a:pt x="1170" y="909"/>
                    </a:lnTo>
                    <a:lnTo>
                      <a:pt x="1170" y="909"/>
                    </a:lnTo>
                    <a:lnTo>
                      <a:pt x="1170" y="909"/>
                    </a:lnTo>
                    <a:lnTo>
                      <a:pt x="1172" y="909"/>
                    </a:lnTo>
                    <a:lnTo>
                      <a:pt x="1172" y="907"/>
                    </a:lnTo>
                    <a:lnTo>
                      <a:pt x="1174" y="907"/>
                    </a:lnTo>
                    <a:lnTo>
                      <a:pt x="1174" y="907"/>
                    </a:lnTo>
                    <a:lnTo>
                      <a:pt x="1174" y="907"/>
                    </a:lnTo>
                    <a:lnTo>
                      <a:pt x="1176" y="907"/>
                    </a:lnTo>
                    <a:lnTo>
                      <a:pt x="1176" y="909"/>
                    </a:lnTo>
                    <a:lnTo>
                      <a:pt x="1176" y="909"/>
                    </a:lnTo>
                    <a:lnTo>
                      <a:pt x="1176" y="909"/>
                    </a:lnTo>
                    <a:lnTo>
                      <a:pt x="1176" y="909"/>
                    </a:lnTo>
                    <a:lnTo>
                      <a:pt x="1176" y="911"/>
                    </a:lnTo>
                    <a:lnTo>
                      <a:pt x="1177" y="911"/>
                    </a:lnTo>
                    <a:lnTo>
                      <a:pt x="1179" y="911"/>
                    </a:lnTo>
                    <a:lnTo>
                      <a:pt x="1181" y="911"/>
                    </a:lnTo>
                    <a:lnTo>
                      <a:pt x="1185" y="911"/>
                    </a:lnTo>
                    <a:lnTo>
                      <a:pt x="1187" y="911"/>
                    </a:lnTo>
                    <a:lnTo>
                      <a:pt x="1189" y="911"/>
                    </a:lnTo>
                    <a:lnTo>
                      <a:pt x="1193" y="911"/>
                    </a:lnTo>
                    <a:lnTo>
                      <a:pt x="1194" y="913"/>
                    </a:lnTo>
                    <a:lnTo>
                      <a:pt x="1196" y="913"/>
                    </a:lnTo>
                    <a:lnTo>
                      <a:pt x="1196" y="915"/>
                    </a:lnTo>
                    <a:lnTo>
                      <a:pt x="1196" y="917"/>
                    </a:lnTo>
                    <a:lnTo>
                      <a:pt x="1196" y="919"/>
                    </a:lnTo>
                    <a:lnTo>
                      <a:pt x="1196" y="921"/>
                    </a:lnTo>
                    <a:lnTo>
                      <a:pt x="1196" y="921"/>
                    </a:lnTo>
                    <a:lnTo>
                      <a:pt x="1198" y="921"/>
                    </a:lnTo>
                    <a:lnTo>
                      <a:pt x="1198" y="921"/>
                    </a:lnTo>
                    <a:lnTo>
                      <a:pt x="1198" y="922"/>
                    </a:lnTo>
                    <a:lnTo>
                      <a:pt x="1200" y="922"/>
                    </a:lnTo>
                    <a:lnTo>
                      <a:pt x="1200" y="924"/>
                    </a:lnTo>
                    <a:lnTo>
                      <a:pt x="1200" y="924"/>
                    </a:lnTo>
                    <a:lnTo>
                      <a:pt x="1200" y="924"/>
                    </a:lnTo>
                    <a:lnTo>
                      <a:pt x="1202" y="924"/>
                    </a:lnTo>
                    <a:lnTo>
                      <a:pt x="1202" y="924"/>
                    </a:lnTo>
                    <a:lnTo>
                      <a:pt x="1204" y="924"/>
                    </a:lnTo>
                    <a:lnTo>
                      <a:pt x="1204" y="924"/>
                    </a:lnTo>
                    <a:lnTo>
                      <a:pt x="1206" y="924"/>
                    </a:lnTo>
                    <a:lnTo>
                      <a:pt x="1206" y="924"/>
                    </a:lnTo>
                    <a:lnTo>
                      <a:pt x="1208" y="924"/>
                    </a:lnTo>
                    <a:lnTo>
                      <a:pt x="1208" y="924"/>
                    </a:lnTo>
                    <a:lnTo>
                      <a:pt x="1208" y="926"/>
                    </a:lnTo>
                    <a:lnTo>
                      <a:pt x="1208" y="926"/>
                    </a:lnTo>
                    <a:lnTo>
                      <a:pt x="1208" y="926"/>
                    </a:lnTo>
                    <a:lnTo>
                      <a:pt x="1210" y="926"/>
                    </a:lnTo>
                    <a:lnTo>
                      <a:pt x="1210" y="926"/>
                    </a:lnTo>
                    <a:lnTo>
                      <a:pt x="1210" y="926"/>
                    </a:lnTo>
                    <a:lnTo>
                      <a:pt x="1213" y="926"/>
                    </a:lnTo>
                    <a:lnTo>
                      <a:pt x="1213" y="926"/>
                    </a:lnTo>
                    <a:lnTo>
                      <a:pt x="1213" y="926"/>
                    </a:lnTo>
                    <a:lnTo>
                      <a:pt x="1213" y="928"/>
                    </a:lnTo>
                    <a:lnTo>
                      <a:pt x="1215" y="928"/>
                    </a:lnTo>
                    <a:lnTo>
                      <a:pt x="1215" y="928"/>
                    </a:lnTo>
                    <a:lnTo>
                      <a:pt x="1215" y="928"/>
                    </a:lnTo>
                    <a:lnTo>
                      <a:pt x="1215" y="928"/>
                    </a:lnTo>
                    <a:lnTo>
                      <a:pt x="1217" y="926"/>
                    </a:lnTo>
                    <a:lnTo>
                      <a:pt x="1217" y="926"/>
                    </a:lnTo>
                    <a:lnTo>
                      <a:pt x="1219" y="926"/>
                    </a:lnTo>
                    <a:lnTo>
                      <a:pt x="1219" y="926"/>
                    </a:lnTo>
                    <a:lnTo>
                      <a:pt x="1219" y="924"/>
                    </a:lnTo>
                    <a:lnTo>
                      <a:pt x="1221" y="924"/>
                    </a:lnTo>
                    <a:lnTo>
                      <a:pt x="1221" y="926"/>
                    </a:lnTo>
                    <a:lnTo>
                      <a:pt x="1221" y="926"/>
                    </a:lnTo>
                    <a:lnTo>
                      <a:pt x="1221" y="926"/>
                    </a:lnTo>
                    <a:lnTo>
                      <a:pt x="1223" y="926"/>
                    </a:lnTo>
                    <a:lnTo>
                      <a:pt x="1223" y="926"/>
                    </a:lnTo>
                    <a:lnTo>
                      <a:pt x="1225" y="926"/>
                    </a:lnTo>
                    <a:lnTo>
                      <a:pt x="1227" y="926"/>
                    </a:lnTo>
                    <a:lnTo>
                      <a:pt x="1229" y="926"/>
                    </a:lnTo>
                    <a:lnTo>
                      <a:pt x="1230" y="928"/>
                    </a:lnTo>
                    <a:lnTo>
                      <a:pt x="1232" y="928"/>
                    </a:lnTo>
                    <a:lnTo>
                      <a:pt x="1232" y="928"/>
                    </a:lnTo>
                    <a:lnTo>
                      <a:pt x="1234" y="928"/>
                    </a:lnTo>
                    <a:lnTo>
                      <a:pt x="1234" y="928"/>
                    </a:lnTo>
                    <a:lnTo>
                      <a:pt x="1234" y="928"/>
                    </a:lnTo>
                    <a:lnTo>
                      <a:pt x="1234" y="928"/>
                    </a:lnTo>
                    <a:lnTo>
                      <a:pt x="1240" y="928"/>
                    </a:lnTo>
                    <a:lnTo>
                      <a:pt x="1240" y="928"/>
                    </a:lnTo>
                    <a:lnTo>
                      <a:pt x="1240" y="930"/>
                    </a:lnTo>
                    <a:lnTo>
                      <a:pt x="1240" y="930"/>
                    </a:lnTo>
                    <a:lnTo>
                      <a:pt x="1242" y="930"/>
                    </a:lnTo>
                    <a:lnTo>
                      <a:pt x="1242" y="930"/>
                    </a:lnTo>
                    <a:lnTo>
                      <a:pt x="1242" y="932"/>
                    </a:lnTo>
                    <a:lnTo>
                      <a:pt x="1242" y="932"/>
                    </a:lnTo>
                    <a:lnTo>
                      <a:pt x="1242" y="932"/>
                    </a:lnTo>
                    <a:lnTo>
                      <a:pt x="1246" y="932"/>
                    </a:lnTo>
                    <a:lnTo>
                      <a:pt x="1248" y="930"/>
                    </a:lnTo>
                    <a:lnTo>
                      <a:pt x="1248" y="930"/>
                    </a:lnTo>
                    <a:lnTo>
                      <a:pt x="1248" y="928"/>
                    </a:lnTo>
                    <a:lnTo>
                      <a:pt x="1249" y="928"/>
                    </a:lnTo>
                    <a:lnTo>
                      <a:pt x="1249" y="928"/>
                    </a:lnTo>
                    <a:lnTo>
                      <a:pt x="1249" y="926"/>
                    </a:lnTo>
                    <a:lnTo>
                      <a:pt x="1251" y="926"/>
                    </a:lnTo>
                    <a:lnTo>
                      <a:pt x="1251" y="926"/>
                    </a:lnTo>
                    <a:lnTo>
                      <a:pt x="1253" y="926"/>
                    </a:lnTo>
                    <a:lnTo>
                      <a:pt x="1253" y="926"/>
                    </a:lnTo>
                    <a:lnTo>
                      <a:pt x="1253" y="926"/>
                    </a:lnTo>
                    <a:lnTo>
                      <a:pt x="1255" y="926"/>
                    </a:lnTo>
                    <a:lnTo>
                      <a:pt x="1255" y="926"/>
                    </a:lnTo>
                    <a:lnTo>
                      <a:pt x="1255" y="924"/>
                    </a:lnTo>
                    <a:lnTo>
                      <a:pt x="1257" y="924"/>
                    </a:lnTo>
                    <a:lnTo>
                      <a:pt x="1257" y="924"/>
                    </a:lnTo>
                    <a:lnTo>
                      <a:pt x="1257" y="922"/>
                    </a:lnTo>
                    <a:lnTo>
                      <a:pt x="1259" y="921"/>
                    </a:lnTo>
                    <a:lnTo>
                      <a:pt x="1259" y="919"/>
                    </a:lnTo>
                    <a:lnTo>
                      <a:pt x="1259" y="919"/>
                    </a:lnTo>
                    <a:lnTo>
                      <a:pt x="1259" y="915"/>
                    </a:lnTo>
                    <a:lnTo>
                      <a:pt x="1261" y="913"/>
                    </a:lnTo>
                    <a:lnTo>
                      <a:pt x="1261" y="913"/>
                    </a:lnTo>
                    <a:lnTo>
                      <a:pt x="1259" y="911"/>
                    </a:lnTo>
                    <a:lnTo>
                      <a:pt x="1257" y="911"/>
                    </a:lnTo>
                    <a:lnTo>
                      <a:pt x="1257" y="911"/>
                    </a:lnTo>
                    <a:lnTo>
                      <a:pt x="1255" y="909"/>
                    </a:lnTo>
                    <a:lnTo>
                      <a:pt x="1255" y="909"/>
                    </a:lnTo>
                    <a:lnTo>
                      <a:pt x="1255" y="909"/>
                    </a:lnTo>
                    <a:lnTo>
                      <a:pt x="1255" y="907"/>
                    </a:lnTo>
                    <a:lnTo>
                      <a:pt x="1255" y="905"/>
                    </a:lnTo>
                    <a:lnTo>
                      <a:pt x="1255" y="905"/>
                    </a:lnTo>
                    <a:lnTo>
                      <a:pt x="1253" y="903"/>
                    </a:lnTo>
                    <a:lnTo>
                      <a:pt x="1253" y="902"/>
                    </a:lnTo>
                    <a:lnTo>
                      <a:pt x="1253" y="900"/>
                    </a:lnTo>
                    <a:lnTo>
                      <a:pt x="1253" y="900"/>
                    </a:lnTo>
                    <a:lnTo>
                      <a:pt x="1253" y="898"/>
                    </a:lnTo>
                    <a:lnTo>
                      <a:pt x="1253" y="898"/>
                    </a:lnTo>
                    <a:lnTo>
                      <a:pt x="1253" y="896"/>
                    </a:lnTo>
                    <a:lnTo>
                      <a:pt x="1253" y="896"/>
                    </a:lnTo>
                    <a:lnTo>
                      <a:pt x="1255" y="896"/>
                    </a:lnTo>
                    <a:lnTo>
                      <a:pt x="1255" y="896"/>
                    </a:lnTo>
                    <a:lnTo>
                      <a:pt x="1253" y="894"/>
                    </a:lnTo>
                    <a:lnTo>
                      <a:pt x="1255" y="892"/>
                    </a:lnTo>
                    <a:lnTo>
                      <a:pt x="1255" y="892"/>
                    </a:lnTo>
                    <a:lnTo>
                      <a:pt x="1255" y="890"/>
                    </a:lnTo>
                    <a:lnTo>
                      <a:pt x="1257" y="890"/>
                    </a:lnTo>
                    <a:lnTo>
                      <a:pt x="1259" y="890"/>
                    </a:lnTo>
                    <a:lnTo>
                      <a:pt x="1259" y="888"/>
                    </a:lnTo>
                    <a:lnTo>
                      <a:pt x="1259" y="886"/>
                    </a:lnTo>
                    <a:lnTo>
                      <a:pt x="1261" y="884"/>
                    </a:lnTo>
                    <a:lnTo>
                      <a:pt x="1263" y="884"/>
                    </a:lnTo>
                    <a:lnTo>
                      <a:pt x="1266" y="881"/>
                    </a:lnTo>
                    <a:lnTo>
                      <a:pt x="1268" y="879"/>
                    </a:lnTo>
                    <a:lnTo>
                      <a:pt x="1268" y="877"/>
                    </a:lnTo>
                    <a:lnTo>
                      <a:pt x="1268" y="877"/>
                    </a:lnTo>
                    <a:lnTo>
                      <a:pt x="1268" y="877"/>
                    </a:lnTo>
                    <a:lnTo>
                      <a:pt x="1268" y="875"/>
                    </a:lnTo>
                    <a:lnTo>
                      <a:pt x="1270" y="875"/>
                    </a:lnTo>
                    <a:lnTo>
                      <a:pt x="1270" y="875"/>
                    </a:lnTo>
                    <a:lnTo>
                      <a:pt x="1272" y="877"/>
                    </a:lnTo>
                    <a:lnTo>
                      <a:pt x="1272" y="877"/>
                    </a:lnTo>
                    <a:lnTo>
                      <a:pt x="1274" y="877"/>
                    </a:lnTo>
                    <a:lnTo>
                      <a:pt x="1274" y="877"/>
                    </a:lnTo>
                    <a:lnTo>
                      <a:pt x="1274" y="877"/>
                    </a:lnTo>
                    <a:lnTo>
                      <a:pt x="1276" y="879"/>
                    </a:lnTo>
                    <a:lnTo>
                      <a:pt x="1278" y="879"/>
                    </a:lnTo>
                    <a:lnTo>
                      <a:pt x="1280" y="881"/>
                    </a:lnTo>
                    <a:lnTo>
                      <a:pt x="1282" y="881"/>
                    </a:lnTo>
                    <a:lnTo>
                      <a:pt x="1284" y="881"/>
                    </a:lnTo>
                    <a:lnTo>
                      <a:pt x="1285" y="883"/>
                    </a:lnTo>
                    <a:lnTo>
                      <a:pt x="1287" y="884"/>
                    </a:lnTo>
                    <a:lnTo>
                      <a:pt x="1291" y="884"/>
                    </a:lnTo>
                    <a:lnTo>
                      <a:pt x="1293" y="884"/>
                    </a:lnTo>
                    <a:lnTo>
                      <a:pt x="1295" y="884"/>
                    </a:lnTo>
                    <a:lnTo>
                      <a:pt x="1297" y="884"/>
                    </a:lnTo>
                    <a:lnTo>
                      <a:pt x="1299" y="886"/>
                    </a:lnTo>
                    <a:lnTo>
                      <a:pt x="1302" y="888"/>
                    </a:lnTo>
                    <a:lnTo>
                      <a:pt x="1306" y="890"/>
                    </a:lnTo>
                    <a:lnTo>
                      <a:pt x="1308" y="890"/>
                    </a:lnTo>
                    <a:lnTo>
                      <a:pt x="1310" y="890"/>
                    </a:lnTo>
                    <a:lnTo>
                      <a:pt x="1312" y="890"/>
                    </a:lnTo>
                    <a:lnTo>
                      <a:pt x="1314" y="890"/>
                    </a:lnTo>
                    <a:lnTo>
                      <a:pt x="1318" y="892"/>
                    </a:lnTo>
                    <a:lnTo>
                      <a:pt x="1320" y="892"/>
                    </a:lnTo>
                    <a:lnTo>
                      <a:pt x="1321" y="892"/>
                    </a:lnTo>
                    <a:lnTo>
                      <a:pt x="1321" y="894"/>
                    </a:lnTo>
                    <a:lnTo>
                      <a:pt x="1321" y="894"/>
                    </a:lnTo>
                    <a:lnTo>
                      <a:pt x="1321" y="894"/>
                    </a:lnTo>
                    <a:lnTo>
                      <a:pt x="1321" y="896"/>
                    </a:lnTo>
                    <a:lnTo>
                      <a:pt x="1321" y="896"/>
                    </a:lnTo>
                    <a:lnTo>
                      <a:pt x="1321" y="898"/>
                    </a:lnTo>
                    <a:lnTo>
                      <a:pt x="1321" y="898"/>
                    </a:lnTo>
                    <a:lnTo>
                      <a:pt x="1321" y="900"/>
                    </a:lnTo>
                    <a:lnTo>
                      <a:pt x="1321" y="900"/>
                    </a:lnTo>
                    <a:lnTo>
                      <a:pt x="1323" y="900"/>
                    </a:lnTo>
                    <a:lnTo>
                      <a:pt x="1323" y="902"/>
                    </a:lnTo>
                    <a:lnTo>
                      <a:pt x="1323" y="902"/>
                    </a:lnTo>
                    <a:lnTo>
                      <a:pt x="1323" y="903"/>
                    </a:lnTo>
                    <a:lnTo>
                      <a:pt x="1323" y="905"/>
                    </a:lnTo>
                    <a:lnTo>
                      <a:pt x="1323" y="907"/>
                    </a:lnTo>
                    <a:lnTo>
                      <a:pt x="1323" y="907"/>
                    </a:lnTo>
                    <a:lnTo>
                      <a:pt x="1323" y="907"/>
                    </a:lnTo>
                    <a:lnTo>
                      <a:pt x="1323" y="907"/>
                    </a:lnTo>
                    <a:lnTo>
                      <a:pt x="1325" y="909"/>
                    </a:lnTo>
                    <a:lnTo>
                      <a:pt x="1323" y="909"/>
                    </a:lnTo>
                    <a:lnTo>
                      <a:pt x="1323" y="911"/>
                    </a:lnTo>
                    <a:lnTo>
                      <a:pt x="1323" y="911"/>
                    </a:lnTo>
                    <a:lnTo>
                      <a:pt x="1323" y="911"/>
                    </a:lnTo>
                    <a:lnTo>
                      <a:pt x="1325" y="913"/>
                    </a:lnTo>
                    <a:lnTo>
                      <a:pt x="1325" y="913"/>
                    </a:lnTo>
                    <a:lnTo>
                      <a:pt x="1325" y="913"/>
                    </a:lnTo>
                    <a:lnTo>
                      <a:pt x="1327" y="913"/>
                    </a:lnTo>
                    <a:lnTo>
                      <a:pt x="1327" y="913"/>
                    </a:lnTo>
                    <a:lnTo>
                      <a:pt x="1329" y="915"/>
                    </a:lnTo>
                    <a:lnTo>
                      <a:pt x="1329" y="917"/>
                    </a:lnTo>
                    <a:lnTo>
                      <a:pt x="1331" y="917"/>
                    </a:lnTo>
                    <a:lnTo>
                      <a:pt x="1331" y="917"/>
                    </a:lnTo>
                    <a:lnTo>
                      <a:pt x="1331" y="917"/>
                    </a:lnTo>
                    <a:lnTo>
                      <a:pt x="1333" y="917"/>
                    </a:lnTo>
                    <a:lnTo>
                      <a:pt x="1335" y="919"/>
                    </a:lnTo>
                    <a:lnTo>
                      <a:pt x="1337" y="919"/>
                    </a:lnTo>
                    <a:lnTo>
                      <a:pt x="1339" y="919"/>
                    </a:lnTo>
                    <a:lnTo>
                      <a:pt x="1339" y="919"/>
                    </a:lnTo>
                    <a:lnTo>
                      <a:pt x="1339" y="919"/>
                    </a:lnTo>
                    <a:lnTo>
                      <a:pt x="1339" y="919"/>
                    </a:lnTo>
                    <a:lnTo>
                      <a:pt x="1340" y="921"/>
                    </a:lnTo>
                    <a:lnTo>
                      <a:pt x="1340" y="921"/>
                    </a:lnTo>
                    <a:lnTo>
                      <a:pt x="1342" y="921"/>
                    </a:lnTo>
                    <a:lnTo>
                      <a:pt x="1344" y="922"/>
                    </a:lnTo>
                    <a:lnTo>
                      <a:pt x="1346" y="922"/>
                    </a:lnTo>
                    <a:lnTo>
                      <a:pt x="1346" y="922"/>
                    </a:lnTo>
                    <a:lnTo>
                      <a:pt x="1348" y="922"/>
                    </a:lnTo>
                    <a:lnTo>
                      <a:pt x="1348" y="921"/>
                    </a:lnTo>
                    <a:lnTo>
                      <a:pt x="1350" y="921"/>
                    </a:lnTo>
                    <a:lnTo>
                      <a:pt x="1350" y="922"/>
                    </a:lnTo>
                    <a:lnTo>
                      <a:pt x="1350" y="922"/>
                    </a:lnTo>
                    <a:lnTo>
                      <a:pt x="1352" y="922"/>
                    </a:lnTo>
                    <a:lnTo>
                      <a:pt x="1352" y="922"/>
                    </a:lnTo>
                    <a:lnTo>
                      <a:pt x="1354" y="922"/>
                    </a:lnTo>
                    <a:lnTo>
                      <a:pt x="1354" y="921"/>
                    </a:lnTo>
                    <a:lnTo>
                      <a:pt x="1356" y="921"/>
                    </a:lnTo>
                    <a:lnTo>
                      <a:pt x="1356" y="921"/>
                    </a:lnTo>
                    <a:lnTo>
                      <a:pt x="1356" y="921"/>
                    </a:lnTo>
                    <a:lnTo>
                      <a:pt x="1357" y="919"/>
                    </a:lnTo>
                    <a:lnTo>
                      <a:pt x="1357" y="919"/>
                    </a:lnTo>
                    <a:lnTo>
                      <a:pt x="1357" y="919"/>
                    </a:lnTo>
                    <a:lnTo>
                      <a:pt x="1359" y="919"/>
                    </a:lnTo>
                    <a:lnTo>
                      <a:pt x="1359" y="919"/>
                    </a:lnTo>
                    <a:lnTo>
                      <a:pt x="1361" y="919"/>
                    </a:lnTo>
                    <a:lnTo>
                      <a:pt x="1361" y="919"/>
                    </a:lnTo>
                    <a:lnTo>
                      <a:pt x="1363" y="917"/>
                    </a:lnTo>
                    <a:lnTo>
                      <a:pt x="1367" y="917"/>
                    </a:lnTo>
                    <a:lnTo>
                      <a:pt x="1369" y="917"/>
                    </a:lnTo>
                    <a:lnTo>
                      <a:pt x="1369" y="917"/>
                    </a:lnTo>
                    <a:lnTo>
                      <a:pt x="1369" y="917"/>
                    </a:lnTo>
                    <a:lnTo>
                      <a:pt x="1369" y="917"/>
                    </a:lnTo>
                    <a:lnTo>
                      <a:pt x="1369" y="915"/>
                    </a:lnTo>
                    <a:lnTo>
                      <a:pt x="1371" y="915"/>
                    </a:lnTo>
                    <a:lnTo>
                      <a:pt x="1373" y="915"/>
                    </a:lnTo>
                    <a:lnTo>
                      <a:pt x="1375" y="915"/>
                    </a:lnTo>
                    <a:lnTo>
                      <a:pt x="1376" y="915"/>
                    </a:lnTo>
                    <a:lnTo>
                      <a:pt x="1378" y="915"/>
                    </a:lnTo>
                    <a:lnTo>
                      <a:pt x="1382" y="917"/>
                    </a:lnTo>
                    <a:lnTo>
                      <a:pt x="1386" y="919"/>
                    </a:lnTo>
                    <a:lnTo>
                      <a:pt x="1386" y="919"/>
                    </a:lnTo>
                    <a:lnTo>
                      <a:pt x="1388" y="919"/>
                    </a:lnTo>
                    <a:lnTo>
                      <a:pt x="1388" y="919"/>
                    </a:lnTo>
                    <a:lnTo>
                      <a:pt x="1388" y="919"/>
                    </a:lnTo>
                    <a:lnTo>
                      <a:pt x="1392" y="919"/>
                    </a:lnTo>
                    <a:lnTo>
                      <a:pt x="1393" y="919"/>
                    </a:lnTo>
                    <a:lnTo>
                      <a:pt x="1395" y="919"/>
                    </a:lnTo>
                    <a:lnTo>
                      <a:pt x="1395" y="919"/>
                    </a:lnTo>
                    <a:lnTo>
                      <a:pt x="1397" y="921"/>
                    </a:lnTo>
                    <a:lnTo>
                      <a:pt x="1399" y="921"/>
                    </a:lnTo>
                    <a:lnTo>
                      <a:pt x="1399" y="924"/>
                    </a:lnTo>
                    <a:lnTo>
                      <a:pt x="1403" y="926"/>
                    </a:lnTo>
                    <a:lnTo>
                      <a:pt x="1403" y="926"/>
                    </a:lnTo>
                    <a:lnTo>
                      <a:pt x="1403" y="926"/>
                    </a:lnTo>
                    <a:lnTo>
                      <a:pt x="1405" y="926"/>
                    </a:lnTo>
                    <a:lnTo>
                      <a:pt x="1405" y="926"/>
                    </a:lnTo>
                    <a:lnTo>
                      <a:pt x="1409" y="926"/>
                    </a:lnTo>
                    <a:lnTo>
                      <a:pt x="1414" y="926"/>
                    </a:lnTo>
                    <a:lnTo>
                      <a:pt x="1414" y="928"/>
                    </a:lnTo>
                    <a:lnTo>
                      <a:pt x="1414" y="930"/>
                    </a:lnTo>
                    <a:lnTo>
                      <a:pt x="1414" y="932"/>
                    </a:lnTo>
                    <a:lnTo>
                      <a:pt x="1414" y="932"/>
                    </a:lnTo>
                    <a:lnTo>
                      <a:pt x="1414" y="934"/>
                    </a:lnTo>
                    <a:lnTo>
                      <a:pt x="1414" y="934"/>
                    </a:lnTo>
                    <a:lnTo>
                      <a:pt x="1414" y="934"/>
                    </a:lnTo>
                    <a:lnTo>
                      <a:pt x="1416" y="934"/>
                    </a:lnTo>
                    <a:lnTo>
                      <a:pt x="1416" y="934"/>
                    </a:lnTo>
                    <a:lnTo>
                      <a:pt x="1416" y="936"/>
                    </a:lnTo>
                    <a:lnTo>
                      <a:pt x="1416" y="936"/>
                    </a:lnTo>
                    <a:lnTo>
                      <a:pt x="1416" y="936"/>
                    </a:lnTo>
                    <a:lnTo>
                      <a:pt x="1418" y="936"/>
                    </a:lnTo>
                    <a:lnTo>
                      <a:pt x="1420" y="938"/>
                    </a:lnTo>
                    <a:lnTo>
                      <a:pt x="1424" y="939"/>
                    </a:lnTo>
                    <a:lnTo>
                      <a:pt x="1424" y="941"/>
                    </a:lnTo>
                    <a:lnTo>
                      <a:pt x="1426" y="941"/>
                    </a:lnTo>
                    <a:lnTo>
                      <a:pt x="1426" y="941"/>
                    </a:lnTo>
                    <a:lnTo>
                      <a:pt x="1428" y="941"/>
                    </a:lnTo>
                    <a:lnTo>
                      <a:pt x="1429" y="941"/>
                    </a:lnTo>
                    <a:lnTo>
                      <a:pt x="1433" y="941"/>
                    </a:lnTo>
                    <a:lnTo>
                      <a:pt x="1435" y="941"/>
                    </a:lnTo>
                    <a:lnTo>
                      <a:pt x="1437" y="941"/>
                    </a:lnTo>
                    <a:lnTo>
                      <a:pt x="1437" y="941"/>
                    </a:lnTo>
                    <a:lnTo>
                      <a:pt x="1439" y="941"/>
                    </a:lnTo>
                    <a:lnTo>
                      <a:pt x="1439" y="941"/>
                    </a:lnTo>
                    <a:lnTo>
                      <a:pt x="1439" y="943"/>
                    </a:lnTo>
                    <a:lnTo>
                      <a:pt x="1445" y="943"/>
                    </a:lnTo>
                    <a:lnTo>
                      <a:pt x="1448" y="945"/>
                    </a:lnTo>
                    <a:lnTo>
                      <a:pt x="1450" y="945"/>
                    </a:lnTo>
                    <a:lnTo>
                      <a:pt x="1454" y="943"/>
                    </a:lnTo>
                    <a:lnTo>
                      <a:pt x="1454" y="943"/>
                    </a:lnTo>
                    <a:lnTo>
                      <a:pt x="1456" y="945"/>
                    </a:lnTo>
                    <a:lnTo>
                      <a:pt x="1458" y="945"/>
                    </a:lnTo>
                    <a:lnTo>
                      <a:pt x="1458" y="945"/>
                    </a:lnTo>
                    <a:lnTo>
                      <a:pt x="1460" y="945"/>
                    </a:lnTo>
                    <a:lnTo>
                      <a:pt x="1462" y="945"/>
                    </a:lnTo>
                    <a:lnTo>
                      <a:pt x="1465" y="943"/>
                    </a:lnTo>
                    <a:lnTo>
                      <a:pt x="1467" y="941"/>
                    </a:lnTo>
                    <a:lnTo>
                      <a:pt x="1469" y="941"/>
                    </a:lnTo>
                    <a:lnTo>
                      <a:pt x="1469" y="941"/>
                    </a:lnTo>
                    <a:lnTo>
                      <a:pt x="1469" y="941"/>
                    </a:lnTo>
                    <a:lnTo>
                      <a:pt x="1471" y="941"/>
                    </a:lnTo>
                    <a:lnTo>
                      <a:pt x="1471" y="941"/>
                    </a:lnTo>
                    <a:lnTo>
                      <a:pt x="1471" y="941"/>
                    </a:lnTo>
                    <a:lnTo>
                      <a:pt x="1473" y="939"/>
                    </a:lnTo>
                    <a:lnTo>
                      <a:pt x="1475" y="939"/>
                    </a:lnTo>
                    <a:lnTo>
                      <a:pt x="1479" y="939"/>
                    </a:lnTo>
                    <a:lnTo>
                      <a:pt x="1481" y="939"/>
                    </a:lnTo>
                    <a:lnTo>
                      <a:pt x="1486" y="938"/>
                    </a:lnTo>
                    <a:lnTo>
                      <a:pt x="1486" y="936"/>
                    </a:lnTo>
                    <a:lnTo>
                      <a:pt x="1488" y="936"/>
                    </a:lnTo>
                    <a:lnTo>
                      <a:pt x="1488" y="938"/>
                    </a:lnTo>
                    <a:lnTo>
                      <a:pt x="1488" y="938"/>
                    </a:lnTo>
                    <a:lnTo>
                      <a:pt x="1490" y="938"/>
                    </a:lnTo>
                    <a:lnTo>
                      <a:pt x="1490" y="938"/>
                    </a:lnTo>
                    <a:lnTo>
                      <a:pt x="1492" y="938"/>
                    </a:lnTo>
                    <a:lnTo>
                      <a:pt x="1492" y="938"/>
                    </a:lnTo>
                    <a:lnTo>
                      <a:pt x="1494" y="936"/>
                    </a:lnTo>
                    <a:lnTo>
                      <a:pt x="1496" y="934"/>
                    </a:lnTo>
                    <a:lnTo>
                      <a:pt x="1496" y="934"/>
                    </a:lnTo>
                    <a:lnTo>
                      <a:pt x="1498" y="932"/>
                    </a:lnTo>
                    <a:lnTo>
                      <a:pt x="1498" y="932"/>
                    </a:lnTo>
                    <a:lnTo>
                      <a:pt x="1498" y="930"/>
                    </a:lnTo>
                    <a:lnTo>
                      <a:pt x="1502" y="928"/>
                    </a:lnTo>
                    <a:lnTo>
                      <a:pt x="1505" y="926"/>
                    </a:lnTo>
                    <a:lnTo>
                      <a:pt x="1505" y="924"/>
                    </a:lnTo>
                    <a:lnTo>
                      <a:pt x="1507" y="924"/>
                    </a:lnTo>
                    <a:lnTo>
                      <a:pt x="1509" y="924"/>
                    </a:lnTo>
                    <a:lnTo>
                      <a:pt x="1509" y="922"/>
                    </a:lnTo>
                    <a:lnTo>
                      <a:pt x="1511" y="922"/>
                    </a:lnTo>
                    <a:lnTo>
                      <a:pt x="1513" y="921"/>
                    </a:lnTo>
                    <a:lnTo>
                      <a:pt x="1515" y="921"/>
                    </a:lnTo>
                    <a:lnTo>
                      <a:pt x="1515" y="919"/>
                    </a:lnTo>
                    <a:lnTo>
                      <a:pt x="1517" y="919"/>
                    </a:lnTo>
                    <a:lnTo>
                      <a:pt x="1519" y="921"/>
                    </a:lnTo>
                    <a:lnTo>
                      <a:pt x="1520" y="921"/>
                    </a:lnTo>
                    <a:lnTo>
                      <a:pt x="1524" y="921"/>
                    </a:lnTo>
                    <a:lnTo>
                      <a:pt x="1526" y="921"/>
                    </a:lnTo>
                    <a:lnTo>
                      <a:pt x="1528" y="922"/>
                    </a:lnTo>
                    <a:lnTo>
                      <a:pt x="1528" y="924"/>
                    </a:lnTo>
                    <a:lnTo>
                      <a:pt x="1530" y="926"/>
                    </a:lnTo>
                    <a:lnTo>
                      <a:pt x="1532" y="926"/>
                    </a:lnTo>
                    <a:lnTo>
                      <a:pt x="1532" y="926"/>
                    </a:lnTo>
                    <a:lnTo>
                      <a:pt x="1532" y="926"/>
                    </a:lnTo>
                    <a:lnTo>
                      <a:pt x="1532" y="928"/>
                    </a:lnTo>
                    <a:lnTo>
                      <a:pt x="1534" y="928"/>
                    </a:lnTo>
                    <a:lnTo>
                      <a:pt x="1534" y="928"/>
                    </a:lnTo>
                    <a:lnTo>
                      <a:pt x="1536" y="928"/>
                    </a:lnTo>
                    <a:lnTo>
                      <a:pt x="1536" y="928"/>
                    </a:lnTo>
                    <a:lnTo>
                      <a:pt x="1538" y="928"/>
                    </a:lnTo>
                    <a:lnTo>
                      <a:pt x="1538" y="928"/>
                    </a:lnTo>
                    <a:lnTo>
                      <a:pt x="1539" y="928"/>
                    </a:lnTo>
                    <a:lnTo>
                      <a:pt x="1539" y="928"/>
                    </a:lnTo>
                    <a:lnTo>
                      <a:pt x="1543" y="926"/>
                    </a:lnTo>
                    <a:lnTo>
                      <a:pt x="1545" y="926"/>
                    </a:lnTo>
                    <a:lnTo>
                      <a:pt x="1545" y="926"/>
                    </a:lnTo>
                    <a:lnTo>
                      <a:pt x="1547" y="926"/>
                    </a:lnTo>
                    <a:lnTo>
                      <a:pt x="1549" y="926"/>
                    </a:lnTo>
                    <a:lnTo>
                      <a:pt x="1551" y="926"/>
                    </a:lnTo>
                    <a:lnTo>
                      <a:pt x="1551" y="926"/>
                    </a:lnTo>
                    <a:lnTo>
                      <a:pt x="1553" y="928"/>
                    </a:lnTo>
                    <a:lnTo>
                      <a:pt x="1553" y="928"/>
                    </a:lnTo>
                    <a:lnTo>
                      <a:pt x="1553" y="928"/>
                    </a:lnTo>
                    <a:lnTo>
                      <a:pt x="1555" y="930"/>
                    </a:lnTo>
                    <a:lnTo>
                      <a:pt x="1556" y="930"/>
                    </a:lnTo>
                    <a:lnTo>
                      <a:pt x="1558" y="932"/>
                    </a:lnTo>
                    <a:lnTo>
                      <a:pt x="1560" y="932"/>
                    </a:lnTo>
                    <a:lnTo>
                      <a:pt x="1572" y="936"/>
                    </a:lnTo>
                    <a:lnTo>
                      <a:pt x="1574" y="938"/>
                    </a:lnTo>
                    <a:lnTo>
                      <a:pt x="1574" y="936"/>
                    </a:lnTo>
                    <a:lnTo>
                      <a:pt x="1575" y="936"/>
                    </a:lnTo>
                    <a:lnTo>
                      <a:pt x="1583" y="930"/>
                    </a:lnTo>
                    <a:lnTo>
                      <a:pt x="1587" y="926"/>
                    </a:lnTo>
                    <a:lnTo>
                      <a:pt x="1591" y="926"/>
                    </a:lnTo>
                    <a:lnTo>
                      <a:pt x="1592" y="926"/>
                    </a:lnTo>
                    <a:lnTo>
                      <a:pt x="1594" y="924"/>
                    </a:lnTo>
                    <a:lnTo>
                      <a:pt x="1594" y="924"/>
                    </a:lnTo>
                    <a:lnTo>
                      <a:pt x="1596" y="924"/>
                    </a:lnTo>
                    <a:lnTo>
                      <a:pt x="1596" y="924"/>
                    </a:lnTo>
                    <a:lnTo>
                      <a:pt x="1596" y="922"/>
                    </a:lnTo>
                    <a:lnTo>
                      <a:pt x="1596" y="922"/>
                    </a:lnTo>
                    <a:lnTo>
                      <a:pt x="1596" y="922"/>
                    </a:lnTo>
                    <a:lnTo>
                      <a:pt x="1596" y="921"/>
                    </a:lnTo>
                    <a:lnTo>
                      <a:pt x="1596" y="921"/>
                    </a:lnTo>
                    <a:lnTo>
                      <a:pt x="1596" y="921"/>
                    </a:lnTo>
                    <a:lnTo>
                      <a:pt x="1596" y="919"/>
                    </a:lnTo>
                    <a:lnTo>
                      <a:pt x="1596" y="919"/>
                    </a:lnTo>
                    <a:lnTo>
                      <a:pt x="1596" y="919"/>
                    </a:lnTo>
                    <a:lnTo>
                      <a:pt x="1596" y="917"/>
                    </a:lnTo>
                    <a:lnTo>
                      <a:pt x="1596" y="917"/>
                    </a:lnTo>
                    <a:lnTo>
                      <a:pt x="1596" y="917"/>
                    </a:lnTo>
                    <a:lnTo>
                      <a:pt x="1596" y="917"/>
                    </a:lnTo>
                    <a:lnTo>
                      <a:pt x="1594" y="917"/>
                    </a:lnTo>
                    <a:lnTo>
                      <a:pt x="1594" y="917"/>
                    </a:lnTo>
                    <a:lnTo>
                      <a:pt x="1594" y="915"/>
                    </a:lnTo>
                    <a:lnTo>
                      <a:pt x="1596" y="915"/>
                    </a:lnTo>
                    <a:lnTo>
                      <a:pt x="1596" y="913"/>
                    </a:lnTo>
                    <a:lnTo>
                      <a:pt x="1596" y="913"/>
                    </a:lnTo>
                    <a:lnTo>
                      <a:pt x="1596" y="913"/>
                    </a:lnTo>
                    <a:lnTo>
                      <a:pt x="1596" y="911"/>
                    </a:lnTo>
                    <a:lnTo>
                      <a:pt x="1598" y="907"/>
                    </a:lnTo>
                    <a:lnTo>
                      <a:pt x="1600" y="907"/>
                    </a:lnTo>
                    <a:lnTo>
                      <a:pt x="1600" y="905"/>
                    </a:lnTo>
                    <a:lnTo>
                      <a:pt x="1600" y="905"/>
                    </a:lnTo>
                    <a:lnTo>
                      <a:pt x="1600" y="903"/>
                    </a:lnTo>
                    <a:lnTo>
                      <a:pt x="1600" y="903"/>
                    </a:lnTo>
                    <a:lnTo>
                      <a:pt x="1600" y="903"/>
                    </a:lnTo>
                    <a:lnTo>
                      <a:pt x="1602" y="902"/>
                    </a:lnTo>
                    <a:lnTo>
                      <a:pt x="1602" y="902"/>
                    </a:lnTo>
                    <a:lnTo>
                      <a:pt x="1602" y="900"/>
                    </a:lnTo>
                    <a:lnTo>
                      <a:pt x="1604" y="900"/>
                    </a:lnTo>
                    <a:lnTo>
                      <a:pt x="1604" y="898"/>
                    </a:lnTo>
                    <a:lnTo>
                      <a:pt x="1604" y="898"/>
                    </a:lnTo>
                    <a:lnTo>
                      <a:pt x="1604" y="896"/>
                    </a:lnTo>
                    <a:lnTo>
                      <a:pt x="1604" y="896"/>
                    </a:lnTo>
                    <a:lnTo>
                      <a:pt x="1604" y="896"/>
                    </a:lnTo>
                    <a:lnTo>
                      <a:pt x="1606" y="894"/>
                    </a:lnTo>
                    <a:lnTo>
                      <a:pt x="1606" y="892"/>
                    </a:lnTo>
                    <a:lnTo>
                      <a:pt x="1608" y="890"/>
                    </a:lnTo>
                    <a:lnTo>
                      <a:pt x="1608" y="886"/>
                    </a:lnTo>
                    <a:lnTo>
                      <a:pt x="1611" y="884"/>
                    </a:lnTo>
                    <a:lnTo>
                      <a:pt x="1611" y="884"/>
                    </a:lnTo>
                    <a:lnTo>
                      <a:pt x="1613" y="883"/>
                    </a:lnTo>
                    <a:lnTo>
                      <a:pt x="1615" y="883"/>
                    </a:lnTo>
                    <a:lnTo>
                      <a:pt x="1615" y="881"/>
                    </a:lnTo>
                    <a:lnTo>
                      <a:pt x="1617" y="881"/>
                    </a:lnTo>
                    <a:lnTo>
                      <a:pt x="1617" y="881"/>
                    </a:lnTo>
                    <a:lnTo>
                      <a:pt x="1617" y="879"/>
                    </a:lnTo>
                    <a:lnTo>
                      <a:pt x="1619" y="879"/>
                    </a:lnTo>
                    <a:lnTo>
                      <a:pt x="1619" y="877"/>
                    </a:lnTo>
                    <a:lnTo>
                      <a:pt x="1619" y="877"/>
                    </a:lnTo>
                    <a:lnTo>
                      <a:pt x="1619" y="877"/>
                    </a:lnTo>
                    <a:lnTo>
                      <a:pt x="1619" y="875"/>
                    </a:lnTo>
                    <a:lnTo>
                      <a:pt x="1619" y="875"/>
                    </a:lnTo>
                    <a:lnTo>
                      <a:pt x="1619" y="873"/>
                    </a:lnTo>
                    <a:lnTo>
                      <a:pt x="1619" y="871"/>
                    </a:lnTo>
                    <a:lnTo>
                      <a:pt x="1617" y="869"/>
                    </a:lnTo>
                    <a:lnTo>
                      <a:pt x="1619" y="867"/>
                    </a:lnTo>
                    <a:lnTo>
                      <a:pt x="1619" y="866"/>
                    </a:lnTo>
                    <a:lnTo>
                      <a:pt x="1617" y="866"/>
                    </a:lnTo>
                    <a:lnTo>
                      <a:pt x="1615" y="864"/>
                    </a:lnTo>
                    <a:lnTo>
                      <a:pt x="1613" y="864"/>
                    </a:lnTo>
                    <a:lnTo>
                      <a:pt x="1611" y="864"/>
                    </a:lnTo>
                    <a:lnTo>
                      <a:pt x="1611" y="864"/>
                    </a:lnTo>
                    <a:lnTo>
                      <a:pt x="1610" y="864"/>
                    </a:lnTo>
                    <a:lnTo>
                      <a:pt x="1610" y="864"/>
                    </a:lnTo>
                    <a:lnTo>
                      <a:pt x="1608" y="862"/>
                    </a:lnTo>
                    <a:lnTo>
                      <a:pt x="1608" y="862"/>
                    </a:lnTo>
                    <a:lnTo>
                      <a:pt x="1610" y="860"/>
                    </a:lnTo>
                    <a:lnTo>
                      <a:pt x="1610" y="860"/>
                    </a:lnTo>
                    <a:lnTo>
                      <a:pt x="1611" y="858"/>
                    </a:lnTo>
                    <a:lnTo>
                      <a:pt x="1613" y="858"/>
                    </a:lnTo>
                    <a:lnTo>
                      <a:pt x="1619" y="852"/>
                    </a:lnTo>
                    <a:lnTo>
                      <a:pt x="1621" y="850"/>
                    </a:lnTo>
                    <a:lnTo>
                      <a:pt x="1625" y="848"/>
                    </a:lnTo>
                    <a:lnTo>
                      <a:pt x="1627" y="848"/>
                    </a:lnTo>
                    <a:lnTo>
                      <a:pt x="1630" y="848"/>
                    </a:lnTo>
                    <a:lnTo>
                      <a:pt x="1644" y="845"/>
                    </a:lnTo>
                    <a:lnTo>
                      <a:pt x="1647" y="845"/>
                    </a:lnTo>
                    <a:lnTo>
                      <a:pt x="1649" y="845"/>
                    </a:lnTo>
                    <a:lnTo>
                      <a:pt x="1651" y="845"/>
                    </a:lnTo>
                    <a:lnTo>
                      <a:pt x="1653" y="845"/>
                    </a:lnTo>
                    <a:lnTo>
                      <a:pt x="1655" y="845"/>
                    </a:lnTo>
                    <a:lnTo>
                      <a:pt x="1657" y="845"/>
                    </a:lnTo>
                    <a:lnTo>
                      <a:pt x="1657" y="843"/>
                    </a:lnTo>
                    <a:lnTo>
                      <a:pt x="1659" y="843"/>
                    </a:lnTo>
                    <a:lnTo>
                      <a:pt x="1661" y="843"/>
                    </a:lnTo>
                    <a:lnTo>
                      <a:pt x="1661" y="843"/>
                    </a:lnTo>
                    <a:lnTo>
                      <a:pt x="1663" y="843"/>
                    </a:lnTo>
                    <a:lnTo>
                      <a:pt x="1663" y="843"/>
                    </a:lnTo>
                    <a:lnTo>
                      <a:pt x="1663" y="843"/>
                    </a:lnTo>
                    <a:lnTo>
                      <a:pt x="1665" y="843"/>
                    </a:lnTo>
                    <a:lnTo>
                      <a:pt x="1665" y="843"/>
                    </a:lnTo>
                    <a:lnTo>
                      <a:pt x="1666" y="843"/>
                    </a:lnTo>
                    <a:lnTo>
                      <a:pt x="1666" y="843"/>
                    </a:lnTo>
                    <a:lnTo>
                      <a:pt x="1668" y="845"/>
                    </a:lnTo>
                    <a:lnTo>
                      <a:pt x="1672" y="847"/>
                    </a:lnTo>
                    <a:lnTo>
                      <a:pt x="1672" y="847"/>
                    </a:lnTo>
                    <a:lnTo>
                      <a:pt x="1674" y="847"/>
                    </a:lnTo>
                    <a:lnTo>
                      <a:pt x="1676" y="848"/>
                    </a:lnTo>
                    <a:lnTo>
                      <a:pt x="1678" y="848"/>
                    </a:lnTo>
                    <a:lnTo>
                      <a:pt x="1680" y="850"/>
                    </a:lnTo>
                    <a:lnTo>
                      <a:pt x="1682" y="850"/>
                    </a:lnTo>
                    <a:lnTo>
                      <a:pt x="1683" y="852"/>
                    </a:lnTo>
                    <a:lnTo>
                      <a:pt x="1685" y="852"/>
                    </a:lnTo>
                    <a:lnTo>
                      <a:pt x="1685" y="852"/>
                    </a:lnTo>
                    <a:lnTo>
                      <a:pt x="1687" y="850"/>
                    </a:lnTo>
                    <a:lnTo>
                      <a:pt x="1689" y="850"/>
                    </a:lnTo>
                    <a:lnTo>
                      <a:pt x="1689" y="850"/>
                    </a:lnTo>
                    <a:lnTo>
                      <a:pt x="1691" y="852"/>
                    </a:lnTo>
                    <a:lnTo>
                      <a:pt x="1693" y="852"/>
                    </a:lnTo>
                    <a:lnTo>
                      <a:pt x="1695" y="854"/>
                    </a:lnTo>
                    <a:lnTo>
                      <a:pt x="1697" y="854"/>
                    </a:lnTo>
                    <a:lnTo>
                      <a:pt x="1699" y="854"/>
                    </a:lnTo>
                    <a:lnTo>
                      <a:pt x="1699" y="858"/>
                    </a:lnTo>
                    <a:lnTo>
                      <a:pt x="1702" y="858"/>
                    </a:lnTo>
                    <a:lnTo>
                      <a:pt x="1702" y="860"/>
                    </a:lnTo>
                    <a:lnTo>
                      <a:pt x="1704" y="860"/>
                    </a:lnTo>
                    <a:lnTo>
                      <a:pt x="1704" y="862"/>
                    </a:lnTo>
                    <a:lnTo>
                      <a:pt x="1704" y="862"/>
                    </a:lnTo>
                    <a:lnTo>
                      <a:pt x="1704" y="862"/>
                    </a:lnTo>
                    <a:lnTo>
                      <a:pt x="1704" y="864"/>
                    </a:lnTo>
                    <a:lnTo>
                      <a:pt x="1704" y="866"/>
                    </a:lnTo>
                    <a:lnTo>
                      <a:pt x="1706" y="866"/>
                    </a:lnTo>
                    <a:lnTo>
                      <a:pt x="1708" y="867"/>
                    </a:lnTo>
                    <a:lnTo>
                      <a:pt x="1708" y="867"/>
                    </a:lnTo>
                    <a:lnTo>
                      <a:pt x="1708" y="869"/>
                    </a:lnTo>
                    <a:lnTo>
                      <a:pt x="1708" y="869"/>
                    </a:lnTo>
                    <a:lnTo>
                      <a:pt x="1708" y="869"/>
                    </a:lnTo>
                    <a:lnTo>
                      <a:pt x="1708" y="869"/>
                    </a:lnTo>
                    <a:lnTo>
                      <a:pt x="1710" y="871"/>
                    </a:lnTo>
                    <a:lnTo>
                      <a:pt x="1710" y="873"/>
                    </a:lnTo>
                    <a:lnTo>
                      <a:pt x="1710" y="875"/>
                    </a:lnTo>
                    <a:lnTo>
                      <a:pt x="1710" y="875"/>
                    </a:lnTo>
                    <a:lnTo>
                      <a:pt x="1712" y="877"/>
                    </a:lnTo>
                    <a:lnTo>
                      <a:pt x="1712" y="879"/>
                    </a:lnTo>
                    <a:lnTo>
                      <a:pt x="1714" y="883"/>
                    </a:lnTo>
                    <a:lnTo>
                      <a:pt x="1714" y="884"/>
                    </a:lnTo>
                    <a:lnTo>
                      <a:pt x="1714" y="884"/>
                    </a:lnTo>
                    <a:lnTo>
                      <a:pt x="1714" y="886"/>
                    </a:lnTo>
                    <a:lnTo>
                      <a:pt x="1714" y="886"/>
                    </a:lnTo>
                    <a:lnTo>
                      <a:pt x="1714" y="888"/>
                    </a:lnTo>
                    <a:lnTo>
                      <a:pt x="1716" y="888"/>
                    </a:lnTo>
                    <a:lnTo>
                      <a:pt x="1716" y="890"/>
                    </a:lnTo>
                    <a:lnTo>
                      <a:pt x="1716" y="890"/>
                    </a:lnTo>
                    <a:lnTo>
                      <a:pt x="1718" y="892"/>
                    </a:lnTo>
                    <a:lnTo>
                      <a:pt x="1718" y="892"/>
                    </a:lnTo>
                    <a:lnTo>
                      <a:pt x="1718" y="894"/>
                    </a:lnTo>
                    <a:lnTo>
                      <a:pt x="1718" y="898"/>
                    </a:lnTo>
                    <a:lnTo>
                      <a:pt x="1718" y="900"/>
                    </a:lnTo>
                    <a:lnTo>
                      <a:pt x="1719" y="902"/>
                    </a:lnTo>
                    <a:lnTo>
                      <a:pt x="1723" y="905"/>
                    </a:lnTo>
                    <a:lnTo>
                      <a:pt x="1723" y="907"/>
                    </a:lnTo>
                    <a:lnTo>
                      <a:pt x="1725" y="909"/>
                    </a:lnTo>
                    <a:lnTo>
                      <a:pt x="1725" y="911"/>
                    </a:lnTo>
                    <a:lnTo>
                      <a:pt x="1725" y="911"/>
                    </a:lnTo>
                    <a:lnTo>
                      <a:pt x="1725" y="911"/>
                    </a:lnTo>
                    <a:lnTo>
                      <a:pt x="1725" y="913"/>
                    </a:lnTo>
                    <a:lnTo>
                      <a:pt x="1725" y="913"/>
                    </a:lnTo>
                    <a:lnTo>
                      <a:pt x="1725" y="915"/>
                    </a:lnTo>
                    <a:lnTo>
                      <a:pt x="1725" y="915"/>
                    </a:lnTo>
                    <a:lnTo>
                      <a:pt x="1725" y="917"/>
                    </a:lnTo>
                    <a:lnTo>
                      <a:pt x="1725" y="917"/>
                    </a:lnTo>
                    <a:lnTo>
                      <a:pt x="1725" y="919"/>
                    </a:lnTo>
                    <a:lnTo>
                      <a:pt x="1727" y="919"/>
                    </a:lnTo>
                    <a:lnTo>
                      <a:pt x="1727" y="919"/>
                    </a:lnTo>
                    <a:lnTo>
                      <a:pt x="1727" y="921"/>
                    </a:lnTo>
                    <a:lnTo>
                      <a:pt x="1729" y="921"/>
                    </a:lnTo>
                    <a:lnTo>
                      <a:pt x="1729" y="921"/>
                    </a:lnTo>
                    <a:lnTo>
                      <a:pt x="1729" y="922"/>
                    </a:lnTo>
                    <a:lnTo>
                      <a:pt x="1729" y="924"/>
                    </a:lnTo>
                    <a:lnTo>
                      <a:pt x="1727" y="926"/>
                    </a:lnTo>
                    <a:lnTo>
                      <a:pt x="1727" y="928"/>
                    </a:lnTo>
                    <a:lnTo>
                      <a:pt x="1727" y="930"/>
                    </a:lnTo>
                    <a:lnTo>
                      <a:pt x="1729" y="930"/>
                    </a:lnTo>
                    <a:lnTo>
                      <a:pt x="1729" y="930"/>
                    </a:lnTo>
                    <a:lnTo>
                      <a:pt x="1729" y="932"/>
                    </a:lnTo>
                    <a:lnTo>
                      <a:pt x="1731" y="932"/>
                    </a:lnTo>
                    <a:lnTo>
                      <a:pt x="1731" y="934"/>
                    </a:lnTo>
                    <a:lnTo>
                      <a:pt x="1731" y="934"/>
                    </a:lnTo>
                    <a:lnTo>
                      <a:pt x="1733" y="934"/>
                    </a:lnTo>
                    <a:lnTo>
                      <a:pt x="1733" y="934"/>
                    </a:lnTo>
                    <a:lnTo>
                      <a:pt x="1735" y="936"/>
                    </a:lnTo>
                    <a:lnTo>
                      <a:pt x="1738" y="936"/>
                    </a:lnTo>
                    <a:lnTo>
                      <a:pt x="1746" y="936"/>
                    </a:lnTo>
                    <a:lnTo>
                      <a:pt x="1746" y="936"/>
                    </a:lnTo>
                    <a:lnTo>
                      <a:pt x="1748" y="936"/>
                    </a:lnTo>
                    <a:lnTo>
                      <a:pt x="1748" y="936"/>
                    </a:lnTo>
                    <a:lnTo>
                      <a:pt x="1748" y="936"/>
                    </a:lnTo>
                    <a:lnTo>
                      <a:pt x="1748" y="938"/>
                    </a:lnTo>
                    <a:lnTo>
                      <a:pt x="1748" y="938"/>
                    </a:lnTo>
                    <a:lnTo>
                      <a:pt x="1752" y="939"/>
                    </a:lnTo>
                    <a:lnTo>
                      <a:pt x="1752" y="939"/>
                    </a:lnTo>
                    <a:lnTo>
                      <a:pt x="1754" y="939"/>
                    </a:lnTo>
                    <a:lnTo>
                      <a:pt x="1754" y="939"/>
                    </a:lnTo>
                    <a:lnTo>
                      <a:pt x="1755" y="939"/>
                    </a:lnTo>
                    <a:lnTo>
                      <a:pt x="1755" y="941"/>
                    </a:lnTo>
                    <a:lnTo>
                      <a:pt x="1757" y="941"/>
                    </a:lnTo>
                    <a:lnTo>
                      <a:pt x="1757" y="941"/>
                    </a:lnTo>
                    <a:lnTo>
                      <a:pt x="1757" y="939"/>
                    </a:lnTo>
                    <a:lnTo>
                      <a:pt x="1757" y="939"/>
                    </a:lnTo>
                    <a:lnTo>
                      <a:pt x="1759" y="939"/>
                    </a:lnTo>
                    <a:lnTo>
                      <a:pt x="1759" y="939"/>
                    </a:lnTo>
                    <a:lnTo>
                      <a:pt x="1759" y="941"/>
                    </a:lnTo>
                    <a:lnTo>
                      <a:pt x="1761" y="941"/>
                    </a:lnTo>
                    <a:lnTo>
                      <a:pt x="1761" y="941"/>
                    </a:lnTo>
                    <a:lnTo>
                      <a:pt x="1761" y="943"/>
                    </a:lnTo>
                    <a:lnTo>
                      <a:pt x="1763" y="943"/>
                    </a:lnTo>
                    <a:lnTo>
                      <a:pt x="1765" y="945"/>
                    </a:lnTo>
                    <a:lnTo>
                      <a:pt x="1767" y="947"/>
                    </a:lnTo>
                    <a:lnTo>
                      <a:pt x="1769" y="949"/>
                    </a:lnTo>
                    <a:lnTo>
                      <a:pt x="1769" y="951"/>
                    </a:lnTo>
                    <a:lnTo>
                      <a:pt x="1771" y="951"/>
                    </a:lnTo>
                    <a:lnTo>
                      <a:pt x="1773" y="951"/>
                    </a:lnTo>
                    <a:lnTo>
                      <a:pt x="1774" y="953"/>
                    </a:lnTo>
                    <a:lnTo>
                      <a:pt x="1776" y="953"/>
                    </a:lnTo>
                    <a:lnTo>
                      <a:pt x="1778" y="955"/>
                    </a:lnTo>
                    <a:lnTo>
                      <a:pt x="1776" y="955"/>
                    </a:lnTo>
                    <a:lnTo>
                      <a:pt x="1776" y="955"/>
                    </a:lnTo>
                    <a:lnTo>
                      <a:pt x="1776" y="957"/>
                    </a:lnTo>
                    <a:lnTo>
                      <a:pt x="1776" y="957"/>
                    </a:lnTo>
                    <a:lnTo>
                      <a:pt x="1776" y="958"/>
                    </a:lnTo>
                    <a:lnTo>
                      <a:pt x="1780" y="962"/>
                    </a:lnTo>
                    <a:lnTo>
                      <a:pt x="1780" y="964"/>
                    </a:lnTo>
                    <a:lnTo>
                      <a:pt x="1780" y="964"/>
                    </a:lnTo>
                    <a:lnTo>
                      <a:pt x="1780" y="966"/>
                    </a:lnTo>
                    <a:lnTo>
                      <a:pt x="1780" y="966"/>
                    </a:lnTo>
                    <a:lnTo>
                      <a:pt x="1780" y="966"/>
                    </a:lnTo>
                    <a:lnTo>
                      <a:pt x="1780" y="966"/>
                    </a:lnTo>
                    <a:lnTo>
                      <a:pt x="1778" y="968"/>
                    </a:lnTo>
                    <a:lnTo>
                      <a:pt x="1778" y="970"/>
                    </a:lnTo>
                    <a:lnTo>
                      <a:pt x="1778" y="970"/>
                    </a:lnTo>
                    <a:lnTo>
                      <a:pt x="1780" y="972"/>
                    </a:lnTo>
                    <a:lnTo>
                      <a:pt x="1780" y="972"/>
                    </a:lnTo>
                    <a:lnTo>
                      <a:pt x="1780" y="972"/>
                    </a:lnTo>
                    <a:lnTo>
                      <a:pt x="1780" y="972"/>
                    </a:lnTo>
                    <a:lnTo>
                      <a:pt x="1780" y="972"/>
                    </a:lnTo>
                    <a:lnTo>
                      <a:pt x="1782" y="974"/>
                    </a:lnTo>
                    <a:lnTo>
                      <a:pt x="1782" y="974"/>
                    </a:lnTo>
                    <a:lnTo>
                      <a:pt x="1782" y="977"/>
                    </a:lnTo>
                    <a:lnTo>
                      <a:pt x="1784" y="977"/>
                    </a:lnTo>
                    <a:lnTo>
                      <a:pt x="1786" y="977"/>
                    </a:lnTo>
                    <a:lnTo>
                      <a:pt x="1786" y="977"/>
                    </a:lnTo>
                    <a:lnTo>
                      <a:pt x="1788" y="977"/>
                    </a:lnTo>
                    <a:lnTo>
                      <a:pt x="1788" y="977"/>
                    </a:lnTo>
                    <a:lnTo>
                      <a:pt x="1790" y="977"/>
                    </a:lnTo>
                    <a:lnTo>
                      <a:pt x="1790" y="977"/>
                    </a:lnTo>
                    <a:lnTo>
                      <a:pt x="1792" y="977"/>
                    </a:lnTo>
                    <a:lnTo>
                      <a:pt x="1793" y="977"/>
                    </a:lnTo>
                    <a:lnTo>
                      <a:pt x="1797" y="977"/>
                    </a:lnTo>
                    <a:lnTo>
                      <a:pt x="1799" y="977"/>
                    </a:lnTo>
                    <a:lnTo>
                      <a:pt x="1803" y="977"/>
                    </a:lnTo>
                    <a:lnTo>
                      <a:pt x="1805" y="977"/>
                    </a:lnTo>
                    <a:lnTo>
                      <a:pt x="1807" y="977"/>
                    </a:lnTo>
                    <a:lnTo>
                      <a:pt x="1807" y="977"/>
                    </a:lnTo>
                    <a:lnTo>
                      <a:pt x="1809" y="977"/>
                    </a:lnTo>
                    <a:lnTo>
                      <a:pt x="1809" y="976"/>
                    </a:lnTo>
                    <a:lnTo>
                      <a:pt x="1809" y="976"/>
                    </a:lnTo>
                    <a:lnTo>
                      <a:pt x="1809" y="976"/>
                    </a:lnTo>
                    <a:lnTo>
                      <a:pt x="1810" y="974"/>
                    </a:lnTo>
                    <a:lnTo>
                      <a:pt x="1810" y="974"/>
                    </a:lnTo>
                    <a:lnTo>
                      <a:pt x="1810" y="972"/>
                    </a:lnTo>
                    <a:lnTo>
                      <a:pt x="1812" y="972"/>
                    </a:lnTo>
                    <a:lnTo>
                      <a:pt x="1812" y="972"/>
                    </a:lnTo>
                    <a:lnTo>
                      <a:pt x="1814" y="972"/>
                    </a:lnTo>
                    <a:lnTo>
                      <a:pt x="1814" y="970"/>
                    </a:lnTo>
                    <a:lnTo>
                      <a:pt x="1816" y="970"/>
                    </a:lnTo>
                    <a:lnTo>
                      <a:pt x="1816" y="970"/>
                    </a:lnTo>
                    <a:lnTo>
                      <a:pt x="1818" y="970"/>
                    </a:lnTo>
                    <a:lnTo>
                      <a:pt x="1818" y="970"/>
                    </a:lnTo>
                    <a:lnTo>
                      <a:pt x="1820" y="970"/>
                    </a:lnTo>
                    <a:lnTo>
                      <a:pt x="1824" y="970"/>
                    </a:lnTo>
                    <a:lnTo>
                      <a:pt x="1824" y="968"/>
                    </a:lnTo>
                    <a:lnTo>
                      <a:pt x="1828" y="966"/>
                    </a:lnTo>
                    <a:lnTo>
                      <a:pt x="1829" y="966"/>
                    </a:lnTo>
                    <a:lnTo>
                      <a:pt x="1831" y="964"/>
                    </a:lnTo>
                    <a:lnTo>
                      <a:pt x="1833" y="964"/>
                    </a:lnTo>
                    <a:lnTo>
                      <a:pt x="1835" y="962"/>
                    </a:lnTo>
                    <a:lnTo>
                      <a:pt x="1837" y="962"/>
                    </a:lnTo>
                    <a:lnTo>
                      <a:pt x="1839" y="964"/>
                    </a:lnTo>
                    <a:lnTo>
                      <a:pt x="1841" y="964"/>
                    </a:lnTo>
                    <a:lnTo>
                      <a:pt x="1841" y="964"/>
                    </a:lnTo>
                    <a:lnTo>
                      <a:pt x="1843" y="966"/>
                    </a:lnTo>
                    <a:lnTo>
                      <a:pt x="1843" y="966"/>
                    </a:lnTo>
                    <a:lnTo>
                      <a:pt x="1843" y="968"/>
                    </a:lnTo>
                    <a:lnTo>
                      <a:pt x="1843" y="968"/>
                    </a:lnTo>
                    <a:lnTo>
                      <a:pt x="1841" y="970"/>
                    </a:lnTo>
                    <a:lnTo>
                      <a:pt x="1841" y="970"/>
                    </a:lnTo>
                    <a:lnTo>
                      <a:pt x="1841" y="974"/>
                    </a:lnTo>
                    <a:lnTo>
                      <a:pt x="1843" y="977"/>
                    </a:lnTo>
                    <a:lnTo>
                      <a:pt x="1843" y="979"/>
                    </a:lnTo>
                    <a:lnTo>
                      <a:pt x="1843" y="979"/>
                    </a:lnTo>
                    <a:lnTo>
                      <a:pt x="1843" y="981"/>
                    </a:lnTo>
                    <a:lnTo>
                      <a:pt x="1841" y="981"/>
                    </a:lnTo>
                    <a:lnTo>
                      <a:pt x="1839" y="983"/>
                    </a:lnTo>
                    <a:lnTo>
                      <a:pt x="1837" y="983"/>
                    </a:lnTo>
                    <a:lnTo>
                      <a:pt x="1837" y="983"/>
                    </a:lnTo>
                    <a:lnTo>
                      <a:pt x="1837" y="983"/>
                    </a:lnTo>
                    <a:lnTo>
                      <a:pt x="1835" y="985"/>
                    </a:lnTo>
                    <a:lnTo>
                      <a:pt x="1835" y="985"/>
                    </a:lnTo>
                    <a:lnTo>
                      <a:pt x="1835" y="985"/>
                    </a:lnTo>
                    <a:lnTo>
                      <a:pt x="1835" y="987"/>
                    </a:lnTo>
                    <a:lnTo>
                      <a:pt x="1835" y="987"/>
                    </a:lnTo>
                    <a:lnTo>
                      <a:pt x="1835" y="989"/>
                    </a:lnTo>
                    <a:lnTo>
                      <a:pt x="1835" y="991"/>
                    </a:lnTo>
                    <a:lnTo>
                      <a:pt x="1835" y="991"/>
                    </a:lnTo>
                    <a:lnTo>
                      <a:pt x="1833" y="991"/>
                    </a:lnTo>
                    <a:lnTo>
                      <a:pt x="1833" y="993"/>
                    </a:lnTo>
                    <a:lnTo>
                      <a:pt x="1833" y="993"/>
                    </a:lnTo>
                    <a:lnTo>
                      <a:pt x="1833" y="995"/>
                    </a:lnTo>
                    <a:lnTo>
                      <a:pt x="1831" y="996"/>
                    </a:lnTo>
                    <a:lnTo>
                      <a:pt x="1831" y="996"/>
                    </a:lnTo>
                    <a:lnTo>
                      <a:pt x="1831" y="998"/>
                    </a:lnTo>
                    <a:lnTo>
                      <a:pt x="1831" y="998"/>
                    </a:lnTo>
                    <a:lnTo>
                      <a:pt x="1831" y="1000"/>
                    </a:lnTo>
                    <a:lnTo>
                      <a:pt x="1829" y="1002"/>
                    </a:lnTo>
                    <a:lnTo>
                      <a:pt x="1829" y="1004"/>
                    </a:lnTo>
                    <a:lnTo>
                      <a:pt x="1829" y="1004"/>
                    </a:lnTo>
                    <a:lnTo>
                      <a:pt x="1829" y="1006"/>
                    </a:lnTo>
                    <a:lnTo>
                      <a:pt x="1829" y="1008"/>
                    </a:lnTo>
                    <a:lnTo>
                      <a:pt x="1829" y="1010"/>
                    </a:lnTo>
                    <a:lnTo>
                      <a:pt x="1828" y="1010"/>
                    </a:lnTo>
                    <a:lnTo>
                      <a:pt x="1828" y="1012"/>
                    </a:lnTo>
                    <a:lnTo>
                      <a:pt x="1828" y="1012"/>
                    </a:lnTo>
                    <a:lnTo>
                      <a:pt x="1828" y="1012"/>
                    </a:lnTo>
                    <a:lnTo>
                      <a:pt x="1826" y="1013"/>
                    </a:lnTo>
                    <a:lnTo>
                      <a:pt x="1826" y="1013"/>
                    </a:lnTo>
                    <a:lnTo>
                      <a:pt x="1826" y="1015"/>
                    </a:lnTo>
                    <a:lnTo>
                      <a:pt x="1826" y="1015"/>
                    </a:lnTo>
                    <a:lnTo>
                      <a:pt x="1826" y="1015"/>
                    </a:lnTo>
                    <a:lnTo>
                      <a:pt x="1824" y="1015"/>
                    </a:lnTo>
                    <a:lnTo>
                      <a:pt x="1824" y="1017"/>
                    </a:lnTo>
                    <a:lnTo>
                      <a:pt x="1824" y="1017"/>
                    </a:lnTo>
                    <a:lnTo>
                      <a:pt x="1824" y="1017"/>
                    </a:lnTo>
                    <a:lnTo>
                      <a:pt x="1824" y="1019"/>
                    </a:lnTo>
                    <a:lnTo>
                      <a:pt x="1824" y="1019"/>
                    </a:lnTo>
                    <a:lnTo>
                      <a:pt x="1824" y="1019"/>
                    </a:lnTo>
                    <a:lnTo>
                      <a:pt x="1822" y="1021"/>
                    </a:lnTo>
                    <a:lnTo>
                      <a:pt x="1824" y="1021"/>
                    </a:lnTo>
                    <a:lnTo>
                      <a:pt x="1822" y="1023"/>
                    </a:lnTo>
                    <a:lnTo>
                      <a:pt x="1822" y="1023"/>
                    </a:lnTo>
                    <a:lnTo>
                      <a:pt x="1820" y="1023"/>
                    </a:lnTo>
                    <a:lnTo>
                      <a:pt x="1820" y="1023"/>
                    </a:lnTo>
                    <a:lnTo>
                      <a:pt x="1820" y="1023"/>
                    </a:lnTo>
                    <a:lnTo>
                      <a:pt x="1818" y="1025"/>
                    </a:lnTo>
                    <a:lnTo>
                      <a:pt x="1818" y="1025"/>
                    </a:lnTo>
                    <a:lnTo>
                      <a:pt x="1818" y="1027"/>
                    </a:lnTo>
                    <a:lnTo>
                      <a:pt x="1818" y="1027"/>
                    </a:lnTo>
                    <a:lnTo>
                      <a:pt x="1818" y="1029"/>
                    </a:lnTo>
                    <a:lnTo>
                      <a:pt x="1818" y="1029"/>
                    </a:lnTo>
                    <a:lnTo>
                      <a:pt x="1818" y="1031"/>
                    </a:lnTo>
                    <a:lnTo>
                      <a:pt x="1818" y="1032"/>
                    </a:lnTo>
                    <a:lnTo>
                      <a:pt x="1816" y="1034"/>
                    </a:lnTo>
                    <a:lnTo>
                      <a:pt x="1814" y="1034"/>
                    </a:lnTo>
                    <a:lnTo>
                      <a:pt x="1814" y="1034"/>
                    </a:lnTo>
                    <a:lnTo>
                      <a:pt x="1810" y="1032"/>
                    </a:lnTo>
                    <a:lnTo>
                      <a:pt x="1807" y="1032"/>
                    </a:lnTo>
                    <a:lnTo>
                      <a:pt x="1805" y="1031"/>
                    </a:lnTo>
                    <a:lnTo>
                      <a:pt x="1799" y="1031"/>
                    </a:lnTo>
                    <a:lnTo>
                      <a:pt x="1799" y="1031"/>
                    </a:lnTo>
                    <a:lnTo>
                      <a:pt x="1799" y="1029"/>
                    </a:lnTo>
                    <a:lnTo>
                      <a:pt x="1797" y="1029"/>
                    </a:lnTo>
                    <a:lnTo>
                      <a:pt x="1797" y="1029"/>
                    </a:lnTo>
                    <a:lnTo>
                      <a:pt x="1793" y="1032"/>
                    </a:lnTo>
                    <a:lnTo>
                      <a:pt x="1793" y="1032"/>
                    </a:lnTo>
                    <a:lnTo>
                      <a:pt x="1793" y="1032"/>
                    </a:lnTo>
                    <a:lnTo>
                      <a:pt x="1793" y="1034"/>
                    </a:lnTo>
                    <a:lnTo>
                      <a:pt x="1792" y="1034"/>
                    </a:lnTo>
                    <a:lnTo>
                      <a:pt x="1792" y="1034"/>
                    </a:lnTo>
                    <a:lnTo>
                      <a:pt x="1792" y="1036"/>
                    </a:lnTo>
                    <a:lnTo>
                      <a:pt x="1790" y="1036"/>
                    </a:lnTo>
                    <a:lnTo>
                      <a:pt x="1790" y="1036"/>
                    </a:lnTo>
                    <a:lnTo>
                      <a:pt x="1790" y="1036"/>
                    </a:lnTo>
                    <a:lnTo>
                      <a:pt x="1788" y="1036"/>
                    </a:lnTo>
                    <a:lnTo>
                      <a:pt x="1788" y="1036"/>
                    </a:lnTo>
                    <a:lnTo>
                      <a:pt x="1786" y="1036"/>
                    </a:lnTo>
                    <a:lnTo>
                      <a:pt x="1784" y="1036"/>
                    </a:lnTo>
                    <a:lnTo>
                      <a:pt x="1784" y="1038"/>
                    </a:lnTo>
                    <a:lnTo>
                      <a:pt x="1784" y="1038"/>
                    </a:lnTo>
                    <a:lnTo>
                      <a:pt x="1784" y="1038"/>
                    </a:lnTo>
                    <a:lnTo>
                      <a:pt x="1784" y="1038"/>
                    </a:lnTo>
                    <a:lnTo>
                      <a:pt x="1784" y="1040"/>
                    </a:lnTo>
                    <a:lnTo>
                      <a:pt x="1784" y="1040"/>
                    </a:lnTo>
                    <a:lnTo>
                      <a:pt x="1784" y="1042"/>
                    </a:lnTo>
                    <a:lnTo>
                      <a:pt x="1784" y="1044"/>
                    </a:lnTo>
                    <a:lnTo>
                      <a:pt x="1786" y="1046"/>
                    </a:lnTo>
                    <a:lnTo>
                      <a:pt x="1788" y="1051"/>
                    </a:lnTo>
                    <a:lnTo>
                      <a:pt x="1788" y="1055"/>
                    </a:lnTo>
                    <a:lnTo>
                      <a:pt x="1788" y="1057"/>
                    </a:lnTo>
                    <a:lnTo>
                      <a:pt x="1786" y="1061"/>
                    </a:lnTo>
                    <a:lnTo>
                      <a:pt x="1786" y="1065"/>
                    </a:lnTo>
                    <a:lnTo>
                      <a:pt x="1786" y="1065"/>
                    </a:lnTo>
                    <a:lnTo>
                      <a:pt x="1786" y="1067"/>
                    </a:lnTo>
                    <a:lnTo>
                      <a:pt x="1786" y="1067"/>
                    </a:lnTo>
                    <a:lnTo>
                      <a:pt x="1788" y="1067"/>
                    </a:lnTo>
                    <a:lnTo>
                      <a:pt x="1788" y="1067"/>
                    </a:lnTo>
                    <a:lnTo>
                      <a:pt x="1788" y="1069"/>
                    </a:lnTo>
                    <a:lnTo>
                      <a:pt x="1788" y="1069"/>
                    </a:lnTo>
                    <a:lnTo>
                      <a:pt x="1788" y="1070"/>
                    </a:lnTo>
                    <a:lnTo>
                      <a:pt x="1786" y="1072"/>
                    </a:lnTo>
                    <a:lnTo>
                      <a:pt x="1786" y="1074"/>
                    </a:lnTo>
                    <a:lnTo>
                      <a:pt x="1786" y="1076"/>
                    </a:lnTo>
                    <a:lnTo>
                      <a:pt x="1786" y="1076"/>
                    </a:lnTo>
                    <a:lnTo>
                      <a:pt x="1784" y="1078"/>
                    </a:lnTo>
                    <a:lnTo>
                      <a:pt x="1784" y="1078"/>
                    </a:lnTo>
                    <a:lnTo>
                      <a:pt x="1784" y="1080"/>
                    </a:lnTo>
                    <a:lnTo>
                      <a:pt x="1782" y="1080"/>
                    </a:lnTo>
                    <a:lnTo>
                      <a:pt x="1782" y="1080"/>
                    </a:lnTo>
                    <a:lnTo>
                      <a:pt x="1782" y="1080"/>
                    </a:lnTo>
                    <a:lnTo>
                      <a:pt x="1776" y="1080"/>
                    </a:lnTo>
                    <a:lnTo>
                      <a:pt x="1776" y="1080"/>
                    </a:lnTo>
                    <a:lnTo>
                      <a:pt x="1776" y="1080"/>
                    </a:lnTo>
                    <a:lnTo>
                      <a:pt x="1774" y="1082"/>
                    </a:lnTo>
                    <a:lnTo>
                      <a:pt x="1774" y="1082"/>
                    </a:lnTo>
                    <a:lnTo>
                      <a:pt x="1774" y="1082"/>
                    </a:lnTo>
                    <a:lnTo>
                      <a:pt x="1774" y="1082"/>
                    </a:lnTo>
                    <a:lnTo>
                      <a:pt x="1774" y="1082"/>
                    </a:lnTo>
                    <a:lnTo>
                      <a:pt x="1774" y="1082"/>
                    </a:lnTo>
                    <a:lnTo>
                      <a:pt x="1774" y="1084"/>
                    </a:lnTo>
                    <a:lnTo>
                      <a:pt x="1776" y="1084"/>
                    </a:lnTo>
                    <a:lnTo>
                      <a:pt x="1776" y="1084"/>
                    </a:lnTo>
                    <a:lnTo>
                      <a:pt x="1776" y="1084"/>
                    </a:lnTo>
                    <a:lnTo>
                      <a:pt x="1776" y="1086"/>
                    </a:lnTo>
                    <a:lnTo>
                      <a:pt x="1776" y="1086"/>
                    </a:lnTo>
                    <a:lnTo>
                      <a:pt x="1776" y="1087"/>
                    </a:lnTo>
                    <a:lnTo>
                      <a:pt x="1776" y="1087"/>
                    </a:lnTo>
                    <a:lnTo>
                      <a:pt x="1778" y="1089"/>
                    </a:lnTo>
                    <a:lnTo>
                      <a:pt x="1778" y="1089"/>
                    </a:lnTo>
                    <a:lnTo>
                      <a:pt x="1778" y="1089"/>
                    </a:lnTo>
                    <a:lnTo>
                      <a:pt x="1778" y="1091"/>
                    </a:lnTo>
                    <a:lnTo>
                      <a:pt x="1780" y="1089"/>
                    </a:lnTo>
                    <a:lnTo>
                      <a:pt x="1780" y="1087"/>
                    </a:lnTo>
                    <a:lnTo>
                      <a:pt x="1780" y="1086"/>
                    </a:lnTo>
                    <a:lnTo>
                      <a:pt x="1778" y="1084"/>
                    </a:lnTo>
                    <a:lnTo>
                      <a:pt x="1780" y="1084"/>
                    </a:lnTo>
                    <a:lnTo>
                      <a:pt x="1784" y="1084"/>
                    </a:lnTo>
                    <a:lnTo>
                      <a:pt x="1784" y="1084"/>
                    </a:lnTo>
                    <a:lnTo>
                      <a:pt x="1786" y="1084"/>
                    </a:lnTo>
                    <a:lnTo>
                      <a:pt x="1788" y="1082"/>
                    </a:lnTo>
                    <a:lnTo>
                      <a:pt x="1790" y="1082"/>
                    </a:lnTo>
                    <a:lnTo>
                      <a:pt x="1790" y="1080"/>
                    </a:lnTo>
                    <a:lnTo>
                      <a:pt x="1793" y="1074"/>
                    </a:lnTo>
                    <a:lnTo>
                      <a:pt x="1797" y="1070"/>
                    </a:lnTo>
                    <a:lnTo>
                      <a:pt x="1799" y="1070"/>
                    </a:lnTo>
                    <a:lnTo>
                      <a:pt x="1799" y="1072"/>
                    </a:lnTo>
                    <a:lnTo>
                      <a:pt x="1799" y="1072"/>
                    </a:lnTo>
                    <a:lnTo>
                      <a:pt x="1797" y="1074"/>
                    </a:lnTo>
                    <a:lnTo>
                      <a:pt x="1797" y="1074"/>
                    </a:lnTo>
                    <a:lnTo>
                      <a:pt x="1799" y="1074"/>
                    </a:lnTo>
                    <a:lnTo>
                      <a:pt x="1801" y="1072"/>
                    </a:lnTo>
                    <a:lnTo>
                      <a:pt x="1803" y="1072"/>
                    </a:lnTo>
                    <a:lnTo>
                      <a:pt x="1805" y="1070"/>
                    </a:lnTo>
                    <a:lnTo>
                      <a:pt x="1805" y="1072"/>
                    </a:lnTo>
                    <a:lnTo>
                      <a:pt x="1805" y="1074"/>
                    </a:lnTo>
                    <a:lnTo>
                      <a:pt x="1805" y="1078"/>
                    </a:lnTo>
                    <a:lnTo>
                      <a:pt x="1807" y="1078"/>
                    </a:lnTo>
                    <a:lnTo>
                      <a:pt x="1809" y="1078"/>
                    </a:lnTo>
                    <a:lnTo>
                      <a:pt x="1810" y="1078"/>
                    </a:lnTo>
                    <a:lnTo>
                      <a:pt x="1810" y="1080"/>
                    </a:lnTo>
                    <a:lnTo>
                      <a:pt x="1814" y="1080"/>
                    </a:lnTo>
                    <a:lnTo>
                      <a:pt x="1816" y="1082"/>
                    </a:lnTo>
                    <a:lnTo>
                      <a:pt x="1820" y="1082"/>
                    </a:lnTo>
                    <a:lnTo>
                      <a:pt x="1824" y="1082"/>
                    </a:lnTo>
                    <a:lnTo>
                      <a:pt x="1828" y="1080"/>
                    </a:lnTo>
                    <a:lnTo>
                      <a:pt x="1831" y="1078"/>
                    </a:lnTo>
                    <a:lnTo>
                      <a:pt x="1845" y="1070"/>
                    </a:lnTo>
                    <a:lnTo>
                      <a:pt x="1850" y="1065"/>
                    </a:lnTo>
                    <a:lnTo>
                      <a:pt x="1856" y="1059"/>
                    </a:lnTo>
                    <a:lnTo>
                      <a:pt x="1860" y="1053"/>
                    </a:lnTo>
                    <a:lnTo>
                      <a:pt x="1862" y="1050"/>
                    </a:lnTo>
                    <a:lnTo>
                      <a:pt x="1867" y="1044"/>
                    </a:lnTo>
                    <a:lnTo>
                      <a:pt x="1896" y="1012"/>
                    </a:lnTo>
                    <a:lnTo>
                      <a:pt x="1898" y="1008"/>
                    </a:lnTo>
                    <a:lnTo>
                      <a:pt x="1900" y="1006"/>
                    </a:lnTo>
                    <a:lnTo>
                      <a:pt x="1901" y="1002"/>
                    </a:lnTo>
                    <a:lnTo>
                      <a:pt x="1901" y="998"/>
                    </a:lnTo>
                    <a:lnTo>
                      <a:pt x="1903" y="995"/>
                    </a:lnTo>
                    <a:lnTo>
                      <a:pt x="1911" y="985"/>
                    </a:lnTo>
                    <a:lnTo>
                      <a:pt x="1917" y="976"/>
                    </a:lnTo>
                    <a:lnTo>
                      <a:pt x="1920" y="972"/>
                    </a:lnTo>
                    <a:lnTo>
                      <a:pt x="1926" y="966"/>
                    </a:lnTo>
                    <a:lnTo>
                      <a:pt x="1928" y="964"/>
                    </a:lnTo>
                    <a:lnTo>
                      <a:pt x="1930" y="960"/>
                    </a:lnTo>
                    <a:lnTo>
                      <a:pt x="1930" y="958"/>
                    </a:lnTo>
                    <a:lnTo>
                      <a:pt x="1932" y="955"/>
                    </a:lnTo>
                    <a:lnTo>
                      <a:pt x="1932" y="953"/>
                    </a:lnTo>
                    <a:lnTo>
                      <a:pt x="1932" y="953"/>
                    </a:lnTo>
                    <a:lnTo>
                      <a:pt x="1934" y="951"/>
                    </a:lnTo>
                    <a:lnTo>
                      <a:pt x="1934" y="949"/>
                    </a:lnTo>
                    <a:lnTo>
                      <a:pt x="1934" y="949"/>
                    </a:lnTo>
                    <a:lnTo>
                      <a:pt x="1934" y="947"/>
                    </a:lnTo>
                    <a:lnTo>
                      <a:pt x="1932" y="947"/>
                    </a:lnTo>
                    <a:lnTo>
                      <a:pt x="1934" y="943"/>
                    </a:lnTo>
                    <a:lnTo>
                      <a:pt x="1936" y="938"/>
                    </a:lnTo>
                    <a:lnTo>
                      <a:pt x="1936" y="934"/>
                    </a:lnTo>
                    <a:lnTo>
                      <a:pt x="1936" y="932"/>
                    </a:lnTo>
                    <a:lnTo>
                      <a:pt x="1936" y="930"/>
                    </a:lnTo>
                    <a:lnTo>
                      <a:pt x="1936" y="928"/>
                    </a:lnTo>
                    <a:lnTo>
                      <a:pt x="1936" y="926"/>
                    </a:lnTo>
                    <a:lnTo>
                      <a:pt x="1937" y="924"/>
                    </a:lnTo>
                    <a:lnTo>
                      <a:pt x="1937" y="922"/>
                    </a:lnTo>
                    <a:lnTo>
                      <a:pt x="1937" y="922"/>
                    </a:lnTo>
                    <a:lnTo>
                      <a:pt x="1936" y="919"/>
                    </a:lnTo>
                    <a:lnTo>
                      <a:pt x="1936" y="917"/>
                    </a:lnTo>
                    <a:lnTo>
                      <a:pt x="1936" y="913"/>
                    </a:lnTo>
                    <a:lnTo>
                      <a:pt x="1936" y="911"/>
                    </a:lnTo>
                    <a:lnTo>
                      <a:pt x="1936" y="909"/>
                    </a:lnTo>
                    <a:lnTo>
                      <a:pt x="1937" y="900"/>
                    </a:lnTo>
                    <a:lnTo>
                      <a:pt x="1943" y="888"/>
                    </a:lnTo>
                    <a:lnTo>
                      <a:pt x="1943" y="886"/>
                    </a:lnTo>
                    <a:lnTo>
                      <a:pt x="1945" y="884"/>
                    </a:lnTo>
                    <a:lnTo>
                      <a:pt x="1949" y="881"/>
                    </a:lnTo>
                    <a:lnTo>
                      <a:pt x="1949" y="879"/>
                    </a:lnTo>
                    <a:lnTo>
                      <a:pt x="1951" y="875"/>
                    </a:lnTo>
                    <a:lnTo>
                      <a:pt x="1951" y="873"/>
                    </a:lnTo>
                    <a:lnTo>
                      <a:pt x="1951" y="873"/>
                    </a:lnTo>
                    <a:lnTo>
                      <a:pt x="1949" y="871"/>
                    </a:lnTo>
                    <a:lnTo>
                      <a:pt x="1949" y="871"/>
                    </a:lnTo>
                    <a:lnTo>
                      <a:pt x="1947" y="869"/>
                    </a:lnTo>
                    <a:lnTo>
                      <a:pt x="1947" y="869"/>
                    </a:lnTo>
                    <a:lnTo>
                      <a:pt x="1947" y="867"/>
                    </a:lnTo>
                    <a:lnTo>
                      <a:pt x="1947" y="867"/>
                    </a:lnTo>
                    <a:lnTo>
                      <a:pt x="1947" y="867"/>
                    </a:lnTo>
                    <a:lnTo>
                      <a:pt x="1947" y="866"/>
                    </a:lnTo>
                    <a:lnTo>
                      <a:pt x="1949" y="862"/>
                    </a:lnTo>
                    <a:lnTo>
                      <a:pt x="1949" y="860"/>
                    </a:lnTo>
                    <a:lnTo>
                      <a:pt x="1947" y="858"/>
                    </a:lnTo>
                    <a:lnTo>
                      <a:pt x="1947" y="858"/>
                    </a:lnTo>
                    <a:lnTo>
                      <a:pt x="1943" y="854"/>
                    </a:lnTo>
                    <a:lnTo>
                      <a:pt x="1941" y="854"/>
                    </a:lnTo>
                    <a:lnTo>
                      <a:pt x="1947" y="854"/>
                    </a:lnTo>
                    <a:lnTo>
                      <a:pt x="1949" y="854"/>
                    </a:lnTo>
                    <a:lnTo>
                      <a:pt x="1951" y="850"/>
                    </a:lnTo>
                    <a:lnTo>
                      <a:pt x="1949" y="848"/>
                    </a:lnTo>
                    <a:lnTo>
                      <a:pt x="1947" y="847"/>
                    </a:lnTo>
                    <a:lnTo>
                      <a:pt x="1943" y="845"/>
                    </a:lnTo>
                    <a:lnTo>
                      <a:pt x="1941" y="843"/>
                    </a:lnTo>
                    <a:lnTo>
                      <a:pt x="1937" y="841"/>
                    </a:lnTo>
                    <a:lnTo>
                      <a:pt x="1936" y="839"/>
                    </a:lnTo>
                    <a:lnTo>
                      <a:pt x="1934" y="837"/>
                    </a:lnTo>
                    <a:lnTo>
                      <a:pt x="1930" y="833"/>
                    </a:lnTo>
                    <a:lnTo>
                      <a:pt x="1928" y="831"/>
                    </a:lnTo>
                    <a:lnTo>
                      <a:pt x="1926" y="829"/>
                    </a:lnTo>
                    <a:lnTo>
                      <a:pt x="1924" y="828"/>
                    </a:lnTo>
                    <a:lnTo>
                      <a:pt x="1922" y="828"/>
                    </a:lnTo>
                    <a:lnTo>
                      <a:pt x="1920" y="829"/>
                    </a:lnTo>
                    <a:lnTo>
                      <a:pt x="1917" y="829"/>
                    </a:lnTo>
                    <a:lnTo>
                      <a:pt x="1915" y="829"/>
                    </a:lnTo>
                    <a:lnTo>
                      <a:pt x="1907" y="828"/>
                    </a:lnTo>
                    <a:lnTo>
                      <a:pt x="1905" y="828"/>
                    </a:lnTo>
                    <a:lnTo>
                      <a:pt x="1907" y="828"/>
                    </a:lnTo>
                    <a:lnTo>
                      <a:pt x="1907" y="831"/>
                    </a:lnTo>
                    <a:lnTo>
                      <a:pt x="1907" y="835"/>
                    </a:lnTo>
                    <a:lnTo>
                      <a:pt x="1907" y="837"/>
                    </a:lnTo>
                    <a:lnTo>
                      <a:pt x="1907" y="839"/>
                    </a:lnTo>
                    <a:lnTo>
                      <a:pt x="1905" y="841"/>
                    </a:lnTo>
                    <a:lnTo>
                      <a:pt x="1903" y="843"/>
                    </a:lnTo>
                    <a:lnTo>
                      <a:pt x="1901" y="843"/>
                    </a:lnTo>
                    <a:lnTo>
                      <a:pt x="1900" y="843"/>
                    </a:lnTo>
                    <a:lnTo>
                      <a:pt x="1901" y="841"/>
                    </a:lnTo>
                    <a:lnTo>
                      <a:pt x="1903" y="839"/>
                    </a:lnTo>
                    <a:lnTo>
                      <a:pt x="1903" y="837"/>
                    </a:lnTo>
                    <a:lnTo>
                      <a:pt x="1905" y="835"/>
                    </a:lnTo>
                    <a:lnTo>
                      <a:pt x="1903" y="835"/>
                    </a:lnTo>
                    <a:lnTo>
                      <a:pt x="1903" y="835"/>
                    </a:lnTo>
                    <a:lnTo>
                      <a:pt x="1900" y="837"/>
                    </a:lnTo>
                    <a:lnTo>
                      <a:pt x="1898" y="841"/>
                    </a:lnTo>
                    <a:lnTo>
                      <a:pt x="1892" y="843"/>
                    </a:lnTo>
                    <a:lnTo>
                      <a:pt x="1886" y="845"/>
                    </a:lnTo>
                    <a:lnTo>
                      <a:pt x="1882" y="843"/>
                    </a:lnTo>
                    <a:lnTo>
                      <a:pt x="1888" y="839"/>
                    </a:lnTo>
                    <a:lnTo>
                      <a:pt x="1894" y="835"/>
                    </a:lnTo>
                    <a:lnTo>
                      <a:pt x="1890" y="833"/>
                    </a:lnTo>
                    <a:lnTo>
                      <a:pt x="1888" y="833"/>
                    </a:lnTo>
                    <a:lnTo>
                      <a:pt x="1886" y="833"/>
                    </a:lnTo>
                    <a:lnTo>
                      <a:pt x="1884" y="831"/>
                    </a:lnTo>
                    <a:lnTo>
                      <a:pt x="1886" y="831"/>
                    </a:lnTo>
                    <a:lnTo>
                      <a:pt x="1888" y="829"/>
                    </a:lnTo>
                    <a:lnTo>
                      <a:pt x="1890" y="828"/>
                    </a:lnTo>
                    <a:lnTo>
                      <a:pt x="1888" y="828"/>
                    </a:lnTo>
                    <a:lnTo>
                      <a:pt x="1886" y="828"/>
                    </a:lnTo>
                    <a:lnTo>
                      <a:pt x="1884" y="828"/>
                    </a:lnTo>
                    <a:lnTo>
                      <a:pt x="1882" y="829"/>
                    </a:lnTo>
                    <a:lnTo>
                      <a:pt x="1882" y="831"/>
                    </a:lnTo>
                    <a:lnTo>
                      <a:pt x="1882" y="831"/>
                    </a:lnTo>
                    <a:lnTo>
                      <a:pt x="1882" y="833"/>
                    </a:lnTo>
                    <a:lnTo>
                      <a:pt x="1882" y="835"/>
                    </a:lnTo>
                    <a:lnTo>
                      <a:pt x="1882" y="837"/>
                    </a:lnTo>
                    <a:lnTo>
                      <a:pt x="1881" y="837"/>
                    </a:lnTo>
                    <a:lnTo>
                      <a:pt x="1879" y="837"/>
                    </a:lnTo>
                    <a:lnTo>
                      <a:pt x="1877" y="837"/>
                    </a:lnTo>
                    <a:lnTo>
                      <a:pt x="1875" y="837"/>
                    </a:lnTo>
                    <a:lnTo>
                      <a:pt x="1875" y="835"/>
                    </a:lnTo>
                    <a:lnTo>
                      <a:pt x="1875" y="833"/>
                    </a:lnTo>
                    <a:lnTo>
                      <a:pt x="1877" y="826"/>
                    </a:lnTo>
                    <a:lnTo>
                      <a:pt x="1877" y="824"/>
                    </a:lnTo>
                    <a:lnTo>
                      <a:pt x="1877" y="822"/>
                    </a:lnTo>
                    <a:lnTo>
                      <a:pt x="1877" y="820"/>
                    </a:lnTo>
                    <a:lnTo>
                      <a:pt x="1875" y="820"/>
                    </a:lnTo>
                    <a:lnTo>
                      <a:pt x="1864" y="820"/>
                    </a:lnTo>
                    <a:lnTo>
                      <a:pt x="1860" y="820"/>
                    </a:lnTo>
                    <a:lnTo>
                      <a:pt x="1854" y="818"/>
                    </a:lnTo>
                    <a:lnTo>
                      <a:pt x="1852" y="816"/>
                    </a:lnTo>
                    <a:lnTo>
                      <a:pt x="1852" y="814"/>
                    </a:lnTo>
                    <a:lnTo>
                      <a:pt x="1854" y="812"/>
                    </a:lnTo>
                    <a:lnTo>
                      <a:pt x="1856" y="810"/>
                    </a:lnTo>
                    <a:lnTo>
                      <a:pt x="1864" y="807"/>
                    </a:lnTo>
                    <a:lnTo>
                      <a:pt x="1865" y="805"/>
                    </a:lnTo>
                    <a:lnTo>
                      <a:pt x="1867" y="805"/>
                    </a:lnTo>
                    <a:lnTo>
                      <a:pt x="1869" y="801"/>
                    </a:lnTo>
                    <a:lnTo>
                      <a:pt x="1871" y="801"/>
                    </a:lnTo>
                    <a:lnTo>
                      <a:pt x="1886" y="792"/>
                    </a:lnTo>
                    <a:lnTo>
                      <a:pt x="1892" y="786"/>
                    </a:lnTo>
                    <a:lnTo>
                      <a:pt x="1903" y="774"/>
                    </a:lnTo>
                    <a:lnTo>
                      <a:pt x="1924" y="759"/>
                    </a:lnTo>
                    <a:lnTo>
                      <a:pt x="1928" y="755"/>
                    </a:lnTo>
                    <a:lnTo>
                      <a:pt x="1930" y="754"/>
                    </a:lnTo>
                    <a:lnTo>
                      <a:pt x="1934" y="754"/>
                    </a:lnTo>
                    <a:lnTo>
                      <a:pt x="1934" y="752"/>
                    </a:lnTo>
                    <a:lnTo>
                      <a:pt x="1936" y="752"/>
                    </a:lnTo>
                    <a:lnTo>
                      <a:pt x="1939" y="744"/>
                    </a:lnTo>
                    <a:lnTo>
                      <a:pt x="1941" y="740"/>
                    </a:lnTo>
                    <a:lnTo>
                      <a:pt x="1945" y="738"/>
                    </a:lnTo>
                    <a:lnTo>
                      <a:pt x="1949" y="735"/>
                    </a:lnTo>
                    <a:lnTo>
                      <a:pt x="1953" y="733"/>
                    </a:lnTo>
                    <a:lnTo>
                      <a:pt x="1960" y="723"/>
                    </a:lnTo>
                    <a:lnTo>
                      <a:pt x="1964" y="721"/>
                    </a:lnTo>
                    <a:lnTo>
                      <a:pt x="1968" y="719"/>
                    </a:lnTo>
                    <a:lnTo>
                      <a:pt x="1972" y="718"/>
                    </a:lnTo>
                    <a:lnTo>
                      <a:pt x="1977" y="716"/>
                    </a:lnTo>
                    <a:lnTo>
                      <a:pt x="1979" y="716"/>
                    </a:lnTo>
                    <a:lnTo>
                      <a:pt x="1983" y="716"/>
                    </a:lnTo>
                    <a:lnTo>
                      <a:pt x="1985" y="716"/>
                    </a:lnTo>
                    <a:lnTo>
                      <a:pt x="1987" y="716"/>
                    </a:lnTo>
                    <a:lnTo>
                      <a:pt x="1991" y="714"/>
                    </a:lnTo>
                    <a:lnTo>
                      <a:pt x="2015" y="714"/>
                    </a:lnTo>
                    <a:lnTo>
                      <a:pt x="2017" y="714"/>
                    </a:lnTo>
                    <a:lnTo>
                      <a:pt x="2019" y="716"/>
                    </a:lnTo>
                    <a:lnTo>
                      <a:pt x="2021" y="716"/>
                    </a:lnTo>
                    <a:lnTo>
                      <a:pt x="2025" y="719"/>
                    </a:lnTo>
                    <a:lnTo>
                      <a:pt x="2027" y="719"/>
                    </a:lnTo>
                    <a:lnTo>
                      <a:pt x="2028" y="718"/>
                    </a:lnTo>
                    <a:lnTo>
                      <a:pt x="2028" y="718"/>
                    </a:lnTo>
                    <a:lnTo>
                      <a:pt x="2030" y="714"/>
                    </a:lnTo>
                    <a:lnTo>
                      <a:pt x="2030" y="714"/>
                    </a:lnTo>
                    <a:lnTo>
                      <a:pt x="2032" y="714"/>
                    </a:lnTo>
                    <a:lnTo>
                      <a:pt x="2034" y="714"/>
                    </a:lnTo>
                    <a:lnTo>
                      <a:pt x="2034" y="714"/>
                    </a:lnTo>
                    <a:lnTo>
                      <a:pt x="2036" y="714"/>
                    </a:lnTo>
                    <a:lnTo>
                      <a:pt x="2045" y="718"/>
                    </a:lnTo>
                    <a:lnTo>
                      <a:pt x="2049" y="718"/>
                    </a:lnTo>
                    <a:lnTo>
                      <a:pt x="2049" y="716"/>
                    </a:lnTo>
                    <a:lnTo>
                      <a:pt x="2053" y="714"/>
                    </a:lnTo>
                    <a:lnTo>
                      <a:pt x="2057" y="714"/>
                    </a:lnTo>
                    <a:lnTo>
                      <a:pt x="2059" y="714"/>
                    </a:lnTo>
                    <a:lnTo>
                      <a:pt x="2061" y="716"/>
                    </a:lnTo>
                    <a:lnTo>
                      <a:pt x="2063" y="718"/>
                    </a:lnTo>
                    <a:lnTo>
                      <a:pt x="2064" y="718"/>
                    </a:lnTo>
                    <a:lnTo>
                      <a:pt x="2068" y="718"/>
                    </a:lnTo>
                    <a:lnTo>
                      <a:pt x="2070" y="718"/>
                    </a:lnTo>
                    <a:lnTo>
                      <a:pt x="2070" y="716"/>
                    </a:lnTo>
                    <a:lnTo>
                      <a:pt x="2070" y="714"/>
                    </a:lnTo>
                    <a:lnTo>
                      <a:pt x="2070" y="714"/>
                    </a:lnTo>
                    <a:lnTo>
                      <a:pt x="2068" y="716"/>
                    </a:lnTo>
                    <a:lnTo>
                      <a:pt x="2068" y="716"/>
                    </a:lnTo>
                    <a:lnTo>
                      <a:pt x="2068" y="714"/>
                    </a:lnTo>
                    <a:lnTo>
                      <a:pt x="2066" y="714"/>
                    </a:lnTo>
                    <a:lnTo>
                      <a:pt x="2068" y="712"/>
                    </a:lnTo>
                    <a:lnTo>
                      <a:pt x="2068" y="712"/>
                    </a:lnTo>
                    <a:lnTo>
                      <a:pt x="2070" y="712"/>
                    </a:lnTo>
                    <a:lnTo>
                      <a:pt x="2072" y="712"/>
                    </a:lnTo>
                    <a:lnTo>
                      <a:pt x="2074" y="712"/>
                    </a:lnTo>
                    <a:lnTo>
                      <a:pt x="2076" y="712"/>
                    </a:lnTo>
                    <a:lnTo>
                      <a:pt x="2074" y="710"/>
                    </a:lnTo>
                    <a:lnTo>
                      <a:pt x="2074" y="710"/>
                    </a:lnTo>
                    <a:lnTo>
                      <a:pt x="2074" y="708"/>
                    </a:lnTo>
                    <a:lnTo>
                      <a:pt x="2074" y="708"/>
                    </a:lnTo>
                    <a:lnTo>
                      <a:pt x="2076" y="706"/>
                    </a:lnTo>
                    <a:lnTo>
                      <a:pt x="2078" y="706"/>
                    </a:lnTo>
                    <a:lnTo>
                      <a:pt x="2080" y="704"/>
                    </a:lnTo>
                    <a:lnTo>
                      <a:pt x="2081" y="704"/>
                    </a:lnTo>
                    <a:lnTo>
                      <a:pt x="2085" y="706"/>
                    </a:lnTo>
                    <a:lnTo>
                      <a:pt x="2095" y="710"/>
                    </a:lnTo>
                    <a:lnTo>
                      <a:pt x="2099" y="710"/>
                    </a:lnTo>
                    <a:lnTo>
                      <a:pt x="2097" y="710"/>
                    </a:lnTo>
                    <a:lnTo>
                      <a:pt x="2097" y="712"/>
                    </a:lnTo>
                    <a:lnTo>
                      <a:pt x="2095" y="712"/>
                    </a:lnTo>
                    <a:lnTo>
                      <a:pt x="2097" y="712"/>
                    </a:lnTo>
                    <a:lnTo>
                      <a:pt x="2100" y="712"/>
                    </a:lnTo>
                    <a:lnTo>
                      <a:pt x="2102" y="712"/>
                    </a:lnTo>
                    <a:lnTo>
                      <a:pt x="2102" y="712"/>
                    </a:lnTo>
                    <a:lnTo>
                      <a:pt x="2104" y="710"/>
                    </a:lnTo>
                    <a:lnTo>
                      <a:pt x="2104" y="710"/>
                    </a:lnTo>
                    <a:lnTo>
                      <a:pt x="2104" y="710"/>
                    </a:lnTo>
                    <a:lnTo>
                      <a:pt x="2106" y="710"/>
                    </a:lnTo>
                    <a:lnTo>
                      <a:pt x="2108" y="710"/>
                    </a:lnTo>
                    <a:lnTo>
                      <a:pt x="2110" y="712"/>
                    </a:lnTo>
                    <a:lnTo>
                      <a:pt x="2112" y="712"/>
                    </a:lnTo>
                    <a:lnTo>
                      <a:pt x="2114" y="714"/>
                    </a:lnTo>
                    <a:lnTo>
                      <a:pt x="2116" y="716"/>
                    </a:lnTo>
                    <a:lnTo>
                      <a:pt x="2118" y="716"/>
                    </a:lnTo>
                    <a:lnTo>
                      <a:pt x="2119" y="718"/>
                    </a:lnTo>
                    <a:lnTo>
                      <a:pt x="2121" y="718"/>
                    </a:lnTo>
                    <a:lnTo>
                      <a:pt x="2123" y="719"/>
                    </a:lnTo>
                    <a:lnTo>
                      <a:pt x="2119" y="719"/>
                    </a:lnTo>
                    <a:lnTo>
                      <a:pt x="2110" y="721"/>
                    </a:lnTo>
                    <a:lnTo>
                      <a:pt x="2106" y="721"/>
                    </a:lnTo>
                    <a:lnTo>
                      <a:pt x="2108" y="725"/>
                    </a:lnTo>
                    <a:lnTo>
                      <a:pt x="2110" y="727"/>
                    </a:lnTo>
                    <a:lnTo>
                      <a:pt x="2112" y="727"/>
                    </a:lnTo>
                    <a:lnTo>
                      <a:pt x="2114" y="727"/>
                    </a:lnTo>
                    <a:lnTo>
                      <a:pt x="2118" y="727"/>
                    </a:lnTo>
                    <a:lnTo>
                      <a:pt x="2118" y="727"/>
                    </a:lnTo>
                    <a:lnTo>
                      <a:pt x="2119" y="727"/>
                    </a:lnTo>
                    <a:lnTo>
                      <a:pt x="2119" y="725"/>
                    </a:lnTo>
                    <a:lnTo>
                      <a:pt x="2121" y="725"/>
                    </a:lnTo>
                    <a:lnTo>
                      <a:pt x="2123" y="723"/>
                    </a:lnTo>
                    <a:lnTo>
                      <a:pt x="2125" y="723"/>
                    </a:lnTo>
                    <a:lnTo>
                      <a:pt x="2127" y="723"/>
                    </a:lnTo>
                    <a:lnTo>
                      <a:pt x="2129" y="725"/>
                    </a:lnTo>
                    <a:lnTo>
                      <a:pt x="2131" y="725"/>
                    </a:lnTo>
                    <a:lnTo>
                      <a:pt x="2133" y="725"/>
                    </a:lnTo>
                    <a:lnTo>
                      <a:pt x="2133" y="725"/>
                    </a:lnTo>
                    <a:lnTo>
                      <a:pt x="2133" y="725"/>
                    </a:lnTo>
                    <a:lnTo>
                      <a:pt x="2135" y="725"/>
                    </a:lnTo>
                    <a:lnTo>
                      <a:pt x="2135" y="723"/>
                    </a:lnTo>
                    <a:lnTo>
                      <a:pt x="2136" y="723"/>
                    </a:lnTo>
                    <a:lnTo>
                      <a:pt x="2136" y="723"/>
                    </a:lnTo>
                    <a:lnTo>
                      <a:pt x="2136" y="721"/>
                    </a:lnTo>
                    <a:lnTo>
                      <a:pt x="2138" y="721"/>
                    </a:lnTo>
                    <a:lnTo>
                      <a:pt x="2138" y="721"/>
                    </a:lnTo>
                    <a:lnTo>
                      <a:pt x="2140" y="721"/>
                    </a:lnTo>
                    <a:lnTo>
                      <a:pt x="2142" y="719"/>
                    </a:lnTo>
                    <a:lnTo>
                      <a:pt x="2144" y="718"/>
                    </a:lnTo>
                    <a:lnTo>
                      <a:pt x="2146" y="719"/>
                    </a:lnTo>
                    <a:lnTo>
                      <a:pt x="2148" y="719"/>
                    </a:lnTo>
                    <a:lnTo>
                      <a:pt x="2150" y="721"/>
                    </a:lnTo>
                    <a:lnTo>
                      <a:pt x="2152" y="721"/>
                    </a:lnTo>
                    <a:lnTo>
                      <a:pt x="2154" y="721"/>
                    </a:lnTo>
                    <a:lnTo>
                      <a:pt x="2155" y="721"/>
                    </a:lnTo>
                    <a:lnTo>
                      <a:pt x="2157" y="719"/>
                    </a:lnTo>
                    <a:lnTo>
                      <a:pt x="2157" y="719"/>
                    </a:lnTo>
                    <a:lnTo>
                      <a:pt x="2159" y="719"/>
                    </a:lnTo>
                    <a:lnTo>
                      <a:pt x="2159" y="719"/>
                    </a:lnTo>
                    <a:lnTo>
                      <a:pt x="2161" y="719"/>
                    </a:lnTo>
                    <a:lnTo>
                      <a:pt x="2161" y="719"/>
                    </a:lnTo>
                    <a:lnTo>
                      <a:pt x="2163" y="719"/>
                    </a:lnTo>
                    <a:lnTo>
                      <a:pt x="2169" y="719"/>
                    </a:lnTo>
                    <a:lnTo>
                      <a:pt x="2171" y="719"/>
                    </a:lnTo>
                    <a:lnTo>
                      <a:pt x="2171" y="718"/>
                    </a:lnTo>
                    <a:lnTo>
                      <a:pt x="2171" y="716"/>
                    </a:lnTo>
                    <a:lnTo>
                      <a:pt x="2169" y="714"/>
                    </a:lnTo>
                    <a:lnTo>
                      <a:pt x="2167" y="714"/>
                    </a:lnTo>
                    <a:lnTo>
                      <a:pt x="2165" y="712"/>
                    </a:lnTo>
                    <a:lnTo>
                      <a:pt x="2163" y="712"/>
                    </a:lnTo>
                    <a:lnTo>
                      <a:pt x="2161" y="712"/>
                    </a:lnTo>
                    <a:lnTo>
                      <a:pt x="2161" y="712"/>
                    </a:lnTo>
                    <a:lnTo>
                      <a:pt x="2157" y="712"/>
                    </a:lnTo>
                    <a:lnTo>
                      <a:pt x="2157" y="712"/>
                    </a:lnTo>
                    <a:lnTo>
                      <a:pt x="2155" y="712"/>
                    </a:lnTo>
                    <a:lnTo>
                      <a:pt x="2155" y="710"/>
                    </a:lnTo>
                    <a:lnTo>
                      <a:pt x="2155" y="708"/>
                    </a:lnTo>
                    <a:lnTo>
                      <a:pt x="2155" y="706"/>
                    </a:lnTo>
                    <a:lnTo>
                      <a:pt x="2157" y="704"/>
                    </a:lnTo>
                    <a:lnTo>
                      <a:pt x="2157" y="702"/>
                    </a:lnTo>
                    <a:lnTo>
                      <a:pt x="2157" y="702"/>
                    </a:lnTo>
                    <a:lnTo>
                      <a:pt x="2159" y="702"/>
                    </a:lnTo>
                    <a:lnTo>
                      <a:pt x="2159" y="700"/>
                    </a:lnTo>
                    <a:lnTo>
                      <a:pt x="2163" y="695"/>
                    </a:lnTo>
                    <a:lnTo>
                      <a:pt x="2165" y="693"/>
                    </a:lnTo>
                    <a:lnTo>
                      <a:pt x="2167" y="691"/>
                    </a:lnTo>
                    <a:lnTo>
                      <a:pt x="2176" y="683"/>
                    </a:lnTo>
                    <a:lnTo>
                      <a:pt x="2180" y="680"/>
                    </a:lnTo>
                    <a:lnTo>
                      <a:pt x="2186" y="674"/>
                    </a:lnTo>
                    <a:lnTo>
                      <a:pt x="2186" y="672"/>
                    </a:lnTo>
                    <a:lnTo>
                      <a:pt x="2190" y="670"/>
                    </a:lnTo>
                    <a:lnTo>
                      <a:pt x="2191" y="668"/>
                    </a:lnTo>
                    <a:lnTo>
                      <a:pt x="2193" y="666"/>
                    </a:lnTo>
                    <a:lnTo>
                      <a:pt x="2195" y="663"/>
                    </a:lnTo>
                    <a:lnTo>
                      <a:pt x="2195" y="661"/>
                    </a:lnTo>
                    <a:lnTo>
                      <a:pt x="2199" y="657"/>
                    </a:lnTo>
                    <a:lnTo>
                      <a:pt x="2203" y="655"/>
                    </a:lnTo>
                    <a:lnTo>
                      <a:pt x="2208" y="653"/>
                    </a:lnTo>
                    <a:lnTo>
                      <a:pt x="2212" y="653"/>
                    </a:lnTo>
                    <a:lnTo>
                      <a:pt x="2216" y="653"/>
                    </a:lnTo>
                    <a:lnTo>
                      <a:pt x="2226" y="651"/>
                    </a:lnTo>
                    <a:lnTo>
                      <a:pt x="2229" y="651"/>
                    </a:lnTo>
                    <a:lnTo>
                      <a:pt x="2233" y="649"/>
                    </a:lnTo>
                    <a:lnTo>
                      <a:pt x="2235" y="649"/>
                    </a:lnTo>
                    <a:lnTo>
                      <a:pt x="2237" y="649"/>
                    </a:lnTo>
                    <a:lnTo>
                      <a:pt x="2239" y="651"/>
                    </a:lnTo>
                    <a:lnTo>
                      <a:pt x="2239" y="653"/>
                    </a:lnTo>
                    <a:lnTo>
                      <a:pt x="2241" y="655"/>
                    </a:lnTo>
                    <a:lnTo>
                      <a:pt x="2243" y="653"/>
                    </a:lnTo>
                    <a:lnTo>
                      <a:pt x="2244" y="653"/>
                    </a:lnTo>
                    <a:lnTo>
                      <a:pt x="2246" y="651"/>
                    </a:lnTo>
                    <a:lnTo>
                      <a:pt x="2250" y="649"/>
                    </a:lnTo>
                    <a:lnTo>
                      <a:pt x="2252" y="649"/>
                    </a:lnTo>
                    <a:lnTo>
                      <a:pt x="2252" y="651"/>
                    </a:lnTo>
                    <a:lnTo>
                      <a:pt x="2252" y="653"/>
                    </a:lnTo>
                    <a:lnTo>
                      <a:pt x="2252" y="655"/>
                    </a:lnTo>
                    <a:lnTo>
                      <a:pt x="2252" y="657"/>
                    </a:lnTo>
                    <a:lnTo>
                      <a:pt x="2250" y="659"/>
                    </a:lnTo>
                    <a:lnTo>
                      <a:pt x="2246" y="664"/>
                    </a:lnTo>
                    <a:lnTo>
                      <a:pt x="2246" y="666"/>
                    </a:lnTo>
                    <a:lnTo>
                      <a:pt x="2246" y="666"/>
                    </a:lnTo>
                    <a:lnTo>
                      <a:pt x="2246" y="670"/>
                    </a:lnTo>
                    <a:lnTo>
                      <a:pt x="2246" y="670"/>
                    </a:lnTo>
                    <a:lnTo>
                      <a:pt x="2246" y="672"/>
                    </a:lnTo>
                    <a:lnTo>
                      <a:pt x="2244" y="676"/>
                    </a:lnTo>
                    <a:lnTo>
                      <a:pt x="2246" y="674"/>
                    </a:lnTo>
                    <a:lnTo>
                      <a:pt x="2248" y="674"/>
                    </a:lnTo>
                    <a:lnTo>
                      <a:pt x="2250" y="672"/>
                    </a:lnTo>
                    <a:lnTo>
                      <a:pt x="2254" y="674"/>
                    </a:lnTo>
                    <a:lnTo>
                      <a:pt x="2252" y="678"/>
                    </a:lnTo>
                    <a:lnTo>
                      <a:pt x="2250" y="680"/>
                    </a:lnTo>
                    <a:lnTo>
                      <a:pt x="2250" y="683"/>
                    </a:lnTo>
                    <a:lnTo>
                      <a:pt x="2252" y="683"/>
                    </a:lnTo>
                    <a:lnTo>
                      <a:pt x="2254" y="681"/>
                    </a:lnTo>
                    <a:lnTo>
                      <a:pt x="2256" y="680"/>
                    </a:lnTo>
                    <a:lnTo>
                      <a:pt x="2260" y="680"/>
                    </a:lnTo>
                    <a:lnTo>
                      <a:pt x="2260" y="680"/>
                    </a:lnTo>
                    <a:lnTo>
                      <a:pt x="2263" y="676"/>
                    </a:lnTo>
                    <a:lnTo>
                      <a:pt x="2284" y="659"/>
                    </a:lnTo>
                    <a:lnTo>
                      <a:pt x="2286" y="657"/>
                    </a:lnTo>
                    <a:lnTo>
                      <a:pt x="2286" y="657"/>
                    </a:lnTo>
                    <a:lnTo>
                      <a:pt x="2288" y="657"/>
                    </a:lnTo>
                    <a:lnTo>
                      <a:pt x="2288" y="657"/>
                    </a:lnTo>
                    <a:lnTo>
                      <a:pt x="2290" y="657"/>
                    </a:lnTo>
                    <a:lnTo>
                      <a:pt x="2290" y="657"/>
                    </a:lnTo>
                    <a:lnTo>
                      <a:pt x="2292" y="657"/>
                    </a:lnTo>
                    <a:lnTo>
                      <a:pt x="2292" y="655"/>
                    </a:lnTo>
                    <a:lnTo>
                      <a:pt x="2292" y="655"/>
                    </a:lnTo>
                    <a:lnTo>
                      <a:pt x="2292" y="655"/>
                    </a:lnTo>
                    <a:lnTo>
                      <a:pt x="2294" y="657"/>
                    </a:lnTo>
                    <a:lnTo>
                      <a:pt x="2296" y="659"/>
                    </a:lnTo>
                    <a:lnTo>
                      <a:pt x="2296" y="659"/>
                    </a:lnTo>
                    <a:lnTo>
                      <a:pt x="2298" y="657"/>
                    </a:lnTo>
                    <a:lnTo>
                      <a:pt x="2299" y="657"/>
                    </a:lnTo>
                    <a:lnTo>
                      <a:pt x="2299" y="655"/>
                    </a:lnTo>
                    <a:lnTo>
                      <a:pt x="2298" y="653"/>
                    </a:lnTo>
                    <a:lnTo>
                      <a:pt x="2298" y="653"/>
                    </a:lnTo>
                    <a:lnTo>
                      <a:pt x="2298" y="653"/>
                    </a:lnTo>
                    <a:lnTo>
                      <a:pt x="2296" y="653"/>
                    </a:lnTo>
                    <a:lnTo>
                      <a:pt x="2296" y="653"/>
                    </a:lnTo>
                    <a:lnTo>
                      <a:pt x="2296" y="651"/>
                    </a:lnTo>
                    <a:lnTo>
                      <a:pt x="2296" y="651"/>
                    </a:lnTo>
                    <a:lnTo>
                      <a:pt x="2298" y="649"/>
                    </a:lnTo>
                    <a:lnTo>
                      <a:pt x="2298" y="644"/>
                    </a:lnTo>
                    <a:lnTo>
                      <a:pt x="2298" y="642"/>
                    </a:lnTo>
                    <a:lnTo>
                      <a:pt x="2299" y="640"/>
                    </a:lnTo>
                    <a:lnTo>
                      <a:pt x="2299" y="640"/>
                    </a:lnTo>
                    <a:lnTo>
                      <a:pt x="2299" y="638"/>
                    </a:lnTo>
                    <a:lnTo>
                      <a:pt x="2299" y="636"/>
                    </a:lnTo>
                    <a:lnTo>
                      <a:pt x="2299" y="636"/>
                    </a:lnTo>
                    <a:lnTo>
                      <a:pt x="2301" y="634"/>
                    </a:lnTo>
                    <a:lnTo>
                      <a:pt x="2301" y="634"/>
                    </a:lnTo>
                    <a:lnTo>
                      <a:pt x="2303" y="634"/>
                    </a:lnTo>
                    <a:lnTo>
                      <a:pt x="2307" y="632"/>
                    </a:lnTo>
                    <a:lnTo>
                      <a:pt x="2315" y="630"/>
                    </a:lnTo>
                    <a:lnTo>
                      <a:pt x="2318" y="630"/>
                    </a:lnTo>
                    <a:lnTo>
                      <a:pt x="2320" y="632"/>
                    </a:lnTo>
                    <a:lnTo>
                      <a:pt x="2326" y="634"/>
                    </a:lnTo>
                    <a:lnTo>
                      <a:pt x="2328" y="636"/>
                    </a:lnTo>
                    <a:lnTo>
                      <a:pt x="2332" y="636"/>
                    </a:lnTo>
                    <a:lnTo>
                      <a:pt x="2334" y="636"/>
                    </a:lnTo>
                    <a:lnTo>
                      <a:pt x="2334" y="638"/>
                    </a:lnTo>
                    <a:lnTo>
                      <a:pt x="2334" y="636"/>
                    </a:lnTo>
                    <a:lnTo>
                      <a:pt x="2332" y="636"/>
                    </a:lnTo>
                    <a:lnTo>
                      <a:pt x="2332" y="638"/>
                    </a:lnTo>
                    <a:lnTo>
                      <a:pt x="2332" y="638"/>
                    </a:lnTo>
                    <a:lnTo>
                      <a:pt x="2328" y="638"/>
                    </a:lnTo>
                    <a:lnTo>
                      <a:pt x="2324" y="636"/>
                    </a:lnTo>
                    <a:lnTo>
                      <a:pt x="2320" y="638"/>
                    </a:lnTo>
                    <a:lnTo>
                      <a:pt x="2317" y="640"/>
                    </a:lnTo>
                    <a:lnTo>
                      <a:pt x="2315" y="644"/>
                    </a:lnTo>
                    <a:lnTo>
                      <a:pt x="2313" y="645"/>
                    </a:lnTo>
                    <a:lnTo>
                      <a:pt x="2313" y="651"/>
                    </a:lnTo>
                    <a:lnTo>
                      <a:pt x="2313" y="655"/>
                    </a:lnTo>
                    <a:lnTo>
                      <a:pt x="2311" y="655"/>
                    </a:lnTo>
                    <a:lnTo>
                      <a:pt x="2311" y="657"/>
                    </a:lnTo>
                    <a:lnTo>
                      <a:pt x="2309" y="659"/>
                    </a:lnTo>
                    <a:lnTo>
                      <a:pt x="2309" y="661"/>
                    </a:lnTo>
                    <a:lnTo>
                      <a:pt x="2309" y="661"/>
                    </a:lnTo>
                    <a:lnTo>
                      <a:pt x="2311" y="663"/>
                    </a:lnTo>
                    <a:lnTo>
                      <a:pt x="2313" y="664"/>
                    </a:lnTo>
                    <a:lnTo>
                      <a:pt x="2311" y="668"/>
                    </a:lnTo>
                    <a:lnTo>
                      <a:pt x="2307" y="670"/>
                    </a:lnTo>
                    <a:lnTo>
                      <a:pt x="2305" y="672"/>
                    </a:lnTo>
                    <a:lnTo>
                      <a:pt x="2307" y="676"/>
                    </a:lnTo>
                    <a:lnTo>
                      <a:pt x="2303" y="678"/>
                    </a:lnTo>
                    <a:lnTo>
                      <a:pt x="2301" y="678"/>
                    </a:lnTo>
                    <a:lnTo>
                      <a:pt x="2299" y="680"/>
                    </a:lnTo>
                    <a:lnTo>
                      <a:pt x="2298" y="680"/>
                    </a:lnTo>
                    <a:lnTo>
                      <a:pt x="2296" y="680"/>
                    </a:lnTo>
                    <a:lnTo>
                      <a:pt x="2294" y="680"/>
                    </a:lnTo>
                    <a:lnTo>
                      <a:pt x="2292" y="681"/>
                    </a:lnTo>
                    <a:lnTo>
                      <a:pt x="2290" y="683"/>
                    </a:lnTo>
                    <a:lnTo>
                      <a:pt x="2282" y="685"/>
                    </a:lnTo>
                    <a:lnTo>
                      <a:pt x="2281" y="687"/>
                    </a:lnTo>
                    <a:lnTo>
                      <a:pt x="2281" y="689"/>
                    </a:lnTo>
                    <a:lnTo>
                      <a:pt x="2277" y="693"/>
                    </a:lnTo>
                    <a:lnTo>
                      <a:pt x="2277" y="695"/>
                    </a:lnTo>
                    <a:lnTo>
                      <a:pt x="2275" y="695"/>
                    </a:lnTo>
                    <a:lnTo>
                      <a:pt x="2273" y="699"/>
                    </a:lnTo>
                    <a:lnTo>
                      <a:pt x="2269" y="700"/>
                    </a:lnTo>
                    <a:lnTo>
                      <a:pt x="2263" y="706"/>
                    </a:lnTo>
                    <a:lnTo>
                      <a:pt x="2262" y="708"/>
                    </a:lnTo>
                    <a:lnTo>
                      <a:pt x="2256" y="710"/>
                    </a:lnTo>
                    <a:lnTo>
                      <a:pt x="2256" y="712"/>
                    </a:lnTo>
                    <a:lnTo>
                      <a:pt x="2246" y="721"/>
                    </a:lnTo>
                    <a:lnTo>
                      <a:pt x="2241" y="731"/>
                    </a:lnTo>
                    <a:lnTo>
                      <a:pt x="2237" y="733"/>
                    </a:lnTo>
                    <a:lnTo>
                      <a:pt x="2235" y="735"/>
                    </a:lnTo>
                    <a:lnTo>
                      <a:pt x="2233" y="738"/>
                    </a:lnTo>
                    <a:lnTo>
                      <a:pt x="2226" y="742"/>
                    </a:lnTo>
                    <a:lnTo>
                      <a:pt x="2220" y="746"/>
                    </a:lnTo>
                    <a:lnTo>
                      <a:pt x="2220" y="748"/>
                    </a:lnTo>
                    <a:lnTo>
                      <a:pt x="2220" y="748"/>
                    </a:lnTo>
                    <a:lnTo>
                      <a:pt x="2218" y="748"/>
                    </a:lnTo>
                    <a:lnTo>
                      <a:pt x="2216" y="748"/>
                    </a:lnTo>
                    <a:lnTo>
                      <a:pt x="2212" y="748"/>
                    </a:lnTo>
                    <a:lnTo>
                      <a:pt x="2210" y="748"/>
                    </a:lnTo>
                    <a:lnTo>
                      <a:pt x="2208" y="748"/>
                    </a:lnTo>
                    <a:lnTo>
                      <a:pt x="2207" y="752"/>
                    </a:lnTo>
                    <a:lnTo>
                      <a:pt x="2207" y="754"/>
                    </a:lnTo>
                    <a:lnTo>
                      <a:pt x="2205" y="754"/>
                    </a:lnTo>
                    <a:lnTo>
                      <a:pt x="2201" y="752"/>
                    </a:lnTo>
                    <a:lnTo>
                      <a:pt x="2199" y="752"/>
                    </a:lnTo>
                    <a:lnTo>
                      <a:pt x="2197" y="754"/>
                    </a:lnTo>
                    <a:lnTo>
                      <a:pt x="2197" y="754"/>
                    </a:lnTo>
                    <a:lnTo>
                      <a:pt x="2197" y="755"/>
                    </a:lnTo>
                    <a:lnTo>
                      <a:pt x="2199" y="755"/>
                    </a:lnTo>
                    <a:lnTo>
                      <a:pt x="2199" y="763"/>
                    </a:lnTo>
                    <a:lnTo>
                      <a:pt x="2195" y="769"/>
                    </a:lnTo>
                    <a:lnTo>
                      <a:pt x="2190" y="773"/>
                    </a:lnTo>
                    <a:lnTo>
                      <a:pt x="2184" y="776"/>
                    </a:lnTo>
                    <a:lnTo>
                      <a:pt x="2182" y="780"/>
                    </a:lnTo>
                    <a:lnTo>
                      <a:pt x="2180" y="784"/>
                    </a:lnTo>
                    <a:lnTo>
                      <a:pt x="2178" y="799"/>
                    </a:lnTo>
                    <a:lnTo>
                      <a:pt x="2176" y="803"/>
                    </a:lnTo>
                    <a:lnTo>
                      <a:pt x="2176" y="807"/>
                    </a:lnTo>
                    <a:lnTo>
                      <a:pt x="2178" y="814"/>
                    </a:lnTo>
                    <a:lnTo>
                      <a:pt x="2184" y="843"/>
                    </a:lnTo>
                    <a:lnTo>
                      <a:pt x="2186" y="854"/>
                    </a:lnTo>
                    <a:lnTo>
                      <a:pt x="2186" y="858"/>
                    </a:lnTo>
                    <a:lnTo>
                      <a:pt x="2190" y="866"/>
                    </a:lnTo>
                    <a:lnTo>
                      <a:pt x="2190" y="869"/>
                    </a:lnTo>
                    <a:lnTo>
                      <a:pt x="2191" y="890"/>
                    </a:lnTo>
                    <a:lnTo>
                      <a:pt x="2195" y="902"/>
                    </a:lnTo>
                    <a:lnTo>
                      <a:pt x="2199" y="900"/>
                    </a:lnTo>
                    <a:lnTo>
                      <a:pt x="2216" y="883"/>
                    </a:lnTo>
                    <a:lnTo>
                      <a:pt x="2220" y="879"/>
                    </a:lnTo>
                    <a:lnTo>
                      <a:pt x="2222" y="873"/>
                    </a:lnTo>
                    <a:lnTo>
                      <a:pt x="2226" y="860"/>
                    </a:lnTo>
                    <a:lnTo>
                      <a:pt x="2226" y="856"/>
                    </a:lnTo>
                    <a:lnTo>
                      <a:pt x="2224" y="856"/>
                    </a:lnTo>
                    <a:lnTo>
                      <a:pt x="2224" y="856"/>
                    </a:lnTo>
                    <a:lnTo>
                      <a:pt x="2222" y="854"/>
                    </a:lnTo>
                    <a:lnTo>
                      <a:pt x="2224" y="854"/>
                    </a:lnTo>
                    <a:lnTo>
                      <a:pt x="2226" y="854"/>
                    </a:lnTo>
                    <a:lnTo>
                      <a:pt x="2227" y="856"/>
                    </a:lnTo>
                    <a:lnTo>
                      <a:pt x="2227" y="858"/>
                    </a:lnTo>
                    <a:lnTo>
                      <a:pt x="2229" y="856"/>
                    </a:lnTo>
                    <a:lnTo>
                      <a:pt x="2231" y="854"/>
                    </a:lnTo>
                    <a:lnTo>
                      <a:pt x="2233" y="852"/>
                    </a:lnTo>
                    <a:lnTo>
                      <a:pt x="2241" y="850"/>
                    </a:lnTo>
                    <a:lnTo>
                      <a:pt x="2243" y="850"/>
                    </a:lnTo>
                    <a:lnTo>
                      <a:pt x="2243" y="850"/>
                    </a:lnTo>
                    <a:lnTo>
                      <a:pt x="2244" y="850"/>
                    </a:lnTo>
                    <a:lnTo>
                      <a:pt x="2246" y="852"/>
                    </a:lnTo>
                    <a:lnTo>
                      <a:pt x="2246" y="852"/>
                    </a:lnTo>
                    <a:lnTo>
                      <a:pt x="2248" y="852"/>
                    </a:lnTo>
                    <a:lnTo>
                      <a:pt x="2248" y="850"/>
                    </a:lnTo>
                    <a:lnTo>
                      <a:pt x="2248" y="850"/>
                    </a:lnTo>
                    <a:lnTo>
                      <a:pt x="2246" y="848"/>
                    </a:lnTo>
                    <a:lnTo>
                      <a:pt x="2246" y="847"/>
                    </a:lnTo>
                    <a:lnTo>
                      <a:pt x="2246" y="847"/>
                    </a:lnTo>
                    <a:lnTo>
                      <a:pt x="2246" y="843"/>
                    </a:lnTo>
                    <a:lnTo>
                      <a:pt x="2246" y="843"/>
                    </a:lnTo>
                    <a:lnTo>
                      <a:pt x="2246" y="837"/>
                    </a:lnTo>
                    <a:lnTo>
                      <a:pt x="2246" y="835"/>
                    </a:lnTo>
                    <a:lnTo>
                      <a:pt x="2246" y="831"/>
                    </a:lnTo>
                    <a:lnTo>
                      <a:pt x="2250" y="828"/>
                    </a:lnTo>
                    <a:lnTo>
                      <a:pt x="2256" y="824"/>
                    </a:lnTo>
                    <a:lnTo>
                      <a:pt x="2262" y="822"/>
                    </a:lnTo>
                    <a:lnTo>
                      <a:pt x="2265" y="820"/>
                    </a:lnTo>
                    <a:lnTo>
                      <a:pt x="2271" y="822"/>
                    </a:lnTo>
                    <a:lnTo>
                      <a:pt x="2273" y="822"/>
                    </a:lnTo>
                    <a:lnTo>
                      <a:pt x="2277" y="822"/>
                    </a:lnTo>
                    <a:lnTo>
                      <a:pt x="2279" y="820"/>
                    </a:lnTo>
                    <a:lnTo>
                      <a:pt x="2281" y="818"/>
                    </a:lnTo>
                    <a:lnTo>
                      <a:pt x="2281" y="816"/>
                    </a:lnTo>
                    <a:lnTo>
                      <a:pt x="2281" y="812"/>
                    </a:lnTo>
                    <a:lnTo>
                      <a:pt x="2277" y="809"/>
                    </a:lnTo>
                    <a:lnTo>
                      <a:pt x="2275" y="805"/>
                    </a:lnTo>
                    <a:lnTo>
                      <a:pt x="2275" y="803"/>
                    </a:lnTo>
                    <a:lnTo>
                      <a:pt x="2277" y="799"/>
                    </a:lnTo>
                    <a:lnTo>
                      <a:pt x="2277" y="797"/>
                    </a:lnTo>
                    <a:lnTo>
                      <a:pt x="2281" y="792"/>
                    </a:lnTo>
                    <a:lnTo>
                      <a:pt x="2281" y="790"/>
                    </a:lnTo>
                    <a:lnTo>
                      <a:pt x="2282" y="790"/>
                    </a:lnTo>
                    <a:lnTo>
                      <a:pt x="2284" y="788"/>
                    </a:lnTo>
                    <a:lnTo>
                      <a:pt x="2288" y="788"/>
                    </a:lnTo>
                    <a:lnTo>
                      <a:pt x="2288" y="786"/>
                    </a:lnTo>
                    <a:lnTo>
                      <a:pt x="2288" y="786"/>
                    </a:lnTo>
                    <a:lnTo>
                      <a:pt x="2288" y="784"/>
                    </a:lnTo>
                    <a:lnTo>
                      <a:pt x="2288" y="784"/>
                    </a:lnTo>
                    <a:lnTo>
                      <a:pt x="2288" y="784"/>
                    </a:lnTo>
                    <a:lnTo>
                      <a:pt x="2288" y="782"/>
                    </a:lnTo>
                    <a:lnTo>
                      <a:pt x="2290" y="782"/>
                    </a:lnTo>
                    <a:lnTo>
                      <a:pt x="2290" y="782"/>
                    </a:lnTo>
                    <a:lnTo>
                      <a:pt x="2290" y="782"/>
                    </a:lnTo>
                    <a:lnTo>
                      <a:pt x="2292" y="782"/>
                    </a:lnTo>
                    <a:lnTo>
                      <a:pt x="2296" y="782"/>
                    </a:lnTo>
                    <a:lnTo>
                      <a:pt x="2296" y="782"/>
                    </a:lnTo>
                    <a:lnTo>
                      <a:pt x="2294" y="784"/>
                    </a:lnTo>
                    <a:lnTo>
                      <a:pt x="2292" y="784"/>
                    </a:lnTo>
                    <a:lnTo>
                      <a:pt x="2290" y="786"/>
                    </a:lnTo>
                    <a:lnTo>
                      <a:pt x="2292" y="788"/>
                    </a:lnTo>
                    <a:lnTo>
                      <a:pt x="2294" y="790"/>
                    </a:lnTo>
                    <a:lnTo>
                      <a:pt x="2296" y="792"/>
                    </a:lnTo>
                    <a:lnTo>
                      <a:pt x="2298" y="790"/>
                    </a:lnTo>
                    <a:lnTo>
                      <a:pt x="2299" y="788"/>
                    </a:lnTo>
                    <a:lnTo>
                      <a:pt x="2301" y="788"/>
                    </a:lnTo>
                    <a:lnTo>
                      <a:pt x="2301" y="786"/>
                    </a:lnTo>
                    <a:lnTo>
                      <a:pt x="2301" y="784"/>
                    </a:lnTo>
                    <a:lnTo>
                      <a:pt x="2299" y="778"/>
                    </a:lnTo>
                    <a:lnTo>
                      <a:pt x="2299" y="778"/>
                    </a:lnTo>
                    <a:lnTo>
                      <a:pt x="2298" y="776"/>
                    </a:lnTo>
                    <a:lnTo>
                      <a:pt x="2296" y="776"/>
                    </a:lnTo>
                    <a:lnTo>
                      <a:pt x="2294" y="776"/>
                    </a:lnTo>
                    <a:lnTo>
                      <a:pt x="2292" y="774"/>
                    </a:lnTo>
                    <a:lnTo>
                      <a:pt x="2292" y="773"/>
                    </a:lnTo>
                    <a:lnTo>
                      <a:pt x="2292" y="767"/>
                    </a:lnTo>
                    <a:lnTo>
                      <a:pt x="2292" y="765"/>
                    </a:lnTo>
                    <a:lnTo>
                      <a:pt x="2294" y="763"/>
                    </a:lnTo>
                    <a:lnTo>
                      <a:pt x="2298" y="759"/>
                    </a:lnTo>
                    <a:lnTo>
                      <a:pt x="2299" y="757"/>
                    </a:lnTo>
                    <a:lnTo>
                      <a:pt x="2299" y="754"/>
                    </a:lnTo>
                    <a:lnTo>
                      <a:pt x="2298" y="752"/>
                    </a:lnTo>
                    <a:lnTo>
                      <a:pt x="2296" y="750"/>
                    </a:lnTo>
                    <a:lnTo>
                      <a:pt x="2292" y="750"/>
                    </a:lnTo>
                    <a:lnTo>
                      <a:pt x="2290" y="750"/>
                    </a:lnTo>
                    <a:lnTo>
                      <a:pt x="2288" y="752"/>
                    </a:lnTo>
                    <a:lnTo>
                      <a:pt x="2288" y="754"/>
                    </a:lnTo>
                    <a:lnTo>
                      <a:pt x="2286" y="755"/>
                    </a:lnTo>
                    <a:lnTo>
                      <a:pt x="2286" y="754"/>
                    </a:lnTo>
                    <a:lnTo>
                      <a:pt x="2284" y="752"/>
                    </a:lnTo>
                    <a:lnTo>
                      <a:pt x="2282" y="752"/>
                    </a:lnTo>
                    <a:lnTo>
                      <a:pt x="2281" y="750"/>
                    </a:lnTo>
                    <a:lnTo>
                      <a:pt x="2279" y="746"/>
                    </a:lnTo>
                    <a:lnTo>
                      <a:pt x="2281" y="744"/>
                    </a:lnTo>
                    <a:lnTo>
                      <a:pt x="2281" y="740"/>
                    </a:lnTo>
                    <a:lnTo>
                      <a:pt x="2282" y="738"/>
                    </a:lnTo>
                    <a:lnTo>
                      <a:pt x="2284" y="735"/>
                    </a:lnTo>
                    <a:lnTo>
                      <a:pt x="2292" y="727"/>
                    </a:lnTo>
                    <a:lnTo>
                      <a:pt x="2296" y="723"/>
                    </a:lnTo>
                    <a:lnTo>
                      <a:pt x="2296" y="721"/>
                    </a:lnTo>
                    <a:lnTo>
                      <a:pt x="2296" y="719"/>
                    </a:lnTo>
                    <a:lnTo>
                      <a:pt x="2296" y="721"/>
                    </a:lnTo>
                    <a:lnTo>
                      <a:pt x="2298" y="721"/>
                    </a:lnTo>
                    <a:lnTo>
                      <a:pt x="2298" y="721"/>
                    </a:lnTo>
                    <a:lnTo>
                      <a:pt x="2298" y="719"/>
                    </a:lnTo>
                    <a:lnTo>
                      <a:pt x="2299" y="719"/>
                    </a:lnTo>
                    <a:lnTo>
                      <a:pt x="2299" y="718"/>
                    </a:lnTo>
                    <a:lnTo>
                      <a:pt x="2299" y="718"/>
                    </a:lnTo>
                    <a:lnTo>
                      <a:pt x="2299" y="716"/>
                    </a:lnTo>
                    <a:lnTo>
                      <a:pt x="2299" y="710"/>
                    </a:lnTo>
                    <a:lnTo>
                      <a:pt x="2301" y="706"/>
                    </a:lnTo>
                    <a:lnTo>
                      <a:pt x="2301" y="704"/>
                    </a:lnTo>
                    <a:lnTo>
                      <a:pt x="2303" y="702"/>
                    </a:lnTo>
                    <a:lnTo>
                      <a:pt x="2305" y="700"/>
                    </a:lnTo>
                    <a:lnTo>
                      <a:pt x="2307" y="699"/>
                    </a:lnTo>
                    <a:lnTo>
                      <a:pt x="2309" y="699"/>
                    </a:lnTo>
                    <a:lnTo>
                      <a:pt x="2313" y="699"/>
                    </a:lnTo>
                    <a:lnTo>
                      <a:pt x="2313" y="700"/>
                    </a:lnTo>
                    <a:lnTo>
                      <a:pt x="2313" y="702"/>
                    </a:lnTo>
                    <a:lnTo>
                      <a:pt x="2317" y="700"/>
                    </a:lnTo>
                    <a:lnTo>
                      <a:pt x="2318" y="699"/>
                    </a:lnTo>
                    <a:lnTo>
                      <a:pt x="2320" y="699"/>
                    </a:lnTo>
                    <a:lnTo>
                      <a:pt x="2322" y="700"/>
                    </a:lnTo>
                    <a:lnTo>
                      <a:pt x="2324" y="702"/>
                    </a:lnTo>
                    <a:lnTo>
                      <a:pt x="2326" y="702"/>
                    </a:lnTo>
                    <a:lnTo>
                      <a:pt x="2328" y="702"/>
                    </a:lnTo>
                    <a:lnTo>
                      <a:pt x="2330" y="699"/>
                    </a:lnTo>
                    <a:lnTo>
                      <a:pt x="2330" y="699"/>
                    </a:lnTo>
                    <a:lnTo>
                      <a:pt x="2330" y="699"/>
                    </a:lnTo>
                    <a:lnTo>
                      <a:pt x="2330" y="697"/>
                    </a:lnTo>
                    <a:lnTo>
                      <a:pt x="2330" y="697"/>
                    </a:lnTo>
                    <a:lnTo>
                      <a:pt x="2330" y="697"/>
                    </a:lnTo>
                    <a:lnTo>
                      <a:pt x="2332" y="697"/>
                    </a:lnTo>
                    <a:lnTo>
                      <a:pt x="2332" y="697"/>
                    </a:lnTo>
                    <a:lnTo>
                      <a:pt x="2332" y="697"/>
                    </a:lnTo>
                    <a:lnTo>
                      <a:pt x="2337" y="693"/>
                    </a:lnTo>
                    <a:lnTo>
                      <a:pt x="2343" y="689"/>
                    </a:lnTo>
                    <a:lnTo>
                      <a:pt x="2347" y="687"/>
                    </a:lnTo>
                    <a:lnTo>
                      <a:pt x="2349" y="687"/>
                    </a:lnTo>
                    <a:lnTo>
                      <a:pt x="2349" y="691"/>
                    </a:lnTo>
                    <a:lnTo>
                      <a:pt x="2347" y="695"/>
                    </a:lnTo>
                    <a:lnTo>
                      <a:pt x="2345" y="700"/>
                    </a:lnTo>
                    <a:lnTo>
                      <a:pt x="2347" y="702"/>
                    </a:lnTo>
                    <a:lnTo>
                      <a:pt x="2349" y="702"/>
                    </a:lnTo>
                    <a:lnTo>
                      <a:pt x="2353" y="699"/>
                    </a:lnTo>
                    <a:lnTo>
                      <a:pt x="2358" y="693"/>
                    </a:lnTo>
                    <a:lnTo>
                      <a:pt x="2366" y="689"/>
                    </a:lnTo>
                    <a:lnTo>
                      <a:pt x="2373" y="685"/>
                    </a:lnTo>
                    <a:lnTo>
                      <a:pt x="2392" y="685"/>
                    </a:lnTo>
                    <a:lnTo>
                      <a:pt x="2394" y="685"/>
                    </a:lnTo>
                    <a:lnTo>
                      <a:pt x="2396" y="685"/>
                    </a:lnTo>
                    <a:lnTo>
                      <a:pt x="2398" y="687"/>
                    </a:lnTo>
                    <a:lnTo>
                      <a:pt x="2400" y="687"/>
                    </a:lnTo>
                    <a:lnTo>
                      <a:pt x="2402" y="689"/>
                    </a:lnTo>
                    <a:lnTo>
                      <a:pt x="2404" y="691"/>
                    </a:lnTo>
                    <a:lnTo>
                      <a:pt x="2406" y="693"/>
                    </a:lnTo>
                    <a:lnTo>
                      <a:pt x="2406" y="697"/>
                    </a:lnTo>
                    <a:lnTo>
                      <a:pt x="2408" y="699"/>
                    </a:lnTo>
                    <a:lnTo>
                      <a:pt x="2411" y="700"/>
                    </a:lnTo>
                    <a:lnTo>
                      <a:pt x="2413" y="699"/>
                    </a:lnTo>
                    <a:lnTo>
                      <a:pt x="2415" y="697"/>
                    </a:lnTo>
                    <a:lnTo>
                      <a:pt x="2417" y="693"/>
                    </a:lnTo>
                    <a:lnTo>
                      <a:pt x="2417" y="689"/>
                    </a:lnTo>
                    <a:lnTo>
                      <a:pt x="2419" y="687"/>
                    </a:lnTo>
                    <a:lnTo>
                      <a:pt x="2421" y="687"/>
                    </a:lnTo>
                    <a:lnTo>
                      <a:pt x="2423" y="685"/>
                    </a:lnTo>
                    <a:lnTo>
                      <a:pt x="2444" y="676"/>
                    </a:lnTo>
                    <a:lnTo>
                      <a:pt x="2445" y="672"/>
                    </a:lnTo>
                    <a:lnTo>
                      <a:pt x="2445" y="672"/>
                    </a:lnTo>
                    <a:lnTo>
                      <a:pt x="2445" y="670"/>
                    </a:lnTo>
                    <a:lnTo>
                      <a:pt x="2447" y="670"/>
                    </a:lnTo>
                    <a:lnTo>
                      <a:pt x="2447" y="668"/>
                    </a:lnTo>
                    <a:lnTo>
                      <a:pt x="2447" y="668"/>
                    </a:lnTo>
                    <a:lnTo>
                      <a:pt x="2451" y="668"/>
                    </a:lnTo>
                    <a:lnTo>
                      <a:pt x="2451" y="666"/>
                    </a:lnTo>
                    <a:lnTo>
                      <a:pt x="2451" y="666"/>
                    </a:lnTo>
                    <a:lnTo>
                      <a:pt x="2451" y="666"/>
                    </a:lnTo>
                    <a:lnTo>
                      <a:pt x="2455" y="666"/>
                    </a:lnTo>
                    <a:lnTo>
                      <a:pt x="2453" y="664"/>
                    </a:lnTo>
                    <a:lnTo>
                      <a:pt x="2453" y="664"/>
                    </a:lnTo>
                    <a:lnTo>
                      <a:pt x="2453" y="663"/>
                    </a:lnTo>
                    <a:lnTo>
                      <a:pt x="2453" y="661"/>
                    </a:lnTo>
                    <a:lnTo>
                      <a:pt x="2455" y="663"/>
                    </a:lnTo>
                    <a:lnTo>
                      <a:pt x="2457" y="663"/>
                    </a:lnTo>
                    <a:lnTo>
                      <a:pt x="2459" y="663"/>
                    </a:lnTo>
                    <a:lnTo>
                      <a:pt x="2461" y="663"/>
                    </a:lnTo>
                    <a:lnTo>
                      <a:pt x="2464" y="657"/>
                    </a:lnTo>
                    <a:lnTo>
                      <a:pt x="2466" y="655"/>
                    </a:lnTo>
                    <a:lnTo>
                      <a:pt x="2466" y="655"/>
                    </a:lnTo>
                    <a:lnTo>
                      <a:pt x="2468" y="655"/>
                    </a:lnTo>
                    <a:lnTo>
                      <a:pt x="2470" y="655"/>
                    </a:lnTo>
                    <a:lnTo>
                      <a:pt x="2472" y="655"/>
                    </a:lnTo>
                    <a:lnTo>
                      <a:pt x="2474" y="653"/>
                    </a:lnTo>
                    <a:lnTo>
                      <a:pt x="2476" y="653"/>
                    </a:lnTo>
                    <a:lnTo>
                      <a:pt x="2480" y="651"/>
                    </a:lnTo>
                    <a:lnTo>
                      <a:pt x="2481" y="651"/>
                    </a:lnTo>
                    <a:lnTo>
                      <a:pt x="2481" y="651"/>
                    </a:lnTo>
                    <a:lnTo>
                      <a:pt x="2481" y="649"/>
                    </a:lnTo>
                    <a:lnTo>
                      <a:pt x="2483" y="649"/>
                    </a:lnTo>
                    <a:lnTo>
                      <a:pt x="2483" y="649"/>
                    </a:lnTo>
                    <a:lnTo>
                      <a:pt x="2483" y="649"/>
                    </a:lnTo>
                    <a:lnTo>
                      <a:pt x="2483" y="649"/>
                    </a:lnTo>
                    <a:lnTo>
                      <a:pt x="2485" y="649"/>
                    </a:lnTo>
                    <a:lnTo>
                      <a:pt x="2508" y="640"/>
                    </a:lnTo>
                    <a:lnTo>
                      <a:pt x="2514" y="636"/>
                    </a:lnTo>
                    <a:lnTo>
                      <a:pt x="2521" y="634"/>
                    </a:lnTo>
                    <a:lnTo>
                      <a:pt x="2523" y="634"/>
                    </a:lnTo>
                    <a:lnTo>
                      <a:pt x="2521" y="634"/>
                    </a:lnTo>
                    <a:lnTo>
                      <a:pt x="2521" y="632"/>
                    </a:lnTo>
                    <a:lnTo>
                      <a:pt x="2519" y="632"/>
                    </a:lnTo>
                    <a:lnTo>
                      <a:pt x="2519" y="630"/>
                    </a:lnTo>
                    <a:lnTo>
                      <a:pt x="2519" y="630"/>
                    </a:lnTo>
                    <a:lnTo>
                      <a:pt x="2519" y="628"/>
                    </a:lnTo>
                    <a:lnTo>
                      <a:pt x="2521" y="628"/>
                    </a:lnTo>
                    <a:lnTo>
                      <a:pt x="2523" y="628"/>
                    </a:lnTo>
                    <a:lnTo>
                      <a:pt x="2523" y="628"/>
                    </a:lnTo>
                    <a:lnTo>
                      <a:pt x="2525" y="628"/>
                    </a:lnTo>
                    <a:lnTo>
                      <a:pt x="2525" y="628"/>
                    </a:lnTo>
                    <a:lnTo>
                      <a:pt x="2525" y="630"/>
                    </a:lnTo>
                    <a:lnTo>
                      <a:pt x="2525" y="630"/>
                    </a:lnTo>
                    <a:lnTo>
                      <a:pt x="2525" y="632"/>
                    </a:lnTo>
                    <a:lnTo>
                      <a:pt x="2525" y="632"/>
                    </a:lnTo>
                    <a:lnTo>
                      <a:pt x="2527" y="634"/>
                    </a:lnTo>
                    <a:lnTo>
                      <a:pt x="2536" y="634"/>
                    </a:lnTo>
                    <a:lnTo>
                      <a:pt x="2548" y="638"/>
                    </a:lnTo>
                    <a:lnTo>
                      <a:pt x="2552" y="640"/>
                    </a:lnTo>
                    <a:lnTo>
                      <a:pt x="2552" y="640"/>
                    </a:lnTo>
                    <a:lnTo>
                      <a:pt x="2552" y="640"/>
                    </a:lnTo>
                    <a:lnTo>
                      <a:pt x="2553" y="640"/>
                    </a:lnTo>
                    <a:lnTo>
                      <a:pt x="2553" y="640"/>
                    </a:lnTo>
                    <a:lnTo>
                      <a:pt x="2553" y="640"/>
                    </a:lnTo>
                    <a:lnTo>
                      <a:pt x="2553" y="640"/>
                    </a:lnTo>
                    <a:lnTo>
                      <a:pt x="2553" y="638"/>
                    </a:lnTo>
                    <a:lnTo>
                      <a:pt x="2553" y="638"/>
                    </a:lnTo>
                    <a:lnTo>
                      <a:pt x="2555" y="636"/>
                    </a:lnTo>
                    <a:lnTo>
                      <a:pt x="2555" y="636"/>
                    </a:lnTo>
                    <a:lnTo>
                      <a:pt x="2557" y="634"/>
                    </a:lnTo>
                    <a:lnTo>
                      <a:pt x="2557" y="634"/>
                    </a:lnTo>
                    <a:lnTo>
                      <a:pt x="2559" y="632"/>
                    </a:lnTo>
                    <a:lnTo>
                      <a:pt x="2561" y="632"/>
                    </a:lnTo>
                    <a:lnTo>
                      <a:pt x="2561" y="630"/>
                    </a:lnTo>
                    <a:lnTo>
                      <a:pt x="2561" y="628"/>
                    </a:lnTo>
                    <a:lnTo>
                      <a:pt x="2559" y="628"/>
                    </a:lnTo>
                    <a:lnTo>
                      <a:pt x="2559" y="626"/>
                    </a:lnTo>
                    <a:lnTo>
                      <a:pt x="2557" y="626"/>
                    </a:lnTo>
                    <a:lnTo>
                      <a:pt x="2557" y="625"/>
                    </a:lnTo>
                    <a:lnTo>
                      <a:pt x="2557" y="625"/>
                    </a:lnTo>
                    <a:lnTo>
                      <a:pt x="2555" y="625"/>
                    </a:lnTo>
                    <a:lnTo>
                      <a:pt x="2557" y="623"/>
                    </a:lnTo>
                    <a:lnTo>
                      <a:pt x="2557" y="623"/>
                    </a:lnTo>
                    <a:lnTo>
                      <a:pt x="2557" y="623"/>
                    </a:lnTo>
                    <a:lnTo>
                      <a:pt x="2557" y="621"/>
                    </a:lnTo>
                    <a:lnTo>
                      <a:pt x="2557" y="619"/>
                    </a:lnTo>
                    <a:lnTo>
                      <a:pt x="2557" y="619"/>
                    </a:lnTo>
                    <a:lnTo>
                      <a:pt x="2557" y="617"/>
                    </a:lnTo>
                    <a:lnTo>
                      <a:pt x="2555" y="617"/>
                    </a:lnTo>
                    <a:lnTo>
                      <a:pt x="2552" y="615"/>
                    </a:lnTo>
                    <a:lnTo>
                      <a:pt x="2552" y="615"/>
                    </a:lnTo>
                    <a:lnTo>
                      <a:pt x="2550" y="613"/>
                    </a:lnTo>
                    <a:lnTo>
                      <a:pt x="2548" y="609"/>
                    </a:lnTo>
                    <a:lnTo>
                      <a:pt x="2548" y="611"/>
                    </a:lnTo>
                    <a:lnTo>
                      <a:pt x="2548" y="611"/>
                    </a:lnTo>
                    <a:lnTo>
                      <a:pt x="2548" y="613"/>
                    </a:lnTo>
                    <a:lnTo>
                      <a:pt x="2546" y="611"/>
                    </a:lnTo>
                    <a:lnTo>
                      <a:pt x="2546" y="611"/>
                    </a:lnTo>
                    <a:lnTo>
                      <a:pt x="2546" y="609"/>
                    </a:lnTo>
                    <a:lnTo>
                      <a:pt x="2546" y="609"/>
                    </a:lnTo>
                    <a:lnTo>
                      <a:pt x="2546" y="609"/>
                    </a:lnTo>
                    <a:lnTo>
                      <a:pt x="2546" y="607"/>
                    </a:lnTo>
                    <a:lnTo>
                      <a:pt x="2544" y="607"/>
                    </a:lnTo>
                    <a:lnTo>
                      <a:pt x="2544" y="607"/>
                    </a:lnTo>
                    <a:lnTo>
                      <a:pt x="2542" y="607"/>
                    </a:lnTo>
                    <a:lnTo>
                      <a:pt x="2544" y="607"/>
                    </a:lnTo>
                    <a:lnTo>
                      <a:pt x="2546" y="606"/>
                    </a:lnTo>
                    <a:lnTo>
                      <a:pt x="2546" y="606"/>
                    </a:lnTo>
                    <a:lnTo>
                      <a:pt x="2548" y="606"/>
                    </a:lnTo>
                    <a:lnTo>
                      <a:pt x="2548" y="604"/>
                    </a:lnTo>
                    <a:lnTo>
                      <a:pt x="2548" y="602"/>
                    </a:lnTo>
                    <a:lnTo>
                      <a:pt x="2546" y="598"/>
                    </a:lnTo>
                    <a:lnTo>
                      <a:pt x="2546" y="598"/>
                    </a:lnTo>
                    <a:lnTo>
                      <a:pt x="2546" y="596"/>
                    </a:lnTo>
                    <a:lnTo>
                      <a:pt x="2544" y="596"/>
                    </a:lnTo>
                    <a:lnTo>
                      <a:pt x="2544" y="596"/>
                    </a:lnTo>
                    <a:lnTo>
                      <a:pt x="2542" y="596"/>
                    </a:lnTo>
                    <a:lnTo>
                      <a:pt x="2544" y="594"/>
                    </a:lnTo>
                    <a:lnTo>
                      <a:pt x="2544" y="592"/>
                    </a:lnTo>
                    <a:lnTo>
                      <a:pt x="2542" y="590"/>
                    </a:lnTo>
                    <a:lnTo>
                      <a:pt x="2542" y="589"/>
                    </a:lnTo>
                    <a:lnTo>
                      <a:pt x="2540" y="587"/>
                    </a:lnTo>
                    <a:lnTo>
                      <a:pt x="2540" y="587"/>
                    </a:lnTo>
                    <a:lnTo>
                      <a:pt x="2538" y="587"/>
                    </a:lnTo>
                    <a:lnTo>
                      <a:pt x="2538" y="589"/>
                    </a:lnTo>
                    <a:lnTo>
                      <a:pt x="2538" y="590"/>
                    </a:lnTo>
                    <a:lnTo>
                      <a:pt x="2536" y="590"/>
                    </a:lnTo>
                    <a:lnTo>
                      <a:pt x="2534" y="590"/>
                    </a:lnTo>
                    <a:lnTo>
                      <a:pt x="2533" y="589"/>
                    </a:lnTo>
                    <a:lnTo>
                      <a:pt x="2533" y="589"/>
                    </a:lnTo>
                    <a:lnTo>
                      <a:pt x="2529" y="587"/>
                    </a:lnTo>
                    <a:lnTo>
                      <a:pt x="2529" y="585"/>
                    </a:lnTo>
                    <a:lnTo>
                      <a:pt x="2527" y="583"/>
                    </a:lnTo>
                    <a:lnTo>
                      <a:pt x="2527" y="581"/>
                    </a:lnTo>
                    <a:lnTo>
                      <a:pt x="2527" y="581"/>
                    </a:lnTo>
                    <a:lnTo>
                      <a:pt x="2527" y="577"/>
                    </a:lnTo>
                    <a:lnTo>
                      <a:pt x="2527" y="575"/>
                    </a:lnTo>
                    <a:lnTo>
                      <a:pt x="2525" y="573"/>
                    </a:lnTo>
                    <a:lnTo>
                      <a:pt x="2523" y="573"/>
                    </a:lnTo>
                    <a:lnTo>
                      <a:pt x="2519" y="577"/>
                    </a:lnTo>
                    <a:lnTo>
                      <a:pt x="2517" y="577"/>
                    </a:lnTo>
                    <a:lnTo>
                      <a:pt x="2516" y="577"/>
                    </a:lnTo>
                    <a:lnTo>
                      <a:pt x="2514" y="577"/>
                    </a:lnTo>
                    <a:lnTo>
                      <a:pt x="2512" y="577"/>
                    </a:lnTo>
                    <a:lnTo>
                      <a:pt x="2512" y="577"/>
                    </a:lnTo>
                    <a:lnTo>
                      <a:pt x="2510" y="577"/>
                    </a:lnTo>
                    <a:lnTo>
                      <a:pt x="2506" y="579"/>
                    </a:lnTo>
                    <a:lnTo>
                      <a:pt x="2508" y="575"/>
                    </a:lnTo>
                    <a:lnTo>
                      <a:pt x="2510" y="575"/>
                    </a:lnTo>
                    <a:lnTo>
                      <a:pt x="2508" y="571"/>
                    </a:lnTo>
                    <a:lnTo>
                      <a:pt x="2506" y="570"/>
                    </a:lnTo>
                    <a:lnTo>
                      <a:pt x="2504" y="570"/>
                    </a:lnTo>
                    <a:lnTo>
                      <a:pt x="2502" y="571"/>
                    </a:lnTo>
                    <a:lnTo>
                      <a:pt x="2500" y="571"/>
                    </a:lnTo>
                    <a:lnTo>
                      <a:pt x="2498" y="573"/>
                    </a:lnTo>
                    <a:lnTo>
                      <a:pt x="2497" y="573"/>
                    </a:lnTo>
                    <a:lnTo>
                      <a:pt x="2491" y="575"/>
                    </a:lnTo>
                    <a:lnTo>
                      <a:pt x="2483" y="577"/>
                    </a:lnTo>
                    <a:lnTo>
                      <a:pt x="2481" y="577"/>
                    </a:lnTo>
                    <a:lnTo>
                      <a:pt x="2497" y="573"/>
                    </a:lnTo>
                    <a:lnTo>
                      <a:pt x="2498" y="571"/>
                    </a:lnTo>
                    <a:lnTo>
                      <a:pt x="2502" y="570"/>
                    </a:lnTo>
                    <a:lnTo>
                      <a:pt x="2504" y="568"/>
                    </a:lnTo>
                    <a:lnTo>
                      <a:pt x="2506" y="568"/>
                    </a:lnTo>
                    <a:lnTo>
                      <a:pt x="2510" y="570"/>
                    </a:lnTo>
                    <a:lnTo>
                      <a:pt x="2512" y="571"/>
                    </a:lnTo>
                    <a:lnTo>
                      <a:pt x="2521" y="573"/>
                    </a:lnTo>
                    <a:lnTo>
                      <a:pt x="2521" y="573"/>
                    </a:lnTo>
                    <a:lnTo>
                      <a:pt x="2523" y="571"/>
                    </a:lnTo>
                    <a:lnTo>
                      <a:pt x="2523" y="570"/>
                    </a:lnTo>
                    <a:lnTo>
                      <a:pt x="2521" y="568"/>
                    </a:lnTo>
                    <a:lnTo>
                      <a:pt x="2517" y="566"/>
                    </a:lnTo>
                    <a:lnTo>
                      <a:pt x="2514" y="566"/>
                    </a:lnTo>
                    <a:lnTo>
                      <a:pt x="2510" y="566"/>
                    </a:lnTo>
                    <a:lnTo>
                      <a:pt x="2510" y="564"/>
                    </a:lnTo>
                    <a:lnTo>
                      <a:pt x="2512" y="564"/>
                    </a:lnTo>
                    <a:lnTo>
                      <a:pt x="2512" y="566"/>
                    </a:lnTo>
                    <a:lnTo>
                      <a:pt x="2514" y="566"/>
                    </a:lnTo>
                    <a:lnTo>
                      <a:pt x="2516" y="566"/>
                    </a:lnTo>
                    <a:lnTo>
                      <a:pt x="2517" y="564"/>
                    </a:lnTo>
                    <a:lnTo>
                      <a:pt x="2519" y="564"/>
                    </a:lnTo>
                    <a:lnTo>
                      <a:pt x="2521" y="566"/>
                    </a:lnTo>
                    <a:lnTo>
                      <a:pt x="2523" y="568"/>
                    </a:lnTo>
                    <a:lnTo>
                      <a:pt x="2529" y="573"/>
                    </a:lnTo>
                    <a:lnTo>
                      <a:pt x="2531" y="573"/>
                    </a:lnTo>
                    <a:lnTo>
                      <a:pt x="2533" y="575"/>
                    </a:lnTo>
                    <a:lnTo>
                      <a:pt x="2538" y="577"/>
                    </a:lnTo>
                    <a:lnTo>
                      <a:pt x="2542" y="577"/>
                    </a:lnTo>
                    <a:lnTo>
                      <a:pt x="2544" y="579"/>
                    </a:lnTo>
                    <a:lnTo>
                      <a:pt x="2548" y="577"/>
                    </a:lnTo>
                    <a:lnTo>
                      <a:pt x="2550" y="577"/>
                    </a:lnTo>
                    <a:lnTo>
                      <a:pt x="2557" y="571"/>
                    </a:lnTo>
                    <a:lnTo>
                      <a:pt x="2561" y="571"/>
                    </a:lnTo>
                    <a:lnTo>
                      <a:pt x="2567" y="566"/>
                    </a:lnTo>
                    <a:lnTo>
                      <a:pt x="2571" y="562"/>
                    </a:lnTo>
                    <a:lnTo>
                      <a:pt x="2572" y="560"/>
                    </a:lnTo>
                    <a:lnTo>
                      <a:pt x="2574" y="558"/>
                    </a:lnTo>
                    <a:lnTo>
                      <a:pt x="2576" y="552"/>
                    </a:lnTo>
                    <a:lnTo>
                      <a:pt x="2578" y="551"/>
                    </a:lnTo>
                    <a:lnTo>
                      <a:pt x="2578" y="547"/>
                    </a:lnTo>
                    <a:lnTo>
                      <a:pt x="2578" y="545"/>
                    </a:lnTo>
                    <a:lnTo>
                      <a:pt x="2576" y="543"/>
                    </a:lnTo>
                    <a:lnTo>
                      <a:pt x="2574" y="541"/>
                    </a:lnTo>
                    <a:lnTo>
                      <a:pt x="2572" y="539"/>
                    </a:lnTo>
                    <a:lnTo>
                      <a:pt x="2571" y="535"/>
                    </a:lnTo>
                    <a:lnTo>
                      <a:pt x="2571" y="532"/>
                    </a:lnTo>
                    <a:lnTo>
                      <a:pt x="2572" y="530"/>
                    </a:lnTo>
                    <a:lnTo>
                      <a:pt x="2572" y="526"/>
                    </a:lnTo>
                    <a:lnTo>
                      <a:pt x="2572" y="528"/>
                    </a:lnTo>
                    <a:lnTo>
                      <a:pt x="2574" y="528"/>
                    </a:lnTo>
                    <a:lnTo>
                      <a:pt x="2574" y="528"/>
                    </a:lnTo>
                    <a:lnTo>
                      <a:pt x="2576" y="528"/>
                    </a:lnTo>
                    <a:lnTo>
                      <a:pt x="2578" y="528"/>
                    </a:lnTo>
                    <a:lnTo>
                      <a:pt x="2578" y="526"/>
                    </a:lnTo>
                    <a:lnTo>
                      <a:pt x="2578" y="524"/>
                    </a:lnTo>
                    <a:lnTo>
                      <a:pt x="2578" y="524"/>
                    </a:lnTo>
                    <a:lnTo>
                      <a:pt x="2578" y="522"/>
                    </a:lnTo>
                    <a:lnTo>
                      <a:pt x="2580" y="522"/>
                    </a:lnTo>
                    <a:lnTo>
                      <a:pt x="2580" y="522"/>
                    </a:lnTo>
                    <a:lnTo>
                      <a:pt x="2580" y="522"/>
                    </a:lnTo>
                    <a:lnTo>
                      <a:pt x="2582" y="520"/>
                    </a:lnTo>
                    <a:lnTo>
                      <a:pt x="2582" y="520"/>
                    </a:lnTo>
                    <a:lnTo>
                      <a:pt x="2582" y="522"/>
                    </a:lnTo>
                    <a:lnTo>
                      <a:pt x="2582" y="524"/>
                    </a:lnTo>
                    <a:lnTo>
                      <a:pt x="2584" y="526"/>
                    </a:lnTo>
                    <a:lnTo>
                      <a:pt x="2586" y="526"/>
                    </a:lnTo>
                    <a:lnTo>
                      <a:pt x="2588" y="524"/>
                    </a:lnTo>
                    <a:lnTo>
                      <a:pt x="2589" y="522"/>
                    </a:lnTo>
                    <a:lnTo>
                      <a:pt x="2589" y="520"/>
                    </a:lnTo>
                    <a:lnTo>
                      <a:pt x="2591" y="518"/>
                    </a:lnTo>
                    <a:lnTo>
                      <a:pt x="2591" y="522"/>
                    </a:lnTo>
                    <a:lnTo>
                      <a:pt x="2588" y="532"/>
                    </a:lnTo>
                    <a:lnTo>
                      <a:pt x="2588" y="532"/>
                    </a:lnTo>
                    <a:lnTo>
                      <a:pt x="2586" y="532"/>
                    </a:lnTo>
                    <a:lnTo>
                      <a:pt x="2586" y="532"/>
                    </a:lnTo>
                    <a:lnTo>
                      <a:pt x="2586" y="534"/>
                    </a:lnTo>
                    <a:lnTo>
                      <a:pt x="2586" y="535"/>
                    </a:lnTo>
                    <a:lnTo>
                      <a:pt x="2586" y="535"/>
                    </a:lnTo>
                    <a:lnTo>
                      <a:pt x="2588" y="537"/>
                    </a:lnTo>
                    <a:lnTo>
                      <a:pt x="2588" y="539"/>
                    </a:lnTo>
                    <a:lnTo>
                      <a:pt x="2591" y="541"/>
                    </a:lnTo>
                    <a:lnTo>
                      <a:pt x="2591" y="541"/>
                    </a:lnTo>
                    <a:lnTo>
                      <a:pt x="2591" y="543"/>
                    </a:lnTo>
                    <a:lnTo>
                      <a:pt x="2591" y="547"/>
                    </a:lnTo>
                    <a:lnTo>
                      <a:pt x="2591" y="549"/>
                    </a:lnTo>
                    <a:lnTo>
                      <a:pt x="2593" y="551"/>
                    </a:lnTo>
                    <a:lnTo>
                      <a:pt x="2597" y="551"/>
                    </a:lnTo>
                    <a:lnTo>
                      <a:pt x="2601" y="551"/>
                    </a:lnTo>
                    <a:lnTo>
                      <a:pt x="2605" y="551"/>
                    </a:lnTo>
                    <a:lnTo>
                      <a:pt x="2608" y="551"/>
                    </a:lnTo>
                    <a:lnTo>
                      <a:pt x="2614" y="547"/>
                    </a:lnTo>
                    <a:lnTo>
                      <a:pt x="2616" y="547"/>
                    </a:lnTo>
                    <a:lnTo>
                      <a:pt x="2620" y="547"/>
                    </a:lnTo>
                    <a:lnTo>
                      <a:pt x="2625" y="549"/>
                    </a:lnTo>
                    <a:lnTo>
                      <a:pt x="2629" y="551"/>
                    </a:lnTo>
                    <a:lnTo>
                      <a:pt x="2631" y="552"/>
                    </a:lnTo>
                    <a:lnTo>
                      <a:pt x="2633" y="556"/>
                    </a:lnTo>
                    <a:lnTo>
                      <a:pt x="2633" y="558"/>
                    </a:lnTo>
                    <a:lnTo>
                      <a:pt x="2633" y="562"/>
                    </a:lnTo>
                    <a:lnTo>
                      <a:pt x="2635" y="564"/>
                    </a:lnTo>
                    <a:lnTo>
                      <a:pt x="2637" y="570"/>
                    </a:lnTo>
                    <a:lnTo>
                      <a:pt x="2643" y="571"/>
                    </a:lnTo>
                    <a:lnTo>
                      <a:pt x="2648" y="573"/>
                    </a:lnTo>
                    <a:lnTo>
                      <a:pt x="2654" y="575"/>
                    </a:lnTo>
                    <a:lnTo>
                      <a:pt x="2660" y="579"/>
                    </a:lnTo>
                    <a:lnTo>
                      <a:pt x="2663" y="583"/>
                    </a:lnTo>
                    <a:lnTo>
                      <a:pt x="2669" y="585"/>
                    </a:lnTo>
                    <a:lnTo>
                      <a:pt x="2675" y="581"/>
                    </a:lnTo>
                    <a:lnTo>
                      <a:pt x="2675" y="583"/>
                    </a:lnTo>
                    <a:lnTo>
                      <a:pt x="2675" y="585"/>
                    </a:lnTo>
                    <a:lnTo>
                      <a:pt x="2675" y="587"/>
                    </a:lnTo>
                    <a:lnTo>
                      <a:pt x="2675" y="589"/>
                    </a:lnTo>
                    <a:lnTo>
                      <a:pt x="2677" y="589"/>
                    </a:lnTo>
                    <a:lnTo>
                      <a:pt x="2679" y="589"/>
                    </a:lnTo>
                    <a:lnTo>
                      <a:pt x="2680" y="587"/>
                    </a:lnTo>
                    <a:lnTo>
                      <a:pt x="2680" y="585"/>
                    </a:lnTo>
                    <a:lnTo>
                      <a:pt x="2680" y="583"/>
                    </a:lnTo>
                    <a:lnTo>
                      <a:pt x="2680" y="583"/>
                    </a:lnTo>
                    <a:lnTo>
                      <a:pt x="2682" y="581"/>
                    </a:lnTo>
                    <a:lnTo>
                      <a:pt x="2682" y="581"/>
                    </a:lnTo>
                    <a:lnTo>
                      <a:pt x="2682" y="583"/>
                    </a:lnTo>
                    <a:lnTo>
                      <a:pt x="2684" y="583"/>
                    </a:lnTo>
                    <a:lnTo>
                      <a:pt x="2684" y="585"/>
                    </a:lnTo>
                    <a:lnTo>
                      <a:pt x="2684" y="585"/>
                    </a:lnTo>
                    <a:lnTo>
                      <a:pt x="2686" y="585"/>
                    </a:lnTo>
                    <a:lnTo>
                      <a:pt x="2688" y="585"/>
                    </a:lnTo>
                    <a:lnTo>
                      <a:pt x="2690" y="585"/>
                    </a:lnTo>
                    <a:lnTo>
                      <a:pt x="2690" y="583"/>
                    </a:lnTo>
                    <a:lnTo>
                      <a:pt x="2688" y="581"/>
                    </a:lnTo>
                    <a:lnTo>
                      <a:pt x="2688" y="581"/>
                    </a:lnTo>
                    <a:lnTo>
                      <a:pt x="2686" y="579"/>
                    </a:lnTo>
                    <a:lnTo>
                      <a:pt x="2684" y="579"/>
                    </a:lnTo>
                    <a:lnTo>
                      <a:pt x="2682" y="579"/>
                    </a:lnTo>
                    <a:lnTo>
                      <a:pt x="2682" y="577"/>
                    </a:lnTo>
                    <a:lnTo>
                      <a:pt x="2682" y="577"/>
                    </a:lnTo>
                    <a:lnTo>
                      <a:pt x="2682" y="575"/>
                    </a:lnTo>
                    <a:lnTo>
                      <a:pt x="2682" y="575"/>
                    </a:lnTo>
                    <a:lnTo>
                      <a:pt x="2682" y="573"/>
                    </a:lnTo>
                    <a:lnTo>
                      <a:pt x="2682" y="573"/>
                    </a:lnTo>
                    <a:lnTo>
                      <a:pt x="2682" y="573"/>
                    </a:lnTo>
                    <a:lnTo>
                      <a:pt x="2682" y="573"/>
                    </a:lnTo>
                    <a:lnTo>
                      <a:pt x="2682" y="571"/>
                    </a:lnTo>
                    <a:lnTo>
                      <a:pt x="2680" y="571"/>
                    </a:lnTo>
                    <a:lnTo>
                      <a:pt x="2679" y="571"/>
                    </a:lnTo>
                    <a:lnTo>
                      <a:pt x="2679" y="571"/>
                    </a:lnTo>
                    <a:lnTo>
                      <a:pt x="2680" y="570"/>
                    </a:lnTo>
                    <a:lnTo>
                      <a:pt x="2688" y="568"/>
                    </a:lnTo>
                    <a:lnTo>
                      <a:pt x="2690" y="568"/>
                    </a:lnTo>
                    <a:lnTo>
                      <a:pt x="2692" y="566"/>
                    </a:lnTo>
                    <a:lnTo>
                      <a:pt x="2692" y="564"/>
                    </a:lnTo>
                    <a:lnTo>
                      <a:pt x="2692" y="562"/>
                    </a:lnTo>
                    <a:lnTo>
                      <a:pt x="2692" y="560"/>
                    </a:lnTo>
                    <a:lnTo>
                      <a:pt x="2690" y="560"/>
                    </a:lnTo>
                    <a:lnTo>
                      <a:pt x="2688" y="560"/>
                    </a:lnTo>
                    <a:lnTo>
                      <a:pt x="2686" y="558"/>
                    </a:lnTo>
                    <a:lnTo>
                      <a:pt x="2686" y="558"/>
                    </a:lnTo>
                    <a:lnTo>
                      <a:pt x="2690" y="558"/>
                    </a:lnTo>
                    <a:lnTo>
                      <a:pt x="2690" y="558"/>
                    </a:lnTo>
                    <a:lnTo>
                      <a:pt x="2692" y="556"/>
                    </a:lnTo>
                    <a:lnTo>
                      <a:pt x="2692" y="554"/>
                    </a:lnTo>
                    <a:lnTo>
                      <a:pt x="2692" y="552"/>
                    </a:lnTo>
                    <a:lnTo>
                      <a:pt x="2692" y="552"/>
                    </a:lnTo>
                    <a:lnTo>
                      <a:pt x="2690" y="552"/>
                    </a:lnTo>
                    <a:lnTo>
                      <a:pt x="2690" y="549"/>
                    </a:lnTo>
                    <a:lnTo>
                      <a:pt x="2688" y="547"/>
                    </a:lnTo>
                    <a:lnTo>
                      <a:pt x="2686" y="545"/>
                    </a:lnTo>
                    <a:lnTo>
                      <a:pt x="2684" y="545"/>
                    </a:lnTo>
                    <a:lnTo>
                      <a:pt x="2686" y="543"/>
                    </a:lnTo>
                    <a:lnTo>
                      <a:pt x="2688" y="545"/>
                    </a:lnTo>
                    <a:lnTo>
                      <a:pt x="2690" y="547"/>
                    </a:lnTo>
                    <a:lnTo>
                      <a:pt x="2694" y="549"/>
                    </a:lnTo>
                    <a:lnTo>
                      <a:pt x="2694" y="549"/>
                    </a:lnTo>
                    <a:lnTo>
                      <a:pt x="2696" y="549"/>
                    </a:lnTo>
                    <a:lnTo>
                      <a:pt x="2697" y="549"/>
                    </a:lnTo>
                    <a:lnTo>
                      <a:pt x="2697" y="549"/>
                    </a:lnTo>
                    <a:lnTo>
                      <a:pt x="2697" y="551"/>
                    </a:lnTo>
                    <a:lnTo>
                      <a:pt x="2697" y="551"/>
                    </a:lnTo>
                    <a:lnTo>
                      <a:pt x="2699" y="551"/>
                    </a:lnTo>
                    <a:lnTo>
                      <a:pt x="2703" y="549"/>
                    </a:lnTo>
                    <a:lnTo>
                      <a:pt x="2703" y="549"/>
                    </a:lnTo>
                    <a:lnTo>
                      <a:pt x="2709" y="551"/>
                    </a:lnTo>
                    <a:lnTo>
                      <a:pt x="2711" y="549"/>
                    </a:lnTo>
                    <a:lnTo>
                      <a:pt x="2711" y="547"/>
                    </a:lnTo>
                    <a:lnTo>
                      <a:pt x="2707" y="543"/>
                    </a:lnTo>
                    <a:lnTo>
                      <a:pt x="2705" y="541"/>
                    </a:lnTo>
                    <a:lnTo>
                      <a:pt x="2707" y="539"/>
                    </a:lnTo>
                    <a:lnTo>
                      <a:pt x="2709" y="541"/>
                    </a:lnTo>
                    <a:lnTo>
                      <a:pt x="2711" y="545"/>
                    </a:lnTo>
                    <a:lnTo>
                      <a:pt x="2715" y="547"/>
                    </a:lnTo>
                    <a:lnTo>
                      <a:pt x="2716" y="547"/>
                    </a:lnTo>
                    <a:lnTo>
                      <a:pt x="2718" y="545"/>
                    </a:lnTo>
                    <a:lnTo>
                      <a:pt x="2720" y="539"/>
                    </a:lnTo>
                    <a:lnTo>
                      <a:pt x="2720" y="535"/>
                    </a:lnTo>
                    <a:lnTo>
                      <a:pt x="2722" y="534"/>
                    </a:lnTo>
                    <a:lnTo>
                      <a:pt x="2724" y="534"/>
                    </a:lnTo>
                    <a:lnTo>
                      <a:pt x="2726" y="532"/>
                    </a:lnTo>
                    <a:lnTo>
                      <a:pt x="2728" y="532"/>
                    </a:lnTo>
                    <a:lnTo>
                      <a:pt x="2728" y="532"/>
                    </a:lnTo>
                    <a:lnTo>
                      <a:pt x="2730" y="534"/>
                    </a:lnTo>
                    <a:lnTo>
                      <a:pt x="2730" y="534"/>
                    </a:lnTo>
                    <a:lnTo>
                      <a:pt x="2732" y="532"/>
                    </a:lnTo>
                    <a:lnTo>
                      <a:pt x="2732" y="530"/>
                    </a:lnTo>
                    <a:lnTo>
                      <a:pt x="2732" y="530"/>
                    </a:lnTo>
                    <a:close/>
                    <a:moveTo>
                      <a:pt x="1877" y="812"/>
                    </a:moveTo>
                    <a:lnTo>
                      <a:pt x="1875" y="812"/>
                    </a:lnTo>
                    <a:lnTo>
                      <a:pt x="1879" y="814"/>
                    </a:lnTo>
                    <a:lnTo>
                      <a:pt x="1881" y="812"/>
                    </a:lnTo>
                    <a:lnTo>
                      <a:pt x="1882" y="810"/>
                    </a:lnTo>
                    <a:lnTo>
                      <a:pt x="1881" y="810"/>
                    </a:lnTo>
                    <a:lnTo>
                      <a:pt x="1879" y="810"/>
                    </a:lnTo>
                    <a:lnTo>
                      <a:pt x="1877" y="812"/>
                    </a:lnTo>
                    <a:close/>
                    <a:moveTo>
                      <a:pt x="1888" y="809"/>
                    </a:moveTo>
                    <a:lnTo>
                      <a:pt x="1888" y="809"/>
                    </a:lnTo>
                    <a:lnTo>
                      <a:pt x="1886" y="812"/>
                    </a:lnTo>
                    <a:lnTo>
                      <a:pt x="1884" y="814"/>
                    </a:lnTo>
                    <a:lnTo>
                      <a:pt x="1882" y="816"/>
                    </a:lnTo>
                    <a:lnTo>
                      <a:pt x="1884" y="816"/>
                    </a:lnTo>
                    <a:lnTo>
                      <a:pt x="1886" y="816"/>
                    </a:lnTo>
                    <a:lnTo>
                      <a:pt x="1886" y="816"/>
                    </a:lnTo>
                    <a:lnTo>
                      <a:pt x="1888" y="816"/>
                    </a:lnTo>
                    <a:lnTo>
                      <a:pt x="1888" y="816"/>
                    </a:lnTo>
                    <a:lnTo>
                      <a:pt x="1890" y="818"/>
                    </a:lnTo>
                    <a:lnTo>
                      <a:pt x="1890" y="818"/>
                    </a:lnTo>
                    <a:lnTo>
                      <a:pt x="1892" y="820"/>
                    </a:lnTo>
                    <a:lnTo>
                      <a:pt x="1894" y="818"/>
                    </a:lnTo>
                    <a:lnTo>
                      <a:pt x="1896" y="816"/>
                    </a:lnTo>
                    <a:lnTo>
                      <a:pt x="1898" y="812"/>
                    </a:lnTo>
                    <a:lnTo>
                      <a:pt x="1900" y="812"/>
                    </a:lnTo>
                    <a:lnTo>
                      <a:pt x="1890" y="809"/>
                    </a:lnTo>
                    <a:lnTo>
                      <a:pt x="1888" y="809"/>
                    </a:lnTo>
                    <a:close/>
                    <a:moveTo>
                      <a:pt x="486" y="86"/>
                    </a:moveTo>
                    <a:lnTo>
                      <a:pt x="487" y="86"/>
                    </a:lnTo>
                    <a:lnTo>
                      <a:pt x="487" y="86"/>
                    </a:lnTo>
                    <a:lnTo>
                      <a:pt x="493" y="80"/>
                    </a:lnTo>
                    <a:lnTo>
                      <a:pt x="489" y="78"/>
                    </a:lnTo>
                    <a:lnTo>
                      <a:pt x="486" y="78"/>
                    </a:lnTo>
                    <a:lnTo>
                      <a:pt x="482" y="80"/>
                    </a:lnTo>
                    <a:lnTo>
                      <a:pt x="480" y="82"/>
                    </a:lnTo>
                    <a:lnTo>
                      <a:pt x="482" y="84"/>
                    </a:lnTo>
                    <a:lnTo>
                      <a:pt x="484" y="84"/>
                    </a:lnTo>
                    <a:lnTo>
                      <a:pt x="486" y="86"/>
                    </a:lnTo>
                    <a:close/>
                    <a:moveTo>
                      <a:pt x="637" y="67"/>
                    </a:moveTo>
                    <a:lnTo>
                      <a:pt x="639" y="69"/>
                    </a:lnTo>
                    <a:lnTo>
                      <a:pt x="647" y="69"/>
                    </a:lnTo>
                    <a:lnTo>
                      <a:pt x="649" y="69"/>
                    </a:lnTo>
                    <a:lnTo>
                      <a:pt x="652" y="69"/>
                    </a:lnTo>
                    <a:lnTo>
                      <a:pt x="662" y="71"/>
                    </a:lnTo>
                    <a:lnTo>
                      <a:pt x="664" y="69"/>
                    </a:lnTo>
                    <a:lnTo>
                      <a:pt x="668" y="67"/>
                    </a:lnTo>
                    <a:lnTo>
                      <a:pt x="675" y="65"/>
                    </a:lnTo>
                    <a:lnTo>
                      <a:pt x="679" y="63"/>
                    </a:lnTo>
                    <a:lnTo>
                      <a:pt x="679" y="63"/>
                    </a:lnTo>
                    <a:lnTo>
                      <a:pt x="681" y="61"/>
                    </a:lnTo>
                    <a:lnTo>
                      <a:pt x="683" y="59"/>
                    </a:lnTo>
                    <a:lnTo>
                      <a:pt x="683" y="55"/>
                    </a:lnTo>
                    <a:lnTo>
                      <a:pt x="681" y="54"/>
                    </a:lnTo>
                    <a:lnTo>
                      <a:pt x="675" y="52"/>
                    </a:lnTo>
                    <a:lnTo>
                      <a:pt x="669" y="52"/>
                    </a:lnTo>
                    <a:lnTo>
                      <a:pt x="656" y="55"/>
                    </a:lnTo>
                    <a:lnTo>
                      <a:pt x="654" y="55"/>
                    </a:lnTo>
                    <a:lnTo>
                      <a:pt x="652" y="55"/>
                    </a:lnTo>
                    <a:lnTo>
                      <a:pt x="652" y="55"/>
                    </a:lnTo>
                    <a:lnTo>
                      <a:pt x="650" y="54"/>
                    </a:lnTo>
                    <a:lnTo>
                      <a:pt x="649" y="54"/>
                    </a:lnTo>
                    <a:lnTo>
                      <a:pt x="647" y="54"/>
                    </a:lnTo>
                    <a:lnTo>
                      <a:pt x="643" y="54"/>
                    </a:lnTo>
                    <a:lnTo>
                      <a:pt x="641" y="55"/>
                    </a:lnTo>
                    <a:lnTo>
                      <a:pt x="639" y="57"/>
                    </a:lnTo>
                    <a:lnTo>
                      <a:pt x="637" y="61"/>
                    </a:lnTo>
                    <a:lnTo>
                      <a:pt x="637" y="67"/>
                    </a:lnTo>
                    <a:close/>
                    <a:moveTo>
                      <a:pt x="620" y="8"/>
                    </a:moveTo>
                    <a:lnTo>
                      <a:pt x="626" y="6"/>
                    </a:lnTo>
                    <a:lnTo>
                      <a:pt x="633" y="6"/>
                    </a:lnTo>
                    <a:lnTo>
                      <a:pt x="635" y="4"/>
                    </a:lnTo>
                    <a:lnTo>
                      <a:pt x="637" y="2"/>
                    </a:lnTo>
                    <a:lnTo>
                      <a:pt x="632" y="0"/>
                    </a:lnTo>
                    <a:lnTo>
                      <a:pt x="624" y="0"/>
                    </a:lnTo>
                    <a:lnTo>
                      <a:pt x="616" y="2"/>
                    </a:lnTo>
                    <a:lnTo>
                      <a:pt x="614" y="6"/>
                    </a:lnTo>
                    <a:lnTo>
                      <a:pt x="616" y="8"/>
                    </a:lnTo>
                    <a:lnTo>
                      <a:pt x="620" y="8"/>
                    </a:lnTo>
                    <a:close/>
                    <a:moveTo>
                      <a:pt x="662" y="50"/>
                    </a:moveTo>
                    <a:lnTo>
                      <a:pt x="668" y="48"/>
                    </a:lnTo>
                    <a:lnTo>
                      <a:pt x="673" y="44"/>
                    </a:lnTo>
                    <a:lnTo>
                      <a:pt x="668" y="40"/>
                    </a:lnTo>
                    <a:lnTo>
                      <a:pt x="660" y="40"/>
                    </a:lnTo>
                    <a:lnTo>
                      <a:pt x="652" y="44"/>
                    </a:lnTo>
                    <a:lnTo>
                      <a:pt x="649" y="48"/>
                    </a:lnTo>
                    <a:lnTo>
                      <a:pt x="654" y="50"/>
                    </a:lnTo>
                    <a:lnTo>
                      <a:pt x="662" y="50"/>
                    </a:lnTo>
                    <a:close/>
                    <a:moveTo>
                      <a:pt x="556" y="55"/>
                    </a:moveTo>
                    <a:lnTo>
                      <a:pt x="560" y="57"/>
                    </a:lnTo>
                    <a:lnTo>
                      <a:pt x="561" y="57"/>
                    </a:lnTo>
                    <a:lnTo>
                      <a:pt x="561" y="57"/>
                    </a:lnTo>
                    <a:lnTo>
                      <a:pt x="563" y="57"/>
                    </a:lnTo>
                    <a:lnTo>
                      <a:pt x="565" y="57"/>
                    </a:lnTo>
                    <a:lnTo>
                      <a:pt x="567" y="57"/>
                    </a:lnTo>
                    <a:lnTo>
                      <a:pt x="569" y="57"/>
                    </a:lnTo>
                    <a:lnTo>
                      <a:pt x="573" y="59"/>
                    </a:lnTo>
                    <a:lnTo>
                      <a:pt x="575" y="59"/>
                    </a:lnTo>
                    <a:lnTo>
                      <a:pt x="577" y="61"/>
                    </a:lnTo>
                    <a:lnTo>
                      <a:pt x="578" y="63"/>
                    </a:lnTo>
                    <a:lnTo>
                      <a:pt x="580" y="63"/>
                    </a:lnTo>
                    <a:lnTo>
                      <a:pt x="584" y="63"/>
                    </a:lnTo>
                    <a:lnTo>
                      <a:pt x="599" y="61"/>
                    </a:lnTo>
                    <a:lnTo>
                      <a:pt x="607" y="59"/>
                    </a:lnTo>
                    <a:lnTo>
                      <a:pt x="611" y="55"/>
                    </a:lnTo>
                    <a:lnTo>
                      <a:pt x="607" y="54"/>
                    </a:lnTo>
                    <a:lnTo>
                      <a:pt x="597" y="50"/>
                    </a:lnTo>
                    <a:lnTo>
                      <a:pt x="590" y="46"/>
                    </a:lnTo>
                    <a:lnTo>
                      <a:pt x="588" y="46"/>
                    </a:lnTo>
                    <a:lnTo>
                      <a:pt x="584" y="46"/>
                    </a:lnTo>
                    <a:lnTo>
                      <a:pt x="578" y="46"/>
                    </a:lnTo>
                    <a:lnTo>
                      <a:pt x="575" y="46"/>
                    </a:lnTo>
                    <a:lnTo>
                      <a:pt x="573" y="44"/>
                    </a:lnTo>
                    <a:lnTo>
                      <a:pt x="563" y="40"/>
                    </a:lnTo>
                    <a:lnTo>
                      <a:pt x="561" y="42"/>
                    </a:lnTo>
                    <a:lnTo>
                      <a:pt x="560" y="44"/>
                    </a:lnTo>
                    <a:lnTo>
                      <a:pt x="558" y="48"/>
                    </a:lnTo>
                    <a:lnTo>
                      <a:pt x="558" y="50"/>
                    </a:lnTo>
                    <a:lnTo>
                      <a:pt x="556" y="50"/>
                    </a:lnTo>
                    <a:lnTo>
                      <a:pt x="556" y="50"/>
                    </a:lnTo>
                    <a:lnTo>
                      <a:pt x="554" y="52"/>
                    </a:lnTo>
                    <a:lnTo>
                      <a:pt x="552" y="52"/>
                    </a:lnTo>
                    <a:lnTo>
                      <a:pt x="552" y="52"/>
                    </a:lnTo>
                    <a:lnTo>
                      <a:pt x="552" y="54"/>
                    </a:lnTo>
                    <a:lnTo>
                      <a:pt x="554" y="55"/>
                    </a:lnTo>
                    <a:lnTo>
                      <a:pt x="556" y="55"/>
                    </a:lnTo>
                    <a:close/>
                    <a:moveTo>
                      <a:pt x="577" y="35"/>
                    </a:moveTo>
                    <a:lnTo>
                      <a:pt x="578" y="36"/>
                    </a:lnTo>
                    <a:lnTo>
                      <a:pt x="580" y="36"/>
                    </a:lnTo>
                    <a:lnTo>
                      <a:pt x="582" y="36"/>
                    </a:lnTo>
                    <a:lnTo>
                      <a:pt x="584" y="35"/>
                    </a:lnTo>
                    <a:lnTo>
                      <a:pt x="586" y="35"/>
                    </a:lnTo>
                    <a:lnTo>
                      <a:pt x="586" y="35"/>
                    </a:lnTo>
                    <a:lnTo>
                      <a:pt x="588" y="36"/>
                    </a:lnTo>
                    <a:lnTo>
                      <a:pt x="590" y="36"/>
                    </a:lnTo>
                    <a:lnTo>
                      <a:pt x="592" y="36"/>
                    </a:lnTo>
                    <a:lnTo>
                      <a:pt x="594" y="36"/>
                    </a:lnTo>
                    <a:lnTo>
                      <a:pt x="596" y="35"/>
                    </a:lnTo>
                    <a:lnTo>
                      <a:pt x="597" y="35"/>
                    </a:lnTo>
                    <a:lnTo>
                      <a:pt x="599" y="35"/>
                    </a:lnTo>
                    <a:lnTo>
                      <a:pt x="603" y="38"/>
                    </a:lnTo>
                    <a:lnTo>
                      <a:pt x="605" y="38"/>
                    </a:lnTo>
                    <a:lnTo>
                      <a:pt x="607" y="38"/>
                    </a:lnTo>
                    <a:lnTo>
                      <a:pt x="609" y="38"/>
                    </a:lnTo>
                    <a:lnTo>
                      <a:pt x="611" y="38"/>
                    </a:lnTo>
                    <a:lnTo>
                      <a:pt x="614" y="35"/>
                    </a:lnTo>
                    <a:lnTo>
                      <a:pt x="614" y="33"/>
                    </a:lnTo>
                    <a:lnTo>
                      <a:pt x="613" y="25"/>
                    </a:lnTo>
                    <a:lnTo>
                      <a:pt x="618" y="25"/>
                    </a:lnTo>
                    <a:lnTo>
                      <a:pt x="622" y="23"/>
                    </a:lnTo>
                    <a:lnTo>
                      <a:pt x="624" y="23"/>
                    </a:lnTo>
                    <a:lnTo>
                      <a:pt x="622" y="19"/>
                    </a:lnTo>
                    <a:lnTo>
                      <a:pt x="618" y="19"/>
                    </a:lnTo>
                    <a:lnTo>
                      <a:pt x="616" y="19"/>
                    </a:lnTo>
                    <a:lnTo>
                      <a:pt x="613" y="17"/>
                    </a:lnTo>
                    <a:lnTo>
                      <a:pt x="613" y="16"/>
                    </a:lnTo>
                    <a:lnTo>
                      <a:pt x="609" y="16"/>
                    </a:lnTo>
                    <a:lnTo>
                      <a:pt x="605" y="16"/>
                    </a:lnTo>
                    <a:lnTo>
                      <a:pt x="601" y="16"/>
                    </a:lnTo>
                    <a:lnTo>
                      <a:pt x="601" y="16"/>
                    </a:lnTo>
                    <a:lnTo>
                      <a:pt x="599" y="17"/>
                    </a:lnTo>
                    <a:lnTo>
                      <a:pt x="597" y="17"/>
                    </a:lnTo>
                    <a:lnTo>
                      <a:pt x="596" y="21"/>
                    </a:lnTo>
                    <a:lnTo>
                      <a:pt x="596" y="21"/>
                    </a:lnTo>
                    <a:lnTo>
                      <a:pt x="594" y="23"/>
                    </a:lnTo>
                    <a:lnTo>
                      <a:pt x="592" y="23"/>
                    </a:lnTo>
                    <a:lnTo>
                      <a:pt x="590" y="25"/>
                    </a:lnTo>
                    <a:lnTo>
                      <a:pt x="588" y="25"/>
                    </a:lnTo>
                    <a:lnTo>
                      <a:pt x="586" y="29"/>
                    </a:lnTo>
                    <a:lnTo>
                      <a:pt x="586" y="29"/>
                    </a:lnTo>
                    <a:lnTo>
                      <a:pt x="584" y="29"/>
                    </a:lnTo>
                    <a:lnTo>
                      <a:pt x="582" y="29"/>
                    </a:lnTo>
                    <a:lnTo>
                      <a:pt x="580" y="29"/>
                    </a:lnTo>
                    <a:lnTo>
                      <a:pt x="578" y="29"/>
                    </a:lnTo>
                    <a:lnTo>
                      <a:pt x="575" y="29"/>
                    </a:lnTo>
                    <a:lnTo>
                      <a:pt x="577" y="33"/>
                    </a:lnTo>
                    <a:lnTo>
                      <a:pt x="577" y="35"/>
                    </a:lnTo>
                    <a:close/>
                    <a:moveTo>
                      <a:pt x="558" y="69"/>
                    </a:moveTo>
                    <a:lnTo>
                      <a:pt x="558" y="67"/>
                    </a:lnTo>
                    <a:lnTo>
                      <a:pt x="558" y="65"/>
                    </a:lnTo>
                    <a:lnTo>
                      <a:pt x="554" y="65"/>
                    </a:lnTo>
                    <a:lnTo>
                      <a:pt x="550" y="63"/>
                    </a:lnTo>
                    <a:lnTo>
                      <a:pt x="550" y="67"/>
                    </a:lnTo>
                    <a:lnTo>
                      <a:pt x="550" y="67"/>
                    </a:lnTo>
                    <a:lnTo>
                      <a:pt x="548" y="69"/>
                    </a:lnTo>
                    <a:lnTo>
                      <a:pt x="554" y="69"/>
                    </a:lnTo>
                    <a:lnTo>
                      <a:pt x="558" y="69"/>
                    </a:lnTo>
                    <a:close/>
                    <a:moveTo>
                      <a:pt x="630" y="90"/>
                    </a:moveTo>
                    <a:lnTo>
                      <a:pt x="632" y="90"/>
                    </a:lnTo>
                    <a:lnTo>
                      <a:pt x="635" y="91"/>
                    </a:lnTo>
                    <a:lnTo>
                      <a:pt x="637" y="91"/>
                    </a:lnTo>
                    <a:lnTo>
                      <a:pt x="639" y="91"/>
                    </a:lnTo>
                    <a:lnTo>
                      <a:pt x="639" y="91"/>
                    </a:lnTo>
                    <a:lnTo>
                      <a:pt x="641" y="91"/>
                    </a:lnTo>
                    <a:lnTo>
                      <a:pt x="645" y="90"/>
                    </a:lnTo>
                    <a:lnTo>
                      <a:pt x="645" y="90"/>
                    </a:lnTo>
                    <a:lnTo>
                      <a:pt x="645" y="90"/>
                    </a:lnTo>
                    <a:lnTo>
                      <a:pt x="645" y="88"/>
                    </a:lnTo>
                    <a:lnTo>
                      <a:pt x="641" y="84"/>
                    </a:lnTo>
                    <a:lnTo>
                      <a:pt x="637" y="84"/>
                    </a:lnTo>
                    <a:lnTo>
                      <a:pt x="632" y="86"/>
                    </a:lnTo>
                    <a:lnTo>
                      <a:pt x="630" y="90"/>
                    </a:lnTo>
                    <a:close/>
                    <a:moveTo>
                      <a:pt x="624" y="44"/>
                    </a:moveTo>
                    <a:lnTo>
                      <a:pt x="618" y="42"/>
                    </a:lnTo>
                    <a:lnTo>
                      <a:pt x="616" y="40"/>
                    </a:lnTo>
                    <a:lnTo>
                      <a:pt x="614" y="42"/>
                    </a:lnTo>
                    <a:lnTo>
                      <a:pt x="613" y="42"/>
                    </a:lnTo>
                    <a:lnTo>
                      <a:pt x="611" y="44"/>
                    </a:lnTo>
                    <a:lnTo>
                      <a:pt x="609" y="44"/>
                    </a:lnTo>
                    <a:lnTo>
                      <a:pt x="607" y="44"/>
                    </a:lnTo>
                    <a:lnTo>
                      <a:pt x="605" y="44"/>
                    </a:lnTo>
                    <a:lnTo>
                      <a:pt x="605" y="44"/>
                    </a:lnTo>
                    <a:lnTo>
                      <a:pt x="603" y="46"/>
                    </a:lnTo>
                    <a:lnTo>
                      <a:pt x="605" y="48"/>
                    </a:lnTo>
                    <a:lnTo>
                      <a:pt x="605" y="50"/>
                    </a:lnTo>
                    <a:lnTo>
                      <a:pt x="607" y="50"/>
                    </a:lnTo>
                    <a:lnTo>
                      <a:pt x="607" y="52"/>
                    </a:lnTo>
                    <a:lnTo>
                      <a:pt x="611" y="52"/>
                    </a:lnTo>
                    <a:lnTo>
                      <a:pt x="611" y="52"/>
                    </a:lnTo>
                    <a:lnTo>
                      <a:pt x="613" y="54"/>
                    </a:lnTo>
                    <a:lnTo>
                      <a:pt x="614" y="55"/>
                    </a:lnTo>
                    <a:lnTo>
                      <a:pt x="616" y="55"/>
                    </a:lnTo>
                    <a:lnTo>
                      <a:pt x="616" y="57"/>
                    </a:lnTo>
                    <a:lnTo>
                      <a:pt x="618" y="57"/>
                    </a:lnTo>
                    <a:lnTo>
                      <a:pt x="626" y="57"/>
                    </a:lnTo>
                    <a:lnTo>
                      <a:pt x="628" y="57"/>
                    </a:lnTo>
                    <a:lnTo>
                      <a:pt x="630" y="55"/>
                    </a:lnTo>
                    <a:lnTo>
                      <a:pt x="630" y="52"/>
                    </a:lnTo>
                    <a:lnTo>
                      <a:pt x="630" y="50"/>
                    </a:lnTo>
                    <a:lnTo>
                      <a:pt x="628" y="46"/>
                    </a:lnTo>
                    <a:lnTo>
                      <a:pt x="626" y="44"/>
                    </a:lnTo>
                    <a:lnTo>
                      <a:pt x="624" y="44"/>
                    </a:lnTo>
                    <a:close/>
                    <a:moveTo>
                      <a:pt x="603" y="67"/>
                    </a:moveTo>
                    <a:lnTo>
                      <a:pt x="599" y="69"/>
                    </a:lnTo>
                    <a:lnTo>
                      <a:pt x="601" y="69"/>
                    </a:lnTo>
                    <a:lnTo>
                      <a:pt x="603" y="71"/>
                    </a:lnTo>
                    <a:lnTo>
                      <a:pt x="603" y="74"/>
                    </a:lnTo>
                    <a:lnTo>
                      <a:pt x="603" y="76"/>
                    </a:lnTo>
                    <a:lnTo>
                      <a:pt x="603" y="80"/>
                    </a:lnTo>
                    <a:lnTo>
                      <a:pt x="605" y="82"/>
                    </a:lnTo>
                    <a:lnTo>
                      <a:pt x="607" y="84"/>
                    </a:lnTo>
                    <a:lnTo>
                      <a:pt x="611" y="84"/>
                    </a:lnTo>
                    <a:lnTo>
                      <a:pt x="613" y="84"/>
                    </a:lnTo>
                    <a:lnTo>
                      <a:pt x="616" y="82"/>
                    </a:lnTo>
                    <a:lnTo>
                      <a:pt x="618" y="80"/>
                    </a:lnTo>
                    <a:lnTo>
                      <a:pt x="618" y="78"/>
                    </a:lnTo>
                    <a:lnTo>
                      <a:pt x="620" y="78"/>
                    </a:lnTo>
                    <a:lnTo>
                      <a:pt x="620" y="76"/>
                    </a:lnTo>
                    <a:lnTo>
                      <a:pt x="620" y="74"/>
                    </a:lnTo>
                    <a:lnTo>
                      <a:pt x="620" y="74"/>
                    </a:lnTo>
                    <a:lnTo>
                      <a:pt x="622" y="73"/>
                    </a:lnTo>
                    <a:lnTo>
                      <a:pt x="624" y="73"/>
                    </a:lnTo>
                    <a:lnTo>
                      <a:pt x="635" y="73"/>
                    </a:lnTo>
                    <a:lnTo>
                      <a:pt x="632" y="71"/>
                    </a:lnTo>
                    <a:lnTo>
                      <a:pt x="628" y="69"/>
                    </a:lnTo>
                    <a:lnTo>
                      <a:pt x="609" y="67"/>
                    </a:lnTo>
                    <a:lnTo>
                      <a:pt x="603" y="67"/>
                    </a:lnTo>
                    <a:close/>
                    <a:moveTo>
                      <a:pt x="702" y="14"/>
                    </a:moveTo>
                    <a:lnTo>
                      <a:pt x="707" y="10"/>
                    </a:lnTo>
                    <a:lnTo>
                      <a:pt x="704" y="8"/>
                    </a:lnTo>
                    <a:lnTo>
                      <a:pt x="696" y="6"/>
                    </a:lnTo>
                    <a:lnTo>
                      <a:pt x="686" y="6"/>
                    </a:lnTo>
                    <a:lnTo>
                      <a:pt x="681" y="8"/>
                    </a:lnTo>
                    <a:lnTo>
                      <a:pt x="694" y="12"/>
                    </a:lnTo>
                    <a:lnTo>
                      <a:pt x="702" y="14"/>
                    </a:lnTo>
                    <a:close/>
                    <a:moveTo>
                      <a:pt x="704" y="48"/>
                    </a:moveTo>
                    <a:lnTo>
                      <a:pt x="700" y="48"/>
                    </a:lnTo>
                    <a:lnTo>
                      <a:pt x="694" y="50"/>
                    </a:lnTo>
                    <a:lnTo>
                      <a:pt x="690" y="52"/>
                    </a:lnTo>
                    <a:lnTo>
                      <a:pt x="688" y="55"/>
                    </a:lnTo>
                    <a:lnTo>
                      <a:pt x="694" y="57"/>
                    </a:lnTo>
                    <a:lnTo>
                      <a:pt x="700" y="59"/>
                    </a:lnTo>
                    <a:lnTo>
                      <a:pt x="705" y="59"/>
                    </a:lnTo>
                    <a:lnTo>
                      <a:pt x="717" y="57"/>
                    </a:lnTo>
                    <a:lnTo>
                      <a:pt x="723" y="55"/>
                    </a:lnTo>
                    <a:lnTo>
                      <a:pt x="728" y="54"/>
                    </a:lnTo>
                    <a:lnTo>
                      <a:pt x="734" y="50"/>
                    </a:lnTo>
                    <a:lnTo>
                      <a:pt x="734" y="48"/>
                    </a:lnTo>
                    <a:lnTo>
                      <a:pt x="734" y="46"/>
                    </a:lnTo>
                    <a:lnTo>
                      <a:pt x="734" y="44"/>
                    </a:lnTo>
                    <a:lnTo>
                      <a:pt x="734" y="42"/>
                    </a:lnTo>
                    <a:lnTo>
                      <a:pt x="732" y="42"/>
                    </a:lnTo>
                    <a:lnTo>
                      <a:pt x="730" y="40"/>
                    </a:lnTo>
                    <a:lnTo>
                      <a:pt x="730" y="38"/>
                    </a:lnTo>
                    <a:lnTo>
                      <a:pt x="728" y="38"/>
                    </a:lnTo>
                    <a:lnTo>
                      <a:pt x="724" y="36"/>
                    </a:lnTo>
                    <a:lnTo>
                      <a:pt x="721" y="36"/>
                    </a:lnTo>
                    <a:lnTo>
                      <a:pt x="717" y="38"/>
                    </a:lnTo>
                    <a:lnTo>
                      <a:pt x="715" y="40"/>
                    </a:lnTo>
                    <a:lnTo>
                      <a:pt x="713" y="44"/>
                    </a:lnTo>
                    <a:lnTo>
                      <a:pt x="713" y="46"/>
                    </a:lnTo>
                    <a:lnTo>
                      <a:pt x="711" y="46"/>
                    </a:lnTo>
                    <a:lnTo>
                      <a:pt x="709" y="48"/>
                    </a:lnTo>
                    <a:lnTo>
                      <a:pt x="707" y="48"/>
                    </a:lnTo>
                    <a:lnTo>
                      <a:pt x="704" y="48"/>
                    </a:lnTo>
                    <a:close/>
                    <a:moveTo>
                      <a:pt x="495" y="42"/>
                    </a:moveTo>
                    <a:lnTo>
                      <a:pt x="495" y="44"/>
                    </a:lnTo>
                    <a:lnTo>
                      <a:pt x="497" y="44"/>
                    </a:lnTo>
                    <a:lnTo>
                      <a:pt x="499" y="44"/>
                    </a:lnTo>
                    <a:lnTo>
                      <a:pt x="501" y="44"/>
                    </a:lnTo>
                    <a:lnTo>
                      <a:pt x="501" y="42"/>
                    </a:lnTo>
                    <a:lnTo>
                      <a:pt x="503" y="40"/>
                    </a:lnTo>
                    <a:lnTo>
                      <a:pt x="501" y="38"/>
                    </a:lnTo>
                    <a:lnTo>
                      <a:pt x="499" y="38"/>
                    </a:lnTo>
                    <a:lnTo>
                      <a:pt x="493" y="40"/>
                    </a:lnTo>
                    <a:lnTo>
                      <a:pt x="493" y="42"/>
                    </a:lnTo>
                    <a:lnTo>
                      <a:pt x="495" y="42"/>
                    </a:lnTo>
                    <a:close/>
                    <a:moveTo>
                      <a:pt x="510" y="93"/>
                    </a:moveTo>
                    <a:lnTo>
                      <a:pt x="510" y="91"/>
                    </a:lnTo>
                    <a:lnTo>
                      <a:pt x="508" y="91"/>
                    </a:lnTo>
                    <a:lnTo>
                      <a:pt x="508" y="90"/>
                    </a:lnTo>
                    <a:lnTo>
                      <a:pt x="506" y="90"/>
                    </a:lnTo>
                    <a:lnTo>
                      <a:pt x="506" y="88"/>
                    </a:lnTo>
                    <a:lnTo>
                      <a:pt x="506" y="88"/>
                    </a:lnTo>
                    <a:lnTo>
                      <a:pt x="506" y="88"/>
                    </a:lnTo>
                    <a:lnTo>
                      <a:pt x="506" y="86"/>
                    </a:lnTo>
                    <a:lnTo>
                      <a:pt x="505" y="86"/>
                    </a:lnTo>
                    <a:lnTo>
                      <a:pt x="503" y="86"/>
                    </a:lnTo>
                    <a:lnTo>
                      <a:pt x="503" y="86"/>
                    </a:lnTo>
                    <a:lnTo>
                      <a:pt x="501" y="86"/>
                    </a:lnTo>
                    <a:lnTo>
                      <a:pt x="489" y="90"/>
                    </a:lnTo>
                    <a:lnTo>
                      <a:pt x="495" y="91"/>
                    </a:lnTo>
                    <a:lnTo>
                      <a:pt x="510" y="93"/>
                    </a:lnTo>
                    <a:close/>
                    <a:moveTo>
                      <a:pt x="415" y="65"/>
                    </a:moveTo>
                    <a:lnTo>
                      <a:pt x="417" y="65"/>
                    </a:lnTo>
                    <a:lnTo>
                      <a:pt x="419" y="65"/>
                    </a:lnTo>
                    <a:lnTo>
                      <a:pt x="421" y="65"/>
                    </a:lnTo>
                    <a:lnTo>
                      <a:pt x="423" y="65"/>
                    </a:lnTo>
                    <a:lnTo>
                      <a:pt x="423" y="67"/>
                    </a:lnTo>
                    <a:lnTo>
                      <a:pt x="425" y="67"/>
                    </a:lnTo>
                    <a:lnTo>
                      <a:pt x="425" y="69"/>
                    </a:lnTo>
                    <a:lnTo>
                      <a:pt x="425" y="69"/>
                    </a:lnTo>
                    <a:lnTo>
                      <a:pt x="427" y="69"/>
                    </a:lnTo>
                    <a:lnTo>
                      <a:pt x="429" y="69"/>
                    </a:lnTo>
                    <a:lnTo>
                      <a:pt x="429" y="69"/>
                    </a:lnTo>
                    <a:lnTo>
                      <a:pt x="431" y="69"/>
                    </a:lnTo>
                    <a:lnTo>
                      <a:pt x="431" y="67"/>
                    </a:lnTo>
                    <a:lnTo>
                      <a:pt x="433" y="67"/>
                    </a:lnTo>
                    <a:lnTo>
                      <a:pt x="434" y="65"/>
                    </a:lnTo>
                    <a:lnTo>
                      <a:pt x="434" y="65"/>
                    </a:lnTo>
                    <a:lnTo>
                      <a:pt x="436" y="65"/>
                    </a:lnTo>
                    <a:lnTo>
                      <a:pt x="438" y="65"/>
                    </a:lnTo>
                    <a:lnTo>
                      <a:pt x="440" y="65"/>
                    </a:lnTo>
                    <a:lnTo>
                      <a:pt x="444" y="63"/>
                    </a:lnTo>
                    <a:lnTo>
                      <a:pt x="446" y="61"/>
                    </a:lnTo>
                    <a:lnTo>
                      <a:pt x="446" y="61"/>
                    </a:lnTo>
                    <a:lnTo>
                      <a:pt x="448" y="59"/>
                    </a:lnTo>
                    <a:lnTo>
                      <a:pt x="450" y="57"/>
                    </a:lnTo>
                    <a:lnTo>
                      <a:pt x="451" y="57"/>
                    </a:lnTo>
                    <a:lnTo>
                      <a:pt x="453" y="57"/>
                    </a:lnTo>
                    <a:lnTo>
                      <a:pt x="455" y="59"/>
                    </a:lnTo>
                    <a:lnTo>
                      <a:pt x="455" y="61"/>
                    </a:lnTo>
                    <a:lnTo>
                      <a:pt x="457" y="61"/>
                    </a:lnTo>
                    <a:lnTo>
                      <a:pt x="463" y="63"/>
                    </a:lnTo>
                    <a:lnTo>
                      <a:pt x="465" y="63"/>
                    </a:lnTo>
                    <a:lnTo>
                      <a:pt x="467" y="61"/>
                    </a:lnTo>
                    <a:lnTo>
                      <a:pt x="467" y="59"/>
                    </a:lnTo>
                    <a:lnTo>
                      <a:pt x="463" y="55"/>
                    </a:lnTo>
                    <a:lnTo>
                      <a:pt x="461" y="55"/>
                    </a:lnTo>
                    <a:lnTo>
                      <a:pt x="453" y="55"/>
                    </a:lnTo>
                    <a:lnTo>
                      <a:pt x="451" y="55"/>
                    </a:lnTo>
                    <a:lnTo>
                      <a:pt x="448" y="54"/>
                    </a:lnTo>
                    <a:lnTo>
                      <a:pt x="446" y="54"/>
                    </a:lnTo>
                    <a:lnTo>
                      <a:pt x="444" y="54"/>
                    </a:lnTo>
                    <a:lnTo>
                      <a:pt x="442" y="54"/>
                    </a:lnTo>
                    <a:lnTo>
                      <a:pt x="438" y="55"/>
                    </a:lnTo>
                    <a:lnTo>
                      <a:pt x="431" y="59"/>
                    </a:lnTo>
                    <a:lnTo>
                      <a:pt x="414" y="61"/>
                    </a:lnTo>
                    <a:lnTo>
                      <a:pt x="406" y="63"/>
                    </a:lnTo>
                    <a:lnTo>
                      <a:pt x="408" y="63"/>
                    </a:lnTo>
                    <a:lnTo>
                      <a:pt x="415" y="65"/>
                    </a:lnTo>
                    <a:close/>
                    <a:moveTo>
                      <a:pt x="368" y="509"/>
                    </a:moveTo>
                    <a:lnTo>
                      <a:pt x="370" y="509"/>
                    </a:lnTo>
                    <a:lnTo>
                      <a:pt x="370" y="509"/>
                    </a:lnTo>
                    <a:lnTo>
                      <a:pt x="370" y="509"/>
                    </a:lnTo>
                    <a:lnTo>
                      <a:pt x="368" y="507"/>
                    </a:lnTo>
                    <a:lnTo>
                      <a:pt x="368" y="507"/>
                    </a:lnTo>
                    <a:lnTo>
                      <a:pt x="366" y="507"/>
                    </a:lnTo>
                    <a:lnTo>
                      <a:pt x="366" y="509"/>
                    </a:lnTo>
                    <a:lnTo>
                      <a:pt x="368" y="509"/>
                    </a:lnTo>
                    <a:close/>
                    <a:moveTo>
                      <a:pt x="630" y="23"/>
                    </a:moveTo>
                    <a:lnTo>
                      <a:pt x="626" y="27"/>
                    </a:lnTo>
                    <a:lnTo>
                      <a:pt x="626" y="29"/>
                    </a:lnTo>
                    <a:lnTo>
                      <a:pt x="630" y="31"/>
                    </a:lnTo>
                    <a:lnTo>
                      <a:pt x="633" y="31"/>
                    </a:lnTo>
                    <a:lnTo>
                      <a:pt x="635" y="29"/>
                    </a:lnTo>
                    <a:lnTo>
                      <a:pt x="637" y="27"/>
                    </a:lnTo>
                    <a:lnTo>
                      <a:pt x="633" y="25"/>
                    </a:lnTo>
                    <a:lnTo>
                      <a:pt x="630" y="23"/>
                    </a:lnTo>
                    <a:close/>
                    <a:moveTo>
                      <a:pt x="525" y="78"/>
                    </a:moveTo>
                    <a:lnTo>
                      <a:pt x="527" y="80"/>
                    </a:lnTo>
                    <a:lnTo>
                      <a:pt x="531" y="80"/>
                    </a:lnTo>
                    <a:lnTo>
                      <a:pt x="533" y="80"/>
                    </a:lnTo>
                    <a:lnTo>
                      <a:pt x="539" y="80"/>
                    </a:lnTo>
                    <a:lnTo>
                      <a:pt x="544" y="80"/>
                    </a:lnTo>
                    <a:lnTo>
                      <a:pt x="546" y="78"/>
                    </a:lnTo>
                    <a:lnTo>
                      <a:pt x="548" y="76"/>
                    </a:lnTo>
                    <a:lnTo>
                      <a:pt x="542" y="73"/>
                    </a:lnTo>
                    <a:lnTo>
                      <a:pt x="541" y="73"/>
                    </a:lnTo>
                    <a:lnTo>
                      <a:pt x="541" y="71"/>
                    </a:lnTo>
                    <a:lnTo>
                      <a:pt x="539" y="71"/>
                    </a:lnTo>
                    <a:lnTo>
                      <a:pt x="537" y="71"/>
                    </a:lnTo>
                    <a:lnTo>
                      <a:pt x="535" y="71"/>
                    </a:lnTo>
                    <a:lnTo>
                      <a:pt x="533" y="71"/>
                    </a:lnTo>
                    <a:lnTo>
                      <a:pt x="523" y="76"/>
                    </a:lnTo>
                    <a:lnTo>
                      <a:pt x="523" y="76"/>
                    </a:lnTo>
                    <a:lnTo>
                      <a:pt x="523" y="78"/>
                    </a:lnTo>
                    <a:lnTo>
                      <a:pt x="525" y="78"/>
                    </a:lnTo>
                    <a:close/>
                    <a:moveTo>
                      <a:pt x="50" y="812"/>
                    </a:moveTo>
                    <a:lnTo>
                      <a:pt x="48" y="812"/>
                    </a:lnTo>
                    <a:lnTo>
                      <a:pt x="48" y="810"/>
                    </a:lnTo>
                    <a:lnTo>
                      <a:pt x="44" y="810"/>
                    </a:lnTo>
                    <a:lnTo>
                      <a:pt x="42" y="810"/>
                    </a:lnTo>
                    <a:lnTo>
                      <a:pt x="42" y="810"/>
                    </a:lnTo>
                    <a:lnTo>
                      <a:pt x="38" y="810"/>
                    </a:lnTo>
                    <a:lnTo>
                      <a:pt x="36" y="810"/>
                    </a:lnTo>
                    <a:lnTo>
                      <a:pt x="34" y="809"/>
                    </a:lnTo>
                    <a:lnTo>
                      <a:pt x="31" y="809"/>
                    </a:lnTo>
                    <a:lnTo>
                      <a:pt x="31" y="807"/>
                    </a:lnTo>
                    <a:lnTo>
                      <a:pt x="31" y="807"/>
                    </a:lnTo>
                    <a:lnTo>
                      <a:pt x="29" y="807"/>
                    </a:lnTo>
                    <a:lnTo>
                      <a:pt x="29" y="807"/>
                    </a:lnTo>
                    <a:lnTo>
                      <a:pt x="29" y="807"/>
                    </a:lnTo>
                    <a:lnTo>
                      <a:pt x="27" y="807"/>
                    </a:lnTo>
                    <a:lnTo>
                      <a:pt x="27" y="807"/>
                    </a:lnTo>
                    <a:lnTo>
                      <a:pt x="27" y="810"/>
                    </a:lnTo>
                    <a:lnTo>
                      <a:pt x="25" y="812"/>
                    </a:lnTo>
                    <a:lnTo>
                      <a:pt x="25" y="814"/>
                    </a:lnTo>
                    <a:lnTo>
                      <a:pt x="23" y="814"/>
                    </a:lnTo>
                    <a:lnTo>
                      <a:pt x="21" y="814"/>
                    </a:lnTo>
                    <a:lnTo>
                      <a:pt x="17" y="812"/>
                    </a:lnTo>
                    <a:lnTo>
                      <a:pt x="21" y="809"/>
                    </a:lnTo>
                    <a:lnTo>
                      <a:pt x="23" y="807"/>
                    </a:lnTo>
                    <a:lnTo>
                      <a:pt x="21" y="807"/>
                    </a:lnTo>
                    <a:lnTo>
                      <a:pt x="19" y="809"/>
                    </a:lnTo>
                    <a:lnTo>
                      <a:pt x="17" y="810"/>
                    </a:lnTo>
                    <a:lnTo>
                      <a:pt x="16" y="812"/>
                    </a:lnTo>
                    <a:lnTo>
                      <a:pt x="14" y="812"/>
                    </a:lnTo>
                    <a:lnTo>
                      <a:pt x="10" y="812"/>
                    </a:lnTo>
                    <a:lnTo>
                      <a:pt x="8" y="812"/>
                    </a:lnTo>
                    <a:lnTo>
                      <a:pt x="6" y="814"/>
                    </a:lnTo>
                    <a:lnTo>
                      <a:pt x="6" y="816"/>
                    </a:lnTo>
                    <a:lnTo>
                      <a:pt x="6" y="818"/>
                    </a:lnTo>
                    <a:lnTo>
                      <a:pt x="4" y="820"/>
                    </a:lnTo>
                    <a:lnTo>
                      <a:pt x="4" y="820"/>
                    </a:lnTo>
                    <a:lnTo>
                      <a:pt x="2" y="824"/>
                    </a:lnTo>
                    <a:lnTo>
                      <a:pt x="0" y="824"/>
                    </a:lnTo>
                    <a:lnTo>
                      <a:pt x="4" y="824"/>
                    </a:lnTo>
                    <a:lnTo>
                      <a:pt x="21" y="826"/>
                    </a:lnTo>
                    <a:lnTo>
                      <a:pt x="25" y="826"/>
                    </a:lnTo>
                    <a:lnTo>
                      <a:pt x="31" y="826"/>
                    </a:lnTo>
                    <a:lnTo>
                      <a:pt x="38" y="826"/>
                    </a:lnTo>
                    <a:lnTo>
                      <a:pt x="44" y="826"/>
                    </a:lnTo>
                    <a:lnTo>
                      <a:pt x="46" y="826"/>
                    </a:lnTo>
                    <a:lnTo>
                      <a:pt x="52" y="826"/>
                    </a:lnTo>
                    <a:lnTo>
                      <a:pt x="52" y="826"/>
                    </a:lnTo>
                    <a:lnTo>
                      <a:pt x="52" y="826"/>
                    </a:lnTo>
                    <a:lnTo>
                      <a:pt x="50" y="824"/>
                    </a:lnTo>
                    <a:lnTo>
                      <a:pt x="50" y="824"/>
                    </a:lnTo>
                    <a:lnTo>
                      <a:pt x="50" y="824"/>
                    </a:lnTo>
                    <a:lnTo>
                      <a:pt x="50" y="822"/>
                    </a:lnTo>
                    <a:lnTo>
                      <a:pt x="50" y="820"/>
                    </a:lnTo>
                    <a:lnTo>
                      <a:pt x="52" y="818"/>
                    </a:lnTo>
                    <a:lnTo>
                      <a:pt x="52" y="816"/>
                    </a:lnTo>
                    <a:lnTo>
                      <a:pt x="52" y="814"/>
                    </a:lnTo>
                    <a:lnTo>
                      <a:pt x="50" y="812"/>
                    </a:lnTo>
                    <a:close/>
                    <a:moveTo>
                      <a:pt x="510" y="370"/>
                    </a:moveTo>
                    <a:lnTo>
                      <a:pt x="510" y="378"/>
                    </a:lnTo>
                    <a:lnTo>
                      <a:pt x="514" y="382"/>
                    </a:lnTo>
                    <a:lnTo>
                      <a:pt x="518" y="384"/>
                    </a:lnTo>
                    <a:lnTo>
                      <a:pt x="522" y="384"/>
                    </a:lnTo>
                    <a:lnTo>
                      <a:pt x="525" y="384"/>
                    </a:lnTo>
                    <a:lnTo>
                      <a:pt x="527" y="382"/>
                    </a:lnTo>
                    <a:lnTo>
                      <a:pt x="533" y="384"/>
                    </a:lnTo>
                    <a:lnTo>
                      <a:pt x="535" y="384"/>
                    </a:lnTo>
                    <a:lnTo>
                      <a:pt x="541" y="382"/>
                    </a:lnTo>
                    <a:lnTo>
                      <a:pt x="542" y="382"/>
                    </a:lnTo>
                    <a:lnTo>
                      <a:pt x="541" y="384"/>
                    </a:lnTo>
                    <a:lnTo>
                      <a:pt x="541" y="386"/>
                    </a:lnTo>
                    <a:lnTo>
                      <a:pt x="542" y="387"/>
                    </a:lnTo>
                    <a:lnTo>
                      <a:pt x="544" y="387"/>
                    </a:lnTo>
                    <a:lnTo>
                      <a:pt x="546" y="389"/>
                    </a:lnTo>
                    <a:lnTo>
                      <a:pt x="548" y="391"/>
                    </a:lnTo>
                    <a:lnTo>
                      <a:pt x="554" y="393"/>
                    </a:lnTo>
                    <a:lnTo>
                      <a:pt x="552" y="393"/>
                    </a:lnTo>
                    <a:lnTo>
                      <a:pt x="550" y="393"/>
                    </a:lnTo>
                    <a:lnTo>
                      <a:pt x="548" y="393"/>
                    </a:lnTo>
                    <a:lnTo>
                      <a:pt x="548" y="395"/>
                    </a:lnTo>
                    <a:lnTo>
                      <a:pt x="548" y="395"/>
                    </a:lnTo>
                    <a:lnTo>
                      <a:pt x="546" y="395"/>
                    </a:lnTo>
                    <a:lnTo>
                      <a:pt x="546" y="395"/>
                    </a:lnTo>
                    <a:lnTo>
                      <a:pt x="544" y="395"/>
                    </a:lnTo>
                    <a:lnTo>
                      <a:pt x="544" y="395"/>
                    </a:lnTo>
                    <a:lnTo>
                      <a:pt x="544" y="397"/>
                    </a:lnTo>
                    <a:lnTo>
                      <a:pt x="544" y="397"/>
                    </a:lnTo>
                    <a:lnTo>
                      <a:pt x="544" y="397"/>
                    </a:lnTo>
                    <a:lnTo>
                      <a:pt x="544" y="399"/>
                    </a:lnTo>
                    <a:lnTo>
                      <a:pt x="544" y="399"/>
                    </a:lnTo>
                    <a:lnTo>
                      <a:pt x="544" y="399"/>
                    </a:lnTo>
                    <a:lnTo>
                      <a:pt x="541" y="401"/>
                    </a:lnTo>
                    <a:lnTo>
                      <a:pt x="561" y="406"/>
                    </a:lnTo>
                    <a:lnTo>
                      <a:pt x="561" y="405"/>
                    </a:lnTo>
                    <a:lnTo>
                      <a:pt x="563" y="405"/>
                    </a:lnTo>
                    <a:lnTo>
                      <a:pt x="567" y="406"/>
                    </a:lnTo>
                    <a:lnTo>
                      <a:pt x="569" y="406"/>
                    </a:lnTo>
                    <a:lnTo>
                      <a:pt x="577" y="406"/>
                    </a:lnTo>
                    <a:lnTo>
                      <a:pt x="578" y="406"/>
                    </a:lnTo>
                    <a:lnTo>
                      <a:pt x="578" y="406"/>
                    </a:lnTo>
                    <a:lnTo>
                      <a:pt x="578" y="406"/>
                    </a:lnTo>
                    <a:lnTo>
                      <a:pt x="578" y="408"/>
                    </a:lnTo>
                    <a:lnTo>
                      <a:pt x="580" y="408"/>
                    </a:lnTo>
                    <a:lnTo>
                      <a:pt x="580" y="408"/>
                    </a:lnTo>
                    <a:lnTo>
                      <a:pt x="582" y="408"/>
                    </a:lnTo>
                    <a:lnTo>
                      <a:pt x="584" y="406"/>
                    </a:lnTo>
                    <a:lnTo>
                      <a:pt x="586" y="408"/>
                    </a:lnTo>
                    <a:lnTo>
                      <a:pt x="588" y="408"/>
                    </a:lnTo>
                    <a:lnTo>
                      <a:pt x="590" y="408"/>
                    </a:lnTo>
                    <a:lnTo>
                      <a:pt x="592" y="408"/>
                    </a:lnTo>
                    <a:lnTo>
                      <a:pt x="592" y="408"/>
                    </a:lnTo>
                    <a:lnTo>
                      <a:pt x="588" y="405"/>
                    </a:lnTo>
                    <a:lnTo>
                      <a:pt x="590" y="405"/>
                    </a:lnTo>
                    <a:lnTo>
                      <a:pt x="592" y="406"/>
                    </a:lnTo>
                    <a:lnTo>
                      <a:pt x="596" y="406"/>
                    </a:lnTo>
                    <a:lnTo>
                      <a:pt x="597" y="408"/>
                    </a:lnTo>
                    <a:lnTo>
                      <a:pt x="601" y="408"/>
                    </a:lnTo>
                    <a:lnTo>
                      <a:pt x="603" y="408"/>
                    </a:lnTo>
                    <a:lnTo>
                      <a:pt x="607" y="406"/>
                    </a:lnTo>
                    <a:lnTo>
                      <a:pt x="609" y="405"/>
                    </a:lnTo>
                    <a:lnTo>
                      <a:pt x="607" y="403"/>
                    </a:lnTo>
                    <a:lnTo>
                      <a:pt x="599" y="399"/>
                    </a:lnTo>
                    <a:lnTo>
                      <a:pt x="596" y="397"/>
                    </a:lnTo>
                    <a:lnTo>
                      <a:pt x="592" y="395"/>
                    </a:lnTo>
                    <a:lnTo>
                      <a:pt x="588" y="391"/>
                    </a:lnTo>
                    <a:lnTo>
                      <a:pt x="584" y="387"/>
                    </a:lnTo>
                    <a:lnTo>
                      <a:pt x="580" y="382"/>
                    </a:lnTo>
                    <a:lnTo>
                      <a:pt x="573" y="372"/>
                    </a:lnTo>
                    <a:lnTo>
                      <a:pt x="573" y="370"/>
                    </a:lnTo>
                    <a:lnTo>
                      <a:pt x="573" y="368"/>
                    </a:lnTo>
                    <a:lnTo>
                      <a:pt x="575" y="365"/>
                    </a:lnTo>
                    <a:lnTo>
                      <a:pt x="575" y="363"/>
                    </a:lnTo>
                    <a:lnTo>
                      <a:pt x="575" y="363"/>
                    </a:lnTo>
                    <a:lnTo>
                      <a:pt x="573" y="359"/>
                    </a:lnTo>
                    <a:lnTo>
                      <a:pt x="573" y="357"/>
                    </a:lnTo>
                    <a:lnTo>
                      <a:pt x="573" y="353"/>
                    </a:lnTo>
                    <a:lnTo>
                      <a:pt x="575" y="353"/>
                    </a:lnTo>
                    <a:lnTo>
                      <a:pt x="577" y="351"/>
                    </a:lnTo>
                    <a:lnTo>
                      <a:pt x="577" y="351"/>
                    </a:lnTo>
                    <a:lnTo>
                      <a:pt x="578" y="349"/>
                    </a:lnTo>
                    <a:lnTo>
                      <a:pt x="578" y="348"/>
                    </a:lnTo>
                    <a:lnTo>
                      <a:pt x="578" y="346"/>
                    </a:lnTo>
                    <a:lnTo>
                      <a:pt x="580" y="346"/>
                    </a:lnTo>
                    <a:lnTo>
                      <a:pt x="582" y="344"/>
                    </a:lnTo>
                    <a:lnTo>
                      <a:pt x="584" y="346"/>
                    </a:lnTo>
                    <a:lnTo>
                      <a:pt x="586" y="344"/>
                    </a:lnTo>
                    <a:lnTo>
                      <a:pt x="586" y="342"/>
                    </a:lnTo>
                    <a:lnTo>
                      <a:pt x="586" y="338"/>
                    </a:lnTo>
                    <a:lnTo>
                      <a:pt x="588" y="336"/>
                    </a:lnTo>
                    <a:lnTo>
                      <a:pt x="588" y="334"/>
                    </a:lnTo>
                    <a:lnTo>
                      <a:pt x="590" y="331"/>
                    </a:lnTo>
                    <a:lnTo>
                      <a:pt x="586" y="329"/>
                    </a:lnTo>
                    <a:lnTo>
                      <a:pt x="578" y="327"/>
                    </a:lnTo>
                    <a:lnTo>
                      <a:pt x="575" y="327"/>
                    </a:lnTo>
                    <a:lnTo>
                      <a:pt x="571" y="325"/>
                    </a:lnTo>
                    <a:lnTo>
                      <a:pt x="567" y="323"/>
                    </a:lnTo>
                    <a:lnTo>
                      <a:pt x="563" y="323"/>
                    </a:lnTo>
                    <a:lnTo>
                      <a:pt x="561" y="325"/>
                    </a:lnTo>
                    <a:lnTo>
                      <a:pt x="556" y="327"/>
                    </a:lnTo>
                    <a:lnTo>
                      <a:pt x="554" y="327"/>
                    </a:lnTo>
                    <a:lnTo>
                      <a:pt x="548" y="327"/>
                    </a:lnTo>
                    <a:lnTo>
                      <a:pt x="542" y="329"/>
                    </a:lnTo>
                    <a:lnTo>
                      <a:pt x="541" y="329"/>
                    </a:lnTo>
                    <a:lnTo>
                      <a:pt x="539" y="331"/>
                    </a:lnTo>
                    <a:lnTo>
                      <a:pt x="539" y="332"/>
                    </a:lnTo>
                    <a:lnTo>
                      <a:pt x="539" y="334"/>
                    </a:lnTo>
                    <a:lnTo>
                      <a:pt x="539" y="336"/>
                    </a:lnTo>
                    <a:lnTo>
                      <a:pt x="541" y="340"/>
                    </a:lnTo>
                    <a:lnTo>
                      <a:pt x="541" y="340"/>
                    </a:lnTo>
                    <a:lnTo>
                      <a:pt x="539" y="342"/>
                    </a:lnTo>
                    <a:lnTo>
                      <a:pt x="535" y="342"/>
                    </a:lnTo>
                    <a:lnTo>
                      <a:pt x="531" y="342"/>
                    </a:lnTo>
                    <a:lnTo>
                      <a:pt x="529" y="344"/>
                    </a:lnTo>
                    <a:lnTo>
                      <a:pt x="529" y="348"/>
                    </a:lnTo>
                    <a:lnTo>
                      <a:pt x="529" y="348"/>
                    </a:lnTo>
                    <a:lnTo>
                      <a:pt x="531" y="349"/>
                    </a:lnTo>
                    <a:lnTo>
                      <a:pt x="533" y="349"/>
                    </a:lnTo>
                    <a:lnTo>
                      <a:pt x="533" y="349"/>
                    </a:lnTo>
                    <a:lnTo>
                      <a:pt x="533" y="351"/>
                    </a:lnTo>
                    <a:lnTo>
                      <a:pt x="533" y="353"/>
                    </a:lnTo>
                    <a:lnTo>
                      <a:pt x="533" y="353"/>
                    </a:lnTo>
                    <a:lnTo>
                      <a:pt x="531" y="357"/>
                    </a:lnTo>
                    <a:lnTo>
                      <a:pt x="529" y="359"/>
                    </a:lnTo>
                    <a:lnTo>
                      <a:pt x="527" y="361"/>
                    </a:lnTo>
                    <a:lnTo>
                      <a:pt x="525" y="365"/>
                    </a:lnTo>
                    <a:lnTo>
                      <a:pt x="523" y="365"/>
                    </a:lnTo>
                    <a:lnTo>
                      <a:pt x="520" y="367"/>
                    </a:lnTo>
                    <a:lnTo>
                      <a:pt x="514" y="367"/>
                    </a:lnTo>
                    <a:lnTo>
                      <a:pt x="510" y="370"/>
                    </a:lnTo>
                    <a:close/>
                    <a:moveTo>
                      <a:pt x="537" y="395"/>
                    </a:moveTo>
                    <a:lnTo>
                      <a:pt x="537" y="393"/>
                    </a:lnTo>
                    <a:lnTo>
                      <a:pt x="539" y="393"/>
                    </a:lnTo>
                    <a:lnTo>
                      <a:pt x="539" y="391"/>
                    </a:lnTo>
                    <a:lnTo>
                      <a:pt x="537" y="391"/>
                    </a:lnTo>
                    <a:lnTo>
                      <a:pt x="537" y="389"/>
                    </a:lnTo>
                    <a:lnTo>
                      <a:pt x="533" y="387"/>
                    </a:lnTo>
                    <a:lnTo>
                      <a:pt x="531" y="386"/>
                    </a:lnTo>
                    <a:lnTo>
                      <a:pt x="531" y="387"/>
                    </a:lnTo>
                    <a:lnTo>
                      <a:pt x="529" y="387"/>
                    </a:lnTo>
                    <a:lnTo>
                      <a:pt x="527" y="386"/>
                    </a:lnTo>
                    <a:lnTo>
                      <a:pt x="525" y="387"/>
                    </a:lnTo>
                    <a:lnTo>
                      <a:pt x="523" y="387"/>
                    </a:lnTo>
                    <a:lnTo>
                      <a:pt x="523" y="389"/>
                    </a:lnTo>
                    <a:lnTo>
                      <a:pt x="525" y="391"/>
                    </a:lnTo>
                    <a:lnTo>
                      <a:pt x="529" y="391"/>
                    </a:lnTo>
                    <a:lnTo>
                      <a:pt x="531" y="391"/>
                    </a:lnTo>
                    <a:lnTo>
                      <a:pt x="533" y="393"/>
                    </a:lnTo>
                    <a:lnTo>
                      <a:pt x="533" y="395"/>
                    </a:lnTo>
                    <a:lnTo>
                      <a:pt x="535" y="397"/>
                    </a:lnTo>
                    <a:lnTo>
                      <a:pt x="537" y="397"/>
                    </a:lnTo>
                    <a:lnTo>
                      <a:pt x="537" y="397"/>
                    </a:lnTo>
                    <a:lnTo>
                      <a:pt x="537" y="397"/>
                    </a:lnTo>
                    <a:lnTo>
                      <a:pt x="537" y="395"/>
                    </a:lnTo>
                    <a:lnTo>
                      <a:pt x="537" y="395"/>
                    </a:lnTo>
                    <a:close/>
                    <a:moveTo>
                      <a:pt x="461" y="65"/>
                    </a:moveTo>
                    <a:lnTo>
                      <a:pt x="459" y="65"/>
                    </a:lnTo>
                    <a:lnTo>
                      <a:pt x="451" y="67"/>
                    </a:lnTo>
                    <a:lnTo>
                      <a:pt x="433" y="74"/>
                    </a:lnTo>
                    <a:lnTo>
                      <a:pt x="434" y="76"/>
                    </a:lnTo>
                    <a:lnTo>
                      <a:pt x="438" y="78"/>
                    </a:lnTo>
                    <a:lnTo>
                      <a:pt x="440" y="80"/>
                    </a:lnTo>
                    <a:lnTo>
                      <a:pt x="444" y="80"/>
                    </a:lnTo>
                    <a:lnTo>
                      <a:pt x="450" y="78"/>
                    </a:lnTo>
                    <a:lnTo>
                      <a:pt x="451" y="76"/>
                    </a:lnTo>
                    <a:lnTo>
                      <a:pt x="455" y="78"/>
                    </a:lnTo>
                    <a:lnTo>
                      <a:pt x="453" y="80"/>
                    </a:lnTo>
                    <a:lnTo>
                      <a:pt x="450" y="84"/>
                    </a:lnTo>
                    <a:lnTo>
                      <a:pt x="450" y="84"/>
                    </a:lnTo>
                    <a:lnTo>
                      <a:pt x="453" y="86"/>
                    </a:lnTo>
                    <a:lnTo>
                      <a:pt x="455" y="84"/>
                    </a:lnTo>
                    <a:lnTo>
                      <a:pt x="457" y="84"/>
                    </a:lnTo>
                    <a:lnTo>
                      <a:pt x="457" y="84"/>
                    </a:lnTo>
                    <a:lnTo>
                      <a:pt x="459" y="84"/>
                    </a:lnTo>
                    <a:lnTo>
                      <a:pt x="461" y="84"/>
                    </a:lnTo>
                    <a:lnTo>
                      <a:pt x="461" y="84"/>
                    </a:lnTo>
                    <a:lnTo>
                      <a:pt x="463" y="84"/>
                    </a:lnTo>
                    <a:lnTo>
                      <a:pt x="463" y="82"/>
                    </a:lnTo>
                    <a:lnTo>
                      <a:pt x="465" y="82"/>
                    </a:lnTo>
                    <a:lnTo>
                      <a:pt x="465" y="80"/>
                    </a:lnTo>
                    <a:lnTo>
                      <a:pt x="465" y="80"/>
                    </a:lnTo>
                    <a:lnTo>
                      <a:pt x="467" y="80"/>
                    </a:lnTo>
                    <a:lnTo>
                      <a:pt x="469" y="82"/>
                    </a:lnTo>
                    <a:lnTo>
                      <a:pt x="469" y="82"/>
                    </a:lnTo>
                    <a:lnTo>
                      <a:pt x="470" y="82"/>
                    </a:lnTo>
                    <a:lnTo>
                      <a:pt x="472" y="78"/>
                    </a:lnTo>
                    <a:lnTo>
                      <a:pt x="470" y="76"/>
                    </a:lnTo>
                    <a:lnTo>
                      <a:pt x="467" y="74"/>
                    </a:lnTo>
                    <a:lnTo>
                      <a:pt x="467" y="73"/>
                    </a:lnTo>
                    <a:lnTo>
                      <a:pt x="472" y="73"/>
                    </a:lnTo>
                    <a:lnTo>
                      <a:pt x="478" y="71"/>
                    </a:lnTo>
                    <a:lnTo>
                      <a:pt x="482" y="71"/>
                    </a:lnTo>
                    <a:lnTo>
                      <a:pt x="486" y="69"/>
                    </a:lnTo>
                    <a:lnTo>
                      <a:pt x="487" y="67"/>
                    </a:lnTo>
                    <a:lnTo>
                      <a:pt x="491" y="67"/>
                    </a:lnTo>
                    <a:lnTo>
                      <a:pt x="499" y="67"/>
                    </a:lnTo>
                    <a:lnTo>
                      <a:pt x="503" y="65"/>
                    </a:lnTo>
                    <a:lnTo>
                      <a:pt x="503" y="65"/>
                    </a:lnTo>
                    <a:lnTo>
                      <a:pt x="505" y="63"/>
                    </a:lnTo>
                    <a:lnTo>
                      <a:pt x="506" y="63"/>
                    </a:lnTo>
                    <a:lnTo>
                      <a:pt x="508" y="63"/>
                    </a:lnTo>
                    <a:lnTo>
                      <a:pt x="514" y="61"/>
                    </a:lnTo>
                    <a:lnTo>
                      <a:pt x="514" y="59"/>
                    </a:lnTo>
                    <a:lnTo>
                      <a:pt x="512" y="59"/>
                    </a:lnTo>
                    <a:lnTo>
                      <a:pt x="512" y="57"/>
                    </a:lnTo>
                    <a:lnTo>
                      <a:pt x="510" y="57"/>
                    </a:lnTo>
                    <a:lnTo>
                      <a:pt x="503" y="54"/>
                    </a:lnTo>
                    <a:lnTo>
                      <a:pt x="501" y="52"/>
                    </a:lnTo>
                    <a:lnTo>
                      <a:pt x="499" y="52"/>
                    </a:lnTo>
                    <a:lnTo>
                      <a:pt x="493" y="50"/>
                    </a:lnTo>
                    <a:lnTo>
                      <a:pt x="487" y="50"/>
                    </a:lnTo>
                    <a:lnTo>
                      <a:pt x="482" y="52"/>
                    </a:lnTo>
                    <a:lnTo>
                      <a:pt x="476" y="55"/>
                    </a:lnTo>
                    <a:lnTo>
                      <a:pt x="474" y="59"/>
                    </a:lnTo>
                    <a:lnTo>
                      <a:pt x="474" y="63"/>
                    </a:lnTo>
                    <a:lnTo>
                      <a:pt x="474" y="65"/>
                    </a:lnTo>
                    <a:lnTo>
                      <a:pt x="472" y="67"/>
                    </a:lnTo>
                    <a:lnTo>
                      <a:pt x="469" y="67"/>
                    </a:lnTo>
                    <a:lnTo>
                      <a:pt x="467" y="67"/>
                    </a:lnTo>
                    <a:lnTo>
                      <a:pt x="461" y="65"/>
                    </a:lnTo>
                    <a:close/>
                    <a:moveTo>
                      <a:pt x="474" y="439"/>
                    </a:moveTo>
                    <a:lnTo>
                      <a:pt x="469" y="439"/>
                    </a:lnTo>
                    <a:lnTo>
                      <a:pt x="465" y="441"/>
                    </a:lnTo>
                    <a:lnTo>
                      <a:pt x="461" y="444"/>
                    </a:lnTo>
                    <a:lnTo>
                      <a:pt x="459" y="448"/>
                    </a:lnTo>
                    <a:lnTo>
                      <a:pt x="461" y="454"/>
                    </a:lnTo>
                    <a:lnTo>
                      <a:pt x="467" y="456"/>
                    </a:lnTo>
                    <a:lnTo>
                      <a:pt x="470" y="456"/>
                    </a:lnTo>
                    <a:lnTo>
                      <a:pt x="476" y="454"/>
                    </a:lnTo>
                    <a:lnTo>
                      <a:pt x="480" y="454"/>
                    </a:lnTo>
                    <a:lnTo>
                      <a:pt x="482" y="452"/>
                    </a:lnTo>
                    <a:lnTo>
                      <a:pt x="484" y="450"/>
                    </a:lnTo>
                    <a:lnTo>
                      <a:pt x="487" y="448"/>
                    </a:lnTo>
                    <a:lnTo>
                      <a:pt x="487" y="448"/>
                    </a:lnTo>
                    <a:lnTo>
                      <a:pt x="489" y="446"/>
                    </a:lnTo>
                    <a:lnTo>
                      <a:pt x="489" y="448"/>
                    </a:lnTo>
                    <a:lnTo>
                      <a:pt x="489" y="448"/>
                    </a:lnTo>
                    <a:lnTo>
                      <a:pt x="489" y="448"/>
                    </a:lnTo>
                    <a:lnTo>
                      <a:pt x="491" y="448"/>
                    </a:lnTo>
                    <a:lnTo>
                      <a:pt x="491" y="444"/>
                    </a:lnTo>
                    <a:lnTo>
                      <a:pt x="486" y="442"/>
                    </a:lnTo>
                    <a:lnTo>
                      <a:pt x="478" y="441"/>
                    </a:lnTo>
                    <a:lnTo>
                      <a:pt x="474" y="439"/>
                    </a:lnTo>
                    <a:close/>
                    <a:moveTo>
                      <a:pt x="2002" y="951"/>
                    </a:moveTo>
                    <a:lnTo>
                      <a:pt x="2000" y="949"/>
                    </a:lnTo>
                    <a:lnTo>
                      <a:pt x="1998" y="945"/>
                    </a:lnTo>
                    <a:lnTo>
                      <a:pt x="1996" y="941"/>
                    </a:lnTo>
                    <a:lnTo>
                      <a:pt x="1979" y="879"/>
                    </a:lnTo>
                    <a:lnTo>
                      <a:pt x="1977" y="875"/>
                    </a:lnTo>
                    <a:lnTo>
                      <a:pt x="1979" y="873"/>
                    </a:lnTo>
                    <a:lnTo>
                      <a:pt x="1979" y="869"/>
                    </a:lnTo>
                    <a:lnTo>
                      <a:pt x="1979" y="867"/>
                    </a:lnTo>
                    <a:lnTo>
                      <a:pt x="1981" y="864"/>
                    </a:lnTo>
                    <a:lnTo>
                      <a:pt x="1981" y="860"/>
                    </a:lnTo>
                    <a:lnTo>
                      <a:pt x="1981" y="856"/>
                    </a:lnTo>
                    <a:lnTo>
                      <a:pt x="1981" y="852"/>
                    </a:lnTo>
                    <a:lnTo>
                      <a:pt x="1979" y="848"/>
                    </a:lnTo>
                    <a:lnTo>
                      <a:pt x="1975" y="841"/>
                    </a:lnTo>
                    <a:lnTo>
                      <a:pt x="1975" y="837"/>
                    </a:lnTo>
                    <a:lnTo>
                      <a:pt x="1975" y="829"/>
                    </a:lnTo>
                    <a:lnTo>
                      <a:pt x="1973" y="828"/>
                    </a:lnTo>
                    <a:lnTo>
                      <a:pt x="1972" y="824"/>
                    </a:lnTo>
                    <a:lnTo>
                      <a:pt x="1970" y="826"/>
                    </a:lnTo>
                    <a:lnTo>
                      <a:pt x="1968" y="828"/>
                    </a:lnTo>
                    <a:lnTo>
                      <a:pt x="1968" y="828"/>
                    </a:lnTo>
                    <a:lnTo>
                      <a:pt x="1966" y="828"/>
                    </a:lnTo>
                    <a:lnTo>
                      <a:pt x="1968" y="831"/>
                    </a:lnTo>
                    <a:lnTo>
                      <a:pt x="1970" y="833"/>
                    </a:lnTo>
                    <a:lnTo>
                      <a:pt x="1972" y="837"/>
                    </a:lnTo>
                    <a:lnTo>
                      <a:pt x="1970" y="839"/>
                    </a:lnTo>
                    <a:lnTo>
                      <a:pt x="1970" y="839"/>
                    </a:lnTo>
                    <a:lnTo>
                      <a:pt x="1970" y="841"/>
                    </a:lnTo>
                    <a:lnTo>
                      <a:pt x="1968" y="841"/>
                    </a:lnTo>
                    <a:lnTo>
                      <a:pt x="1968" y="841"/>
                    </a:lnTo>
                    <a:lnTo>
                      <a:pt x="1968" y="843"/>
                    </a:lnTo>
                    <a:lnTo>
                      <a:pt x="1968" y="843"/>
                    </a:lnTo>
                    <a:lnTo>
                      <a:pt x="1968" y="845"/>
                    </a:lnTo>
                    <a:lnTo>
                      <a:pt x="1968" y="845"/>
                    </a:lnTo>
                    <a:lnTo>
                      <a:pt x="1968" y="847"/>
                    </a:lnTo>
                    <a:lnTo>
                      <a:pt x="1966" y="847"/>
                    </a:lnTo>
                    <a:lnTo>
                      <a:pt x="1966" y="847"/>
                    </a:lnTo>
                    <a:lnTo>
                      <a:pt x="1964" y="847"/>
                    </a:lnTo>
                    <a:lnTo>
                      <a:pt x="1962" y="845"/>
                    </a:lnTo>
                    <a:lnTo>
                      <a:pt x="1960" y="845"/>
                    </a:lnTo>
                    <a:lnTo>
                      <a:pt x="1958" y="845"/>
                    </a:lnTo>
                    <a:lnTo>
                      <a:pt x="1956" y="847"/>
                    </a:lnTo>
                    <a:lnTo>
                      <a:pt x="1956" y="848"/>
                    </a:lnTo>
                    <a:lnTo>
                      <a:pt x="1956" y="850"/>
                    </a:lnTo>
                    <a:lnTo>
                      <a:pt x="1958" y="856"/>
                    </a:lnTo>
                    <a:lnTo>
                      <a:pt x="1958" y="858"/>
                    </a:lnTo>
                    <a:lnTo>
                      <a:pt x="1956" y="862"/>
                    </a:lnTo>
                    <a:lnTo>
                      <a:pt x="1956" y="864"/>
                    </a:lnTo>
                    <a:lnTo>
                      <a:pt x="1955" y="871"/>
                    </a:lnTo>
                    <a:lnTo>
                      <a:pt x="1955" y="873"/>
                    </a:lnTo>
                    <a:lnTo>
                      <a:pt x="1955" y="877"/>
                    </a:lnTo>
                    <a:lnTo>
                      <a:pt x="1955" y="879"/>
                    </a:lnTo>
                    <a:lnTo>
                      <a:pt x="1956" y="881"/>
                    </a:lnTo>
                    <a:lnTo>
                      <a:pt x="1956" y="883"/>
                    </a:lnTo>
                    <a:lnTo>
                      <a:pt x="1955" y="884"/>
                    </a:lnTo>
                    <a:lnTo>
                      <a:pt x="1958" y="888"/>
                    </a:lnTo>
                    <a:lnTo>
                      <a:pt x="1960" y="892"/>
                    </a:lnTo>
                    <a:lnTo>
                      <a:pt x="1962" y="894"/>
                    </a:lnTo>
                    <a:lnTo>
                      <a:pt x="1962" y="898"/>
                    </a:lnTo>
                    <a:lnTo>
                      <a:pt x="1962" y="902"/>
                    </a:lnTo>
                    <a:lnTo>
                      <a:pt x="1960" y="907"/>
                    </a:lnTo>
                    <a:lnTo>
                      <a:pt x="1960" y="911"/>
                    </a:lnTo>
                    <a:lnTo>
                      <a:pt x="1962" y="924"/>
                    </a:lnTo>
                    <a:lnTo>
                      <a:pt x="1962" y="932"/>
                    </a:lnTo>
                    <a:lnTo>
                      <a:pt x="1962" y="939"/>
                    </a:lnTo>
                    <a:lnTo>
                      <a:pt x="1958" y="953"/>
                    </a:lnTo>
                    <a:lnTo>
                      <a:pt x="1958" y="957"/>
                    </a:lnTo>
                    <a:lnTo>
                      <a:pt x="1958" y="958"/>
                    </a:lnTo>
                    <a:lnTo>
                      <a:pt x="1960" y="962"/>
                    </a:lnTo>
                    <a:lnTo>
                      <a:pt x="1962" y="964"/>
                    </a:lnTo>
                    <a:lnTo>
                      <a:pt x="1962" y="968"/>
                    </a:lnTo>
                    <a:lnTo>
                      <a:pt x="1962" y="972"/>
                    </a:lnTo>
                    <a:lnTo>
                      <a:pt x="1960" y="977"/>
                    </a:lnTo>
                    <a:lnTo>
                      <a:pt x="1960" y="981"/>
                    </a:lnTo>
                    <a:lnTo>
                      <a:pt x="1960" y="983"/>
                    </a:lnTo>
                    <a:lnTo>
                      <a:pt x="1960" y="991"/>
                    </a:lnTo>
                    <a:lnTo>
                      <a:pt x="1958" y="995"/>
                    </a:lnTo>
                    <a:lnTo>
                      <a:pt x="1956" y="1000"/>
                    </a:lnTo>
                    <a:lnTo>
                      <a:pt x="1956" y="1004"/>
                    </a:lnTo>
                    <a:lnTo>
                      <a:pt x="1958" y="1008"/>
                    </a:lnTo>
                    <a:lnTo>
                      <a:pt x="1958" y="1013"/>
                    </a:lnTo>
                    <a:lnTo>
                      <a:pt x="1960" y="1015"/>
                    </a:lnTo>
                    <a:lnTo>
                      <a:pt x="1962" y="1012"/>
                    </a:lnTo>
                    <a:lnTo>
                      <a:pt x="1964" y="1006"/>
                    </a:lnTo>
                    <a:lnTo>
                      <a:pt x="1968" y="1000"/>
                    </a:lnTo>
                    <a:lnTo>
                      <a:pt x="1972" y="998"/>
                    </a:lnTo>
                    <a:lnTo>
                      <a:pt x="1972" y="1000"/>
                    </a:lnTo>
                    <a:lnTo>
                      <a:pt x="1972" y="1000"/>
                    </a:lnTo>
                    <a:lnTo>
                      <a:pt x="1973" y="1002"/>
                    </a:lnTo>
                    <a:lnTo>
                      <a:pt x="1975" y="1002"/>
                    </a:lnTo>
                    <a:lnTo>
                      <a:pt x="1977" y="1002"/>
                    </a:lnTo>
                    <a:lnTo>
                      <a:pt x="1979" y="1002"/>
                    </a:lnTo>
                    <a:lnTo>
                      <a:pt x="1981" y="1004"/>
                    </a:lnTo>
                    <a:lnTo>
                      <a:pt x="1983" y="1008"/>
                    </a:lnTo>
                    <a:lnTo>
                      <a:pt x="1983" y="1013"/>
                    </a:lnTo>
                    <a:lnTo>
                      <a:pt x="1983" y="1012"/>
                    </a:lnTo>
                    <a:lnTo>
                      <a:pt x="1985" y="1010"/>
                    </a:lnTo>
                    <a:lnTo>
                      <a:pt x="1985" y="1008"/>
                    </a:lnTo>
                    <a:lnTo>
                      <a:pt x="1985" y="1006"/>
                    </a:lnTo>
                    <a:lnTo>
                      <a:pt x="1985" y="1004"/>
                    </a:lnTo>
                    <a:lnTo>
                      <a:pt x="1985" y="1002"/>
                    </a:lnTo>
                    <a:lnTo>
                      <a:pt x="1985" y="1000"/>
                    </a:lnTo>
                    <a:lnTo>
                      <a:pt x="1983" y="998"/>
                    </a:lnTo>
                    <a:lnTo>
                      <a:pt x="1983" y="998"/>
                    </a:lnTo>
                    <a:lnTo>
                      <a:pt x="1983" y="998"/>
                    </a:lnTo>
                    <a:lnTo>
                      <a:pt x="1981" y="998"/>
                    </a:lnTo>
                    <a:lnTo>
                      <a:pt x="1981" y="996"/>
                    </a:lnTo>
                    <a:lnTo>
                      <a:pt x="1981" y="996"/>
                    </a:lnTo>
                    <a:lnTo>
                      <a:pt x="1979" y="996"/>
                    </a:lnTo>
                    <a:lnTo>
                      <a:pt x="1979" y="996"/>
                    </a:lnTo>
                    <a:lnTo>
                      <a:pt x="1979" y="996"/>
                    </a:lnTo>
                    <a:lnTo>
                      <a:pt x="1979" y="996"/>
                    </a:lnTo>
                    <a:lnTo>
                      <a:pt x="1977" y="995"/>
                    </a:lnTo>
                    <a:lnTo>
                      <a:pt x="1975" y="987"/>
                    </a:lnTo>
                    <a:lnTo>
                      <a:pt x="1975" y="985"/>
                    </a:lnTo>
                    <a:lnTo>
                      <a:pt x="1972" y="983"/>
                    </a:lnTo>
                    <a:lnTo>
                      <a:pt x="1970" y="981"/>
                    </a:lnTo>
                    <a:lnTo>
                      <a:pt x="1968" y="976"/>
                    </a:lnTo>
                    <a:lnTo>
                      <a:pt x="1970" y="970"/>
                    </a:lnTo>
                    <a:lnTo>
                      <a:pt x="1975" y="947"/>
                    </a:lnTo>
                    <a:lnTo>
                      <a:pt x="1979" y="943"/>
                    </a:lnTo>
                    <a:lnTo>
                      <a:pt x="1987" y="941"/>
                    </a:lnTo>
                    <a:lnTo>
                      <a:pt x="1989" y="941"/>
                    </a:lnTo>
                    <a:lnTo>
                      <a:pt x="1992" y="943"/>
                    </a:lnTo>
                    <a:lnTo>
                      <a:pt x="1994" y="945"/>
                    </a:lnTo>
                    <a:lnTo>
                      <a:pt x="2000" y="951"/>
                    </a:lnTo>
                    <a:lnTo>
                      <a:pt x="2000" y="951"/>
                    </a:lnTo>
                    <a:lnTo>
                      <a:pt x="2002" y="953"/>
                    </a:lnTo>
                    <a:lnTo>
                      <a:pt x="2002" y="957"/>
                    </a:lnTo>
                    <a:lnTo>
                      <a:pt x="2004" y="957"/>
                    </a:lnTo>
                    <a:lnTo>
                      <a:pt x="2002" y="953"/>
                    </a:lnTo>
                    <a:lnTo>
                      <a:pt x="2002" y="951"/>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26" name="Freeform 1871">
                <a:extLst>
                  <a:ext uri="{FF2B5EF4-FFF2-40B4-BE49-F238E27FC236}">
                    <a16:creationId xmlns:a16="http://schemas.microsoft.com/office/drawing/2014/main" id="{7D13EDEC-7E7F-D8EC-DBC5-41687F473AA6}"/>
                  </a:ext>
                </a:extLst>
              </p:cNvPr>
              <p:cNvSpPr>
                <a:spLocks/>
              </p:cNvSpPr>
              <p:nvPr/>
            </p:nvSpPr>
            <p:spPr bwMode="auto">
              <a:xfrm>
                <a:off x="30689599" y="4627035"/>
                <a:ext cx="995360" cy="1191167"/>
              </a:xfrm>
              <a:custGeom>
                <a:avLst/>
                <a:gdLst>
                  <a:gd name="T0" fmla="*/ 116 w 122"/>
                  <a:gd name="T1" fmla="*/ 112 h 146"/>
                  <a:gd name="T2" fmla="*/ 108 w 122"/>
                  <a:gd name="T3" fmla="*/ 102 h 146"/>
                  <a:gd name="T4" fmla="*/ 101 w 122"/>
                  <a:gd name="T5" fmla="*/ 93 h 146"/>
                  <a:gd name="T6" fmla="*/ 87 w 122"/>
                  <a:gd name="T7" fmla="*/ 78 h 146"/>
                  <a:gd name="T8" fmla="*/ 82 w 122"/>
                  <a:gd name="T9" fmla="*/ 72 h 146"/>
                  <a:gd name="T10" fmla="*/ 78 w 122"/>
                  <a:gd name="T11" fmla="*/ 64 h 146"/>
                  <a:gd name="T12" fmla="*/ 63 w 122"/>
                  <a:gd name="T13" fmla="*/ 57 h 146"/>
                  <a:gd name="T14" fmla="*/ 63 w 122"/>
                  <a:gd name="T15" fmla="*/ 49 h 146"/>
                  <a:gd name="T16" fmla="*/ 70 w 122"/>
                  <a:gd name="T17" fmla="*/ 51 h 146"/>
                  <a:gd name="T18" fmla="*/ 76 w 122"/>
                  <a:gd name="T19" fmla="*/ 40 h 146"/>
                  <a:gd name="T20" fmla="*/ 72 w 122"/>
                  <a:gd name="T21" fmla="*/ 38 h 146"/>
                  <a:gd name="T22" fmla="*/ 70 w 122"/>
                  <a:gd name="T23" fmla="*/ 34 h 146"/>
                  <a:gd name="T24" fmla="*/ 65 w 122"/>
                  <a:gd name="T25" fmla="*/ 28 h 146"/>
                  <a:gd name="T26" fmla="*/ 57 w 122"/>
                  <a:gd name="T27" fmla="*/ 30 h 146"/>
                  <a:gd name="T28" fmla="*/ 44 w 122"/>
                  <a:gd name="T29" fmla="*/ 21 h 146"/>
                  <a:gd name="T30" fmla="*/ 44 w 122"/>
                  <a:gd name="T31" fmla="*/ 13 h 146"/>
                  <a:gd name="T32" fmla="*/ 40 w 122"/>
                  <a:gd name="T33" fmla="*/ 11 h 146"/>
                  <a:gd name="T34" fmla="*/ 31 w 122"/>
                  <a:gd name="T35" fmla="*/ 2 h 146"/>
                  <a:gd name="T36" fmla="*/ 27 w 122"/>
                  <a:gd name="T37" fmla="*/ 2 h 146"/>
                  <a:gd name="T38" fmla="*/ 23 w 122"/>
                  <a:gd name="T39" fmla="*/ 4 h 146"/>
                  <a:gd name="T40" fmla="*/ 27 w 122"/>
                  <a:gd name="T41" fmla="*/ 24 h 146"/>
                  <a:gd name="T42" fmla="*/ 19 w 122"/>
                  <a:gd name="T43" fmla="*/ 23 h 146"/>
                  <a:gd name="T44" fmla="*/ 15 w 122"/>
                  <a:gd name="T45" fmla="*/ 19 h 146"/>
                  <a:gd name="T46" fmla="*/ 8 w 122"/>
                  <a:gd name="T47" fmla="*/ 24 h 146"/>
                  <a:gd name="T48" fmla="*/ 4 w 122"/>
                  <a:gd name="T49" fmla="*/ 30 h 146"/>
                  <a:gd name="T50" fmla="*/ 0 w 122"/>
                  <a:gd name="T51" fmla="*/ 40 h 146"/>
                  <a:gd name="T52" fmla="*/ 6 w 122"/>
                  <a:gd name="T53" fmla="*/ 40 h 146"/>
                  <a:gd name="T54" fmla="*/ 8 w 122"/>
                  <a:gd name="T55" fmla="*/ 51 h 146"/>
                  <a:gd name="T56" fmla="*/ 17 w 122"/>
                  <a:gd name="T57" fmla="*/ 53 h 146"/>
                  <a:gd name="T58" fmla="*/ 17 w 122"/>
                  <a:gd name="T59" fmla="*/ 66 h 146"/>
                  <a:gd name="T60" fmla="*/ 15 w 122"/>
                  <a:gd name="T61" fmla="*/ 74 h 146"/>
                  <a:gd name="T62" fmla="*/ 13 w 122"/>
                  <a:gd name="T63" fmla="*/ 83 h 146"/>
                  <a:gd name="T64" fmla="*/ 32 w 122"/>
                  <a:gd name="T65" fmla="*/ 74 h 146"/>
                  <a:gd name="T66" fmla="*/ 40 w 122"/>
                  <a:gd name="T67" fmla="*/ 80 h 146"/>
                  <a:gd name="T68" fmla="*/ 42 w 122"/>
                  <a:gd name="T69" fmla="*/ 80 h 146"/>
                  <a:gd name="T70" fmla="*/ 46 w 122"/>
                  <a:gd name="T71" fmla="*/ 78 h 146"/>
                  <a:gd name="T72" fmla="*/ 48 w 122"/>
                  <a:gd name="T73" fmla="*/ 74 h 146"/>
                  <a:gd name="T74" fmla="*/ 51 w 122"/>
                  <a:gd name="T75" fmla="*/ 72 h 146"/>
                  <a:gd name="T76" fmla="*/ 61 w 122"/>
                  <a:gd name="T77" fmla="*/ 72 h 146"/>
                  <a:gd name="T78" fmla="*/ 72 w 122"/>
                  <a:gd name="T79" fmla="*/ 85 h 146"/>
                  <a:gd name="T80" fmla="*/ 74 w 122"/>
                  <a:gd name="T81" fmla="*/ 98 h 146"/>
                  <a:gd name="T82" fmla="*/ 80 w 122"/>
                  <a:gd name="T83" fmla="*/ 108 h 146"/>
                  <a:gd name="T84" fmla="*/ 84 w 122"/>
                  <a:gd name="T85" fmla="*/ 112 h 146"/>
                  <a:gd name="T86" fmla="*/ 89 w 122"/>
                  <a:gd name="T87" fmla="*/ 117 h 146"/>
                  <a:gd name="T88" fmla="*/ 87 w 122"/>
                  <a:gd name="T89" fmla="*/ 133 h 146"/>
                  <a:gd name="T90" fmla="*/ 86 w 122"/>
                  <a:gd name="T91" fmla="*/ 142 h 146"/>
                  <a:gd name="T92" fmla="*/ 95 w 122"/>
                  <a:gd name="T93" fmla="*/ 142 h 146"/>
                  <a:gd name="T94" fmla="*/ 99 w 122"/>
                  <a:gd name="T95" fmla="*/ 136 h 146"/>
                  <a:gd name="T96" fmla="*/ 103 w 122"/>
                  <a:gd name="T97" fmla="*/ 135 h 146"/>
                  <a:gd name="T98" fmla="*/ 114 w 122"/>
                  <a:gd name="T99" fmla="*/ 135 h 146"/>
                  <a:gd name="T100" fmla="*/ 118 w 122"/>
                  <a:gd name="T101" fmla="*/ 131 h 146"/>
                  <a:gd name="T102" fmla="*/ 120 w 122"/>
                  <a:gd name="T103" fmla="*/ 1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2" h="146">
                    <a:moveTo>
                      <a:pt x="120" y="121"/>
                    </a:moveTo>
                    <a:lnTo>
                      <a:pt x="114" y="117"/>
                    </a:lnTo>
                    <a:lnTo>
                      <a:pt x="114" y="116"/>
                    </a:lnTo>
                    <a:lnTo>
                      <a:pt x="114" y="114"/>
                    </a:lnTo>
                    <a:lnTo>
                      <a:pt x="116" y="112"/>
                    </a:lnTo>
                    <a:lnTo>
                      <a:pt x="116" y="112"/>
                    </a:lnTo>
                    <a:lnTo>
                      <a:pt x="116" y="110"/>
                    </a:lnTo>
                    <a:lnTo>
                      <a:pt x="114" y="108"/>
                    </a:lnTo>
                    <a:lnTo>
                      <a:pt x="110" y="104"/>
                    </a:lnTo>
                    <a:lnTo>
                      <a:pt x="108" y="102"/>
                    </a:lnTo>
                    <a:lnTo>
                      <a:pt x="106" y="104"/>
                    </a:lnTo>
                    <a:lnTo>
                      <a:pt x="104" y="102"/>
                    </a:lnTo>
                    <a:lnTo>
                      <a:pt x="103" y="98"/>
                    </a:lnTo>
                    <a:lnTo>
                      <a:pt x="103" y="95"/>
                    </a:lnTo>
                    <a:lnTo>
                      <a:pt x="101" y="93"/>
                    </a:lnTo>
                    <a:lnTo>
                      <a:pt x="99" y="91"/>
                    </a:lnTo>
                    <a:lnTo>
                      <a:pt x="91" y="85"/>
                    </a:lnTo>
                    <a:lnTo>
                      <a:pt x="89" y="81"/>
                    </a:lnTo>
                    <a:lnTo>
                      <a:pt x="87" y="80"/>
                    </a:lnTo>
                    <a:lnTo>
                      <a:pt x="87" y="78"/>
                    </a:lnTo>
                    <a:lnTo>
                      <a:pt x="86" y="76"/>
                    </a:lnTo>
                    <a:lnTo>
                      <a:pt x="86" y="74"/>
                    </a:lnTo>
                    <a:lnTo>
                      <a:pt x="84" y="74"/>
                    </a:lnTo>
                    <a:lnTo>
                      <a:pt x="84" y="74"/>
                    </a:lnTo>
                    <a:lnTo>
                      <a:pt x="82" y="72"/>
                    </a:lnTo>
                    <a:lnTo>
                      <a:pt x="82" y="72"/>
                    </a:lnTo>
                    <a:lnTo>
                      <a:pt x="80" y="70"/>
                    </a:lnTo>
                    <a:lnTo>
                      <a:pt x="80" y="68"/>
                    </a:lnTo>
                    <a:lnTo>
                      <a:pt x="80" y="66"/>
                    </a:lnTo>
                    <a:lnTo>
                      <a:pt x="78" y="64"/>
                    </a:lnTo>
                    <a:lnTo>
                      <a:pt x="76" y="64"/>
                    </a:lnTo>
                    <a:lnTo>
                      <a:pt x="72" y="62"/>
                    </a:lnTo>
                    <a:lnTo>
                      <a:pt x="72" y="62"/>
                    </a:lnTo>
                    <a:lnTo>
                      <a:pt x="65" y="59"/>
                    </a:lnTo>
                    <a:lnTo>
                      <a:pt x="63" y="57"/>
                    </a:lnTo>
                    <a:lnTo>
                      <a:pt x="61" y="55"/>
                    </a:lnTo>
                    <a:lnTo>
                      <a:pt x="63" y="53"/>
                    </a:lnTo>
                    <a:lnTo>
                      <a:pt x="63" y="51"/>
                    </a:lnTo>
                    <a:lnTo>
                      <a:pt x="63" y="49"/>
                    </a:lnTo>
                    <a:lnTo>
                      <a:pt x="63" y="49"/>
                    </a:lnTo>
                    <a:lnTo>
                      <a:pt x="65" y="49"/>
                    </a:lnTo>
                    <a:lnTo>
                      <a:pt x="67" y="49"/>
                    </a:lnTo>
                    <a:lnTo>
                      <a:pt x="68" y="49"/>
                    </a:lnTo>
                    <a:lnTo>
                      <a:pt x="70" y="49"/>
                    </a:lnTo>
                    <a:lnTo>
                      <a:pt x="70" y="51"/>
                    </a:lnTo>
                    <a:lnTo>
                      <a:pt x="74" y="49"/>
                    </a:lnTo>
                    <a:lnTo>
                      <a:pt x="76" y="45"/>
                    </a:lnTo>
                    <a:lnTo>
                      <a:pt x="76" y="43"/>
                    </a:lnTo>
                    <a:lnTo>
                      <a:pt x="76" y="42"/>
                    </a:lnTo>
                    <a:lnTo>
                      <a:pt x="76" y="40"/>
                    </a:lnTo>
                    <a:lnTo>
                      <a:pt x="76" y="40"/>
                    </a:lnTo>
                    <a:lnTo>
                      <a:pt x="74" y="40"/>
                    </a:lnTo>
                    <a:lnTo>
                      <a:pt x="74" y="40"/>
                    </a:lnTo>
                    <a:lnTo>
                      <a:pt x="72" y="38"/>
                    </a:lnTo>
                    <a:lnTo>
                      <a:pt x="72" y="38"/>
                    </a:lnTo>
                    <a:lnTo>
                      <a:pt x="70" y="38"/>
                    </a:lnTo>
                    <a:lnTo>
                      <a:pt x="70" y="36"/>
                    </a:lnTo>
                    <a:lnTo>
                      <a:pt x="68" y="36"/>
                    </a:lnTo>
                    <a:lnTo>
                      <a:pt x="70" y="34"/>
                    </a:lnTo>
                    <a:lnTo>
                      <a:pt x="70" y="34"/>
                    </a:lnTo>
                    <a:lnTo>
                      <a:pt x="72" y="32"/>
                    </a:lnTo>
                    <a:lnTo>
                      <a:pt x="70" y="32"/>
                    </a:lnTo>
                    <a:lnTo>
                      <a:pt x="70" y="30"/>
                    </a:lnTo>
                    <a:lnTo>
                      <a:pt x="67" y="28"/>
                    </a:lnTo>
                    <a:lnTo>
                      <a:pt x="65" y="28"/>
                    </a:lnTo>
                    <a:lnTo>
                      <a:pt x="65" y="28"/>
                    </a:lnTo>
                    <a:lnTo>
                      <a:pt x="63" y="28"/>
                    </a:lnTo>
                    <a:lnTo>
                      <a:pt x="61" y="28"/>
                    </a:lnTo>
                    <a:lnTo>
                      <a:pt x="57" y="30"/>
                    </a:lnTo>
                    <a:lnTo>
                      <a:pt x="57" y="30"/>
                    </a:lnTo>
                    <a:lnTo>
                      <a:pt x="55" y="30"/>
                    </a:lnTo>
                    <a:lnTo>
                      <a:pt x="51" y="30"/>
                    </a:lnTo>
                    <a:lnTo>
                      <a:pt x="48" y="28"/>
                    </a:lnTo>
                    <a:lnTo>
                      <a:pt x="46" y="24"/>
                    </a:lnTo>
                    <a:lnTo>
                      <a:pt x="44" y="21"/>
                    </a:lnTo>
                    <a:lnTo>
                      <a:pt x="44" y="21"/>
                    </a:lnTo>
                    <a:lnTo>
                      <a:pt x="46" y="17"/>
                    </a:lnTo>
                    <a:lnTo>
                      <a:pt x="46" y="15"/>
                    </a:lnTo>
                    <a:lnTo>
                      <a:pt x="46" y="15"/>
                    </a:lnTo>
                    <a:lnTo>
                      <a:pt x="44" y="13"/>
                    </a:lnTo>
                    <a:lnTo>
                      <a:pt x="44" y="13"/>
                    </a:lnTo>
                    <a:lnTo>
                      <a:pt x="44" y="13"/>
                    </a:lnTo>
                    <a:lnTo>
                      <a:pt x="42" y="15"/>
                    </a:lnTo>
                    <a:lnTo>
                      <a:pt x="42" y="15"/>
                    </a:lnTo>
                    <a:lnTo>
                      <a:pt x="40" y="11"/>
                    </a:lnTo>
                    <a:lnTo>
                      <a:pt x="38" y="9"/>
                    </a:lnTo>
                    <a:lnTo>
                      <a:pt x="34" y="6"/>
                    </a:lnTo>
                    <a:lnTo>
                      <a:pt x="32" y="4"/>
                    </a:lnTo>
                    <a:lnTo>
                      <a:pt x="32" y="2"/>
                    </a:lnTo>
                    <a:lnTo>
                      <a:pt x="31" y="2"/>
                    </a:lnTo>
                    <a:lnTo>
                      <a:pt x="29" y="2"/>
                    </a:lnTo>
                    <a:lnTo>
                      <a:pt x="29" y="2"/>
                    </a:lnTo>
                    <a:lnTo>
                      <a:pt x="27" y="2"/>
                    </a:lnTo>
                    <a:lnTo>
                      <a:pt x="27" y="2"/>
                    </a:lnTo>
                    <a:lnTo>
                      <a:pt x="27" y="2"/>
                    </a:lnTo>
                    <a:lnTo>
                      <a:pt x="27" y="0"/>
                    </a:lnTo>
                    <a:lnTo>
                      <a:pt x="25" y="2"/>
                    </a:lnTo>
                    <a:lnTo>
                      <a:pt x="25" y="2"/>
                    </a:lnTo>
                    <a:lnTo>
                      <a:pt x="23" y="4"/>
                    </a:lnTo>
                    <a:lnTo>
                      <a:pt x="23" y="4"/>
                    </a:lnTo>
                    <a:lnTo>
                      <a:pt x="23" y="7"/>
                    </a:lnTo>
                    <a:lnTo>
                      <a:pt x="27" y="13"/>
                    </a:lnTo>
                    <a:lnTo>
                      <a:pt x="27" y="23"/>
                    </a:lnTo>
                    <a:lnTo>
                      <a:pt x="27" y="23"/>
                    </a:lnTo>
                    <a:lnTo>
                      <a:pt x="27" y="24"/>
                    </a:lnTo>
                    <a:lnTo>
                      <a:pt x="25" y="24"/>
                    </a:lnTo>
                    <a:lnTo>
                      <a:pt x="25" y="23"/>
                    </a:lnTo>
                    <a:lnTo>
                      <a:pt x="23" y="23"/>
                    </a:lnTo>
                    <a:lnTo>
                      <a:pt x="21" y="23"/>
                    </a:lnTo>
                    <a:lnTo>
                      <a:pt x="19" y="23"/>
                    </a:lnTo>
                    <a:lnTo>
                      <a:pt x="17" y="23"/>
                    </a:lnTo>
                    <a:lnTo>
                      <a:pt x="17" y="21"/>
                    </a:lnTo>
                    <a:lnTo>
                      <a:pt x="17" y="19"/>
                    </a:lnTo>
                    <a:lnTo>
                      <a:pt x="17" y="17"/>
                    </a:lnTo>
                    <a:lnTo>
                      <a:pt x="15" y="19"/>
                    </a:lnTo>
                    <a:lnTo>
                      <a:pt x="15" y="19"/>
                    </a:lnTo>
                    <a:lnTo>
                      <a:pt x="12" y="21"/>
                    </a:lnTo>
                    <a:lnTo>
                      <a:pt x="12" y="21"/>
                    </a:lnTo>
                    <a:lnTo>
                      <a:pt x="10" y="23"/>
                    </a:lnTo>
                    <a:lnTo>
                      <a:pt x="8" y="24"/>
                    </a:lnTo>
                    <a:lnTo>
                      <a:pt x="8" y="26"/>
                    </a:lnTo>
                    <a:lnTo>
                      <a:pt x="8" y="28"/>
                    </a:lnTo>
                    <a:lnTo>
                      <a:pt x="8" y="28"/>
                    </a:lnTo>
                    <a:lnTo>
                      <a:pt x="8" y="30"/>
                    </a:lnTo>
                    <a:lnTo>
                      <a:pt x="4" y="30"/>
                    </a:lnTo>
                    <a:lnTo>
                      <a:pt x="2" y="30"/>
                    </a:lnTo>
                    <a:lnTo>
                      <a:pt x="2" y="32"/>
                    </a:lnTo>
                    <a:lnTo>
                      <a:pt x="0" y="34"/>
                    </a:lnTo>
                    <a:lnTo>
                      <a:pt x="0" y="38"/>
                    </a:lnTo>
                    <a:lnTo>
                      <a:pt x="0" y="40"/>
                    </a:lnTo>
                    <a:lnTo>
                      <a:pt x="2" y="38"/>
                    </a:lnTo>
                    <a:lnTo>
                      <a:pt x="4" y="38"/>
                    </a:lnTo>
                    <a:lnTo>
                      <a:pt x="4" y="38"/>
                    </a:lnTo>
                    <a:lnTo>
                      <a:pt x="6" y="38"/>
                    </a:lnTo>
                    <a:lnTo>
                      <a:pt x="6" y="40"/>
                    </a:lnTo>
                    <a:lnTo>
                      <a:pt x="6" y="42"/>
                    </a:lnTo>
                    <a:lnTo>
                      <a:pt x="6" y="43"/>
                    </a:lnTo>
                    <a:lnTo>
                      <a:pt x="6" y="47"/>
                    </a:lnTo>
                    <a:lnTo>
                      <a:pt x="6" y="49"/>
                    </a:lnTo>
                    <a:lnTo>
                      <a:pt x="8" y="51"/>
                    </a:lnTo>
                    <a:lnTo>
                      <a:pt x="10" y="51"/>
                    </a:lnTo>
                    <a:lnTo>
                      <a:pt x="12" y="51"/>
                    </a:lnTo>
                    <a:lnTo>
                      <a:pt x="15" y="49"/>
                    </a:lnTo>
                    <a:lnTo>
                      <a:pt x="17" y="51"/>
                    </a:lnTo>
                    <a:lnTo>
                      <a:pt x="17" y="53"/>
                    </a:lnTo>
                    <a:lnTo>
                      <a:pt x="19" y="57"/>
                    </a:lnTo>
                    <a:lnTo>
                      <a:pt x="19" y="61"/>
                    </a:lnTo>
                    <a:lnTo>
                      <a:pt x="19" y="62"/>
                    </a:lnTo>
                    <a:lnTo>
                      <a:pt x="17" y="64"/>
                    </a:lnTo>
                    <a:lnTo>
                      <a:pt x="17" y="66"/>
                    </a:lnTo>
                    <a:lnTo>
                      <a:pt x="15" y="68"/>
                    </a:lnTo>
                    <a:lnTo>
                      <a:pt x="15" y="70"/>
                    </a:lnTo>
                    <a:lnTo>
                      <a:pt x="15" y="70"/>
                    </a:lnTo>
                    <a:lnTo>
                      <a:pt x="15" y="70"/>
                    </a:lnTo>
                    <a:lnTo>
                      <a:pt x="15" y="74"/>
                    </a:lnTo>
                    <a:lnTo>
                      <a:pt x="17" y="74"/>
                    </a:lnTo>
                    <a:lnTo>
                      <a:pt x="17" y="76"/>
                    </a:lnTo>
                    <a:lnTo>
                      <a:pt x="15" y="78"/>
                    </a:lnTo>
                    <a:lnTo>
                      <a:pt x="13" y="83"/>
                    </a:lnTo>
                    <a:lnTo>
                      <a:pt x="13" y="83"/>
                    </a:lnTo>
                    <a:lnTo>
                      <a:pt x="15" y="85"/>
                    </a:lnTo>
                    <a:lnTo>
                      <a:pt x="17" y="85"/>
                    </a:lnTo>
                    <a:lnTo>
                      <a:pt x="29" y="78"/>
                    </a:lnTo>
                    <a:lnTo>
                      <a:pt x="31" y="76"/>
                    </a:lnTo>
                    <a:lnTo>
                      <a:pt x="32" y="74"/>
                    </a:lnTo>
                    <a:lnTo>
                      <a:pt x="32" y="74"/>
                    </a:lnTo>
                    <a:lnTo>
                      <a:pt x="34" y="76"/>
                    </a:lnTo>
                    <a:lnTo>
                      <a:pt x="36" y="76"/>
                    </a:lnTo>
                    <a:lnTo>
                      <a:pt x="38" y="78"/>
                    </a:lnTo>
                    <a:lnTo>
                      <a:pt x="40" y="80"/>
                    </a:lnTo>
                    <a:lnTo>
                      <a:pt x="40" y="80"/>
                    </a:lnTo>
                    <a:lnTo>
                      <a:pt x="40" y="80"/>
                    </a:lnTo>
                    <a:lnTo>
                      <a:pt x="40" y="80"/>
                    </a:lnTo>
                    <a:lnTo>
                      <a:pt x="42" y="81"/>
                    </a:lnTo>
                    <a:lnTo>
                      <a:pt x="42" y="80"/>
                    </a:lnTo>
                    <a:lnTo>
                      <a:pt x="42" y="80"/>
                    </a:lnTo>
                    <a:lnTo>
                      <a:pt x="42" y="80"/>
                    </a:lnTo>
                    <a:lnTo>
                      <a:pt x="42" y="80"/>
                    </a:lnTo>
                    <a:lnTo>
                      <a:pt x="44" y="78"/>
                    </a:lnTo>
                    <a:lnTo>
                      <a:pt x="46" y="78"/>
                    </a:lnTo>
                    <a:lnTo>
                      <a:pt x="48" y="78"/>
                    </a:lnTo>
                    <a:lnTo>
                      <a:pt x="48" y="76"/>
                    </a:lnTo>
                    <a:lnTo>
                      <a:pt x="48" y="76"/>
                    </a:lnTo>
                    <a:lnTo>
                      <a:pt x="48" y="76"/>
                    </a:lnTo>
                    <a:lnTo>
                      <a:pt x="48" y="74"/>
                    </a:lnTo>
                    <a:lnTo>
                      <a:pt x="50" y="74"/>
                    </a:lnTo>
                    <a:lnTo>
                      <a:pt x="50" y="74"/>
                    </a:lnTo>
                    <a:lnTo>
                      <a:pt x="51" y="72"/>
                    </a:lnTo>
                    <a:lnTo>
                      <a:pt x="51" y="72"/>
                    </a:lnTo>
                    <a:lnTo>
                      <a:pt x="51" y="72"/>
                    </a:lnTo>
                    <a:lnTo>
                      <a:pt x="51" y="70"/>
                    </a:lnTo>
                    <a:lnTo>
                      <a:pt x="51" y="70"/>
                    </a:lnTo>
                    <a:lnTo>
                      <a:pt x="55" y="70"/>
                    </a:lnTo>
                    <a:lnTo>
                      <a:pt x="57" y="72"/>
                    </a:lnTo>
                    <a:lnTo>
                      <a:pt x="61" y="72"/>
                    </a:lnTo>
                    <a:lnTo>
                      <a:pt x="63" y="74"/>
                    </a:lnTo>
                    <a:lnTo>
                      <a:pt x="65" y="76"/>
                    </a:lnTo>
                    <a:lnTo>
                      <a:pt x="68" y="81"/>
                    </a:lnTo>
                    <a:lnTo>
                      <a:pt x="70" y="83"/>
                    </a:lnTo>
                    <a:lnTo>
                      <a:pt x="72" y="85"/>
                    </a:lnTo>
                    <a:lnTo>
                      <a:pt x="74" y="87"/>
                    </a:lnTo>
                    <a:lnTo>
                      <a:pt x="74" y="89"/>
                    </a:lnTo>
                    <a:lnTo>
                      <a:pt x="74" y="93"/>
                    </a:lnTo>
                    <a:lnTo>
                      <a:pt x="74" y="95"/>
                    </a:lnTo>
                    <a:lnTo>
                      <a:pt x="74" y="98"/>
                    </a:lnTo>
                    <a:lnTo>
                      <a:pt x="74" y="100"/>
                    </a:lnTo>
                    <a:lnTo>
                      <a:pt x="76" y="104"/>
                    </a:lnTo>
                    <a:lnTo>
                      <a:pt x="78" y="106"/>
                    </a:lnTo>
                    <a:lnTo>
                      <a:pt x="80" y="108"/>
                    </a:lnTo>
                    <a:lnTo>
                      <a:pt x="80" y="108"/>
                    </a:lnTo>
                    <a:lnTo>
                      <a:pt x="82" y="110"/>
                    </a:lnTo>
                    <a:lnTo>
                      <a:pt x="84" y="110"/>
                    </a:lnTo>
                    <a:lnTo>
                      <a:pt x="84" y="112"/>
                    </a:lnTo>
                    <a:lnTo>
                      <a:pt x="84" y="112"/>
                    </a:lnTo>
                    <a:lnTo>
                      <a:pt x="84" y="112"/>
                    </a:lnTo>
                    <a:lnTo>
                      <a:pt x="84" y="114"/>
                    </a:lnTo>
                    <a:lnTo>
                      <a:pt x="86" y="114"/>
                    </a:lnTo>
                    <a:lnTo>
                      <a:pt x="87" y="116"/>
                    </a:lnTo>
                    <a:lnTo>
                      <a:pt x="87" y="116"/>
                    </a:lnTo>
                    <a:lnTo>
                      <a:pt x="89" y="117"/>
                    </a:lnTo>
                    <a:lnTo>
                      <a:pt x="87" y="119"/>
                    </a:lnTo>
                    <a:lnTo>
                      <a:pt x="87" y="121"/>
                    </a:lnTo>
                    <a:lnTo>
                      <a:pt x="86" y="123"/>
                    </a:lnTo>
                    <a:lnTo>
                      <a:pt x="86" y="127"/>
                    </a:lnTo>
                    <a:lnTo>
                      <a:pt x="87" y="133"/>
                    </a:lnTo>
                    <a:lnTo>
                      <a:pt x="86" y="136"/>
                    </a:lnTo>
                    <a:lnTo>
                      <a:pt x="82" y="138"/>
                    </a:lnTo>
                    <a:lnTo>
                      <a:pt x="82" y="140"/>
                    </a:lnTo>
                    <a:lnTo>
                      <a:pt x="84" y="142"/>
                    </a:lnTo>
                    <a:lnTo>
                      <a:pt x="86" y="142"/>
                    </a:lnTo>
                    <a:lnTo>
                      <a:pt x="87" y="142"/>
                    </a:lnTo>
                    <a:lnTo>
                      <a:pt x="93" y="146"/>
                    </a:lnTo>
                    <a:lnTo>
                      <a:pt x="95" y="146"/>
                    </a:lnTo>
                    <a:lnTo>
                      <a:pt x="97" y="144"/>
                    </a:lnTo>
                    <a:lnTo>
                      <a:pt x="95" y="142"/>
                    </a:lnTo>
                    <a:lnTo>
                      <a:pt x="95" y="140"/>
                    </a:lnTo>
                    <a:lnTo>
                      <a:pt x="95" y="138"/>
                    </a:lnTo>
                    <a:lnTo>
                      <a:pt x="95" y="138"/>
                    </a:lnTo>
                    <a:lnTo>
                      <a:pt x="97" y="138"/>
                    </a:lnTo>
                    <a:lnTo>
                      <a:pt x="99" y="136"/>
                    </a:lnTo>
                    <a:lnTo>
                      <a:pt x="99" y="136"/>
                    </a:lnTo>
                    <a:lnTo>
                      <a:pt x="99" y="136"/>
                    </a:lnTo>
                    <a:lnTo>
                      <a:pt x="101" y="136"/>
                    </a:lnTo>
                    <a:lnTo>
                      <a:pt x="101" y="136"/>
                    </a:lnTo>
                    <a:lnTo>
                      <a:pt x="103" y="135"/>
                    </a:lnTo>
                    <a:lnTo>
                      <a:pt x="104" y="136"/>
                    </a:lnTo>
                    <a:lnTo>
                      <a:pt x="106" y="138"/>
                    </a:lnTo>
                    <a:lnTo>
                      <a:pt x="108" y="138"/>
                    </a:lnTo>
                    <a:lnTo>
                      <a:pt x="110" y="138"/>
                    </a:lnTo>
                    <a:lnTo>
                      <a:pt x="114" y="135"/>
                    </a:lnTo>
                    <a:lnTo>
                      <a:pt x="116" y="135"/>
                    </a:lnTo>
                    <a:lnTo>
                      <a:pt x="116" y="135"/>
                    </a:lnTo>
                    <a:lnTo>
                      <a:pt x="118" y="135"/>
                    </a:lnTo>
                    <a:lnTo>
                      <a:pt x="120" y="133"/>
                    </a:lnTo>
                    <a:lnTo>
                      <a:pt x="118" y="131"/>
                    </a:lnTo>
                    <a:lnTo>
                      <a:pt x="118" y="129"/>
                    </a:lnTo>
                    <a:lnTo>
                      <a:pt x="118" y="127"/>
                    </a:lnTo>
                    <a:lnTo>
                      <a:pt x="120" y="127"/>
                    </a:lnTo>
                    <a:lnTo>
                      <a:pt x="120" y="125"/>
                    </a:lnTo>
                    <a:lnTo>
                      <a:pt x="120" y="125"/>
                    </a:lnTo>
                    <a:lnTo>
                      <a:pt x="122" y="123"/>
                    </a:lnTo>
                    <a:lnTo>
                      <a:pt x="120" y="121"/>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27" name="Freeform 1872">
                <a:extLst>
                  <a:ext uri="{FF2B5EF4-FFF2-40B4-BE49-F238E27FC236}">
                    <a16:creationId xmlns:a16="http://schemas.microsoft.com/office/drawing/2014/main" id="{FCB12B94-07D0-6D70-F36D-760224D29766}"/>
                  </a:ext>
                </a:extLst>
              </p:cNvPr>
              <p:cNvSpPr>
                <a:spLocks noEditPoints="1"/>
              </p:cNvSpPr>
              <p:nvPr/>
            </p:nvSpPr>
            <p:spPr bwMode="auto">
              <a:xfrm>
                <a:off x="27197683" y="7099111"/>
                <a:ext cx="32634" cy="130539"/>
              </a:xfrm>
              <a:custGeom>
                <a:avLst/>
                <a:gdLst>
                  <a:gd name="T0" fmla="*/ 2 w 4"/>
                  <a:gd name="T1" fmla="*/ 16 h 16"/>
                  <a:gd name="T2" fmla="*/ 0 w 4"/>
                  <a:gd name="T3" fmla="*/ 16 h 16"/>
                  <a:gd name="T4" fmla="*/ 0 w 4"/>
                  <a:gd name="T5" fmla="*/ 16 h 16"/>
                  <a:gd name="T6" fmla="*/ 0 w 4"/>
                  <a:gd name="T7" fmla="*/ 16 h 16"/>
                  <a:gd name="T8" fmla="*/ 2 w 4"/>
                  <a:gd name="T9" fmla="*/ 16 h 16"/>
                  <a:gd name="T10" fmla="*/ 2 w 4"/>
                  <a:gd name="T11" fmla="*/ 16 h 16"/>
                  <a:gd name="T12" fmla="*/ 2 w 4"/>
                  <a:gd name="T13" fmla="*/ 16 h 16"/>
                  <a:gd name="T14" fmla="*/ 2 w 4"/>
                  <a:gd name="T15" fmla="*/ 16 h 16"/>
                  <a:gd name="T16" fmla="*/ 2 w 4"/>
                  <a:gd name="T17" fmla="*/ 16 h 16"/>
                  <a:gd name="T18" fmla="*/ 2 w 4"/>
                  <a:gd name="T19" fmla="*/ 0 h 16"/>
                  <a:gd name="T20" fmla="*/ 2 w 4"/>
                  <a:gd name="T21" fmla="*/ 0 h 16"/>
                  <a:gd name="T22" fmla="*/ 4 w 4"/>
                  <a:gd name="T23" fmla="*/ 0 h 16"/>
                  <a:gd name="T24" fmla="*/ 2 w 4"/>
                  <a:gd name="T25" fmla="*/ 0 h 16"/>
                  <a:gd name="T26" fmla="*/ 2 w 4"/>
                  <a:gd name="T27" fmla="*/ 0 h 16"/>
                  <a:gd name="T28" fmla="*/ 2 w 4"/>
                  <a:gd name="T29" fmla="*/ 0 h 16"/>
                  <a:gd name="T30" fmla="*/ 2 w 4"/>
                  <a:gd name="T31" fmla="*/ 0 h 16"/>
                  <a:gd name="T32" fmla="*/ 2 w 4"/>
                  <a:gd name="T33" fmla="*/ 0 h 16"/>
                  <a:gd name="T34" fmla="*/ 2 w 4"/>
                  <a:gd name="T3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 h="16">
                    <a:moveTo>
                      <a:pt x="2" y="16"/>
                    </a:moveTo>
                    <a:lnTo>
                      <a:pt x="0" y="16"/>
                    </a:lnTo>
                    <a:lnTo>
                      <a:pt x="0" y="16"/>
                    </a:lnTo>
                    <a:lnTo>
                      <a:pt x="0" y="16"/>
                    </a:lnTo>
                    <a:lnTo>
                      <a:pt x="2" y="16"/>
                    </a:lnTo>
                    <a:lnTo>
                      <a:pt x="2" y="16"/>
                    </a:lnTo>
                    <a:lnTo>
                      <a:pt x="2" y="16"/>
                    </a:lnTo>
                    <a:lnTo>
                      <a:pt x="2" y="16"/>
                    </a:lnTo>
                    <a:lnTo>
                      <a:pt x="2" y="16"/>
                    </a:lnTo>
                    <a:close/>
                    <a:moveTo>
                      <a:pt x="2" y="0"/>
                    </a:moveTo>
                    <a:lnTo>
                      <a:pt x="2" y="0"/>
                    </a:lnTo>
                    <a:lnTo>
                      <a:pt x="4" y="0"/>
                    </a:lnTo>
                    <a:lnTo>
                      <a:pt x="2" y="0"/>
                    </a:lnTo>
                    <a:lnTo>
                      <a:pt x="2" y="0"/>
                    </a:lnTo>
                    <a:lnTo>
                      <a:pt x="2" y="0"/>
                    </a:lnTo>
                    <a:lnTo>
                      <a:pt x="2" y="0"/>
                    </a:lnTo>
                    <a:lnTo>
                      <a:pt x="2" y="0"/>
                    </a:lnTo>
                    <a:lnTo>
                      <a:pt x="2" y="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28" name="Freeform 1873">
                <a:extLst>
                  <a:ext uri="{FF2B5EF4-FFF2-40B4-BE49-F238E27FC236}">
                    <a16:creationId xmlns:a16="http://schemas.microsoft.com/office/drawing/2014/main" id="{F89912E6-C771-06EF-A36B-272BDCF63A72}"/>
                  </a:ext>
                </a:extLst>
              </p:cNvPr>
              <p:cNvSpPr>
                <a:spLocks noEditPoints="1"/>
              </p:cNvSpPr>
              <p:nvPr/>
            </p:nvSpPr>
            <p:spPr bwMode="auto">
              <a:xfrm>
                <a:off x="30257191" y="9253003"/>
                <a:ext cx="16318" cy="0"/>
              </a:xfrm>
              <a:custGeom>
                <a:avLst/>
                <a:gdLst>
                  <a:gd name="T0" fmla="*/ 0 w 2"/>
                  <a:gd name="T1" fmla="*/ 0 w 2"/>
                  <a:gd name="T2" fmla="*/ 0 w 2"/>
                  <a:gd name="T3" fmla="*/ 0 w 2"/>
                  <a:gd name="T4" fmla="*/ 0 w 2"/>
                  <a:gd name="T5" fmla="*/ 2 w 2"/>
                  <a:gd name="T6" fmla="*/ 0 w 2"/>
                  <a:gd name="T7" fmla="*/ 0 w 2"/>
                  <a:gd name="T8" fmla="*/ 2 w 2"/>
                  <a:gd name="T9" fmla="*/ 2 w 2"/>
                  <a:gd name="T10" fmla="*/ 2 w 2"/>
                  <a:gd name="T11" fmla="*/ 2 w 2"/>
                  <a:gd name="T12" fmla="*/ 2 w 2"/>
                  <a:gd name="T13" fmla="*/ 2 w 2"/>
                  <a:gd name="T14" fmla="*/ 2 w 2"/>
                  <a:gd name="T15" fmla="*/ 2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Lst>
                <a:rect l="0" t="0" r="r" b="b"/>
                <a:pathLst>
                  <a:path w="2">
                    <a:moveTo>
                      <a:pt x="0" y="0"/>
                    </a:moveTo>
                    <a:lnTo>
                      <a:pt x="0" y="0"/>
                    </a:lnTo>
                    <a:lnTo>
                      <a:pt x="0" y="0"/>
                    </a:lnTo>
                    <a:lnTo>
                      <a:pt x="0" y="0"/>
                    </a:lnTo>
                    <a:lnTo>
                      <a:pt x="0" y="0"/>
                    </a:lnTo>
                    <a:lnTo>
                      <a:pt x="2" y="0"/>
                    </a:lnTo>
                    <a:lnTo>
                      <a:pt x="0" y="0"/>
                    </a:lnTo>
                    <a:lnTo>
                      <a:pt x="0" y="0"/>
                    </a:lnTo>
                    <a:close/>
                    <a:moveTo>
                      <a:pt x="2" y="0"/>
                    </a:moveTo>
                    <a:lnTo>
                      <a:pt x="2" y="0"/>
                    </a:lnTo>
                    <a:lnTo>
                      <a:pt x="2" y="0"/>
                    </a:lnTo>
                    <a:lnTo>
                      <a:pt x="2" y="0"/>
                    </a:lnTo>
                    <a:lnTo>
                      <a:pt x="2" y="0"/>
                    </a:lnTo>
                    <a:lnTo>
                      <a:pt x="2" y="0"/>
                    </a:lnTo>
                    <a:lnTo>
                      <a:pt x="2" y="0"/>
                    </a:lnTo>
                    <a:lnTo>
                      <a:pt x="2" y="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29" name="Freeform 1874">
                <a:extLst>
                  <a:ext uri="{FF2B5EF4-FFF2-40B4-BE49-F238E27FC236}">
                    <a16:creationId xmlns:a16="http://schemas.microsoft.com/office/drawing/2014/main" id="{5596DD39-3645-0D73-8DE0-17F08792143C}"/>
                  </a:ext>
                </a:extLst>
              </p:cNvPr>
              <p:cNvSpPr>
                <a:spLocks noEditPoints="1"/>
              </p:cNvSpPr>
              <p:nvPr/>
            </p:nvSpPr>
            <p:spPr bwMode="auto">
              <a:xfrm>
                <a:off x="28029870" y="6356674"/>
                <a:ext cx="277396" cy="513999"/>
              </a:xfrm>
              <a:custGeom>
                <a:avLst/>
                <a:gdLst>
                  <a:gd name="T0" fmla="*/ 2 w 34"/>
                  <a:gd name="T1" fmla="*/ 14 h 63"/>
                  <a:gd name="T2" fmla="*/ 2 w 34"/>
                  <a:gd name="T3" fmla="*/ 14 h 63"/>
                  <a:gd name="T4" fmla="*/ 2 w 34"/>
                  <a:gd name="T5" fmla="*/ 14 h 63"/>
                  <a:gd name="T6" fmla="*/ 2 w 34"/>
                  <a:gd name="T7" fmla="*/ 14 h 63"/>
                  <a:gd name="T8" fmla="*/ 2 w 34"/>
                  <a:gd name="T9" fmla="*/ 14 h 63"/>
                  <a:gd name="T10" fmla="*/ 0 w 34"/>
                  <a:gd name="T11" fmla="*/ 14 h 63"/>
                  <a:gd name="T12" fmla="*/ 0 w 34"/>
                  <a:gd name="T13" fmla="*/ 12 h 63"/>
                  <a:gd name="T14" fmla="*/ 2 w 34"/>
                  <a:gd name="T15" fmla="*/ 12 h 63"/>
                  <a:gd name="T16" fmla="*/ 2 w 34"/>
                  <a:gd name="T17" fmla="*/ 14 h 63"/>
                  <a:gd name="T18" fmla="*/ 2 w 34"/>
                  <a:gd name="T19" fmla="*/ 4 h 63"/>
                  <a:gd name="T20" fmla="*/ 4 w 34"/>
                  <a:gd name="T21" fmla="*/ 4 h 63"/>
                  <a:gd name="T22" fmla="*/ 2 w 34"/>
                  <a:gd name="T23" fmla="*/ 2 h 63"/>
                  <a:gd name="T24" fmla="*/ 2 w 34"/>
                  <a:gd name="T25" fmla="*/ 2 h 63"/>
                  <a:gd name="T26" fmla="*/ 2 w 34"/>
                  <a:gd name="T27" fmla="*/ 2 h 63"/>
                  <a:gd name="T28" fmla="*/ 2 w 34"/>
                  <a:gd name="T29" fmla="*/ 2 h 63"/>
                  <a:gd name="T30" fmla="*/ 2 w 34"/>
                  <a:gd name="T31" fmla="*/ 2 h 63"/>
                  <a:gd name="T32" fmla="*/ 2 w 34"/>
                  <a:gd name="T33" fmla="*/ 2 h 63"/>
                  <a:gd name="T34" fmla="*/ 2 w 34"/>
                  <a:gd name="T35" fmla="*/ 4 h 63"/>
                  <a:gd name="T36" fmla="*/ 2 w 34"/>
                  <a:gd name="T37" fmla="*/ 4 h 63"/>
                  <a:gd name="T38" fmla="*/ 27 w 34"/>
                  <a:gd name="T39" fmla="*/ 29 h 63"/>
                  <a:gd name="T40" fmla="*/ 27 w 34"/>
                  <a:gd name="T41" fmla="*/ 27 h 63"/>
                  <a:gd name="T42" fmla="*/ 27 w 34"/>
                  <a:gd name="T43" fmla="*/ 25 h 63"/>
                  <a:gd name="T44" fmla="*/ 27 w 34"/>
                  <a:gd name="T45" fmla="*/ 23 h 63"/>
                  <a:gd name="T46" fmla="*/ 25 w 34"/>
                  <a:gd name="T47" fmla="*/ 23 h 63"/>
                  <a:gd name="T48" fmla="*/ 25 w 34"/>
                  <a:gd name="T49" fmla="*/ 21 h 63"/>
                  <a:gd name="T50" fmla="*/ 23 w 34"/>
                  <a:gd name="T51" fmla="*/ 21 h 63"/>
                  <a:gd name="T52" fmla="*/ 19 w 34"/>
                  <a:gd name="T53" fmla="*/ 12 h 63"/>
                  <a:gd name="T54" fmla="*/ 13 w 34"/>
                  <a:gd name="T55" fmla="*/ 6 h 63"/>
                  <a:gd name="T56" fmla="*/ 10 w 34"/>
                  <a:gd name="T57" fmla="*/ 2 h 63"/>
                  <a:gd name="T58" fmla="*/ 8 w 34"/>
                  <a:gd name="T59" fmla="*/ 0 h 63"/>
                  <a:gd name="T60" fmla="*/ 6 w 34"/>
                  <a:gd name="T61" fmla="*/ 0 h 63"/>
                  <a:gd name="T62" fmla="*/ 4 w 34"/>
                  <a:gd name="T63" fmla="*/ 0 h 63"/>
                  <a:gd name="T64" fmla="*/ 4 w 34"/>
                  <a:gd name="T65" fmla="*/ 2 h 63"/>
                  <a:gd name="T66" fmla="*/ 4 w 34"/>
                  <a:gd name="T67" fmla="*/ 2 h 63"/>
                  <a:gd name="T68" fmla="*/ 6 w 34"/>
                  <a:gd name="T69" fmla="*/ 4 h 63"/>
                  <a:gd name="T70" fmla="*/ 8 w 34"/>
                  <a:gd name="T71" fmla="*/ 4 h 63"/>
                  <a:gd name="T72" fmla="*/ 10 w 34"/>
                  <a:gd name="T73" fmla="*/ 4 h 63"/>
                  <a:gd name="T74" fmla="*/ 12 w 34"/>
                  <a:gd name="T75" fmla="*/ 6 h 63"/>
                  <a:gd name="T76" fmla="*/ 10 w 34"/>
                  <a:gd name="T77" fmla="*/ 6 h 63"/>
                  <a:gd name="T78" fmla="*/ 8 w 34"/>
                  <a:gd name="T79" fmla="*/ 6 h 63"/>
                  <a:gd name="T80" fmla="*/ 6 w 34"/>
                  <a:gd name="T81" fmla="*/ 4 h 63"/>
                  <a:gd name="T82" fmla="*/ 6 w 34"/>
                  <a:gd name="T83" fmla="*/ 8 h 63"/>
                  <a:gd name="T84" fmla="*/ 6 w 34"/>
                  <a:gd name="T85" fmla="*/ 12 h 63"/>
                  <a:gd name="T86" fmla="*/ 4 w 34"/>
                  <a:gd name="T87" fmla="*/ 17 h 63"/>
                  <a:gd name="T88" fmla="*/ 2 w 34"/>
                  <a:gd name="T89" fmla="*/ 27 h 63"/>
                  <a:gd name="T90" fmla="*/ 0 w 34"/>
                  <a:gd name="T91" fmla="*/ 31 h 63"/>
                  <a:gd name="T92" fmla="*/ 0 w 34"/>
                  <a:gd name="T93" fmla="*/ 29 h 63"/>
                  <a:gd name="T94" fmla="*/ 0 w 34"/>
                  <a:gd name="T95" fmla="*/ 27 h 63"/>
                  <a:gd name="T96" fmla="*/ 0 w 34"/>
                  <a:gd name="T97" fmla="*/ 25 h 63"/>
                  <a:gd name="T98" fmla="*/ 0 w 34"/>
                  <a:gd name="T99" fmla="*/ 27 h 63"/>
                  <a:gd name="T100" fmla="*/ 0 w 34"/>
                  <a:gd name="T101" fmla="*/ 27 h 63"/>
                  <a:gd name="T102" fmla="*/ 0 w 34"/>
                  <a:gd name="T103" fmla="*/ 29 h 63"/>
                  <a:gd name="T104" fmla="*/ 0 w 34"/>
                  <a:gd name="T105" fmla="*/ 29 h 63"/>
                  <a:gd name="T106" fmla="*/ 2 w 34"/>
                  <a:gd name="T107" fmla="*/ 44 h 63"/>
                  <a:gd name="T108" fmla="*/ 2 w 34"/>
                  <a:gd name="T109" fmla="*/ 53 h 63"/>
                  <a:gd name="T110" fmla="*/ 6 w 34"/>
                  <a:gd name="T111" fmla="*/ 59 h 63"/>
                  <a:gd name="T112" fmla="*/ 12 w 34"/>
                  <a:gd name="T113" fmla="*/ 63 h 63"/>
                  <a:gd name="T114" fmla="*/ 19 w 34"/>
                  <a:gd name="T115" fmla="*/ 61 h 63"/>
                  <a:gd name="T116" fmla="*/ 27 w 34"/>
                  <a:gd name="T117" fmla="*/ 57 h 63"/>
                  <a:gd name="T118" fmla="*/ 32 w 34"/>
                  <a:gd name="T119" fmla="*/ 53 h 63"/>
                  <a:gd name="T120" fmla="*/ 34 w 34"/>
                  <a:gd name="T121" fmla="*/ 46 h 63"/>
                  <a:gd name="T122" fmla="*/ 32 w 34"/>
                  <a:gd name="T123" fmla="*/ 40 h 63"/>
                  <a:gd name="T124" fmla="*/ 27 w 34"/>
                  <a:gd name="T125" fmla="*/ 2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 h="63">
                    <a:moveTo>
                      <a:pt x="2" y="14"/>
                    </a:moveTo>
                    <a:lnTo>
                      <a:pt x="2" y="14"/>
                    </a:lnTo>
                    <a:lnTo>
                      <a:pt x="2" y="14"/>
                    </a:lnTo>
                    <a:lnTo>
                      <a:pt x="2" y="14"/>
                    </a:lnTo>
                    <a:lnTo>
                      <a:pt x="2" y="14"/>
                    </a:lnTo>
                    <a:lnTo>
                      <a:pt x="0" y="14"/>
                    </a:lnTo>
                    <a:lnTo>
                      <a:pt x="0" y="12"/>
                    </a:lnTo>
                    <a:lnTo>
                      <a:pt x="2" y="12"/>
                    </a:lnTo>
                    <a:lnTo>
                      <a:pt x="2" y="14"/>
                    </a:lnTo>
                    <a:close/>
                    <a:moveTo>
                      <a:pt x="2" y="4"/>
                    </a:moveTo>
                    <a:lnTo>
                      <a:pt x="4" y="4"/>
                    </a:lnTo>
                    <a:lnTo>
                      <a:pt x="2" y="2"/>
                    </a:lnTo>
                    <a:lnTo>
                      <a:pt x="2" y="2"/>
                    </a:lnTo>
                    <a:lnTo>
                      <a:pt x="2" y="2"/>
                    </a:lnTo>
                    <a:lnTo>
                      <a:pt x="2" y="2"/>
                    </a:lnTo>
                    <a:lnTo>
                      <a:pt x="2" y="2"/>
                    </a:lnTo>
                    <a:lnTo>
                      <a:pt x="2" y="2"/>
                    </a:lnTo>
                    <a:lnTo>
                      <a:pt x="2" y="4"/>
                    </a:lnTo>
                    <a:lnTo>
                      <a:pt x="2" y="4"/>
                    </a:lnTo>
                    <a:close/>
                    <a:moveTo>
                      <a:pt x="27" y="29"/>
                    </a:moveTo>
                    <a:lnTo>
                      <a:pt x="27" y="27"/>
                    </a:lnTo>
                    <a:lnTo>
                      <a:pt x="27" y="25"/>
                    </a:lnTo>
                    <a:lnTo>
                      <a:pt x="27" y="23"/>
                    </a:lnTo>
                    <a:lnTo>
                      <a:pt x="25" y="23"/>
                    </a:lnTo>
                    <a:lnTo>
                      <a:pt x="25" y="21"/>
                    </a:lnTo>
                    <a:lnTo>
                      <a:pt x="23" y="21"/>
                    </a:lnTo>
                    <a:lnTo>
                      <a:pt x="19" y="12"/>
                    </a:lnTo>
                    <a:lnTo>
                      <a:pt x="13" y="6"/>
                    </a:lnTo>
                    <a:lnTo>
                      <a:pt x="10" y="2"/>
                    </a:lnTo>
                    <a:lnTo>
                      <a:pt x="8" y="0"/>
                    </a:lnTo>
                    <a:lnTo>
                      <a:pt x="6" y="0"/>
                    </a:lnTo>
                    <a:lnTo>
                      <a:pt x="4" y="0"/>
                    </a:lnTo>
                    <a:lnTo>
                      <a:pt x="4" y="2"/>
                    </a:lnTo>
                    <a:lnTo>
                      <a:pt x="4" y="2"/>
                    </a:lnTo>
                    <a:lnTo>
                      <a:pt x="6" y="4"/>
                    </a:lnTo>
                    <a:lnTo>
                      <a:pt x="8" y="4"/>
                    </a:lnTo>
                    <a:lnTo>
                      <a:pt x="10" y="4"/>
                    </a:lnTo>
                    <a:lnTo>
                      <a:pt x="12" y="6"/>
                    </a:lnTo>
                    <a:lnTo>
                      <a:pt x="10" y="6"/>
                    </a:lnTo>
                    <a:lnTo>
                      <a:pt x="8" y="6"/>
                    </a:lnTo>
                    <a:lnTo>
                      <a:pt x="6" y="4"/>
                    </a:lnTo>
                    <a:lnTo>
                      <a:pt x="6" y="8"/>
                    </a:lnTo>
                    <a:lnTo>
                      <a:pt x="6" y="12"/>
                    </a:lnTo>
                    <a:lnTo>
                      <a:pt x="4" y="17"/>
                    </a:lnTo>
                    <a:lnTo>
                      <a:pt x="2" y="27"/>
                    </a:lnTo>
                    <a:lnTo>
                      <a:pt x="0" y="31"/>
                    </a:lnTo>
                    <a:lnTo>
                      <a:pt x="0" y="29"/>
                    </a:lnTo>
                    <a:lnTo>
                      <a:pt x="0" y="27"/>
                    </a:lnTo>
                    <a:lnTo>
                      <a:pt x="0" y="25"/>
                    </a:lnTo>
                    <a:lnTo>
                      <a:pt x="0" y="27"/>
                    </a:lnTo>
                    <a:lnTo>
                      <a:pt x="0" y="27"/>
                    </a:lnTo>
                    <a:lnTo>
                      <a:pt x="0" y="29"/>
                    </a:lnTo>
                    <a:lnTo>
                      <a:pt x="0" y="29"/>
                    </a:lnTo>
                    <a:lnTo>
                      <a:pt x="2" y="44"/>
                    </a:lnTo>
                    <a:lnTo>
                      <a:pt x="2" y="53"/>
                    </a:lnTo>
                    <a:lnTo>
                      <a:pt x="6" y="59"/>
                    </a:lnTo>
                    <a:lnTo>
                      <a:pt x="12" y="63"/>
                    </a:lnTo>
                    <a:lnTo>
                      <a:pt x="19" y="61"/>
                    </a:lnTo>
                    <a:lnTo>
                      <a:pt x="27" y="57"/>
                    </a:lnTo>
                    <a:lnTo>
                      <a:pt x="32" y="53"/>
                    </a:lnTo>
                    <a:lnTo>
                      <a:pt x="34" y="46"/>
                    </a:lnTo>
                    <a:lnTo>
                      <a:pt x="32" y="40"/>
                    </a:lnTo>
                    <a:lnTo>
                      <a:pt x="27" y="29"/>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30" name="Freeform 1875">
                <a:extLst>
                  <a:ext uri="{FF2B5EF4-FFF2-40B4-BE49-F238E27FC236}">
                    <a16:creationId xmlns:a16="http://schemas.microsoft.com/office/drawing/2014/main" id="{4E9D6E14-BE79-4A3A-8069-8B4B6CD52BD0}"/>
                  </a:ext>
                </a:extLst>
              </p:cNvPr>
              <p:cNvSpPr>
                <a:spLocks/>
              </p:cNvSpPr>
              <p:nvPr/>
            </p:nvSpPr>
            <p:spPr bwMode="auto">
              <a:xfrm>
                <a:off x="31154648" y="7458095"/>
                <a:ext cx="48952" cy="32634"/>
              </a:xfrm>
              <a:custGeom>
                <a:avLst/>
                <a:gdLst>
                  <a:gd name="T0" fmla="*/ 2 w 6"/>
                  <a:gd name="T1" fmla="*/ 0 h 4"/>
                  <a:gd name="T2" fmla="*/ 0 w 6"/>
                  <a:gd name="T3" fmla="*/ 2 h 4"/>
                  <a:gd name="T4" fmla="*/ 0 w 6"/>
                  <a:gd name="T5" fmla="*/ 2 h 4"/>
                  <a:gd name="T6" fmla="*/ 2 w 6"/>
                  <a:gd name="T7" fmla="*/ 4 h 4"/>
                  <a:gd name="T8" fmla="*/ 2 w 6"/>
                  <a:gd name="T9" fmla="*/ 4 h 4"/>
                  <a:gd name="T10" fmla="*/ 4 w 6"/>
                  <a:gd name="T11" fmla="*/ 2 h 4"/>
                  <a:gd name="T12" fmla="*/ 6 w 6"/>
                  <a:gd name="T13" fmla="*/ 2 h 4"/>
                  <a:gd name="T14" fmla="*/ 4 w 6"/>
                  <a:gd name="T15" fmla="*/ 0 h 4"/>
                  <a:gd name="T16" fmla="*/ 2 w 6"/>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4">
                    <a:moveTo>
                      <a:pt x="2" y="0"/>
                    </a:moveTo>
                    <a:lnTo>
                      <a:pt x="0" y="2"/>
                    </a:lnTo>
                    <a:lnTo>
                      <a:pt x="0" y="2"/>
                    </a:lnTo>
                    <a:lnTo>
                      <a:pt x="2" y="4"/>
                    </a:lnTo>
                    <a:lnTo>
                      <a:pt x="2" y="4"/>
                    </a:lnTo>
                    <a:lnTo>
                      <a:pt x="4" y="2"/>
                    </a:lnTo>
                    <a:lnTo>
                      <a:pt x="6" y="2"/>
                    </a:lnTo>
                    <a:lnTo>
                      <a:pt x="4" y="0"/>
                    </a:lnTo>
                    <a:lnTo>
                      <a:pt x="2" y="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31" name="Freeform 1876">
                <a:extLst>
                  <a:ext uri="{FF2B5EF4-FFF2-40B4-BE49-F238E27FC236}">
                    <a16:creationId xmlns:a16="http://schemas.microsoft.com/office/drawing/2014/main" id="{BE40F015-36DE-4774-1C25-E73FE0AA512E}"/>
                  </a:ext>
                </a:extLst>
              </p:cNvPr>
              <p:cNvSpPr>
                <a:spLocks noEditPoints="1"/>
              </p:cNvSpPr>
              <p:nvPr/>
            </p:nvSpPr>
            <p:spPr bwMode="auto">
              <a:xfrm>
                <a:off x="23705767" y="3541927"/>
                <a:ext cx="244761" cy="220288"/>
              </a:xfrm>
              <a:custGeom>
                <a:avLst/>
                <a:gdLst>
                  <a:gd name="T0" fmla="*/ 18 w 30"/>
                  <a:gd name="T1" fmla="*/ 0 h 27"/>
                  <a:gd name="T2" fmla="*/ 22 w 30"/>
                  <a:gd name="T3" fmla="*/ 2 h 27"/>
                  <a:gd name="T4" fmla="*/ 22 w 30"/>
                  <a:gd name="T5" fmla="*/ 4 h 27"/>
                  <a:gd name="T6" fmla="*/ 22 w 30"/>
                  <a:gd name="T7" fmla="*/ 6 h 27"/>
                  <a:gd name="T8" fmla="*/ 24 w 30"/>
                  <a:gd name="T9" fmla="*/ 6 h 27"/>
                  <a:gd name="T10" fmla="*/ 24 w 30"/>
                  <a:gd name="T11" fmla="*/ 8 h 27"/>
                  <a:gd name="T12" fmla="*/ 22 w 30"/>
                  <a:gd name="T13" fmla="*/ 8 h 27"/>
                  <a:gd name="T14" fmla="*/ 20 w 30"/>
                  <a:gd name="T15" fmla="*/ 8 h 27"/>
                  <a:gd name="T16" fmla="*/ 18 w 30"/>
                  <a:gd name="T17" fmla="*/ 10 h 27"/>
                  <a:gd name="T18" fmla="*/ 18 w 30"/>
                  <a:gd name="T19" fmla="*/ 11 h 27"/>
                  <a:gd name="T20" fmla="*/ 20 w 30"/>
                  <a:gd name="T21" fmla="*/ 11 h 27"/>
                  <a:gd name="T22" fmla="*/ 22 w 30"/>
                  <a:gd name="T23" fmla="*/ 13 h 27"/>
                  <a:gd name="T24" fmla="*/ 22 w 30"/>
                  <a:gd name="T25" fmla="*/ 13 h 27"/>
                  <a:gd name="T26" fmla="*/ 30 w 30"/>
                  <a:gd name="T27" fmla="*/ 27 h 27"/>
                  <a:gd name="T28" fmla="*/ 20 w 30"/>
                  <a:gd name="T29" fmla="*/ 27 h 27"/>
                  <a:gd name="T30" fmla="*/ 17 w 30"/>
                  <a:gd name="T31" fmla="*/ 27 h 27"/>
                  <a:gd name="T32" fmla="*/ 17 w 30"/>
                  <a:gd name="T33" fmla="*/ 25 h 27"/>
                  <a:gd name="T34" fmla="*/ 15 w 30"/>
                  <a:gd name="T35" fmla="*/ 25 h 27"/>
                  <a:gd name="T36" fmla="*/ 15 w 30"/>
                  <a:gd name="T37" fmla="*/ 21 h 27"/>
                  <a:gd name="T38" fmla="*/ 13 w 30"/>
                  <a:gd name="T39" fmla="*/ 19 h 27"/>
                  <a:gd name="T40" fmla="*/ 7 w 30"/>
                  <a:gd name="T41" fmla="*/ 17 h 27"/>
                  <a:gd name="T42" fmla="*/ 0 w 30"/>
                  <a:gd name="T43" fmla="*/ 17 h 27"/>
                  <a:gd name="T44" fmla="*/ 3 w 30"/>
                  <a:gd name="T45" fmla="*/ 11 h 27"/>
                  <a:gd name="T46" fmla="*/ 5 w 30"/>
                  <a:gd name="T47" fmla="*/ 10 h 27"/>
                  <a:gd name="T48" fmla="*/ 7 w 30"/>
                  <a:gd name="T49" fmla="*/ 4 h 27"/>
                  <a:gd name="T50" fmla="*/ 7 w 30"/>
                  <a:gd name="T51" fmla="*/ 2 h 27"/>
                  <a:gd name="T52" fmla="*/ 11 w 30"/>
                  <a:gd name="T53" fmla="*/ 0 h 27"/>
                  <a:gd name="T54" fmla="*/ 15 w 30"/>
                  <a:gd name="T55" fmla="*/ 0 h 27"/>
                  <a:gd name="T56" fmla="*/ 18 w 30"/>
                  <a:gd name="T57" fmla="*/ 0 h 27"/>
                  <a:gd name="T58" fmla="*/ 24 w 30"/>
                  <a:gd name="T59" fmla="*/ 2 h 27"/>
                  <a:gd name="T60" fmla="*/ 24 w 30"/>
                  <a:gd name="T61" fmla="*/ 4 h 27"/>
                  <a:gd name="T62" fmla="*/ 24 w 30"/>
                  <a:gd name="T63" fmla="*/ 6 h 27"/>
                  <a:gd name="T64" fmla="*/ 24 w 30"/>
                  <a:gd name="T65" fmla="*/ 6 h 27"/>
                  <a:gd name="T66" fmla="*/ 26 w 30"/>
                  <a:gd name="T67" fmla="*/ 8 h 27"/>
                  <a:gd name="T68" fmla="*/ 26 w 30"/>
                  <a:gd name="T69" fmla="*/ 8 h 27"/>
                  <a:gd name="T70" fmla="*/ 28 w 30"/>
                  <a:gd name="T71" fmla="*/ 6 h 27"/>
                  <a:gd name="T72" fmla="*/ 28 w 30"/>
                  <a:gd name="T73" fmla="*/ 4 h 27"/>
                  <a:gd name="T74" fmla="*/ 26 w 30"/>
                  <a:gd name="T75" fmla="*/ 4 h 27"/>
                  <a:gd name="T76" fmla="*/ 24 w 30"/>
                  <a:gd name="T77" fmla="*/ 2 h 27"/>
                  <a:gd name="T78" fmla="*/ 24 w 30"/>
                  <a:gd name="T79"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 h="27">
                    <a:moveTo>
                      <a:pt x="18" y="0"/>
                    </a:moveTo>
                    <a:lnTo>
                      <a:pt x="22" y="2"/>
                    </a:lnTo>
                    <a:lnTo>
                      <a:pt x="22" y="4"/>
                    </a:lnTo>
                    <a:lnTo>
                      <a:pt x="22" y="6"/>
                    </a:lnTo>
                    <a:lnTo>
                      <a:pt x="24" y="6"/>
                    </a:lnTo>
                    <a:lnTo>
                      <a:pt x="24" y="8"/>
                    </a:lnTo>
                    <a:lnTo>
                      <a:pt x="22" y="8"/>
                    </a:lnTo>
                    <a:lnTo>
                      <a:pt x="20" y="8"/>
                    </a:lnTo>
                    <a:lnTo>
                      <a:pt x="18" y="10"/>
                    </a:lnTo>
                    <a:lnTo>
                      <a:pt x="18" y="11"/>
                    </a:lnTo>
                    <a:lnTo>
                      <a:pt x="20" y="11"/>
                    </a:lnTo>
                    <a:lnTo>
                      <a:pt x="22" y="13"/>
                    </a:lnTo>
                    <a:lnTo>
                      <a:pt x="22" y="13"/>
                    </a:lnTo>
                    <a:lnTo>
                      <a:pt x="30" y="27"/>
                    </a:lnTo>
                    <a:lnTo>
                      <a:pt x="20" y="27"/>
                    </a:lnTo>
                    <a:lnTo>
                      <a:pt x="17" y="27"/>
                    </a:lnTo>
                    <a:lnTo>
                      <a:pt x="17" y="25"/>
                    </a:lnTo>
                    <a:lnTo>
                      <a:pt x="15" y="25"/>
                    </a:lnTo>
                    <a:lnTo>
                      <a:pt x="15" y="21"/>
                    </a:lnTo>
                    <a:lnTo>
                      <a:pt x="13" y="19"/>
                    </a:lnTo>
                    <a:lnTo>
                      <a:pt x="7" y="17"/>
                    </a:lnTo>
                    <a:lnTo>
                      <a:pt x="0" y="17"/>
                    </a:lnTo>
                    <a:lnTo>
                      <a:pt x="3" y="11"/>
                    </a:lnTo>
                    <a:lnTo>
                      <a:pt x="5" y="10"/>
                    </a:lnTo>
                    <a:lnTo>
                      <a:pt x="7" y="4"/>
                    </a:lnTo>
                    <a:lnTo>
                      <a:pt x="7" y="2"/>
                    </a:lnTo>
                    <a:lnTo>
                      <a:pt x="11" y="0"/>
                    </a:lnTo>
                    <a:lnTo>
                      <a:pt x="15" y="0"/>
                    </a:lnTo>
                    <a:lnTo>
                      <a:pt x="18" y="0"/>
                    </a:lnTo>
                    <a:close/>
                    <a:moveTo>
                      <a:pt x="24" y="2"/>
                    </a:moveTo>
                    <a:lnTo>
                      <a:pt x="24" y="4"/>
                    </a:lnTo>
                    <a:lnTo>
                      <a:pt x="24" y="6"/>
                    </a:lnTo>
                    <a:lnTo>
                      <a:pt x="24" y="6"/>
                    </a:lnTo>
                    <a:lnTo>
                      <a:pt x="26" y="8"/>
                    </a:lnTo>
                    <a:lnTo>
                      <a:pt x="26" y="8"/>
                    </a:lnTo>
                    <a:lnTo>
                      <a:pt x="28" y="6"/>
                    </a:lnTo>
                    <a:lnTo>
                      <a:pt x="28" y="4"/>
                    </a:lnTo>
                    <a:lnTo>
                      <a:pt x="26" y="4"/>
                    </a:lnTo>
                    <a:lnTo>
                      <a:pt x="24" y="2"/>
                    </a:lnTo>
                    <a:lnTo>
                      <a:pt x="24" y="2"/>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32" name="Freeform 1877">
                <a:extLst>
                  <a:ext uri="{FF2B5EF4-FFF2-40B4-BE49-F238E27FC236}">
                    <a16:creationId xmlns:a16="http://schemas.microsoft.com/office/drawing/2014/main" id="{6A4F7C83-97A8-15EC-0392-D9CD9CFB707C}"/>
                  </a:ext>
                </a:extLst>
              </p:cNvPr>
              <p:cNvSpPr>
                <a:spLocks/>
              </p:cNvSpPr>
              <p:nvPr/>
            </p:nvSpPr>
            <p:spPr bwMode="auto">
              <a:xfrm>
                <a:off x="24211608" y="4096716"/>
                <a:ext cx="16318" cy="65270"/>
              </a:xfrm>
              <a:custGeom>
                <a:avLst/>
                <a:gdLst>
                  <a:gd name="T0" fmla="*/ 2 w 2"/>
                  <a:gd name="T1" fmla="*/ 0 h 8"/>
                  <a:gd name="T2" fmla="*/ 0 w 2"/>
                  <a:gd name="T3" fmla="*/ 0 h 8"/>
                  <a:gd name="T4" fmla="*/ 0 w 2"/>
                  <a:gd name="T5" fmla="*/ 2 h 8"/>
                  <a:gd name="T6" fmla="*/ 0 w 2"/>
                  <a:gd name="T7" fmla="*/ 6 h 8"/>
                  <a:gd name="T8" fmla="*/ 2 w 2"/>
                  <a:gd name="T9" fmla="*/ 8 h 8"/>
                  <a:gd name="T10" fmla="*/ 2 w 2"/>
                  <a:gd name="T11" fmla="*/ 6 h 8"/>
                  <a:gd name="T12" fmla="*/ 2 w 2"/>
                  <a:gd name="T13" fmla="*/ 6 h 8"/>
                  <a:gd name="T14" fmla="*/ 2 w 2"/>
                  <a:gd name="T15" fmla="*/ 4 h 8"/>
                  <a:gd name="T16" fmla="*/ 2 w 2"/>
                  <a:gd name="T17" fmla="*/ 4 h 8"/>
                  <a:gd name="T18" fmla="*/ 2 w 2"/>
                  <a:gd name="T19" fmla="*/ 2 h 8"/>
                  <a:gd name="T20" fmla="*/ 2 w 2"/>
                  <a:gd name="T21" fmla="*/ 0 h 8"/>
                  <a:gd name="T22" fmla="*/ 2 w 2"/>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8">
                    <a:moveTo>
                      <a:pt x="2" y="0"/>
                    </a:moveTo>
                    <a:lnTo>
                      <a:pt x="0" y="0"/>
                    </a:lnTo>
                    <a:lnTo>
                      <a:pt x="0" y="2"/>
                    </a:lnTo>
                    <a:lnTo>
                      <a:pt x="0" y="6"/>
                    </a:lnTo>
                    <a:lnTo>
                      <a:pt x="2" y="8"/>
                    </a:lnTo>
                    <a:lnTo>
                      <a:pt x="2" y="6"/>
                    </a:lnTo>
                    <a:lnTo>
                      <a:pt x="2" y="6"/>
                    </a:lnTo>
                    <a:lnTo>
                      <a:pt x="2" y="4"/>
                    </a:lnTo>
                    <a:lnTo>
                      <a:pt x="2" y="4"/>
                    </a:lnTo>
                    <a:lnTo>
                      <a:pt x="2" y="2"/>
                    </a:lnTo>
                    <a:lnTo>
                      <a:pt x="2" y="0"/>
                    </a:lnTo>
                    <a:lnTo>
                      <a:pt x="2" y="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33" name="Freeform 1878">
                <a:extLst>
                  <a:ext uri="{FF2B5EF4-FFF2-40B4-BE49-F238E27FC236}">
                    <a16:creationId xmlns:a16="http://schemas.microsoft.com/office/drawing/2014/main" id="{07F6ECB1-BCD8-945B-CBA7-05097A0F78D4}"/>
                  </a:ext>
                </a:extLst>
              </p:cNvPr>
              <p:cNvSpPr>
                <a:spLocks noEditPoints="1"/>
              </p:cNvSpPr>
              <p:nvPr/>
            </p:nvSpPr>
            <p:spPr bwMode="auto">
              <a:xfrm>
                <a:off x="33814377" y="8714531"/>
                <a:ext cx="432413" cy="179491"/>
              </a:xfrm>
              <a:custGeom>
                <a:avLst/>
                <a:gdLst>
                  <a:gd name="T0" fmla="*/ 2 w 53"/>
                  <a:gd name="T1" fmla="*/ 21 h 22"/>
                  <a:gd name="T2" fmla="*/ 0 w 53"/>
                  <a:gd name="T3" fmla="*/ 21 h 22"/>
                  <a:gd name="T4" fmla="*/ 2 w 53"/>
                  <a:gd name="T5" fmla="*/ 19 h 22"/>
                  <a:gd name="T6" fmla="*/ 4 w 53"/>
                  <a:gd name="T7" fmla="*/ 19 h 22"/>
                  <a:gd name="T8" fmla="*/ 6 w 53"/>
                  <a:gd name="T9" fmla="*/ 17 h 22"/>
                  <a:gd name="T10" fmla="*/ 6 w 53"/>
                  <a:gd name="T11" fmla="*/ 21 h 22"/>
                  <a:gd name="T12" fmla="*/ 4 w 53"/>
                  <a:gd name="T13" fmla="*/ 21 h 22"/>
                  <a:gd name="T14" fmla="*/ 2 w 53"/>
                  <a:gd name="T15" fmla="*/ 21 h 22"/>
                  <a:gd name="T16" fmla="*/ 25 w 53"/>
                  <a:gd name="T17" fmla="*/ 19 h 22"/>
                  <a:gd name="T18" fmla="*/ 44 w 53"/>
                  <a:gd name="T19" fmla="*/ 11 h 22"/>
                  <a:gd name="T20" fmla="*/ 47 w 53"/>
                  <a:gd name="T21" fmla="*/ 9 h 22"/>
                  <a:gd name="T22" fmla="*/ 53 w 53"/>
                  <a:gd name="T23" fmla="*/ 5 h 22"/>
                  <a:gd name="T24" fmla="*/ 51 w 53"/>
                  <a:gd name="T25" fmla="*/ 3 h 22"/>
                  <a:gd name="T26" fmla="*/ 49 w 53"/>
                  <a:gd name="T27" fmla="*/ 3 h 22"/>
                  <a:gd name="T28" fmla="*/ 47 w 53"/>
                  <a:gd name="T29" fmla="*/ 3 h 22"/>
                  <a:gd name="T30" fmla="*/ 36 w 53"/>
                  <a:gd name="T31" fmla="*/ 5 h 22"/>
                  <a:gd name="T32" fmla="*/ 29 w 53"/>
                  <a:gd name="T33" fmla="*/ 7 h 22"/>
                  <a:gd name="T34" fmla="*/ 25 w 53"/>
                  <a:gd name="T35" fmla="*/ 7 h 22"/>
                  <a:gd name="T36" fmla="*/ 21 w 53"/>
                  <a:gd name="T37" fmla="*/ 7 h 22"/>
                  <a:gd name="T38" fmla="*/ 19 w 53"/>
                  <a:gd name="T39" fmla="*/ 9 h 22"/>
                  <a:gd name="T40" fmla="*/ 17 w 53"/>
                  <a:gd name="T41" fmla="*/ 11 h 22"/>
                  <a:gd name="T42" fmla="*/ 17 w 53"/>
                  <a:gd name="T43" fmla="*/ 11 h 22"/>
                  <a:gd name="T44" fmla="*/ 13 w 53"/>
                  <a:gd name="T45" fmla="*/ 13 h 22"/>
                  <a:gd name="T46" fmla="*/ 15 w 53"/>
                  <a:gd name="T47" fmla="*/ 15 h 22"/>
                  <a:gd name="T48" fmla="*/ 17 w 53"/>
                  <a:gd name="T49" fmla="*/ 15 h 22"/>
                  <a:gd name="T50" fmla="*/ 17 w 53"/>
                  <a:gd name="T51" fmla="*/ 15 h 22"/>
                  <a:gd name="T52" fmla="*/ 17 w 53"/>
                  <a:gd name="T53" fmla="*/ 17 h 22"/>
                  <a:gd name="T54" fmla="*/ 17 w 53"/>
                  <a:gd name="T55" fmla="*/ 19 h 22"/>
                  <a:gd name="T56" fmla="*/ 15 w 53"/>
                  <a:gd name="T57" fmla="*/ 19 h 22"/>
                  <a:gd name="T58" fmla="*/ 15 w 53"/>
                  <a:gd name="T59" fmla="*/ 19 h 22"/>
                  <a:gd name="T60" fmla="*/ 15 w 53"/>
                  <a:gd name="T61" fmla="*/ 19 h 22"/>
                  <a:gd name="T62" fmla="*/ 15 w 53"/>
                  <a:gd name="T63" fmla="*/ 21 h 22"/>
                  <a:gd name="T64" fmla="*/ 17 w 53"/>
                  <a:gd name="T65" fmla="*/ 22 h 22"/>
                  <a:gd name="T66" fmla="*/ 17 w 53"/>
                  <a:gd name="T67" fmla="*/ 22 h 22"/>
                  <a:gd name="T68" fmla="*/ 21 w 53"/>
                  <a:gd name="T69" fmla="*/ 21 h 22"/>
                  <a:gd name="T70" fmla="*/ 25 w 53"/>
                  <a:gd name="T71" fmla="*/ 19 h 22"/>
                  <a:gd name="T72" fmla="*/ 25 w 53"/>
                  <a:gd name="T73" fmla="*/ 2 h 22"/>
                  <a:gd name="T74" fmla="*/ 25 w 53"/>
                  <a:gd name="T75" fmla="*/ 2 h 22"/>
                  <a:gd name="T76" fmla="*/ 27 w 53"/>
                  <a:gd name="T77" fmla="*/ 0 h 22"/>
                  <a:gd name="T78" fmla="*/ 27 w 53"/>
                  <a:gd name="T79" fmla="*/ 2 h 22"/>
                  <a:gd name="T80" fmla="*/ 25 w 53"/>
                  <a:gd name="T81" fmla="*/ 2 h 22"/>
                  <a:gd name="T82" fmla="*/ 25 w 53"/>
                  <a:gd name="T83" fmla="*/ 3 h 22"/>
                  <a:gd name="T84" fmla="*/ 23 w 53"/>
                  <a:gd name="T85" fmla="*/ 3 h 22"/>
                  <a:gd name="T86" fmla="*/ 25 w 53"/>
                  <a:gd name="T87" fmla="*/ 2 h 22"/>
                  <a:gd name="T88" fmla="*/ 25 w 53"/>
                  <a:gd name="T8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 h="22">
                    <a:moveTo>
                      <a:pt x="2" y="21"/>
                    </a:moveTo>
                    <a:lnTo>
                      <a:pt x="0" y="21"/>
                    </a:lnTo>
                    <a:lnTo>
                      <a:pt x="2" y="19"/>
                    </a:lnTo>
                    <a:lnTo>
                      <a:pt x="4" y="19"/>
                    </a:lnTo>
                    <a:lnTo>
                      <a:pt x="6" y="17"/>
                    </a:lnTo>
                    <a:lnTo>
                      <a:pt x="6" y="21"/>
                    </a:lnTo>
                    <a:lnTo>
                      <a:pt x="4" y="21"/>
                    </a:lnTo>
                    <a:lnTo>
                      <a:pt x="2" y="21"/>
                    </a:lnTo>
                    <a:close/>
                    <a:moveTo>
                      <a:pt x="25" y="19"/>
                    </a:moveTo>
                    <a:lnTo>
                      <a:pt x="44" y="11"/>
                    </a:lnTo>
                    <a:lnTo>
                      <a:pt x="47" y="9"/>
                    </a:lnTo>
                    <a:lnTo>
                      <a:pt x="53" y="5"/>
                    </a:lnTo>
                    <a:lnTo>
                      <a:pt x="51" y="3"/>
                    </a:lnTo>
                    <a:lnTo>
                      <a:pt x="49" y="3"/>
                    </a:lnTo>
                    <a:lnTo>
                      <a:pt x="47" y="3"/>
                    </a:lnTo>
                    <a:lnTo>
                      <a:pt x="36" y="5"/>
                    </a:lnTo>
                    <a:lnTo>
                      <a:pt x="29" y="7"/>
                    </a:lnTo>
                    <a:lnTo>
                      <a:pt x="25" y="7"/>
                    </a:lnTo>
                    <a:lnTo>
                      <a:pt x="21" y="7"/>
                    </a:lnTo>
                    <a:lnTo>
                      <a:pt x="19" y="9"/>
                    </a:lnTo>
                    <a:lnTo>
                      <a:pt x="17" y="11"/>
                    </a:lnTo>
                    <a:lnTo>
                      <a:pt x="17" y="11"/>
                    </a:lnTo>
                    <a:lnTo>
                      <a:pt x="13" y="13"/>
                    </a:lnTo>
                    <a:lnTo>
                      <a:pt x="15" y="15"/>
                    </a:lnTo>
                    <a:lnTo>
                      <a:pt x="17" y="15"/>
                    </a:lnTo>
                    <a:lnTo>
                      <a:pt x="17" y="15"/>
                    </a:lnTo>
                    <a:lnTo>
                      <a:pt x="17" y="17"/>
                    </a:lnTo>
                    <a:lnTo>
                      <a:pt x="17" y="19"/>
                    </a:lnTo>
                    <a:lnTo>
                      <a:pt x="15" y="19"/>
                    </a:lnTo>
                    <a:lnTo>
                      <a:pt x="15" y="19"/>
                    </a:lnTo>
                    <a:lnTo>
                      <a:pt x="15" y="19"/>
                    </a:lnTo>
                    <a:lnTo>
                      <a:pt x="15" y="21"/>
                    </a:lnTo>
                    <a:lnTo>
                      <a:pt x="17" y="22"/>
                    </a:lnTo>
                    <a:lnTo>
                      <a:pt x="17" y="22"/>
                    </a:lnTo>
                    <a:lnTo>
                      <a:pt x="21" y="21"/>
                    </a:lnTo>
                    <a:lnTo>
                      <a:pt x="25" y="19"/>
                    </a:lnTo>
                    <a:close/>
                    <a:moveTo>
                      <a:pt x="25" y="2"/>
                    </a:moveTo>
                    <a:lnTo>
                      <a:pt x="25" y="2"/>
                    </a:lnTo>
                    <a:lnTo>
                      <a:pt x="27" y="0"/>
                    </a:lnTo>
                    <a:lnTo>
                      <a:pt x="27" y="2"/>
                    </a:lnTo>
                    <a:lnTo>
                      <a:pt x="25" y="2"/>
                    </a:lnTo>
                    <a:lnTo>
                      <a:pt x="25" y="3"/>
                    </a:lnTo>
                    <a:lnTo>
                      <a:pt x="23" y="3"/>
                    </a:lnTo>
                    <a:lnTo>
                      <a:pt x="25" y="2"/>
                    </a:lnTo>
                    <a:lnTo>
                      <a:pt x="25" y="2"/>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34" name="Freeform 1879">
                <a:extLst>
                  <a:ext uri="{FF2B5EF4-FFF2-40B4-BE49-F238E27FC236}">
                    <a16:creationId xmlns:a16="http://schemas.microsoft.com/office/drawing/2014/main" id="{F411D5AA-E63E-C182-DBA6-622424DEECA4}"/>
                  </a:ext>
                </a:extLst>
              </p:cNvPr>
              <p:cNvSpPr>
                <a:spLocks/>
              </p:cNvSpPr>
              <p:nvPr/>
            </p:nvSpPr>
            <p:spPr bwMode="auto">
              <a:xfrm>
                <a:off x="24244242" y="4113034"/>
                <a:ext cx="106065" cy="220288"/>
              </a:xfrm>
              <a:custGeom>
                <a:avLst/>
                <a:gdLst>
                  <a:gd name="T0" fmla="*/ 4 w 13"/>
                  <a:gd name="T1" fmla="*/ 27 h 27"/>
                  <a:gd name="T2" fmla="*/ 6 w 13"/>
                  <a:gd name="T3" fmla="*/ 27 h 27"/>
                  <a:gd name="T4" fmla="*/ 9 w 13"/>
                  <a:gd name="T5" fmla="*/ 27 h 27"/>
                  <a:gd name="T6" fmla="*/ 11 w 13"/>
                  <a:gd name="T7" fmla="*/ 25 h 27"/>
                  <a:gd name="T8" fmla="*/ 13 w 13"/>
                  <a:gd name="T9" fmla="*/ 21 h 27"/>
                  <a:gd name="T10" fmla="*/ 13 w 13"/>
                  <a:gd name="T11" fmla="*/ 17 h 27"/>
                  <a:gd name="T12" fmla="*/ 13 w 13"/>
                  <a:gd name="T13" fmla="*/ 15 h 27"/>
                  <a:gd name="T14" fmla="*/ 13 w 13"/>
                  <a:gd name="T15" fmla="*/ 14 h 27"/>
                  <a:gd name="T16" fmla="*/ 13 w 13"/>
                  <a:gd name="T17" fmla="*/ 12 h 27"/>
                  <a:gd name="T18" fmla="*/ 13 w 13"/>
                  <a:gd name="T19" fmla="*/ 6 h 27"/>
                  <a:gd name="T20" fmla="*/ 13 w 13"/>
                  <a:gd name="T21" fmla="*/ 4 h 27"/>
                  <a:gd name="T22" fmla="*/ 11 w 13"/>
                  <a:gd name="T23" fmla="*/ 2 h 27"/>
                  <a:gd name="T24" fmla="*/ 9 w 13"/>
                  <a:gd name="T25" fmla="*/ 0 h 27"/>
                  <a:gd name="T26" fmla="*/ 9 w 13"/>
                  <a:gd name="T27" fmla="*/ 0 h 27"/>
                  <a:gd name="T28" fmla="*/ 7 w 13"/>
                  <a:gd name="T29" fmla="*/ 0 h 27"/>
                  <a:gd name="T30" fmla="*/ 7 w 13"/>
                  <a:gd name="T31" fmla="*/ 0 h 27"/>
                  <a:gd name="T32" fmla="*/ 6 w 13"/>
                  <a:gd name="T33" fmla="*/ 0 h 27"/>
                  <a:gd name="T34" fmla="*/ 6 w 13"/>
                  <a:gd name="T35" fmla="*/ 0 h 27"/>
                  <a:gd name="T36" fmla="*/ 6 w 13"/>
                  <a:gd name="T37" fmla="*/ 2 h 27"/>
                  <a:gd name="T38" fmla="*/ 4 w 13"/>
                  <a:gd name="T39" fmla="*/ 2 h 27"/>
                  <a:gd name="T40" fmla="*/ 4 w 13"/>
                  <a:gd name="T41" fmla="*/ 4 h 27"/>
                  <a:gd name="T42" fmla="*/ 0 w 13"/>
                  <a:gd name="T43" fmla="*/ 14 h 27"/>
                  <a:gd name="T44" fmla="*/ 0 w 13"/>
                  <a:gd name="T45" fmla="*/ 15 h 27"/>
                  <a:gd name="T46" fmla="*/ 0 w 13"/>
                  <a:gd name="T47" fmla="*/ 17 h 27"/>
                  <a:gd name="T48" fmla="*/ 2 w 13"/>
                  <a:gd name="T49" fmla="*/ 21 h 27"/>
                  <a:gd name="T50" fmla="*/ 2 w 13"/>
                  <a:gd name="T51" fmla="*/ 21 h 27"/>
                  <a:gd name="T52" fmla="*/ 2 w 13"/>
                  <a:gd name="T53" fmla="*/ 23 h 27"/>
                  <a:gd name="T54" fmla="*/ 2 w 13"/>
                  <a:gd name="T55" fmla="*/ 27 h 27"/>
                  <a:gd name="T56" fmla="*/ 4 w 13"/>
                  <a:gd name="T5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27">
                    <a:moveTo>
                      <a:pt x="4" y="27"/>
                    </a:moveTo>
                    <a:lnTo>
                      <a:pt x="6" y="27"/>
                    </a:lnTo>
                    <a:lnTo>
                      <a:pt x="9" y="27"/>
                    </a:lnTo>
                    <a:lnTo>
                      <a:pt x="11" y="25"/>
                    </a:lnTo>
                    <a:lnTo>
                      <a:pt x="13" y="21"/>
                    </a:lnTo>
                    <a:lnTo>
                      <a:pt x="13" y="17"/>
                    </a:lnTo>
                    <a:lnTo>
                      <a:pt x="13" y="15"/>
                    </a:lnTo>
                    <a:lnTo>
                      <a:pt x="13" y="14"/>
                    </a:lnTo>
                    <a:lnTo>
                      <a:pt x="13" y="12"/>
                    </a:lnTo>
                    <a:lnTo>
                      <a:pt x="13" y="6"/>
                    </a:lnTo>
                    <a:lnTo>
                      <a:pt x="13" y="4"/>
                    </a:lnTo>
                    <a:lnTo>
                      <a:pt x="11" y="2"/>
                    </a:lnTo>
                    <a:lnTo>
                      <a:pt x="9" y="0"/>
                    </a:lnTo>
                    <a:lnTo>
                      <a:pt x="9" y="0"/>
                    </a:lnTo>
                    <a:lnTo>
                      <a:pt x="7" y="0"/>
                    </a:lnTo>
                    <a:lnTo>
                      <a:pt x="7" y="0"/>
                    </a:lnTo>
                    <a:lnTo>
                      <a:pt x="6" y="0"/>
                    </a:lnTo>
                    <a:lnTo>
                      <a:pt x="6" y="0"/>
                    </a:lnTo>
                    <a:lnTo>
                      <a:pt x="6" y="2"/>
                    </a:lnTo>
                    <a:lnTo>
                      <a:pt x="4" y="2"/>
                    </a:lnTo>
                    <a:lnTo>
                      <a:pt x="4" y="4"/>
                    </a:lnTo>
                    <a:lnTo>
                      <a:pt x="0" y="14"/>
                    </a:lnTo>
                    <a:lnTo>
                      <a:pt x="0" y="15"/>
                    </a:lnTo>
                    <a:lnTo>
                      <a:pt x="0" y="17"/>
                    </a:lnTo>
                    <a:lnTo>
                      <a:pt x="2" y="21"/>
                    </a:lnTo>
                    <a:lnTo>
                      <a:pt x="2" y="21"/>
                    </a:lnTo>
                    <a:lnTo>
                      <a:pt x="2" y="23"/>
                    </a:lnTo>
                    <a:lnTo>
                      <a:pt x="2" y="27"/>
                    </a:lnTo>
                    <a:lnTo>
                      <a:pt x="4" y="27"/>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35" name="Freeform 1880">
                <a:extLst>
                  <a:ext uri="{FF2B5EF4-FFF2-40B4-BE49-F238E27FC236}">
                    <a16:creationId xmlns:a16="http://schemas.microsoft.com/office/drawing/2014/main" id="{50ABC4FD-8162-924E-E471-EDB85CC4815C}"/>
                  </a:ext>
                </a:extLst>
              </p:cNvPr>
              <p:cNvSpPr>
                <a:spLocks/>
              </p:cNvSpPr>
              <p:nvPr/>
            </p:nvSpPr>
            <p:spPr bwMode="auto">
              <a:xfrm>
                <a:off x="5854573" y="5736616"/>
                <a:ext cx="310030" cy="171334"/>
              </a:xfrm>
              <a:custGeom>
                <a:avLst/>
                <a:gdLst>
                  <a:gd name="T0" fmla="*/ 38 w 38"/>
                  <a:gd name="T1" fmla="*/ 14 h 21"/>
                  <a:gd name="T2" fmla="*/ 38 w 38"/>
                  <a:gd name="T3" fmla="*/ 12 h 21"/>
                  <a:gd name="T4" fmla="*/ 36 w 38"/>
                  <a:gd name="T5" fmla="*/ 10 h 21"/>
                  <a:gd name="T6" fmla="*/ 36 w 38"/>
                  <a:gd name="T7" fmla="*/ 10 h 21"/>
                  <a:gd name="T8" fmla="*/ 34 w 38"/>
                  <a:gd name="T9" fmla="*/ 10 h 21"/>
                  <a:gd name="T10" fmla="*/ 34 w 38"/>
                  <a:gd name="T11" fmla="*/ 10 h 21"/>
                  <a:gd name="T12" fmla="*/ 34 w 38"/>
                  <a:gd name="T13" fmla="*/ 10 h 21"/>
                  <a:gd name="T14" fmla="*/ 32 w 38"/>
                  <a:gd name="T15" fmla="*/ 10 h 21"/>
                  <a:gd name="T16" fmla="*/ 32 w 38"/>
                  <a:gd name="T17" fmla="*/ 10 h 21"/>
                  <a:gd name="T18" fmla="*/ 32 w 38"/>
                  <a:gd name="T19" fmla="*/ 8 h 21"/>
                  <a:gd name="T20" fmla="*/ 31 w 38"/>
                  <a:gd name="T21" fmla="*/ 10 h 21"/>
                  <a:gd name="T22" fmla="*/ 29 w 38"/>
                  <a:gd name="T23" fmla="*/ 10 h 21"/>
                  <a:gd name="T24" fmla="*/ 27 w 38"/>
                  <a:gd name="T25" fmla="*/ 10 h 21"/>
                  <a:gd name="T26" fmla="*/ 27 w 38"/>
                  <a:gd name="T27" fmla="*/ 10 h 21"/>
                  <a:gd name="T28" fmla="*/ 25 w 38"/>
                  <a:gd name="T29" fmla="*/ 10 h 21"/>
                  <a:gd name="T30" fmla="*/ 25 w 38"/>
                  <a:gd name="T31" fmla="*/ 10 h 21"/>
                  <a:gd name="T32" fmla="*/ 25 w 38"/>
                  <a:gd name="T33" fmla="*/ 8 h 21"/>
                  <a:gd name="T34" fmla="*/ 23 w 38"/>
                  <a:gd name="T35" fmla="*/ 8 h 21"/>
                  <a:gd name="T36" fmla="*/ 21 w 38"/>
                  <a:gd name="T37" fmla="*/ 6 h 21"/>
                  <a:gd name="T38" fmla="*/ 21 w 38"/>
                  <a:gd name="T39" fmla="*/ 6 h 21"/>
                  <a:gd name="T40" fmla="*/ 19 w 38"/>
                  <a:gd name="T41" fmla="*/ 6 h 21"/>
                  <a:gd name="T42" fmla="*/ 17 w 38"/>
                  <a:gd name="T43" fmla="*/ 4 h 21"/>
                  <a:gd name="T44" fmla="*/ 17 w 38"/>
                  <a:gd name="T45" fmla="*/ 2 h 21"/>
                  <a:gd name="T46" fmla="*/ 15 w 38"/>
                  <a:gd name="T47" fmla="*/ 2 h 21"/>
                  <a:gd name="T48" fmla="*/ 12 w 38"/>
                  <a:gd name="T49" fmla="*/ 0 h 21"/>
                  <a:gd name="T50" fmla="*/ 10 w 38"/>
                  <a:gd name="T51" fmla="*/ 0 h 21"/>
                  <a:gd name="T52" fmla="*/ 10 w 38"/>
                  <a:gd name="T53" fmla="*/ 0 h 21"/>
                  <a:gd name="T54" fmla="*/ 10 w 38"/>
                  <a:gd name="T55" fmla="*/ 2 h 21"/>
                  <a:gd name="T56" fmla="*/ 8 w 38"/>
                  <a:gd name="T57" fmla="*/ 2 h 21"/>
                  <a:gd name="T58" fmla="*/ 8 w 38"/>
                  <a:gd name="T59" fmla="*/ 2 h 21"/>
                  <a:gd name="T60" fmla="*/ 8 w 38"/>
                  <a:gd name="T61" fmla="*/ 4 h 21"/>
                  <a:gd name="T62" fmla="*/ 8 w 38"/>
                  <a:gd name="T63" fmla="*/ 4 h 21"/>
                  <a:gd name="T64" fmla="*/ 8 w 38"/>
                  <a:gd name="T65" fmla="*/ 4 h 21"/>
                  <a:gd name="T66" fmla="*/ 2 w 38"/>
                  <a:gd name="T67" fmla="*/ 8 h 21"/>
                  <a:gd name="T68" fmla="*/ 0 w 38"/>
                  <a:gd name="T69" fmla="*/ 10 h 21"/>
                  <a:gd name="T70" fmla="*/ 0 w 38"/>
                  <a:gd name="T71" fmla="*/ 12 h 21"/>
                  <a:gd name="T72" fmla="*/ 2 w 38"/>
                  <a:gd name="T73" fmla="*/ 14 h 21"/>
                  <a:gd name="T74" fmla="*/ 4 w 38"/>
                  <a:gd name="T75" fmla="*/ 16 h 21"/>
                  <a:gd name="T76" fmla="*/ 6 w 38"/>
                  <a:gd name="T77" fmla="*/ 16 h 21"/>
                  <a:gd name="T78" fmla="*/ 8 w 38"/>
                  <a:gd name="T79" fmla="*/ 16 h 21"/>
                  <a:gd name="T80" fmla="*/ 12 w 38"/>
                  <a:gd name="T81" fmla="*/ 16 h 21"/>
                  <a:gd name="T82" fmla="*/ 14 w 38"/>
                  <a:gd name="T83" fmla="*/ 17 h 21"/>
                  <a:gd name="T84" fmla="*/ 15 w 38"/>
                  <a:gd name="T85" fmla="*/ 17 h 21"/>
                  <a:gd name="T86" fmla="*/ 19 w 38"/>
                  <a:gd name="T87" fmla="*/ 19 h 21"/>
                  <a:gd name="T88" fmla="*/ 23 w 38"/>
                  <a:gd name="T89" fmla="*/ 21 h 21"/>
                  <a:gd name="T90" fmla="*/ 25 w 38"/>
                  <a:gd name="T91" fmla="*/ 21 h 21"/>
                  <a:gd name="T92" fmla="*/ 23 w 38"/>
                  <a:gd name="T93" fmla="*/ 19 h 21"/>
                  <a:gd name="T94" fmla="*/ 31 w 38"/>
                  <a:gd name="T95" fmla="*/ 21 h 21"/>
                  <a:gd name="T96" fmla="*/ 34 w 38"/>
                  <a:gd name="T97" fmla="*/ 21 h 21"/>
                  <a:gd name="T98" fmla="*/ 36 w 38"/>
                  <a:gd name="T99" fmla="*/ 17 h 21"/>
                  <a:gd name="T100" fmla="*/ 38 w 38"/>
                  <a:gd name="T101" fmla="*/ 17 h 21"/>
                  <a:gd name="T102" fmla="*/ 38 w 38"/>
                  <a:gd name="T103"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21">
                    <a:moveTo>
                      <a:pt x="38" y="14"/>
                    </a:moveTo>
                    <a:lnTo>
                      <a:pt x="38" y="12"/>
                    </a:lnTo>
                    <a:lnTo>
                      <a:pt x="36" y="10"/>
                    </a:lnTo>
                    <a:lnTo>
                      <a:pt x="36" y="10"/>
                    </a:lnTo>
                    <a:lnTo>
                      <a:pt x="34" y="10"/>
                    </a:lnTo>
                    <a:lnTo>
                      <a:pt x="34" y="10"/>
                    </a:lnTo>
                    <a:lnTo>
                      <a:pt x="34" y="10"/>
                    </a:lnTo>
                    <a:lnTo>
                      <a:pt x="32" y="10"/>
                    </a:lnTo>
                    <a:lnTo>
                      <a:pt x="32" y="10"/>
                    </a:lnTo>
                    <a:lnTo>
                      <a:pt x="32" y="8"/>
                    </a:lnTo>
                    <a:lnTo>
                      <a:pt x="31" y="10"/>
                    </a:lnTo>
                    <a:lnTo>
                      <a:pt x="29" y="10"/>
                    </a:lnTo>
                    <a:lnTo>
                      <a:pt x="27" y="10"/>
                    </a:lnTo>
                    <a:lnTo>
                      <a:pt x="27" y="10"/>
                    </a:lnTo>
                    <a:lnTo>
                      <a:pt x="25" y="10"/>
                    </a:lnTo>
                    <a:lnTo>
                      <a:pt x="25" y="10"/>
                    </a:lnTo>
                    <a:lnTo>
                      <a:pt x="25" y="8"/>
                    </a:lnTo>
                    <a:lnTo>
                      <a:pt x="23" y="8"/>
                    </a:lnTo>
                    <a:lnTo>
                      <a:pt x="21" y="6"/>
                    </a:lnTo>
                    <a:lnTo>
                      <a:pt x="21" y="6"/>
                    </a:lnTo>
                    <a:lnTo>
                      <a:pt x="19" y="6"/>
                    </a:lnTo>
                    <a:lnTo>
                      <a:pt x="17" y="4"/>
                    </a:lnTo>
                    <a:lnTo>
                      <a:pt x="17" y="2"/>
                    </a:lnTo>
                    <a:lnTo>
                      <a:pt x="15" y="2"/>
                    </a:lnTo>
                    <a:lnTo>
                      <a:pt x="12" y="0"/>
                    </a:lnTo>
                    <a:lnTo>
                      <a:pt x="10" y="0"/>
                    </a:lnTo>
                    <a:lnTo>
                      <a:pt x="10" y="0"/>
                    </a:lnTo>
                    <a:lnTo>
                      <a:pt x="10" y="2"/>
                    </a:lnTo>
                    <a:lnTo>
                      <a:pt x="8" y="2"/>
                    </a:lnTo>
                    <a:lnTo>
                      <a:pt x="8" y="2"/>
                    </a:lnTo>
                    <a:lnTo>
                      <a:pt x="8" y="4"/>
                    </a:lnTo>
                    <a:lnTo>
                      <a:pt x="8" y="4"/>
                    </a:lnTo>
                    <a:lnTo>
                      <a:pt x="8" y="4"/>
                    </a:lnTo>
                    <a:lnTo>
                      <a:pt x="2" y="8"/>
                    </a:lnTo>
                    <a:lnTo>
                      <a:pt x="0" y="10"/>
                    </a:lnTo>
                    <a:lnTo>
                      <a:pt x="0" y="12"/>
                    </a:lnTo>
                    <a:lnTo>
                      <a:pt x="2" y="14"/>
                    </a:lnTo>
                    <a:lnTo>
                      <a:pt x="4" y="16"/>
                    </a:lnTo>
                    <a:lnTo>
                      <a:pt x="6" y="16"/>
                    </a:lnTo>
                    <a:lnTo>
                      <a:pt x="8" y="16"/>
                    </a:lnTo>
                    <a:lnTo>
                      <a:pt x="12" y="16"/>
                    </a:lnTo>
                    <a:lnTo>
                      <a:pt x="14" y="17"/>
                    </a:lnTo>
                    <a:lnTo>
                      <a:pt x="15" y="17"/>
                    </a:lnTo>
                    <a:lnTo>
                      <a:pt x="19" y="19"/>
                    </a:lnTo>
                    <a:lnTo>
                      <a:pt x="23" y="21"/>
                    </a:lnTo>
                    <a:lnTo>
                      <a:pt x="25" y="21"/>
                    </a:lnTo>
                    <a:lnTo>
                      <a:pt x="23" y="19"/>
                    </a:lnTo>
                    <a:lnTo>
                      <a:pt x="31" y="21"/>
                    </a:lnTo>
                    <a:lnTo>
                      <a:pt x="34" y="21"/>
                    </a:lnTo>
                    <a:lnTo>
                      <a:pt x="36" y="17"/>
                    </a:lnTo>
                    <a:lnTo>
                      <a:pt x="38" y="17"/>
                    </a:lnTo>
                    <a:lnTo>
                      <a:pt x="38" y="14"/>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36" name="Freeform 1881">
                <a:extLst>
                  <a:ext uri="{FF2B5EF4-FFF2-40B4-BE49-F238E27FC236}">
                    <a16:creationId xmlns:a16="http://schemas.microsoft.com/office/drawing/2014/main" id="{8F7A6E92-D642-6C4B-D290-581625B4F88F}"/>
                  </a:ext>
                </a:extLst>
              </p:cNvPr>
              <p:cNvSpPr>
                <a:spLocks/>
              </p:cNvSpPr>
              <p:nvPr/>
            </p:nvSpPr>
            <p:spPr bwMode="auto">
              <a:xfrm>
                <a:off x="5577177" y="5279730"/>
                <a:ext cx="530316" cy="554790"/>
              </a:xfrm>
              <a:custGeom>
                <a:avLst/>
                <a:gdLst>
                  <a:gd name="T0" fmla="*/ 42 w 65"/>
                  <a:gd name="T1" fmla="*/ 60 h 68"/>
                  <a:gd name="T2" fmla="*/ 42 w 65"/>
                  <a:gd name="T3" fmla="*/ 60 h 68"/>
                  <a:gd name="T4" fmla="*/ 42 w 65"/>
                  <a:gd name="T5" fmla="*/ 58 h 68"/>
                  <a:gd name="T6" fmla="*/ 44 w 65"/>
                  <a:gd name="T7" fmla="*/ 56 h 68"/>
                  <a:gd name="T8" fmla="*/ 46 w 65"/>
                  <a:gd name="T9" fmla="*/ 56 h 68"/>
                  <a:gd name="T10" fmla="*/ 48 w 65"/>
                  <a:gd name="T11" fmla="*/ 55 h 68"/>
                  <a:gd name="T12" fmla="*/ 48 w 65"/>
                  <a:gd name="T13" fmla="*/ 55 h 68"/>
                  <a:gd name="T14" fmla="*/ 48 w 65"/>
                  <a:gd name="T15" fmla="*/ 53 h 68"/>
                  <a:gd name="T16" fmla="*/ 49 w 65"/>
                  <a:gd name="T17" fmla="*/ 49 h 68"/>
                  <a:gd name="T18" fmla="*/ 49 w 65"/>
                  <a:gd name="T19" fmla="*/ 47 h 68"/>
                  <a:gd name="T20" fmla="*/ 57 w 65"/>
                  <a:gd name="T21" fmla="*/ 41 h 68"/>
                  <a:gd name="T22" fmla="*/ 59 w 65"/>
                  <a:gd name="T23" fmla="*/ 32 h 68"/>
                  <a:gd name="T24" fmla="*/ 57 w 65"/>
                  <a:gd name="T25" fmla="*/ 34 h 68"/>
                  <a:gd name="T26" fmla="*/ 53 w 65"/>
                  <a:gd name="T27" fmla="*/ 34 h 68"/>
                  <a:gd name="T28" fmla="*/ 48 w 65"/>
                  <a:gd name="T29" fmla="*/ 34 h 68"/>
                  <a:gd name="T30" fmla="*/ 21 w 65"/>
                  <a:gd name="T31" fmla="*/ 0 h 68"/>
                  <a:gd name="T32" fmla="*/ 19 w 65"/>
                  <a:gd name="T33" fmla="*/ 1 h 68"/>
                  <a:gd name="T34" fmla="*/ 13 w 65"/>
                  <a:gd name="T35" fmla="*/ 11 h 68"/>
                  <a:gd name="T36" fmla="*/ 17 w 65"/>
                  <a:gd name="T37" fmla="*/ 15 h 68"/>
                  <a:gd name="T38" fmla="*/ 23 w 65"/>
                  <a:gd name="T39" fmla="*/ 18 h 68"/>
                  <a:gd name="T40" fmla="*/ 25 w 65"/>
                  <a:gd name="T41" fmla="*/ 20 h 68"/>
                  <a:gd name="T42" fmla="*/ 25 w 65"/>
                  <a:gd name="T43" fmla="*/ 22 h 68"/>
                  <a:gd name="T44" fmla="*/ 27 w 65"/>
                  <a:gd name="T45" fmla="*/ 24 h 68"/>
                  <a:gd name="T46" fmla="*/ 29 w 65"/>
                  <a:gd name="T47" fmla="*/ 24 h 68"/>
                  <a:gd name="T48" fmla="*/ 29 w 65"/>
                  <a:gd name="T49" fmla="*/ 30 h 68"/>
                  <a:gd name="T50" fmla="*/ 8 w 65"/>
                  <a:gd name="T51" fmla="*/ 30 h 68"/>
                  <a:gd name="T52" fmla="*/ 6 w 65"/>
                  <a:gd name="T53" fmla="*/ 32 h 68"/>
                  <a:gd name="T54" fmla="*/ 2 w 65"/>
                  <a:gd name="T55" fmla="*/ 39 h 68"/>
                  <a:gd name="T56" fmla="*/ 0 w 65"/>
                  <a:gd name="T57" fmla="*/ 43 h 68"/>
                  <a:gd name="T58" fmla="*/ 2 w 65"/>
                  <a:gd name="T59" fmla="*/ 47 h 68"/>
                  <a:gd name="T60" fmla="*/ 2 w 65"/>
                  <a:gd name="T61" fmla="*/ 49 h 68"/>
                  <a:gd name="T62" fmla="*/ 0 w 65"/>
                  <a:gd name="T63" fmla="*/ 53 h 68"/>
                  <a:gd name="T64" fmla="*/ 8 w 65"/>
                  <a:gd name="T65" fmla="*/ 60 h 68"/>
                  <a:gd name="T66" fmla="*/ 15 w 65"/>
                  <a:gd name="T67" fmla="*/ 66 h 68"/>
                  <a:gd name="T68" fmla="*/ 23 w 65"/>
                  <a:gd name="T69" fmla="*/ 66 h 68"/>
                  <a:gd name="T70" fmla="*/ 29 w 65"/>
                  <a:gd name="T71" fmla="*/ 66 h 68"/>
                  <a:gd name="T72" fmla="*/ 34 w 65"/>
                  <a:gd name="T73" fmla="*/ 6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 h="68">
                    <a:moveTo>
                      <a:pt x="36" y="64"/>
                    </a:moveTo>
                    <a:lnTo>
                      <a:pt x="42" y="60"/>
                    </a:lnTo>
                    <a:lnTo>
                      <a:pt x="42" y="60"/>
                    </a:lnTo>
                    <a:lnTo>
                      <a:pt x="42" y="60"/>
                    </a:lnTo>
                    <a:lnTo>
                      <a:pt x="42" y="58"/>
                    </a:lnTo>
                    <a:lnTo>
                      <a:pt x="42" y="58"/>
                    </a:lnTo>
                    <a:lnTo>
                      <a:pt x="44" y="58"/>
                    </a:lnTo>
                    <a:lnTo>
                      <a:pt x="44" y="56"/>
                    </a:lnTo>
                    <a:lnTo>
                      <a:pt x="44" y="56"/>
                    </a:lnTo>
                    <a:lnTo>
                      <a:pt x="46" y="56"/>
                    </a:lnTo>
                    <a:lnTo>
                      <a:pt x="46" y="56"/>
                    </a:lnTo>
                    <a:lnTo>
                      <a:pt x="48" y="55"/>
                    </a:lnTo>
                    <a:lnTo>
                      <a:pt x="48" y="55"/>
                    </a:lnTo>
                    <a:lnTo>
                      <a:pt x="48" y="55"/>
                    </a:lnTo>
                    <a:lnTo>
                      <a:pt x="49" y="53"/>
                    </a:lnTo>
                    <a:lnTo>
                      <a:pt x="48" y="53"/>
                    </a:lnTo>
                    <a:lnTo>
                      <a:pt x="49" y="51"/>
                    </a:lnTo>
                    <a:lnTo>
                      <a:pt x="49" y="49"/>
                    </a:lnTo>
                    <a:lnTo>
                      <a:pt x="49" y="47"/>
                    </a:lnTo>
                    <a:lnTo>
                      <a:pt x="49" y="47"/>
                    </a:lnTo>
                    <a:lnTo>
                      <a:pt x="51" y="45"/>
                    </a:lnTo>
                    <a:lnTo>
                      <a:pt x="57" y="41"/>
                    </a:lnTo>
                    <a:lnTo>
                      <a:pt x="65" y="36"/>
                    </a:lnTo>
                    <a:lnTo>
                      <a:pt x="59" y="32"/>
                    </a:lnTo>
                    <a:lnTo>
                      <a:pt x="59" y="34"/>
                    </a:lnTo>
                    <a:lnTo>
                      <a:pt x="57" y="34"/>
                    </a:lnTo>
                    <a:lnTo>
                      <a:pt x="55" y="34"/>
                    </a:lnTo>
                    <a:lnTo>
                      <a:pt x="53" y="34"/>
                    </a:lnTo>
                    <a:lnTo>
                      <a:pt x="49" y="34"/>
                    </a:lnTo>
                    <a:lnTo>
                      <a:pt x="48" y="34"/>
                    </a:lnTo>
                    <a:lnTo>
                      <a:pt x="49" y="1"/>
                    </a:lnTo>
                    <a:lnTo>
                      <a:pt x="21" y="0"/>
                    </a:lnTo>
                    <a:lnTo>
                      <a:pt x="19" y="1"/>
                    </a:lnTo>
                    <a:lnTo>
                      <a:pt x="19" y="1"/>
                    </a:lnTo>
                    <a:lnTo>
                      <a:pt x="19" y="11"/>
                    </a:lnTo>
                    <a:lnTo>
                      <a:pt x="13" y="11"/>
                    </a:lnTo>
                    <a:lnTo>
                      <a:pt x="13" y="11"/>
                    </a:lnTo>
                    <a:lnTo>
                      <a:pt x="17" y="15"/>
                    </a:lnTo>
                    <a:lnTo>
                      <a:pt x="19" y="17"/>
                    </a:lnTo>
                    <a:lnTo>
                      <a:pt x="23" y="18"/>
                    </a:lnTo>
                    <a:lnTo>
                      <a:pt x="25" y="20"/>
                    </a:lnTo>
                    <a:lnTo>
                      <a:pt x="25" y="20"/>
                    </a:lnTo>
                    <a:lnTo>
                      <a:pt x="25" y="22"/>
                    </a:lnTo>
                    <a:lnTo>
                      <a:pt x="25" y="22"/>
                    </a:lnTo>
                    <a:lnTo>
                      <a:pt x="27" y="22"/>
                    </a:lnTo>
                    <a:lnTo>
                      <a:pt x="27" y="24"/>
                    </a:lnTo>
                    <a:lnTo>
                      <a:pt x="29" y="24"/>
                    </a:lnTo>
                    <a:lnTo>
                      <a:pt x="29" y="24"/>
                    </a:lnTo>
                    <a:lnTo>
                      <a:pt x="29" y="28"/>
                    </a:lnTo>
                    <a:lnTo>
                      <a:pt x="29" y="30"/>
                    </a:lnTo>
                    <a:lnTo>
                      <a:pt x="10" y="30"/>
                    </a:lnTo>
                    <a:lnTo>
                      <a:pt x="8" y="30"/>
                    </a:lnTo>
                    <a:lnTo>
                      <a:pt x="8" y="32"/>
                    </a:lnTo>
                    <a:lnTo>
                      <a:pt x="6" y="32"/>
                    </a:lnTo>
                    <a:lnTo>
                      <a:pt x="4" y="37"/>
                    </a:lnTo>
                    <a:lnTo>
                      <a:pt x="2" y="39"/>
                    </a:lnTo>
                    <a:lnTo>
                      <a:pt x="0" y="41"/>
                    </a:lnTo>
                    <a:lnTo>
                      <a:pt x="0" y="43"/>
                    </a:lnTo>
                    <a:lnTo>
                      <a:pt x="0" y="45"/>
                    </a:lnTo>
                    <a:lnTo>
                      <a:pt x="2" y="47"/>
                    </a:lnTo>
                    <a:lnTo>
                      <a:pt x="2" y="47"/>
                    </a:lnTo>
                    <a:lnTo>
                      <a:pt x="2" y="49"/>
                    </a:lnTo>
                    <a:lnTo>
                      <a:pt x="0" y="51"/>
                    </a:lnTo>
                    <a:lnTo>
                      <a:pt x="0" y="53"/>
                    </a:lnTo>
                    <a:lnTo>
                      <a:pt x="0" y="55"/>
                    </a:lnTo>
                    <a:lnTo>
                      <a:pt x="8" y="60"/>
                    </a:lnTo>
                    <a:lnTo>
                      <a:pt x="12" y="64"/>
                    </a:lnTo>
                    <a:lnTo>
                      <a:pt x="15" y="66"/>
                    </a:lnTo>
                    <a:lnTo>
                      <a:pt x="19" y="66"/>
                    </a:lnTo>
                    <a:lnTo>
                      <a:pt x="23" y="66"/>
                    </a:lnTo>
                    <a:lnTo>
                      <a:pt x="25" y="66"/>
                    </a:lnTo>
                    <a:lnTo>
                      <a:pt x="29" y="66"/>
                    </a:lnTo>
                    <a:lnTo>
                      <a:pt x="34" y="68"/>
                    </a:lnTo>
                    <a:lnTo>
                      <a:pt x="34" y="66"/>
                    </a:lnTo>
                    <a:lnTo>
                      <a:pt x="36" y="64"/>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37" name="Freeform 1882">
                <a:extLst>
                  <a:ext uri="{FF2B5EF4-FFF2-40B4-BE49-F238E27FC236}">
                    <a16:creationId xmlns:a16="http://schemas.microsoft.com/office/drawing/2014/main" id="{71A6E746-699B-DA9B-6DE8-7C2EEAD8CC69}"/>
                  </a:ext>
                </a:extLst>
              </p:cNvPr>
              <p:cNvSpPr>
                <a:spLocks/>
              </p:cNvSpPr>
              <p:nvPr/>
            </p:nvSpPr>
            <p:spPr bwMode="auto">
              <a:xfrm>
                <a:off x="8220590" y="4994172"/>
                <a:ext cx="465047" cy="310029"/>
              </a:xfrm>
              <a:custGeom>
                <a:avLst/>
                <a:gdLst>
                  <a:gd name="T0" fmla="*/ 53 w 57"/>
                  <a:gd name="T1" fmla="*/ 29 h 38"/>
                  <a:gd name="T2" fmla="*/ 53 w 57"/>
                  <a:gd name="T3" fmla="*/ 27 h 38"/>
                  <a:gd name="T4" fmla="*/ 57 w 57"/>
                  <a:gd name="T5" fmla="*/ 23 h 38"/>
                  <a:gd name="T6" fmla="*/ 55 w 57"/>
                  <a:gd name="T7" fmla="*/ 19 h 38"/>
                  <a:gd name="T8" fmla="*/ 50 w 57"/>
                  <a:gd name="T9" fmla="*/ 16 h 38"/>
                  <a:gd name="T10" fmla="*/ 40 w 57"/>
                  <a:gd name="T11" fmla="*/ 14 h 38"/>
                  <a:gd name="T12" fmla="*/ 40 w 57"/>
                  <a:gd name="T13" fmla="*/ 12 h 38"/>
                  <a:gd name="T14" fmla="*/ 44 w 57"/>
                  <a:gd name="T15" fmla="*/ 12 h 38"/>
                  <a:gd name="T16" fmla="*/ 40 w 57"/>
                  <a:gd name="T17" fmla="*/ 10 h 38"/>
                  <a:gd name="T18" fmla="*/ 36 w 57"/>
                  <a:gd name="T19" fmla="*/ 10 h 38"/>
                  <a:gd name="T20" fmla="*/ 34 w 57"/>
                  <a:gd name="T21" fmla="*/ 8 h 38"/>
                  <a:gd name="T22" fmla="*/ 32 w 57"/>
                  <a:gd name="T23" fmla="*/ 4 h 38"/>
                  <a:gd name="T24" fmla="*/ 31 w 57"/>
                  <a:gd name="T25" fmla="*/ 4 h 38"/>
                  <a:gd name="T26" fmla="*/ 27 w 57"/>
                  <a:gd name="T27" fmla="*/ 4 h 38"/>
                  <a:gd name="T28" fmla="*/ 19 w 57"/>
                  <a:gd name="T29" fmla="*/ 0 h 38"/>
                  <a:gd name="T30" fmla="*/ 15 w 57"/>
                  <a:gd name="T31" fmla="*/ 0 h 38"/>
                  <a:gd name="T32" fmla="*/ 12 w 57"/>
                  <a:gd name="T33" fmla="*/ 0 h 38"/>
                  <a:gd name="T34" fmla="*/ 6 w 57"/>
                  <a:gd name="T35" fmla="*/ 2 h 38"/>
                  <a:gd name="T36" fmla="*/ 4 w 57"/>
                  <a:gd name="T37" fmla="*/ 6 h 38"/>
                  <a:gd name="T38" fmla="*/ 4 w 57"/>
                  <a:gd name="T39" fmla="*/ 8 h 38"/>
                  <a:gd name="T40" fmla="*/ 4 w 57"/>
                  <a:gd name="T41" fmla="*/ 12 h 38"/>
                  <a:gd name="T42" fmla="*/ 4 w 57"/>
                  <a:gd name="T43" fmla="*/ 12 h 38"/>
                  <a:gd name="T44" fmla="*/ 4 w 57"/>
                  <a:gd name="T45" fmla="*/ 14 h 38"/>
                  <a:gd name="T46" fmla="*/ 2 w 57"/>
                  <a:gd name="T47" fmla="*/ 16 h 38"/>
                  <a:gd name="T48" fmla="*/ 4 w 57"/>
                  <a:gd name="T49" fmla="*/ 17 h 38"/>
                  <a:gd name="T50" fmla="*/ 4 w 57"/>
                  <a:gd name="T51" fmla="*/ 19 h 38"/>
                  <a:gd name="T52" fmla="*/ 0 w 57"/>
                  <a:gd name="T53" fmla="*/ 21 h 38"/>
                  <a:gd name="T54" fmla="*/ 0 w 57"/>
                  <a:gd name="T55" fmla="*/ 23 h 38"/>
                  <a:gd name="T56" fmla="*/ 4 w 57"/>
                  <a:gd name="T57" fmla="*/ 27 h 38"/>
                  <a:gd name="T58" fmla="*/ 4 w 57"/>
                  <a:gd name="T59" fmla="*/ 31 h 38"/>
                  <a:gd name="T60" fmla="*/ 4 w 57"/>
                  <a:gd name="T61" fmla="*/ 33 h 38"/>
                  <a:gd name="T62" fmla="*/ 8 w 57"/>
                  <a:gd name="T63" fmla="*/ 36 h 38"/>
                  <a:gd name="T64" fmla="*/ 10 w 57"/>
                  <a:gd name="T65" fmla="*/ 38 h 38"/>
                  <a:gd name="T66" fmla="*/ 12 w 57"/>
                  <a:gd name="T67" fmla="*/ 36 h 38"/>
                  <a:gd name="T68" fmla="*/ 14 w 57"/>
                  <a:gd name="T69" fmla="*/ 31 h 38"/>
                  <a:gd name="T70" fmla="*/ 14 w 57"/>
                  <a:gd name="T71" fmla="*/ 29 h 38"/>
                  <a:gd name="T72" fmla="*/ 15 w 57"/>
                  <a:gd name="T73" fmla="*/ 27 h 38"/>
                  <a:gd name="T74" fmla="*/ 19 w 57"/>
                  <a:gd name="T75" fmla="*/ 27 h 38"/>
                  <a:gd name="T76" fmla="*/ 23 w 57"/>
                  <a:gd name="T77" fmla="*/ 27 h 38"/>
                  <a:gd name="T78" fmla="*/ 25 w 57"/>
                  <a:gd name="T79" fmla="*/ 29 h 38"/>
                  <a:gd name="T80" fmla="*/ 27 w 57"/>
                  <a:gd name="T81" fmla="*/ 29 h 38"/>
                  <a:gd name="T82" fmla="*/ 29 w 57"/>
                  <a:gd name="T83" fmla="*/ 27 h 38"/>
                  <a:gd name="T84" fmla="*/ 32 w 57"/>
                  <a:gd name="T85" fmla="*/ 25 h 38"/>
                  <a:gd name="T86" fmla="*/ 46 w 57"/>
                  <a:gd name="T87" fmla="*/ 25 h 38"/>
                  <a:gd name="T88" fmla="*/ 48 w 57"/>
                  <a:gd name="T89" fmla="*/ 27 h 38"/>
                  <a:gd name="T90" fmla="*/ 51 w 57"/>
                  <a:gd name="T91"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7" h="38">
                    <a:moveTo>
                      <a:pt x="51" y="29"/>
                    </a:moveTo>
                    <a:lnTo>
                      <a:pt x="53" y="29"/>
                    </a:lnTo>
                    <a:lnTo>
                      <a:pt x="53" y="29"/>
                    </a:lnTo>
                    <a:lnTo>
                      <a:pt x="53" y="27"/>
                    </a:lnTo>
                    <a:lnTo>
                      <a:pt x="57" y="25"/>
                    </a:lnTo>
                    <a:lnTo>
                      <a:pt x="57" y="23"/>
                    </a:lnTo>
                    <a:lnTo>
                      <a:pt x="57" y="21"/>
                    </a:lnTo>
                    <a:lnTo>
                      <a:pt x="55" y="19"/>
                    </a:lnTo>
                    <a:lnTo>
                      <a:pt x="51" y="17"/>
                    </a:lnTo>
                    <a:lnTo>
                      <a:pt x="50" y="16"/>
                    </a:lnTo>
                    <a:lnTo>
                      <a:pt x="42" y="16"/>
                    </a:lnTo>
                    <a:lnTo>
                      <a:pt x="40" y="14"/>
                    </a:lnTo>
                    <a:lnTo>
                      <a:pt x="38" y="12"/>
                    </a:lnTo>
                    <a:lnTo>
                      <a:pt x="40" y="12"/>
                    </a:lnTo>
                    <a:lnTo>
                      <a:pt x="42" y="12"/>
                    </a:lnTo>
                    <a:lnTo>
                      <a:pt x="44" y="12"/>
                    </a:lnTo>
                    <a:lnTo>
                      <a:pt x="42" y="10"/>
                    </a:lnTo>
                    <a:lnTo>
                      <a:pt x="40" y="10"/>
                    </a:lnTo>
                    <a:lnTo>
                      <a:pt x="38" y="10"/>
                    </a:lnTo>
                    <a:lnTo>
                      <a:pt x="36" y="10"/>
                    </a:lnTo>
                    <a:lnTo>
                      <a:pt x="34" y="10"/>
                    </a:lnTo>
                    <a:lnTo>
                      <a:pt x="34" y="8"/>
                    </a:lnTo>
                    <a:lnTo>
                      <a:pt x="34" y="6"/>
                    </a:lnTo>
                    <a:lnTo>
                      <a:pt x="32" y="4"/>
                    </a:lnTo>
                    <a:lnTo>
                      <a:pt x="32" y="4"/>
                    </a:lnTo>
                    <a:lnTo>
                      <a:pt x="31" y="4"/>
                    </a:lnTo>
                    <a:lnTo>
                      <a:pt x="29" y="4"/>
                    </a:lnTo>
                    <a:lnTo>
                      <a:pt x="27" y="4"/>
                    </a:lnTo>
                    <a:lnTo>
                      <a:pt x="21" y="2"/>
                    </a:lnTo>
                    <a:lnTo>
                      <a:pt x="19" y="0"/>
                    </a:lnTo>
                    <a:lnTo>
                      <a:pt x="17" y="0"/>
                    </a:lnTo>
                    <a:lnTo>
                      <a:pt x="15" y="0"/>
                    </a:lnTo>
                    <a:lnTo>
                      <a:pt x="14" y="0"/>
                    </a:lnTo>
                    <a:lnTo>
                      <a:pt x="12" y="0"/>
                    </a:lnTo>
                    <a:lnTo>
                      <a:pt x="6" y="0"/>
                    </a:lnTo>
                    <a:lnTo>
                      <a:pt x="6" y="2"/>
                    </a:lnTo>
                    <a:lnTo>
                      <a:pt x="2" y="4"/>
                    </a:lnTo>
                    <a:lnTo>
                      <a:pt x="4" y="6"/>
                    </a:lnTo>
                    <a:lnTo>
                      <a:pt x="4" y="6"/>
                    </a:lnTo>
                    <a:lnTo>
                      <a:pt x="4" y="8"/>
                    </a:lnTo>
                    <a:lnTo>
                      <a:pt x="4" y="10"/>
                    </a:lnTo>
                    <a:lnTo>
                      <a:pt x="4" y="12"/>
                    </a:lnTo>
                    <a:lnTo>
                      <a:pt x="4" y="12"/>
                    </a:lnTo>
                    <a:lnTo>
                      <a:pt x="4" y="12"/>
                    </a:lnTo>
                    <a:lnTo>
                      <a:pt x="6" y="14"/>
                    </a:lnTo>
                    <a:lnTo>
                      <a:pt x="4" y="14"/>
                    </a:lnTo>
                    <a:lnTo>
                      <a:pt x="4" y="16"/>
                    </a:lnTo>
                    <a:lnTo>
                      <a:pt x="2" y="16"/>
                    </a:lnTo>
                    <a:lnTo>
                      <a:pt x="2" y="17"/>
                    </a:lnTo>
                    <a:lnTo>
                      <a:pt x="4" y="17"/>
                    </a:lnTo>
                    <a:lnTo>
                      <a:pt x="4" y="19"/>
                    </a:lnTo>
                    <a:lnTo>
                      <a:pt x="4" y="19"/>
                    </a:lnTo>
                    <a:lnTo>
                      <a:pt x="2" y="21"/>
                    </a:lnTo>
                    <a:lnTo>
                      <a:pt x="0" y="21"/>
                    </a:lnTo>
                    <a:lnTo>
                      <a:pt x="0" y="23"/>
                    </a:lnTo>
                    <a:lnTo>
                      <a:pt x="0" y="23"/>
                    </a:lnTo>
                    <a:lnTo>
                      <a:pt x="2" y="25"/>
                    </a:lnTo>
                    <a:lnTo>
                      <a:pt x="4" y="27"/>
                    </a:lnTo>
                    <a:lnTo>
                      <a:pt x="4" y="29"/>
                    </a:lnTo>
                    <a:lnTo>
                      <a:pt x="4" y="31"/>
                    </a:lnTo>
                    <a:lnTo>
                      <a:pt x="4" y="33"/>
                    </a:lnTo>
                    <a:lnTo>
                      <a:pt x="4" y="33"/>
                    </a:lnTo>
                    <a:lnTo>
                      <a:pt x="6" y="36"/>
                    </a:lnTo>
                    <a:lnTo>
                      <a:pt x="8" y="36"/>
                    </a:lnTo>
                    <a:lnTo>
                      <a:pt x="8" y="38"/>
                    </a:lnTo>
                    <a:lnTo>
                      <a:pt x="10" y="38"/>
                    </a:lnTo>
                    <a:lnTo>
                      <a:pt x="10" y="36"/>
                    </a:lnTo>
                    <a:lnTo>
                      <a:pt x="12" y="36"/>
                    </a:lnTo>
                    <a:lnTo>
                      <a:pt x="14" y="31"/>
                    </a:lnTo>
                    <a:lnTo>
                      <a:pt x="14" y="31"/>
                    </a:lnTo>
                    <a:lnTo>
                      <a:pt x="14" y="29"/>
                    </a:lnTo>
                    <a:lnTo>
                      <a:pt x="14" y="29"/>
                    </a:lnTo>
                    <a:lnTo>
                      <a:pt x="15" y="29"/>
                    </a:lnTo>
                    <a:lnTo>
                      <a:pt x="15" y="27"/>
                    </a:lnTo>
                    <a:lnTo>
                      <a:pt x="17" y="27"/>
                    </a:lnTo>
                    <a:lnTo>
                      <a:pt x="19" y="27"/>
                    </a:lnTo>
                    <a:lnTo>
                      <a:pt x="21" y="27"/>
                    </a:lnTo>
                    <a:lnTo>
                      <a:pt x="23" y="27"/>
                    </a:lnTo>
                    <a:lnTo>
                      <a:pt x="23" y="29"/>
                    </a:lnTo>
                    <a:lnTo>
                      <a:pt x="25" y="29"/>
                    </a:lnTo>
                    <a:lnTo>
                      <a:pt x="27" y="29"/>
                    </a:lnTo>
                    <a:lnTo>
                      <a:pt x="27" y="29"/>
                    </a:lnTo>
                    <a:lnTo>
                      <a:pt x="29" y="27"/>
                    </a:lnTo>
                    <a:lnTo>
                      <a:pt x="29" y="27"/>
                    </a:lnTo>
                    <a:lnTo>
                      <a:pt x="31" y="27"/>
                    </a:lnTo>
                    <a:lnTo>
                      <a:pt x="32" y="25"/>
                    </a:lnTo>
                    <a:lnTo>
                      <a:pt x="36" y="25"/>
                    </a:lnTo>
                    <a:lnTo>
                      <a:pt x="46" y="25"/>
                    </a:lnTo>
                    <a:lnTo>
                      <a:pt x="48" y="25"/>
                    </a:lnTo>
                    <a:lnTo>
                      <a:pt x="48" y="27"/>
                    </a:lnTo>
                    <a:lnTo>
                      <a:pt x="50" y="27"/>
                    </a:lnTo>
                    <a:lnTo>
                      <a:pt x="51" y="29"/>
                    </a:lnTo>
                    <a:lnTo>
                      <a:pt x="51" y="29"/>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38" name="Freeform 1883">
                <a:extLst>
                  <a:ext uri="{FF2B5EF4-FFF2-40B4-BE49-F238E27FC236}">
                    <a16:creationId xmlns:a16="http://schemas.microsoft.com/office/drawing/2014/main" id="{47D368C1-DD55-10BD-721C-12CDF11F33A7}"/>
                  </a:ext>
                </a:extLst>
              </p:cNvPr>
              <p:cNvSpPr>
                <a:spLocks/>
              </p:cNvSpPr>
              <p:nvPr/>
            </p:nvSpPr>
            <p:spPr bwMode="auto">
              <a:xfrm>
                <a:off x="6401206" y="6185341"/>
                <a:ext cx="432413" cy="407936"/>
              </a:xfrm>
              <a:custGeom>
                <a:avLst/>
                <a:gdLst>
                  <a:gd name="T0" fmla="*/ 47 w 53"/>
                  <a:gd name="T1" fmla="*/ 46 h 50"/>
                  <a:gd name="T2" fmla="*/ 49 w 53"/>
                  <a:gd name="T3" fmla="*/ 44 h 50"/>
                  <a:gd name="T4" fmla="*/ 49 w 53"/>
                  <a:gd name="T5" fmla="*/ 42 h 50"/>
                  <a:gd name="T6" fmla="*/ 49 w 53"/>
                  <a:gd name="T7" fmla="*/ 38 h 50"/>
                  <a:gd name="T8" fmla="*/ 51 w 53"/>
                  <a:gd name="T9" fmla="*/ 36 h 50"/>
                  <a:gd name="T10" fmla="*/ 51 w 53"/>
                  <a:gd name="T11" fmla="*/ 35 h 50"/>
                  <a:gd name="T12" fmla="*/ 49 w 53"/>
                  <a:gd name="T13" fmla="*/ 35 h 50"/>
                  <a:gd name="T14" fmla="*/ 49 w 53"/>
                  <a:gd name="T15" fmla="*/ 35 h 50"/>
                  <a:gd name="T16" fmla="*/ 47 w 53"/>
                  <a:gd name="T17" fmla="*/ 31 h 50"/>
                  <a:gd name="T18" fmla="*/ 47 w 53"/>
                  <a:gd name="T19" fmla="*/ 29 h 50"/>
                  <a:gd name="T20" fmla="*/ 49 w 53"/>
                  <a:gd name="T21" fmla="*/ 27 h 50"/>
                  <a:gd name="T22" fmla="*/ 53 w 53"/>
                  <a:gd name="T23" fmla="*/ 25 h 50"/>
                  <a:gd name="T24" fmla="*/ 49 w 53"/>
                  <a:gd name="T25" fmla="*/ 23 h 50"/>
                  <a:gd name="T26" fmla="*/ 43 w 53"/>
                  <a:gd name="T27" fmla="*/ 18 h 50"/>
                  <a:gd name="T28" fmla="*/ 36 w 53"/>
                  <a:gd name="T29" fmla="*/ 4 h 50"/>
                  <a:gd name="T30" fmla="*/ 28 w 53"/>
                  <a:gd name="T31" fmla="*/ 6 h 50"/>
                  <a:gd name="T32" fmla="*/ 20 w 53"/>
                  <a:gd name="T33" fmla="*/ 2 h 50"/>
                  <a:gd name="T34" fmla="*/ 17 w 53"/>
                  <a:gd name="T35" fmla="*/ 2 h 50"/>
                  <a:gd name="T36" fmla="*/ 15 w 53"/>
                  <a:gd name="T37" fmla="*/ 2 h 50"/>
                  <a:gd name="T38" fmla="*/ 5 w 53"/>
                  <a:gd name="T39" fmla="*/ 0 h 50"/>
                  <a:gd name="T40" fmla="*/ 3 w 53"/>
                  <a:gd name="T41" fmla="*/ 0 h 50"/>
                  <a:gd name="T42" fmla="*/ 1 w 53"/>
                  <a:gd name="T43" fmla="*/ 2 h 50"/>
                  <a:gd name="T44" fmla="*/ 0 w 53"/>
                  <a:gd name="T45" fmla="*/ 4 h 50"/>
                  <a:gd name="T46" fmla="*/ 3 w 53"/>
                  <a:gd name="T47" fmla="*/ 8 h 50"/>
                  <a:gd name="T48" fmla="*/ 1 w 53"/>
                  <a:gd name="T49" fmla="*/ 16 h 50"/>
                  <a:gd name="T50" fmla="*/ 5 w 53"/>
                  <a:gd name="T51" fmla="*/ 19 h 50"/>
                  <a:gd name="T52" fmla="*/ 11 w 53"/>
                  <a:gd name="T53" fmla="*/ 23 h 50"/>
                  <a:gd name="T54" fmla="*/ 15 w 53"/>
                  <a:gd name="T55" fmla="*/ 23 h 50"/>
                  <a:gd name="T56" fmla="*/ 15 w 53"/>
                  <a:gd name="T57" fmla="*/ 19 h 50"/>
                  <a:gd name="T58" fmla="*/ 11 w 53"/>
                  <a:gd name="T59" fmla="*/ 14 h 50"/>
                  <a:gd name="T60" fmla="*/ 15 w 53"/>
                  <a:gd name="T61" fmla="*/ 18 h 50"/>
                  <a:gd name="T62" fmla="*/ 20 w 53"/>
                  <a:gd name="T63" fmla="*/ 21 h 50"/>
                  <a:gd name="T64" fmla="*/ 20 w 53"/>
                  <a:gd name="T65" fmla="*/ 23 h 50"/>
                  <a:gd name="T66" fmla="*/ 22 w 53"/>
                  <a:gd name="T67" fmla="*/ 25 h 50"/>
                  <a:gd name="T68" fmla="*/ 28 w 53"/>
                  <a:gd name="T69" fmla="*/ 29 h 50"/>
                  <a:gd name="T70" fmla="*/ 34 w 53"/>
                  <a:gd name="T71" fmla="*/ 33 h 50"/>
                  <a:gd name="T72" fmla="*/ 38 w 53"/>
                  <a:gd name="T73" fmla="*/ 38 h 50"/>
                  <a:gd name="T74" fmla="*/ 36 w 53"/>
                  <a:gd name="T75" fmla="*/ 40 h 50"/>
                  <a:gd name="T76" fmla="*/ 38 w 53"/>
                  <a:gd name="T77" fmla="*/ 42 h 50"/>
                  <a:gd name="T78" fmla="*/ 39 w 53"/>
                  <a:gd name="T79" fmla="*/ 44 h 50"/>
                  <a:gd name="T80" fmla="*/ 41 w 53"/>
                  <a:gd name="T81" fmla="*/ 42 h 50"/>
                  <a:gd name="T82" fmla="*/ 39 w 53"/>
                  <a:gd name="T83" fmla="*/ 40 h 50"/>
                  <a:gd name="T84" fmla="*/ 41 w 53"/>
                  <a:gd name="T85" fmla="*/ 40 h 50"/>
                  <a:gd name="T86" fmla="*/ 43 w 53"/>
                  <a:gd name="T87" fmla="*/ 42 h 50"/>
                  <a:gd name="T88" fmla="*/ 47 w 53"/>
                  <a:gd name="T89" fmla="*/ 50 h 50"/>
                  <a:gd name="T90" fmla="*/ 49 w 53"/>
                  <a:gd name="T9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3" h="50">
                    <a:moveTo>
                      <a:pt x="47" y="48"/>
                    </a:moveTo>
                    <a:lnTo>
                      <a:pt x="47" y="46"/>
                    </a:lnTo>
                    <a:lnTo>
                      <a:pt x="47" y="46"/>
                    </a:lnTo>
                    <a:lnTo>
                      <a:pt x="49" y="44"/>
                    </a:lnTo>
                    <a:lnTo>
                      <a:pt x="49" y="44"/>
                    </a:lnTo>
                    <a:lnTo>
                      <a:pt x="49" y="42"/>
                    </a:lnTo>
                    <a:lnTo>
                      <a:pt x="49" y="40"/>
                    </a:lnTo>
                    <a:lnTo>
                      <a:pt x="49" y="38"/>
                    </a:lnTo>
                    <a:lnTo>
                      <a:pt x="49" y="36"/>
                    </a:lnTo>
                    <a:lnTo>
                      <a:pt x="51" y="36"/>
                    </a:lnTo>
                    <a:lnTo>
                      <a:pt x="51" y="36"/>
                    </a:lnTo>
                    <a:lnTo>
                      <a:pt x="51" y="35"/>
                    </a:lnTo>
                    <a:lnTo>
                      <a:pt x="51" y="35"/>
                    </a:lnTo>
                    <a:lnTo>
                      <a:pt x="49" y="35"/>
                    </a:lnTo>
                    <a:lnTo>
                      <a:pt x="49" y="35"/>
                    </a:lnTo>
                    <a:lnTo>
                      <a:pt x="49" y="35"/>
                    </a:lnTo>
                    <a:lnTo>
                      <a:pt x="47" y="33"/>
                    </a:lnTo>
                    <a:lnTo>
                      <a:pt x="47" y="31"/>
                    </a:lnTo>
                    <a:lnTo>
                      <a:pt x="47" y="29"/>
                    </a:lnTo>
                    <a:lnTo>
                      <a:pt x="47" y="29"/>
                    </a:lnTo>
                    <a:lnTo>
                      <a:pt x="49" y="27"/>
                    </a:lnTo>
                    <a:lnTo>
                      <a:pt x="49" y="27"/>
                    </a:lnTo>
                    <a:lnTo>
                      <a:pt x="53" y="27"/>
                    </a:lnTo>
                    <a:lnTo>
                      <a:pt x="53" y="25"/>
                    </a:lnTo>
                    <a:lnTo>
                      <a:pt x="53" y="25"/>
                    </a:lnTo>
                    <a:lnTo>
                      <a:pt x="49" y="23"/>
                    </a:lnTo>
                    <a:lnTo>
                      <a:pt x="49" y="21"/>
                    </a:lnTo>
                    <a:lnTo>
                      <a:pt x="43" y="18"/>
                    </a:lnTo>
                    <a:lnTo>
                      <a:pt x="41" y="14"/>
                    </a:lnTo>
                    <a:lnTo>
                      <a:pt x="36" y="4"/>
                    </a:lnTo>
                    <a:lnTo>
                      <a:pt x="34" y="6"/>
                    </a:lnTo>
                    <a:lnTo>
                      <a:pt x="28" y="6"/>
                    </a:lnTo>
                    <a:lnTo>
                      <a:pt x="24" y="2"/>
                    </a:lnTo>
                    <a:lnTo>
                      <a:pt x="20" y="2"/>
                    </a:lnTo>
                    <a:lnTo>
                      <a:pt x="19" y="2"/>
                    </a:lnTo>
                    <a:lnTo>
                      <a:pt x="17" y="2"/>
                    </a:lnTo>
                    <a:lnTo>
                      <a:pt x="15" y="2"/>
                    </a:lnTo>
                    <a:lnTo>
                      <a:pt x="15" y="2"/>
                    </a:lnTo>
                    <a:lnTo>
                      <a:pt x="7" y="0"/>
                    </a:lnTo>
                    <a:lnTo>
                      <a:pt x="5" y="0"/>
                    </a:lnTo>
                    <a:lnTo>
                      <a:pt x="3" y="0"/>
                    </a:lnTo>
                    <a:lnTo>
                      <a:pt x="3" y="0"/>
                    </a:lnTo>
                    <a:lnTo>
                      <a:pt x="1" y="2"/>
                    </a:lnTo>
                    <a:lnTo>
                      <a:pt x="1" y="2"/>
                    </a:lnTo>
                    <a:lnTo>
                      <a:pt x="1" y="4"/>
                    </a:lnTo>
                    <a:lnTo>
                      <a:pt x="0" y="4"/>
                    </a:lnTo>
                    <a:lnTo>
                      <a:pt x="3" y="6"/>
                    </a:lnTo>
                    <a:lnTo>
                      <a:pt x="3" y="8"/>
                    </a:lnTo>
                    <a:lnTo>
                      <a:pt x="1" y="12"/>
                    </a:lnTo>
                    <a:lnTo>
                      <a:pt x="1" y="16"/>
                    </a:lnTo>
                    <a:lnTo>
                      <a:pt x="1" y="18"/>
                    </a:lnTo>
                    <a:lnTo>
                      <a:pt x="5" y="19"/>
                    </a:lnTo>
                    <a:lnTo>
                      <a:pt x="9" y="23"/>
                    </a:lnTo>
                    <a:lnTo>
                      <a:pt x="11" y="23"/>
                    </a:lnTo>
                    <a:lnTo>
                      <a:pt x="13" y="25"/>
                    </a:lnTo>
                    <a:lnTo>
                      <a:pt x="15" y="23"/>
                    </a:lnTo>
                    <a:lnTo>
                      <a:pt x="15" y="21"/>
                    </a:lnTo>
                    <a:lnTo>
                      <a:pt x="15" y="19"/>
                    </a:lnTo>
                    <a:lnTo>
                      <a:pt x="11" y="18"/>
                    </a:lnTo>
                    <a:lnTo>
                      <a:pt x="11" y="14"/>
                    </a:lnTo>
                    <a:lnTo>
                      <a:pt x="13" y="16"/>
                    </a:lnTo>
                    <a:lnTo>
                      <a:pt x="15" y="18"/>
                    </a:lnTo>
                    <a:lnTo>
                      <a:pt x="19" y="19"/>
                    </a:lnTo>
                    <a:lnTo>
                      <a:pt x="20" y="21"/>
                    </a:lnTo>
                    <a:lnTo>
                      <a:pt x="20" y="23"/>
                    </a:lnTo>
                    <a:lnTo>
                      <a:pt x="20" y="23"/>
                    </a:lnTo>
                    <a:lnTo>
                      <a:pt x="20" y="25"/>
                    </a:lnTo>
                    <a:lnTo>
                      <a:pt x="22" y="25"/>
                    </a:lnTo>
                    <a:lnTo>
                      <a:pt x="24" y="27"/>
                    </a:lnTo>
                    <a:lnTo>
                      <a:pt x="28" y="29"/>
                    </a:lnTo>
                    <a:lnTo>
                      <a:pt x="32" y="31"/>
                    </a:lnTo>
                    <a:lnTo>
                      <a:pt x="34" y="33"/>
                    </a:lnTo>
                    <a:lnTo>
                      <a:pt x="36" y="35"/>
                    </a:lnTo>
                    <a:lnTo>
                      <a:pt x="38" y="38"/>
                    </a:lnTo>
                    <a:lnTo>
                      <a:pt x="36" y="40"/>
                    </a:lnTo>
                    <a:lnTo>
                      <a:pt x="36" y="40"/>
                    </a:lnTo>
                    <a:lnTo>
                      <a:pt x="36" y="42"/>
                    </a:lnTo>
                    <a:lnTo>
                      <a:pt x="38" y="42"/>
                    </a:lnTo>
                    <a:lnTo>
                      <a:pt x="38" y="44"/>
                    </a:lnTo>
                    <a:lnTo>
                      <a:pt x="39" y="44"/>
                    </a:lnTo>
                    <a:lnTo>
                      <a:pt x="41" y="44"/>
                    </a:lnTo>
                    <a:lnTo>
                      <a:pt x="41" y="42"/>
                    </a:lnTo>
                    <a:lnTo>
                      <a:pt x="41" y="42"/>
                    </a:lnTo>
                    <a:lnTo>
                      <a:pt x="39" y="40"/>
                    </a:lnTo>
                    <a:lnTo>
                      <a:pt x="39" y="40"/>
                    </a:lnTo>
                    <a:lnTo>
                      <a:pt x="41" y="40"/>
                    </a:lnTo>
                    <a:lnTo>
                      <a:pt x="43" y="40"/>
                    </a:lnTo>
                    <a:lnTo>
                      <a:pt x="43" y="42"/>
                    </a:lnTo>
                    <a:lnTo>
                      <a:pt x="47" y="46"/>
                    </a:lnTo>
                    <a:lnTo>
                      <a:pt x="47" y="50"/>
                    </a:lnTo>
                    <a:lnTo>
                      <a:pt x="49" y="50"/>
                    </a:lnTo>
                    <a:lnTo>
                      <a:pt x="49" y="50"/>
                    </a:lnTo>
                    <a:lnTo>
                      <a:pt x="47" y="48"/>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39" name="Freeform 1884">
                <a:extLst>
                  <a:ext uri="{FF2B5EF4-FFF2-40B4-BE49-F238E27FC236}">
                    <a16:creationId xmlns:a16="http://schemas.microsoft.com/office/drawing/2014/main" id="{855C8704-A8AD-0961-3710-7D3C52D49899}"/>
                  </a:ext>
                </a:extLst>
              </p:cNvPr>
              <p:cNvSpPr>
                <a:spLocks/>
              </p:cNvSpPr>
              <p:nvPr/>
            </p:nvSpPr>
            <p:spPr bwMode="auto">
              <a:xfrm>
                <a:off x="6164602" y="5663185"/>
                <a:ext cx="587424" cy="571108"/>
              </a:xfrm>
              <a:custGeom>
                <a:avLst/>
                <a:gdLst>
                  <a:gd name="T0" fmla="*/ 36 w 72"/>
                  <a:gd name="T1" fmla="*/ 64 h 70"/>
                  <a:gd name="T2" fmla="*/ 44 w 72"/>
                  <a:gd name="T3" fmla="*/ 66 h 70"/>
                  <a:gd name="T4" fmla="*/ 48 w 72"/>
                  <a:gd name="T5" fmla="*/ 66 h 70"/>
                  <a:gd name="T6" fmla="*/ 53 w 72"/>
                  <a:gd name="T7" fmla="*/ 66 h 70"/>
                  <a:gd name="T8" fmla="*/ 63 w 72"/>
                  <a:gd name="T9" fmla="*/ 70 h 70"/>
                  <a:gd name="T10" fmla="*/ 63 w 72"/>
                  <a:gd name="T11" fmla="*/ 66 h 70"/>
                  <a:gd name="T12" fmla="*/ 65 w 72"/>
                  <a:gd name="T13" fmla="*/ 57 h 70"/>
                  <a:gd name="T14" fmla="*/ 65 w 72"/>
                  <a:gd name="T15" fmla="*/ 55 h 70"/>
                  <a:gd name="T16" fmla="*/ 63 w 72"/>
                  <a:gd name="T17" fmla="*/ 53 h 70"/>
                  <a:gd name="T18" fmla="*/ 63 w 72"/>
                  <a:gd name="T19" fmla="*/ 53 h 70"/>
                  <a:gd name="T20" fmla="*/ 63 w 72"/>
                  <a:gd name="T21" fmla="*/ 49 h 70"/>
                  <a:gd name="T22" fmla="*/ 65 w 72"/>
                  <a:gd name="T23" fmla="*/ 49 h 70"/>
                  <a:gd name="T24" fmla="*/ 65 w 72"/>
                  <a:gd name="T25" fmla="*/ 47 h 70"/>
                  <a:gd name="T26" fmla="*/ 65 w 72"/>
                  <a:gd name="T27" fmla="*/ 45 h 70"/>
                  <a:gd name="T28" fmla="*/ 65 w 72"/>
                  <a:gd name="T29" fmla="*/ 44 h 70"/>
                  <a:gd name="T30" fmla="*/ 65 w 72"/>
                  <a:gd name="T31" fmla="*/ 42 h 70"/>
                  <a:gd name="T32" fmla="*/ 67 w 72"/>
                  <a:gd name="T33" fmla="*/ 38 h 70"/>
                  <a:gd name="T34" fmla="*/ 67 w 72"/>
                  <a:gd name="T35" fmla="*/ 42 h 70"/>
                  <a:gd name="T36" fmla="*/ 67 w 72"/>
                  <a:gd name="T37" fmla="*/ 44 h 70"/>
                  <a:gd name="T38" fmla="*/ 67 w 72"/>
                  <a:gd name="T39" fmla="*/ 42 h 70"/>
                  <a:gd name="T40" fmla="*/ 68 w 72"/>
                  <a:gd name="T41" fmla="*/ 23 h 70"/>
                  <a:gd name="T42" fmla="*/ 70 w 72"/>
                  <a:gd name="T43" fmla="*/ 15 h 70"/>
                  <a:gd name="T44" fmla="*/ 72 w 72"/>
                  <a:gd name="T45" fmla="*/ 9 h 70"/>
                  <a:gd name="T46" fmla="*/ 70 w 72"/>
                  <a:gd name="T47" fmla="*/ 4 h 70"/>
                  <a:gd name="T48" fmla="*/ 70 w 72"/>
                  <a:gd name="T49" fmla="*/ 4 h 70"/>
                  <a:gd name="T50" fmla="*/ 70 w 72"/>
                  <a:gd name="T51" fmla="*/ 4 h 70"/>
                  <a:gd name="T52" fmla="*/ 70 w 72"/>
                  <a:gd name="T53" fmla="*/ 2 h 70"/>
                  <a:gd name="T54" fmla="*/ 72 w 72"/>
                  <a:gd name="T55" fmla="*/ 0 h 70"/>
                  <a:gd name="T56" fmla="*/ 53 w 72"/>
                  <a:gd name="T57" fmla="*/ 6 h 70"/>
                  <a:gd name="T58" fmla="*/ 49 w 72"/>
                  <a:gd name="T59" fmla="*/ 6 h 70"/>
                  <a:gd name="T60" fmla="*/ 48 w 72"/>
                  <a:gd name="T61" fmla="*/ 6 h 70"/>
                  <a:gd name="T62" fmla="*/ 46 w 72"/>
                  <a:gd name="T63" fmla="*/ 4 h 70"/>
                  <a:gd name="T64" fmla="*/ 44 w 72"/>
                  <a:gd name="T65" fmla="*/ 6 h 70"/>
                  <a:gd name="T66" fmla="*/ 44 w 72"/>
                  <a:gd name="T67" fmla="*/ 8 h 70"/>
                  <a:gd name="T68" fmla="*/ 40 w 72"/>
                  <a:gd name="T69" fmla="*/ 11 h 70"/>
                  <a:gd name="T70" fmla="*/ 38 w 72"/>
                  <a:gd name="T71" fmla="*/ 13 h 70"/>
                  <a:gd name="T72" fmla="*/ 32 w 72"/>
                  <a:gd name="T73" fmla="*/ 19 h 70"/>
                  <a:gd name="T74" fmla="*/ 27 w 72"/>
                  <a:gd name="T75" fmla="*/ 17 h 70"/>
                  <a:gd name="T76" fmla="*/ 25 w 72"/>
                  <a:gd name="T77" fmla="*/ 17 h 70"/>
                  <a:gd name="T78" fmla="*/ 23 w 72"/>
                  <a:gd name="T79" fmla="*/ 21 h 70"/>
                  <a:gd name="T80" fmla="*/ 17 w 72"/>
                  <a:gd name="T81" fmla="*/ 21 h 70"/>
                  <a:gd name="T82" fmla="*/ 15 w 72"/>
                  <a:gd name="T83" fmla="*/ 23 h 70"/>
                  <a:gd name="T84" fmla="*/ 15 w 72"/>
                  <a:gd name="T85" fmla="*/ 25 h 70"/>
                  <a:gd name="T86" fmla="*/ 15 w 72"/>
                  <a:gd name="T87" fmla="*/ 28 h 70"/>
                  <a:gd name="T88" fmla="*/ 15 w 72"/>
                  <a:gd name="T89" fmla="*/ 28 h 70"/>
                  <a:gd name="T90" fmla="*/ 12 w 72"/>
                  <a:gd name="T91" fmla="*/ 32 h 70"/>
                  <a:gd name="T92" fmla="*/ 6 w 72"/>
                  <a:gd name="T93" fmla="*/ 34 h 70"/>
                  <a:gd name="T94" fmla="*/ 2 w 72"/>
                  <a:gd name="T95" fmla="*/ 34 h 70"/>
                  <a:gd name="T96" fmla="*/ 2 w 72"/>
                  <a:gd name="T97" fmla="*/ 36 h 70"/>
                  <a:gd name="T98" fmla="*/ 13 w 72"/>
                  <a:gd name="T99" fmla="*/ 45 h 70"/>
                  <a:gd name="T100" fmla="*/ 19 w 72"/>
                  <a:gd name="T101" fmla="*/ 53 h 70"/>
                  <a:gd name="T102" fmla="*/ 29 w 72"/>
                  <a:gd name="T103" fmla="*/ 63 h 70"/>
                  <a:gd name="T104" fmla="*/ 32 w 72"/>
                  <a:gd name="T105"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2" h="70">
                    <a:moveTo>
                      <a:pt x="34" y="64"/>
                    </a:moveTo>
                    <a:lnTo>
                      <a:pt x="36" y="64"/>
                    </a:lnTo>
                    <a:lnTo>
                      <a:pt x="44" y="66"/>
                    </a:lnTo>
                    <a:lnTo>
                      <a:pt x="44" y="66"/>
                    </a:lnTo>
                    <a:lnTo>
                      <a:pt x="46" y="66"/>
                    </a:lnTo>
                    <a:lnTo>
                      <a:pt x="48" y="66"/>
                    </a:lnTo>
                    <a:lnTo>
                      <a:pt x="49" y="66"/>
                    </a:lnTo>
                    <a:lnTo>
                      <a:pt x="53" y="66"/>
                    </a:lnTo>
                    <a:lnTo>
                      <a:pt x="57" y="70"/>
                    </a:lnTo>
                    <a:lnTo>
                      <a:pt x="63" y="70"/>
                    </a:lnTo>
                    <a:lnTo>
                      <a:pt x="65" y="68"/>
                    </a:lnTo>
                    <a:lnTo>
                      <a:pt x="63" y="66"/>
                    </a:lnTo>
                    <a:lnTo>
                      <a:pt x="63" y="63"/>
                    </a:lnTo>
                    <a:lnTo>
                      <a:pt x="65" y="57"/>
                    </a:lnTo>
                    <a:lnTo>
                      <a:pt x="65" y="55"/>
                    </a:lnTo>
                    <a:lnTo>
                      <a:pt x="65" y="55"/>
                    </a:lnTo>
                    <a:lnTo>
                      <a:pt x="65" y="53"/>
                    </a:lnTo>
                    <a:lnTo>
                      <a:pt x="63" y="53"/>
                    </a:lnTo>
                    <a:lnTo>
                      <a:pt x="63" y="53"/>
                    </a:lnTo>
                    <a:lnTo>
                      <a:pt x="63" y="53"/>
                    </a:lnTo>
                    <a:lnTo>
                      <a:pt x="63" y="51"/>
                    </a:lnTo>
                    <a:lnTo>
                      <a:pt x="63" y="49"/>
                    </a:lnTo>
                    <a:lnTo>
                      <a:pt x="63" y="49"/>
                    </a:lnTo>
                    <a:lnTo>
                      <a:pt x="65" y="49"/>
                    </a:lnTo>
                    <a:lnTo>
                      <a:pt x="65" y="49"/>
                    </a:lnTo>
                    <a:lnTo>
                      <a:pt x="65" y="47"/>
                    </a:lnTo>
                    <a:lnTo>
                      <a:pt x="65" y="45"/>
                    </a:lnTo>
                    <a:lnTo>
                      <a:pt x="65" y="45"/>
                    </a:lnTo>
                    <a:lnTo>
                      <a:pt x="65" y="44"/>
                    </a:lnTo>
                    <a:lnTo>
                      <a:pt x="65" y="44"/>
                    </a:lnTo>
                    <a:lnTo>
                      <a:pt x="65" y="42"/>
                    </a:lnTo>
                    <a:lnTo>
                      <a:pt x="65" y="42"/>
                    </a:lnTo>
                    <a:lnTo>
                      <a:pt x="65" y="40"/>
                    </a:lnTo>
                    <a:lnTo>
                      <a:pt x="67" y="38"/>
                    </a:lnTo>
                    <a:lnTo>
                      <a:pt x="67" y="40"/>
                    </a:lnTo>
                    <a:lnTo>
                      <a:pt x="67" y="42"/>
                    </a:lnTo>
                    <a:lnTo>
                      <a:pt x="65" y="42"/>
                    </a:lnTo>
                    <a:lnTo>
                      <a:pt x="67" y="44"/>
                    </a:lnTo>
                    <a:lnTo>
                      <a:pt x="67" y="44"/>
                    </a:lnTo>
                    <a:lnTo>
                      <a:pt x="67" y="42"/>
                    </a:lnTo>
                    <a:lnTo>
                      <a:pt x="67" y="26"/>
                    </a:lnTo>
                    <a:lnTo>
                      <a:pt x="68" y="23"/>
                    </a:lnTo>
                    <a:lnTo>
                      <a:pt x="68" y="19"/>
                    </a:lnTo>
                    <a:lnTo>
                      <a:pt x="70" y="15"/>
                    </a:lnTo>
                    <a:lnTo>
                      <a:pt x="72" y="13"/>
                    </a:lnTo>
                    <a:lnTo>
                      <a:pt x="72" y="9"/>
                    </a:lnTo>
                    <a:lnTo>
                      <a:pt x="70" y="6"/>
                    </a:lnTo>
                    <a:lnTo>
                      <a:pt x="70" y="4"/>
                    </a:lnTo>
                    <a:lnTo>
                      <a:pt x="70" y="4"/>
                    </a:lnTo>
                    <a:lnTo>
                      <a:pt x="70" y="4"/>
                    </a:lnTo>
                    <a:lnTo>
                      <a:pt x="68" y="4"/>
                    </a:lnTo>
                    <a:lnTo>
                      <a:pt x="70" y="4"/>
                    </a:lnTo>
                    <a:lnTo>
                      <a:pt x="70" y="2"/>
                    </a:lnTo>
                    <a:lnTo>
                      <a:pt x="70" y="2"/>
                    </a:lnTo>
                    <a:lnTo>
                      <a:pt x="70" y="4"/>
                    </a:lnTo>
                    <a:lnTo>
                      <a:pt x="72" y="0"/>
                    </a:lnTo>
                    <a:lnTo>
                      <a:pt x="68" y="2"/>
                    </a:lnTo>
                    <a:lnTo>
                      <a:pt x="53" y="6"/>
                    </a:lnTo>
                    <a:lnTo>
                      <a:pt x="51" y="6"/>
                    </a:lnTo>
                    <a:lnTo>
                      <a:pt x="49" y="6"/>
                    </a:lnTo>
                    <a:lnTo>
                      <a:pt x="48" y="6"/>
                    </a:lnTo>
                    <a:lnTo>
                      <a:pt x="48" y="6"/>
                    </a:lnTo>
                    <a:lnTo>
                      <a:pt x="48" y="4"/>
                    </a:lnTo>
                    <a:lnTo>
                      <a:pt x="46" y="4"/>
                    </a:lnTo>
                    <a:lnTo>
                      <a:pt x="44" y="4"/>
                    </a:lnTo>
                    <a:lnTo>
                      <a:pt x="44" y="6"/>
                    </a:lnTo>
                    <a:lnTo>
                      <a:pt x="44" y="6"/>
                    </a:lnTo>
                    <a:lnTo>
                      <a:pt x="44" y="8"/>
                    </a:lnTo>
                    <a:lnTo>
                      <a:pt x="42" y="8"/>
                    </a:lnTo>
                    <a:lnTo>
                      <a:pt x="40" y="11"/>
                    </a:lnTo>
                    <a:lnTo>
                      <a:pt x="40" y="11"/>
                    </a:lnTo>
                    <a:lnTo>
                      <a:pt x="38" y="13"/>
                    </a:lnTo>
                    <a:lnTo>
                      <a:pt x="34" y="17"/>
                    </a:lnTo>
                    <a:lnTo>
                      <a:pt x="32" y="19"/>
                    </a:lnTo>
                    <a:lnTo>
                      <a:pt x="30" y="19"/>
                    </a:lnTo>
                    <a:lnTo>
                      <a:pt x="27" y="17"/>
                    </a:lnTo>
                    <a:lnTo>
                      <a:pt x="25" y="17"/>
                    </a:lnTo>
                    <a:lnTo>
                      <a:pt x="25" y="17"/>
                    </a:lnTo>
                    <a:lnTo>
                      <a:pt x="23" y="21"/>
                    </a:lnTo>
                    <a:lnTo>
                      <a:pt x="23" y="21"/>
                    </a:lnTo>
                    <a:lnTo>
                      <a:pt x="21" y="21"/>
                    </a:lnTo>
                    <a:lnTo>
                      <a:pt x="17" y="21"/>
                    </a:lnTo>
                    <a:lnTo>
                      <a:pt x="15" y="21"/>
                    </a:lnTo>
                    <a:lnTo>
                      <a:pt x="15" y="23"/>
                    </a:lnTo>
                    <a:lnTo>
                      <a:pt x="15" y="25"/>
                    </a:lnTo>
                    <a:lnTo>
                      <a:pt x="15" y="25"/>
                    </a:lnTo>
                    <a:lnTo>
                      <a:pt x="15" y="26"/>
                    </a:lnTo>
                    <a:lnTo>
                      <a:pt x="15" y="28"/>
                    </a:lnTo>
                    <a:lnTo>
                      <a:pt x="15" y="28"/>
                    </a:lnTo>
                    <a:lnTo>
                      <a:pt x="15" y="28"/>
                    </a:lnTo>
                    <a:lnTo>
                      <a:pt x="13" y="28"/>
                    </a:lnTo>
                    <a:lnTo>
                      <a:pt x="12" y="32"/>
                    </a:lnTo>
                    <a:lnTo>
                      <a:pt x="10" y="34"/>
                    </a:lnTo>
                    <a:lnTo>
                      <a:pt x="6" y="34"/>
                    </a:lnTo>
                    <a:lnTo>
                      <a:pt x="4" y="34"/>
                    </a:lnTo>
                    <a:lnTo>
                      <a:pt x="2" y="34"/>
                    </a:lnTo>
                    <a:lnTo>
                      <a:pt x="0" y="34"/>
                    </a:lnTo>
                    <a:lnTo>
                      <a:pt x="2" y="36"/>
                    </a:lnTo>
                    <a:lnTo>
                      <a:pt x="2" y="36"/>
                    </a:lnTo>
                    <a:lnTo>
                      <a:pt x="13" y="45"/>
                    </a:lnTo>
                    <a:lnTo>
                      <a:pt x="15" y="47"/>
                    </a:lnTo>
                    <a:lnTo>
                      <a:pt x="19" y="53"/>
                    </a:lnTo>
                    <a:lnTo>
                      <a:pt x="21" y="55"/>
                    </a:lnTo>
                    <a:lnTo>
                      <a:pt x="29" y="63"/>
                    </a:lnTo>
                    <a:lnTo>
                      <a:pt x="32" y="64"/>
                    </a:lnTo>
                    <a:lnTo>
                      <a:pt x="32" y="64"/>
                    </a:lnTo>
                    <a:lnTo>
                      <a:pt x="34" y="64"/>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40" name="Freeform 1885">
                <a:extLst>
                  <a:ext uri="{FF2B5EF4-FFF2-40B4-BE49-F238E27FC236}">
                    <a16:creationId xmlns:a16="http://schemas.microsoft.com/office/drawing/2014/main" id="{00204F07-0391-F4C6-2344-1760673350D2}"/>
                  </a:ext>
                </a:extLst>
              </p:cNvPr>
              <p:cNvSpPr>
                <a:spLocks/>
              </p:cNvSpPr>
              <p:nvPr/>
            </p:nvSpPr>
            <p:spPr bwMode="auto">
              <a:xfrm>
                <a:off x="9827854" y="5891626"/>
                <a:ext cx="32634" cy="32634"/>
              </a:xfrm>
              <a:custGeom>
                <a:avLst/>
                <a:gdLst>
                  <a:gd name="T0" fmla="*/ 0 w 4"/>
                  <a:gd name="T1" fmla="*/ 2 h 4"/>
                  <a:gd name="T2" fmla="*/ 0 w 4"/>
                  <a:gd name="T3" fmla="*/ 4 h 4"/>
                  <a:gd name="T4" fmla="*/ 2 w 4"/>
                  <a:gd name="T5" fmla="*/ 4 h 4"/>
                  <a:gd name="T6" fmla="*/ 2 w 4"/>
                  <a:gd name="T7" fmla="*/ 4 h 4"/>
                  <a:gd name="T8" fmla="*/ 4 w 4"/>
                  <a:gd name="T9" fmla="*/ 2 h 4"/>
                  <a:gd name="T10" fmla="*/ 0 w 4"/>
                  <a:gd name="T11" fmla="*/ 0 h 4"/>
                  <a:gd name="T12" fmla="*/ 0 w 4"/>
                  <a:gd name="T13" fmla="*/ 0 h 4"/>
                  <a:gd name="T14" fmla="*/ 0 w 4"/>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0" y="2"/>
                    </a:moveTo>
                    <a:lnTo>
                      <a:pt x="0" y="4"/>
                    </a:lnTo>
                    <a:lnTo>
                      <a:pt x="2" y="4"/>
                    </a:lnTo>
                    <a:lnTo>
                      <a:pt x="2" y="4"/>
                    </a:lnTo>
                    <a:lnTo>
                      <a:pt x="4" y="2"/>
                    </a:lnTo>
                    <a:lnTo>
                      <a:pt x="0" y="0"/>
                    </a:lnTo>
                    <a:lnTo>
                      <a:pt x="0" y="0"/>
                    </a:lnTo>
                    <a:lnTo>
                      <a:pt x="0" y="2"/>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41" name="Freeform 1886">
                <a:extLst>
                  <a:ext uri="{FF2B5EF4-FFF2-40B4-BE49-F238E27FC236}">
                    <a16:creationId xmlns:a16="http://schemas.microsoft.com/office/drawing/2014/main" id="{9FBA3D71-92F0-FC0D-55BD-5326A1F5F3FF}"/>
                  </a:ext>
                </a:extLst>
              </p:cNvPr>
              <p:cNvSpPr>
                <a:spLocks noEditPoints="1"/>
              </p:cNvSpPr>
              <p:nvPr/>
            </p:nvSpPr>
            <p:spPr bwMode="auto">
              <a:xfrm>
                <a:off x="5952477" y="5459219"/>
                <a:ext cx="799551" cy="481367"/>
              </a:xfrm>
              <a:custGeom>
                <a:avLst/>
                <a:gdLst>
                  <a:gd name="T0" fmla="*/ 32 w 98"/>
                  <a:gd name="T1" fmla="*/ 57 h 59"/>
                  <a:gd name="T2" fmla="*/ 30 w 98"/>
                  <a:gd name="T3" fmla="*/ 53 h 59"/>
                  <a:gd name="T4" fmla="*/ 24 w 98"/>
                  <a:gd name="T5" fmla="*/ 51 h 59"/>
                  <a:gd name="T6" fmla="*/ 26 w 98"/>
                  <a:gd name="T7" fmla="*/ 46 h 59"/>
                  <a:gd name="T8" fmla="*/ 22 w 98"/>
                  <a:gd name="T9" fmla="*/ 44 h 59"/>
                  <a:gd name="T10" fmla="*/ 20 w 98"/>
                  <a:gd name="T11" fmla="*/ 44 h 59"/>
                  <a:gd name="T12" fmla="*/ 19 w 98"/>
                  <a:gd name="T13" fmla="*/ 44 h 59"/>
                  <a:gd name="T14" fmla="*/ 15 w 98"/>
                  <a:gd name="T15" fmla="*/ 44 h 59"/>
                  <a:gd name="T16" fmla="*/ 13 w 98"/>
                  <a:gd name="T17" fmla="*/ 42 h 59"/>
                  <a:gd name="T18" fmla="*/ 9 w 98"/>
                  <a:gd name="T19" fmla="*/ 40 h 59"/>
                  <a:gd name="T20" fmla="*/ 5 w 98"/>
                  <a:gd name="T21" fmla="*/ 36 h 59"/>
                  <a:gd name="T22" fmla="*/ 0 w 98"/>
                  <a:gd name="T23" fmla="*/ 34 h 59"/>
                  <a:gd name="T24" fmla="*/ 2 w 98"/>
                  <a:gd name="T25" fmla="*/ 33 h 59"/>
                  <a:gd name="T26" fmla="*/ 3 w 98"/>
                  <a:gd name="T27" fmla="*/ 29 h 59"/>
                  <a:gd name="T28" fmla="*/ 3 w 98"/>
                  <a:gd name="T29" fmla="*/ 25 h 59"/>
                  <a:gd name="T30" fmla="*/ 19 w 98"/>
                  <a:gd name="T31" fmla="*/ 14 h 59"/>
                  <a:gd name="T32" fmla="*/ 24 w 98"/>
                  <a:gd name="T33" fmla="*/ 12 h 59"/>
                  <a:gd name="T34" fmla="*/ 28 w 98"/>
                  <a:gd name="T35" fmla="*/ 12 h 59"/>
                  <a:gd name="T36" fmla="*/ 30 w 98"/>
                  <a:gd name="T37" fmla="*/ 12 h 59"/>
                  <a:gd name="T38" fmla="*/ 45 w 98"/>
                  <a:gd name="T39" fmla="*/ 12 h 59"/>
                  <a:gd name="T40" fmla="*/ 53 w 98"/>
                  <a:gd name="T41" fmla="*/ 12 h 59"/>
                  <a:gd name="T42" fmla="*/ 55 w 98"/>
                  <a:gd name="T43" fmla="*/ 8 h 59"/>
                  <a:gd name="T44" fmla="*/ 68 w 98"/>
                  <a:gd name="T45" fmla="*/ 10 h 59"/>
                  <a:gd name="T46" fmla="*/ 72 w 98"/>
                  <a:gd name="T47" fmla="*/ 10 h 59"/>
                  <a:gd name="T48" fmla="*/ 77 w 98"/>
                  <a:gd name="T49" fmla="*/ 12 h 59"/>
                  <a:gd name="T50" fmla="*/ 81 w 98"/>
                  <a:gd name="T51" fmla="*/ 12 h 59"/>
                  <a:gd name="T52" fmla="*/ 89 w 98"/>
                  <a:gd name="T53" fmla="*/ 19 h 59"/>
                  <a:gd name="T54" fmla="*/ 85 w 98"/>
                  <a:gd name="T55" fmla="*/ 17 h 59"/>
                  <a:gd name="T56" fmla="*/ 85 w 98"/>
                  <a:gd name="T57" fmla="*/ 19 h 59"/>
                  <a:gd name="T58" fmla="*/ 89 w 98"/>
                  <a:gd name="T59" fmla="*/ 21 h 59"/>
                  <a:gd name="T60" fmla="*/ 91 w 98"/>
                  <a:gd name="T61" fmla="*/ 21 h 59"/>
                  <a:gd name="T62" fmla="*/ 93 w 98"/>
                  <a:gd name="T63" fmla="*/ 21 h 59"/>
                  <a:gd name="T64" fmla="*/ 91 w 98"/>
                  <a:gd name="T65" fmla="*/ 19 h 59"/>
                  <a:gd name="T66" fmla="*/ 96 w 98"/>
                  <a:gd name="T67" fmla="*/ 25 h 59"/>
                  <a:gd name="T68" fmla="*/ 79 w 98"/>
                  <a:gd name="T69" fmla="*/ 31 h 59"/>
                  <a:gd name="T70" fmla="*/ 74 w 98"/>
                  <a:gd name="T71" fmla="*/ 31 h 59"/>
                  <a:gd name="T72" fmla="*/ 72 w 98"/>
                  <a:gd name="T73" fmla="*/ 29 h 59"/>
                  <a:gd name="T74" fmla="*/ 70 w 98"/>
                  <a:gd name="T75" fmla="*/ 31 h 59"/>
                  <a:gd name="T76" fmla="*/ 66 w 98"/>
                  <a:gd name="T77" fmla="*/ 36 h 59"/>
                  <a:gd name="T78" fmla="*/ 60 w 98"/>
                  <a:gd name="T79" fmla="*/ 42 h 59"/>
                  <a:gd name="T80" fmla="*/ 53 w 98"/>
                  <a:gd name="T81" fmla="*/ 42 h 59"/>
                  <a:gd name="T82" fmla="*/ 49 w 98"/>
                  <a:gd name="T83" fmla="*/ 46 h 59"/>
                  <a:gd name="T84" fmla="*/ 43 w 98"/>
                  <a:gd name="T85" fmla="*/ 46 h 59"/>
                  <a:gd name="T86" fmla="*/ 41 w 98"/>
                  <a:gd name="T87" fmla="*/ 50 h 59"/>
                  <a:gd name="T88" fmla="*/ 41 w 98"/>
                  <a:gd name="T89" fmla="*/ 53 h 59"/>
                  <a:gd name="T90" fmla="*/ 39 w 98"/>
                  <a:gd name="T91" fmla="*/ 53 h 59"/>
                  <a:gd name="T92" fmla="*/ 55 w 98"/>
                  <a:gd name="T93" fmla="*/ 0 h 59"/>
                  <a:gd name="T94" fmla="*/ 55 w 98"/>
                  <a:gd name="T95" fmla="*/ 2 h 59"/>
                  <a:gd name="T96" fmla="*/ 55 w 98"/>
                  <a:gd name="T97" fmla="*/ 0 h 59"/>
                  <a:gd name="T98" fmla="*/ 43 w 98"/>
                  <a:gd name="T99" fmla="*/ 4 h 59"/>
                  <a:gd name="T100" fmla="*/ 47 w 98"/>
                  <a:gd name="T101" fmla="*/ 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8" h="59">
                    <a:moveTo>
                      <a:pt x="36" y="59"/>
                    </a:moveTo>
                    <a:lnTo>
                      <a:pt x="32" y="59"/>
                    </a:lnTo>
                    <a:lnTo>
                      <a:pt x="32" y="57"/>
                    </a:lnTo>
                    <a:lnTo>
                      <a:pt x="32" y="55"/>
                    </a:lnTo>
                    <a:lnTo>
                      <a:pt x="30" y="55"/>
                    </a:lnTo>
                    <a:lnTo>
                      <a:pt x="30" y="53"/>
                    </a:lnTo>
                    <a:lnTo>
                      <a:pt x="28" y="53"/>
                    </a:lnTo>
                    <a:lnTo>
                      <a:pt x="26" y="53"/>
                    </a:lnTo>
                    <a:lnTo>
                      <a:pt x="24" y="51"/>
                    </a:lnTo>
                    <a:lnTo>
                      <a:pt x="26" y="51"/>
                    </a:lnTo>
                    <a:lnTo>
                      <a:pt x="26" y="48"/>
                    </a:lnTo>
                    <a:lnTo>
                      <a:pt x="26" y="46"/>
                    </a:lnTo>
                    <a:lnTo>
                      <a:pt x="24" y="44"/>
                    </a:lnTo>
                    <a:lnTo>
                      <a:pt x="24" y="44"/>
                    </a:lnTo>
                    <a:lnTo>
                      <a:pt x="22" y="44"/>
                    </a:lnTo>
                    <a:lnTo>
                      <a:pt x="22" y="44"/>
                    </a:lnTo>
                    <a:lnTo>
                      <a:pt x="22" y="44"/>
                    </a:lnTo>
                    <a:lnTo>
                      <a:pt x="20" y="44"/>
                    </a:lnTo>
                    <a:lnTo>
                      <a:pt x="20" y="44"/>
                    </a:lnTo>
                    <a:lnTo>
                      <a:pt x="20" y="42"/>
                    </a:lnTo>
                    <a:lnTo>
                      <a:pt x="19" y="44"/>
                    </a:lnTo>
                    <a:lnTo>
                      <a:pt x="17" y="44"/>
                    </a:lnTo>
                    <a:lnTo>
                      <a:pt x="15" y="44"/>
                    </a:lnTo>
                    <a:lnTo>
                      <a:pt x="15" y="44"/>
                    </a:lnTo>
                    <a:lnTo>
                      <a:pt x="13" y="44"/>
                    </a:lnTo>
                    <a:lnTo>
                      <a:pt x="13" y="44"/>
                    </a:lnTo>
                    <a:lnTo>
                      <a:pt x="13" y="42"/>
                    </a:lnTo>
                    <a:lnTo>
                      <a:pt x="11" y="42"/>
                    </a:lnTo>
                    <a:lnTo>
                      <a:pt x="9" y="40"/>
                    </a:lnTo>
                    <a:lnTo>
                      <a:pt x="9" y="40"/>
                    </a:lnTo>
                    <a:lnTo>
                      <a:pt x="7" y="40"/>
                    </a:lnTo>
                    <a:lnTo>
                      <a:pt x="5" y="38"/>
                    </a:lnTo>
                    <a:lnTo>
                      <a:pt x="5" y="36"/>
                    </a:lnTo>
                    <a:lnTo>
                      <a:pt x="3" y="36"/>
                    </a:lnTo>
                    <a:lnTo>
                      <a:pt x="0" y="34"/>
                    </a:lnTo>
                    <a:lnTo>
                      <a:pt x="0" y="34"/>
                    </a:lnTo>
                    <a:lnTo>
                      <a:pt x="2" y="33"/>
                    </a:lnTo>
                    <a:lnTo>
                      <a:pt x="2" y="33"/>
                    </a:lnTo>
                    <a:lnTo>
                      <a:pt x="2" y="33"/>
                    </a:lnTo>
                    <a:lnTo>
                      <a:pt x="3" y="31"/>
                    </a:lnTo>
                    <a:lnTo>
                      <a:pt x="2" y="31"/>
                    </a:lnTo>
                    <a:lnTo>
                      <a:pt x="3" y="29"/>
                    </a:lnTo>
                    <a:lnTo>
                      <a:pt x="3" y="27"/>
                    </a:lnTo>
                    <a:lnTo>
                      <a:pt x="3" y="25"/>
                    </a:lnTo>
                    <a:lnTo>
                      <a:pt x="3" y="25"/>
                    </a:lnTo>
                    <a:lnTo>
                      <a:pt x="5" y="23"/>
                    </a:lnTo>
                    <a:lnTo>
                      <a:pt x="11" y="19"/>
                    </a:lnTo>
                    <a:lnTo>
                      <a:pt x="19" y="14"/>
                    </a:lnTo>
                    <a:lnTo>
                      <a:pt x="20" y="14"/>
                    </a:lnTo>
                    <a:lnTo>
                      <a:pt x="22" y="12"/>
                    </a:lnTo>
                    <a:lnTo>
                      <a:pt x="24" y="12"/>
                    </a:lnTo>
                    <a:lnTo>
                      <a:pt x="26" y="10"/>
                    </a:lnTo>
                    <a:lnTo>
                      <a:pt x="26" y="12"/>
                    </a:lnTo>
                    <a:lnTo>
                      <a:pt x="28" y="12"/>
                    </a:lnTo>
                    <a:lnTo>
                      <a:pt x="28" y="12"/>
                    </a:lnTo>
                    <a:lnTo>
                      <a:pt x="30" y="12"/>
                    </a:lnTo>
                    <a:lnTo>
                      <a:pt x="30" y="12"/>
                    </a:lnTo>
                    <a:lnTo>
                      <a:pt x="34" y="12"/>
                    </a:lnTo>
                    <a:lnTo>
                      <a:pt x="41" y="12"/>
                    </a:lnTo>
                    <a:lnTo>
                      <a:pt x="45" y="12"/>
                    </a:lnTo>
                    <a:lnTo>
                      <a:pt x="47" y="12"/>
                    </a:lnTo>
                    <a:lnTo>
                      <a:pt x="49" y="12"/>
                    </a:lnTo>
                    <a:lnTo>
                      <a:pt x="53" y="12"/>
                    </a:lnTo>
                    <a:lnTo>
                      <a:pt x="55" y="10"/>
                    </a:lnTo>
                    <a:lnTo>
                      <a:pt x="55" y="10"/>
                    </a:lnTo>
                    <a:lnTo>
                      <a:pt x="55" y="8"/>
                    </a:lnTo>
                    <a:lnTo>
                      <a:pt x="56" y="10"/>
                    </a:lnTo>
                    <a:lnTo>
                      <a:pt x="64" y="10"/>
                    </a:lnTo>
                    <a:lnTo>
                      <a:pt x="68" y="10"/>
                    </a:lnTo>
                    <a:lnTo>
                      <a:pt x="70" y="10"/>
                    </a:lnTo>
                    <a:lnTo>
                      <a:pt x="72" y="10"/>
                    </a:lnTo>
                    <a:lnTo>
                      <a:pt x="72" y="10"/>
                    </a:lnTo>
                    <a:lnTo>
                      <a:pt x="74" y="10"/>
                    </a:lnTo>
                    <a:lnTo>
                      <a:pt x="77" y="12"/>
                    </a:lnTo>
                    <a:lnTo>
                      <a:pt x="77" y="12"/>
                    </a:lnTo>
                    <a:lnTo>
                      <a:pt x="79" y="12"/>
                    </a:lnTo>
                    <a:lnTo>
                      <a:pt x="77" y="12"/>
                    </a:lnTo>
                    <a:lnTo>
                      <a:pt x="81" y="12"/>
                    </a:lnTo>
                    <a:lnTo>
                      <a:pt x="85" y="14"/>
                    </a:lnTo>
                    <a:lnTo>
                      <a:pt x="87" y="15"/>
                    </a:lnTo>
                    <a:lnTo>
                      <a:pt x="89" y="19"/>
                    </a:lnTo>
                    <a:lnTo>
                      <a:pt x="89" y="17"/>
                    </a:lnTo>
                    <a:lnTo>
                      <a:pt x="87" y="17"/>
                    </a:lnTo>
                    <a:lnTo>
                      <a:pt x="85" y="17"/>
                    </a:lnTo>
                    <a:lnTo>
                      <a:pt x="83" y="17"/>
                    </a:lnTo>
                    <a:lnTo>
                      <a:pt x="85" y="19"/>
                    </a:lnTo>
                    <a:lnTo>
                      <a:pt x="85" y="19"/>
                    </a:lnTo>
                    <a:lnTo>
                      <a:pt x="85" y="19"/>
                    </a:lnTo>
                    <a:lnTo>
                      <a:pt x="87" y="19"/>
                    </a:lnTo>
                    <a:lnTo>
                      <a:pt x="89" y="21"/>
                    </a:lnTo>
                    <a:lnTo>
                      <a:pt x="91" y="21"/>
                    </a:lnTo>
                    <a:lnTo>
                      <a:pt x="91" y="21"/>
                    </a:lnTo>
                    <a:lnTo>
                      <a:pt x="91" y="21"/>
                    </a:lnTo>
                    <a:lnTo>
                      <a:pt x="93" y="21"/>
                    </a:lnTo>
                    <a:lnTo>
                      <a:pt x="94" y="21"/>
                    </a:lnTo>
                    <a:lnTo>
                      <a:pt x="93" y="21"/>
                    </a:lnTo>
                    <a:lnTo>
                      <a:pt x="93" y="21"/>
                    </a:lnTo>
                    <a:lnTo>
                      <a:pt x="91" y="19"/>
                    </a:lnTo>
                    <a:lnTo>
                      <a:pt x="91" y="19"/>
                    </a:lnTo>
                    <a:lnTo>
                      <a:pt x="93" y="21"/>
                    </a:lnTo>
                    <a:lnTo>
                      <a:pt x="94" y="23"/>
                    </a:lnTo>
                    <a:lnTo>
                      <a:pt x="96" y="25"/>
                    </a:lnTo>
                    <a:lnTo>
                      <a:pt x="98" y="25"/>
                    </a:lnTo>
                    <a:lnTo>
                      <a:pt x="94" y="27"/>
                    </a:lnTo>
                    <a:lnTo>
                      <a:pt x="79" y="31"/>
                    </a:lnTo>
                    <a:lnTo>
                      <a:pt x="77" y="31"/>
                    </a:lnTo>
                    <a:lnTo>
                      <a:pt x="75" y="31"/>
                    </a:lnTo>
                    <a:lnTo>
                      <a:pt x="74" y="31"/>
                    </a:lnTo>
                    <a:lnTo>
                      <a:pt x="74" y="31"/>
                    </a:lnTo>
                    <a:lnTo>
                      <a:pt x="74" y="29"/>
                    </a:lnTo>
                    <a:lnTo>
                      <a:pt x="72" y="29"/>
                    </a:lnTo>
                    <a:lnTo>
                      <a:pt x="70" y="29"/>
                    </a:lnTo>
                    <a:lnTo>
                      <a:pt x="70" y="31"/>
                    </a:lnTo>
                    <a:lnTo>
                      <a:pt x="70" y="31"/>
                    </a:lnTo>
                    <a:lnTo>
                      <a:pt x="70" y="33"/>
                    </a:lnTo>
                    <a:lnTo>
                      <a:pt x="68" y="33"/>
                    </a:lnTo>
                    <a:lnTo>
                      <a:pt x="66" y="36"/>
                    </a:lnTo>
                    <a:lnTo>
                      <a:pt x="66" y="36"/>
                    </a:lnTo>
                    <a:lnTo>
                      <a:pt x="64" y="38"/>
                    </a:lnTo>
                    <a:lnTo>
                      <a:pt x="60" y="42"/>
                    </a:lnTo>
                    <a:lnTo>
                      <a:pt x="58" y="44"/>
                    </a:lnTo>
                    <a:lnTo>
                      <a:pt x="56" y="44"/>
                    </a:lnTo>
                    <a:lnTo>
                      <a:pt x="53" y="42"/>
                    </a:lnTo>
                    <a:lnTo>
                      <a:pt x="51" y="42"/>
                    </a:lnTo>
                    <a:lnTo>
                      <a:pt x="51" y="42"/>
                    </a:lnTo>
                    <a:lnTo>
                      <a:pt x="49" y="46"/>
                    </a:lnTo>
                    <a:lnTo>
                      <a:pt x="49" y="46"/>
                    </a:lnTo>
                    <a:lnTo>
                      <a:pt x="47" y="46"/>
                    </a:lnTo>
                    <a:lnTo>
                      <a:pt x="43" y="46"/>
                    </a:lnTo>
                    <a:lnTo>
                      <a:pt x="41" y="46"/>
                    </a:lnTo>
                    <a:lnTo>
                      <a:pt x="41" y="48"/>
                    </a:lnTo>
                    <a:lnTo>
                      <a:pt x="41" y="50"/>
                    </a:lnTo>
                    <a:lnTo>
                      <a:pt x="41" y="50"/>
                    </a:lnTo>
                    <a:lnTo>
                      <a:pt x="41" y="51"/>
                    </a:lnTo>
                    <a:lnTo>
                      <a:pt x="41" y="53"/>
                    </a:lnTo>
                    <a:lnTo>
                      <a:pt x="41" y="53"/>
                    </a:lnTo>
                    <a:lnTo>
                      <a:pt x="41" y="53"/>
                    </a:lnTo>
                    <a:lnTo>
                      <a:pt x="39" y="53"/>
                    </a:lnTo>
                    <a:lnTo>
                      <a:pt x="38" y="57"/>
                    </a:lnTo>
                    <a:lnTo>
                      <a:pt x="36" y="59"/>
                    </a:lnTo>
                    <a:close/>
                    <a:moveTo>
                      <a:pt x="55" y="0"/>
                    </a:moveTo>
                    <a:lnTo>
                      <a:pt x="55" y="2"/>
                    </a:lnTo>
                    <a:lnTo>
                      <a:pt x="55" y="2"/>
                    </a:lnTo>
                    <a:lnTo>
                      <a:pt x="55" y="2"/>
                    </a:lnTo>
                    <a:lnTo>
                      <a:pt x="55" y="2"/>
                    </a:lnTo>
                    <a:lnTo>
                      <a:pt x="56" y="0"/>
                    </a:lnTo>
                    <a:lnTo>
                      <a:pt x="55" y="0"/>
                    </a:lnTo>
                    <a:lnTo>
                      <a:pt x="55" y="0"/>
                    </a:lnTo>
                    <a:close/>
                    <a:moveTo>
                      <a:pt x="45" y="2"/>
                    </a:moveTo>
                    <a:lnTo>
                      <a:pt x="43" y="4"/>
                    </a:lnTo>
                    <a:lnTo>
                      <a:pt x="45" y="4"/>
                    </a:lnTo>
                    <a:lnTo>
                      <a:pt x="49" y="2"/>
                    </a:lnTo>
                    <a:lnTo>
                      <a:pt x="47" y="2"/>
                    </a:lnTo>
                    <a:lnTo>
                      <a:pt x="47" y="2"/>
                    </a:lnTo>
                    <a:lnTo>
                      <a:pt x="45" y="2"/>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42" name="Freeform 1887">
                <a:extLst>
                  <a:ext uri="{FF2B5EF4-FFF2-40B4-BE49-F238E27FC236}">
                    <a16:creationId xmlns:a16="http://schemas.microsoft.com/office/drawing/2014/main" id="{8253E309-F3D3-D69D-7CD9-E33398375E87}"/>
                  </a:ext>
                </a:extLst>
              </p:cNvPr>
              <p:cNvSpPr>
                <a:spLocks noEditPoints="1"/>
              </p:cNvSpPr>
              <p:nvPr/>
            </p:nvSpPr>
            <p:spPr bwMode="auto">
              <a:xfrm>
                <a:off x="5968793" y="5198141"/>
                <a:ext cx="179491" cy="358982"/>
              </a:xfrm>
              <a:custGeom>
                <a:avLst/>
                <a:gdLst>
                  <a:gd name="T0" fmla="*/ 13 w 22"/>
                  <a:gd name="T1" fmla="*/ 0 h 44"/>
                  <a:gd name="T2" fmla="*/ 15 w 22"/>
                  <a:gd name="T3" fmla="*/ 0 h 44"/>
                  <a:gd name="T4" fmla="*/ 15 w 22"/>
                  <a:gd name="T5" fmla="*/ 0 h 44"/>
                  <a:gd name="T6" fmla="*/ 15 w 22"/>
                  <a:gd name="T7" fmla="*/ 2 h 44"/>
                  <a:gd name="T8" fmla="*/ 17 w 22"/>
                  <a:gd name="T9" fmla="*/ 2 h 44"/>
                  <a:gd name="T10" fmla="*/ 18 w 22"/>
                  <a:gd name="T11" fmla="*/ 4 h 44"/>
                  <a:gd name="T12" fmla="*/ 17 w 22"/>
                  <a:gd name="T13" fmla="*/ 8 h 44"/>
                  <a:gd name="T14" fmla="*/ 17 w 22"/>
                  <a:gd name="T15" fmla="*/ 10 h 44"/>
                  <a:gd name="T16" fmla="*/ 17 w 22"/>
                  <a:gd name="T17" fmla="*/ 11 h 44"/>
                  <a:gd name="T18" fmla="*/ 17 w 22"/>
                  <a:gd name="T19" fmla="*/ 11 h 44"/>
                  <a:gd name="T20" fmla="*/ 17 w 22"/>
                  <a:gd name="T21" fmla="*/ 13 h 44"/>
                  <a:gd name="T22" fmla="*/ 17 w 22"/>
                  <a:gd name="T23" fmla="*/ 15 h 44"/>
                  <a:gd name="T24" fmla="*/ 17 w 22"/>
                  <a:gd name="T25" fmla="*/ 15 h 44"/>
                  <a:gd name="T26" fmla="*/ 17 w 22"/>
                  <a:gd name="T27" fmla="*/ 17 h 44"/>
                  <a:gd name="T28" fmla="*/ 15 w 22"/>
                  <a:gd name="T29" fmla="*/ 19 h 44"/>
                  <a:gd name="T30" fmla="*/ 15 w 22"/>
                  <a:gd name="T31" fmla="*/ 21 h 44"/>
                  <a:gd name="T32" fmla="*/ 15 w 22"/>
                  <a:gd name="T33" fmla="*/ 28 h 44"/>
                  <a:gd name="T34" fmla="*/ 15 w 22"/>
                  <a:gd name="T35" fmla="*/ 30 h 44"/>
                  <a:gd name="T36" fmla="*/ 13 w 22"/>
                  <a:gd name="T37" fmla="*/ 34 h 44"/>
                  <a:gd name="T38" fmla="*/ 7 w 22"/>
                  <a:gd name="T39" fmla="*/ 38 h 44"/>
                  <a:gd name="T40" fmla="*/ 5 w 22"/>
                  <a:gd name="T41" fmla="*/ 40 h 44"/>
                  <a:gd name="T42" fmla="*/ 5 w 22"/>
                  <a:gd name="T43" fmla="*/ 44 h 44"/>
                  <a:gd name="T44" fmla="*/ 1 w 22"/>
                  <a:gd name="T45" fmla="*/ 44 h 44"/>
                  <a:gd name="T46" fmla="*/ 0 w 22"/>
                  <a:gd name="T47" fmla="*/ 44 h 44"/>
                  <a:gd name="T48" fmla="*/ 1 w 22"/>
                  <a:gd name="T49" fmla="*/ 11 h 44"/>
                  <a:gd name="T50" fmla="*/ 1 w 22"/>
                  <a:gd name="T51" fmla="*/ 10 h 44"/>
                  <a:gd name="T52" fmla="*/ 1 w 22"/>
                  <a:gd name="T53" fmla="*/ 8 h 44"/>
                  <a:gd name="T54" fmla="*/ 3 w 22"/>
                  <a:gd name="T55" fmla="*/ 8 h 44"/>
                  <a:gd name="T56" fmla="*/ 5 w 22"/>
                  <a:gd name="T57" fmla="*/ 8 h 44"/>
                  <a:gd name="T58" fmla="*/ 5 w 22"/>
                  <a:gd name="T59" fmla="*/ 8 h 44"/>
                  <a:gd name="T60" fmla="*/ 7 w 22"/>
                  <a:gd name="T61" fmla="*/ 8 h 44"/>
                  <a:gd name="T62" fmla="*/ 7 w 22"/>
                  <a:gd name="T63" fmla="*/ 8 h 44"/>
                  <a:gd name="T64" fmla="*/ 9 w 22"/>
                  <a:gd name="T65" fmla="*/ 4 h 44"/>
                  <a:gd name="T66" fmla="*/ 11 w 22"/>
                  <a:gd name="T67" fmla="*/ 2 h 44"/>
                  <a:gd name="T68" fmla="*/ 13 w 22"/>
                  <a:gd name="T69" fmla="*/ 0 h 44"/>
                  <a:gd name="T70" fmla="*/ 22 w 22"/>
                  <a:gd name="T71" fmla="*/ 6 h 44"/>
                  <a:gd name="T72" fmla="*/ 20 w 22"/>
                  <a:gd name="T73" fmla="*/ 6 h 44"/>
                  <a:gd name="T74" fmla="*/ 20 w 22"/>
                  <a:gd name="T75" fmla="*/ 6 h 44"/>
                  <a:gd name="T76" fmla="*/ 20 w 22"/>
                  <a:gd name="T77" fmla="*/ 8 h 44"/>
                  <a:gd name="T78" fmla="*/ 20 w 22"/>
                  <a:gd name="T79" fmla="*/ 10 h 44"/>
                  <a:gd name="T80" fmla="*/ 20 w 22"/>
                  <a:gd name="T81" fmla="*/ 8 h 44"/>
                  <a:gd name="T82" fmla="*/ 20 w 22"/>
                  <a:gd name="T83" fmla="*/ 8 h 44"/>
                  <a:gd name="T84" fmla="*/ 22 w 22"/>
                  <a:gd name="T85" fmla="*/ 6 h 44"/>
                  <a:gd name="T86" fmla="*/ 22 w 22"/>
                  <a:gd name="T87" fmla="*/ 15 h 44"/>
                  <a:gd name="T88" fmla="*/ 22 w 22"/>
                  <a:gd name="T89" fmla="*/ 15 h 44"/>
                  <a:gd name="T90" fmla="*/ 22 w 22"/>
                  <a:gd name="T91" fmla="*/ 17 h 44"/>
                  <a:gd name="T92" fmla="*/ 20 w 22"/>
                  <a:gd name="T93" fmla="*/ 19 h 44"/>
                  <a:gd name="T94" fmla="*/ 20 w 22"/>
                  <a:gd name="T95" fmla="*/ 19 h 44"/>
                  <a:gd name="T96" fmla="*/ 20 w 22"/>
                  <a:gd name="T97" fmla="*/ 19 h 44"/>
                  <a:gd name="T98" fmla="*/ 22 w 22"/>
                  <a:gd name="T99" fmla="*/ 1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 h="44">
                    <a:moveTo>
                      <a:pt x="13" y="0"/>
                    </a:moveTo>
                    <a:lnTo>
                      <a:pt x="15" y="0"/>
                    </a:lnTo>
                    <a:lnTo>
                      <a:pt x="15" y="0"/>
                    </a:lnTo>
                    <a:lnTo>
                      <a:pt x="15" y="2"/>
                    </a:lnTo>
                    <a:lnTo>
                      <a:pt x="17" y="2"/>
                    </a:lnTo>
                    <a:lnTo>
                      <a:pt x="18" y="4"/>
                    </a:lnTo>
                    <a:lnTo>
                      <a:pt x="17" y="8"/>
                    </a:lnTo>
                    <a:lnTo>
                      <a:pt x="17" y="10"/>
                    </a:lnTo>
                    <a:lnTo>
                      <a:pt x="17" y="11"/>
                    </a:lnTo>
                    <a:lnTo>
                      <a:pt x="17" y="11"/>
                    </a:lnTo>
                    <a:lnTo>
                      <a:pt x="17" y="13"/>
                    </a:lnTo>
                    <a:lnTo>
                      <a:pt x="17" y="15"/>
                    </a:lnTo>
                    <a:lnTo>
                      <a:pt x="17" y="15"/>
                    </a:lnTo>
                    <a:lnTo>
                      <a:pt x="17" y="17"/>
                    </a:lnTo>
                    <a:lnTo>
                      <a:pt x="15" y="19"/>
                    </a:lnTo>
                    <a:lnTo>
                      <a:pt x="15" y="21"/>
                    </a:lnTo>
                    <a:lnTo>
                      <a:pt x="15" y="28"/>
                    </a:lnTo>
                    <a:lnTo>
                      <a:pt x="15" y="30"/>
                    </a:lnTo>
                    <a:lnTo>
                      <a:pt x="13" y="34"/>
                    </a:lnTo>
                    <a:lnTo>
                      <a:pt x="7" y="38"/>
                    </a:lnTo>
                    <a:lnTo>
                      <a:pt x="5" y="40"/>
                    </a:lnTo>
                    <a:lnTo>
                      <a:pt x="5" y="44"/>
                    </a:lnTo>
                    <a:lnTo>
                      <a:pt x="1" y="44"/>
                    </a:lnTo>
                    <a:lnTo>
                      <a:pt x="0" y="44"/>
                    </a:lnTo>
                    <a:lnTo>
                      <a:pt x="1" y="11"/>
                    </a:lnTo>
                    <a:lnTo>
                      <a:pt x="1" y="10"/>
                    </a:lnTo>
                    <a:lnTo>
                      <a:pt x="1" y="8"/>
                    </a:lnTo>
                    <a:lnTo>
                      <a:pt x="3" y="8"/>
                    </a:lnTo>
                    <a:lnTo>
                      <a:pt x="5" y="8"/>
                    </a:lnTo>
                    <a:lnTo>
                      <a:pt x="5" y="8"/>
                    </a:lnTo>
                    <a:lnTo>
                      <a:pt x="7" y="8"/>
                    </a:lnTo>
                    <a:lnTo>
                      <a:pt x="7" y="8"/>
                    </a:lnTo>
                    <a:lnTo>
                      <a:pt x="9" y="4"/>
                    </a:lnTo>
                    <a:lnTo>
                      <a:pt x="11" y="2"/>
                    </a:lnTo>
                    <a:lnTo>
                      <a:pt x="13" y="0"/>
                    </a:lnTo>
                    <a:close/>
                    <a:moveTo>
                      <a:pt x="22" y="6"/>
                    </a:moveTo>
                    <a:lnTo>
                      <a:pt x="20" y="6"/>
                    </a:lnTo>
                    <a:lnTo>
                      <a:pt x="20" y="6"/>
                    </a:lnTo>
                    <a:lnTo>
                      <a:pt x="20" y="8"/>
                    </a:lnTo>
                    <a:lnTo>
                      <a:pt x="20" y="10"/>
                    </a:lnTo>
                    <a:lnTo>
                      <a:pt x="20" y="8"/>
                    </a:lnTo>
                    <a:lnTo>
                      <a:pt x="20" y="8"/>
                    </a:lnTo>
                    <a:lnTo>
                      <a:pt x="22" y="6"/>
                    </a:lnTo>
                    <a:close/>
                    <a:moveTo>
                      <a:pt x="22" y="15"/>
                    </a:moveTo>
                    <a:lnTo>
                      <a:pt x="22" y="15"/>
                    </a:lnTo>
                    <a:lnTo>
                      <a:pt x="22" y="17"/>
                    </a:lnTo>
                    <a:lnTo>
                      <a:pt x="20" y="19"/>
                    </a:lnTo>
                    <a:lnTo>
                      <a:pt x="20" y="19"/>
                    </a:lnTo>
                    <a:lnTo>
                      <a:pt x="20" y="19"/>
                    </a:lnTo>
                    <a:lnTo>
                      <a:pt x="22" y="15"/>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43" name="Freeform 1888">
                <a:extLst>
                  <a:ext uri="{FF2B5EF4-FFF2-40B4-BE49-F238E27FC236}">
                    <a16:creationId xmlns:a16="http://schemas.microsoft.com/office/drawing/2014/main" id="{41945B66-F511-81F1-4C0D-F0FFF78CC674}"/>
                  </a:ext>
                </a:extLst>
              </p:cNvPr>
              <p:cNvSpPr>
                <a:spLocks noEditPoints="1"/>
              </p:cNvSpPr>
              <p:nvPr/>
            </p:nvSpPr>
            <p:spPr bwMode="auto">
              <a:xfrm>
                <a:off x="7894244" y="4969698"/>
                <a:ext cx="375300" cy="293711"/>
              </a:xfrm>
              <a:custGeom>
                <a:avLst/>
                <a:gdLst>
                  <a:gd name="T0" fmla="*/ 44 w 46"/>
                  <a:gd name="T1" fmla="*/ 36 h 36"/>
                  <a:gd name="T2" fmla="*/ 36 w 46"/>
                  <a:gd name="T3" fmla="*/ 32 h 36"/>
                  <a:gd name="T4" fmla="*/ 29 w 46"/>
                  <a:gd name="T5" fmla="*/ 32 h 36"/>
                  <a:gd name="T6" fmla="*/ 18 w 46"/>
                  <a:gd name="T7" fmla="*/ 32 h 36"/>
                  <a:gd name="T8" fmla="*/ 12 w 46"/>
                  <a:gd name="T9" fmla="*/ 32 h 36"/>
                  <a:gd name="T10" fmla="*/ 8 w 46"/>
                  <a:gd name="T11" fmla="*/ 34 h 36"/>
                  <a:gd name="T12" fmla="*/ 0 w 46"/>
                  <a:gd name="T13" fmla="*/ 26 h 36"/>
                  <a:gd name="T14" fmla="*/ 4 w 46"/>
                  <a:gd name="T15" fmla="*/ 24 h 36"/>
                  <a:gd name="T16" fmla="*/ 19 w 46"/>
                  <a:gd name="T17" fmla="*/ 28 h 36"/>
                  <a:gd name="T18" fmla="*/ 25 w 46"/>
                  <a:gd name="T19" fmla="*/ 28 h 36"/>
                  <a:gd name="T20" fmla="*/ 33 w 46"/>
                  <a:gd name="T21" fmla="*/ 26 h 36"/>
                  <a:gd name="T22" fmla="*/ 35 w 46"/>
                  <a:gd name="T23" fmla="*/ 24 h 36"/>
                  <a:gd name="T24" fmla="*/ 31 w 46"/>
                  <a:gd name="T25" fmla="*/ 22 h 36"/>
                  <a:gd name="T26" fmla="*/ 27 w 46"/>
                  <a:gd name="T27" fmla="*/ 19 h 36"/>
                  <a:gd name="T28" fmla="*/ 27 w 46"/>
                  <a:gd name="T29" fmla="*/ 15 h 36"/>
                  <a:gd name="T30" fmla="*/ 27 w 46"/>
                  <a:gd name="T31" fmla="*/ 11 h 36"/>
                  <a:gd name="T32" fmla="*/ 25 w 46"/>
                  <a:gd name="T33" fmla="*/ 9 h 36"/>
                  <a:gd name="T34" fmla="*/ 19 w 46"/>
                  <a:gd name="T35" fmla="*/ 9 h 36"/>
                  <a:gd name="T36" fmla="*/ 18 w 46"/>
                  <a:gd name="T37" fmla="*/ 5 h 36"/>
                  <a:gd name="T38" fmla="*/ 25 w 46"/>
                  <a:gd name="T39" fmla="*/ 3 h 36"/>
                  <a:gd name="T40" fmla="*/ 36 w 46"/>
                  <a:gd name="T41" fmla="*/ 5 h 36"/>
                  <a:gd name="T42" fmla="*/ 42 w 46"/>
                  <a:gd name="T43" fmla="*/ 7 h 36"/>
                  <a:gd name="T44" fmla="*/ 44 w 46"/>
                  <a:gd name="T45" fmla="*/ 9 h 36"/>
                  <a:gd name="T46" fmla="*/ 44 w 46"/>
                  <a:gd name="T47" fmla="*/ 13 h 36"/>
                  <a:gd name="T48" fmla="*/ 44 w 46"/>
                  <a:gd name="T49" fmla="*/ 15 h 36"/>
                  <a:gd name="T50" fmla="*/ 46 w 46"/>
                  <a:gd name="T51" fmla="*/ 17 h 36"/>
                  <a:gd name="T52" fmla="*/ 44 w 46"/>
                  <a:gd name="T53" fmla="*/ 19 h 36"/>
                  <a:gd name="T54" fmla="*/ 42 w 46"/>
                  <a:gd name="T55" fmla="*/ 20 h 36"/>
                  <a:gd name="T56" fmla="*/ 44 w 46"/>
                  <a:gd name="T57" fmla="*/ 22 h 36"/>
                  <a:gd name="T58" fmla="*/ 42 w 46"/>
                  <a:gd name="T59" fmla="*/ 24 h 36"/>
                  <a:gd name="T60" fmla="*/ 40 w 46"/>
                  <a:gd name="T61" fmla="*/ 26 h 36"/>
                  <a:gd name="T62" fmla="*/ 42 w 46"/>
                  <a:gd name="T63" fmla="*/ 28 h 36"/>
                  <a:gd name="T64" fmla="*/ 44 w 46"/>
                  <a:gd name="T65" fmla="*/ 32 h 36"/>
                  <a:gd name="T66" fmla="*/ 27 w 46"/>
                  <a:gd name="T67" fmla="*/ 1 h 36"/>
                  <a:gd name="T68" fmla="*/ 29 w 46"/>
                  <a:gd name="T69" fmla="*/ 1 h 36"/>
                  <a:gd name="T70" fmla="*/ 27 w 46"/>
                  <a:gd name="T71" fmla="*/ 0 h 36"/>
                  <a:gd name="T72" fmla="*/ 25 w 46"/>
                  <a:gd name="T73" fmla="*/ 0 h 36"/>
                  <a:gd name="T74" fmla="*/ 27 w 46"/>
                  <a:gd name="T75" fmla="*/ 1 h 36"/>
                  <a:gd name="T76" fmla="*/ 25 w 46"/>
                  <a:gd name="T77" fmla="*/ 22 h 36"/>
                  <a:gd name="T78" fmla="*/ 21 w 46"/>
                  <a:gd name="T79" fmla="*/ 19 h 36"/>
                  <a:gd name="T80" fmla="*/ 23 w 46"/>
                  <a:gd name="T81" fmla="*/ 2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 h="36">
                    <a:moveTo>
                      <a:pt x="44" y="34"/>
                    </a:moveTo>
                    <a:lnTo>
                      <a:pt x="44" y="36"/>
                    </a:lnTo>
                    <a:lnTo>
                      <a:pt x="40" y="32"/>
                    </a:lnTo>
                    <a:lnTo>
                      <a:pt x="36" y="32"/>
                    </a:lnTo>
                    <a:lnTo>
                      <a:pt x="33" y="32"/>
                    </a:lnTo>
                    <a:lnTo>
                      <a:pt x="29" y="32"/>
                    </a:lnTo>
                    <a:lnTo>
                      <a:pt x="25" y="32"/>
                    </a:lnTo>
                    <a:lnTo>
                      <a:pt x="18" y="32"/>
                    </a:lnTo>
                    <a:lnTo>
                      <a:pt x="14" y="32"/>
                    </a:lnTo>
                    <a:lnTo>
                      <a:pt x="12" y="32"/>
                    </a:lnTo>
                    <a:lnTo>
                      <a:pt x="10" y="34"/>
                    </a:lnTo>
                    <a:lnTo>
                      <a:pt x="8" y="34"/>
                    </a:lnTo>
                    <a:lnTo>
                      <a:pt x="2" y="30"/>
                    </a:lnTo>
                    <a:lnTo>
                      <a:pt x="0" y="26"/>
                    </a:lnTo>
                    <a:lnTo>
                      <a:pt x="2" y="26"/>
                    </a:lnTo>
                    <a:lnTo>
                      <a:pt x="4" y="24"/>
                    </a:lnTo>
                    <a:lnTo>
                      <a:pt x="8" y="24"/>
                    </a:lnTo>
                    <a:lnTo>
                      <a:pt x="19" y="28"/>
                    </a:lnTo>
                    <a:lnTo>
                      <a:pt x="25" y="28"/>
                    </a:lnTo>
                    <a:lnTo>
                      <a:pt x="25" y="28"/>
                    </a:lnTo>
                    <a:lnTo>
                      <a:pt x="27" y="28"/>
                    </a:lnTo>
                    <a:lnTo>
                      <a:pt x="33" y="26"/>
                    </a:lnTo>
                    <a:lnTo>
                      <a:pt x="33" y="26"/>
                    </a:lnTo>
                    <a:lnTo>
                      <a:pt x="35" y="24"/>
                    </a:lnTo>
                    <a:lnTo>
                      <a:pt x="33" y="24"/>
                    </a:lnTo>
                    <a:lnTo>
                      <a:pt x="31" y="22"/>
                    </a:lnTo>
                    <a:lnTo>
                      <a:pt x="29" y="20"/>
                    </a:lnTo>
                    <a:lnTo>
                      <a:pt x="27" y="19"/>
                    </a:lnTo>
                    <a:lnTo>
                      <a:pt x="27" y="17"/>
                    </a:lnTo>
                    <a:lnTo>
                      <a:pt x="27" y="15"/>
                    </a:lnTo>
                    <a:lnTo>
                      <a:pt x="27" y="13"/>
                    </a:lnTo>
                    <a:lnTo>
                      <a:pt x="27" y="11"/>
                    </a:lnTo>
                    <a:lnTo>
                      <a:pt x="27" y="11"/>
                    </a:lnTo>
                    <a:lnTo>
                      <a:pt x="25" y="9"/>
                    </a:lnTo>
                    <a:lnTo>
                      <a:pt x="23" y="9"/>
                    </a:lnTo>
                    <a:lnTo>
                      <a:pt x="19" y="9"/>
                    </a:lnTo>
                    <a:lnTo>
                      <a:pt x="18" y="7"/>
                    </a:lnTo>
                    <a:lnTo>
                      <a:pt x="18" y="5"/>
                    </a:lnTo>
                    <a:lnTo>
                      <a:pt x="21" y="3"/>
                    </a:lnTo>
                    <a:lnTo>
                      <a:pt x="25" y="3"/>
                    </a:lnTo>
                    <a:lnTo>
                      <a:pt x="29" y="3"/>
                    </a:lnTo>
                    <a:lnTo>
                      <a:pt x="36" y="5"/>
                    </a:lnTo>
                    <a:lnTo>
                      <a:pt x="40" y="7"/>
                    </a:lnTo>
                    <a:lnTo>
                      <a:pt x="42" y="7"/>
                    </a:lnTo>
                    <a:lnTo>
                      <a:pt x="44" y="9"/>
                    </a:lnTo>
                    <a:lnTo>
                      <a:pt x="44" y="9"/>
                    </a:lnTo>
                    <a:lnTo>
                      <a:pt x="44" y="11"/>
                    </a:lnTo>
                    <a:lnTo>
                      <a:pt x="44" y="13"/>
                    </a:lnTo>
                    <a:lnTo>
                      <a:pt x="44" y="15"/>
                    </a:lnTo>
                    <a:lnTo>
                      <a:pt x="44" y="15"/>
                    </a:lnTo>
                    <a:lnTo>
                      <a:pt x="44" y="15"/>
                    </a:lnTo>
                    <a:lnTo>
                      <a:pt x="46" y="17"/>
                    </a:lnTo>
                    <a:lnTo>
                      <a:pt x="44" y="17"/>
                    </a:lnTo>
                    <a:lnTo>
                      <a:pt x="44" y="19"/>
                    </a:lnTo>
                    <a:lnTo>
                      <a:pt x="42" y="19"/>
                    </a:lnTo>
                    <a:lnTo>
                      <a:pt x="42" y="20"/>
                    </a:lnTo>
                    <a:lnTo>
                      <a:pt x="44" y="20"/>
                    </a:lnTo>
                    <a:lnTo>
                      <a:pt x="44" y="22"/>
                    </a:lnTo>
                    <a:lnTo>
                      <a:pt x="44" y="22"/>
                    </a:lnTo>
                    <a:lnTo>
                      <a:pt x="42" y="24"/>
                    </a:lnTo>
                    <a:lnTo>
                      <a:pt x="40" y="24"/>
                    </a:lnTo>
                    <a:lnTo>
                      <a:pt x="40" y="26"/>
                    </a:lnTo>
                    <a:lnTo>
                      <a:pt x="40" y="26"/>
                    </a:lnTo>
                    <a:lnTo>
                      <a:pt x="42" y="28"/>
                    </a:lnTo>
                    <a:lnTo>
                      <a:pt x="44" y="30"/>
                    </a:lnTo>
                    <a:lnTo>
                      <a:pt x="44" y="32"/>
                    </a:lnTo>
                    <a:lnTo>
                      <a:pt x="44" y="34"/>
                    </a:lnTo>
                    <a:close/>
                    <a:moveTo>
                      <a:pt x="27" y="1"/>
                    </a:moveTo>
                    <a:lnTo>
                      <a:pt x="29" y="1"/>
                    </a:lnTo>
                    <a:lnTo>
                      <a:pt x="29" y="1"/>
                    </a:lnTo>
                    <a:lnTo>
                      <a:pt x="29" y="1"/>
                    </a:lnTo>
                    <a:lnTo>
                      <a:pt x="27" y="0"/>
                    </a:lnTo>
                    <a:lnTo>
                      <a:pt x="25" y="0"/>
                    </a:lnTo>
                    <a:lnTo>
                      <a:pt x="25" y="0"/>
                    </a:lnTo>
                    <a:lnTo>
                      <a:pt x="25" y="1"/>
                    </a:lnTo>
                    <a:lnTo>
                      <a:pt x="27" y="1"/>
                    </a:lnTo>
                    <a:close/>
                    <a:moveTo>
                      <a:pt x="27" y="24"/>
                    </a:moveTo>
                    <a:lnTo>
                      <a:pt x="25" y="22"/>
                    </a:lnTo>
                    <a:lnTo>
                      <a:pt x="23" y="20"/>
                    </a:lnTo>
                    <a:lnTo>
                      <a:pt x="21" y="19"/>
                    </a:lnTo>
                    <a:lnTo>
                      <a:pt x="19" y="20"/>
                    </a:lnTo>
                    <a:lnTo>
                      <a:pt x="23" y="22"/>
                    </a:lnTo>
                    <a:lnTo>
                      <a:pt x="27" y="24"/>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44" name="Freeform 1889">
                <a:extLst>
                  <a:ext uri="{FF2B5EF4-FFF2-40B4-BE49-F238E27FC236}">
                    <a16:creationId xmlns:a16="http://schemas.microsoft.com/office/drawing/2014/main" id="{70C221DB-F077-2F0D-A337-BE6BBF9DD21D}"/>
                  </a:ext>
                </a:extLst>
              </p:cNvPr>
              <p:cNvSpPr>
                <a:spLocks noEditPoints="1"/>
              </p:cNvSpPr>
              <p:nvPr/>
            </p:nvSpPr>
            <p:spPr bwMode="auto">
              <a:xfrm>
                <a:off x="9411759" y="5336837"/>
                <a:ext cx="48952" cy="48952"/>
              </a:xfrm>
              <a:custGeom>
                <a:avLst/>
                <a:gdLst>
                  <a:gd name="T0" fmla="*/ 4 w 6"/>
                  <a:gd name="T1" fmla="*/ 4 h 6"/>
                  <a:gd name="T2" fmla="*/ 4 w 6"/>
                  <a:gd name="T3" fmla="*/ 4 h 6"/>
                  <a:gd name="T4" fmla="*/ 6 w 6"/>
                  <a:gd name="T5" fmla="*/ 6 h 6"/>
                  <a:gd name="T6" fmla="*/ 4 w 6"/>
                  <a:gd name="T7" fmla="*/ 6 h 6"/>
                  <a:gd name="T8" fmla="*/ 4 w 6"/>
                  <a:gd name="T9" fmla="*/ 4 h 6"/>
                  <a:gd name="T10" fmla="*/ 0 w 6"/>
                  <a:gd name="T11" fmla="*/ 2 h 6"/>
                  <a:gd name="T12" fmla="*/ 4 w 6"/>
                  <a:gd name="T13" fmla="*/ 4 h 6"/>
                  <a:gd name="T14" fmla="*/ 2 w 6"/>
                  <a:gd name="T15" fmla="*/ 0 h 6"/>
                  <a:gd name="T16" fmla="*/ 0 w 6"/>
                  <a:gd name="T17" fmla="*/ 0 h 6"/>
                  <a:gd name="T18" fmla="*/ 0 w 6"/>
                  <a:gd name="T1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6">
                    <a:moveTo>
                      <a:pt x="4" y="4"/>
                    </a:moveTo>
                    <a:lnTo>
                      <a:pt x="4" y="4"/>
                    </a:lnTo>
                    <a:lnTo>
                      <a:pt x="6" y="6"/>
                    </a:lnTo>
                    <a:lnTo>
                      <a:pt x="4" y="6"/>
                    </a:lnTo>
                    <a:lnTo>
                      <a:pt x="4" y="4"/>
                    </a:lnTo>
                    <a:close/>
                    <a:moveTo>
                      <a:pt x="0" y="2"/>
                    </a:moveTo>
                    <a:lnTo>
                      <a:pt x="4" y="4"/>
                    </a:lnTo>
                    <a:lnTo>
                      <a:pt x="2" y="0"/>
                    </a:lnTo>
                    <a:lnTo>
                      <a:pt x="0" y="0"/>
                    </a:lnTo>
                    <a:lnTo>
                      <a:pt x="0" y="2"/>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45" name="Freeform 1890">
                <a:extLst>
                  <a:ext uri="{FF2B5EF4-FFF2-40B4-BE49-F238E27FC236}">
                    <a16:creationId xmlns:a16="http://schemas.microsoft.com/office/drawing/2014/main" id="{F0B4987E-7532-2032-BF81-C9EE9C654842}"/>
                  </a:ext>
                </a:extLst>
              </p:cNvPr>
              <p:cNvSpPr>
                <a:spLocks/>
              </p:cNvSpPr>
              <p:nvPr/>
            </p:nvSpPr>
            <p:spPr bwMode="auto">
              <a:xfrm>
                <a:off x="9370967" y="5230776"/>
                <a:ext cx="24479" cy="0"/>
              </a:xfrm>
              <a:custGeom>
                <a:avLst/>
                <a:gdLst>
                  <a:gd name="T0" fmla="*/ 3 w 3"/>
                  <a:gd name="T1" fmla="*/ 1 w 3"/>
                  <a:gd name="T2" fmla="*/ 1 w 3"/>
                  <a:gd name="T3" fmla="*/ 1 w 3"/>
                  <a:gd name="T4" fmla="*/ 0 w 3"/>
                  <a:gd name="T5" fmla="*/ 1 w 3"/>
                  <a:gd name="T6" fmla="*/ 1 w 3"/>
                  <a:gd name="T7" fmla="*/ 3 w 3"/>
                  <a:gd name="T8" fmla="*/ 3 w 3"/>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3">
                    <a:moveTo>
                      <a:pt x="3" y="0"/>
                    </a:moveTo>
                    <a:lnTo>
                      <a:pt x="1" y="0"/>
                    </a:lnTo>
                    <a:lnTo>
                      <a:pt x="1" y="0"/>
                    </a:lnTo>
                    <a:lnTo>
                      <a:pt x="1" y="0"/>
                    </a:lnTo>
                    <a:lnTo>
                      <a:pt x="0" y="0"/>
                    </a:lnTo>
                    <a:lnTo>
                      <a:pt x="1" y="0"/>
                    </a:lnTo>
                    <a:lnTo>
                      <a:pt x="1" y="0"/>
                    </a:lnTo>
                    <a:lnTo>
                      <a:pt x="3" y="0"/>
                    </a:lnTo>
                    <a:lnTo>
                      <a:pt x="3" y="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46" name="Freeform 1891">
                <a:extLst>
                  <a:ext uri="{FF2B5EF4-FFF2-40B4-BE49-F238E27FC236}">
                    <a16:creationId xmlns:a16="http://schemas.microsoft.com/office/drawing/2014/main" id="{6DDE113D-04A9-749F-5F7C-304A6CF7073C}"/>
                  </a:ext>
                </a:extLst>
              </p:cNvPr>
              <p:cNvSpPr>
                <a:spLocks/>
              </p:cNvSpPr>
              <p:nvPr/>
            </p:nvSpPr>
            <p:spPr bwMode="auto">
              <a:xfrm>
                <a:off x="9411759" y="5279730"/>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47" name="Freeform 1892">
                <a:extLst>
                  <a:ext uri="{FF2B5EF4-FFF2-40B4-BE49-F238E27FC236}">
                    <a16:creationId xmlns:a16="http://schemas.microsoft.com/office/drawing/2014/main" id="{0B9136DC-4F1C-3564-03CE-C09B3344D89F}"/>
                  </a:ext>
                </a:extLst>
              </p:cNvPr>
              <p:cNvSpPr>
                <a:spLocks/>
              </p:cNvSpPr>
              <p:nvPr/>
            </p:nvSpPr>
            <p:spPr bwMode="auto">
              <a:xfrm>
                <a:off x="9379125" y="5247094"/>
                <a:ext cx="16318" cy="0"/>
              </a:xfrm>
              <a:custGeom>
                <a:avLst/>
                <a:gdLst>
                  <a:gd name="T0" fmla="*/ 0 w 2"/>
                  <a:gd name="T1" fmla="*/ 2 w 2"/>
                  <a:gd name="T2" fmla="*/ 0 w 2"/>
                  <a:gd name="T3" fmla="*/ 0 w 2"/>
                  <a:gd name="T4" fmla="*/ 0 w 2"/>
                  <a:gd name="T5" fmla="*/ 0 w 2"/>
                </a:gdLst>
                <a:ahLst/>
                <a:cxnLst>
                  <a:cxn ang="0">
                    <a:pos x="T0" y="0"/>
                  </a:cxn>
                  <a:cxn ang="0">
                    <a:pos x="T1" y="0"/>
                  </a:cxn>
                  <a:cxn ang="0">
                    <a:pos x="T2" y="0"/>
                  </a:cxn>
                  <a:cxn ang="0">
                    <a:pos x="T3" y="0"/>
                  </a:cxn>
                  <a:cxn ang="0">
                    <a:pos x="T4" y="0"/>
                  </a:cxn>
                  <a:cxn ang="0">
                    <a:pos x="T5" y="0"/>
                  </a:cxn>
                </a:cxnLst>
                <a:rect l="0" t="0" r="r" b="b"/>
                <a:pathLst>
                  <a:path w="2">
                    <a:moveTo>
                      <a:pt x="0" y="0"/>
                    </a:moveTo>
                    <a:lnTo>
                      <a:pt x="2" y="0"/>
                    </a:lnTo>
                    <a:lnTo>
                      <a:pt x="0" y="0"/>
                    </a:lnTo>
                    <a:lnTo>
                      <a:pt x="0" y="0"/>
                    </a:lnTo>
                    <a:lnTo>
                      <a:pt x="0" y="0"/>
                    </a:lnTo>
                    <a:lnTo>
                      <a:pt x="0" y="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48" name="Freeform 1893">
                <a:extLst>
                  <a:ext uri="{FF2B5EF4-FFF2-40B4-BE49-F238E27FC236}">
                    <a16:creationId xmlns:a16="http://schemas.microsoft.com/office/drawing/2014/main" id="{D90C6BDC-C26A-5458-6F9D-E329A9F94FA0}"/>
                  </a:ext>
                </a:extLst>
              </p:cNvPr>
              <p:cNvSpPr>
                <a:spLocks/>
              </p:cNvSpPr>
              <p:nvPr/>
            </p:nvSpPr>
            <p:spPr bwMode="auto">
              <a:xfrm>
                <a:off x="9493345" y="5418424"/>
                <a:ext cx="16318" cy="24479"/>
              </a:xfrm>
              <a:custGeom>
                <a:avLst/>
                <a:gdLst>
                  <a:gd name="T0" fmla="*/ 0 w 2"/>
                  <a:gd name="T1" fmla="*/ 1 h 3"/>
                  <a:gd name="T2" fmla="*/ 0 w 2"/>
                  <a:gd name="T3" fmla="*/ 1 h 3"/>
                  <a:gd name="T4" fmla="*/ 2 w 2"/>
                  <a:gd name="T5" fmla="*/ 3 h 3"/>
                  <a:gd name="T6" fmla="*/ 2 w 2"/>
                  <a:gd name="T7" fmla="*/ 1 h 3"/>
                  <a:gd name="T8" fmla="*/ 2 w 2"/>
                  <a:gd name="T9" fmla="*/ 0 h 3"/>
                  <a:gd name="T10" fmla="*/ 0 w 2"/>
                  <a:gd name="T11" fmla="*/ 1 h 3"/>
                  <a:gd name="T12" fmla="*/ 0 w 2"/>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0" y="1"/>
                    </a:moveTo>
                    <a:lnTo>
                      <a:pt x="0" y="1"/>
                    </a:lnTo>
                    <a:lnTo>
                      <a:pt x="2" y="3"/>
                    </a:lnTo>
                    <a:lnTo>
                      <a:pt x="2" y="1"/>
                    </a:lnTo>
                    <a:lnTo>
                      <a:pt x="2" y="0"/>
                    </a:lnTo>
                    <a:lnTo>
                      <a:pt x="0" y="1"/>
                    </a:lnTo>
                    <a:lnTo>
                      <a:pt x="0" y="1"/>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49" name="Freeform 1894">
                <a:extLst>
                  <a:ext uri="{FF2B5EF4-FFF2-40B4-BE49-F238E27FC236}">
                    <a16:creationId xmlns:a16="http://schemas.microsoft.com/office/drawing/2014/main" id="{FA6DFF8E-36BD-C437-BEC8-0FB9A288C126}"/>
                  </a:ext>
                </a:extLst>
              </p:cNvPr>
              <p:cNvSpPr>
                <a:spLocks noEditPoints="1"/>
              </p:cNvSpPr>
              <p:nvPr/>
            </p:nvSpPr>
            <p:spPr bwMode="auto">
              <a:xfrm>
                <a:off x="9134362" y="5214459"/>
                <a:ext cx="48952" cy="89747"/>
              </a:xfrm>
              <a:custGeom>
                <a:avLst/>
                <a:gdLst>
                  <a:gd name="T0" fmla="*/ 4 w 6"/>
                  <a:gd name="T1" fmla="*/ 0 h 11"/>
                  <a:gd name="T2" fmla="*/ 4 w 6"/>
                  <a:gd name="T3" fmla="*/ 0 h 11"/>
                  <a:gd name="T4" fmla="*/ 6 w 6"/>
                  <a:gd name="T5" fmla="*/ 0 h 11"/>
                  <a:gd name="T6" fmla="*/ 4 w 6"/>
                  <a:gd name="T7" fmla="*/ 0 h 11"/>
                  <a:gd name="T8" fmla="*/ 4 w 6"/>
                  <a:gd name="T9" fmla="*/ 0 h 11"/>
                  <a:gd name="T10" fmla="*/ 4 w 6"/>
                  <a:gd name="T11" fmla="*/ 0 h 11"/>
                  <a:gd name="T12" fmla="*/ 4 w 6"/>
                  <a:gd name="T13" fmla="*/ 0 h 11"/>
                  <a:gd name="T14" fmla="*/ 4 w 6"/>
                  <a:gd name="T15" fmla="*/ 0 h 11"/>
                  <a:gd name="T16" fmla="*/ 0 w 6"/>
                  <a:gd name="T17" fmla="*/ 0 h 11"/>
                  <a:gd name="T18" fmla="*/ 0 w 6"/>
                  <a:gd name="T19" fmla="*/ 0 h 11"/>
                  <a:gd name="T20" fmla="*/ 0 w 6"/>
                  <a:gd name="T21" fmla="*/ 0 h 11"/>
                  <a:gd name="T22" fmla="*/ 0 w 6"/>
                  <a:gd name="T23" fmla="*/ 0 h 11"/>
                  <a:gd name="T24" fmla="*/ 0 w 6"/>
                  <a:gd name="T25" fmla="*/ 0 h 11"/>
                  <a:gd name="T26" fmla="*/ 2 w 6"/>
                  <a:gd name="T27" fmla="*/ 0 h 11"/>
                  <a:gd name="T28" fmla="*/ 2 w 6"/>
                  <a:gd name="T29" fmla="*/ 0 h 11"/>
                  <a:gd name="T30" fmla="*/ 2 w 6"/>
                  <a:gd name="T31" fmla="*/ 0 h 11"/>
                  <a:gd name="T32" fmla="*/ 0 w 6"/>
                  <a:gd name="T33" fmla="*/ 0 h 11"/>
                  <a:gd name="T34" fmla="*/ 4 w 6"/>
                  <a:gd name="T35" fmla="*/ 11 h 11"/>
                  <a:gd name="T36" fmla="*/ 6 w 6"/>
                  <a:gd name="T37" fmla="*/ 9 h 11"/>
                  <a:gd name="T38" fmla="*/ 6 w 6"/>
                  <a:gd name="T39" fmla="*/ 9 h 11"/>
                  <a:gd name="T40" fmla="*/ 4 w 6"/>
                  <a:gd name="T41" fmla="*/ 9 h 11"/>
                  <a:gd name="T42" fmla="*/ 2 w 6"/>
                  <a:gd name="T43" fmla="*/ 9 h 11"/>
                  <a:gd name="T44" fmla="*/ 2 w 6"/>
                  <a:gd name="T45" fmla="*/ 11 h 11"/>
                  <a:gd name="T46" fmla="*/ 2 w 6"/>
                  <a:gd name="T47" fmla="*/ 11 h 11"/>
                  <a:gd name="T48" fmla="*/ 4 w 6"/>
                  <a:gd name="T4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 h="11">
                    <a:moveTo>
                      <a:pt x="4" y="0"/>
                    </a:moveTo>
                    <a:lnTo>
                      <a:pt x="4" y="0"/>
                    </a:lnTo>
                    <a:lnTo>
                      <a:pt x="6" y="0"/>
                    </a:lnTo>
                    <a:lnTo>
                      <a:pt x="4" y="0"/>
                    </a:lnTo>
                    <a:lnTo>
                      <a:pt x="4" y="0"/>
                    </a:lnTo>
                    <a:lnTo>
                      <a:pt x="4" y="0"/>
                    </a:lnTo>
                    <a:lnTo>
                      <a:pt x="4" y="0"/>
                    </a:lnTo>
                    <a:lnTo>
                      <a:pt x="4" y="0"/>
                    </a:lnTo>
                    <a:close/>
                    <a:moveTo>
                      <a:pt x="0" y="0"/>
                    </a:moveTo>
                    <a:lnTo>
                      <a:pt x="0" y="0"/>
                    </a:lnTo>
                    <a:lnTo>
                      <a:pt x="0" y="0"/>
                    </a:lnTo>
                    <a:lnTo>
                      <a:pt x="0" y="0"/>
                    </a:lnTo>
                    <a:lnTo>
                      <a:pt x="0" y="0"/>
                    </a:lnTo>
                    <a:lnTo>
                      <a:pt x="2" y="0"/>
                    </a:lnTo>
                    <a:lnTo>
                      <a:pt x="2" y="0"/>
                    </a:lnTo>
                    <a:lnTo>
                      <a:pt x="2" y="0"/>
                    </a:lnTo>
                    <a:lnTo>
                      <a:pt x="0" y="0"/>
                    </a:lnTo>
                    <a:close/>
                    <a:moveTo>
                      <a:pt x="4" y="11"/>
                    </a:moveTo>
                    <a:lnTo>
                      <a:pt x="6" y="9"/>
                    </a:lnTo>
                    <a:lnTo>
                      <a:pt x="6" y="9"/>
                    </a:lnTo>
                    <a:lnTo>
                      <a:pt x="4" y="9"/>
                    </a:lnTo>
                    <a:lnTo>
                      <a:pt x="2" y="9"/>
                    </a:lnTo>
                    <a:lnTo>
                      <a:pt x="2" y="11"/>
                    </a:lnTo>
                    <a:lnTo>
                      <a:pt x="2" y="11"/>
                    </a:lnTo>
                    <a:lnTo>
                      <a:pt x="4" y="11"/>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50" name="Freeform 1895">
                <a:extLst>
                  <a:ext uri="{FF2B5EF4-FFF2-40B4-BE49-F238E27FC236}">
                    <a16:creationId xmlns:a16="http://schemas.microsoft.com/office/drawing/2014/main" id="{15D1E40D-77CF-2EC9-E3CC-462DF210BC4D}"/>
                  </a:ext>
                </a:extLst>
              </p:cNvPr>
              <p:cNvSpPr>
                <a:spLocks/>
              </p:cNvSpPr>
              <p:nvPr/>
            </p:nvSpPr>
            <p:spPr bwMode="auto">
              <a:xfrm>
                <a:off x="9395441" y="5320519"/>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51" name="Freeform 1896">
                <a:extLst>
                  <a:ext uri="{FF2B5EF4-FFF2-40B4-BE49-F238E27FC236}">
                    <a16:creationId xmlns:a16="http://schemas.microsoft.com/office/drawing/2014/main" id="{FA5526DA-1C5A-0463-43FA-2BC396B24E29}"/>
                  </a:ext>
                </a:extLst>
              </p:cNvPr>
              <p:cNvSpPr>
                <a:spLocks/>
              </p:cNvSpPr>
              <p:nvPr/>
            </p:nvSpPr>
            <p:spPr bwMode="auto">
              <a:xfrm>
                <a:off x="9150680" y="3215580"/>
                <a:ext cx="32634" cy="16318"/>
              </a:xfrm>
              <a:custGeom>
                <a:avLst/>
                <a:gdLst>
                  <a:gd name="T0" fmla="*/ 2 w 4"/>
                  <a:gd name="T1" fmla="*/ 0 h 2"/>
                  <a:gd name="T2" fmla="*/ 0 w 4"/>
                  <a:gd name="T3" fmla="*/ 2 h 2"/>
                  <a:gd name="T4" fmla="*/ 0 w 4"/>
                  <a:gd name="T5" fmla="*/ 2 h 2"/>
                  <a:gd name="T6" fmla="*/ 2 w 4"/>
                  <a:gd name="T7" fmla="*/ 2 h 2"/>
                  <a:gd name="T8" fmla="*/ 2 w 4"/>
                  <a:gd name="T9" fmla="*/ 0 h 2"/>
                  <a:gd name="T10" fmla="*/ 4 w 4"/>
                  <a:gd name="T11" fmla="*/ 0 h 2"/>
                  <a:gd name="T12" fmla="*/ 2 w 4"/>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2" y="0"/>
                    </a:moveTo>
                    <a:lnTo>
                      <a:pt x="0" y="2"/>
                    </a:lnTo>
                    <a:lnTo>
                      <a:pt x="0" y="2"/>
                    </a:lnTo>
                    <a:lnTo>
                      <a:pt x="2" y="2"/>
                    </a:lnTo>
                    <a:lnTo>
                      <a:pt x="2" y="0"/>
                    </a:lnTo>
                    <a:lnTo>
                      <a:pt x="4" y="0"/>
                    </a:lnTo>
                    <a:lnTo>
                      <a:pt x="2" y="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52" name="Freeform 1897">
                <a:extLst>
                  <a:ext uri="{FF2B5EF4-FFF2-40B4-BE49-F238E27FC236}">
                    <a16:creationId xmlns:a16="http://schemas.microsoft.com/office/drawing/2014/main" id="{A6E56986-E7E5-C2C1-57ED-F117A9F92456}"/>
                  </a:ext>
                </a:extLst>
              </p:cNvPr>
              <p:cNvSpPr>
                <a:spLocks noEditPoints="1"/>
              </p:cNvSpPr>
              <p:nvPr/>
            </p:nvSpPr>
            <p:spPr bwMode="auto">
              <a:xfrm>
                <a:off x="9166998" y="5149189"/>
                <a:ext cx="57113" cy="48952"/>
              </a:xfrm>
              <a:custGeom>
                <a:avLst/>
                <a:gdLst>
                  <a:gd name="T0" fmla="*/ 4 w 7"/>
                  <a:gd name="T1" fmla="*/ 6 h 6"/>
                  <a:gd name="T2" fmla="*/ 2 w 7"/>
                  <a:gd name="T3" fmla="*/ 6 h 6"/>
                  <a:gd name="T4" fmla="*/ 2 w 7"/>
                  <a:gd name="T5" fmla="*/ 6 h 6"/>
                  <a:gd name="T6" fmla="*/ 0 w 7"/>
                  <a:gd name="T7" fmla="*/ 6 h 6"/>
                  <a:gd name="T8" fmla="*/ 2 w 7"/>
                  <a:gd name="T9" fmla="*/ 6 h 6"/>
                  <a:gd name="T10" fmla="*/ 2 w 7"/>
                  <a:gd name="T11" fmla="*/ 6 h 6"/>
                  <a:gd name="T12" fmla="*/ 4 w 7"/>
                  <a:gd name="T13" fmla="*/ 6 h 6"/>
                  <a:gd name="T14" fmla="*/ 6 w 7"/>
                  <a:gd name="T15" fmla="*/ 0 h 6"/>
                  <a:gd name="T16" fmla="*/ 6 w 7"/>
                  <a:gd name="T17" fmla="*/ 0 h 6"/>
                  <a:gd name="T18" fmla="*/ 6 w 7"/>
                  <a:gd name="T19" fmla="*/ 0 h 6"/>
                  <a:gd name="T20" fmla="*/ 6 w 7"/>
                  <a:gd name="T21" fmla="*/ 0 h 6"/>
                  <a:gd name="T22" fmla="*/ 7 w 7"/>
                  <a:gd name="T23" fmla="*/ 2 h 6"/>
                  <a:gd name="T24" fmla="*/ 6 w 7"/>
                  <a:gd name="T25" fmla="*/ 0 h 6"/>
                  <a:gd name="T26" fmla="*/ 6 w 7"/>
                  <a:gd name="T27" fmla="*/ 4 h 6"/>
                  <a:gd name="T28" fmla="*/ 4 w 7"/>
                  <a:gd name="T29" fmla="*/ 6 h 6"/>
                  <a:gd name="T30" fmla="*/ 4 w 7"/>
                  <a:gd name="T31" fmla="*/ 6 h 6"/>
                  <a:gd name="T32" fmla="*/ 6 w 7"/>
                  <a:gd name="T33" fmla="*/ 6 h 6"/>
                  <a:gd name="T34" fmla="*/ 6 w 7"/>
                  <a:gd name="T35" fmla="*/ 6 h 6"/>
                  <a:gd name="T36" fmla="*/ 6 w 7"/>
                  <a:gd name="T37" fmla="*/ 4 h 6"/>
                  <a:gd name="T38" fmla="*/ 6 w 7"/>
                  <a:gd name="T39" fmla="*/ 4 h 6"/>
                  <a:gd name="T40" fmla="*/ 6 w 7"/>
                  <a:gd name="T4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 h="6">
                    <a:moveTo>
                      <a:pt x="4" y="6"/>
                    </a:moveTo>
                    <a:lnTo>
                      <a:pt x="2" y="6"/>
                    </a:lnTo>
                    <a:lnTo>
                      <a:pt x="2" y="6"/>
                    </a:lnTo>
                    <a:lnTo>
                      <a:pt x="0" y="6"/>
                    </a:lnTo>
                    <a:lnTo>
                      <a:pt x="2" y="6"/>
                    </a:lnTo>
                    <a:lnTo>
                      <a:pt x="2" y="6"/>
                    </a:lnTo>
                    <a:lnTo>
                      <a:pt x="4" y="6"/>
                    </a:lnTo>
                    <a:close/>
                    <a:moveTo>
                      <a:pt x="6" y="0"/>
                    </a:moveTo>
                    <a:lnTo>
                      <a:pt x="6" y="0"/>
                    </a:lnTo>
                    <a:lnTo>
                      <a:pt x="6" y="0"/>
                    </a:lnTo>
                    <a:lnTo>
                      <a:pt x="6" y="0"/>
                    </a:lnTo>
                    <a:lnTo>
                      <a:pt x="7" y="2"/>
                    </a:lnTo>
                    <a:lnTo>
                      <a:pt x="6" y="0"/>
                    </a:lnTo>
                    <a:close/>
                    <a:moveTo>
                      <a:pt x="6" y="4"/>
                    </a:moveTo>
                    <a:lnTo>
                      <a:pt x="4" y="6"/>
                    </a:lnTo>
                    <a:lnTo>
                      <a:pt x="4" y="6"/>
                    </a:lnTo>
                    <a:lnTo>
                      <a:pt x="6" y="6"/>
                    </a:lnTo>
                    <a:lnTo>
                      <a:pt x="6" y="6"/>
                    </a:lnTo>
                    <a:lnTo>
                      <a:pt x="6" y="4"/>
                    </a:lnTo>
                    <a:lnTo>
                      <a:pt x="6" y="4"/>
                    </a:lnTo>
                    <a:lnTo>
                      <a:pt x="6" y="4"/>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53" name="Freeform 1898">
                <a:extLst>
                  <a:ext uri="{FF2B5EF4-FFF2-40B4-BE49-F238E27FC236}">
                    <a16:creationId xmlns:a16="http://schemas.microsoft.com/office/drawing/2014/main" id="{CD18DD5D-8FAC-8F33-730D-E267F38C0200}"/>
                  </a:ext>
                </a:extLst>
              </p:cNvPr>
              <p:cNvSpPr>
                <a:spLocks/>
              </p:cNvSpPr>
              <p:nvPr/>
            </p:nvSpPr>
            <p:spPr bwMode="auto">
              <a:xfrm>
                <a:off x="9550458" y="6046643"/>
                <a:ext cx="16318" cy="16318"/>
              </a:xfrm>
              <a:custGeom>
                <a:avLst/>
                <a:gdLst>
                  <a:gd name="T0" fmla="*/ 0 w 2"/>
                  <a:gd name="T1" fmla="*/ 2 h 2"/>
                  <a:gd name="T2" fmla="*/ 2 w 2"/>
                  <a:gd name="T3" fmla="*/ 2 h 2"/>
                  <a:gd name="T4" fmla="*/ 2 w 2"/>
                  <a:gd name="T5" fmla="*/ 0 h 2"/>
                  <a:gd name="T6" fmla="*/ 2 w 2"/>
                  <a:gd name="T7" fmla="*/ 0 h 2"/>
                  <a:gd name="T8" fmla="*/ 0 w 2"/>
                  <a:gd name="T9" fmla="*/ 2 h 2"/>
                </a:gdLst>
                <a:ahLst/>
                <a:cxnLst>
                  <a:cxn ang="0">
                    <a:pos x="T0" y="T1"/>
                  </a:cxn>
                  <a:cxn ang="0">
                    <a:pos x="T2" y="T3"/>
                  </a:cxn>
                  <a:cxn ang="0">
                    <a:pos x="T4" y="T5"/>
                  </a:cxn>
                  <a:cxn ang="0">
                    <a:pos x="T6" y="T7"/>
                  </a:cxn>
                  <a:cxn ang="0">
                    <a:pos x="T8" y="T9"/>
                  </a:cxn>
                </a:cxnLst>
                <a:rect l="0" t="0" r="r" b="b"/>
                <a:pathLst>
                  <a:path w="2" h="2">
                    <a:moveTo>
                      <a:pt x="0" y="2"/>
                    </a:moveTo>
                    <a:lnTo>
                      <a:pt x="2" y="2"/>
                    </a:lnTo>
                    <a:lnTo>
                      <a:pt x="2" y="0"/>
                    </a:lnTo>
                    <a:lnTo>
                      <a:pt x="2" y="0"/>
                    </a:lnTo>
                    <a:lnTo>
                      <a:pt x="0" y="2"/>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54" name="Freeform 1899">
                <a:extLst>
                  <a:ext uri="{FF2B5EF4-FFF2-40B4-BE49-F238E27FC236}">
                    <a16:creationId xmlns:a16="http://schemas.microsoft.com/office/drawing/2014/main" id="{EB64EC76-ABF6-04E4-B22F-660489257F51}"/>
                  </a:ext>
                </a:extLst>
              </p:cNvPr>
              <p:cNvSpPr>
                <a:spLocks/>
              </p:cNvSpPr>
              <p:nvPr/>
            </p:nvSpPr>
            <p:spPr bwMode="auto">
              <a:xfrm>
                <a:off x="9599411" y="5581597"/>
                <a:ext cx="16318" cy="48952"/>
              </a:xfrm>
              <a:custGeom>
                <a:avLst/>
                <a:gdLst>
                  <a:gd name="T0" fmla="*/ 2 w 2"/>
                  <a:gd name="T1" fmla="*/ 4 h 6"/>
                  <a:gd name="T2" fmla="*/ 2 w 2"/>
                  <a:gd name="T3" fmla="*/ 2 h 6"/>
                  <a:gd name="T4" fmla="*/ 2 w 2"/>
                  <a:gd name="T5" fmla="*/ 0 h 6"/>
                  <a:gd name="T6" fmla="*/ 2 w 2"/>
                  <a:gd name="T7" fmla="*/ 0 h 6"/>
                  <a:gd name="T8" fmla="*/ 0 w 2"/>
                  <a:gd name="T9" fmla="*/ 0 h 6"/>
                  <a:gd name="T10" fmla="*/ 0 w 2"/>
                  <a:gd name="T11" fmla="*/ 2 h 6"/>
                  <a:gd name="T12" fmla="*/ 0 w 2"/>
                  <a:gd name="T13" fmla="*/ 4 h 6"/>
                  <a:gd name="T14" fmla="*/ 0 w 2"/>
                  <a:gd name="T15" fmla="*/ 4 h 6"/>
                  <a:gd name="T16" fmla="*/ 0 w 2"/>
                  <a:gd name="T17" fmla="*/ 6 h 6"/>
                  <a:gd name="T18" fmla="*/ 2 w 2"/>
                  <a:gd name="T19" fmla="*/ 6 h 6"/>
                  <a:gd name="T20" fmla="*/ 2 w 2"/>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6">
                    <a:moveTo>
                      <a:pt x="2" y="4"/>
                    </a:moveTo>
                    <a:lnTo>
                      <a:pt x="2" y="2"/>
                    </a:lnTo>
                    <a:lnTo>
                      <a:pt x="2" y="0"/>
                    </a:lnTo>
                    <a:lnTo>
                      <a:pt x="2" y="0"/>
                    </a:lnTo>
                    <a:lnTo>
                      <a:pt x="0" y="0"/>
                    </a:lnTo>
                    <a:lnTo>
                      <a:pt x="0" y="2"/>
                    </a:lnTo>
                    <a:lnTo>
                      <a:pt x="0" y="4"/>
                    </a:lnTo>
                    <a:lnTo>
                      <a:pt x="0" y="4"/>
                    </a:lnTo>
                    <a:lnTo>
                      <a:pt x="0" y="6"/>
                    </a:lnTo>
                    <a:lnTo>
                      <a:pt x="2" y="6"/>
                    </a:lnTo>
                    <a:lnTo>
                      <a:pt x="2" y="4"/>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55" name="Freeform 1900">
                <a:extLst>
                  <a:ext uri="{FF2B5EF4-FFF2-40B4-BE49-F238E27FC236}">
                    <a16:creationId xmlns:a16="http://schemas.microsoft.com/office/drawing/2014/main" id="{71096A12-FD6B-5BB5-5D57-EF049773A812}"/>
                  </a:ext>
                </a:extLst>
              </p:cNvPr>
              <p:cNvSpPr>
                <a:spLocks noEditPoints="1"/>
              </p:cNvSpPr>
              <p:nvPr/>
            </p:nvSpPr>
            <p:spPr bwMode="auto">
              <a:xfrm>
                <a:off x="9534142" y="5304201"/>
                <a:ext cx="32634" cy="97903"/>
              </a:xfrm>
              <a:custGeom>
                <a:avLst/>
                <a:gdLst>
                  <a:gd name="T0" fmla="*/ 2 w 4"/>
                  <a:gd name="T1" fmla="*/ 0 h 12"/>
                  <a:gd name="T2" fmla="*/ 2 w 4"/>
                  <a:gd name="T3" fmla="*/ 2 h 12"/>
                  <a:gd name="T4" fmla="*/ 2 w 4"/>
                  <a:gd name="T5" fmla="*/ 2 h 12"/>
                  <a:gd name="T6" fmla="*/ 0 w 4"/>
                  <a:gd name="T7" fmla="*/ 0 h 12"/>
                  <a:gd name="T8" fmla="*/ 2 w 4"/>
                  <a:gd name="T9" fmla="*/ 0 h 12"/>
                  <a:gd name="T10" fmla="*/ 0 w 4"/>
                  <a:gd name="T11" fmla="*/ 10 h 12"/>
                  <a:gd name="T12" fmla="*/ 2 w 4"/>
                  <a:gd name="T13" fmla="*/ 12 h 12"/>
                  <a:gd name="T14" fmla="*/ 4 w 4"/>
                  <a:gd name="T15" fmla="*/ 10 h 12"/>
                  <a:gd name="T16" fmla="*/ 2 w 4"/>
                  <a:gd name="T17" fmla="*/ 8 h 12"/>
                  <a:gd name="T18" fmla="*/ 0 w 4"/>
                  <a:gd name="T19"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2">
                    <a:moveTo>
                      <a:pt x="2" y="0"/>
                    </a:moveTo>
                    <a:lnTo>
                      <a:pt x="2" y="2"/>
                    </a:lnTo>
                    <a:lnTo>
                      <a:pt x="2" y="2"/>
                    </a:lnTo>
                    <a:lnTo>
                      <a:pt x="0" y="0"/>
                    </a:lnTo>
                    <a:lnTo>
                      <a:pt x="2" y="0"/>
                    </a:lnTo>
                    <a:close/>
                    <a:moveTo>
                      <a:pt x="0" y="10"/>
                    </a:moveTo>
                    <a:lnTo>
                      <a:pt x="2" y="12"/>
                    </a:lnTo>
                    <a:lnTo>
                      <a:pt x="4" y="10"/>
                    </a:lnTo>
                    <a:lnTo>
                      <a:pt x="2" y="8"/>
                    </a:lnTo>
                    <a:lnTo>
                      <a:pt x="0" y="1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56" name="Freeform 1901">
                <a:extLst>
                  <a:ext uri="{FF2B5EF4-FFF2-40B4-BE49-F238E27FC236}">
                    <a16:creationId xmlns:a16="http://schemas.microsoft.com/office/drawing/2014/main" id="{D98D0A60-7231-3399-279D-48AC51E39E9F}"/>
                  </a:ext>
                </a:extLst>
              </p:cNvPr>
              <p:cNvSpPr>
                <a:spLocks noEditPoints="1"/>
              </p:cNvSpPr>
              <p:nvPr/>
            </p:nvSpPr>
            <p:spPr bwMode="auto">
              <a:xfrm>
                <a:off x="9534142" y="6160866"/>
                <a:ext cx="187652" cy="171334"/>
              </a:xfrm>
              <a:custGeom>
                <a:avLst/>
                <a:gdLst>
                  <a:gd name="T0" fmla="*/ 19 w 23"/>
                  <a:gd name="T1" fmla="*/ 2 h 21"/>
                  <a:gd name="T2" fmla="*/ 17 w 23"/>
                  <a:gd name="T3" fmla="*/ 3 h 21"/>
                  <a:gd name="T4" fmla="*/ 19 w 23"/>
                  <a:gd name="T5" fmla="*/ 2 h 21"/>
                  <a:gd name="T6" fmla="*/ 19 w 23"/>
                  <a:gd name="T7" fmla="*/ 2 h 21"/>
                  <a:gd name="T8" fmla="*/ 21 w 23"/>
                  <a:gd name="T9" fmla="*/ 0 h 21"/>
                  <a:gd name="T10" fmla="*/ 23 w 23"/>
                  <a:gd name="T11" fmla="*/ 0 h 21"/>
                  <a:gd name="T12" fmla="*/ 21 w 23"/>
                  <a:gd name="T13" fmla="*/ 2 h 21"/>
                  <a:gd name="T14" fmla="*/ 21 w 23"/>
                  <a:gd name="T15" fmla="*/ 2 h 21"/>
                  <a:gd name="T16" fmla="*/ 19 w 23"/>
                  <a:gd name="T17" fmla="*/ 2 h 21"/>
                  <a:gd name="T18" fmla="*/ 14 w 23"/>
                  <a:gd name="T19" fmla="*/ 7 h 21"/>
                  <a:gd name="T20" fmla="*/ 6 w 23"/>
                  <a:gd name="T21" fmla="*/ 9 h 21"/>
                  <a:gd name="T22" fmla="*/ 4 w 23"/>
                  <a:gd name="T23" fmla="*/ 9 h 21"/>
                  <a:gd name="T24" fmla="*/ 6 w 23"/>
                  <a:gd name="T25" fmla="*/ 11 h 21"/>
                  <a:gd name="T26" fmla="*/ 8 w 23"/>
                  <a:gd name="T27" fmla="*/ 13 h 21"/>
                  <a:gd name="T28" fmla="*/ 8 w 23"/>
                  <a:gd name="T29" fmla="*/ 15 h 21"/>
                  <a:gd name="T30" fmla="*/ 6 w 23"/>
                  <a:gd name="T31" fmla="*/ 17 h 21"/>
                  <a:gd name="T32" fmla="*/ 6 w 23"/>
                  <a:gd name="T33" fmla="*/ 17 h 21"/>
                  <a:gd name="T34" fmla="*/ 4 w 23"/>
                  <a:gd name="T35" fmla="*/ 19 h 21"/>
                  <a:gd name="T36" fmla="*/ 0 w 23"/>
                  <a:gd name="T37" fmla="*/ 21 h 21"/>
                  <a:gd name="T38" fmla="*/ 4 w 23"/>
                  <a:gd name="T39" fmla="*/ 21 h 21"/>
                  <a:gd name="T40" fmla="*/ 8 w 23"/>
                  <a:gd name="T41" fmla="*/ 21 h 21"/>
                  <a:gd name="T42" fmla="*/ 12 w 23"/>
                  <a:gd name="T43" fmla="*/ 21 h 21"/>
                  <a:gd name="T44" fmla="*/ 14 w 23"/>
                  <a:gd name="T45" fmla="*/ 19 h 21"/>
                  <a:gd name="T46" fmla="*/ 16 w 23"/>
                  <a:gd name="T47" fmla="*/ 17 h 21"/>
                  <a:gd name="T48" fmla="*/ 16 w 23"/>
                  <a:gd name="T49" fmla="*/ 11 h 21"/>
                  <a:gd name="T50" fmla="*/ 16 w 23"/>
                  <a:gd name="T51" fmla="*/ 7 h 21"/>
                  <a:gd name="T52" fmla="*/ 14 w 23"/>
                  <a:gd name="T53"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1">
                    <a:moveTo>
                      <a:pt x="19" y="2"/>
                    </a:moveTo>
                    <a:lnTo>
                      <a:pt x="17" y="3"/>
                    </a:lnTo>
                    <a:lnTo>
                      <a:pt x="19" y="2"/>
                    </a:lnTo>
                    <a:lnTo>
                      <a:pt x="19" y="2"/>
                    </a:lnTo>
                    <a:lnTo>
                      <a:pt x="21" y="0"/>
                    </a:lnTo>
                    <a:lnTo>
                      <a:pt x="23" y="0"/>
                    </a:lnTo>
                    <a:lnTo>
                      <a:pt x="21" y="2"/>
                    </a:lnTo>
                    <a:lnTo>
                      <a:pt x="21" y="2"/>
                    </a:lnTo>
                    <a:lnTo>
                      <a:pt x="19" y="2"/>
                    </a:lnTo>
                    <a:close/>
                    <a:moveTo>
                      <a:pt x="14" y="7"/>
                    </a:moveTo>
                    <a:lnTo>
                      <a:pt x="6" y="9"/>
                    </a:lnTo>
                    <a:lnTo>
                      <a:pt x="4" y="9"/>
                    </a:lnTo>
                    <a:lnTo>
                      <a:pt x="6" y="11"/>
                    </a:lnTo>
                    <a:lnTo>
                      <a:pt x="8" y="13"/>
                    </a:lnTo>
                    <a:lnTo>
                      <a:pt x="8" y="15"/>
                    </a:lnTo>
                    <a:lnTo>
                      <a:pt x="6" y="17"/>
                    </a:lnTo>
                    <a:lnTo>
                      <a:pt x="6" y="17"/>
                    </a:lnTo>
                    <a:lnTo>
                      <a:pt x="4" y="19"/>
                    </a:lnTo>
                    <a:lnTo>
                      <a:pt x="0" y="21"/>
                    </a:lnTo>
                    <a:lnTo>
                      <a:pt x="4" y="21"/>
                    </a:lnTo>
                    <a:lnTo>
                      <a:pt x="8" y="21"/>
                    </a:lnTo>
                    <a:lnTo>
                      <a:pt x="12" y="21"/>
                    </a:lnTo>
                    <a:lnTo>
                      <a:pt x="14" y="19"/>
                    </a:lnTo>
                    <a:lnTo>
                      <a:pt x="16" y="17"/>
                    </a:lnTo>
                    <a:lnTo>
                      <a:pt x="16" y="11"/>
                    </a:lnTo>
                    <a:lnTo>
                      <a:pt x="16" y="7"/>
                    </a:lnTo>
                    <a:lnTo>
                      <a:pt x="14" y="7"/>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57" name="Freeform 1902">
                <a:extLst>
                  <a:ext uri="{FF2B5EF4-FFF2-40B4-BE49-F238E27FC236}">
                    <a16:creationId xmlns:a16="http://schemas.microsoft.com/office/drawing/2014/main" id="{71F9318F-E67B-DAB8-0B85-A04D87BA5D29}"/>
                  </a:ext>
                </a:extLst>
              </p:cNvPr>
              <p:cNvSpPr>
                <a:spLocks noEditPoints="1"/>
              </p:cNvSpPr>
              <p:nvPr/>
            </p:nvSpPr>
            <p:spPr bwMode="auto">
              <a:xfrm>
                <a:off x="9615729" y="5891626"/>
                <a:ext cx="16318" cy="81588"/>
              </a:xfrm>
              <a:custGeom>
                <a:avLst/>
                <a:gdLst>
                  <a:gd name="T0" fmla="*/ 0 w 2"/>
                  <a:gd name="T1" fmla="*/ 10 h 10"/>
                  <a:gd name="T2" fmla="*/ 0 w 2"/>
                  <a:gd name="T3" fmla="*/ 10 h 10"/>
                  <a:gd name="T4" fmla="*/ 0 w 2"/>
                  <a:gd name="T5" fmla="*/ 10 h 10"/>
                  <a:gd name="T6" fmla="*/ 0 w 2"/>
                  <a:gd name="T7" fmla="*/ 10 h 10"/>
                  <a:gd name="T8" fmla="*/ 0 w 2"/>
                  <a:gd name="T9" fmla="*/ 10 h 10"/>
                  <a:gd name="T10" fmla="*/ 0 w 2"/>
                  <a:gd name="T11" fmla="*/ 10 h 10"/>
                  <a:gd name="T12" fmla="*/ 0 w 2"/>
                  <a:gd name="T13" fmla="*/ 10 h 10"/>
                  <a:gd name="T14" fmla="*/ 0 w 2"/>
                  <a:gd name="T15" fmla="*/ 10 h 10"/>
                  <a:gd name="T16" fmla="*/ 2 w 2"/>
                  <a:gd name="T17" fmla="*/ 0 h 10"/>
                  <a:gd name="T18" fmla="*/ 2 w 2"/>
                  <a:gd name="T19" fmla="*/ 0 h 10"/>
                  <a:gd name="T20" fmla="*/ 2 w 2"/>
                  <a:gd name="T21" fmla="*/ 0 h 10"/>
                  <a:gd name="T22" fmla="*/ 0 w 2"/>
                  <a:gd name="T23" fmla="*/ 0 h 10"/>
                  <a:gd name="T24" fmla="*/ 0 w 2"/>
                  <a:gd name="T25" fmla="*/ 2 h 10"/>
                  <a:gd name="T26" fmla="*/ 0 w 2"/>
                  <a:gd name="T27" fmla="*/ 2 h 10"/>
                  <a:gd name="T28" fmla="*/ 2 w 2"/>
                  <a:gd name="T29" fmla="*/ 2 h 10"/>
                  <a:gd name="T30" fmla="*/ 2 w 2"/>
                  <a:gd name="T31" fmla="*/ 2 h 10"/>
                  <a:gd name="T32" fmla="*/ 2 w 2"/>
                  <a:gd name="T33" fmla="*/ 0 h 10"/>
                  <a:gd name="T34" fmla="*/ 2 w 2"/>
                  <a:gd name="T35" fmla="*/ 4 h 10"/>
                  <a:gd name="T36" fmla="*/ 2 w 2"/>
                  <a:gd name="T37" fmla="*/ 4 h 10"/>
                  <a:gd name="T38" fmla="*/ 2 w 2"/>
                  <a:gd name="T39" fmla="*/ 4 h 10"/>
                  <a:gd name="T40" fmla="*/ 0 w 2"/>
                  <a:gd name="T41" fmla="*/ 6 h 10"/>
                  <a:gd name="T42" fmla="*/ 0 w 2"/>
                  <a:gd name="T43" fmla="*/ 6 h 10"/>
                  <a:gd name="T44" fmla="*/ 2 w 2"/>
                  <a:gd name="T45" fmla="*/ 6 h 10"/>
                  <a:gd name="T46" fmla="*/ 2 w 2"/>
                  <a:gd name="T47" fmla="*/ 6 h 10"/>
                  <a:gd name="T48" fmla="*/ 2 w 2"/>
                  <a:gd name="T49" fmla="*/ 4 h 10"/>
                  <a:gd name="T50" fmla="*/ 2 w 2"/>
                  <a:gd name="T51" fmla="*/ 4 h 10"/>
                  <a:gd name="T52" fmla="*/ 2 w 2"/>
                  <a:gd name="T53" fmla="*/ 4 h 10"/>
                  <a:gd name="T54" fmla="*/ 2 w 2"/>
                  <a:gd name="T55"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 h="10">
                    <a:moveTo>
                      <a:pt x="0" y="10"/>
                    </a:moveTo>
                    <a:lnTo>
                      <a:pt x="0" y="10"/>
                    </a:lnTo>
                    <a:lnTo>
                      <a:pt x="0" y="10"/>
                    </a:lnTo>
                    <a:lnTo>
                      <a:pt x="0" y="10"/>
                    </a:lnTo>
                    <a:lnTo>
                      <a:pt x="0" y="10"/>
                    </a:lnTo>
                    <a:lnTo>
                      <a:pt x="0" y="10"/>
                    </a:lnTo>
                    <a:lnTo>
                      <a:pt x="0" y="10"/>
                    </a:lnTo>
                    <a:lnTo>
                      <a:pt x="0" y="10"/>
                    </a:lnTo>
                    <a:close/>
                    <a:moveTo>
                      <a:pt x="2" y="0"/>
                    </a:moveTo>
                    <a:lnTo>
                      <a:pt x="2" y="0"/>
                    </a:lnTo>
                    <a:lnTo>
                      <a:pt x="2" y="0"/>
                    </a:lnTo>
                    <a:lnTo>
                      <a:pt x="0" y="0"/>
                    </a:lnTo>
                    <a:lnTo>
                      <a:pt x="0" y="2"/>
                    </a:lnTo>
                    <a:lnTo>
                      <a:pt x="0" y="2"/>
                    </a:lnTo>
                    <a:lnTo>
                      <a:pt x="2" y="2"/>
                    </a:lnTo>
                    <a:lnTo>
                      <a:pt x="2" y="2"/>
                    </a:lnTo>
                    <a:lnTo>
                      <a:pt x="2" y="0"/>
                    </a:lnTo>
                    <a:close/>
                    <a:moveTo>
                      <a:pt x="2" y="4"/>
                    </a:moveTo>
                    <a:lnTo>
                      <a:pt x="2" y="4"/>
                    </a:lnTo>
                    <a:lnTo>
                      <a:pt x="2" y="4"/>
                    </a:lnTo>
                    <a:lnTo>
                      <a:pt x="0" y="6"/>
                    </a:lnTo>
                    <a:lnTo>
                      <a:pt x="0" y="6"/>
                    </a:lnTo>
                    <a:lnTo>
                      <a:pt x="2" y="6"/>
                    </a:lnTo>
                    <a:lnTo>
                      <a:pt x="2" y="6"/>
                    </a:lnTo>
                    <a:lnTo>
                      <a:pt x="2" y="4"/>
                    </a:lnTo>
                    <a:lnTo>
                      <a:pt x="2" y="4"/>
                    </a:lnTo>
                    <a:lnTo>
                      <a:pt x="2" y="4"/>
                    </a:lnTo>
                    <a:lnTo>
                      <a:pt x="2" y="4"/>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58" name="Freeform 1903">
                <a:extLst>
                  <a:ext uri="{FF2B5EF4-FFF2-40B4-BE49-F238E27FC236}">
                    <a16:creationId xmlns:a16="http://schemas.microsoft.com/office/drawing/2014/main" id="{E9051A11-33C1-E5F0-9693-FEB3F6CC3D6E}"/>
                  </a:ext>
                </a:extLst>
              </p:cNvPr>
              <p:cNvSpPr>
                <a:spLocks/>
              </p:cNvSpPr>
              <p:nvPr/>
            </p:nvSpPr>
            <p:spPr bwMode="auto">
              <a:xfrm>
                <a:off x="9648363" y="5785566"/>
                <a:ext cx="16318" cy="65270"/>
              </a:xfrm>
              <a:custGeom>
                <a:avLst/>
                <a:gdLst>
                  <a:gd name="T0" fmla="*/ 2 w 2"/>
                  <a:gd name="T1" fmla="*/ 4 h 8"/>
                  <a:gd name="T2" fmla="*/ 2 w 2"/>
                  <a:gd name="T3" fmla="*/ 2 h 8"/>
                  <a:gd name="T4" fmla="*/ 2 w 2"/>
                  <a:gd name="T5" fmla="*/ 2 h 8"/>
                  <a:gd name="T6" fmla="*/ 2 w 2"/>
                  <a:gd name="T7" fmla="*/ 0 h 8"/>
                  <a:gd name="T8" fmla="*/ 2 w 2"/>
                  <a:gd name="T9" fmla="*/ 2 h 8"/>
                  <a:gd name="T10" fmla="*/ 0 w 2"/>
                  <a:gd name="T11" fmla="*/ 4 h 8"/>
                  <a:gd name="T12" fmla="*/ 0 w 2"/>
                  <a:gd name="T13" fmla="*/ 6 h 8"/>
                  <a:gd name="T14" fmla="*/ 2 w 2"/>
                  <a:gd name="T15" fmla="*/ 8 h 8"/>
                  <a:gd name="T16" fmla="*/ 2 w 2"/>
                  <a:gd name="T17" fmla="*/ 6 h 8"/>
                  <a:gd name="T18" fmla="*/ 2 w 2"/>
                  <a:gd name="T19"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8">
                    <a:moveTo>
                      <a:pt x="2" y="4"/>
                    </a:moveTo>
                    <a:lnTo>
                      <a:pt x="2" y="2"/>
                    </a:lnTo>
                    <a:lnTo>
                      <a:pt x="2" y="2"/>
                    </a:lnTo>
                    <a:lnTo>
                      <a:pt x="2" y="0"/>
                    </a:lnTo>
                    <a:lnTo>
                      <a:pt x="2" y="2"/>
                    </a:lnTo>
                    <a:lnTo>
                      <a:pt x="0" y="4"/>
                    </a:lnTo>
                    <a:lnTo>
                      <a:pt x="0" y="6"/>
                    </a:lnTo>
                    <a:lnTo>
                      <a:pt x="2" y="8"/>
                    </a:lnTo>
                    <a:lnTo>
                      <a:pt x="2" y="6"/>
                    </a:lnTo>
                    <a:lnTo>
                      <a:pt x="2" y="4"/>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59" name="Freeform 1905">
                <a:extLst>
                  <a:ext uri="{FF2B5EF4-FFF2-40B4-BE49-F238E27FC236}">
                    <a16:creationId xmlns:a16="http://schemas.microsoft.com/office/drawing/2014/main" id="{81F70F3A-69EC-C628-CF1C-E9F89DE4E5DF}"/>
                  </a:ext>
                </a:extLst>
              </p:cNvPr>
              <p:cNvSpPr>
                <a:spLocks noEditPoints="1"/>
              </p:cNvSpPr>
              <p:nvPr/>
            </p:nvSpPr>
            <p:spPr bwMode="auto">
              <a:xfrm>
                <a:off x="9550458" y="5459219"/>
                <a:ext cx="81588" cy="81588"/>
              </a:xfrm>
              <a:custGeom>
                <a:avLst/>
                <a:gdLst>
                  <a:gd name="T0" fmla="*/ 2 w 10"/>
                  <a:gd name="T1" fmla="*/ 8 h 10"/>
                  <a:gd name="T2" fmla="*/ 2 w 10"/>
                  <a:gd name="T3" fmla="*/ 10 h 10"/>
                  <a:gd name="T4" fmla="*/ 0 w 10"/>
                  <a:gd name="T5" fmla="*/ 8 h 10"/>
                  <a:gd name="T6" fmla="*/ 0 w 10"/>
                  <a:gd name="T7" fmla="*/ 6 h 10"/>
                  <a:gd name="T8" fmla="*/ 0 w 10"/>
                  <a:gd name="T9" fmla="*/ 4 h 10"/>
                  <a:gd name="T10" fmla="*/ 2 w 10"/>
                  <a:gd name="T11" fmla="*/ 4 h 10"/>
                  <a:gd name="T12" fmla="*/ 4 w 10"/>
                  <a:gd name="T13" fmla="*/ 4 h 10"/>
                  <a:gd name="T14" fmla="*/ 2 w 10"/>
                  <a:gd name="T15" fmla="*/ 8 h 10"/>
                  <a:gd name="T16" fmla="*/ 8 w 10"/>
                  <a:gd name="T17" fmla="*/ 4 h 10"/>
                  <a:gd name="T18" fmla="*/ 6 w 10"/>
                  <a:gd name="T19" fmla="*/ 2 h 10"/>
                  <a:gd name="T20" fmla="*/ 6 w 10"/>
                  <a:gd name="T21" fmla="*/ 0 h 10"/>
                  <a:gd name="T22" fmla="*/ 4 w 10"/>
                  <a:gd name="T23" fmla="*/ 2 h 10"/>
                  <a:gd name="T24" fmla="*/ 4 w 10"/>
                  <a:gd name="T25" fmla="*/ 4 h 10"/>
                  <a:gd name="T26" fmla="*/ 4 w 10"/>
                  <a:gd name="T27" fmla="*/ 6 h 10"/>
                  <a:gd name="T28" fmla="*/ 6 w 10"/>
                  <a:gd name="T29" fmla="*/ 6 h 10"/>
                  <a:gd name="T30" fmla="*/ 8 w 10"/>
                  <a:gd name="T31" fmla="*/ 6 h 10"/>
                  <a:gd name="T32" fmla="*/ 10 w 10"/>
                  <a:gd name="T33" fmla="*/ 4 h 10"/>
                  <a:gd name="T34" fmla="*/ 8 w 10"/>
                  <a:gd name="T35" fmla="*/ 4 h 10"/>
                  <a:gd name="T36" fmla="*/ 8 w 10"/>
                  <a:gd name="T37" fmla="*/ 10 h 10"/>
                  <a:gd name="T38" fmla="*/ 8 w 10"/>
                  <a:gd name="T39" fmla="*/ 10 h 10"/>
                  <a:gd name="T40" fmla="*/ 10 w 10"/>
                  <a:gd name="T41" fmla="*/ 10 h 10"/>
                  <a:gd name="T42" fmla="*/ 8 w 10"/>
                  <a:gd name="T43" fmla="*/ 10 h 10"/>
                  <a:gd name="T44" fmla="*/ 8 w 10"/>
                  <a:gd name="T45"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10">
                    <a:moveTo>
                      <a:pt x="2" y="8"/>
                    </a:moveTo>
                    <a:lnTo>
                      <a:pt x="2" y="10"/>
                    </a:lnTo>
                    <a:lnTo>
                      <a:pt x="0" y="8"/>
                    </a:lnTo>
                    <a:lnTo>
                      <a:pt x="0" y="6"/>
                    </a:lnTo>
                    <a:lnTo>
                      <a:pt x="0" y="4"/>
                    </a:lnTo>
                    <a:lnTo>
                      <a:pt x="2" y="4"/>
                    </a:lnTo>
                    <a:lnTo>
                      <a:pt x="4" y="4"/>
                    </a:lnTo>
                    <a:lnTo>
                      <a:pt x="2" y="8"/>
                    </a:lnTo>
                    <a:close/>
                    <a:moveTo>
                      <a:pt x="8" y="4"/>
                    </a:moveTo>
                    <a:lnTo>
                      <a:pt x="6" y="2"/>
                    </a:lnTo>
                    <a:lnTo>
                      <a:pt x="6" y="0"/>
                    </a:lnTo>
                    <a:lnTo>
                      <a:pt x="4" y="2"/>
                    </a:lnTo>
                    <a:lnTo>
                      <a:pt x="4" y="4"/>
                    </a:lnTo>
                    <a:lnTo>
                      <a:pt x="4" y="6"/>
                    </a:lnTo>
                    <a:lnTo>
                      <a:pt x="6" y="6"/>
                    </a:lnTo>
                    <a:lnTo>
                      <a:pt x="8" y="6"/>
                    </a:lnTo>
                    <a:lnTo>
                      <a:pt x="10" y="4"/>
                    </a:lnTo>
                    <a:lnTo>
                      <a:pt x="8" y="4"/>
                    </a:lnTo>
                    <a:close/>
                    <a:moveTo>
                      <a:pt x="8" y="10"/>
                    </a:moveTo>
                    <a:lnTo>
                      <a:pt x="8" y="10"/>
                    </a:lnTo>
                    <a:lnTo>
                      <a:pt x="10" y="10"/>
                    </a:lnTo>
                    <a:lnTo>
                      <a:pt x="8" y="10"/>
                    </a:lnTo>
                    <a:lnTo>
                      <a:pt x="8" y="1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60" name="Freeform 1906">
                <a:extLst>
                  <a:ext uri="{FF2B5EF4-FFF2-40B4-BE49-F238E27FC236}">
                    <a16:creationId xmlns:a16="http://schemas.microsoft.com/office/drawing/2014/main" id="{38AFEF40-883C-200D-63C4-26A7A3157499}"/>
                  </a:ext>
                </a:extLst>
              </p:cNvPr>
              <p:cNvSpPr>
                <a:spLocks/>
              </p:cNvSpPr>
              <p:nvPr/>
            </p:nvSpPr>
            <p:spPr bwMode="auto">
              <a:xfrm>
                <a:off x="9632045" y="5695819"/>
                <a:ext cx="40797" cy="40797"/>
              </a:xfrm>
              <a:custGeom>
                <a:avLst/>
                <a:gdLst>
                  <a:gd name="T0" fmla="*/ 5 w 5"/>
                  <a:gd name="T1" fmla="*/ 5 h 5"/>
                  <a:gd name="T2" fmla="*/ 5 w 5"/>
                  <a:gd name="T3" fmla="*/ 5 h 5"/>
                  <a:gd name="T4" fmla="*/ 5 w 5"/>
                  <a:gd name="T5" fmla="*/ 5 h 5"/>
                  <a:gd name="T6" fmla="*/ 5 w 5"/>
                  <a:gd name="T7" fmla="*/ 4 h 5"/>
                  <a:gd name="T8" fmla="*/ 4 w 5"/>
                  <a:gd name="T9" fmla="*/ 2 h 5"/>
                  <a:gd name="T10" fmla="*/ 4 w 5"/>
                  <a:gd name="T11" fmla="*/ 0 h 5"/>
                  <a:gd name="T12" fmla="*/ 2 w 5"/>
                  <a:gd name="T13" fmla="*/ 0 h 5"/>
                  <a:gd name="T14" fmla="*/ 0 w 5"/>
                  <a:gd name="T15" fmla="*/ 0 h 5"/>
                  <a:gd name="T16" fmla="*/ 0 w 5"/>
                  <a:gd name="T17" fmla="*/ 2 h 5"/>
                  <a:gd name="T18" fmla="*/ 0 w 5"/>
                  <a:gd name="T19" fmla="*/ 2 h 5"/>
                  <a:gd name="T20" fmla="*/ 2 w 5"/>
                  <a:gd name="T21" fmla="*/ 4 h 5"/>
                  <a:gd name="T22" fmla="*/ 2 w 5"/>
                  <a:gd name="T23" fmla="*/ 5 h 5"/>
                  <a:gd name="T24" fmla="*/ 2 w 5"/>
                  <a:gd name="T25" fmla="*/ 5 h 5"/>
                  <a:gd name="T26" fmla="*/ 4 w 5"/>
                  <a:gd name="T27" fmla="*/ 5 h 5"/>
                  <a:gd name="T28" fmla="*/ 5 w 5"/>
                  <a:gd name="T29" fmla="*/ 5 h 5"/>
                  <a:gd name="T30" fmla="*/ 5 w 5"/>
                  <a:gd name="T3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5"/>
                    </a:moveTo>
                    <a:lnTo>
                      <a:pt x="5" y="5"/>
                    </a:lnTo>
                    <a:lnTo>
                      <a:pt x="5" y="5"/>
                    </a:lnTo>
                    <a:lnTo>
                      <a:pt x="5" y="4"/>
                    </a:lnTo>
                    <a:lnTo>
                      <a:pt x="4" y="2"/>
                    </a:lnTo>
                    <a:lnTo>
                      <a:pt x="4" y="0"/>
                    </a:lnTo>
                    <a:lnTo>
                      <a:pt x="2" y="0"/>
                    </a:lnTo>
                    <a:lnTo>
                      <a:pt x="0" y="0"/>
                    </a:lnTo>
                    <a:lnTo>
                      <a:pt x="0" y="2"/>
                    </a:lnTo>
                    <a:lnTo>
                      <a:pt x="0" y="2"/>
                    </a:lnTo>
                    <a:lnTo>
                      <a:pt x="2" y="4"/>
                    </a:lnTo>
                    <a:lnTo>
                      <a:pt x="2" y="5"/>
                    </a:lnTo>
                    <a:lnTo>
                      <a:pt x="2" y="5"/>
                    </a:lnTo>
                    <a:lnTo>
                      <a:pt x="4" y="5"/>
                    </a:lnTo>
                    <a:lnTo>
                      <a:pt x="5" y="5"/>
                    </a:lnTo>
                    <a:lnTo>
                      <a:pt x="5" y="5"/>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61" name="Freeform 1907">
                <a:extLst>
                  <a:ext uri="{FF2B5EF4-FFF2-40B4-BE49-F238E27FC236}">
                    <a16:creationId xmlns:a16="http://schemas.microsoft.com/office/drawing/2014/main" id="{827340EB-DDFD-7F6D-B321-119EA7CB2397}"/>
                  </a:ext>
                </a:extLst>
              </p:cNvPr>
              <p:cNvSpPr>
                <a:spLocks noEditPoints="1"/>
              </p:cNvSpPr>
              <p:nvPr/>
            </p:nvSpPr>
            <p:spPr bwMode="auto">
              <a:xfrm>
                <a:off x="7306817" y="3990651"/>
                <a:ext cx="807713" cy="864822"/>
              </a:xfrm>
              <a:custGeom>
                <a:avLst/>
                <a:gdLst>
                  <a:gd name="T0" fmla="*/ 88 w 99"/>
                  <a:gd name="T1" fmla="*/ 101 h 106"/>
                  <a:gd name="T2" fmla="*/ 91 w 99"/>
                  <a:gd name="T3" fmla="*/ 102 h 106"/>
                  <a:gd name="T4" fmla="*/ 95 w 99"/>
                  <a:gd name="T5" fmla="*/ 101 h 106"/>
                  <a:gd name="T6" fmla="*/ 84 w 99"/>
                  <a:gd name="T7" fmla="*/ 104 h 106"/>
                  <a:gd name="T8" fmla="*/ 95 w 99"/>
                  <a:gd name="T9" fmla="*/ 95 h 106"/>
                  <a:gd name="T10" fmla="*/ 97 w 99"/>
                  <a:gd name="T11" fmla="*/ 97 h 106"/>
                  <a:gd name="T12" fmla="*/ 95 w 99"/>
                  <a:gd name="T13" fmla="*/ 80 h 106"/>
                  <a:gd name="T14" fmla="*/ 99 w 99"/>
                  <a:gd name="T15" fmla="*/ 82 h 106"/>
                  <a:gd name="T16" fmla="*/ 78 w 99"/>
                  <a:gd name="T17" fmla="*/ 76 h 106"/>
                  <a:gd name="T18" fmla="*/ 80 w 99"/>
                  <a:gd name="T19" fmla="*/ 80 h 106"/>
                  <a:gd name="T20" fmla="*/ 78 w 99"/>
                  <a:gd name="T21" fmla="*/ 84 h 106"/>
                  <a:gd name="T22" fmla="*/ 82 w 99"/>
                  <a:gd name="T23" fmla="*/ 78 h 106"/>
                  <a:gd name="T24" fmla="*/ 80 w 99"/>
                  <a:gd name="T25" fmla="*/ 76 h 106"/>
                  <a:gd name="T26" fmla="*/ 72 w 99"/>
                  <a:gd name="T27" fmla="*/ 51 h 106"/>
                  <a:gd name="T28" fmla="*/ 71 w 99"/>
                  <a:gd name="T29" fmla="*/ 51 h 106"/>
                  <a:gd name="T30" fmla="*/ 72 w 99"/>
                  <a:gd name="T31" fmla="*/ 51 h 106"/>
                  <a:gd name="T32" fmla="*/ 16 w 99"/>
                  <a:gd name="T33" fmla="*/ 49 h 106"/>
                  <a:gd name="T34" fmla="*/ 19 w 99"/>
                  <a:gd name="T35" fmla="*/ 49 h 106"/>
                  <a:gd name="T36" fmla="*/ 23 w 99"/>
                  <a:gd name="T37" fmla="*/ 51 h 106"/>
                  <a:gd name="T38" fmla="*/ 23 w 99"/>
                  <a:gd name="T39" fmla="*/ 34 h 106"/>
                  <a:gd name="T40" fmla="*/ 25 w 99"/>
                  <a:gd name="T41" fmla="*/ 34 h 106"/>
                  <a:gd name="T42" fmla="*/ 25 w 99"/>
                  <a:gd name="T43" fmla="*/ 34 h 106"/>
                  <a:gd name="T44" fmla="*/ 14 w 99"/>
                  <a:gd name="T45" fmla="*/ 32 h 106"/>
                  <a:gd name="T46" fmla="*/ 19 w 99"/>
                  <a:gd name="T47" fmla="*/ 42 h 106"/>
                  <a:gd name="T48" fmla="*/ 14 w 99"/>
                  <a:gd name="T49" fmla="*/ 46 h 106"/>
                  <a:gd name="T50" fmla="*/ 12 w 99"/>
                  <a:gd name="T51" fmla="*/ 44 h 106"/>
                  <a:gd name="T52" fmla="*/ 10 w 99"/>
                  <a:gd name="T53" fmla="*/ 44 h 106"/>
                  <a:gd name="T54" fmla="*/ 10 w 99"/>
                  <a:gd name="T55" fmla="*/ 42 h 106"/>
                  <a:gd name="T56" fmla="*/ 12 w 99"/>
                  <a:gd name="T57" fmla="*/ 42 h 106"/>
                  <a:gd name="T58" fmla="*/ 12 w 99"/>
                  <a:gd name="T59" fmla="*/ 34 h 106"/>
                  <a:gd name="T60" fmla="*/ 27 w 99"/>
                  <a:gd name="T61" fmla="*/ 19 h 106"/>
                  <a:gd name="T62" fmla="*/ 27 w 99"/>
                  <a:gd name="T63" fmla="*/ 13 h 106"/>
                  <a:gd name="T64" fmla="*/ 23 w 99"/>
                  <a:gd name="T65" fmla="*/ 2 h 106"/>
                  <a:gd name="T66" fmla="*/ 25 w 99"/>
                  <a:gd name="T67" fmla="*/ 4 h 106"/>
                  <a:gd name="T68" fmla="*/ 29 w 99"/>
                  <a:gd name="T69" fmla="*/ 15 h 106"/>
                  <a:gd name="T70" fmla="*/ 61 w 99"/>
                  <a:gd name="T71" fmla="*/ 65 h 106"/>
                  <a:gd name="T72" fmla="*/ 59 w 99"/>
                  <a:gd name="T73" fmla="*/ 61 h 106"/>
                  <a:gd name="T74" fmla="*/ 65 w 99"/>
                  <a:gd name="T75" fmla="*/ 70 h 106"/>
                  <a:gd name="T76" fmla="*/ 59 w 99"/>
                  <a:gd name="T77" fmla="*/ 66 h 106"/>
                  <a:gd name="T78" fmla="*/ 55 w 99"/>
                  <a:gd name="T79" fmla="*/ 49 h 106"/>
                  <a:gd name="T80" fmla="*/ 52 w 99"/>
                  <a:gd name="T81" fmla="*/ 40 h 106"/>
                  <a:gd name="T82" fmla="*/ 57 w 99"/>
                  <a:gd name="T83" fmla="*/ 47 h 106"/>
                  <a:gd name="T84" fmla="*/ 14 w 99"/>
                  <a:gd name="T85" fmla="*/ 6 h 106"/>
                  <a:gd name="T86" fmla="*/ 0 w 99"/>
                  <a:gd name="T87" fmla="*/ 4 h 106"/>
                  <a:gd name="T88" fmla="*/ 6 w 99"/>
                  <a:gd name="T89" fmla="*/ 2 h 106"/>
                  <a:gd name="T90" fmla="*/ 48 w 99"/>
                  <a:gd name="T91" fmla="*/ 59 h 106"/>
                  <a:gd name="T92" fmla="*/ 52 w 99"/>
                  <a:gd name="T93" fmla="*/ 61 h 106"/>
                  <a:gd name="T94" fmla="*/ 48 w 99"/>
                  <a:gd name="T95" fmla="*/ 59 h 106"/>
                  <a:gd name="T96" fmla="*/ 44 w 99"/>
                  <a:gd name="T97" fmla="*/ 30 h 106"/>
                  <a:gd name="T98" fmla="*/ 44 w 99"/>
                  <a:gd name="T99" fmla="*/ 40 h 106"/>
                  <a:gd name="T100" fmla="*/ 44 w 99"/>
                  <a:gd name="T101" fmla="*/ 38 h 106"/>
                  <a:gd name="T102" fmla="*/ 40 w 99"/>
                  <a:gd name="T103" fmla="*/ 29 h 106"/>
                  <a:gd name="T104" fmla="*/ 35 w 99"/>
                  <a:gd name="T105" fmla="*/ 2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9" h="106">
                    <a:moveTo>
                      <a:pt x="84" y="104"/>
                    </a:moveTo>
                    <a:lnTo>
                      <a:pt x="86" y="102"/>
                    </a:lnTo>
                    <a:lnTo>
                      <a:pt x="84" y="102"/>
                    </a:lnTo>
                    <a:lnTo>
                      <a:pt x="88" y="101"/>
                    </a:lnTo>
                    <a:lnTo>
                      <a:pt x="88" y="101"/>
                    </a:lnTo>
                    <a:lnTo>
                      <a:pt x="90" y="101"/>
                    </a:lnTo>
                    <a:lnTo>
                      <a:pt x="90" y="102"/>
                    </a:lnTo>
                    <a:lnTo>
                      <a:pt x="91" y="102"/>
                    </a:lnTo>
                    <a:lnTo>
                      <a:pt x="93" y="101"/>
                    </a:lnTo>
                    <a:lnTo>
                      <a:pt x="93" y="101"/>
                    </a:lnTo>
                    <a:lnTo>
                      <a:pt x="95" y="99"/>
                    </a:lnTo>
                    <a:lnTo>
                      <a:pt x="95" y="101"/>
                    </a:lnTo>
                    <a:lnTo>
                      <a:pt x="93" y="104"/>
                    </a:lnTo>
                    <a:lnTo>
                      <a:pt x="90" y="106"/>
                    </a:lnTo>
                    <a:lnTo>
                      <a:pt x="86" y="106"/>
                    </a:lnTo>
                    <a:lnTo>
                      <a:pt x="84" y="104"/>
                    </a:lnTo>
                    <a:lnTo>
                      <a:pt x="84" y="104"/>
                    </a:lnTo>
                    <a:lnTo>
                      <a:pt x="84" y="104"/>
                    </a:lnTo>
                    <a:close/>
                    <a:moveTo>
                      <a:pt x="97" y="95"/>
                    </a:moveTo>
                    <a:lnTo>
                      <a:pt x="95" y="95"/>
                    </a:lnTo>
                    <a:lnTo>
                      <a:pt x="95" y="95"/>
                    </a:lnTo>
                    <a:lnTo>
                      <a:pt x="95" y="95"/>
                    </a:lnTo>
                    <a:lnTo>
                      <a:pt x="95" y="97"/>
                    </a:lnTo>
                    <a:lnTo>
                      <a:pt x="97" y="97"/>
                    </a:lnTo>
                    <a:lnTo>
                      <a:pt x="97" y="95"/>
                    </a:lnTo>
                    <a:close/>
                    <a:moveTo>
                      <a:pt x="99" y="82"/>
                    </a:moveTo>
                    <a:lnTo>
                      <a:pt x="99" y="80"/>
                    </a:lnTo>
                    <a:lnTo>
                      <a:pt x="95" y="80"/>
                    </a:lnTo>
                    <a:lnTo>
                      <a:pt x="93" y="80"/>
                    </a:lnTo>
                    <a:lnTo>
                      <a:pt x="93" y="80"/>
                    </a:lnTo>
                    <a:lnTo>
                      <a:pt x="99" y="82"/>
                    </a:lnTo>
                    <a:lnTo>
                      <a:pt x="99" y="82"/>
                    </a:lnTo>
                    <a:close/>
                    <a:moveTo>
                      <a:pt x="74" y="74"/>
                    </a:moveTo>
                    <a:lnTo>
                      <a:pt x="76" y="76"/>
                    </a:lnTo>
                    <a:lnTo>
                      <a:pt x="78" y="76"/>
                    </a:lnTo>
                    <a:lnTo>
                      <a:pt x="78" y="76"/>
                    </a:lnTo>
                    <a:lnTo>
                      <a:pt x="76" y="74"/>
                    </a:lnTo>
                    <a:lnTo>
                      <a:pt x="74" y="72"/>
                    </a:lnTo>
                    <a:lnTo>
                      <a:pt x="74" y="74"/>
                    </a:lnTo>
                    <a:close/>
                    <a:moveTo>
                      <a:pt x="80" y="80"/>
                    </a:moveTo>
                    <a:lnTo>
                      <a:pt x="76" y="84"/>
                    </a:lnTo>
                    <a:lnTo>
                      <a:pt x="74" y="84"/>
                    </a:lnTo>
                    <a:lnTo>
                      <a:pt x="76" y="84"/>
                    </a:lnTo>
                    <a:lnTo>
                      <a:pt x="78" y="84"/>
                    </a:lnTo>
                    <a:lnTo>
                      <a:pt x="80" y="82"/>
                    </a:lnTo>
                    <a:lnTo>
                      <a:pt x="80" y="82"/>
                    </a:lnTo>
                    <a:lnTo>
                      <a:pt x="82" y="80"/>
                    </a:lnTo>
                    <a:lnTo>
                      <a:pt x="82" y="78"/>
                    </a:lnTo>
                    <a:lnTo>
                      <a:pt x="82" y="76"/>
                    </a:lnTo>
                    <a:lnTo>
                      <a:pt x="82" y="74"/>
                    </a:lnTo>
                    <a:lnTo>
                      <a:pt x="80" y="74"/>
                    </a:lnTo>
                    <a:lnTo>
                      <a:pt x="80" y="76"/>
                    </a:lnTo>
                    <a:lnTo>
                      <a:pt x="80" y="78"/>
                    </a:lnTo>
                    <a:lnTo>
                      <a:pt x="80" y="80"/>
                    </a:lnTo>
                    <a:lnTo>
                      <a:pt x="80" y="80"/>
                    </a:lnTo>
                    <a:close/>
                    <a:moveTo>
                      <a:pt x="72" y="51"/>
                    </a:moveTo>
                    <a:lnTo>
                      <a:pt x="72" y="51"/>
                    </a:lnTo>
                    <a:lnTo>
                      <a:pt x="72" y="51"/>
                    </a:lnTo>
                    <a:lnTo>
                      <a:pt x="71" y="51"/>
                    </a:lnTo>
                    <a:lnTo>
                      <a:pt x="71" y="51"/>
                    </a:lnTo>
                    <a:lnTo>
                      <a:pt x="71" y="53"/>
                    </a:lnTo>
                    <a:lnTo>
                      <a:pt x="71" y="53"/>
                    </a:lnTo>
                    <a:lnTo>
                      <a:pt x="72" y="53"/>
                    </a:lnTo>
                    <a:lnTo>
                      <a:pt x="72" y="51"/>
                    </a:lnTo>
                    <a:close/>
                    <a:moveTo>
                      <a:pt x="23" y="57"/>
                    </a:moveTo>
                    <a:lnTo>
                      <a:pt x="21" y="57"/>
                    </a:lnTo>
                    <a:lnTo>
                      <a:pt x="19" y="57"/>
                    </a:lnTo>
                    <a:lnTo>
                      <a:pt x="16" y="49"/>
                    </a:lnTo>
                    <a:lnTo>
                      <a:pt x="17" y="47"/>
                    </a:lnTo>
                    <a:lnTo>
                      <a:pt x="19" y="47"/>
                    </a:lnTo>
                    <a:lnTo>
                      <a:pt x="21" y="47"/>
                    </a:lnTo>
                    <a:lnTo>
                      <a:pt x="19" y="49"/>
                    </a:lnTo>
                    <a:lnTo>
                      <a:pt x="21" y="51"/>
                    </a:lnTo>
                    <a:lnTo>
                      <a:pt x="21" y="49"/>
                    </a:lnTo>
                    <a:lnTo>
                      <a:pt x="21" y="49"/>
                    </a:lnTo>
                    <a:lnTo>
                      <a:pt x="23" y="51"/>
                    </a:lnTo>
                    <a:lnTo>
                      <a:pt x="23" y="53"/>
                    </a:lnTo>
                    <a:lnTo>
                      <a:pt x="23" y="55"/>
                    </a:lnTo>
                    <a:lnTo>
                      <a:pt x="23" y="57"/>
                    </a:lnTo>
                    <a:close/>
                    <a:moveTo>
                      <a:pt x="23" y="34"/>
                    </a:moveTo>
                    <a:lnTo>
                      <a:pt x="23" y="34"/>
                    </a:lnTo>
                    <a:lnTo>
                      <a:pt x="23" y="34"/>
                    </a:lnTo>
                    <a:lnTo>
                      <a:pt x="23" y="34"/>
                    </a:lnTo>
                    <a:lnTo>
                      <a:pt x="25" y="34"/>
                    </a:lnTo>
                    <a:lnTo>
                      <a:pt x="27" y="34"/>
                    </a:lnTo>
                    <a:lnTo>
                      <a:pt x="27" y="34"/>
                    </a:lnTo>
                    <a:lnTo>
                      <a:pt x="27" y="34"/>
                    </a:lnTo>
                    <a:lnTo>
                      <a:pt x="25" y="34"/>
                    </a:lnTo>
                    <a:lnTo>
                      <a:pt x="25" y="34"/>
                    </a:lnTo>
                    <a:lnTo>
                      <a:pt x="25" y="34"/>
                    </a:lnTo>
                    <a:lnTo>
                      <a:pt x="23" y="34"/>
                    </a:lnTo>
                    <a:close/>
                    <a:moveTo>
                      <a:pt x="14" y="32"/>
                    </a:moveTo>
                    <a:lnTo>
                      <a:pt x="17" y="34"/>
                    </a:lnTo>
                    <a:lnTo>
                      <a:pt x="17" y="38"/>
                    </a:lnTo>
                    <a:lnTo>
                      <a:pt x="19" y="40"/>
                    </a:lnTo>
                    <a:lnTo>
                      <a:pt x="19" y="42"/>
                    </a:lnTo>
                    <a:lnTo>
                      <a:pt x="19" y="44"/>
                    </a:lnTo>
                    <a:lnTo>
                      <a:pt x="17" y="46"/>
                    </a:lnTo>
                    <a:lnTo>
                      <a:pt x="16" y="47"/>
                    </a:lnTo>
                    <a:lnTo>
                      <a:pt x="14" y="46"/>
                    </a:lnTo>
                    <a:lnTo>
                      <a:pt x="14" y="46"/>
                    </a:lnTo>
                    <a:lnTo>
                      <a:pt x="14" y="46"/>
                    </a:lnTo>
                    <a:lnTo>
                      <a:pt x="14" y="44"/>
                    </a:lnTo>
                    <a:lnTo>
                      <a:pt x="12" y="44"/>
                    </a:lnTo>
                    <a:lnTo>
                      <a:pt x="12" y="44"/>
                    </a:lnTo>
                    <a:lnTo>
                      <a:pt x="12" y="44"/>
                    </a:lnTo>
                    <a:lnTo>
                      <a:pt x="12" y="44"/>
                    </a:lnTo>
                    <a:lnTo>
                      <a:pt x="10" y="44"/>
                    </a:lnTo>
                    <a:lnTo>
                      <a:pt x="10" y="44"/>
                    </a:lnTo>
                    <a:lnTo>
                      <a:pt x="10" y="42"/>
                    </a:lnTo>
                    <a:lnTo>
                      <a:pt x="8" y="42"/>
                    </a:lnTo>
                    <a:lnTo>
                      <a:pt x="10" y="42"/>
                    </a:lnTo>
                    <a:lnTo>
                      <a:pt x="10" y="42"/>
                    </a:lnTo>
                    <a:lnTo>
                      <a:pt x="10" y="42"/>
                    </a:lnTo>
                    <a:lnTo>
                      <a:pt x="10" y="42"/>
                    </a:lnTo>
                    <a:lnTo>
                      <a:pt x="12" y="42"/>
                    </a:lnTo>
                    <a:lnTo>
                      <a:pt x="12" y="40"/>
                    </a:lnTo>
                    <a:lnTo>
                      <a:pt x="12" y="40"/>
                    </a:lnTo>
                    <a:lnTo>
                      <a:pt x="12" y="38"/>
                    </a:lnTo>
                    <a:lnTo>
                      <a:pt x="12" y="34"/>
                    </a:lnTo>
                    <a:lnTo>
                      <a:pt x="12" y="34"/>
                    </a:lnTo>
                    <a:lnTo>
                      <a:pt x="12" y="32"/>
                    </a:lnTo>
                    <a:lnTo>
                      <a:pt x="14" y="32"/>
                    </a:lnTo>
                    <a:close/>
                    <a:moveTo>
                      <a:pt x="27" y="19"/>
                    </a:moveTo>
                    <a:lnTo>
                      <a:pt x="25" y="17"/>
                    </a:lnTo>
                    <a:lnTo>
                      <a:pt x="25" y="17"/>
                    </a:lnTo>
                    <a:lnTo>
                      <a:pt x="27" y="15"/>
                    </a:lnTo>
                    <a:lnTo>
                      <a:pt x="27" y="13"/>
                    </a:lnTo>
                    <a:lnTo>
                      <a:pt x="29" y="10"/>
                    </a:lnTo>
                    <a:lnTo>
                      <a:pt x="27" y="8"/>
                    </a:lnTo>
                    <a:lnTo>
                      <a:pt x="25" y="4"/>
                    </a:lnTo>
                    <a:lnTo>
                      <a:pt x="23" y="2"/>
                    </a:lnTo>
                    <a:lnTo>
                      <a:pt x="19" y="2"/>
                    </a:lnTo>
                    <a:lnTo>
                      <a:pt x="16" y="0"/>
                    </a:lnTo>
                    <a:lnTo>
                      <a:pt x="21" y="0"/>
                    </a:lnTo>
                    <a:lnTo>
                      <a:pt x="25" y="4"/>
                    </a:lnTo>
                    <a:lnTo>
                      <a:pt x="29" y="8"/>
                    </a:lnTo>
                    <a:lnTo>
                      <a:pt x="31" y="11"/>
                    </a:lnTo>
                    <a:lnTo>
                      <a:pt x="29" y="13"/>
                    </a:lnTo>
                    <a:lnTo>
                      <a:pt x="29" y="15"/>
                    </a:lnTo>
                    <a:lnTo>
                      <a:pt x="29" y="17"/>
                    </a:lnTo>
                    <a:lnTo>
                      <a:pt x="27" y="19"/>
                    </a:lnTo>
                    <a:close/>
                    <a:moveTo>
                      <a:pt x="59" y="66"/>
                    </a:moveTo>
                    <a:lnTo>
                      <a:pt x="61" y="65"/>
                    </a:lnTo>
                    <a:lnTo>
                      <a:pt x="61" y="63"/>
                    </a:lnTo>
                    <a:lnTo>
                      <a:pt x="59" y="61"/>
                    </a:lnTo>
                    <a:lnTo>
                      <a:pt x="59" y="59"/>
                    </a:lnTo>
                    <a:lnTo>
                      <a:pt x="59" y="61"/>
                    </a:lnTo>
                    <a:lnTo>
                      <a:pt x="63" y="66"/>
                    </a:lnTo>
                    <a:lnTo>
                      <a:pt x="63" y="66"/>
                    </a:lnTo>
                    <a:lnTo>
                      <a:pt x="65" y="68"/>
                    </a:lnTo>
                    <a:lnTo>
                      <a:pt x="65" y="70"/>
                    </a:lnTo>
                    <a:lnTo>
                      <a:pt x="67" y="72"/>
                    </a:lnTo>
                    <a:lnTo>
                      <a:pt x="65" y="70"/>
                    </a:lnTo>
                    <a:lnTo>
                      <a:pt x="63" y="68"/>
                    </a:lnTo>
                    <a:lnTo>
                      <a:pt x="59" y="66"/>
                    </a:lnTo>
                    <a:close/>
                    <a:moveTo>
                      <a:pt x="57" y="47"/>
                    </a:moveTo>
                    <a:lnTo>
                      <a:pt x="57" y="49"/>
                    </a:lnTo>
                    <a:lnTo>
                      <a:pt x="59" y="49"/>
                    </a:lnTo>
                    <a:lnTo>
                      <a:pt x="55" y="49"/>
                    </a:lnTo>
                    <a:lnTo>
                      <a:pt x="57" y="47"/>
                    </a:lnTo>
                    <a:lnTo>
                      <a:pt x="55" y="47"/>
                    </a:lnTo>
                    <a:lnTo>
                      <a:pt x="53" y="44"/>
                    </a:lnTo>
                    <a:lnTo>
                      <a:pt x="52" y="40"/>
                    </a:lnTo>
                    <a:lnTo>
                      <a:pt x="53" y="40"/>
                    </a:lnTo>
                    <a:lnTo>
                      <a:pt x="53" y="42"/>
                    </a:lnTo>
                    <a:lnTo>
                      <a:pt x="55" y="46"/>
                    </a:lnTo>
                    <a:lnTo>
                      <a:pt x="57" y="47"/>
                    </a:lnTo>
                    <a:close/>
                    <a:moveTo>
                      <a:pt x="14" y="4"/>
                    </a:moveTo>
                    <a:lnTo>
                      <a:pt x="16" y="4"/>
                    </a:lnTo>
                    <a:lnTo>
                      <a:pt x="16" y="6"/>
                    </a:lnTo>
                    <a:lnTo>
                      <a:pt x="14" y="6"/>
                    </a:lnTo>
                    <a:lnTo>
                      <a:pt x="4" y="8"/>
                    </a:lnTo>
                    <a:lnTo>
                      <a:pt x="2" y="8"/>
                    </a:lnTo>
                    <a:lnTo>
                      <a:pt x="2" y="6"/>
                    </a:lnTo>
                    <a:lnTo>
                      <a:pt x="0" y="4"/>
                    </a:lnTo>
                    <a:lnTo>
                      <a:pt x="2" y="6"/>
                    </a:lnTo>
                    <a:lnTo>
                      <a:pt x="4" y="6"/>
                    </a:lnTo>
                    <a:lnTo>
                      <a:pt x="6" y="6"/>
                    </a:lnTo>
                    <a:lnTo>
                      <a:pt x="6" y="2"/>
                    </a:lnTo>
                    <a:lnTo>
                      <a:pt x="8" y="4"/>
                    </a:lnTo>
                    <a:lnTo>
                      <a:pt x="12" y="4"/>
                    </a:lnTo>
                    <a:lnTo>
                      <a:pt x="14" y="4"/>
                    </a:lnTo>
                    <a:close/>
                    <a:moveTo>
                      <a:pt x="48" y="59"/>
                    </a:moveTo>
                    <a:lnTo>
                      <a:pt x="48" y="59"/>
                    </a:lnTo>
                    <a:lnTo>
                      <a:pt x="50" y="59"/>
                    </a:lnTo>
                    <a:lnTo>
                      <a:pt x="50" y="61"/>
                    </a:lnTo>
                    <a:lnTo>
                      <a:pt x="52" y="61"/>
                    </a:lnTo>
                    <a:lnTo>
                      <a:pt x="53" y="63"/>
                    </a:lnTo>
                    <a:lnTo>
                      <a:pt x="52" y="63"/>
                    </a:lnTo>
                    <a:lnTo>
                      <a:pt x="48" y="61"/>
                    </a:lnTo>
                    <a:lnTo>
                      <a:pt x="48" y="59"/>
                    </a:lnTo>
                    <a:lnTo>
                      <a:pt x="48" y="59"/>
                    </a:lnTo>
                    <a:close/>
                    <a:moveTo>
                      <a:pt x="36" y="25"/>
                    </a:moveTo>
                    <a:lnTo>
                      <a:pt x="38" y="27"/>
                    </a:lnTo>
                    <a:lnTo>
                      <a:pt x="44" y="30"/>
                    </a:lnTo>
                    <a:lnTo>
                      <a:pt x="46" y="32"/>
                    </a:lnTo>
                    <a:lnTo>
                      <a:pt x="44" y="40"/>
                    </a:lnTo>
                    <a:lnTo>
                      <a:pt x="44" y="42"/>
                    </a:lnTo>
                    <a:lnTo>
                      <a:pt x="44" y="40"/>
                    </a:lnTo>
                    <a:lnTo>
                      <a:pt x="44" y="40"/>
                    </a:lnTo>
                    <a:lnTo>
                      <a:pt x="44" y="38"/>
                    </a:lnTo>
                    <a:lnTo>
                      <a:pt x="42" y="38"/>
                    </a:lnTo>
                    <a:lnTo>
                      <a:pt x="44" y="38"/>
                    </a:lnTo>
                    <a:lnTo>
                      <a:pt x="44" y="34"/>
                    </a:lnTo>
                    <a:lnTo>
                      <a:pt x="44" y="32"/>
                    </a:lnTo>
                    <a:lnTo>
                      <a:pt x="42" y="30"/>
                    </a:lnTo>
                    <a:lnTo>
                      <a:pt x="40" y="29"/>
                    </a:lnTo>
                    <a:lnTo>
                      <a:pt x="38" y="29"/>
                    </a:lnTo>
                    <a:lnTo>
                      <a:pt x="36" y="27"/>
                    </a:lnTo>
                    <a:lnTo>
                      <a:pt x="35" y="27"/>
                    </a:lnTo>
                    <a:lnTo>
                      <a:pt x="35" y="27"/>
                    </a:lnTo>
                    <a:lnTo>
                      <a:pt x="36" y="27"/>
                    </a:lnTo>
                    <a:lnTo>
                      <a:pt x="36" y="25"/>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62" name="Freeform 1908">
                <a:extLst>
                  <a:ext uri="{FF2B5EF4-FFF2-40B4-BE49-F238E27FC236}">
                    <a16:creationId xmlns:a16="http://schemas.microsoft.com/office/drawing/2014/main" id="{420A3672-5254-C0FA-2EBD-D776BF1D87E3}"/>
                  </a:ext>
                </a:extLst>
              </p:cNvPr>
              <p:cNvSpPr>
                <a:spLocks/>
              </p:cNvSpPr>
              <p:nvPr/>
            </p:nvSpPr>
            <p:spPr bwMode="auto">
              <a:xfrm>
                <a:off x="7388405" y="5198141"/>
                <a:ext cx="277396" cy="89747"/>
              </a:xfrm>
              <a:custGeom>
                <a:avLst/>
                <a:gdLst>
                  <a:gd name="T0" fmla="*/ 30 w 34"/>
                  <a:gd name="T1" fmla="*/ 10 h 11"/>
                  <a:gd name="T2" fmla="*/ 32 w 34"/>
                  <a:gd name="T3" fmla="*/ 10 h 11"/>
                  <a:gd name="T4" fmla="*/ 34 w 34"/>
                  <a:gd name="T5" fmla="*/ 10 h 11"/>
                  <a:gd name="T6" fmla="*/ 32 w 34"/>
                  <a:gd name="T7" fmla="*/ 6 h 11"/>
                  <a:gd name="T8" fmla="*/ 28 w 34"/>
                  <a:gd name="T9" fmla="*/ 4 h 11"/>
                  <a:gd name="T10" fmla="*/ 25 w 34"/>
                  <a:gd name="T11" fmla="*/ 2 h 11"/>
                  <a:gd name="T12" fmla="*/ 21 w 34"/>
                  <a:gd name="T13" fmla="*/ 0 h 11"/>
                  <a:gd name="T14" fmla="*/ 17 w 34"/>
                  <a:gd name="T15" fmla="*/ 0 h 11"/>
                  <a:gd name="T16" fmla="*/ 13 w 34"/>
                  <a:gd name="T17" fmla="*/ 0 h 11"/>
                  <a:gd name="T18" fmla="*/ 9 w 34"/>
                  <a:gd name="T19" fmla="*/ 0 h 11"/>
                  <a:gd name="T20" fmla="*/ 6 w 34"/>
                  <a:gd name="T21" fmla="*/ 0 h 11"/>
                  <a:gd name="T22" fmla="*/ 2 w 34"/>
                  <a:gd name="T23" fmla="*/ 0 h 11"/>
                  <a:gd name="T24" fmla="*/ 2 w 34"/>
                  <a:gd name="T25" fmla="*/ 0 h 11"/>
                  <a:gd name="T26" fmla="*/ 0 w 34"/>
                  <a:gd name="T27" fmla="*/ 2 h 11"/>
                  <a:gd name="T28" fmla="*/ 0 w 34"/>
                  <a:gd name="T29" fmla="*/ 4 h 11"/>
                  <a:gd name="T30" fmla="*/ 2 w 34"/>
                  <a:gd name="T31" fmla="*/ 4 h 11"/>
                  <a:gd name="T32" fmla="*/ 4 w 34"/>
                  <a:gd name="T33" fmla="*/ 4 h 11"/>
                  <a:gd name="T34" fmla="*/ 6 w 34"/>
                  <a:gd name="T35" fmla="*/ 6 h 11"/>
                  <a:gd name="T36" fmla="*/ 6 w 34"/>
                  <a:gd name="T37" fmla="*/ 6 h 11"/>
                  <a:gd name="T38" fmla="*/ 9 w 34"/>
                  <a:gd name="T39" fmla="*/ 10 h 11"/>
                  <a:gd name="T40" fmla="*/ 11 w 34"/>
                  <a:gd name="T41" fmla="*/ 10 h 11"/>
                  <a:gd name="T42" fmla="*/ 13 w 34"/>
                  <a:gd name="T43" fmla="*/ 10 h 11"/>
                  <a:gd name="T44" fmla="*/ 15 w 34"/>
                  <a:gd name="T45" fmla="*/ 10 h 11"/>
                  <a:gd name="T46" fmla="*/ 17 w 34"/>
                  <a:gd name="T47" fmla="*/ 11 h 11"/>
                  <a:gd name="T48" fmla="*/ 19 w 34"/>
                  <a:gd name="T49" fmla="*/ 11 h 11"/>
                  <a:gd name="T50" fmla="*/ 19 w 34"/>
                  <a:gd name="T51" fmla="*/ 10 h 11"/>
                  <a:gd name="T52" fmla="*/ 19 w 34"/>
                  <a:gd name="T53" fmla="*/ 10 h 11"/>
                  <a:gd name="T54" fmla="*/ 21 w 34"/>
                  <a:gd name="T55" fmla="*/ 10 h 11"/>
                  <a:gd name="T56" fmla="*/ 21 w 34"/>
                  <a:gd name="T57" fmla="*/ 10 h 11"/>
                  <a:gd name="T58" fmla="*/ 23 w 34"/>
                  <a:gd name="T59" fmla="*/ 8 h 11"/>
                  <a:gd name="T60" fmla="*/ 25 w 34"/>
                  <a:gd name="T61" fmla="*/ 8 h 11"/>
                  <a:gd name="T62" fmla="*/ 26 w 34"/>
                  <a:gd name="T63" fmla="*/ 8 h 11"/>
                  <a:gd name="T64" fmla="*/ 25 w 34"/>
                  <a:gd name="T65" fmla="*/ 8 h 11"/>
                  <a:gd name="T66" fmla="*/ 30 w 34"/>
                  <a:gd name="T67"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11">
                    <a:moveTo>
                      <a:pt x="30" y="10"/>
                    </a:moveTo>
                    <a:lnTo>
                      <a:pt x="32" y="10"/>
                    </a:lnTo>
                    <a:lnTo>
                      <a:pt x="34" y="10"/>
                    </a:lnTo>
                    <a:lnTo>
                      <a:pt x="32" y="6"/>
                    </a:lnTo>
                    <a:lnTo>
                      <a:pt x="28" y="4"/>
                    </a:lnTo>
                    <a:lnTo>
                      <a:pt x="25" y="2"/>
                    </a:lnTo>
                    <a:lnTo>
                      <a:pt x="21" y="0"/>
                    </a:lnTo>
                    <a:lnTo>
                      <a:pt x="17" y="0"/>
                    </a:lnTo>
                    <a:lnTo>
                      <a:pt x="13" y="0"/>
                    </a:lnTo>
                    <a:lnTo>
                      <a:pt x="9" y="0"/>
                    </a:lnTo>
                    <a:lnTo>
                      <a:pt x="6" y="0"/>
                    </a:lnTo>
                    <a:lnTo>
                      <a:pt x="2" y="0"/>
                    </a:lnTo>
                    <a:lnTo>
                      <a:pt x="2" y="0"/>
                    </a:lnTo>
                    <a:lnTo>
                      <a:pt x="0" y="2"/>
                    </a:lnTo>
                    <a:lnTo>
                      <a:pt x="0" y="4"/>
                    </a:lnTo>
                    <a:lnTo>
                      <a:pt x="2" y="4"/>
                    </a:lnTo>
                    <a:lnTo>
                      <a:pt x="4" y="4"/>
                    </a:lnTo>
                    <a:lnTo>
                      <a:pt x="6" y="6"/>
                    </a:lnTo>
                    <a:lnTo>
                      <a:pt x="6" y="6"/>
                    </a:lnTo>
                    <a:lnTo>
                      <a:pt x="9" y="10"/>
                    </a:lnTo>
                    <a:lnTo>
                      <a:pt x="11" y="10"/>
                    </a:lnTo>
                    <a:lnTo>
                      <a:pt x="13" y="10"/>
                    </a:lnTo>
                    <a:lnTo>
                      <a:pt x="15" y="10"/>
                    </a:lnTo>
                    <a:lnTo>
                      <a:pt x="17" y="11"/>
                    </a:lnTo>
                    <a:lnTo>
                      <a:pt x="19" y="11"/>
                    </a:lnTo>
                    <a:lnTo>
                      <a:pt x="19" y="10"/>
                    </a:lnTo>
                    <a:lnTo>
                      <a:pt x="19" y="10"/>
                    </a:lnTo>
                    <a:lnTo>
                      <a:pt x="21" y="10"/>
                    </a:lnTo>
                    <a:lnTo>
                      <a:pt x="21" y="10"/>
                    </a:lnTo>
                    <a:lnTo>
                      <a:pt x="23" y="8"/>
                    </a:lnTo>
                    <a:lnTo>
                      <a:pt x="25" y="8"/>
                    </a:lnTo>
                    <a:lnTo>
                      <a:pt x="26" y="8"/>
                    </a:lnTo>
                    <a:lnTo>
                      <a:pt x="25" y="8"/>
                    </a:lnTo>
                    <a:lnTo>
                      <a:pt x="30" y="1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63" name="Freeform 1909">
                <a:extLst>
                  <a:ext uri="{FF2B5EF4-FFF2-40B4-BE49-F238E27FC236}">
                    <a16:creationId xmlns:a16="http://schemas.microsoft.com/office/drawing/2014/main" id="{DE6A6B54-02E7-1CCA-C71F-778FAC133637}"/>
                  </a:ext>
                </a:extLst>
              </p:cNvPr>
              <p:cNvSpPr>
                <a:spLocks/>
              </p:cNvSpPr>
              <p:nvPr/>
            </p:nvSpPr>
            <p:spPr bwMode="auto">
              <a:xfrm>
                <a:off x="8473512" y="5989530"/>
                <a:ext cx="8161" cy="32634"/>
              </a:xfrm>
              <a:custGeom>
                <a:avLst/>
                <a:gdLst>
                  <a:gd name="T0" fmla="*/ 1 w 1"/>
                  <a:gd name="T1" fmla="*/ 2 h 4"/>
                  <a:gd name="T2" fmla="*/ 1 w 1"/>
                  <a:gd name="T3" fmla="*/ 2 h 4"/>
                  <a:gd name="T4" fmla="*/ 1 w 1"/>
                  <a:gd name="T5" fmla="*/ 4 h 4"/>
                  <a:gd name="T6" fmla="*/ 1 w 1"/>
                  <a:gd name="T7" fmla="*/ 4 h 4"/>
                  <a:gd name="T8" fmla="*/ 1 w 1"/>
                  <a:gd name="T9" fmla="*/ 2 h 4"/>
                  <a:gd name="T10" fmla="*/ 0 w 1"/>
                  <a:gd name="T11" fmla="*/ 2 h 4"/>
                  <a:gd name="T12" fmla="*/ 0 w 1"/>
                  <a:gd name="T13" fmla="*/ 2 h 4"/>
                  <a:gd name="T14" fmla="*/ 0 w 1"/>
                  <a:gd name="T15" fmla="*/ 0 h 4"/>
                  <a:gd name="T16" fmla="*/ 0 w 1"/>
                  <a:gd name="T17" fmla="*/ 0 h 4"/>
                  <a:gd name="T18" fmla="*/ 0 w 1"/>
                  <a:gd name="T19" fmla="*/ 0 h 4"/>
                  <a:gd name="T20" fmla="*/ 1 w 1"/>
                  <a:gd name="T21" fmla="*/ 0 h 4"/>
                  <a:gd name="T22" fmla="*/ 1 w 1"/>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4">
                    <a:moveTo>
                      <a:pt x="1" y="2"/>
                    </a:moveTo>
                    <a:lnTo>
                      <a:pt x="1" y="2"/>
                    </a:lnTo>
                    <a:lnTo>
                      <a:pt x="1" y="4"/>
                    </a:lnTo>
                    <a:lnTo>
                      <a:pt x="1" y="4"/>
                    </a:lnTo>
                    <a:lnTo>
                      <a:pt x="1" y="2"/>
                    </a:lnTo>
                    <a:lnTo>
                      <a:pt x="0" y="2"/>
                    </a:lnTo>
                    <a:lnTo>
                      <a:pt x="0" y="2"/>
                    </a:lnTo>
                    <a:lnTo>
                      <a:pt x="0" y="0"/>
                    </a:lnTo>
                    <a:lnTo>
                      <a:pt x="0" y="0"/>
                    </a:lnTo>
                    <a:lnTo>
                      <a:pt x="0" y="0"/>
                    </a:lnTo>
                    <a:lnTo>
                      <a:pt x="1" y="0"/>
                    </a:lnTo>
                    <a:lnTo>
                      <a:pt x="1" y="2"/>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64" name="Freeform 1910">
                <a:extLst>
                  <a:ext uri="{FF2B5EF4-FFF2-40B4-BE49-F238E27FC236}">
                    <a16:creationId xmlns:a16="http://schemas.microsoft.com/office/drawing/2014/main" id="{2A7DB5AB-9490-13E9-3FEF-E571742B0A92}"/>
                  </a:ext>
                </a:extLst>
              </p:cNvPr>
              <p:cNvSpPr>
                <a:spLocks/>
              </p:cNvSpPr>
              <p:nvPr/>
            </p:nvSpPr>
            <p:spPr bwMode="auto">
              <a:xfrm>
                <a:off x="8685639" y="6030327"/>
                <a:ext cx="32634" cy="32634"/>
              </a:xfrm>
              <a:custGeom>
                <a:avLst/>
                <a:gdLst>
                  <a:gd name="T0" fmla="*/ 2 w 4"/>
                  <a:gd name="T1" fmla="*/ 2 h 4"/>
                  <a:gd name="T2" fmla="*/ 2 w 4"/>
                  <a:gd name="T3" fmla="*/ 4 h 4"/>
                  <a:gd name="T4" fmla="*/ 2 w 4"/>
                  <a:gd name="T5" fmla="*/ 4 h 4"/>
                  <a:gd name="T6" fmla="*/ 4 w 4"/>
                  <a:gd name="T7" fmla="*/ 2 h 4"/>
                  <a:gd name="T8" fmla="*/ 2 w 4"/>
                  <a:gd name="T9" fmla="*/ 0 h 4"/>
                  <a:gd name="T10" fmla="*/ 2 w 4"/>
                  <a:gd name="T11" fmla="*/ 0 h 4"/>
                  <a:gd name="T12" fmla="*/ 0 w 4"/>
                  <a:gd name="T13" fmla="*/ 0 h 4"/>
                  <a:gd name="T14" fmla="*/ 2 w 4"/>
                  <a:gd name="T15" fmla="*/ 2 h 4"/>
                  <a:gd name="T16" fmla="*/ 2 w 4"/>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2" y="2"/>
                    </a:moveTo>
                    <a:lnTo>
                      <a:pt x="2" y="4"/>
                    </a:lnTo>
                    <a:lnTo>
                      <a:pt x="2" y="4"/>
                    </a:lnTo>
                    <a:lnTo>
                      <a:pt x="4" y="2"/>
                    </a:lnTo>
                    <a:lnTo>
                      <a:pt x="2" y="0"/>
                    </a:lnTo>
                    <a:lnTo>
                      <a:pt x="2" y="0"/>
                    </a:lnTo>
                    <a:lnTo>
                      <a:pt x="0" y="0"/>
                    </a:lnTo>
                    <a:lnTo>
                      <a:pt x="2" y="2"/>
                    </a:lnTo>
                    <a:lnTo>
                      <a:pt x="2" y="2"/>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65" name="Freeform 1911">
                <a:extLst>
                  <a:ext uri="{FF2B5EF4-FFF2-40B4-BE49-F238E27FC236}">
                    <a16:creationId xmlns:a16="http://schemas.microsoft.com/office/drawing/2014/main" id="{CF7EBBE1-E34A-C7D6-4BC5-C9793DFF9A2C}"/>
                  </a:ext>
                </a:extLst>
              </p:cNvPr>
              <p:cNvSpPr>
                <a:spLocks/>
              </p:cNvSpPr>
              <p:nvPr/>
            </p:nvSpPr>
            <p:spPr bwMode="auto">
              <a:xfrm>
                <a:off x="8595890" y="6022166"/>
                <a:ext cx="40797" cy="40797"/>
              </a:xfrm>
              <a:custGeom>
                <a:avLst/>
                <a:gdLst>
                  <a:gd name="T0" fmla="*/ 2 w 5"/>
                  <a:gd name="T1" fmla="*/ 1 h 5"/>
                  <a:gd name="T2" fmla="*/ 4 w 5"/>
                  <a:gd name="T3" fmla="*/ 3 h 5"/>
                  <a:gd name="T4" fmla="*/ 5 w 5"/>
                  <a:gd name="T5" fmla="*/ 5 h 5"/>
                  <a:gd name="T6" fmla="*/ 4 w 5"/>
                  <a:gd name="T7" fmla="*/ 5 h 5"/>
                  <a:gd name="T8" fmla="*/ 2 w 5"/>
                  <a:gd name="T9" fmla="*/ 3 h 5"/>
                  <a:gd name="T10" fmla="*/ 0 w 5"/>
                  <a:gd name="T11" fmla="*/ 1 h 5"/>
                  <a:gd name="T12" fmla="*/ 0 w 5"/>
                  <a:gd name="T13" fmla="*/ 0 h 5"/>
                  <a:gd name="T14" fmla="*/ 0 w 5"/>
                  <a:gd name="T15" fmla="*/ 1 h 5"/>
                  <a:gd name="T16" fmla="*/ 2 w 5"/>
                  <a:gd name="T1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2" y="1"/>
                    </a:moveTo>
                    <a:lnTo>
                      <a:pt x="4" y="3"/>
                    </a:lnTo>
                    <a:lnTo>
                      <a:pt x="5" y="5"/>
                    </a:lnTo>
                    <a:lnTo>
                      <a:pt x="4" y="5"/>
                    </a:lnTo>
                    <a:lnTo>
                      <a:pt x="2" y="3"/>
                    </a:lnTo>
                    <a:lnTo>
                      <a:pt x="0" y="1"/>
                    </a:lnTo>
                    <a:lnTo>
                      <a:pt x="0" y="0"/>
                    </a:lnTo>
                    <a:lnTo>
                      <a:pt x="0" y="1"/>
                    </a:lnTo>
                    <a:lnTo>
                      <a:pt x="2" y="1"/>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66" name="Freeform 1912">
                <a:extLst>
                  <a:ext uri="{FF2B5EF4-FFF2-40B4-BE49-F238E27FC236}">
                    <a16:creationId xmlns:a16="http://schemas.microsoft.com/office/drawing/2014/main" id="{284E0649-9CE1-2B41-3E08-E11B456FBA00}"/>
                  </a:ext>
                </a:extLst>
              </p:cNvPr>
              <p:cNvSpPr>
                <a:spLocks noEditPoints="1"/>
              </p:cNvSpPr>
              <p:nvPr/>
            </p:nvSpPr>
            <p:spPr bwMode="auto">
              <a:xfrm>
                <a:off x="8750908" y="5181823"/>
                <a:ext cx="334509" cy="81588"/>
              </a:xfrm>
              <a:custGeom>
                <a:avLst/>
                <a:gdLst>
                  <a:gd name="T0" fmla="*/ 41 w 41"/>
                  <a:gd name="T1" fmla="*/ 8 h 10"/>
                  <a:gd name="T2" fmla="*/ 41 w 41"/>
                  <a:gd name="T3" fmla="*/ 8 h 10"/>
                  <a:gd name="T4" fmla="*/ 39 w 41"/>
                  <a:gd name="T5" fmla="*/ 8 h 10"/>
                  <a:gd name="T6" fmla="*/ 38 w 41"/>
                  <a:gd name="T7" fmla="*/ 8 h 10"/>
                  <a:gd name="T8" fmla="*/ 38 w 41"/>
                  <a:gd name="T9" fmla="*/ 8 h 10"/>
                  <a:gd name="T10" fmla="*/ 39 w 41"/>
                  <a:gd name="T11" fmla="*/ 8 h 10"/>
                  <a:gd name="T12" fmla="*/ 39 w 41"/>
                  <a:gd name="T13" fmla="*/ 6 h 10"/>
                  <a:gd name="T14" fmla="*/ 41 w 41"/>
                  <a:gd name="T15" fmla="*/ 8 h 10"/>
                  <a:gd name="T16" fmla="*/ 41 w 41"/>
                  <a:gd name="T17" fmla="*/ 8 h 10"/>
                  <a:gd name="T18" fmla="*/ 13 w 41"/>
                  <a:gd name="T19" fmla="*/ 0 h 10"/>
                  <a:gd name="T20" fmla="*/ 11 w 41"/>
                  <a:gd name="T21" fmla="*/ 2 h 10"/>
                  <a:gd name="T22" fmla="*/ 11 w 41"/>
                  <a:gd name="T23" fmla="*/ 2 h 10"/>
                  <a:gd name="T24" fmla="*/ 11 w 41"/>
                  <a:gd name="T25" fmla="*/ 4 h 10"/>
                  <a:gd name="T26" fmla="*/ 11 w 41"/>
                  <a:gd name="T27" fmla="*/ 4 h 10"/>
                  <a:gd name="T28" fmla="*/ 11 w 41"/>
                  <a:gd name="T29" fmla="*/ 8 h 10"/>
                  <a:gd name="T30" fmla="*/ 11 w 41"/>
                  <a:gd name="T31" fmla="*/ 10 h 10"/>
                  <a:gd name="T32" fmla="*/ 13 w 41"/>
                  <a:gd name="T33" fmla="*/ 10 h 10"/>
                  <a:gd name="T34" fmla="*/ 17 w 41"/>
                  <a:gd name="T35" fmla="*/ 10 h 10"/>
                  <a:gd name="T36" fmla="*/ 22 w 41"/>
                  <a:gd name="T37" fmla="*/ 10 h 10"/>
                  <a:gd name="T38" fmla="*/ 26 w 41"/>
                  <a:gd name="T39" fmla="*/ 10 h 10"/>
                  <a:gd name="T40" fmla="*/ 28 w 41"/>
                  <a:gd name="T41" fmla="*/ 10 h 10"/>
                  <a:gd name="T42" fmla="*/ 30 w 41"/>
                  <a:gd name="T43" fmla="*/ 10 h 10"/>
                  <a:gd name="T44" fmla="*/ 32 w 41"/>
                  <a:gd name="T45" fmla="*/ 10 h 10"/>
                  <a:gd name="T46" fmla="*/ 36 w 41"/>
                  <a:gd name="T47" fmla="*/ 6 h 10"/>
                  <a:gd name="T48" fmla="*/ 38 w 41"/>
                  <a:gd name="T49" fmla="*/ 6 h 10"/>
                  <a:gd name="T50" fmla="*/ 36 w 41"/>
                  <a:gd name="T51" fmla="*/ 4 h 10"/>
                  <a:gd name="T52" fmla="*/ 34 w 41"/>
                  <a:gd name="T53" fmla="*/ 2 h 10"/>
                  <a:gd name="T54" fmla="*/ 32 w 41"/>
                  <a:gd name="T55" fmla="*/ 2 h 10"/>
                  <a:gd name="T56" fmla="*/ 30 w 41"/>
                  <a:gd name="T57" fmla="*/ 2 h 10"/>
                  <a:gd name="T58" fmla="*/ 30 w 41"/>
                  <a:gd name="T59" fmla="*/ 2 h 10"/>
                  <a:gd name="T60" fmla="*/ 26 w 41"/>
                  <a:gd name="T61" fmla="*/ 2 h 10"/>
                  <a:gd name="T62" fmla="*/ 22 w 41"/>
                  <a:gd name="T63" fmla="*/ 0 h 10"/>
                  <a:gd name="T64" fmla="*/ 17 w 41"/>
                  <a:gd name="T65" fmla="*/ 0 h 10"/>
                  <a:gd name="T66" fmla="*/ 15 w 41"/>
                  <a:gd name="T67" fmla="*/ 0 h 10"/>
                  <a:gd name="T68" fmla="*/ 13 w 41"/>
                  <a:gd name="T69" fmla="*/ 0 h 10"/>
                  <a:gd name="T70" fmla="*/ 0 w 41"/>
                  <a:gd name="T71" fmla="*/ 8 h 10"/>
                  <a:gd name="T72" fmla="*/ 2 w 41"/>
                  <a:gd name="T73" fmla="*/ 8 h 10"/>
                  <a:gd name="T74" fmla="*/ 0 w 41"/>
                  <a:gd name="T75" fmla="*/ 8 h 10"/>
                  <a:gd name="T76" fmla="*/ 0 w 41"/>
                  <a:gd name="T77" fmla="*/ 8 h 10"/>
                  <a:gd name="T78" fmla="*/ 0 w 41"/>
                  <a:gd name="T7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 h="10">
                    <a:moveTo>
                      <a:pt x="41" y="8"/>
                    </a:moveTo>
                    <a:lnTo>
                      <a:pt x="41" y="8"/>
                    </a:lnTo>
                    <a:lnTo>
                      <a:pt x="39" y="8"/>
                    </a:lnTo>
                    <a:lnTo>
                      <a:pt x="38" y="8"/>
                    </a:lnTo>
                    <a:lnTo>
                      <a:pt x="38" y="8"/>
                    </a:lnTo>
                    <a:lnTo>
                      <a:pt x="39" y="8"/>
                    </a:lnTo>
                    <a:lnTo>
                      <a:pt x="39" y="6"/>
                    </a:lnTo>
                    <a:lnTo>
                      <a:pt x="41" y="8"/>
                    </a:lnTo>
                    <a:lnTo>
                      <a:pt x="41" y="8"/>
                    </a:lnTo>
                    <a:close/>
                    <a:moveTo>
                      <a:pt x="13" y="0"/>
                    </a:moveTo>
                    <a:lnTo>
                      <a:pt x="11" y="2"/>
                    </a:lnTo>
                    <a:lnTo>
                      <a:pt x="11" y="2"/>
                    </a:lnTo>
                    <a:lnTo>
                      <a:pt x="11" y="4"/>
                    </a:lnTo>
                    <a:lnTo>
                      <a:pt x="11" y="4"/>
                    </a:lnTo>
                    <a:lnTo>
                      <a:pt x="11" y="8"/>
                    </a:lnTo>
                    <a:lnTo>
                      <a:pt x="11" y="10"/>
                    </a:lnTo>
                    <a:lnTo>
                      <a:pt x="13" y="10"/>
                    </a:lnTo>
                    <a:lnTo>
                      <a:pt x="17" y="10"/>
                    </a:lnTo>
                    <a:lnTo>
                      <a:pt x="22" y="10"/>
                    </a:lnTo>
                    <a:lnTo>
                      <a:pt x="26" y="10"/>
                    </a:lnTo>
                    <a:lnTo>
                      <a:pt x="28" y="10"/>
                    </a:lnTo>
                    <a:lnTo>
                      <a:pt x="30" y="10"/>
                    </a:lnTo>
                    <a:lnTo>
                      <a:pt x="32" y="10"/>
                    </a:lnTo>
                    <a:lnTo>
                      <a:pt x="36" y="6"/>
                    </a:lnTo>
                    <a:lnTo>
                      <a:pt x="38" y="6"/>
                    </a:lnTo>
                    <a:lnTo>
                      <a:pt x="36" y="4"/>
                    </a:lnTo>
                    <a:lnTo>
                      <a:pt x="34" y="2"/>
                    </a:lnTo>
                    <a:lnTo>
                      <a:pt x="32" y="2"/>
                    </a:lnTo>
                    <a:lnTo>
                      <a:pt x="30" y="2"/>
                    </a:lnTo>
                    <a:lnTo>
                      <a:pt x="30" y="2"/>
                    </a:lnTo>
                    <a:lnTo>
                      <a:pt x="26" y="2"/>
                    </a:lnTo>
                    <a:lnTo>
                      <a:pt x="22" y="0"/>
                    </a:lnTo>
                    <a:lnTo>
                      <a:pt x="17" y="0"/>
                    </a:lnTo>
                    <a:lnTo>
                      <a:pt x="15" y="0"/>
                    </a:lnTo>
                    <a:lnTo>
                      <a:pt x="13" y="0"/>
                    </a:lnTo>
                    <a:close/>
                    <a:moveTo>
                      <a:pt x="0" y="8"/>
                    </a:moveTo>
                    <a:lnTo>
                      <a:pt x="2" y="8"/>
                    </a:lnTo>
                    <a:lnTo>
                      <a:pt x="0" y="8"/>
                    </a:lnTo>
                    <a:lnTo>
                      <a:pt x="0" y="8"/>
                    </a:lnTo>
                    <a:lnTo>
                      <a:pt x="0" y="8"/>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67" name="Freeform 1913">
                <a:extLst>
                  <a:ext uri="{FF2B5EF4-FFF2-40B4-BE49-F238E27FC236}">
                    <a16:creationId xmlns:a16="http://schemas.microsoft.com/office/drawing/2014/main" id="{37BBA7C6-EDB5-BCF4-6D14-4E7C8E977D18}"/>
                  </a:ext>
                </a:extLst>
              </p:cNvPr>
              <p:cNvSpPr>
                <a:spLocks noEditPoints="1"/>
              </p:cNvSpPr>
              <p:nvPr/>
            </p:nvSpPr>
            <p:spPr bwMode="auto">
              <a:xfrm>
                <a:off x="6988634" y="5010490"/>
                <a:ext cx="212125" cy="81588"/>
              </a:xfrm>
              <a:custGeom>
                <a:avLst/>
                <a:gdLst>
                  <a:gd name="T0" fmla="*/ 2 w 26"/>
                  <a:gd name="T1" fmla="*/ 8 h 10"/>
                  <a:gd name="T2" fmla="*/ 3 w 26"/>
                  <a:gd name="T3" fmla="*/ 8 h 10"/>
                  <a:gd name="T4" fmla="*/ 5 w 26"/>
                  <a:gd name="T5" fmla="*/ 8 h 10"/>
                  <a:gd name="T6" fmla="*/ 2 w 26"/>
                  <a:gd name="T7" fmla="*/ 10 h 10"/>
                  <a:gd name="T8" fmla="*/ 0 w 26"/>
                  <a:gd name="T9" fmla="*/ 8 h 10"/>
                  <a:gd name="T10" fmla="*/ 0 w 26"/>
                  <a:gd name="T11" fmla="*/ 8 h 10"/>
                  <a:gd name="T12" fmla="*/ 2 w 26"/>
                  <a:gd name="T13" fmla="*/ 8 h 10"/>
                  <a:gd name="T14" fmla="*/ 2 w 26"/>
                  <a:gd name="T15" fmla="*/ 8 h 10"/>
                  <a:gd name="T16" fmla="*/ 24 w 26"/>
                  <a:gd name="T17" fmla="*/ 0 h 10"/>
                  <a:gd name="T18" fmla="*/ 24 w 26"/>
                  <a:gd name="T19" fmla="*/ 2 h 10"/>
                  <a:gd name="T20" fmla="*/ 24 w 26"/>
                  <a:gd name="T21" fmla="*/ 2 h 10"/>
                  <a:gd name="T22" fmla="*/ 26 w 26"/>
                  <a:gd name="T23" fmla="*/ 2 h 10"/>
                  <a:gd name="T24" fmla="*/ 26 w 26"/>
                  <a:gd name="T25" fmla="*/ 0 h 10"/>
                  <a:gd name="T26" fmla="*/ 26 w 26"/>
                  <a:gd name="T27" fmla="*/ 0 h 10"/>
                  <a:gd name="T28" fmla="*/ 26 w 26"/>
                  <a:gd name="T29" fmla="*/ 0 h 10"/>
                  <a:gd name="T30" fmla="*/ 26 w 26"/>
                  <a:gd name="T31" fmla="*/ 0 h 10"/>
                  <a:gd name="T32" fmla="*/ 24 w 26"/>
                  <a:gd name="T33" fmla="*/ 0 h 10"/>
                  <a:gd name="T34" fmla="*/ 20 w 26"/>
                  <a:gd name="T35" fmla="*/ 2 h 10"/>
                  <a:gd name="T36" fmla="*/ 22 w 26"/>
                  <a:gd name="T37" fmla="*/ 2 h 10"/>
                  <a:gd name="T38" fmla="*/ 22 w 26"/>
                  <a:gd name="T39" fmla="*/ 2 h 10"/>
                  <a:gd name="T40" fmla="*/ 20 w 26"/>
                  <a:gd name="T41" fmla="*/ 2 h 10"/>
                  <a:gd name="T42" fmla="*/ 20 w 26"/>
                  <a:gd name="T43"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0">
                    <a:moveTo>
                      <a:pt x="2" y="8"/>
                    </a:moveTo>
                    <a:lnTo>
                      <a:pt x="3" y="8"/>
                    </a:lnTo>
                    <a:lnTo>
                      <a:pt x="5" y="8"/>
                    </a:lnTo>
                    <a:lnTo>
                      <a:pt x="2" y="10"/>
                    </a:lnTo>
                    <a:lnTo>
                      <a:pt x="0" y="8"/>
                    </a:lnTo>
                    <a:lnTo>
                      <a:pt x="0" y="8"/>
                    </a:lnTo>
                    <a:lnTo>
                      <a:pt x="2" y="8"/>
                    </a:lnTo>
                    <a:lnTo>
                      <a:pt x="2" y="8"/>
                    </a:lnTo>
                    <a:close/>
                    <a:moveTo>
                      <a:pt x="24" y="0"/>
                    </a:moveTo>
                    <a:lnTo>
                      <a:pt x="24" y="2"/>
                    </a:lnTo>
                    <a:lnTo>
                      <a:pt x="24" y="2"/>
                    </a:lnTo>
                    <a:lnTo>
                      <a:pt x="26" y="2"/>
                    </a:lnTo>
                    <a:lnTo>
                      <a:pt x="26" y="0"/>
                    </a:lnTo>
                    <a:lnTo>
                      <a:pt x="26" y="0"/>
                    </a:lnTo>
                    <a:lnTo>
                      <a:pt x="26" y="0"/>
                    </a:lnTo>
                    <a:lnTo>
                      <a:pt x="26" y="0"/>
                    </a:lnTo>
                    <a:lnTo>
                      <a:pt x="24" y="0"/>
                    </a:lnTo>
                    <a:close/>
                    <a:moveTo>
                      <a:pt x="20" y="2"/>
                    </a:moveTo>
                    <a:lnTo>
                      <a:pt x="22" y="2"/>
                    </a:lnTo>
                    <a:lnTo>
                      <a:pt x="22" y="2"/>
                    </a:lnTo>
                    <a:lnTo>
                      <a:pt x="20" y="2"/>
                    </a:lnTo>
                    <a:lnTo>
                      <a:pt x="20" y="2"/>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68" name="Freeform 1914">
                <a:extLst>
                  <a:ext uri="{FF2B5EF4-FFF2-40B4-BE49-F238E27FC236}">
                    <a16:creationId xmlns:a16="http://schemas.microsoft.com/office/drawing/2014/main" id="{7EDB72A7-3DC4-959A-F1C0-FAAA6AEC52B6}"/>
                  </a:ext>
                </a:extLst>
              </p:cNvPr>
              <p:cNvSpPr>
                <a:spLocks noEditPoints="1"/>
              </p:cNvSpPr>
              <p:nvPr/>
            </p:nvSpPr>
            <p:spPr bwMode="auto">
              <a:xfrm>
                <a:off x="6784664" y="6389309"/>
                <a:ext cx="742443" cy="310029"/>
              </a:xfrm>
              <a:custGeom>
                <a:avLst/>
                <a:gdLst>
                  <a:gd name="T0" fmla="*/ 63 w 91"/>
                  <a:gd name="T1" fmla="*/ 23 h 38"/>
                  <a:gd name="T2" fmla="*/ 63 w 91"/>
                  <a:gd name="T3" fmla="*/ 21 h 38"/>
                  <a:gd name="T4" fmla="*/ 63 w 91"/>
                  <a:gd name="T5" fmla="*/ 23 h 38"/>
                  <a:gd name="T6" fmla="*/ 64 w 91"/>
                  <a:gd name="T7" fmla="*/ 19 h 38"/>
                  <a:gd name="T8" fmla="*/ 64 w 91"/>
                  <a:gd name="T9" fmla="*/ 23 h 38"/>
                  <a:gd name="T10" fmla="*/ 83 w 91"/>
                  <a:gd name="T11" fmla="*/ 30 h 38"/>
                  <a:gd name="T12" fmla="*/ 87 w 91"/>
                  <a:gd name="T13" fmla="*/ 32 h 38"/>
                  <a:gd name="T14" fmla="*/ 91 w 91"/>
                  <a:gd name="T15" fmla="*/ 27 h 38"/>
                  <a:gd name="T16" fmla="*/ 91 w 91"/>
                  <a:gd name="T17" fmla="*/ 23 h 38"/>
                  <a:gd name="T18" fmla="*/ 89 w 91"/>
                  <a:gd name="T19" fmla="*/ 15 h 38"/>
                  <a:gd name="T20" fmla="*/ 70 w 91"/>
                  <a:gd name="T21" fmla="*/ 4 h 38"/>
                  <a:gd name="T22" fmla="*/ 64 w 91"/>
                  <a:gd name="T23" fmla="*/ 2 h 38"/>
                  <a:gd name="T24" fmla="*/ 63 w 91"/>
                  <a:gd name="T25" fmla="*/ 2 h 38"/>
                  <a:gd name="T26" fmla="*/ 55 w 91"/>
                  <a:gd name="T27" fmla="*/ 0 h 38"/>
                  <a:gd name="T28" fmla="*/ 47 w 91"/>
                  <a:gd name="T29" fmla="*/ 6 h 38"/>
                  <a:gd name="T30" fmla="*/ 30 w 91"/>
                  <a:gd name="T31" fmla="*/ 13 h 38"/>
                  <a:gd name="T32" fmla="*/ 23 w 91"/>
                  <a:gd name="T33" fmla="*/ 11 h 38"/>
                  <a:gd name="T34" fmla="*/ 19 w 91"/>
                  <a:gd name="T35" fmla="*/ 11 h 38"/>
                  <a:gd name="T36" fmla="*/ 11 w 91"/>
                  <a:gd name="T37" fmla="*/ 10 h 38"/>
                  <a:gd name="T38" fmla="*/ 9 w 91"/>
                  <a:gd name="T39" fmla="*/ 6 h 38"/>
                  <a:gd name="T40" fmla="*/ 8 w 91"/>
                  <a:gd name="T41" fmla="*/ 2 h 38"/>
                  <a:gd name="T42" fmla="*/ 6 w 91"/>
                  <a:gd name="T43" fmla="*/ 2 h 38"/>
                  <a:gd name="T44" fmla="*/ 0 w 91"/>
                  <a:gd name="T45" fmla="*/ 4 h 38"/>
                  <a:gd name="T46" fmla="*/ 0 w 91"/>
                  <a:gd name="T47" fmla="*/ 8 h 38"/>
                  <a:gd name="T48" fmla="*/ 2 w 91"/>
                  <a:gd name="T49" fmla="*/ 10 h 38"/>
                  <a:gd name="T50" fmla="*/ 4 w 91"/>
                  <a:gd name="T51" fmla="*/ 11 h 38"/>
                  <a:gd name="T52" fmla="*/ 2 w 91"/>
                  <a:gd name="T53" fmla="*/ 13 h 38"/>
                  <a:gd name="T54" fmla="*/ 2 w 91"/>
                  <a:gd name="T55" fmla="*/ 19 h 38"/>
                  <a:gd name="T56" fmla="*/ 0 w 91"/>
                  <a:gd name="T57" fmla="*/ 21 h 38"/>
                  <a:gd name="T58" fmla="*/ 2 w 91"/>
                  <a:gd name="T59" fmla="*/ 25 h 38"/>
                  <a:gd name="T60" fmla="*/ 8 w 91"/>
                  <a:gd name="T61" fmla="*/ 21 h 38"/>
                  <a:gd name="T62" fmla="*/ 13 w 91"/>
                  <a:gd name="T63" fmla="*/ 23 h 38"/>
                  <a:gd name="T64" fmla="*/ 19 w 91"/>
                  <a:gd name="T65" fmla="*/ 25 h 38"/>
                  <a:gd name="T66" fmla="*/ 23 w 91"/>
                  <a:gd name="T67" fmla="*/ 29 h 38"/>
                  <a:gd name="T68" fmla="*/ 27 w 91"/>
                  <a:gd name="T69" fmla="*/ 32 h 38"/>
                  <a:gd name="T70" fmla="*/ 28 w 91"/>
                  <a:gd name="T71" fmla="*/ 30 h 38"/>
                  <a:gd name="T72" fmla="*/ 30 w 91"/>
                  <a:gd name="T73" fmla="*/ 30 h 38"/>
                  <a:gd name="T74" fmla="*/ 34 w 91"/>
                  <a:gd name="T75" fmla="*/ 38 h 38"/>
                  <a:gd name="T76" fmla="*/ 40 w 91"/>
                  <a:gd name="T77" fmla="*/ 38 h 38"/>
                  <a:gd name="T78" fmla="*/ 44 w 91"/>
                  <a:gd name="T79" fmla="*/ 36 h 38"/>
                  <a:gd name="T80" fmla="*/ 47 w 91"/>
                  <a:gd name="T81" fmla="*/ 34 h 38"/>
                  <a:gd name="T82" fmla="*/ 40 w 91"/>
                  <a:gd name="T83" fmla="*/ 25 h 38"/>
                  <a:gd name="T84" fmla="*/ 42 w 91"/>
                  <a:gd name="T85" fmla="*/ 21 h 38"/>
                  <a:gd name="T86" fmla="*/ 51 w 91"/>
                  <a:gd name="T87" fmla="*/ 17 h 38"/>
                  <a:gd name="T88" fmla="*/ 55 w 91"/>
                  <a:gd name="T89" fmla="*/ 10 h 38"/>
                  <a:gd name="T90" fmla="*/ 64 w 91"/>
                  <a:gd name="T91" fmla="*/ 11 h 38"/>
                  <a:gd name="T92" fmla="*/ 70 w 91"/>
                  <a:gd name="T93" fmla="*/ 15 h 38"/>
                  <a:gd name="T94" fmla="*/ 74 w 91"/>
                  <a:gd name="T95" fmla="*/ 21 h 38"/>
                  <a:gd name="T96" fmla="*/ 74 w 91"/>
                  <a:gd name="T97" fmla="*/ 17 h 38"/>
                  <a:gd name="T98" fmla="*/ 78 w 91"/>
                  <a:gd name="T99" fmla="*/ 17 h 38"/>
                  <a:gd name="T100" fmla="*/ 83 w 91"/>
                  <a:gd name="T101" fmla="*/ 25 h 38"/>
                  <a:gd name="T102" fmla="*/ 78 w 91"/>
                  <a:gd name="T103" fmla="*/ 21 h 38"/>
                  <a:gd name="T104" fmla="*/ 76 w 91"/>
                  <a:gd name="T105" fmla="*/ 23 h 38"/>
                  <a:gd name="T106" fmla="*/ 74 w 91"/>
                  <a:gd name="T107" fmla="*/ 29 h 38"/>
                  <a:gd name="T108" fmla="*/ 81 w 91"/>
                  <a:gd name="T109" fmla="*/ 38 h 38"/>
                  <a:gd name="T110" fmla="*/ 21 w 91"/>
                  <a:gd name="T111" fmla="*/ 36 h 38"/>
                  <a:gd name="T112" fmla="*/ 19 w 91"/>
                  <a:gd name="T113" fmla="*/ 36 h 38"/>
                  <a:gd name="T114" fmla="*/ 19 w 91"/>
                  <a:gd name="T115" fmla="*/ 32 h 38"/>
                  <a:gd name="T116" fmla="*/ 11 w 91"/>
                  <a:gd name="T117" fmla="*/ 2 h 38"/>
                  <a:gd name="T118" fmla="*/ 11 w 91"/>
                  <a:gd name="T119" fmla="*/ 4 h 38"/>
                  <a:gd name="T120" fmla="*/ 11 w 91"/>
                  <a:gd name="T121"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1" h="38">
                    <a:moveTo>
                      <a:pt x="63" y="23"/>
                    </a:moveTo>
                    <a:lnTo>
                      <a:pt x="63" y="23"/>
                    </a:lnTo>
                    <a:lnTo>
                      <a:pt x="63" y="23"/>
                    </a:lnTo>
                    <a:lnTo>
                      <a:pt x="63" y="21"/>
                    </a:lnTo>
                    <a:lnTo>
                      <a:pt x="63" y="21"/>
                    </a:lnTo>
                    <a:lnTo>
                      <a:pt x="63" y="21"/>
                    </a:lnTo>
                    <a:lnTo>
                      <a:pt x="63" y="21"/>
                    </a:lnTo>
                    <a:lnTo>
                      <a:pt x="63" y="23"/>
                    </a:lnTo>
                    <a:lnTo>
                      <a:pt x="63" y="23"/>
                    </a:lnTo>
                    <a:close/>
                    <a:moveTo>
                      <a:pt x="66" y="21"/>
                    </a:moveTo>
                    <a:lnTo>
                      <a:pt x="66" y="21"/>
                    </a:lnTo>
                    <a:lnTo>
                      <a:pt x="64" y="19"/>
                    </a:lnTo>
                    <a:lnTo>
                      <a:pt x="64" y="19"/>
                    </a:lnTo>
                    <a:lnTo>
                      <a:pt x="64" y="21"/>
                    </a:lnTo>
                    <a:lnTo>
                      <a:pt x="64" y="23"/>
                    </a:lnTo>
                    <a:lnTo>
                      <a:pt x="66" y="21"/>
                    </a:lnTo>
                    <a:lnTo>
                      <a:pt x="66" y="21"/>
                    </a:lnTo>
                    <a:close/>
                    <a:moveTo>
                      <a:pt x="83" y="30"/>
                    </a:moveTo>
                    <a:lnTo>
                      <a:pt x="85" y="30"/>
                    </a:lnTo>
                    <a:lnTo>
                      <a:pt x="85" y="32"/>
                    </a:lnTo>
                    <a:lnTo>
                      <a:pt x="87" y="32"/>
                    </a:lnTo>
                    <a:lnTo>
                      <a:pt x="89" y="30"/>
                    </a:lnTo>
                    <a:lnTo>
                      <a:pt x="91" y="27"/>
                    </a:lnTo>
                    <a:lnTo>
                      <a:pt x="91" y="27"/>
                    </a:lnTo>
                    <a:lnTo>
                      <a:pt x="91" y="25"/>
                    </a:lnTo>
                    <a:lnTo>
                      <a:pt x="91" y="25"/>
                    </a:lnTo>
                    <a:lnTo>
                      <a:pt x="91" y="23"/>
                    </a:lnTo>
                    <a:lnTo>
                      <a:pt x="89" y="19"/>
                    </a:lnTo>
                    <a:lnTo>
                      <a:pt x="89" y="17"/>
                    </a:lnTo>
                    <a:lnTo>
                      <a:pt x="89" y="15"/>
                    </a:lnTo>
                    <a:lnTo>
                      <a:pt x="81" y="8"/>
                    </a:lnTo>
                    <a:lnTo>
                      <a:pt x="76" y="6"/>
                    </a:lnTo>
                    <a:lnTo>
                      <a:pt x="70" y="4"/>
                    </a:lnTo>
                    <a:lnTo>
                      <a:pt x="70" y="4"/>
                    </a:lnTo>
                    <a:lnTo>
                      <a:pt x="66" y="4"/>
                    </a:lnTo>
                    <a:lnTo>
                      <a:pt x="64" y="2"/>
                    </a:lnTo>
                    <a:lnTo>
                      <a:pt x="64" y="2"/>
                    </a:lnTo>
                    <a:lnTo>
                      <a:pt x="63" y="2"/>
                    </a:lnTo>
                    <a:lnTo>
                      <a:pt x="63" y="2"/>
                    </a:lnTo>
                    <a:lnTo>
                      <a:pt x="59" y="0"/>
                    </a:lnTo>
                    <a:lnTo>
                      <a:pt x="57" y="0"/>
                    </a:lnTo>
                    <a:lnTo>
                      <a:pt x="55" y="0"/>
                    </a:lnTo>
                    <a:lnTo>
                      <a:pt x="53" y="2"/>
                    </a:lnTo>
                    <a:lnTo>
                      <a:pt x="51" y="2"/>
                    </a:lnTo>
                    <a:lnTo>
                      <a:pt x="47" y="6"/>
                    </a:lnTo>
                    <a:lnTo>
                      <a:pt x="45" y="6"/>
                    </a:lnTo>
                    <a:lnTo>
                      <a:pt x="32" y="13"/>
                    </a:lnTo>
                    <a:lnTo>
                      <a:pt x="30" y="13"/>
                    </a:lnTo>
                    <a:lnTo>
                      <a:pt x="27" y="13"/>
                    </a:lnTo>
                    <a:lnTo>
                      <a:pt x="25" y="13"/>
                    </a:lnTo>
                    <a:lnTo>
                      <a:pt x="23" y="11"/>
                    </a:lnTo>
                    <a:lnTo>
                      <a:pt x="19" y="10"/>
                    </a:lnTo>
                    <a:lnTo>
                      <a:pt x="17" y="8"/>
                    </a:lnTo>
                    <a:lnTo>
                      <a:pt x="19" y="11"/>
                    </a:lnTo>
                    <a:lnTo>
                      <a:pt x="17" y="11"/>
                    </a:lnTo>
                    <a:lnTo>
                      <a:pt x="13" y="10"/>
                    </a:lnTo>
                    <a:lnTo>
                      <a:pt x="11" y="10"/>
                    </a:lnTo>
                    <a:lnTo>
                      <a:pt x="11" y="6"/>
                    </a:lnTo>
                    <a:lnTo>
                      <a:pt x="11" y="8"/>
                    </a:lnTo>
                    <a:lnTo>
                      <a:pt x="9" y="6"/>
                    </a:lnTo>
                    <a:lnTo>
                      <a:pt x="9" y="6"/>
                    </a:lnTo>
                    <a:lnTo>
                      <a:pt x="9" y="4"/>
                    </a:lnTo>
                    <a:lnTo>
                      <a:pt x="8" y="2"/>
                    </a:lnTo>
                    <a:lnTo>
                      <a:pt x="8" y="2"/>
                    </a:lnTo>
                    <a:lnTo>
                      <a:pt x="6" y="0"/>
                    </a:lnTo>
                    <a:lnTo>
                      <a:pt x="6" y="2"/>
                    </a:lnTo>
                    <a:lnTo>
                      <a:pt x="2" y="2"/>
                    </a:lnTo>
                    <a:lnTo>
                      <a:pt x="2" y="2"/>
                    </a:lnTo>
                    <a:lnTo>
                      <a:pt x="0" y="4"/>
                    </a:lnTo>
                    <a:lnTo>
                      <a:pt x="0" y="4"/>
                    </a:lnTo>
                    <a:lnTo>
                      <a:pt x="0" y="6"/>
                    </a:lnTo>
                    <a:lnTo>
                      <a:pt x="0" y="8"/>
                    </a:lnTo>
                    <a:lnTo>
                      <a:pt x="2" y="10"/>
                    </a:lnTo>
                    <a:lnTo>
                      <a:pt x="2" y="10"/>
                    </a:lnTo>
                    <a:lnTo>
                      <a:pt x="2" y="10"/>
                    </a:lnTo>
                    <a:lnTo>
                      <a:pt x="4" y="10"/>
                    </a:lnTo>
                    <a:lnTo>
                      <a:pt x="4" y="10"/>
                    </a:lnTo>
                    <a:lnTo>
                      <a:pt x="4" y="11"/>
                    </a:lnTo>
                    <a:lnTo>
                      <a:pt x="4" y="11"/>
                    </a:lnTo>
                    <a:lnTo>
                      <a:pt x="2" y="11"/>
                    </a:lnTo>
                    <a:lnTo>
                      <a:pt x="2" y="13"/>
                    </a:lnTo>
                    <a:lnTo>
                      <a:pt x="2" y="15"/>
                    </a:lnTo>
                    <a:lnTo>
                      <a:pt x="2" y="17"/>
                    </a:lnTo>
                    <a:lnTo>
                      <a:pt x="2" y="19"/>
                    </a:lnTo>
                    <a:lnTo>
                      <a:pt x="2" y="19"/>
                    </a:lnTo>
                    <a:lnTo>
                      <a:pt x="0" y="21"/>
                    </a:lnTo>
                    <a:lnTo>
                      <a:pt x="0" y="21"/>
                    </a:lnTo>
                    <a:lnTo>
                      <a:pt x="0" y="23"/>
                    </a:lnTo>
                    <a:lnTo>
                      <a:pt x="2" y="25"/>
                    </a:lnTo>
                    <a:lnTo>
                      <a:pt x="2" y="25"/>
                    </a:lnTo>
                    <a:lnTo>
                      <a:pt x="2" y="21"/>
                    </a:lnTo>
                    <a:lnTo>
                      <a:pt x="6" y="21"/>
                    </a:lnTo>
                    <a:lnTo>
                      <a:pt x="8" y="21"/>
                    </a:lnTo>
                    <a:lnTo>
                      <a:pt x="11" y="21"/>
                    </a:lnTo>
                    <a:lnTo>
                      <a:pt x="13" y="23"/>
                    </a:lnTo>
                    <a:lnTo>
                      <a:pt x="13" y="23"/>
                    </a:lnTo>
                    <a:lnTo>
                      <a:pt x="17" y="23"/>
                    </a:lnTo>
                    <a:lnTo>
                      <a:pt x="19" y="23"/>
                    </a:lnTo>
                    <a:lnTo>
                      <a:pt x="19" y="25"/>
                    </a:lnTo>
                    <a:lnTo>
                      <a:pt x="21" y="25"/>
                    </a:lnTo>
                    <a:lnTo>
                      <a:pt x="21" y="27"/>
                    </a:lnTo>
                    <a:lnTo>
                      <a:pt x="23" y="29"/>
                    </a:lnTo>
                    <a:lnTo>
                      <a:pt x="23" y="30"/>
                    </a:lnTo>
                    <a:lnTo>
                      <a:pt x="25" y="30"/>
                    </a:lnTo>
                    <a:lnTo>
                      <a:pt x="27" y="32"/>
                    </a:lnTo>
                    <a:lnTo>
                      <a:pt x="28" y="32"/>
                    </a:lnTo>
                    <a:lnTo>
                      <a:pt x="28" y="30"/>
                    </a:lnTo>
                    <a:lnTo>
                      <a:pt x="28" y="30"/>
                    </a:lnTo>
                    <a:lnTo>
                      <a:pt x="28" y="29"/>
                    </a:lnTo>
                    <a:lnTo>
                      <a:pt x="30" y="29"/>
                    </a:lnTo>
                    <a:lnTo>
                      <a:pt x="30" y="30"/>
                    </a:lnTo>
                    <a:lnTo>
                      <a:pt x="32" y="32"/>
                    </a:lnTo>
                    <a:lnTo>
                      <a:pt x="34" y="38"/>
                    </a:lnTo>
                    <a:lnTo>
                      <a:pt x="34" y="38"/>
                    </a:lnTo>
                    <a:lnTo>
                      <a:pt x="36" y="38"/>
                    </a:lnTo>
                    <a:lnTo>
                      <a:pt x="38" y="38"/>
                    </a:lnTo>
                    <a:lnTo>
                      <a:pt x="40" y="38"/>
                    </a:lnTo>
                    <a:lnTo>
                      <a:pt x="40" y="38"/>
                    </a:lnTo>
                    <a:lnTo>
                      <a:pt x="42" y="36"/>
                    </a:lnTo>
                    <a:lnTo>
                      <a:pt x="44" y="36"/>
                    </a:lnTo>
                    <a:lnTo>
                      <a:pt x="44" y="34"/>
                    </a:lnTo>
                    <a:lnTo>
                      <a:pt x="45" y="34"/>
                    </a:lnTo>
                    <a:lnTo>
                      <a:pt x="47" y="34"/>
                    </a:lnTo>
                    <a:lnTo>
                      <a:pt x="47" y="32"/>
                    </a:lnTo>
                    <a:lnTo>
                      <a:pt x="45" y="30"/>
                    </a:lnTo>
                    <a:lnTo>
                      <a:pt x="40" y="25"/>
                    </a:lnTo>
                    <a:lnTo>
                      <a:pt x="40" y="23"/>
                    </a:lnTo>
                    <a:lnTo>
                      <a:pt x="42" y="21"/>
                    </a:lnTo>
                    <a:lnTo>
                      <a:pt x="42" y="21"/>
                    </a:lnTo>
                    <a:lnTo>
                      <a:pt x="45" y="21"/>
                    </a:lnTo>
                    <a:lnTo>
                      <a:pt x="47" y="19"/>
                    </a:lnTo>
                    <a:lnTo>
                      <a:pt x="51" y="17"/>
                    </a:lnTo>
                    <a:lnTo>
                      <a:pt x="51" y="15"/>
                    </a:lnTo>
                    <a:lnTo>
                      <a:pt x="53" y="13"/>
                    </a:lnTo>
                    <a:lnTo>
                      <a:pt x="55" y="10"/>
                    </a:lnTo>
                    <a:lnTo>
                      <a:pt x="59" y="10"/>
                    </a:lnTo>
                    <a:lnTo>
                      <a:pt x="63" y="10"/>
                    </a:lnTo>
                    <a:lnTo>
                      <a:pt x="64" y="11"/>
                    </a:lnTo>
                    <a:lnTo>
                      <a:pt x="66" y="11"/>
                    </a:lnTo>
                    <a:lnTo>
                      <a:pt x="70" y="13"/>
                    </a:lnTo>
                    <a:lnTo>
                      <a:pt x="70" y="15"/>
                    </a:lnTo>
                    <a:lnTo>
                      <a:pt x="72" y="17"/>
                    </a:lnTo>
                    <a:lnTo>
                      <a:pt x="72" y="19"/>
                    </a:lnTo>
                    <a:lnTo>
                      <a:pt x="74" y="21"/>
                    </a:lnTo>
                    <a:lnTo>
                      <a:pt x="74" y="19"/>
                    </a:lnTo>
                    <a:lnTo>
                      <a:pt x="74" y="19"/>
                    </a:lnTo>
                    <a:lnTo>
                      <a:pt x="74" y="17"/>
                    </a:lnTo>
                    <a:lnTo>
                      <a:pt x="76" y="19"/>
                    </a:lnTo>
                    <a:lnTo>
                      <a:pt x="76" y="19"/>
                    </a:lnTo>
                    <a:lnTo>
                      <a:pt x="78" y="17"/>
                    </a:lnTo>
                    <a:lnTo>
                      <a:pt x="80" y="19"/>
                    </a:lnTo>
                    <a:lnTo>
                      <a:pt x="80" y="21"/>
                    </a:lnTo>
                    <a:lnTo>
                      <a:pt x="83" y="25"/>
                    </a:lnTo>
                    <a:lnTo>
                      <a:pt x="81" y="23"/>
                    </a:lnTo>
                    <a:lnTo>
                      <a:pt x="80" y="21"/>
                    </a:lnTo>
                    <a:lnTo>
                      <a:pt x="78" y="21"/>
                    </a:lnTo>
                    <a:lnTo>
                      <a:pt x="76" y="21"/>
                    </a:lnTo>
                    <a:lnTo>
                      <a:pt x="76" y="23"/>
                    </a:lnTo>
                    <a:lnTo>
                      <a:pt x="76" y="23"/>
                    </a:lnTo>
                    <a:lnTo>
                      <a:pt x="74" y="25"/>
                    </a:lnTo>
                    <a:lnTo>
                      <a:pt x="72" y="25"/>
                    </a:lnTo>
                    <a:lnTo>
                      <a:pt x="74" y="29"/>
                    </a:lnTo>
                    <a:lnTo>
                      <a:pt x="76" y="32"/>
                    </a:lnTo>
                    <a:lnTo>
                      <a:pt x="78" y="36"/>
                    </a:lnTo>
                    <a:lnTo>
                      <a:pt x="81" y="38"/>
                    </a:lnTo>
                    <a:lnTo>
                      <a:pt x="83" y="32"/>
                    </a:lnTo>
                    <a:lnTo>
                      <a:pt x="83" y="30"/>
                    </a:lnTo>
                    <a:close/>
                    <a:moveTo>
                      <a:pt x="21" y="36"/>
                    </a:moveTo>
                    <a:lnTo>
                      <a:pt x="23" y="36"/>
                    </a:lnTo>
                    <a:lnTo>
                      <a:pt x="21" y="36"/>
                    </a:lnTo>
                    <a:lnTo>
                      <a:pt x="19" y="36"/>
                    </a:lnTo>
                    <a:lnTo>
                      <a:pt x="19" y="36"/>
                    </a:lnTo>
                    <a:lnTo>
                      <a:pt x="17" y="34"/>
                    </a:lnTo>
                    <a:lnTo>
                      <a:pt x="19" y="32"/>
                    </a:lnTo>
                    <a:lnTo>
                      <a:pt x="19" y="32"/>
                    </a:lnTo>
                    <a:lnTo>
                      <a:pt x="21" y="36"/>
                    </a:lnTo>
                    <a:close/>
                    <a:moveTo>
                      <a:pt x="11" y="2"/>
                    </a:moveTo>
                    <a:lnTo>
                      <a:pt x="11" y="4"/>
                    </a:lnTo>
                    <a:lnTo>
                      <a:pt x="11" y="4"/>
                    </a:lnTo>
                    <a:lnTo>
                      <a:pt x="11" y="4"/>
                    </a:lnTo>
                    <a:lnTo>
                      <a:pt x="11" y="4"/>
                    </a:lnTo>
                    <a:lnTo>
                      <a:pt x="9" y="4"/>
                    </a:lnTo>
                    <a:lnTo>
                      <a:pt x="11" y="2"/>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69" name="Freeform 1915">
                <a:extLst>
                  <a:ext uri="{FF2B5EF4-FFF2-40B4-BE49-F238E27FC236}">
                    <a16:creationId xmlns:a16="http://schemas.microsoft.com/office/drawing/2014/main" id="{BFAFF72C-3938-2E57-C973-D08BBE92F400}"/>
                  </a:ext>
                </a:extLst>
              </p:cNvPr>
              <p:cNvSpPr>
                <a:spLocks noEditPoints="1"/>
              </p:cNvSpPr>
              <p:nvPr/>
            </p:nvSpPr>
            <p:spPr bwMode="auto">
              <a:xfrm>
                <a:off x="6539902" y="4529128"/>
                <a:ext cx="1403294" cy="465049"/>
              </a:xfrm>
              <a:custGeom>
                <a:avLst/>
                <a:gdLst>
                  <a:gd name="T0" fmla="*/ 115 w 172"/>
                  <a:gd name="T1" fmla="*/ 21 h 57"/>
                  <a:gd name="T2" fmla="*/ 111 w 172"/>
                  <a:gd name="T3" fmla="*/ 19 h 57"/>
                  <a:gd name="T4" fmla="*/ 110 w 172"/>
                  <a:gd name="T5" fmla="*/ 18 h 57"/>
                  <a:gd name="T6" fmla="*/ 108 w 172"/>
                  <a:gd name="T7" fmla="*/ 16 h 57"/>
                  <a:gd name="T8" fmla="*/ 106 w 172"/>
                  <a:gd name="T9" fmla="*/ 16 h 57"/>
                  <a:gd name="T10" fmla="*/ 108 w 172"/>
                  <a:gd name="T11" fmla="*/ 16 h 57"/>
                  <a:gd name="T12" fmla="*/ 100 w 172"/>
                  <a:gd name="T13" fmla="*/ 14 h 57"/>
                  <a:gd name="T14" fmla="*/ 104 w 172"/>
                  <a:gd name="T15" fmla="*/ 12 h 57"/>
                  <a:gd name="T16" fmla="*/ 87 w 172"/>
                  <a:gd name="T17" fmla="*/ 10 h 57"/>
                  <a:gd name="T18" fmla="*/ 85 w 172"/>
                  <a:gd name="T19" fmla="*/ 8 h 57"/>
                  <a:gd name="T20" fmla="*/ 155 w 172"/>
                  <a:gd name="T21" fmla="*/ 55 h 57"/>
                  <a:gd name="T22" fmla="*/ 157 w 172"/>
                  <a:gd name="T23" fmla="*/ 57 h 57"/>
                  <a:gd name="T24" fmla="*/ 170 w 172"/>
                  <a:gd name="T25" fmla="*/ 54 h 57"/>
                  <a:gd name="T26" fmla="*/ 161 w 172"/>
                  <a:gd name="T27" fmla="*/ 46 h 57"/>
                  <a:gd name="T28" fmla="*/ 146 w 172"/>
                  <a:gd name="T29" fmla="*/ 44 h 57"/>
                  <a:gd name="T30" fmla="*/ 147 w 172"/>
                  <a:gd name="T31" fmla="*/ 42 h 57"/>
                  <a:gd name="T32" fmla="*/ 147 w 172"/>
                  <a:gd name="T33" fmla="*/ 36 h 57"/>
                  <a:gd name="T34" fmla="*/ 130 w 172"/>
                  <a:gd name="T35" fmla="*/ 33 h 57"/>
                  <a:gd name="T36" fmla="*/ 129 w 172"/>
                  <a:gd name="T37" fmla="*/ 31 h 57"/>
                  <a:gd name="T38" fmla="*/ 121 w 172"/>
                  <a:gd name="T39" fmla="*/ 31 h 57"/>
                  <a:gd name="T40" fmla="*/ 121 w 172"/>
                  <a:gd name="T41" fmla="*/ 29 h 57"/>
                  <a:gd name="T42" fmla="*/ 117 w 172"/>
                  <a:gd name="T43" fmla="*/ 23 h 57"/>
                  <a:gd name="T44" fmla="*/ 117 w 172"/>
                  <a:gd name="T45" fmla="*/ 25 h 57"/>
                  <a:gd name="T46" fmla="*/ 104 w 172"/>
                  <a:gd name="T47" fmla="*/ 18 h 57"/>
                  <a:gd name="T48" fmla="*/ 91 w 172"/>
                  <a:gd name="T49" fmla="*/ 14 h 57"/>
                  <a:gd name="T50" fmla="*/ 81 w 172"/>
                  <a:gd name="T51" fmla="*/ 8 h 57"/>
                  <a:gd name="T52" fmla="*/ 75 w 172"/>
                  <a:gd name="T53" fmla="*/ 4 h 57"/>
                  <a:gd name="T54" fmla="*/ 62 w 172"/>
                  <a:gd name="T55" fmla="*/ 2 h 57"/>
                  <a:gd name="T56" fmla="*/ 53 w 172"/>
                  <a:gd name="T57" fmla="*/ 2 h 57"/>
                  <a:gd name="T58" fmla="*/ 19 w 172"/>
                  <a:gd name="T59" fmla="*/ 6 h 57"/>
                  <a:gd name="T60" fmla="*/ 9 w 172"/>
                  <a:gd name="T61" fmla="*/ 14 h 57"/>
                  <a:gd name="T62" fmla="*/ 7 w 172"/>
                  <a:gd name="T63" fmla="*/ 19 h 57"/>
                  <a:gd name="T64" fmla="*/ 5 w 172"/>
                  <a:gd name="T65" fmla="*/ 21 h 57"/>
                  <a:gd name="T66" fmla="*/ 3 w 172"/>
                  <a:gd name="T67" fmla="*/ 23 h 57"/>
                  <a:gd name="T68" fmla="*/ 9 w 172"/>
                  <a:gd name="T69" fmla="*/ 23 h 57"/>
                  <a:gd name="T70" fmla="*/ 13 w 172"/>
                  <a:gd name="T71" fmla="*/ 21 h 57"/>
                  <a:gd name="T72" fmla="*/ 17 w 172"/>
                  <a:gd name="T73" fmla="*/ 18 h 57"/>
                  <a:gd name="T74" fmla="*/ 30 w 172"/>
                  <a:gd name="T75" fmla="*/ 12 h 57"/>
                  <a:gd name="T76" fmla="*/ 47 w 172"/>
                  <a:gd name="T77" fmla="*/ 10 h 57"/>
                  <a:gd name="T78" fmla="*/ 51 w 172"/>
                  <a:gd name="T79" fmla="*/ 12 h 57"/>
                  <a:gd name="T80" fmla="*/ 47 w 172"/>
                  <a:gd name="T81" fmla="*/ 16 h 57"/>
                  <a:gd name="T82" fmla="*/ 58 w 172"/>
                  <a:gd name="T83" fmla="*/ 19 h 57"/>
                  <a:gd name="T84" fmla="*/ 68 w 172"/>
                  <a:gd name="T85" fmla="*/ 21 h 57"/>
                  <a:gd name="T86" fmla="*/ 83 w 172"/>
                  <a:gd name="T87" fmla="*/ 27 h 57"/>
                  <a:gd name="T88" fmla="*/ 96 w 172"/>
                  <a:gd name="T89" fmla="*/ 29 h 57"/>
                  <a:gd name="T90" fmla="*/ 102 w 172"/>
                  <a:gd name="T91" fmla="*/ 38 h 57"/>
                  <a:gd name="T92" fmla="*/ 111 w 172"/>
                  <a:gd name="T93" fmla="*/ 44 h 57"/>
                  <a:gd name="T94" fmla="*/ 121 w 172"/>
                  <a:gd name="T95" fmla="*/ 44 h 57"/>
                  <a:gd name="T96" fmla="*/ 123 w 172"/>
                  <a:gd name="T97" fmla="*/ 50 h 57"/>
                  <a:gd name="T98" fmla="*/ 136 w 172"/>
                  <a:gd name="T99" fmla="*/ 55 h 57"/>
                  <a:gd name="T100" fmla="*/ 28 w 172"/>
                  <a:gd name="T101" fmla="*/ 29 h 57"/>
                  <a:gd name="T102" fmla="*/ 34 w 172"/>
                  <a:gd name="T103" fmla="*/ 31 h 57"/>
                  <a:gd name="T104" fmla="*/ 32 w 172"/>
                  <a:gd name="T105" fmla="*/ 21 h 57"/>
                  <a:gd name="T106" fmla="*/ 30 w 172"/>
                  <a:gd name="T107" fmla="*/ 2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2" h="57">
                    <a:moveTo>
                      <a:pt x="113" y="21"/>
                    </a:moveTo>
                    <a:lnTo>
                      <a:pt x="111" y="19"/>
                    </a:lnTo>
                    <a:lnTo>
                      <a:pt x="115" y="19"/>
                    </a:lnTo>
                    <a:lnTo>
                      <a:pt x="115" y="21"/>
                    </a:lnTo>
                    <a:lnTo>
                      <a:pt x="113" y="21"/>
                    </a:lnTo>
                    <a:close/>
                    <a:moveTo>
                      <a:pt x="110" y="19"/>
                    </a:moveTo>
                    <a:lnTo>
                      <a:pt x="111" y="19"/>
                    </a:lnTo>
                    <a:lnTo>
                      <a:pt x="111" y="19"/>
                    </a:lnTo>
                    <a:lnTo>
                      <a:pt x="111" y="18"/>
                    </a:lnTo>
                    <a:lnTo>
                      <a:pt x="110" y="18"/>
                    </a:lnTo>
                    <a:lnTo>
                      <a:pt x="110" y="16"/>
                    </a:lnTo>
                    <a:lnTo>
                      <a:pt x="110" y="18"/>
                    </a:lnTo>
                    <a:lnTo>
                      <a:pt x="110" y="18"/>
                    </a:lnTo>
                    <a:lnTo>
                      <a:pt x="110" y="19"/>
                    </a:lnTo>
                    <a:lnTo>
                      <a:pt x="110" y="19"/>
                    </a:lnTo>
                    <a:close/>
                    <a:moveTo>
                      <a:pt x="108" y="16"/>
                    </a:moveTo>
                    <a:lnTo>
                      <a:pt x="108" y="14"/>
                    </a:lnTo>
                    <a:lnTo>
                      <a:pt x="106" y="14"/>
                    </a:lnTo>
                    <a:lnTo>
                      <a:pt x="106" y="14"/>
                    </a:lnTo>
                    <a:lnTo>
                      <a:pt x="106" y="16"/>
                    </a:lnTo>
                    <a:lnTo>
                      <a:pt x="108" y="16"/>
                    </a:lnTo>
                    <a:lnTo>
                      <a:pt x="108" y="16"/>
                    </a:lnTo>
                    <a:lnTo>
                      <a:pt x="110" y="16"/>
                    </a:lnTo>
                    <a:lnTo>
                      <a:pt x="108" y="16"/>
                    </a:lnTo>
                    <a:close/>
                    <a:moveTo>
                      <a:pt x="102" y="12"/>
                    </a:moveTo>
                    <a:lnTo>
                      <a:pt x="100" y="12"/>
                    </a:lnTo>
                    <a:lnTo>
                      <a:pt x="98" y="12"/>
                    </a:lnTo>
                    <a:lnTo>
                      <a:pt x="100" y="14"/>
                    </a:lnTo>
                    <a:lnTo>
                      <a:pt x="102" y="14"/>
                    </a:lnTo>
                    <a:lnTo>
                      <a:pt x="104" y="14"/>
                    </a:lnTo>
                    <a:lnTo>
                      <a:pt x="106" y="14"/>
                    </a:lnTo>
                    <a:lnTo>
                      <a:pt x="104" y="12"/>
                    </a:lnTo>
                    <a:lnTo>
                      <a:pt x="102" y="12"/>
                    </a:lnTo>
                    <a:close/>
                    <a:moveTo>
                      <a:pt x="87" y="10"/>
                    </a:moveTo>
                    <a:lnTo>
                      <a:pt x="89" y="10"/>
                    </a:lnTo>
                    <a:lnTo>
                      <a:pt x="87" y="10"/>
                    </a:lnTo>
                    <a:lnTo>
                      <a:pt x="87" y="8"/>
                    </a:lnTo>
                    <a:lnTo>
                      <a:pt x="85" y="8"/>
                    </a:lnTo>
                    <a:lnTo>
                      <a:pt x="83" y="8"/>
                    </a:lnTo>
                    <a:lnTo>
                      <a:pt x="85" y="8"/>
                    </a:lnTo>
                    <a:lnTo>
                      <a:pt x="85" y="10"/>
                    </a:lnTo>
                    <a:lnTo>
                      <a:pt x="87" y="10"/>
                    </a:lnTo>
                    <a:close/>
                    <a:moveTo>
                      <a:pt x="151" y="57"/>
                    </a:moveTo>
                    <a:lnTo>
                      <a:pt x="155" y="55"/>
                    </a:lnTo>
                    <a:lnTo>
                      <a:pt x="155" y="55"/>
                    </a:lnTo>
                    <a:lnTo>
                      <a:pt x="155" y="57"/>
                    </a:lnTo>
                    <a:lnTo>
                      <a:pt x="155" y="57"/>
                    </a:lnTo>
                    <a:lnTo>
                      <a:pt x="157" y="57"/>
                    </a:lnTo>
                    <a:lnTo>
                      <a:pt x="161" y="55"/>
                    </a:lnTo>
                    <a:lnTo>
                      <a:pt x="163" y="55"/>
                    </a:lnTo>
                    <a:lnTo>
                      <a:pt x="168" y="55"/>
                    </a:lnTo>
                    <a:lnTo>
                      <a:pt x="170" y="54"/>
                    </a:lnTo>
                    <a:lnTo>
                      <a:pt x="172" y="52"/>
                    </a:lnTo>
                    <a:lnTo>
                      <a:pt x="170" y="50"/>
                    </a:lnTo>
                    <a:lnTo>
                      <a:pt x="166" y="50"/>
                    </a:lnTo>
                    <a:lnTo>
                      <a:pt x="161" y="46"/>
                    </a:lnTo>
                    <a:lnTo>
                      <a:pt x="157" y="44"/>
                    </a:lnTo>
                    <a:lnTo>
                      <a:pt x="155" y="44"/>
                    </a:lnTo>
                    <a:lnTo>
                      <a:pt x="147" y="44"/>
                    </a:lnTo>
                    <a:lnTo>
                      <a:pt x="146" y="44"/>
                    </a:lnTo>
                    <a:lnTo>
                      <a:pt x="146" y="42"/>
                    </a:lnTo>
                    <a:lnTo>
                      <a:pt x="146" y="42"/>
                    </a:lnTo>
                    <a:lnTo>
                      <a:pt x="147" y="42"/>
                    </a:lnTo>
                    <a:lnTo>
                      <a:pt x="147" y="42"/>
                    </a:lnTo>
                    <a:lnTo>
                      <a:pt x="147" y="40"/>
                    </a:lnTo>
                    <a:lnTo>
                      <a:pt x="147" y="38"/>
                    </a:lnTo>
                    <a:lnTo>
                      <a:pt x="147" y="38"/>
                    </a:lnTo>
                    <a:lnTo>
                      <a:pt x="147" y="36"/>
                    </a:lnTo>
                    <a:lnTo>
                      <a:pt x="146" y="36"/>
                    </a:lnTo>
                    <a:lnTo>
                      <a:pt x="138" y="35"/>
                    </a:lnTo>
                    <a:lnTo>
                      <a:pt x="132" y="35"/>
                    </a:lnTo>
                    <a:lnTo>
                      <a:pt x="130" y="33"/>
                    </a:lnTo>
                    <a:lnTo>
                      <a:pt x="130" y="33"/>
                    </a:lnTo>
                    <a:lnTo>
                      <a:pt x="129" y="33"/>
                    </a:lnTo>
                    <a:lnTo>
                      <a:pt x="129" y="33"/>
                    </a:lnTo>
                    <a:lnTo>
                      <a:pt x="129" y="31"/>
                    </a:lnTo>
                    <a:lnTo>
                      <a:pt x="127" y="31"/>
                    </a:lnTo>
                    <a:lnTo>
                      <a:pt x="125" y="29"/>
                    </a:lnTo>
                    <a:lnTo>
                      <a:pt x="123" y="29"/>
                    </a:lnTo>
                    <a:lnTo>
                      <a:pt x="121" y="31"/>
                    </a:lnTo>
                    <a:lnTo>
                      <a:pt x="121" y="29"/>
                    </a:lnTo>
                    <a:lnTo>
                      <a:pt x="119" y="27"/>
                    </a:lnTo>
                    <a:lnTo>
                      <a:pt x="121" y="29"/>
                    </a:lnTo>
                    <a:lnTo>
                      <a:pt x="121" y="29"/>
                    </a:lnTo>
                    <a:lnTo>
                      <a:pt x="123" y="29"/>
                    </a:lnTo>
                    <a:lnTo>
                      <a:pt x="123" y="27"/>
                    </a:lnTo>
                    <a:lnTo>
                      <a:pt x="121" y="27"/>
                    </a:lnTo>
                    <a:lnTo>
                      <a:pt x="117" y="23"/>
                    </a:lnTo>
                    <a:lnTo>
                      <a:pt x="115" y="23"/>
                    </a:lnTo>
                    <a:lnTo>
                      <a:pt x="117" y="23"/>
                    </a:lnTo>
                    <a:lnTo>
                      <a:pt x="117" y="25"/>
                    </a:lnTo>
                    <a:lnTo>
                      <a:pt x="117" y="25"/>
                    </a:lnTo>
                    <a:lnTo>
                      <a:pt x="115" y="25"/>
                    </a:lnTo>
                    <a:lnTo>
                      <a:pt x="113" y="23"/>
                    </a:lnTo>
                    <a:lnTo>
                      <a:pt x="108" y="21"/>
                    </a:lnTo>
                    <a:lnTo>
                      <a:pt x="104" y="18"/>
                    </a:lnTo>
                    <a:lnTo>
                      <a:pt x="100" y="16"/>
                    </a:lnTo>
                    <a:lnTo>
                      <a:pt x="98" y="16"/>
                    </a:lnTo>
                    <a:lnTo>
                      <a:pt x="94" y="14"/>
                    </a:lnTo>
                    <a:lnTo>
                      <a:pt x="91" y="14"/>
                    </a:lnTo>
                    <a:lnTo>
                      <a:pt x="89" y="14"/>
                    </a:lnTo>
                    <a:lnTo>
                      <a:pt x="87" y="12"/>
                    </a:lnTo>
                    <a:lnTo>
                      <a:pt x="83" y="10"/>
                    </a:lnTo>
                    <a:lnTo>
                      <a:pt x="81" y="8"/>
                    </a:lnTo>
                    <a:lnTo>
                      <a:pt x="81" y="6"/>
                    </a:lnTo>
                    <a:lnTo>
                      <a:pt x="79" y="6"/>
                    </a:lnTo>
                    <a:lnTo>
                      <a:pt x="77" y="6"/>
                    </a:lnTo>
                    <a:lnTo>
                      <a:pt x="75" y="4"/>
                    </a:lnTo>
                    <a:lnTo>
                      <a:pt x="72" y="4"/>
                    </a:lnTo>
                    <a:lnTo>
                      <a:pt x="68" y="2"/>
                    </a:lnTo>
                    <a:lnTo>
                      <a:pt x="66" y="2"/>
                    </a:lnTo>
                    <a:lnTo>
                      <a:pt x="62" y="2"/>
                    </a:lnTo>
                    <a:lnTo>
                      <a:pt x="58" y="2"/>
                    </a:lnTo>
                    <a:lnTo>
                      <a:pt x="57" y="0"/>
                    </a:lnTo>
                    <a:lnTo>
                      <a:pt x="55" y="2"/>
                    </a:lnTo>
                    <a:lnTo>
                      <a:pt x="53" y="2"/>
                    </a:lnTo>
                    <a:lnTo>
                      <a:pt x="47" y="0"/>
                    </a:lnTo>
                    <a:lnTo>
                      <a:pt x="43" y="0"/>
                    </a:lnTo>
                    <a:lnTo>
                      <a:pt x="41" y="0"/>
                    </a:lnTo>
                    <a:lnTo>
                      <a:pt x="19" y="6"/>
                    </a:lnTo>
                    <a:lnTo>
                      <a:pt x="13" y="10"/>
                    </a:lnTo>
                    <a:lnTo>
                      <a:pt x="11" y="10"/>
                    </a:lnTo>
                    <a:lnTo>
                      <a:pt x="9" y="12"/>
                    </a:lnTo>
                    <a:lnTo>
                      <a:pt x="9" y="14"/>
                    </a:lnTo>
                    <a:lnTo>
                      <a:pt x="7" y="16"/>
                    </a:lnTo>
                    <a:lnTo>
                      <a:pt x="7" y="16"/>
                    </a:lnTo>
                    <a:lnTo>
                      <a:pt x="7" y="19"/>
                    </a:lnTo>
                    <a:lnTo>
                      <a:pt x="7" y="19"/>
                    </a:lnTo>
                    <a:lnTo>
                      <a:pt x="7" y="21"/>
                    </a:lnTo>
                    <a:lnTo>
                      <a:pt x="7" y="21"/>
                    </a:lnTo>
                    <a:lnTo>
                      <a:pt x="5" y="21"/>
                    </a:lnTo>
                    <a:lnTo>
                      <a:pt x="5" y="21"/>
                    </a:lnTo>
                    <a:lnTo>
                      <a:pt x="2" y="23"/>
                    </a:lnTo>
                    <a:lnTo>
                      <a:pt x="0" y="23"/>
                    </a:lnTo>
                    <a:lnTo>
                      <a:pt x="0" y="23"/>
                    </a:lnTo>
                    <a:lnTo>
                      <a:pt x="3" y="23"/>
                    </a:lnTo>
                    <a:lnTo>
                      <a:pt x="5" y="23"/>
                    </a:lnTo>
                    <a:lnTo>
                      <a:pt x="5" y="25"/>
                    </a:lnTo>
                    <a:lnTo>
                      <a:pt x="9" y="23"/>
                    </a:lnTo>
                    <a:lnTo>
                      <a:pt x="9" y="23"/>
                    </a:lnTo>
                    <a:lnTo>
                      <a:pt x="11" y="23"/>
                    </a:lnTo>
                    <a:lnTo>
                      <a:pt x="11" y="21"/>
                    </a:lnTo>
                    <a:lnTo>
                      <a:pt x="13" y="21"/>
                    </a:lnTo>
                    <a:lnTo>
                      <a:pt x="13" y="21"/>
                    </a:lnTo>
                    <a:lnTo>
                      <a:pt x="13" y="21"/>
                    </a:lnTo>
                    <a:lnTo>
                      <a:pt x="15" y="19"/>
                    </a:lnTo>
                    <a:lnTo>
                      <a:pt x="15" y="19"/>
                    </a:lnTo>
                    <a:lnTo>
                      <a:pt x="17" y="18"/>
                    </a:lnTo>
                    <a:lnTo>
                      <a:pt x="21" y="18"/>
                    </a:lnTo>
                    <a:lnTo>
                      <a:pt x="24" y="18"/>
                    </a:lnTo>
                    <a:lnTo>
                      <a:pt x="26" y="16"/>
                    </a:lnTo>
                    <a:lnTo>
                      <a:pt x="30" y="12"/>
                    </a:lnTo>
                    <a:lnTo>
                      <a:pt x="34" y="10"/>
                    </a:lnTo>
                    <a:lnTo>
                      <a:pt x="36" y="10"/>
                    </a:lnTo>
                    <a:lnTo>
                      <a:pt x="39" y="10"/>
                    </a:lnTo>
                    <a:lnTo>
                      <a:pt x="47" y="10"/>
                    </a:lnTo>
                    <a:lnTo>
                      <a:pt x="49" y="10"/>
                    </a:lnTo>
                    <a:lnTo>
                      <a:pt x="49" y="10"/>
                    </a:lnTo>
                    <a:lnTo>
                      <a:pt x="51" y="12"/>
                    </a:lnTo>
                    <a:lnTo>
                      <a:pt x="51" y="12"/>
                    </a:lnTo>
                    <a:lnTo>
                      <a:pt x="49" y="14"/>
                    </a:lnTo>
                    <a:lnTo>
                      <a:pt x="47" y="14"/>
                    </a:lnTo>
                    <a:lnTo>
                      <a:pt x="45" y="14"/>
                    </a:lnTo>
                    <a:lnTo>
                      <a:pt x="47" y="16"/>
                    </a:lnTo>
                    <a:lnTo>
                      <a:pt x="49" y="18"/>
                    </a:lnTo>
                    <a:lnTo>
                      <a:pt x="53" y="18"/>
                    </a:lnTo>
                    <a:lnTo>
                      <a:pt x="57" y="19"/>
                    </a:lnTo>
                    <a:lnTo>
                      <a:pt x="58" y="19"/>
                    </a:lnTo>
                    <a:lnTo>
                      <a:pt x="58" y="18"/>
                    </a:lnTo>
                    <a:lnTo>
                      <a:pt x="60" y="19"/>
                    </a:lnTo>
                    <a:lnTo>
                      <a:pt x="64" y="21"/>
                    </a:lnTo>
                    <a:lnTo>
                      <a:pt x="68" y="21"/>
                    </a:lnTo>
                    <a:lnTo>
                      <a:pt x="70" y="19"/>
                    </a:lnTo>
                    <a:lnTo>
                      <a:pt x="74" y="23"/>
                    </a:lnTo>
                    <a:lnTo>
                      <a:pt x="79" y="25"/>
                    </a:lnTo>
                    <a:lnTo>
                      <a:pt x="83" y="27"/>
                    </a:lnTo>
                    <a:lnTo>
                      <a:pt x="89" y="29"/>
                    </a:lnTo>
                    <a:lnTo>
                      <a:pt x="93" y="29"/>
                    </a:lnTo>
                    <a:lnTo>
                      <a:pt x="94" y="29"/>
                    </a:lnTo>
                    <a:lnTo>
                      <a:pt x="96" y="29"/>
                    </a:lnTo>
                    <a:lnTo>
                      <a:pt x="100" y="29"/>
                    </a:lnTo>
                    <a:lnTo>
                      <a:pt x="100" y="31"/>
                    </a:lnTo>
                    <a:lnTo>
                      <a:pt x="102" y="36"/>
                    </a:lnTo>
                    <a:lnTo>
                      <a:pt x="102" y="38"/>
                    </a:lnTo>
                    <a:lnTo>
                      <a:pt x="104" y="40"/>
                    </a:lnTo>
                    <a:lnTo>
                      <a:pt x="106" y="42"/>
                    </a:lnTo>
                    <a:lnTo>
                      <a:pt x="108" y="42"/>
                    </a:lnTo>
                    <a:lnTo>
                      <a:pt x="111" y="44"/>
                    </a:lnTo>
                    <a:lnTo>
                      <a:pt x="113" y="44"/>
                    </a:lnTo>
                    <a:lnTo>
                      <a:pt x="117" y="44"/>
                    </a:lnTo>
                    <a:lnTo>
                      <a:pt x="119" y="44"/>
                    </a:lnTo>
                    <a:lnTo>
                      <a:pt x="121" y="44"/>
                    </a:lnTo>
                    <a:lnTo>
                      <a:pt x="123" y="46"/>
                    </a:lnTo>
                    <a:lnTo>
                      <a:pt x="123" y="48"/>
                    </a:lnTo>
                    <a:lnTo>
                      <a:pt x="123" y="48"/>
                    </a:lnTo>
                    <a:lnTo>
                      <a:pt x="123" y="50"/>
                    </a:lnTo>
                    <a:lnTo>
                      <a:pt x="121" y="52"/>
                    </a:lnTo>
                    <a:lnTo>
                      <a:pt x="115" y="55"/>
                    </a:lnTo>
                    <a:lnTo>
                      <a:pt x="113" y="57"/>
                    </a:lnTo>
                    <a:lnTo>
                      <a:pt x="136" y="55"/>
                    </a:lnTo>
                    <a:lnTo>
                      <a:pt x="147" y="57"/>
                    </a:lnTo>
                    <a:lnTo>
                      <a:pt x="151" y="57"/>
                    </a:lnTo>
                    <a:close/>
                    <a:moveTo>
                      <a:pt x="28" y="29"/>
                    </a:moveTo>
                    <a:lnTo>
                      <a:pt x="28" y="29"/>
                    </a:lnTo>
                    <a:lnTo>
                      <a:pt x="26" y="27"/>
                    </a:lnTo>
                    <a:lnTo>
                      <a:pt x="28" y="31"/>
                    </a:lnTo>
                    <a:lnTo>
                      <a:pt x="30" y="31"/>
                    </a:lnTo>
                    <a:lnTo>
                      <a:pt x="34" y="31"/>
                    </a:lnTo>
                    <a:lnTo>
                      <a:pt x="36" y="29"/>
                    </a:lnTo>
                    <a:lnTo>
                      <a:pt x="36" y="27"/>
                    </a:lnTo>
                    <a:lnTo>
                      <a:pt x="34" y="23"/>
                    </a:lnTo>
                    <a:lnTo>
                      <a:pt x="32" y="21"/>
                    </a:lnTo>
                    <a:lnTo>
                      <a:pt x="30" y="23"/>
                    </a:lnTo>
                    <a:lnTo>
                      <a:pt x="28" y="25"/>
                    </a:lnTo>
                    <a:lnTo>
                      <a:pt x="28" y="25"/>
                    </a:lnTo>
                    <a:lnTo>
                      <a:pt x="30" y="27"/>
                    </a:lnTo>
                    <a:lnTo>
                      <a:pt x="30" y="29"/>
                    </a:lnTo>
                    <a:lnTo>
                      <a:pt x="30" y="29"/>
                    </a:lnTo>
                    <a:lnTo>
                      <a:pt x="28" y="29"/>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70" name="Freeform 1916">
                <a:extLst>
                  <a:ext uri="{FF2B5EF4-FFF2-40B4-BE49-F238E27FC236}">
                    <a16:creationId xmlns:a16="http://schemas.microsoft.com/office/drawing/2014/main" id="{BD1FD95B-9A83-5A77-B8CF-266771911EB5}"/>
                  </a:ext>
                </a:extLst>
              </p:cNvPr>
              <p:cNvSpPr>
                <a:spLocks noEditPoints="1"/>
              </p:cNvSpPr>
              <p:nvPr/>
            </p:nvSpPr>
            <p:spPr bwMode="auto">
              <a:xfrm>
                <a:off x="8114530" y="-7741532"/>
                <a:ext cx="8011826" cy="6282184"/>
              </a:xfrm>
              <a:custGeom>
                <a:avLst/>
                <a:gdLst>
                  <a:gd name="T0" fmla="*/ 290 w 982"/>
                  <a:gd name="T1" fmla="*/ 491 h 770"/>
                  <a:gd name="T2" fmla="*/ 294 w 982"/>
                  <a:gd name="T3" fmla="*/ 503 h 770"/>
                  <a:gd name="T4" fmla="*/ 303 w 982"/>
                  <a:gd name="T5" fmla="*/ 461 h 770"/>
                  <a:gd name="T6" fmla="*/ 749 w 982"/>
                  <a:gd name="T7" fmla="*/ 463 h 770"/>
                  <a:gd name="T8" fmla="*/ 345 w 982"/>
                  <a:gd name="T9" fmla="*/ 495 h 770"/>
                  <a:gd name="T10" fmla="*/ 878 w 982"/>
                  <a:gd name="T11" fmla="*/ 243 h 770"/>
                  <a:gd name="T12" fmla="*/ 870 w 982"/>
                  <a:gd name="T13" fmla="*/ 154 h 770"/>
                  <a:gd name="T14" fmla="*/ 679 w 982"/>
                  <a:gd name="T15" fmla="*/ 535 h 770"/>
                  <a:gd name="T16" fmla="*/ 591 w 982"/>
                  <a:gd name="T17" fmla="*/ 586 h 770"/>
                  <a:gd name="T18" fmla="*/ 559 w 982"/>
                  <a:gd name="T19" fmla="*/ 603 h 770"/>
                  <a:gd name="T20" fmla="*/ 529 w 982"/>
                  <a:gd name="T21" fmla="*/ 620 h 770"/>
                  <a:gd name="T22" fmla="*/ 516 w 982"/>
                  <a:gd name="T23" fmla="*/ 653 h 770"/>
                  <a:gd name="T24" fmla="*/ 508 w 982"/>
                  <a:gd name="T25" fmla="*/ 677 h 770"/>
                  <a:gd name="T26" fmla="*/ 489 w 982"/>
                  <a:gd name="T27" fmla="*/ 710 h 770"/>
                  <a:gd name="T28" fmla="*/ 474 w 982"/>
                  <a:gd name="T29" fmla="*/ 763 h 770"/>
                  <a:gd name="T30" fmla="*/ 443 w 982"/>
                  <a:gd name="T31" fmla="*/ 751 h 770"/>
                  <a:gd name="T32" fmla="*/ 396 w 982"/>
                  <a:gd name="T33" fmla="*/ 747 h 770"/>
                  <a:gd name="T34" fmla="*/ 371 w 982"/>
                  <a:gd name="T35" fmla="*/ 713 h 770"/>
                  <a:gd name="T36" fmla="*/ 341 w 982"/>
                  <a:gd name="T37" fmla="*/ 660 h 770"/>
                  <a:gd name="T38" fmla="*/ 345 w 982"/>
                  <a:gd name="T39" fmla="*/ 643 h 770"/>
                  <a:gd name="T40" fmla="*/ 324 w 982"/>
                  <a:gd name="T41" fmla="*/ 617 h 770"/>
                  <a:gd name="T42" fmla="*/ 307 w 982"/>
                  <a:gd name="T43" fmla="*/ 592 h 770"/>
                  <a:gd name="T44" fmla="*/ 345 w 982"/>
                  <a:gd name="T45" fmla="*/ 548 h 770"/>
                  <a:gd name="T46" fmla="*/ 317 w 982"/>
                  <a:gd name="T47" fmla="*/ 535 h 770"/>
                  <a:gd name="T48" fmla="*/ 337 w 982"/>
                  <a:gd name="T49" fmla="*/ 526 h 770"/>
                  <a:gd name="T50" fmla="*/ 358 w 982"/>
                  <a:gd name="T51" fmla="*/ 491 h 770"/>
                  <a:gd name="T52" fmla="*/ 345 w 982"/>
                  <a:gd name="T53" fmla="*/ 474 h 770"/>
                  <a:gd name="T54" fmla="*/ 328 w 982"/>
                  <a:gd name="T55" fmla="*/ 446 h 770"/>
                  <a:gd name="T56" fmla="*/ 286 w 982"/>
                  <a:gd name="T57" fmla="*/ 452 h 770"/>
                  <a:gd name="T58" fmla="*/ 284 w 982"/>
                  <a:gd name="T59" fmla="*/ 404 h 770"/>
                  <a:gd name="T60" fmla="*/ 258 w 982"/>
                  <a:gd name="T61" fmla="*/ 360 h 770"/>
                  <a:gd name="T62" fmla="*/ 159 w 982"/>
                  <a:gd name="T63" fmla="*/ 283 h 770"/>
                  <a:gd name="T64" fmla="*/ 72 w 982"/>
                  <a:gd name="T65" fmla="*/ 288 h 770"/>
                  <a:gd name="T66" fmla="*/ 36 w 982"/>
                  <a:gd name="T67" fmla="*/ 254 h 770"/>
                  <a:gd name="T68" fmla="*/ 44 w 982"/>
                  <a:gd name="T69" fmla="*/ 243 h 770"/>
                  <a:gd name="T70" fmla="*/ 4 w 982"/>
                  <a:gd name="T71" fmla="*/ 214 h 770"/>
                  <a:gd name="T72" fmla="*/ 125 w 982"/>
                  <a:gd name="T73" fmla="*/ 152 h 770"/>
                  <a:gd name="T74" fmla="*/ 154 w 982"/>
                  <a:gd name="T75" fmla="*/ 108 h 770"/>
                  <a:gd name="T76" fmla="*/ 246 w 982"/>
                  <a:gd name="T77" fmla="*/ 80 h 770"/>
                  <a:gd name="T78" fmla="*/ 343 w 982"/>
                  <a:gd name="T79" fmla="*/ 59 h 770"/>
                  <a:gd name="T80" fmla="*/ 453 w 982"/>
                  <a:gd name="T81" fmla="*/ 42 h 770"/>
                  <a:gd name="T82" fmla="*/ 498 w 982"/>
                  <a:gd name="T83" fmla="*/ 15 h 770"/>
                  <a:gd name="T84" fmla="*/ 580 w 982"/>
                  <a:gd name="T85" fmla="*/ 4 h 770"/>
                  <a:gd name="T86" fmla="*/ 785 w 982"/>
                  <a:gd name="T87" fmla="*/ 27 h 770"/>
                  <a:gd name="T88" fmla="*/ 775 w 982"/>
                  <a:gd name="T89" fmla="*/ 70 h 770"/>
                  <a:gd name="T90" fmla="*/ 828 w 982"/>
                  <a:gd name="T91" fmla="*/ 99 h 770"/>
                  <a:gd name="T92" fmla="*/ 955 w 982"/>
                  <a:gd name="T93" fmla="*/ 108 h 770"/>
                  <a:gd name="T94" fmla="*/ 874 w 982"/>
                  <a:gd name="T95" fmla="*/ 146 h 770"/>
                  <a:gd name="T96" fmla="*/ 847 w 982"/>
                  <a:gd name="T97" fmla="*/ 197 h 770"/>
                  <a:gd name="T98" fmla="*/ 851 w 982"/>
                  <a:gd name="T99" fmla="*/ 243 h 770"/>
                  <a:gd name="T100" fmla="*/ 819 w 982"/>
                  <a:gd name="T101" fmla="*/ 268 h 770"/>
                  <a:gd name="T102" fmla="*/ 853 w 982"/>
                  <a:gd name="T103" fmla="*/ 305 h 770"/>
                  <a:gd name="T104" fmla="*/ 832 w 982"/>
                  <a:gd name="T105" fmla="*/ 340 h 770"/>
                  <a:gd name="T106" fmla="*/ 813 w 982"/>
                  <a:gd name="T107" fmla="*/ 353 h 770"/>
                  <a:gd name="T108" fmla="*/ 779 w 982"/>
                  <a:gd name="T109" fmla="*/ 379 h 770"/>
                  <a:gd name="T110" fmla="*/ 732 w 982"/>
                  <a:gd name="T111" fmla="*/ 398 h 770"/>
                  <a:gd name="T112" fmla="*/ 806 w 982"/>
                  <a:gd name="T113" fmla="*/ 431 h 770"/>
                  <a:gd name="T114" fmla="*/ 762 w 982"/>
                  <a:gd name="T115" fmla="*/ 423 h 770"/>
                  <a:gd name="T116" fmla="*/ 817 w 982"/>
                  <a:gd name="T117" fmla="*/ 478 h 770"/>
                  <a:gd name="T118" fmla="*/ 752 w 982"/>
                  <a:gd name="T119" fmla="*/ 452 h 770"/>
                  <a:gd name="T120" fmla="*/ 739 w 982"/>
                  <a:gd name="T121" fmla="*/ 480 h 770"/>
                  <a:gd name="T122" fmla="*/ 783 w 982"/>
                  <a:gd name="T123" fmla="*/ 501 h 770"/>
                  <a:gd name="T124" fmla="*/ 413 w 982"/>
                  <a:gd name="T125" fmla="*/ 34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2" h="770">
                    <a:moveTo>
                      <a:pt x="419" y="746"/>
                    </a:moveTo>
                    <a:lnTo>
                      <a:pt x="417" y="746"/>
                    </a:lnTo>
                    <a:lnTo>
                      <a:pt x="417" y="744"/>
                    </a:lnTo>
                    <a:lnTo>
                      <a:pt x="421" y="744"/>
                    </a:lnTo>
                    <a:lnTo>
                      <a:pt x="423" y="742"/>
                    </a:lnTo>
                    <a:lnTo>
                      <a:pt x="425" y="742"/>
                    </a:lnTo>
                    <a:lnTo>
                      <a:pt x="425" y="746"/>
                    </a:lnTo>
                    <a:lnTo>
                      <a:pt x="425" y="747"/>
                    </a:lnTo>
                    <a:lnTo>
                      <a:pt x="423" y="747"/>
                    </a:lnTo>
                    <a:lnTo>
                      <a:pt x="421" y="747"/>
                    </a:lnTo>
                    <a:lnTo>
                      <a:pt x="419" y="746"/>
                    </a:lnTo>
                    <a:close/>
                    <a:moveTo>
                      <a:pt x="570" y="615"/>
                    </a:moveTo>
                    <a:lnTo>
                      <a:pt x="572" y="615"/>
                    </a:lnTo>
                    <a:lnTo>
                      <a:pt x="572" y="613"/>
                    </a:lnTo>
                    <a:lnTo>
                      <a:pt x="574" y="611"/>
                    </a:lnTo>
                    <a:lnTo>
                      <a:pt x="572" y="609"/>
                    </a:lnTo>
                    <a:lnTo>
                      <a:pt x="570" y="609"/>
                    </a:lnTo>
                    <a:lnTo>
                      <a:pt x="569" y="611"/>
                    </a:lnTo>
                    <a:lnTo>
                      <a:pt x="569" y="615"/>
                    </a:lnTo>
                    <a:lnTo>
                      <a:pt x="570" y="615"/>
                    </a:lnTo>
                    <a:close/>
                    <a:moveTo>
                      <a:pt x="19" y="250"/>
                    </a:moveTo>
                    <a:lnTo>
                      <a:pt x="21" y="249"/>
                    </a:lnTo>
                    <a:lnTo>
                      <a:pt x="13" y="247"/>
                    </a:lnTo>
                    <a:lnTo>
                      <a:pt x="8" y="247"/>
                    </a:lnTo>
                    <a:lnTo>
                      <a:pt x="4" y="249"/>
                    </a:lnTo>
                    <a:lnTo>
                      <a:pt x="8" y="250"/>
                    </a:lnTo>
                    <a:lnTo>
                      <a:pt x="13" y="250"/>
                    </a:lnTo>
                    <a:lnTo>
                      <a:pt x="19" y="250"/>
                    </a:lnTo>
                    <a:close/>
                    <a:moveTo>
                      <a:pt x="294" y="495"/>
                    </a:moveTo>
                    <a:lnTo>
                      <a:pt x="296" y="493"/>
                    </a:lnTo>
                    <a:lnTo>
                      <a:pt x="294" y="493"/>
                    </a:lnTo>
                    <a:lnTo>
                      <a:pt x="290" y="491"/>
                    </a:lnTo>
                    <a:lnTo>
                      <a:pt x="288" y="489"/>
                    </a:lnTo>
                    <a:lnTo>
                      <a:pt x="288" y="488"/>
                    </a:lnTo>
                    <a:lnTo>
                      <a:pt x="290" y="484"/>
                    </a:lnTo>
                    <a:lnTo>
                      <a:pt x="292" y="484"/>
                    </a:lnTo>
                    <a:lnTo>
                      <a:pt x="296" y="484"/>
                    </a:lnTo>
                    <a:lnTo>
                      <a:pt x="298" y="484"/>
                    </a:lnTo>
                    <a:lnTo>
                      <a:pt x="301" y="484"/>
                    </a:lnTo>
                    <a:lnTo>
                      <a:pt x="309" y="486"/>
                    </a:lnTo>
                    <a:lnTo>
                      <a:pt x="311" y="486"/>
                    </a:lnTo>
                    <a:lnTo>
                      <a:pt x="315" y="488"/>
                    </a:lnTo>
                    <a:lnTo>
                      <a:pt x="318" y="493"/>
                    </a:lnTo>
                    <a:lnTo>
                      <a:pt x="322" y="495"/>
                    </a:lnTo>
                    <a:lnTo>
                      <a:pt x="324" y="495"/>
                    </a:lnTo>
                    <a:lnTo>
                      <a:pt x="328" y="497"/>
                    </a:lnTo>
                    <a:lnTo>
                      <a:pt x="332" y="499"/>
                    </a:lnTo>
                    <a:lnTo>
                      <a:pt x="334" y="501"/>
                    </a:lnTo>
                    <a:lnTo>
                      <a:pt x="334" y="501"/>
                    </a:lnTo>
                    <a:lnTo>
                      <a:pt x="334" y="503"/>
                    </a:lnTo>
                    <a:lnTo>
                      <a:pt x="332" y="505"/>
                    </a:lnTo>
                    <a:lnTo>
                      <a:pt x="330" y="505"/>
                    </a:lnTo>
                    <a:lnTo>
                      <a:pt x="326" y="507"/>
                    </a:lnTo>
                    <a:lnTo>
                      <a:pt x="309" y="510"/>
                    </a:lnTo>
                    <a:lnTo>
                      <a:pt x="305" y="510"/>
                    </a:lnTo>
                    <a:lnTo>
                      <a:pt x="301" y="508"/>
                    </a:lnTo>
                    <a:lnTo>
                      <a:pt x="301" y="508"/>
                    </a:lnTo>
                    <a:lnTo>
                      <a:pt x="299" y="508"/>
                    </a:lnTo>
                    <a:lnTo>
                      <a:pt x="299" y="508"/>
                    </a:lnTo>
                    <a:lnTo>
                      <a:pt x="298" y="507"/>
                    </a:lnTo>
                    <a:lnTo>
                      <a:pt x="299" y="507"/>
                    </a:lnTo>
                    <a:lnTo>
                      <a:pt x="307" y="505"/>
                    </a:lnTo>
                    <a:lnTo>
                      <a:pt x="301" y="505"/>
                    </a:lnTo>
                    <a:lnTo>
                      <a:pt x="294" y="503"/>
                    </a:lnTo>
                    <a:lnTo>
                      <a:pt x="288" y="503"/>
                    </a:lnTo>
                    <a:lnTo>
                      <a:pt x="286" y="501"/>
                    </a:lnTo>
                    <a:lnTo>
                      <a:pt x="286" y="499"/>
                    </a:lnTo>
                    <a:lnTo>
                      <a:pt x="286" y="497"/>
                    </a:lnTo>
                    <a:lnTo>
                      <a:pt x="288" y="495"/>
                    </a:lnTo>
                    <a:lnTo>
                      <a:pt x="290" y="493"/>
                    </a:lnTo>
                    <a:lnTo>
                      <a:pt x="292" y="493"/>
                    </a:lnTo>
                    <a:lnTo>
                      <a:pt x="294" y="495"/>
                    </a:lnTo>
                    <a:close/>
                    <a:moveTo>
                      <a:pt x="267" y="415"/>
                    </a:moveTo>
                    <a:lnTo>
                      <a:pt x="269" y="415"/>
                    </a:lnTo>
                    <a:lnTo>
                      <a:pt x="271" y="415"/>
                    </a:lnTo>
                    <a:lnTo>
                      <a:pt x="271" y="415"/>
                    </a:lnTo>
                    <a:lnTo>
                      <a:pt x="275" y="417"/>
                    </a:lnTo>
                    <a:lnTo>
                      <a:pt x="277" y="417"/>
                    </a:lnTo>
                    <a:lnTo>
                      <a:pt x="282" y="414"/>
                    </a:lnTo>
                    <a:lnTo>
                      <a:pt x="284" y="412"/>
                    </a:lnTo>
                    <a:lnTo>
                      <a:pt x="280" y="410"/>
                    </a:lnTo>
                    <a:lnTo>
                      <a:pt x="280" y="410"/>
                    </a:lnTo>
                    <a:lnTo>
                      <a:pt x="277" y="412"/>
                    </a:lnTo>
                    <a:lnTo>
                      <a:pt x="275" y="412"/>
                    </a:lnTo>
                    <a:lnTo>
                      <a:pt x="271" y="412"/>
                    </a:lnTo>
                    <a:lnTo>
                      <a:pt x="269" y="412"/>
                    </a:lnTo>
                    <a:lnTo>
                      <a:pt x="265" y="414"/>
                    </a:lnTo>
                    <a:lnTo>
                      <a:pt x="267" y="415"/>
                    </a:lnTo>
                    <a:lnTo>
                      <a:pt x="267" y="415"/>
                    </a:lnTo>
                    <a:close/>
                    <a:moveTo>
                      <a:pt x="309" y="461"/>
                    </a:moveTo>
                    <a:lnTo>
                      <a:pt x="309" y="459"/>
                    </a:lnTo>
                    <a:lnTo>
                      <a:pt x="309" y="455"/>
                    </a:lnTo>
                    <a:lnTo>
                      <a:pt x="307" y="455"/>
                    </a:lnTo>
                    <a:lnTo>
                      <a:pt x="303" y="457"/>
                    </a:lnTo>
                    <a:lnTo>
                      <a:pt x="301" y="459"/>
                    </a:lnTo>
                    <a:lnTo>
                      <a:pt x="303" y="461"/>
                    </a:lnTo>
                    <a:lnTo>
                      <a:pt x="305" y="463"/>
                    </a:lnTo>
                    <a:lnTo>
                      <a:pt x="309" y="461"/>
                    </a:lnTo>
                    <a:close/>
                    <a:moveTo>
                      <a:pt x="716" y="476"/>
                    </a:moveTo>
                    <a:lnTo>
                      <a:pt x="716" y="478"/>
                    </a:lnTo>
                    <a:lnTo>
                      <a:pt x="718" y="478"/>
                    </a:lnTo>
                    <a:lnTo>
                      <a:pt x="722" y="478"/>
                    </a:lnTo>
                    <a:lnTo>
                      <a:pt x="733" y="476"/>
                    </a:lnTo>
                    <a:lnTo>
                      <a:pt x="737" y="476"/>
                    </a:lnTo>
                    <a:lnTo>
                      <a:pt x="739" y="476"/>
                    </a:lnTo>
                    <a:lnTo>
                      <a:pt x="741" y="476"/>
                    </a:lnTo>
                    <a:lnTo>
                      <a:pt x="743" y="478"/>
                    </a:lnTo>
                    <a:lnTo>
                      <a:pt x="745" y="478"/>
                    </a:lnTo>
                    <a:lnTo>
                      <a:pt x="745" y="478"/>
                    </a:lnTo>
                    <a:lnTo>
                      <a:pt x="747" y="478"/>
                    </a:lnTo>
                    <a:lnTo>
                      <a:pt x="749" y="476"/>
                    </a:lnTo>
                    <a:lnTo>
                      <a:pt x="751" y="474"/>
                    </a:lnTo>
                    <a:lnTo>
                      <a:pt x="752" y="474"/>
                    </a:lnTo>
                    <a:lnTo>
                      <a:pt x="754" y="474"/>
                    </a:lnTo>
                    <a:lnTo>
                      <a:pt x="756" y="474"/>
                    </a:lnTo>
                    <a:lnTo>
                      <a:pt x="758" y="472"/>
                    </a:lnTo>
                    <a:lnTo>
                      <a:pt x="760" y="472"/>
                    </a:lnTo>
                    <a:lnTo>
                      <a:pt x="758" y="471"/>
                    </a:lnTo>
                    <a:lnTo>
                      <a:pt x="758" y="471"/>
                    </a:lnTo>
                    <a:lnTo>
                      <a:pt x="758" y="471"/>
                    </a:lnTo>
                    <a:lnTo>
                      <a:pt x="758" y="469"/>
                    </a:lnTo>
                    <a:lnTo>
                      <a:pt x="758" y="467"/>
                    </a:lnTo>
                    <a:lnTo>
                      <a:pt x="758" y="467"/>
                    </a:lnTo>
                    <a:lnTo>
                      <a:pt x="756" y="465"/>
                    </a:lnTo>
                    <a:lnTo>
                      <a:pt x="752" y="463"/>
                    </a:lnTo>
                    <a:lnTo>
                      <a:pt x="752" y="463"/>
                    </a:lnTo>
                    <a:lnTo>
                      <a:pt x="751" y="463"/>
                    </a:lnTo>
                    <a:lnTo>
                      <a:pt x="749" y="463"/>
                    </a:lnTo>
                    <a:lnTo>
                      <a:pt x="741" y="465"/>
                    </a:lnTo>
                    <a:lnTo>
                      <a:pt x="739" y="467"/>
                    </a:lnTo>
                    <a:lnTo>
                      <a:pt x="735" y="467"/>
                    </a:lnTo>
                    <a:lnTo>
                      <a:pt x="732" y="467"/>
                    </a:lnTo>
                    <a:lnTo>
                      <a:pt x="728" y="467"/>
                    </a:lnTo>
                    <a:lnTo>
                      <a:pt x="724" y="465"/>
                    </a:lnTo>
                    <a:lnTo>
                      <a:pt x="722" y="465"/>
                    </a:lnTo>
                    <a:lnTo>
                      <a:pt x="722" y="467"/>
                    </a:lnTo>
                    <a:lnTo>
                      <a:pt x="720" y="469"/>
                    </a:lnTo>
                    <a:lnTo>
                      <a:pt x="720" y="471"/>
                    </a:lnTo>
                    <a:lnTo>
                      <a:pt x="720" y="472"/>
                    </a:lnTo>
                    <a:lnTo>
                      <a:pt x="716" y="476"/>
                    </a:lnTo>
                    <a:close/>
                    <a:moveTo>
                      <a:pt x="337" y="467"/>
                    </a:moveTo>
                    <a:lnTo>
                      <a:pt x="339" y="467"/>
                    </a:lnTo>
                    <a:lnTo>
                      <a:pt x="337" y="465"/>
                    </a:lnTo>
                    <a:lnTo>
                      <a:pt x="334" y="465"/>
                    </a:lnTo>
                    <a:lnTo>
                      <a:pt x="332" y="465"/>
                    </a:lnTo>
                    <a:lnTo>
                      <a:pt x="330" y="465"/>
                    </a:lnTo>
                    <a:lnTo>
                      <a:pt x="332" y="467"/>
                    </a:lnTo>
                    <a:lnTo>
                      <a:pt x="334" y="467"/>
                    </a:lnTo>
                    <a:lnTo>
                      <a:pt x="337" y="467"/>
                    </a:lnTo>
                    <a:close/>
                    <a:moveTo>
                      <a:pt x="349" y="505"/>
                    </a:moveTo>
                    <a:lnTo>
                      <a:pt x="349" y="503"/>
                    </a:lnTo>
                    <a:lnTo>
                      <a:pt x="349" y="501"/>
                    </a:lnTo>
                    <a:lnTo>
                      <a:pt x="351" y="501"/>
                    </a:lnTo>
                    <a:lnTo>
                      <a:pt x="351" y="499"/>
                    </a:lnTo>
                    <a:lnTo>
                      <a:pt x="353" y="499"/>
                    </a:lnTo>
                    <a:lnTo>
                      <a:pt x="353" y="499"/>
                    </a:lnTo>
                    <a:lnTo>
                      <a:pt x="354" y="497"/>
                    </a:lnTo>
                    <a:lnTo>
                      <a:pt x="351" y="495"/>
                    </a:lnTo>
                    <a:lnTo>
                      <a:pt x="349" y="495"/>
                    </a:lnTo>
                    <a:lnTo>
                      <a:pt x="345" y="495"/>
                    </a:lnTo>
                    <a:lnTo>
                      <a:pt x="343" y="497"/>
                    </a:lnTo>
                    <a:lnTo>
                      <a:pt x="345" y="503"/>
                    </a:lnTo>
                    <a:lnTo>
                      <a:pt x="345" y="505"/>
                    </a:lnTo>
                    <a:lnTo>
                      <a:pt x="349" y="505"/>
                    </a:lnTo>
                    <a:close/>
                    <a:moveTo>
                      <a:pt x="862" y="214"/>
                    </a:moveTo>
                    <a:lnTo>
                      <a:pt x="860" y="214"/>
                    </a:lnTo>
                    <a:lnTo>
                      <a:pt x="859" y="214"/>
                    </a:lnTo>
                    <a:lnTo>
                      <a:pt x="857" y="216"/>
                    </a:lnTo>
                    <a:lnTo>
                      <a:pt x="857" y="216"/>
                    </a:lnTo>
                    <a:lnTo>
                      <a:pt x="855" y="220"/>
                    </a:lnTo>
                    <a:lnTo>
                      <a:pt x="857" y="224"/>
                    </a:lnTo>
                    <a:lnTo>
                      <a:pt x="859" y="231"/>
                    </a:lnTo>
                    <a:lnTo>
                      <a:pt x="860" y="230"/>
                    </a:lnTo>
                    <a:lnTo>
                      <a:pt x="862" y="228"/>
                    </a:lnTo>
                    <a:lnTo>
                      <a:pt x="862" y="224"/>
                    </a:lnTo>
                    <a:lnTo>
                      <a:pt x="862" y="222"/>
                    </a:lnTo>
                    <a:lnTo>
                      <a:pt x="862" y="216"/>
                    </a:lnTo>
                    <a:lnTo>
                      <a:pt x="862" y="214"/>
                    </a:lnTo>
                    <a:close/>
                    <a:moveTo>
                      <a:pt x="866" y="292"/>
                    </a:moveTo>
                    <a:lnTo>
                      <a:pt x="860" y="279"/>
                    </a:lnTo>
                    <a:lnTo>
                      <a:pt x="859" y="271"/>
                    </a:lnTo>
                    <a:lnTo>
                      <a:pt x="860" y="268"/>
                    </a:lnTo>
                    <a:lnTo>
                      <a:pt x="864" y="269"/>
                    </a:lnTo>
                    <a:lnTo>
                      <a:pt x="866" y="277"/>
                    </a:lnTo>
                    <a:lnTo>
                      <a:pt x="868" y="290"/>
                    </a:lnTo>
                    <a:lnTo>
                      <a:pt x="866" y="290"/>
                    </a:lnTo>
                    <a:lnTo>
                      <a:pt x="866" y="292"/>
                    </a:lnTo>
                    <a:close/>
                    <a:moveTo>
                      <a:pt x="879" y="233"/>
                    </a:moveTo>
                    <a:lnTo>
                      <a:pt x="881" y="235"/>
                    </a:lnTo>
                    <a:lnTo>
                      <a:pt x="883" y="239"/>
                    </a:lnTo>
                    <a:lnTo>
                      <a:pt x="879" y="241"/>
                    </a:lnTo>
                    <a:lnTo>
                      <a:pt x="878" y="243"/>
                    </a:lnTo>
                    <a:lnTo>
                      <a:pt x="874" y="241"/>
                    </a:lnTo>
                    <a:lnTo>
                      <a:pt x="876" y="239"/>
                    </a:lnTo>
                    <a:lnTo>
                      <a:pt x="878" y="235"/>
                    </a:lnTo>
                    <a:lnTo>
                      <a:pt x="879" y="233"/>
                    </a:lnTo>
                    <a:close/>
                    <a:moveTo>
                      <a:pt x="862" y="334"/>
                    </a:moveTo>
                    <a:lnTo>
                      <a:pt x="862" y="330"/>
                    </a:lnTo>
                    <a:lnTo>
                      <a:pt x="862" y="326"/>
                    </a:lnTo>
                    <a:lnTo>
                      <a:pt x="864" y="323"/>
                    </a:lnTo>
                    <a:lnTo>
                      <a:pt x="866" y="321"/>
                    </a:lnTo>
                    <a:lnTo>
                      <a:pt x="868" y="321"/>
                    </a:lnTo>
                    <a:lnTo>
                      <a:pt x="868" y="323"/>
                    </a:lnTo>
                    <a:lnTo>
                      <a:pt x="870" y="323"/>
                    </a:lnTo>
                    <a:lnTo>
                      <a:pt x="872" y="323"/>
                    </a:lnTo>
                    <a:lnTo>
                      <a:pt x="878" y="319"/>
                    </a:lnTo>
                    <a:lnTo>
                      <a:pt x="878" y="324"/>
                    </a:lnTo>
                    <a:lnTo>
                      <a:pt x="879" y="328"/>
                    </a:lnTo>
                    <a:lnTo>
                      <a:pt x="879" y="330"/>
                    </a:lnTo>
                    <a:lnTo>
                      <a:pt x="881" y="330"/>
                    </a:lnTo>
                    <a:lnTo>
                      <a:pt x="883" y="330"/>
                    </a:lnTo>
                    <a:lnTo>
                      <a:pt x="885" y="330"/>
                    </a:lnTo>
                    <a:lnTo>
                      <a:pt x="885" y="332"/>
                    </a:lnTo>
                    <a:lnTo>
                      <a:pt x="887" y="336"/>
                    </a:lnTo>
                    <a:lnTo>
                      <a:pt x="881" y="338"/>
                    </a:lnTo>
                    <a:lnTo>
                      <a:pt x="874" y="338"/>
                    </a:lnTo>
                    <a:lnTo>
                      <a:pt x="866" y="336"/>
                    </a:lnTo>
                    <a:lnTo>
                      <a:pt x="862" y="334"/>
                    </a:lnTo>
                    <a:close/>
                    <a:moveTo>
                      <a:pt x="864" y="165"/>
                    </a:moveTo>
                    <a:lnTo>
                      <a:pt x="860" y="165"/>
                    </a:lnTo>
                    <a:lnTo>
                      <a:pt x="859" y="161"/>
                    </a:lnTo>
                    <a:lnTo>
                      <a:pt x="860" y="157"/>
                    </a:lnTo>
                    <a:lnTo>
                      <a:pt x="864" y="156"/>
                    </a:lnTo>
                    <a:lnTo>
                      <a:pt x="870" y="154"/>
                    </a:lnTo>
                    <a:lnTo>
                      <a:pt x="876" y="154"/>
                    </a:lnTo>
                    <a:lnTo>
                      <a:pt x="878" y="154"/>
                    </a:lnTo>
                    <a:lnTo>
                      <a:pt x="879" y="154"/>
                    </a:lnTo>
                    <a:lnTo>
                      <a:pt x="883" y="154"/>
                    </a:lnTo>
                    <a:lnTo>
                      <a:pt x="885" y="154"/>
                    </a:lnTo>
                    <a:lnTo>
                      <a:pt x="885" y="156"/>
                    </a:lnTo>
                    <a:lnTo>
                      <a:pt x="887" y="157"/>
                    </a:lnTo>
                    <a:lnTo>
                      <a:pt x="883" y="161"/>
                    </a:lnTo>
                    <a:lnTo>
                      <a:pt x="881" y="163"/>
                    </a:lnTo>
                    <a:lnTo>
                      <a:pt x="878" y="165"/>
                    </a:lnTo>
                    <a:lnTo>
                      <a:pt x="872" y="167"/>
                    </a:lnTo>
                    <a:lnTo>
                      <a:pt x="870" y="167"/>
                    </a:lnTo>
                    <a:lnTo>
                      <a:pt x="864" y="165"/>
                    </a:lnTo>
                    <a:close/>
                    <a:moveTo>
                      <a:pt x="777" y="505"/>
                    </a:moveTo>
                    <a:lnTo>
                      <a:pt x="771" y="507"/>
                    </a:lnTo>
                    <a:lnTo>
                      <a:pt x="762" y="510"/>
                    </a:lnTo>
                    <a:lnTo>
                      <a:pt x="764" y="512"/>
                    </a:lnTo>
                    <a:lnTo>
                      <a:pt x="762" y="512"/>
                    </a:lnTo>
                    <a:lnTo>
                      <a:pt x="756" y="514"/>
                    </a:lnTo>
                    <a:lnTo>
                      <a:pt x="754" y="516"/>
                    </a:lnTo>
                    <a:lnTo>
                      <a:pt x="754" y="518"/>
                    </a:lnTo>
                    <a:lnTo>
                      <a:pt x="754" y="518"/>
                    </a:lnTo>
                    <a:lnTo>
                      <a:pt x="752" y="518"/>
                    </a:lnTo>
                    <a:lnTo>
                      <a:pt x="743" y="522"/>
                    </a:lnTo>
                    <a:lnTo>
                      <a:pt x="699" y="531"/>
                    </a:lnTo>
                    <a:lnTo>
                      <a:pt x="696" y="531"/>
                    </a:lnTo>
                    <a:lnTo>
                      <a:pt x="690" y="531"/>
                    </a:lnTo>
                    <a:lnTo>
                      <a:pt x="686" y="531"/>
                    </a:lnTo>
                    <a:lnTo>
                      <a:pt x="684" y="533"/>
                    </a:lnTo>
                    <a:lnTo>
                      <a:pt x="682" y="533"/>
                    </a:lnTo>
                    <a:lnTo>
                      <a:pt x="680" y="535"/>
                    </a:lnTo>
                    <a:lnTo>
                      <a:pt x="679" y="535"/>
                    </a:lnTo>
                    <a:lnTo>
                      <a:pt x="673" y="533"/>
                    </a:lnTo>
                    <a:lnTo>
                      <a:pt x="675" y="537"/>
                    </a:lnTo>
                    <a:lnTo>
                      <a:pt x="673" y="537"/>
                    </a:lnTo>
                    <a:lnTo>
                      <a:pt x="667" y="537"/>
                    </a:lnTo>
                    <a:lnTo>
                      <a:pt x="663" y="537"/>
                    </a:lnTo>
                    <a:lnTo>
                      <a:pt x="660" y="535"/>
                    </a:lnTo>
                    <a:lnTo>
                      <a:pt x="652" y="531"/>
                    </a:lnTo>
                    <a:lnTo>
                      <a:pt x="648" y="529"/>
                    </a:lnTo>
                    <a:lnTo>
                      <a:pt x="648" y="531"/>
                    </a:lnTo>
                    <a:lnTo>
                      <a:pt x="650" y="533"/>
                    </a:lnTo>
                    <a:lnTo>
                      <a:pt x="650" y="533"/>
                    </a:lnTo>
                    <a:lnTo>
                      <a:pt x="646" y="533"/>
                    </a:lnTo>
                    <a:lnTo>
                      <a:pt x="650" y="539"/>
                    </a:lnTo>
                    <a:lnTo>
                      <a:pt x="646" y="543"/>
                    </a:lnTo>
                    <a:lnTo>
                      <a:pt x="635" y="548"/>
                    </a:lnTo>
                    <a:lnTo>
                      <a:pt x="631" y="552"/>
                    </a:lnTo>
                    <a:lnTo>
                      <a:pt x="620" y="575"/>
                    </a:lnTo>
                    <a:lnTo>
                      <a:pt x="618" y="577"/>
                    </a:lnTo>
                    <a:lnTo>
                      <a:pt x="616" y="577"/>
                    </a:lnTo>
                    <a:lnTo>
                      <a:pt x="614" y="579"/>
                    </a:lnTo>
                    <a:lnTo>
                      <a:pt x="614" y="579"/>
                    </a:lnTo>
                    <a:lnTo>
                      <a:pt x="612" y="579"/>
                    </a:lnTo>
                    <a:lnTo>
                      <a:pt x="612" y="582"/>
                    </a:lnTo>
                    <a:lnTo>
                      <a:pt x="610" y="582"/>
                    </a:lnTo>
                    <a:lnTo>
                      <a:pt x="608" y="586"/>
                    </a:lnTo>
                    <a:lnTo>
                      <a:pt x="607" y="588"/>
                    </a:lnTo>
                    <a:lnTo>
                      <a:pt x="603" y="588"/>
                    </a:lnTo>
                    <a:lnTo>
                      <a:pt x="601" y="590"/>
                    </a:lnTo>
                    <a:lnTo>
                      <a:pt x="597" y="588"/>
                    </a:lnTo>
                    <a:lnTo>
                      <a:pt x="595" y="588"/>
                    </a:lnTo>
                    <a:lnTo>
                      <a:pt x="591" y="584"/>
                    </a:lnTo>
                    <a:lnTo>
                      <a:pt x="591" y="586"/>
                    </a:lnTo>
                    <a:lnTo>
                      <a:pt x="593" y="590"/>
                    </a:lnTo>
                    <a:lnTo>
                      <a:pt x="593" y="592"/>
                    </a:lnTo>
                    <a:lnTo>
                      <a:pt x="593" y="594"/>
                    </a:lnTo>
                    <a:lnTo>
                      <a:pt x="593" y="596"/>
                    </a:lnTo>
                    <a:lnTo>
                      <a:pt x="588" y="600"/>
                    </a:lnTo>
                    <a:lnTo>
                      <a:pt x="584" y="603"/>
                    </a:lnTo>
                    <a:lnTo>
                      <a:pt x="582" y="605"/>
                    </a:lnTo>
                    <a:lnTo>
                      <a:pt x="582" y="601"/>
                    </a:lnTo>
                    <a:lnTo>
                      <a:pt x="582" y="600"/>
                    </a:lnTo>
                    <a:lnTo>
                      <a:pt x="580" y="598"/>
                    </a:lnTo>
                    <a:lnTo>
                      <a:pt x="580" y="603"/>
                    </a:lnTo>
                    <a:lnTo>
                      <a:pt x="578" y="605"/>
                    </a:lnTo>
                    <a:lnTo>
                      <a:pt x="574" y="607"/>
                    </a:lnTo>
                    <a:lnTo>
                      <a:pt x="572" y="603"/>
                    </a:lnTo>
                    <a:lnTo>
                      <a:pt x="569" y="605"/>
                    </a:lnTo>
                    <a:lnTo>
                      <a:pt x="569" y="607"/>
                    </a:lnTo>
                    <a:lnTo>
                      <a:pt x="569" y="607"/>
                    </a:lnTo>
                    <a:lnTo>
                      <a:pt x="569" y="609"/>
                    </a:lnTo>
                    <a:lnTo>
                      <a:pt x="567" y="609"/>
                    </a:lnTo>
                    <a:lnTo>
                      <a:pt x="567" y="611"/>
                    </a:lnTo>
                    <a:lnTo>
                      <a:pt x="565" y="611"/>
                    </a:lnTo>
                    <a:lnTo>
                      <a:pt x="563" y="613"/>
                    </a:lnTo>
                    <a:lnTo>
                      <a:pt x="561" y="613"/>
                    </a:lnTo>
                    <a:lnTo>
                      <a:pt x="559" y="613"/>
                    </a:lnTo>
                    <a:lnTo>
                      <a:pt x="557" y="611"/>
                    </a:lnTo>
                    <a:lnTo>
                      <a:pt x="557" y="611"/>
                    </a:lnTo>
                    <a:lnTo>
                      <a:pt x="557" y="609"/>
                    </a:lnTo>
                    <a:lnTo>
                      <a:pt x="557" y="607"/>
                    </a:lnTo>
                    <a:lnTo>
                      <a:pt x="559" y="605"/>
                    </a:lnTo>
                    <a:lnTo>
                      <a:pt x="559" y="605"/>
                    </a:lnTo>
                    <a:lnTo>
                      <a:pt x="559" y="603"/>
                    </a:lnTo>
                    <a:lnTo>
                      <a:pt x="559" y="603"/>
                    </a:lnTo>
                    <a:lnTo>
                      <a:pt x="559" y="601"/>
                    </a:lnTo>
                    <a:lnTo>
                      <a:pt x="561" y="600"/>
                    </a:lnTo>
                    <a:lnTo>
                      <a:pt x="561" y="598"/>
                    </a:lnTo>
                    <a:lnTo>
                      <a:pt x="563" y="594"/>
                    </a:lnTo>
                    <a:lnTo>
                      <a:pt x="567" y="588"/>
                    </a:lnTo>
                    <a:lnTo>
                      <a:pt x="569" y="588"/>
                    </a:lnTo>
                    <a:lnTo>
                      <a:pt x="567" y="586"/>
                    </a:lnTo>
                    <a:lnTo>
                      <a:pt x="561" y="586"/>
                    </a:lnTo>
                    <a:lnTo>
                      <a:pt x="557" y="586"/>
                    </a:lnTo>
                    <a:lnTo>
                      <a:pt x="553" y="586"/>
                    </a:lnTo>
                    <a:lnTo>
                      <a:pt x="555" y="586"/>
                    </a:lnTo>
                    <a:lnTo>
                      <a:pt x="561" y="590"/>
                    </a:lnTo>
                    <a:lnTo>
                      <a:pt x="559" y="592"/>
                    </a:lnTo>
                    <a:lnTo>
                      <a:pt x="557" y="596"/>
                    </a:lnTo>
                    <a:lnTo>
                      <a:pt x="555" y="600"/>
                    </a:lnTo>
                    <a:lnTo>
                      <a:pt x="555" y="601"/>
                    </a:lnTo>
                    <a:lnTo>
                      <a:pt x="550" y="600"/>
                    </a:lnTo>
                    <a:lnTo>
                      <a:pt x="548" y="598"/>
                    </a:lnTo>
                    <a:lnTo>
                      <a:pt x="550" y="601"/>
                    </a:lnTo>
                    <a:lnTo>
                      <a:pt x="553" y="605"/>
                    </a:lnTo>
                    <a:lnTo>
                      <a:pt x="553" y="607"/>
                    </a:lnTo>
                    <a:lnTo>
                      <a:pt x="553" y="609"/>
                    </a:lnTo>
                    <a:lnTo>
                      <a:pt x="552" y="611"/>
                    </a:lnTo>
                    <a:lnTo>
                      <a:pt x="550" y="611"/>
                    </a:lnTo>
                    <a:lnTo>
                      <a:pt x="546" y="613"/>
                    </a:lnTo>
                    <a:lnTo>
                      <a:pt x="540" y="613"/>
                    </a:lnTo>
                    <a:lnTo>
                      <a:pt x="529" y="613"/>
                    </a:lnTo>
                    <a:lnTo>
                      <a:pt x="523" y="615"/>
                    </a:lnTo>
                    <a:lnTo>
                      <a:pt x="523" y="615"/>
                    </a:lnTo>
                    <a:lnTo>
                      <a:pt x="523" y="617"/>
                    </a:lnTo>
                    <a:lnTo>
                      <a:pt x="527" y="618"/>
                    </a:lnTo>
                    <a:lnTo>
                      <a:pt x="529" y="620"/>
                    </a:lnTo>
                    <a:lnTo>
                      <a:pt x="531" y="620"/>
                    </a:lnTo>
                    <a:lnTo>
                      <a:pt x="531" y="620"/>
                    </a:lnTo>
                    <a:lnTo>
                      <a:pt x="531" y="622"/>
                    </a:lnTo>
                    <a:lnTo>
                      <a:pt x="531" y="622"/>
                    </a:lnTo>
                    <a:lnTo>
                      <a:pt x="531" y="624"/>
                    </a:lnTo>
                    <a:lnTo>
                      <a:pt x="527" y="626"/>
                    </a:lnTo>
                    <a:lnTo>
                      <a:pt x="525" y="628"/>
                    </a:lnTo>
                    <a:lnTo>
                      <a:pt x="523" y="630"/>
                    </a:lnTo>
                    <a:lnTo>
                      <a:pt x="521" y="630"/>
                    </a:lnTo>
                    <a:lnTo>
                      <a:pt x="510" y="630"/>
                    </a:lnTo>
                    <a:lnTo>
                      <a:pt x="508" y="630"/>
                    </a:lnTo>
                    <a:lnTo>
                      <a:pt x="508" y="630"/>
                    </a:lnTo>
                    <a:lnTo>
                      <a:pt x="508" y="634"/>
                    </a:lnTo>
                    <a:lnTo>
                      <a:pt x="508" y="636"/>
                    </a:lnTo>
                    <a:lnTo>
                      <a:pt x="510" y="636"/>
                    </a:lnTo>
                    <a:lnTo>
                      <a:pt x="510" y="636"/>
                    </a:lnTo>
                    <a:lnTo>
                      <a:pt x="514" y="636"/>
                    </a:lnTo>
                    <a:lnTo>
                      <a:pt x="514" y="636"/>
                    </a:lnTo>
                    <a:lnTo>
                      <a:pt x="516" y="637"/>
                    </a:lnTo>
                    <a:lnTo>
                      <a:pt x="517" y="639"/>
                    </a:lnTo>
                    <a:lnTo>
                      <a:pt x="517" y="641"/>
                    </a:lnTo>
                    <a:lnTo>
                      <a:pt x="517" y="643"/>
                    </a:lnTo>
                    <a:lnTo>
                      <a:pt x="519" y="643"/>
                    </a:lnTo>
                    <a:lnTo>
                      <a:pt x="519" y="645"/>
                    </a:lnTo>
                    <a:lnTo>
                      <a:pt x="521" y="645"/>
                    </a:lnTo>
                    <a:lnTo>
                      <a:pt x="521" y="647"/>
                    </a:lnTo>
                    <a:lnTo>
                      <a:pt x="521" y="649"/>
                    </a:lnTo>
                    <a:lnTo>
                      <a:pt x="521" y="651"/>
                    </a:lnTo>
                    <a:lnTo>
                      <a:pt x="519" y="651"/>
                    </a:lnTo>
                    <a:lnTo>
                      <a:pt x="517" y="653"/>
                    </a:lnTo>
                    <a:lnTo>
                      <a:pt x="517" y="653"/>
                    </a:lnTo>
                    <a:lnTo>
                      <a:pt x="516" y="653"/>
                    </a:lnTo>
                    <a:lnTo>
                      <a:pt x="514" y="653"/>
                    </a:lnTo>
                    <a:lnTo>
                      <a:pt x="514" y="653"/>
                    </a:lnTo>
                    <a:lnTo>
                      <a:pt x="514" y="655"/>
                    </a:lnTo>
                    <a:lnTo>
                      <a:pt x="514" y="655"/>
                    </a:lnTo>
                    <a:lnTo>
                      <a:pt x="514" y="655"/>
                    </a:lnTo>
                    <a:lnTo>
                      <a:pt x="510" y="656"/>
                    </a:lnTo>
                    <a:lnTo>
                      <a:pt x="498" y="655"/>
                    </a:lnTo>
                    <a:lnTo>
                      <a:pt x="506" y="658"/>
                    </a:lnTo>
                    <a:lnTo>
                      <a:pt x="508" y="658"/>
                    </a:lnTo>
                    <a:lnTo>
                      <a:pt x="510" y="658"/>
                    </a:lnTo>
                    <a:lnTo>
                      <a:pt x="510" y="658"/>
                    </a:lnTo>
                    <a:lnTo>
                      <a:pt x="512" y="658"/>
                    </a:lnTo>
                    <a:lnTo>
                      <a:pt x="514" y="658"/>
                    </a:lnTo>
                    <a:lnTo>
                      <a:pt x="514" y="658"/>
                    </a:lnTo>
                    <a:lnTo>
                      <a:pt x="516" y="660"/>
                    </a:lnTo>
                    <a:lnTo>
                      <a:pt x="514" y="660"/>
                    </a:lnTo>
                    <a:lnTo>
                      <a:pt x="514" y="662"/>
                    </a:lnTo>
                    <a:lnTo>
                      <a:pt x="516" y="668"/>
                    </a:lnTo>
                    <a:lnTo>
                      <a:pt x="516" y="670"/>
                    </a:lnTo>
                    <a:lnTo>
                      <a:pt x="516" y="672"/>
                    </a:lnTo>
                    <a:lnTo>
                      <a:pt x="514" y="672"/>
                    </a:lnTo>
                    <a:lnTo>
                      <a:pt x="514" y="672"/>
                    </a:lnTo>
                    <a:lnTo>
                      <a:pt x="512" y="673"/>
                    </a:lnTo>
                    <a:lnTo>
                      <a:pt x="512" y="673"/>
                    </a:lnTo>
                    <a:lnTo>
                      <a:pt x="512" y="675"/>
                    </a:lnTo>
                    <a:lnTo>
                      <a:pt x="512" y="675"/>
                    </a:lnTo>
                    <a:lnTo>
                      <a:pt x="512" y="675"/>
                    </a:lnTo>
                    <a:lnTo>
                      <a:pt x="510" y="675"/>
                    </a:lnTo>
                    <a:lnTo>
                      <a:pt x="510" y="675"/>
                    </a:lnTo>
                    <a:lnTo>
                      <a:pt x="508" y="675"/>
                    </a:lnTo>
                    <a:lnTo>
                      <a:pt x="508" y="677"/>
                    </a:lnTo>
                    <a:lnTo>
                      <a:pt x="508" y="677"/>
                    </a:lnTo>
                    <a:lnTo>
                      <a:pt x="508" y="679"/>
                    </a:lnTo>
                    <a:lnTo>
                      <a:pt x="506" y="679"/>
                    </a:lnTo>
                    <a:lnTo>
                      <a:pt x="506" y="681"/>
                    </a:lnTo>
                    <a:lnTo>
                      <a:pt x="506" y="681"/>
                    </a:lnTo>
                    <a:lnTo>
                      <a:pt x="506" y="681"/>
                    </a:lnTo>
                    <a:lnTo>
                      <a:pt x="506" y="683"/>
                    </a:lnTo>
                    <a:lnTo>
                      <a:pt x="506" y="685"/>
                    </a:lnTo>
                    <a:lnTo>
                      <a:pt x="504" y="687"/>
                    </a:lnTo>
                    <a:lnTo>
                      <a:pt x="502" y="687"/>
                    </a:lnTo>
                    <a:lnTo>
                      <a:pt x="500" y="689"/>
                    </a:lnTo>
                    <a:lnTo>
                      <a:pt x="497" y="687"/>
                    </a:lnTo>
                    <a:lnTo>
                      <a:pt x="489" y="683"/>
                    </a:lnTo>
                    <a:lnTo>
                      <a:pt x="491" y="685"/>
                    </a:lnTo>
                    <a:lnTo>
                      <a:pt x="493" y="687"/>
                    </a:lnTo>
                    <a:lnTo>
                      <a:pt x="498" y="691"/>
                    </a:lnTo>
                    <a:lnTo>
                      <a:pt x="498" y="691"/>
                    </a:lnTo>
                    <a:lnTo>
                      <a:pt x="498" y="692"/>
                    </a:lnTo>
                    <a:lnTo>
                      <a:pt x="497" y="692"/>
                    </a:lnTo>
                    <a:lnTo>
                      <a:pt x="497" y="694"/>
                    </a:lnTo>
                    <a:lnTo>
                      <a:pt x="495" y="696"/>
                    </a:lnTo>
                    <a:lnTo>
                      <a:pt x="491" y="696"/>
                    </a:lnTo>
                    <a:lnTo>
                      <a:pt x="487" y="696"/>
                    </a:lnTo>
                    <a:lnTo>
                      <a:pt x="478" y="696"/>
                    </a:lnTo>
                    <a:lnTo>
                      <a:pt x="480" y="698"/>
                    </a:lnTo>
                    <a:lnTo>
                      <a:pt x="483" y="698"/>
                    </a:lnTo>
                    <a:lnTo>
                      <a:pt x="485" y="698"/>
                    </a:lnTo>
                    <a:lnTo>
                      <a:pt x="489" y="700"/>
                    </a:lnTo>
                    <a:lnTo>
                      <a:pt x="489" y="700"/>
                    </a:lnTo>
                    <a:lnTo>
                      <a:pt x="489" y="700"/>
                    </a:lnTo>
                    <a:lnTo>
                      <a:pt x="489" y="702"/>
                    </a:lnTo>
                    <a:lnTo>
                      <a:pt x="489" y="702"/>
                    </a:lnTo>
                    <a:lnTo>
                      <a:pt x="489" y="710"/>
                    </a:lnTo>
                    <a:lnTo>
                      <a:pt x="489" y="710"/>
                    </a:lnTo>
                    <a:lnTo>
                      <a:pt x="489" y="711"/>
                    </a:lnTo>
                    <a:lnTo>
                      <a:pt x="489" y="713"/>
                    </a:lnTo>
                    <a:lnTo>
                      <a:pt x="489" y="713"/>
                    </a:lnTo>
                    <a:lnTo>
                      <a:pt x="491" y="713"/>
                    </a:lnTo>
                    <a:lnTo>
                      <a:pt x="491" y="715"/>
                    </a:lnTo>
                    <a:lnTo>
                      <a:pt x="489" y="719"/>
                    </a:lnTo>
                    <a:lnTo>
                      <a:pt x="489" y="719"/>
                    </a:lnTo>
                    <a:lnTo>
                      <a:pt x="485" y="719"/>
                    </a:lnTo>
                    <a:lnTo>
                      <a:pt x="483" y="721"/>
                    </a:lnTo>
                    <a:lnTo>
                      <a:pt x="487" y="721"/>
                    </a:lnTo>
                    <a:lnTo>
                      <a:pt x="487" y="723"/>
                    </a:lnTo>
                    <a:lnTo>
                      <a:pt x="487" y="723"/>
                    </a:lnTo>
                    <a:lnTo>
                      <a:pt x="487" y="725"/>
                    </a:lnTo>
                    <a:lnTo>
                      <a:pt x="485" y="730"/>
                    </a:lnTo>
                    <a:lnTo>
                      <a:pt x="483" y="738"/>
                    </a:lnTo>
                    <a:lnTo>
                      <a:pt x="481" y="744"/>
                    </a:lnTo>
                    <a:lnTo>
                      <a:pt x="480" y="747"/>
                    </a:lnTo>
                    <a:lnTo>
                      <a:pt x="480" y="749"/>
                    </a:lnTo>
                    <a:lnTo>
                      <a:pt x="476" y="751"/>
                    </a:lnTo>
                    <a:lnTo>
                      <a:pt x="474" y="753"/>
                    </a:lnTo>
                    <a:lnTo>
                      <a:pt x="472" y="751"/>
                    </a:lnTo>
                    <a:lnTo>
                      <a:pt x="466" y="751"/>
                    </a:lnTo>
                    <a:lnTo>
                      <a:pt x="464" y="751"/>
                    </a:lnTo>
                    <a:lnTo>
                      <a:pt x="462" y="751"/>
                    </a:lnTo>
                    <a:lnTo>
                      <a:pt x="462" y="751"/>
                    </a:lnTo>
                    <a:lnTo>
                      <a:pt x="466" y="753"/>
                    </a:lnTo>
                    <a:lnTo>
                      <a:pt x="470" y="753"/>
                    </a:lnTo>
                    <a:lnTo>
                      <a:pt x="472" y="755"/>
                    </a:lnTo>
                    <a:lnTo>
                      <a:pt x="474" y="757"/>
                    </a:lnTo>
                    <a:lnTo>
                      <a:pt x="474" y="759"/>
                    </a:lnTo>
                    <a:lnTo>
                      <a:pt x="474" y="763"/>
                    </a:lnTo>
                    <a:lnTo>
                      <a:pt x="474" y="765"/>
                    </a:lnTo>
                    <a:lnTo>
                      <a:pt x="472" y="766"/>
                    </a:lnTo>
                    <a:lnTo>
                      <a:pt x="470" y="766"/>
                    </a:lnTo>
                    <a:lnTo>
                      <a:pt x="466" y="766"/>
                    </a:lnTo>
                    <a:lnTo>
                      <a:pt x="461" y="765"/>
                    </a:lnTo>
                    <a:lnTo>
                      <a:pt x="462" y="766"/>
                    </a:lnTo>
                    <a:lnTo>
                      <a:pt x="466" y="768"/>
                    </a:lnTo>
                    <a:lnTo>
                      <a:pt x="462" y="770"/>
                    </a:lnTo>
                    <a:lnTo>
                      <a:pt x="461" y="770"/>
                    </a:lnTo>
                    <a:lnTo>
                      <a:pt x="459" y="770"/>
                    </a:lnTo>
                    <a:lnTo>
                      <a:pt x="459" y="768"/>
                    </a:lnTo>
                    <a:lnTo>
                      <a:pt x="459" y="768"/>
                    </a:lnTo>
                    <a:lnTo>
                      <a:pt x="461" y="766"/>
                    </a:lnTo>
                    <a:lnTo>
                      <a:pt x="457" y="768"/>
                    </a:lnTo>
                    <a:lnTo>
                      <a:pt x="455" y="766"/>
                    </a:lnTo>
                    <a:lnTo>
                      <a:pt x="455" y="765"/>
                    </a:lnTo>
                    <a:lnTo>
                      <a:pt x="457" y="759"/>
                    </a:lnTo>
                    <a:lnTo>
                      <a:pt x="457" y="761"/>
                    </a:lnTo>
                    <a:lnTo>
                      <a:pt x="453" y="763"/>
                    </a:lnTo>
                    <a:lnTo>
                      <a:pt x="451" y="765"/>
                    </a:lnTo>
                    <a:lnTo>
                      <a:pt x="449" y="765"/>
                    </a:lnTo>
                    <a:lnTo>
                      <a:pt x="447" y="765"/>
                    </a:lnTo>
                    <a:lnTo>
                      <a:pt x="443" y="763"/>
                    </a:lnTo>
                    <a:lnTo>
                      <a:pt x="442" y="761"/>
                    </a:lnTo>
                    <a:lnTo>
                      <a:pt x="440" y="761"/>
                    </a:lnTo>
                    <a:lnTo>
                      <a:pt x="438" y="759"/>
                    </a:lnTo>
                    <a:lnTo>
                      <a:pt x="440" y="757"/>
                    </a:lnTo>
                    <a:lnTo>
                      <a:pt x="442" y="755"/>
                    </a:lnTo>
                    <a:lnTo>
                      <a:pt x="443" y="753"/>
                    </a:lnTo>
                    <a:lnTo>
                      <a:pt x="447" y="751"/>
                    </a:lnTo>
                    <a:lnTo>
                      <a:pt x="449" y="749"/>
                    </a:lnTo>
                    <a:lnTo>
                      <a:pt x="443" y="751"/>
                    </a:lnTo>
                    <a:lnTo>
                      <a:pt x="442" y="753"/>
                    </a:lnTo>
                    <a:lnTo>
                      <a:pt x="440" y="753"/>
                    </a:lnTo>
                    <a:lnTo>
                      <a:pt x="438" y="753"/>
                    </a:lnTo>
                    <a:lnTo>
                      <a:pt x="434" y="753"/>
                    </a:lnTo>
                    <a:lnTo>
                      <a:pt x="430" y="751"/>
                    </a:lnTo>
                    <a:lnTo>
                      <a:pt x="428" y="749"/>
                    </a:lnTo>
                    <a:lnTo>
                      <a:pt x="426" y="747"/>
                    </a:lnTo>
                    <a:lnTo>
                      <a:pt x="426" y="746"/>
                    </a:lnTo>
                    <a:lnTo>
                      <a:pt x="426" y="744"/>
                    </a:lnTo>
                    <a:lnTo>
                      <a:pt x="428" y="742"/>
                    </a:lnTo>
                    <a:lnTo>
                      <a:pt x="430" y="740"/>
                    </a:lnTo>
                    <a:lnTo>
                      <a:pt x="430" y="738"/>
                    </a:lnTo>
                    <a:lnTo>
                      <a:pt x="430" y="734"/>
                    </a:lnTo>
                    <a:lnTo>
                      <a:pt x="430" y="734"/>
                    </a:lnTo>
                    <a:lnTo>
                      <a:pt x="430" y="736"/>
                    </a:lnTo>
                    <a:lnTo>
                      <a:pt x="428" y="738"/>
                    </a:lnTo>
                    <a:lnTo>
                      <a:pt x="425" y="740"/>
                    </a:lnTo>
                    <a:lnTo>
                      <a:pt x="419" y="742"/>
                    </a:lnTo>
                    <a:lnTo>
                      <a:pt x="417" y="742"/>
                    </a:lnTo>
                    <a:lnTo>
                      <a:pt x="413" y="744"/>
                    </a:lnTo>
                    <a:lnTo>
                      <a:pt x="411" y="746"/>
                    </a:lnTo>
                    <a:lnTo>
                      <a:pt x="409" y="746"/>
                    </a:lnTo>
                    <a:lnTo>
                      <a:pt x="407" y="746"/>
                    </a:lnTo>
                    <a:lnTo>
                      <a:pt x="406" y="744"/>
                    </a:lnTo>
                    <a:lnTo>
                      <a:pt x="404" y="744"/>
                    </a:lnTo>
                    <a:lnTo>
                      <a:pt x="404" y="744"/>
                    </a:lnTo>
                    <a:lnTo>
                      <a:pt x="400" y="744"/>
                    </a:lnTo>
                    <a:lnTo>
                      <a:pt x="400" y="746"/>
                    </a:lnTo>
                    <a:lnTo>
                      <a:pt x="400" y="746"/>
                    </a:lnTo>
                    <a:lnTo>
                      <a:pt x="402" y="747"/>
                    </a:lnTo>
                    <a:lnTo>
                      <a:pt x="400" y="747"/>
                    </a:lnTo>
                    <a:lnTo>
                      <a:pt x="396" y="747"/>
                    </a:lnTo>
                    <a:lnTo>
                      <a:pt x="394" y="746"/>
                    </a:lnTo>
                    <a:lnTo>
                      <a:pt x="392" y="746"/>
                    </a:lnTo>
                    <a:lnTo>
                      <a:pt x="394" y="744"/>
                    </a:lnTo>
                    <a:lnTo>
                      <a:pt x="396" y="742"/>
                    </a:lnTo>
                    <a:lnTo>
                      <a:pt x="400" y="740"/>
                    </a:lnTo>
                    <a:lnTo>
                      <a:pt x="398" y="740"/>
                    </a:lnTo>
                    <a:lnTo>
                      <a:pt x="396" y="740"/>
                    </a:lnTo>
                    <a:lnTo>
                      <a:pt x="392" y="740"/>
                    </a:lnTo>
                    <a:lnTo>
                      <a:pt x="390" y="740"/>
                    </a:lnTo>
                    <a:lnTo>
                      <a:pt x="390" y="736"/>
                    </a:lnTo>
                    <a:lnTo>
                      <a:pt x="389" y="734"/>
                    </a:lnTo>
                    <a:lnTo>
                      <a:pt x="385" y="732"/>
                    </a:lnTo>
                    <a:lnTo>
                      <a:pt x="383" y="732"/>
                    </a:lnTo>
                    <a:lnTo>
                      <a:pt x="381" y="730"/>
                    </a:lnTo>
                    <a:lnTo>
                      <a:pt x="381" y="730"/>
                    </a:lnTo>
                    <a:lnTo>
                      <a:pt x="381" y="729"/>
                    </a:lnTo>
                    <a:lnTo>
                      <a:pt x="379" y="727"/>
                    </a:lnTo>
                    <a:lnTo>
                      <a:pt x="379" y="727"/>
                    </a:lnTo>
                    <a:lnTo>
                      <a:pt x="377" y="725"/>
                    </a:lnTo>
                    <a:lnTo>
                      <a:pt x="375" y="725"/>
                    </a:lnTo>
                    <a:lnTo>
                      <a:pt x="377" y="723"/>
                    </a:lnTo>
                    <a:lnTo>
                      <a:pt x="377" y="721"/>
                    </a:lnTo>
                    <a:lnTo>
                      <a:pt x="375" y="719"/>
                    </a:lnTo>
                    <a:lnTo>
                      <a:pt x="375" y="717"/>
                    </a:lnTo>
                    <a:lnTo>
                      <a:pt x="375" y="715"/>
                    </a:lnTo>
                    <a:lnTo>
                      <a:pt x="379" y="713"/>
                    </a:lnTo>
                    <a:lnTo>
                      <a:pt x="381" y="711"/>
                    </a:lnTo>
                    <a:lnTo>
                      <a:pt x="383" y="711"/>
                    </a:lnTo>
                    <a:lnTo>
                      <a:pt x="381" y="711"/>
                    </a:lnTo>
                    <a:lnTo>
                      <a:pt x="379" y="711"/>
                    </a:lnTo>
                    <a:lnTo>
                      <a:pt x="373" y="713"/>
                    </a:lnTo>
                    <a:lnTo>
                      <a:pt x="371" y="713"/>
                    </a:lnTo>
                    <a:lnTo>
                      <a:pt x="370" y="711"/>
                    </a:lnTo>
                    <a:lnTo>
                      <a:pt x="370" y="710"/>
                    </a:lnTo>
                    <a:lnTo>
                      <a:pt x="371" y="708"/>
                    </a:lnTo>
                    <a:lnTo>
                      <a:pt x="360" y="702"/>
                    </a:lnTo>
                    <a:lnTo>
                      <a:pt x="360" y="700"/>
                    </a:lnTo>
                    <a:lnTo>
                      <a:pt x="360" y="696"/>
                    </a:lnTo>
                    <a:lnTo>
                      <a:pt x="360" y="694"/>
                    </a:lnTo>
                    <a:lnTo>
                      <a:pt x="362" y="692"/>
                    </a:lnTo>
                    <a:lnTo>
                      <a:pt x="364" y="691"/>
                    </a:lnTo>
                    <a:lnTo>
                      <a:pt x="368" y="689"/>
                    </a:lnTo>
                    <a:lnTo>
                      <a:pt x="360" y="692"/>
                    </a:lnTo>
                    <a:lnTo>
                      <a:pt x="358" y="692"/>
                    </a:lnTo>
                    <a:lnTo>
                      <a:pt x="358" y="692"/>
                    </a:lnTo>
                    <a:lnTo>
                      <a:pt x="354" y="689"/>
                    </a:lnTo>
                    <a:lnTo>
                      <a:pt x="351" y="687"/>
                    </a:lnTo>
                    <a:lnTo>
                      <a:pt x="351" y="685"/>
                    </a:lnTo>
                    <a:lnTo>
                      <a:pt x="341" y="672"/>
                    </a:lnTo>
                    <a:lnTo>
                      <a:pt x="341" y="670"/>
                    </a:lnTo>
                    <a:lnTo>
                      <a:pt x="339" y="668"/>
                    </a:lnTo>
                    <a:lnTo>
                      <a:pt x="341" y="666"/>
                    </a:lnTo>
                    <a:lnTo>
                      <a:pt x="341" y="666"/>
                    </a:lnTo>
                    <a:lnTo>
                      <a:pt x="341" y="664"/>
                    </a:lnTo>
                    <a:lnTo>
                      <a:pt x="339" y="662"/>
                    </a:lnTo>
                    <a:lnTo>
                      <a:pt x="358" y="658"/>
                    </a:lnTo>
                    <a:lnTo>
                      <a:pt x="360" y="656"/>
                    </a:lnTo>
                    <a:lnTo>
                      <a:pt x="358" y="656"/>
                    </a:lnTo>
                    <a:lnTo>
                      <a:pt x="358" y="656"/>
                    </a:lnTo>
                    <a:lnTo>
                      <a:pt x="356" y="655"/>
                    </a:lnTo>
                    <a:lnTo>
                      <a:pt x="358" y="653"/>
                    </a:lnTo>
                    <a:lnTo>
                      <a:pt x="351" y="656"/>
                    </a:lnTo>
                    <a:lnTo>
                      <a:pt x="343" y="658"/>
                    </a:lnTo>
                    <a:lnTo>
                      <a:pt x="341" y="660"/>
                    </a:lnTo>
                    <a:lnTo>
                      <a:pt x="339" y="658"/>
                    </a:lnTo>
                    <a:lnTo>
                      <a:pt x="337" y="656"/>
                    </a:lnTo>
                    <a:lnTo>
                      <a:pt x="339" y="655"/>
                    </a:lnTo>
                    <a:lnTo>
                      <a:pt x="341" y="649"/>
                    </a:lnTo>
                    <a:lnTo>
                      <a:pt x="343" y="647"/>
                    </a:lnTo>
                    <a:lnTo>
                      <a:pt x="347" y="647"/>
                    </a:lnTo>
                    <a:lnTo>
                      <a:pt x="349" y="645"/>
                    </a:lnTo>
                    <a:lnTo>
                      <a:pt x="351" y="647"/>
                    </a:lnTo>
                    <a:lnTo>
                      <a:pt x="351" y="643"/>
                    </a:lnTo>
                    <a:lnTo>
                      <a:pt x="353" y="643"/>
                    </a:lnTo>
                    <a:lnTo>
                      <a:pt x="356" y="641"/>
                    </a:lnTo>
                    <a:lnTo>
                      <a:pt x="358" y="643"/>
                    </a:lnTo>
                    <a:lnTo>
                      <a:pt x="360" y="643"/>
                    </a:lnTo>
                    <a:lnTo>
                      <a:pt x="362" y="649"/>
                    </a:lnTo>
                    <a:lnTo>
                      <a:pt x="364" y="649"/>
                    </a:lnTo>
                    <a:lnTo>
                      <a:pt x="364" y="647"/>
                    </a:lnTo>
                    <a:lnTo>
                      <a:pt x="364" y="645"/>
                    </a:lnTo>
                    <a:lnTo>
                      <a:pt x="364" y="643"/>
                    </a:lnTo>
                    <a:lnTo>
                      <a:pt x="362" y="641"/>
                    </a:lnTo>
                    <a:lnTo>
                      <a:pt x="360" y="639"/>
                    </a:lnTo>
                    <a:lnTo>
                      <a:pt x="358" y="639"/>
                    </a:lnTo>
                    <a:lnTo>
                      <a:pt x="358" y="639"/>
                    </a:lnTo>
                    <a:lnTo>
                      <a:pt x="356" y="639"/>
                    </a:lnTo>
                    <a:lnTo>
                      <a:pt x="354" y="636"/>
                    </a:lnTo>
                    <a:lnTo>
                      <a:pt x="351" y="628"/>
                    </a:lnTo>
                    <a:lnTo>
                      <a:pt x="349" y="626"/>
                    </a:lnTo>
                    <a:lnTo>
                      <a:pt x="353" y="634"/>
                    </a:lnTo>
                    <a:lnTo>
                      <a:pt x="353" y="637"/>
                    </a:lnTo>
                    <a:lnTo>
                      <a:pt x="353" y="639"/>
                    </a:lnTo>
                    <a:lnTo>
                      <a:pt x="351" y="641"/>
                    </a:lnTo>
                    <a:lnTo>
                      <a:pt x="349" y="643"/>
                    </a:lnTo>
                    <a:lnTo>
                      <a:pt x="345" y="643"/>
                    </a:lnTo>
                    <a:lnTo>
                      <a:pt x="347" y="641"/>
                    </a:lnTo>
                    <a:lnTo>
                      <a:pt x="347" y="639"/>
                    </a:lnTo>
                    <a:lnTo>
                      <a:pt x="343" y="643"/>
                    </a:lnTo>
                    <a:lnTo>
                      <a:pt x="337" y="655"/>
                    </a:lnTo>
                    <a:lnTo>
                      <a:pt x="334" y="656"/>
                    </a:lnTo>
                    <a:lnTo>
                      <a:pt x="332" y="655"/>
                    </a:lnTo>
                    <a:lnTo>
                      <a:pt x="332" y="653"/>
                    </a:lnTo>
                    <a:lnTo>
                      <a:pt x="332" y="643"/>
                    </a:lnTo>
                    <a:lnTo>
                      <a:pt x="330" y="630"/>
                    </a:lnTo>
                    <a:lnTo>
                      <a:pt x="328" y="630"/>
                    </a:lnTo>
                    <a:lnTo>
                      <a:pt x="328" y="628"/>
                    </a:lnTo>
                    <a:lnTo>
                      <a:pt x="328" y="628"/>
                    </a:lnTo>
                    <a:lnTo>
                      <a:pt x="326" y="626"/>
                    </a:lnTo>
                    <a:lnTo>
                      <a:pt x="326" y="626"/>
                    </a:lnTo>
                    <a:lnTo>
                      <a:pt x="324" y="622"/>
                    </a:lnTo>
                    <a:lnTo>
                      <a:pt x="324" y="622"/>
                    </a:lnTo>
                    <a:lnTo>
                      <a:pt x="326" y="620"/>
                    </a:lnTo>
                    <a:lnTo>
                      <a:pt x="328" y="618"/>
                    </a:lnTo>
                    <a:lnTo>
                      <a:pt x="332" y="617"/>
                    </a:lnTo>
                    <a:lnTo>
                      <a:pt x="337" y="611"/>
                    </a:lnTo>
                    <a:lnTo>
                      <a:pt x="339" y="609"/>
                    </a:lnTo>
                    <a:lnTo>
                      <a:pt x="341" y="609"/>
                    </a:lnTo>
                    <a:lnTo>
                      <a:pt x="345" y="607"/>
                    </a:lnTo>
                    <a:lnTo>
                      <a:pt x="347" y="607"/>
                    </a:lnTo>
                    <a:lnTo>
                      <a:pt x="345" y="607"/>
                    </a:lnTo>
                    <a:lnTo>
                      <a:pt x="343" y="607"/>
                    </a:lnTo>
                    <a:lnTo>
                      <a:pt x="339" y="607"/>
                    </a:lnTo>
                    <a:lnTo>
                      <a:pt x="335" y="609"/>
                    </a:lnTo>
                    <a:lnTo>
                      <a:pt x="332" y="615"/>
                    </a:lnTo>
                    <a:lnTo>
                      <a:pt x="328" y="617"/>
                    </a:lnTo>
                    <a:lnTo>
                      <a:pt x="326" y="617"/>
                    </a:lnTo>
                    <a:lnTo>
                      <a:pt x="324" y="617"/>
                    </a:lnTo>
                    <a:lnTo>
                      <a:pt x="322" y="615"/>
                    </a:lnTo>
                    <a:lnTo>
                      <a:pt x="322" y="615"/>
                    </a:lnTo>
                    <a:lnTo>
                      <a:pt x="320" y="613"/>
                    </a:lnTo>
                    <a:lnTo>
                      <a:pt x="318" y="613"/>
                    </a:lnTo>
                    <a:lnTo>
                      <a:pt x="317" y="613"/>
                    </a:lnTo>
                    <a:lnTo>
                      <a:pt x="315" y="615"/>
                    </a:lnTo>
                    <a:lnTo>
                      <a:pt x="315" y="613"/>
                    </a:lnTo>
                    <a:lnTo>
                      <a:pt x="313" y="611"/>
                    </a:lnTo>
                    <a:lnTo>
                      <a:pt x="313" y="607"/>
                    </a:lnTo>
                    <a:lnTo>
                      <a:pt x="315" y="600"/>
                    </a:lnTo>
                    <a:lnTo>
                      <a:pt x="315" y="600"/>
                    </a:lnTo>
                    <a:lnTo>
                      <a:pt x="313" y="600"/>
                    </a:lnTo>
                    <a:lnTo>
                      <a:pt x="311" y="598"/>
                    </a:lnTo>
                    <a:lnTo>
                      <a:pt x="311" y="598"/>
                    </a:lnTo>
                    <a:lnTo>
                      <a:pt x="311" y="596"/>
                    </a:lnTo>
                    <a:lnTo>
                      <a:pt x="311" y="596"/>
                    </a:lnTo>
                    <a:lnTo>
                      <a:pt x="315" y="594"/>
                    </a:lnTo>
                    <a:lnTo>
                      <a:pt x="324" y="586"/>
                    </a:lnTo>
                    <a:lnTo>
                      <a:pt x="332" y="582"/>
                    </a:lnTo>
                    <a:lnTo>
                      <a:pt x="332" y="581"/>
                    </a:lnTo>
                    <a:lnTo>
                      <a:pt x="334" y="579"/>
                    </a:lnTo>
                    <a:lnTo>
                      <a:pt x="334" y="579"/>
                    </a:lnTo>
                    <a:lnTo>
                      <a:pt x="337" y="577"/>
                    </a:lnTo>
                    <a:lnTo>
                      <a:pt x="341" y="575"/>
                    </a:lnTo>
                    <a:lnTo>
                      <a:pt x="343" y="573"/>
                    </a:lnTo>
                    <a:lnTo>
                      <a:pt x="345" y="571"/>
                    </a:lnTo>
                    <a:lnTo>
                      <a:pt x="341" y="571"/>
                    </a:lnTo>
                    <a:lnTo>
                      <a:pt x="335" y="575"/>
                    </a:lnTo>
                    <a:lnTo>
                      <a:pt x="318" y="590"/>
                    </a:lnTo>
                    <a:lnTo>
                      <a:pt x="315" y="592"/>
                    </a:lnTo>
                    <a:lnTo>
                      <a:pt x="311" y="594"/>
                    </a:lnTo>
                    <a:lnTo>
                      <a:pt x="307" y="592"/>
                    </a:lnTo>
                    <a:lnTo>
                      <a:pt x="307" y="592"/>
                    </a:lnTo>
                    <a:lnTo>
                      <a:pt x="307" y="590"/>
                    </a:lnTo>
                    <a:lnTo>
                      <a:pt x="307" y="584"/>
                    </a:lnTo>
                    <a:lnTo>
                      <a:pt x="307" y="582"/>
                    </a:lnTo>
                    <a:lnTo>
                      <a:pt x="309" y="581"/>
                    </a:lnTo>
                    <a:lnTo>
                      <a:pt x="309" y="579"/>
                    </a:lnTo>
                    <a:lnTo>
                      <a:pt x="311" y="577"/>
                    </a:lnTo>
                    <a:lnTo>
                      <a:pt x="313" y="575"/>
                    </a:lnTo>
                    <a:lnTo>
                      <a:pt x="315" y="573"/>
                    </a:lnTo>
                    <a:lnTo>
                      <a:pt x="317" y="571"/>
                    </a:lnTo>
                    <a:lnTo>
                      <a:pt x="318" y="571"/>
                    </a:lnTo>
                    <a:lnTo>
                      <a:pt x="324" y="571"/>
                    </a:lnTo>
                    <a:lnTo>
                      <a:pt x="326" y="571"/>
                    </a:lnTo>
                    <a:lnTo>
                      <a:pt x="322" y="569"/>
                    </a:lnTo>
                    <a:lnTo>
                      <a:pt x="311" y="569"/>
                    </a:lnTo>
                    <a:lnTo>
                      <a:pt x="307" y="567"/>
                    </a:lnTo>
                    <a:lnTo>
                      <a:pt x="303" y="565"/>
                    </a:lnTo>
                    <a:lnTo>
                      <a:pt x="303" y="563"/>
                    </a:lnTo>
                    <a:lnTo>
                      <a:pt x="303" y="560"/>
                    </a:lnTo>
                    <a:lnTo>
                      <a:pt x="305" y="556"/>
                    </a:lnTo>
                    <a:lnTo>
                      <a:pt x="305" y="554"/>
                    </a:lnTo>
                    <a:lnTo>
                      <a:pt x="307" y="554"/>
                    </a:lnTo>
                    <a:lnTo>
                      <a:pt x="307" y="552"/>
                    </a:lnTo>
                    <a:lnTo>
                      <a:pt x="311" y="552"/>
                    </a:lnTo>
                    <a:lnTo>
                      <a:pt x="318" y="546"/>
                    </a:lnTo>
                    <a:lnTo>
                      <a:pt x="322" y="546"/>
                    </a:lnTo>
                    <a:lnTo>
                      <a:pt x="324" y="546"/>
                    </a:lnTo>
                    <a:lnTo>
                      <a:pt x="328" y="546"/>
                    </a:lnTo>
                    <a:lnTo>
                      <a:pt x="334" y="548"/>
                    </a:lnTo>
                    <a:lnTo>
                      <a:pt x="335" y="548"/>
                    </a:lnTo>
                    <a:lnTo>
                      <a:pt x="341" y="548"/>
                    </a:lnTo>
                    <a:lnTo>
                      <a:pt x="345" y="548"/>
                    </a:lnTo>
                    <a:lnTo>
                      <a:pt x="347" y="550"/>
                    </a:lnTo>
                    <a:lnTo>
                      <a:pt x="349" y="550"/>
                    </a:lnTo>
                    <a:lnTo>
                      <a:pt x="353" y="552"/>
                    </a:lnTo>
                    <a:lnTo>
                      <a:pt x="354" y="552"/>
                    </a:lnTo>
                    <a:lnTo>
                      <a:pt x="353" y="550"/>
                    </a:lnTo>
                    <a:lnTo>
                      <a:pt x="349" y="548"/>
                    </a:lnTo>
                    <a:lnTo>
                      <a:pt x="347" y="548"/>
                    </a:lnTo>
                    <a:lnTo>
                      <a:pt x="347" y="546"/>
                    </a:lnTo>
                    <a:lnTo>
                      <a:pt x="347" y="546"/>
                    </a:lnTo>
                    <a:lnTo>
                      <a:pt x="349" y="546"/>
                    </a:lnTo>
                    <a:lnTo>
                      <a:pt x="351" y="544"/>
                    </a:lnTo>
                    <a:lnTo>
                      <a:pt x="347" y="544"/>
                    </a:lnTo>
                    <a:lnTo>
                      <a:pt x="345" y="544"/>
                    </a:lnTo>
                    <a:lnTo>
                      <a:pt x="341" y="546"/>
                    </a:lnTo>
                    <a:lnTo>
                      <a:pt x="337" y="546"/>
                    </a:lnTo>
                    <a:lnTo>
                      <a:pt x="335" y="546"/>
                    </a:lnTo>
                    <a:lnTo>
                      <a:pt x="330" y="544"/>
                    </a:lnTo>
                    <a:lnTo>
                      <a:pt x="326" y="544"/>
                    </a:lnTo>
                    <a:lnTo>
                      <a:pt x="324" y="544"/>
                    </a:lnTo>
                    <a:lnTo>
                      <a:pt x="320" y="544"/>
                    </a:lnTo>
                    <a:lnTo>
                      <a:pt x="318" y="544"/>
                    </a:lnTo>
                    <a:lnTo>
                      <a:pt x="317" y="546"/>
                    </a:lnTo>
                    <a:lnTo>
                      <a:pt x="311" y="550"/>
                    </a:lnTo>
                    <a:lnTo>
                      <a:pt x="309" y="552"/>
                    </a:lnTo>
                    <a:lnTo>
                      <a:pt x="305" y="552"/>
                    </a:lnTo>
                    <a:lnTo>
                      <a:pt x="305" y="550"/>
                    </a:lnTo>
                    <a:lnTo>
                      <a:pt x="307" y="546"/>
                    </a:lnTo>
                    <a:lnTo>
                      <a:pt x="307" y="544"/>
                    </a:lnTo>
                    <a:lnTo>
                      <a:pt x="307" y="544"/>
                    </a:lnTo>
                    <a:lnTo>
                      <a:pt x="311" y="541"/>
                    </a:lnTo>
                    <a:lnTo>
                      <a:pt x="315" y="535"/>
                    </a:lnTo>
                    <a:lnTo>
                      <a:pt x="317" y="535"/>
                    </a:lnTo>
                    <a:lnTo>
                      <a:pt x="318" y="535"/>
                    </a:lnTo>
                    <a:lnTo>
                      <a:pt x="332" y="537"/>
                    </a:lnTo>
                    <a:lnTo>
                      <a:pt x="337" y="539"/>
                    </a:lnTo>
                    <a:lnTo>
                      <a:pt x="341" y="535"/>
                    </a:lnTo>
                    <a:lnTo>
                      <a:pt x="343" y="533"/>
                    </a:lnTo>
                    <a:lnTo>
                      <a:pt x="345" y="531"/>
                    </a:lnTo>
                    <a:lnTo>
                      <a:pt x="345" y="529"/>
                    </a:lnTo>
                    <a:lnTo>
                      <a:pt x="343" y="529"/>
                    </a:lnTo>
                    <a:lnTo>
                      <a:pt x="343" y="529"/>
                    </a:lnTo>
                    <a:lnTo>
                      <a:pt x="341" y="529"/>
                    </a:lnTo>
                    <a:lnTo>
                      <a:pt x="341" y="531"/>
                    </a:lnTo>
                    <a:lnTo>
                      <a:pt x="339" y="531"/>
                    </a:lnTo>
                    <a:lnTo>
                      <a:pt x="339" y="531"/>
                    </a:lnTo>
                    <a:lnTo>
                      <a:pt x="337" y="533"/>
                    </a:lnTo>
                    <a:lnTo>
                      <a:pt x="335" y="533"/>
                    </a:lnTo>
                    <a:lnTo>
                      <a:pt x="332" y="533"/>
                    </a:lnTo>
                    <a:lnTo>
                      <a:pt x="328" y="533"/>
                    </a:lnTo>
                    <a:lnTo>
                      <a:pt x="324" y="533"/>
                    </a:lnTo>
                    <a:lnTo>
                      <a:pt x="322" y="533"/>
                    </a:lnTo>
                    <a:lnTo>
                      <a:pt x="318" y="531"/>
                    </a:lnTo>
                    <a:lnTo>
                      <a:pt x="317" y="531"/>
                    </a:lnTo>
                    <a:lnTo>
                      <a:pt x="315" y="531"/>
                    </a:lnTo>
                    <a:lnTo>
                      <a:pt x="313" y="531"/>
                    </a:lnTo>
                    <a:lnTo>
                      <a:pt x="311" y="531"/>
                    </a:lnTo>
                    <a:lnTo>
                      <a:pt x="313" y="529"/>
                    </a:lnTo>
                    <a:lnTo>
                      <a:pt x="315" y="527"/>
                    </a:lnTo>
                    <a:lnTo>
                      <a:pt x="317" y="526"/>
                    </a:lnTo>
                    <a:lnTo>
                      <a:pt x="318" y="524"/>
                    </a:lnTo>
                    <a:lnTo>
                      <a:pt x="322" y="522"/>
                    </a:lnTo>
                    <a:lnTo>
                      <a:pt x="324" y="522"/>
                    </a:lnTo>
                    <a:lnTo>
                      <a:pt x="328" y="524"/>
                    </a:lnTo>
                    <a:lnTo>
                      <a:pt x="337" y="526"/>
                    </a:lnTo>
                    <a:lnTo>
                      <a:pt x="343" y="526"/>
                    </a:lnTo>
                    <a:lnTo>
                      <a:pt x="349" y="524"/>
                    </a:lnTo>
                    <a:lnTo>
                      <a:pt x="353" y="520"/>
                    </a:lnTo>
                    <a:lnTo>
                      <a:pt x="349" y="522"/>
                    </a:lnTo>
                    <a:lnTo>
                      <a:pt x="347" y="522"/>
                    </a:lnTo>
                    <a:lnTo>
                      <a:pt x="345" y="522"/>
                    </a:lnTo>
                    <a:lnTo>
                      <a:pt x="347" y="516"/>
                    </a:lnTo>
                    <a:lnTo>
                      <a:pt x="347" y="514"/>
                    </a:lnTo>
                    <a:lnTo>
                      <a:pt x="349" y="512"/>
                    </a:lnTo>
                    <a:lnTo>
                      <a:pt x="353" y="512"/>
                    </a:lnTo>
                    <a:lnTo>
                      <a:pt x="354" y="512"/>
                    </a:lnTo>
                    <a:lnTo>
                      <a:pt x="358" y="512"/>
                    </a:lnTo>
                    <a:lnTo>
                      <a:pt x="360" y="512"/>
                    </a:lnTo>
                    <a:lnTo>
                      <a:pt x="358" y="512"/>
                    </a:lnTo>
                    <a:lnTo>
                      <a:pt x="356" y="510"/>
                    </a:lnTo>
                    <a:lnTo>
                      <a:pt x="354" y="510"/>
                    </a:lnTo>
                    <a:lnTo>
                      <a:pt x="349" y="510"/>
                    </a:lnTo>
                    <a:lnTo>
                      <a:pt x="347" y="510"/>
                    </a:lnTo>
                    <a:lnTo>
                      <a:pt x="349" y="508"/>
                    </a:lnTo>
                    <a:lnTo>
                      <a:pt x="351" y="505"/>
                    </a:lnTo>
                    <a:lnTo>
                      <a:pt x="353" y="503"/>
                    </a:lnTo>
                    <a:lnTo>
                      <a:pt x="353" y="501"/>
                    </a:lnTo>
                    <a:lnTo>
                      <a:pt x="354" y="501"/>
                    </a:lnTo>
                    <a:lnTo>
                      <a:pt x="358" y="499"/>
                    </a:lnTo>
                    <a:lnTo>
                      <a:pt x="358" y="499"/>
                    </a:lnTo>
                    <a:lnTo>
                      <a:pt x="358" y="497"/>
                    </a:lnTo>
                    <a:lnTo>
                      <a:pt x="358" y="495"/>
                    </a:lnTo>
                    <a:lnTo>
                      <a:pt x="358" y="493"/>
                    </a:lnTo>
                    <a:lnTo>
                      <a:pt x="358" y="493"/>
                    </a:lnTo>
                    <a:lnTo>
                      <a:pt x="358" y="493"/>
                    </a:lnTo>
                    <a:lnTo>
                      <a:pt x="360" y="491"/>
                    </a:lnTo>
                    <a:lnTo>
                      <a:pt x="358" y="491"/>
                    </a:lnTo>
                    <a:lnTo>
                      <a:pt x="356" y="491"/>
                    </a:lnTo>
                    <a:lnTo>
                      <a:pt x="354" y="491"/>
                    </a:lnTo>
                    <a:lnTo>
                      <a:pt x="353" y="491"/>
                    </a:lnTo>
                    <a:lnTo>
                      <a:pt x="351" y="491"/>
                    </a:lnTo>
                    <a:lnTo>
                      <a:pt x="349" y="491"/>
                    </a:lnTo>
                    <a:lnTo>
                      <a:pt x="347" y="491"/>
                    </a:lnTo>
                    <a:lnTo>
                      <a:pt x="345" y="491"/>
                    </a:lnTo>
                    <a:lnTo>
                      <a:pt x="341" y="491"/>
                    </a:lnTo>
                    <a:lnTo>
                      <a:pt x="339" y="493"/>
                    </a:lnTo>
                    <a:lnTo>
                      <a:pt x="337" y="491"/>
                    </a:lnTo>
                    <a:lnTo>
                      <a:pt x="332" y="491"/>
                    </a:lnTo>
                    <a:lnTo>
                      <a:pt x="328" y="489"/>
                    </a:lnTo>
                    <a:lnTo>
                      <a:pt x="320" y="486"/>
                    </a:lnTo>
                    <a:lnTo>
                      <a:pt x="317" y="484"/>
                    </a:lnTo>
                    <a:lnTo>
                      <a:pt x="313" y="482"/>
                    </a:lnTo>
                    <a:lnTo>
                      <a:pt x="305" y="480"/>
                    </a:lnTo>
                    <a:lnTo>
                      <a:pt x="301" y="480"/>
                    </a:lnTo>
                    <a:lnTo>
                      <a:pt x="299" y="478"/>
                    </a:lnTo>
                    <a:lnTo>
                      <a:pt x="296" y="476"/>
                    </a:lnTo>
                    <a:lnTo>
                      <a:pt x="294" y="474"/>
                    </a:lnTo>
                    <a:lnTo>
                      <a:pt x="294" y="471"/>
                    </a:lnTo>
                    <a:lnTo>
                      <a:pt x="294" y="469"/>
                    </a:lnTo>
                    <a:lnTo>
                      <a:pt x="298" y="469"/>
                    </a:lnTo>
                    <a:lnTo>
                      <a:pt x="301" y="469"/>
                    </a:lnTo>
                    <a:lnTo>
                      <a:pt x="318" y="471"/>
                    </a:lnTo>
                    <a:lnTo>
                      <a:pt x="322" y="471"/>
                    </a:lnTo>
                    <a:lnTo>
                      <a:pt x="326" y="472"/>
                    </a:lnTo>
                    <a:lnTo>
                      <a:pt x="341" y="480"/>
                    </a:lnTo>
                    <a:lnTo>
                      <a:pt x="349" y="482"/>
                    </a:lnTo>
                    <a:lnTo>
                      <a:pt x="354" y="480"/>
                    </a:lnTo>
                    <a:lnTo>
                      <a:pt x="347" y="476"/>
                    </a:lnTo>
                    <a:lnTo>
                      <a:pt x="345" y="474"/>
                    </a:lnTo>
                    <a:lnTo>
                      <a:pt x="343" y="471"/>
                    </a:lnTo>
                    <a:lnTo>
                      <a:pt x="343" y="469"/>
                    </a:lnTo>
                    <a:lnTo>
                      <a:pt x="345" y="469"/>
                    </a:lnTo>
                    <a:lnTo>
                      <a:pt x="343" y="467"/>
                    </a:lnTo>
                    <a:lnTo>
                      <a:pt x="343" y="467"/>
                    </a:lnTo>
                    <a:lnTo>
                      <a:pt x="341" y="465"/>
                    </a:lnTo>
                    <a:lnTo>
                      <a:pt x="337" y="463"/>
                    </a:lnTo>
                    <a:lnTo>
                      <a:pt x="335" y="463"/>
                    </a:lnTo>
                    <a:lnTo>
                      <a:pt x="339" y="463"/>
                    </a:lnTo>
                    <a:lnTo>
                      <a:pt x="343" y="463"/>
                    </a:lnTo>
                    <a:lnTo>
                      <a:pt x="345" y="465"/>
                    </a:lnTo>
                    <a:lnTo>
                      <a:pt x="349" y="463"/>
                    </a:lnTo>
                    <a:lnTo>
                      <a:pt x="343" y="461"/>
                    </a:lnTo>
                    <a:lnTo>
                      <a:pt x="341" y="459"/>
                    </a:lnTo>
                    <a:lnTo>
                      <a:pt x="339" y="459"/>
                    </a:lnTo>
                    <a:lnTo>
                      <a:pt x="334" y="459"/>
                    </a:lnTo>
                    <a:lnTo>
                      <a:pt x="332" y="459"/>
                    </a:lnTo>
                    <a:lnTo>
                      <a:pt x="328" y="459"/>
                    </a:lnTo>
                    <a:lnTo>
                      <a:pt x="326" y="457"/>
                    </a:lnTo>
                    <a:lnTo>
                      <a:pt x="324" y="457"/>
                    </a:lnTo>
                    <a:lnTo>
                      <a:pt x="320" y="459"/>
                    </a:lnTo>
                    <a:lnTo>
                      <a:pt x="318" y="459"/>
                    </a:lnTo>
                    <a:lnTo>
                      <a:pt x="315" y="455"/>
                    </a:lnTo>
                    <a:lnTo>
                      <a:pt x="317" y="453"/>
                    </a:lnTo>
                    <a:lnTo>
                      <a:pt x="318" y="452"/>
                    </a:lnTo>
                    <a:lnTo>
                      <a:pt x="320" y="450"/>
                    </a:lnTo>
                    <a:lnTo>
                      <a:pt x="324" y="448"/>
                    </a:lnTo>
                    <a:lnTo>
                      <a:pt x="332" y="446"/>
                    </a:lnTo>
                    <a:lnTo>
                      <a:pt x="335" y="444"/>
                    </a:lnTo>
                    <a:lnTo>
                      <a:pt x="334" y="444"/>
                    </a:lnTo>
                    <a:lnTo>
                      <a:pt x="330" y="446"/>
                    </a:lnTo>
                    <a:lnTo>
                      <a:pt x="328" y="446"/>
                    </a:lnTo>
                    <a:lnTo>
                      <a:pt x="324" y="446"/>
                    </a:lnTo>
                    <a:lnTo>
                      <a:pt x="322" y="446"/>
                    </a:lnTo>
                    <a:lnTo>
                      <a:pt x="320" y="446"/>
                    </a:lnTo>
                    <a:lnTo>
                      <a:pt x="317" y="448"/>
                    </a:lnTo>
                    <a:lnTo>
                      <a:pt x="313" y="448"/>
                    </a:lnTo>
                    <a:lnTo>
                      <a:pt x="311" y="448"/>
                    </a:lnTo>
                    <a:lnTo>
                      <a:pt x="309" y="446"/>
                    </a:lnTo>
                    <a:lnTo>
                      <a:pt x="309" y="446"/>
                    </a:lnTo>
                    <a:lnTo>
                      <a:pt x="313" y="442"/>
                    </a:lnTo>
                    <a:lnTo>
                      <a:pt x="315" y="440"/>
                    </a:lnTo>
                    <a:lnTo>
                      <a:pt x="313" y="440"/>
                    </a:lnTo>
                    <a:lnTo>
                      <a:pt x="311" y="438"/>
                    </a:lnTo>
                    <a:lnTo>
                      <a:pt x="309" y="436"/>
                    </a:lnTo>
                    <a:lnTo>
                      <a:pt x="307" y="433"/>
                    </a:lnTo>
                    <a:lnTo>
                      <a:pt x="305" y="431"/>
                    </a:lnTo>
                    <a:lnTo>
                      <a:pt x="305" y="429"/>
                    </a:lnTo>
                    <a:lnTo>
                      <a:pt x="303" y="427"/>
                    </a:lnTo>
                    <a:lnTo>
                      <a:pt x="307" y="425"/>
                    </a:lnTo>
                    <a:lnTo>
                      <a:pt x="303" y="427"/>
                    </a:lnTo>
                    <a:lnTo>
                      <a:pt x="303" y="429"/>
                    </a:lnTo>
                    <a:lnTo>
                      <a:pt x="309" y="436"/>
                    </a:lnTo>
                    <a:lnTo>
                      <a:pt x="309" y="438"/>
                    </a:lnTo>
                    <a:lnTo>
                      <a:pt x="309" y="440"/>
                    </a:lnTo>
                    <a:lnTo>
                      <a:pt x="305" y="442"/>
                    </a:lnTo>
                    <a:lnTo>
                      <a:pt x="303" y="444"/>
                    </a:lnTo>
                    <a:lnTo>
                      <a:pt x="303" y="444"/>
                    </a:lnTo>
                    <a:lnTo>
                      <a:pt x="301" y="446"/>
                    </a:lnTo>
                    <a:lnTo>
                      <a:pt x="299" y="444"/>
                    </a:lnTo>
                    <a:lnTo>
                      <a:pt x="301" y="450"/>
                    </a:lnTo>
                    <a:lnTo>
                      <a:pt x="298" y="452"/>
                    </a:lnTo>
                    <a:lnTo>
                      <a:pt x="292" y="453"/>
                    </a:lnTo>
                    <a:lnTo>
                      <a:pt x="286" y="452"/>
                    </a:lnTo>
                    <a:lnTo>
                      <a:pt x="280" y="452"/>
                    </a:lnTo>
                    <a:lnTo>
                      <a:pt x="279" y="450"/>
                    </a:lnTo>
                    <a:lnTo>
                      <a:pt x="277" y="448"/>
                    </a:lnTo>
                    <a:lnTo>
                      <a:pt x="275" y="446"/>
                    </a:lnTo>
                    <a:lnTo>
                      <a:pt x="275" y="444"/>
                    </a:lnTo>
                    <a:lnTo>
                      <a:pt x="279" y="434"/>
                    </a:lnTo>
                    <a:lnTo>
                      <a:pt x="280" y="431"/>
                    </a:lnTo>
                    <a:lnTo>
                      <a:pt x="286" y="427"/>
                    </a:lnTo>
                    <a:lnTo>
                      <a:pt x="286" y="425"/>
                    </a:lnTo>
                    <a:lnTo>
                      <a:pt x="286" y="423"/>
                    </a:lnTo>
                    <a:lnTo>
                      <a:pt x="284" y="425"/>
                    </a:lnTo>
                    <a:lnTo>
                      <a:pt x="280" y="429"/>
                    </a:lnTo>
                    <a:lnTo>
                      <a:pt x="279" y="431"/>
                    </a:lnTo>
                    <a:lnTo>
                      <a:pt x="275" y="431"/>
                    </a:lnTo>
                    <a:lnTo>
                      <a:pt x="273" y="429"/>
                    </a:lnTo>
                    <a:lnTo>
                      <a:pt x="275" y="427"/>
                    </a:lnTo>
                    <a:lnTo>
                      <a:pt x="280" y="425"/>
                    </a:lnTo>
                    <a:lnTo>
                      <a:pt x="279" y="423"/>
                    </a:lnTo>
                    <a:lnTo>
                      <a:pt x="277" y="423"/>
                    </a:lnTo>
                    <a:lnTo>
                      <a:pt x="275" y="421"/>
                    </a:lnTo>
                    <a:lnTo>
                      <a:pt x="277" y="421"/>
                    </a:lnTo>
                    <a:lnTo>
                      <a:pt x="279" y="421"/>
                    </a:lnTo>
                    <a:lnTo>
                      <a:pt x="280" y="421"/>
                    </a:lnTo>
                    <a:lnTo>
                      <a:pt x="282" y="419"/>
                    </a:lnTo>
                    <a:lnTo>
                      <a:pt x="284" y="419"/>
                    </a:lnTo>
                    <a:lnTo>
                      <a:pt x="286" y="417"/>
                    </a:lnTo>
                    <a:lnTo>
                      <a:pt x="288" y="417"/>
                    </a:lnTo>
                    <a:lnTo>
                      <a:pt x="288" y="415"/>
                    </a:lnTo>
                    <a:lnTo>
                      <a:pt x="290" y="412"/>
                    </a:lnTo>
                    <a:lnTo>
                      <a:pt x="288" y="408"/>
                    </a:lnTo>
                    <a:lnTo>
                      <a:pt x="286" y="406"/>
                    </a:lnTo>
                    <a:lnTo>
                      <a:pt x="284" y="404"/>
                    </a:lnTo>
                    <a:lnTo>
                      <a:pt x="280" y="406"/>
                    </a:lnTo>
                    <a:lnTo>
                      <a:pt x="277" y="406"/>
                    </a:lnTo>
                    <a:lnTo>
                      <a:pt x="275" y="402"/>
                    </a:lnTo>
                    <a:lnTo>
                      <a:pt x="275" y="398"/>
                    </a:lnTo>
                    <a:lnTo>
                      <a:pt x="279" y="397"/>
                    </a:lnTo>
                    <a:lnTo>
                      <a:pt x="280" y="395"/>
                    </a:lnTo>
                    <a:lnTo>
                      <a:pt x="280" y="391"/>
                    </a:lnTo>
                    <a:lnTo>
                      <a:pt x="279" y="389"/>
                    </a:lnTo>
                    <a:lnTo>
                      <a:pt x="277" y="387"/>
                    </a:lnTo>
                    <a:lnTo>
                      <a:pt x="275" y="389"/>
                    </a:lnTo>
                    <a:lnTo>
                      <a:pt x="273" y="389"/>
                    </a:lnTo>
                    <a:lnTo>
                      <a:pt x="271" y="387"/>
                    </a:lnTo>
                    <a:lnTo>
                      <a:pt x="269" y="385"/>
                    </a:lnTo>
                    <a:lnTo>
                      <a:pt x="267" y="385"/>
                    </a:lnTo>
                    <a:lnTo>
                      <a:pt x="267" y="383"/>
                    </a:lnTo>
                    <a:lnTo>
                      <a:pt x="267" y="383"/>
                    </a:lnTo>
                    <a:lnTo>
                      <a:pt x="267" y="381"/>
                    </a:lnTo>
                    <a:lnTo>
                      <a:pt x="269" y="379"/>
                    </a:lnTo>
                    <a:lnTo>
                      <a:pt x="271" y="379"/>
                    </a:lnTo>
                    <a:lnTo>
                      <a:pt x="271" y="376"/>
                    </a:lnTo>
                    <a:lnTo>
                      <a:pt x="269" y="374"/>
                    </a:lnTo>
                    <a:lnTo>
                      <a:pt x="267" y="370"/>
                    </a:lnTo>
                    <a:lnTo>
                      <a:pt x="265" y="368"/>
                    </a:lnTo>
                    <a:lnTo>
                      <a:pt x="262" y="366"/>
                    </a:lnTo>
                    <a:lnTo>
                      <a:pt x="258" y="368"/>
                    </a:lnTo>
                    <a:lnTo>
                      <a:pt x="252" y="368"/>
                    </a:lnTo>
                    <a:lnTo>
                      <a:pt x="248" y="368"/>
                    </a:lnTo>
                    <a:lnTo>
                      <a:pt x="252" y="366"/>
                    </a:lnTo>
                    <a:lnTo>
                      <a:pt x="254" y="366"/>
                    </a:lnTo>
                    <a:lnTo>
                      <a:pt x="258" y="364"/>
                    </a:lnTo>
                    <a:lnTo>
                      <a:pt x="258" y="362"/>
                    </a:lnTo>
                    <a:lnTo>
                      <a:pt x="258" y="360"/>
                    </a:lnTo>
                    <a:lnTo>
                      <a:pt x="258" y="359"/>
                    </a:lnTo>
                    <a:lnTo>
                      <a:pt x="258" y="359"/>
                    </a:lnTo>
                    <a:lnTo>
                      <a:pt x="258" y="357"/>
                    </a:lnTo>
                    <a:lnTo>
                      <a:pt x="260" y="357"/>
                    </a:lnTo>
                    <a:lnTo>
                      <a:pt x="263" y="357"/>
                    </a:lnTo>
                    <a:lnTo>
                      <a:pt x="265" y="355"/>
                    </a:lnTo>
                    <a:lnTo>
                      <a:pt x="256" y="351"/>
                    </a:lnTo>
                    <a:lnTo>
                      <a:pt x="254" y="347"/>
                    </a:lnTo>
                    <a:lnTo>
                      <a:pt x="250" y="343"/>
                    </a:lnTo>
                    <a:lnTo>
                      <a:pt x="248" y="342"/>
                    </a:lnTo>
                    <a:lnTo>
                      <a:pt x="246" y="340"/>
                    </a:lnTo>
                    <a:lnTo>
                      <a:pt x="241" y="336"/>
                    </a:lnTo>
                    <a:lnTo>
                      <a:pt x="239" y="334"/>
                    </a:lnTo>
                    <a:lnTo>
                      <a:pt x="237" y="332"/>
                    </a:lnTo>
                    <a:lnTo>
                      <a:pt x="233" y="326"/>
                    </a:lnTo>
                    <a:lnTo>
                      <a:pt x="233" y="326"/>
                    </a:lnTo>
                    <a:lnTo>
                      <a:pt x="231" y="324"/>
                    </a:lnTo>
                    <a:lnTo>
                      <a:pt x="229" y="324"/>
                    </a:lnTo>
                    <a:lnTo>
                      <a:pt x="227" y="323"/>
                    </a:lnTo>
                    <a:lnTo>
                      <a:pt x="227" y="321"/>
                    </a:lnTo>
                    <a:lnTo>
                      <a:pt x="227" y="319"/>
                    </a:lnTo>
                    <a:lnTo>
                      <a:pt x="231" y="317"/>
                    </a:lnTo>
                    <a:lnTo>
                      <a:pt x="231" y="313"/>
                    </a:lnTo>
                    <a:lnTo>
                      <a:pt x="231" y="311"/>
                    </a:lnTo>
                    <a:lnTo>
                      <a:pt x="229" y="307"/>
                    </a:lnTo>
                    <a:lnTo>
                      <a:pt x="227" y="305"/>
                    </a:lnTo>
                    <a:lnTo>
                      <a:pt x="226" y="304"/>
                    </a:lnTo>
                    <a:lnTo>
                      <a:pt x="188" y="286"/>
                    </a:lnTo>
                    <a:lnTo>
                      <a:pt x="171" y="283"/>
                    </a:lnTo>
                    <a:lnTo>
                      <a:pt x="169" y="283"/>
                    </a:lnTo>
                    <a:lnTo>
                      <a:pt x="163" y="283"/>
                    </a:lnTo>
                    <a:lnTo>
                      <a:pt x="159" y="283"/>
                    </a:lnTo>
                    <a:lnTo>
                      <a:pt x="155" y="281"/>
                    </a:lnTo>
                    <a:lnTo>
                      <a:pt x="152" y="279"/>
                    </a:lnTo>
                    <a:lnTo>
                      <a:pt x="150" y="281"/>
                    </a:lnTo>
                    <a:lnTo>
                      <a:pt x="146" y="281"/>
                    </a:lnTo>
                    <a:lnTo>
                      <a:pt x="144" y="283"/>
                    </a:lnTo>
                    <a:lnTo>
                      <a:pt x="142" y="285"/>
                    </a:lnTo>
                    <a:lnTo>
                      <a:pt x="140" y="283"/>
                    </a:lnTo>
                    <a:lnTo>
                      <a:pt x="136" y="283"/>
                    </a:lnTo>
                    <a:lnTo>
                      <a:pt x="135" y="281"/>
                    </a:lnTo>
                    <a:lnTo>
                      <a:pt x="133" y="283"/>
                    </a:lnTo>
                    <a:lnTo>
                      <a:pt x="129" y="285"/>
                    </a:lnTo>
                    <a:lnTo>
                      <a:pt x="125" y="286"/>
                    </a:lnTo>
                    <a:lnTo>
                      <a:pt x="123" y="286"/>
                    </a:lnTo>
                    <a:lnTo>
                      <a:pt x="119" y="286"/>
                    </a:lnTo>
                    <a:lnTo>
                      <a:pt x="117" y="286"/>
                    </a:lnTo>
                    <a:lnTo>
                      <a:pt x="116" y="286"/>
                    </a:lnTo>
                    <a:lnTo>
                      <a:pt x="114" y="285"/>
                    </a:lnTo>
                    <a:lnTo>
                      <a:pt x="112" y="285"/>
                    </a:lnTo>
                    <a:lnTo>
                      <a:pt x="108" y="283"/>
                    </a:lnTo>
                    <a:lnTo>
                      <a:pt x="106" y="285"/>
                    </a:lnTo>
                    <a:lnTo>
                      <a:pt x="104" y="286"/>
                    </a:lnTo>
                    <a:lnTo>
                      <a:pt x="102" y="286"/>
                    </a:lnTo>
                    <a:lnTo>
                      <a:pt x="99" y="286"/>
                    </a:lnTo>
                    <a:lnTo>
                      <a:pt x="97" y="285"/>
                    </a:lnTo>
                    <a:lnTo>
                      <a:pt x="93" y="285"/>
                    </a:lnTo>
                    <a:lnTo>
                      <a:pt x="91" y="285"/>
                    </a:lnTo>
                    <a:lnTo>
                      <a:pt x="93" y="286"/>
                    </a:lnTo>
                    <a:lnTo>
                      <a:pt x="95" y="290"/>
                    </a:lnTo>
                    <a:lnTo>
                      <a:pt x="99" y="294"/>
                    </a:lnTo>
                    <a:lnTo>
                      <a:pt x="93" y="294"/>
                    </a:lnTo>
                    <a:lnTo>
                      <a:pt x="87" y="292"/>
                    </a:lnTo>
                    <a:lnTo>
                      <a:pt x="72" y="288"/>
                    </a:lnTo>
                    <a:lnTo>
                      <a:pt x="68" y="288"/>
                    </a:lnTo>
                    <a:lnTo>
                      <a:pt x="55" y="281"/>
                    </a:lnTo>
                    <a:lnTo>
                      <a:pt x="53" y="279"/>
                    </a:lnTo>
                    <a:lnTo>
                      <a:pt x="53" y="277"/>
                    </a:lnTo>
                    <a:lnTo>
                      <a:pt x="55" y="277"/>
                    </a:lnTo>
                    <a:lnTo>
                      <a:pt x="63" y="273"/>
                    </a:lnTo>
                    <a:lnTo>
                      <a:pt x="64" y="271"/>
                    </a:lnTo>
                    <a:lnTo>
                      <a:pt x="66" y="271"/>
                    </a:lnTo>
                    <a:lnTo>
                      <a:pt x="70" y="271"/>
                    </a:lnTo>
                    <a:lnTo>
                      <a:pt x="72" y="269"/>
                    </a:lnTo>
                    <a:lnTo>
                      <a:pt x="74" y="269"/>
                    </a:lnTo>
                    <a:lnTo>
                      <a:pt x="70" y="268"/>
                    </a:lnTo>
                    <a:lnTo>
                      <a:pt x="55" y="268"/>
                    </a:lnTo>
                    <a:lnTo>
                      <a:pt x="51" y="268"/>
                    </a:lnTo>
                    <a:lnTo>
                      <a:pt x="49" y="266"/>
                    </a:lnTo>
                    <a:lnTo>
                      <a:pt x="47" y="264"/>
                    </a:lnTo>
                    <a:lnTo>
                      <a:pt x="47" y="264"/>
                    </a:lnTo>
                    <a:lnTo>
                      <a:pt x="47" y="262"/>
                    </a:lnTo>
                    <a:lnTo>
                      <a:pt x="49" y="260"/>
                    </a:lnTo>
                    <a:lnTo>
                      <a:pt x="49" y="260"/>
                    </a:lnTo>
                    <a:lnTo>
                      <a:pt x="40" y="264"/>
                    </a:lnTo>
                    <a:lnTo>
                      <a:pt x="38" y="264"/>
                    </a:lnTo>
                    <a:lnTo>
                      <a:pt x="36" y="264"/>
                    </a:lnTo>
                    <a:lnTo>
                      <a:pt x="34" y="264"/>
                    </a:lnTo>
                    <a:lnTo>
                      <a:pt x="32" y="262"/>
                    </a:lnTo>
                    <a:lnTo>
                      <a:pt x="32" y="260"/>
                    </a:lnTo>
                    <a:lnTo>
                      <a:pt x="28" y="260"/>
                    </a:lnTo>
                    <a:lnTo>
                      <a:pt x="27" y="258"/>
                    </a:lnTo>
                    <a:lnTo>
                      <a:pt x="27" y="256"/>
                    </a:lnTo>
                    <a:lnTo>
                      <a:pt x="28" y="254"/>
                    </a:lnTo>
                    <a:lnTo>
                      <a:pt x="30" y="254"/>
                    </a:lnTo>
                    <a:lnTo>
                      <a:pt x="36" y="254"/>
                    </a:lnTo>
                    <a:lnTo>
                      <a:pt x="61" y="252"/>
                    </a:lnTo>
                    <a:lnTo>
                      <a:pt x="63" y="252"/>
                    </a:lnTo>
                    <a:lnTo>
                      <a:pt x="64" y="250"/>
                    </a:lnTo>
                    <a:lnTo>
                      <a:pt x="68" y="249"/>
                    </a:lnTo>
                    <a:lnTo>
                      <a:pt x="70" y="249"/>
                    </a:lnTo>
                    <a:lnTo>
                      <a:pt x="83" y="249"/>
                    </a:lnTo>
                    <a:lnTo>
                      <a:pt x="93" y="249"/>
                    </a:lnTo>
                    <a:lnTo>
                      <a:pt x="100" y="250"/>
                    </a:lnTo>
                    <a:lnTo>
                      <a:pt x="102" y="250"/>
                    </a:lnTo>
                    <a:lnTo>
                      <a:pt x="102" y="250"/>
                    </a:lnTo>
                    <a:lnTo>
                      <a:pt x="102" y="250"/>
                    </a:lnTo>
                    <a:lnTo>
                      <a:pt x="102" y="250"/>
                    </a:lnTo>
                    <a:lnTo>
                      <a:pt x="102" y="249"/>
                    </a:lnTo>
                    <a:lnTo>
                      <a:pt x="104" y="247"/>
                    </a:lnTo>
                    <a:lnTo>
                      <a:pt x="102" y="243"/>
                    </a:lnTo>
                    <a:lnTo>
                      <a:pt x="99" y="241"/>
                    </a:lnTo>
                    <a:lnTo>
                      <a:pt x="95" y="241"/>
                    </a:lnTo>
                    <a:lnTo>
                      <a:pt x="91" y="243"/>
                    </a:lnTo>
                    <a:lnTo>
                      <a:pt x="83" y="245"/>
                    </a:lnTo>
                    <a:lnTo>
                      <a:pt x="78" y="245"/>
                    </a:lnTo>
                    <a:lnTo>
                      <a:pt x="74" y="245"/>
                    </a:lnTo>
                    <a:lnTo>
                      <a:pt x="70" y="245"/>
                    </a:lnTo>
                    <a:lnTo>
                      <a:pt x="66" y="243"/>
                    </a:lnTo>
                    <a:lnTo>
                      <a:pt x="64" y="243"/>
                    </a:lnTo>
                    <a:lnTo>
                      <a:pt x="63" y="245"/>
                    </a:lnTo>
                    <a:lnTo>
                      <a:pt x="61" y="247"/>
                    </a:lnTo>
                    <a:lnTo>
                      <a:pt x="59" y="247"/>
                    </a:lnTo>
                    <a:lnTo>
                      <a:pt x="55" y="247"/>
                    </a:lnTo>
                    <a:lnTo>
                      <a:pt x="45" y="245"/>
                    </a:lnTo>
                    <a:lnTo>
                      <a:pt x="45" y="245"/>
                    </a:lnTo>
                    <a:lnTo>
                      <a:pt x="44" y="245"/>
                    </a:lnTo>
                    <a:lnTo>
                      <a:pt x="44" y="243"/>
                    </a:lnTo>
                    <a:lnTo>
                      <a:pt x="44" y="243"/>
                    </a:lnTo>
                    <a:lnTo>
                      <a:pt x="42" y="243"/>
                    </a:lnTo>
                    <a:lnTo>
                      <a:pt x="42" y="241"/>
                    </a:lnTo>
                    <a:lnTo>
                      <a:pt x="36" y="241"/>
                    </a:lnTo>
                    <a:lnTo>
                      <a:pt x="36" y="241"/>
                    </a:lnTo>
                    <a:lnTo>
                      <a:pt x="36" y="239"/>
                    </a:lnTo>
                    <a:lnTo>
                      <a:pt x="40" y="237"/>
                    </a:lnTo>
                    <a:lnTo>
                      <a:pt x="44" y="235"/>
                    </a:lnTo>
                    <a:lnTo>
                      <a:pt x="40" y="235"/>
                    </a:lnTo>
                    <a:lnTo>
                      <a:pt x="36" y="235"/>
                    </a:lnTo>
                    <a:lnTo>
                      <a:pt x="32" y="237"/>
                    </a:lnTo>
                    <a:lnTo>
                      <a:pt x="30" y="237"/>
                    </a:lnTo>
                    <a:lnTo>
                      <a:pt x="27" y="237"/>
                    </a:lnTo>
                    <a:lnTo>
                      <a:pt x="17" y="233"/>
                    </a:lnTo>
                    <a:lnTo>
                      <a:pt x="17" y="231"/>
                    </a:lnTo>
                    <a:lnTo>
                      <a:pt x="13" y="231"/>
                    </a:lnTo>
                    <a:lnTo>
                      <a:pt x="11" y="231"/>
                    </a:lnTo>
                    <a:lnTo>
                      <a:pt x="9" y="230"/>
                    </a:lnTo>
                    <a:lnTo>
                      <a:pt x="6" y="228"/>
                    </a:lnTo>
                    <a:lnTo>
                      <a:pt x="2" y="226"/>
                    </a:lnTo>
                    <a:lnTo>
                      <a:pt x="2" y="224"/>
                    </a:lnTo>
                    <a:lnTo>
                      <a:pt x="0" y="224"/>
                    </a:lnTo>
                    <a:lnTo>
                      <a:pt x="0" y="222"/>
                    </a:lnTo>
                    <a:lnTo>
                      <a:pt x="0" y="222"/>
                    </a:lnTo>
                    <a:lnTo>
                      <a:pt x="2" y="220"/>
                    </a:lnTo>
                    <a:lnTo>
                      <a:pt x="4" y="220"/>
                    </a:lnTo>
                    <a:lnTo>
                      <a:pt x="4" y="218"/>
                    </a:lnTo>
                    <a:lnTo>
                      <a:pt x="2" y="218"/>
                    </a:lnTo>
                    <a:lnTo>
                      <a:pt x="2" y="216"/>
                    </a:lnTo>
                    <a:lnTo>
                      <a:pt x="2" y="216"/>
                    </a:lnTo>
                    <a:lnTo>
                      <a:pt x="2" y="214"/>
                    </a:lnTo>
                    <a:lnTo>
                      <a:pt x="4" y="214"/>
                    </a:lnTo>
                    <a:lnTo>
                      <a:pt x="4" y="212"/>
                    </a:lnTo>
                    <a:lnTo>
                      <a:pt x="6" y="212"/>
                    </a:lnTo>
                    <a:lnTo>
                      <a:pt x="11" y="211"/>
                    </a:lnTo>
                    <a:lnTo>
                      <a:pt x="17" y="209"/>
                    </a:lnTo>
                    <a:lnTo>
                      <a:pt x="21" y="207"/>
                    </a:lnTo>
                    <a:lnTo>
                      <a:pt x="27" y="207"/>
                    </a:lnTo>
                    <a:lnTo>
                      <a:pt x="30" y="207"/>
                    </a:lnTo>
                    <a:lnTo>
                      <a:pt x="32" y="207"/>
                    </a:lnTo>
                    <a:lnTo>
                      <a:pt x="42" y="203"/>
                    </a:lnTo>
                    <a:lnTo>
                      <a:pt x="61" y="199"/>
                    </a:lnTo>
                    <a:lnTo>
                      <a:pt x="61" y="197"/>
                    </a:lnTo>
                    <a:lnTo>
                      <a:pt x="61" y="195"/>
                    </a:lnTo>
                    <a:lnTo>
                      <a:pt x="66" y="194"/>
                    </a:lnTo>
                    <a:lnTo>
                      <a:pt x="87" y="190"/>
                    </a:lnTo>
                    <a:lnTo>
                      <a:pt x="91" y="188"/>
                    </a:lnTo>
                    <a:lnTo>
                      <a:pt x="97" y="188"/>
                    </a:lnTo>
                    <a:lnTo>
                      <a:pt x="104" y="190"/>
                    </a:lnTo>
                    <a:lnTo>
                      <a:pt x="106" y="190"/>
                    </a:lnTo>
                    <a:lnTo>
                      <a:pt x="110" y="190"/>
                    </a:lnTo>
                    <a:lnTo>
                      <a:pt x="114" y="186"/>
                    </a:lnTo>
                    <a:lnTo>
                      <a:pt x="117" y="180"/>
                    </a:lnTo>
                    <a:lnTo>
                      <a:pt x="121" y="175"/>
                    </a:lnTo>
                    <a:lnTo>
                      <a:pt x="123" y="169"/>
                    </a:lnTo>
                    <a:lnTo>
                      <a:pt x="127" y="159"/>
                    </a:lnTo>
                    <a:lnTo>
                      <a:pt x="127" y="156"/>
                    </a:lnTo>
                    <a:lnTo>
                      <a:pt x="129" y="154"/>
                    </a:lnTo>
                    <a:lnTo>
                      <a:pt x="133" y="152"/>
                    </a:lnTo>
                    <a:lnTo>
                      <a:pt x="138" y="150"/>
                    </a:lnTo>
                    <a:lnTo>
                      <a:pt x="135" y="148"/>
                    </a:lnTo>
                    <a:lnTo>
                      <a:pt x="131" y="150"/>
                    </a:lnTo>
                    <a:lnTo>
                      <a:pt x="129" y="150"/>
                    </a:lnTo>
                    <a:lnTo>
                      <a:pt x="125" y="152"/>
                    </a:lnTo>
                    <a:lnTo>
                      <a:pt x="119" y="152"/>
                    </a:lnTo>
                    <a:lnTo>
                      <a:pt x="117" y="152"/>
                    </a:lnTo>
                    <a:lnTo>
                      <a:pt x="114" y="154"/>
                    </a:lnTo>
                    <a:lnTo>
                      <a:pt x="112" y="154"/>
                    </a:lnTo>
                    <a:lnTo>
                      <a:pt x="110" y="154"/>
                    </a:lnTo>
                    <a:lnTo>
                      <a:pt x="108" y="154"/>
                    </a:lnTo>
                    <a:lnTo>
                      <a:pt x="104" y="152"/>
                    </a:lnTo>
                    <a:lnTo>
                      <a:pt x="102" y="152"/>
                    </a:lnTo>
                    <a:lnTo>
                      <a:pt x="102" y="152"/>
                    </a:lnTo>
                    <a:lnTo>
                      <a:pt x="99" y="152"/>
                    </a:lnTo>
                    <a:lnTo>
                      <a:pt x="97" y="152"/>
                    </a:lnTo>
                    <a:lnTo>
                      <a:pt x="93" y="150"/>
                    </a:lnTo>
                    <a:lnTo>
                      <a:pt x="91" y="148"/>
                    </a:lnTo>
                    <a:lnTo>
                      <a:pt x="89" y="146"/>
                    </a:lnTo>
                    <a:lnTo>
                      <a:pt x="89" y="144"/>
                    </a:lnTo>
                    <a:lnTo>
                      <a:pt x="91" y="137"/>
                    </a:lnTo>
                    <a:lnTo>
                      <a:pt x="97" y="133"/>
                    </a:lnTo>
                    <a:lnTo>
                      <a:pt x="104" y="129"/>
                    </a:lnTo>
                    <a:lnTo>
                      <a:pt x="114" y="127"/>
                    </a:lnTo>
                    <a:lnTo>
                      <a:pt x="116" y="125"/>
                    </a:lnTo>
                    <a:lnTo>
                      <a:pt x="123" y="121"/>
                    </a:lnTo>
                    <a:lnTo>
                      <a:pt x="129" y="114"/>
                    </a:lnTo>
                    <a:lnTo>
                      <a:pt x="133" y="112"/>
                    </a:lnTo>
                    <a:lnTo>
                      <a:pt x="135" y="112"/>
                    </a:lnTo>
                    <a:lnTo>
                      <a:pt x="138" y="110"/>
                    </a:lnTo>
                    <a:lnTo>
                      <a:pt x="142" y="110"/>
                    </a:lnTo>
                    <a:lnTo>
                      <a:pt x="146" y="110"/>
                    </a:lnTo>
                    <a:lnTo>
                      <a:pt x="150" y="112"/>
                    </a:lnTo>
                    <a:lnTo>
                      <a:pt x="154" y="116"/>
                    </a:lnTo>
                    <a:lnTo>
                      <a:pt x="155" y="118"/>
                    </a:lnTo>
                    <a:lnTo>
                      <a:pt x="154" y="114"/>
                    </a:lnTo>
                    <a:lnTo>
                      <a:pt x="154" y="108"/>
                    </a:lnTo>
                    <a:lnTo>
                      <a:pt x="154" y="104"/>
                    </a:lnTo>
                    <a:lnTo>
                      <a:pt x="157" y="101"/>
                    </a:lnTo>
                    <a:lnTo>
                      <a:pt x="161" y="101"/>
                    </a:lnTo>
                    <a:lnTo>
                      <a:pt x="165" y="101"/>
                    </a:lnTo>
                    <a:lnTo>
                      <a:pt x="169" y="102"/>
                    </a:lnTo>
                    <a:lnTo>
                      <a:pt x="172" y="104"/>
                    </a:lnTo>
                    <a:lnTo>
                      <a:pt x="178" y="106"/>
                    </a:lnTo>
                    <a:lnTo>
                      <a:pt x="180" y="106"/>
                    </a:lnTo>
                    <a:lnTo>
                      <a:pt x="184" y="102"/>
                    </a:lnTo>
                    <a:lnTo>
                      <a:pt x="186" y="99"/>
                    </a:lnTo>
                    <a:lnTo>
                      <a:pt x="186" y="95"/>
                    </a:lnTo>
                    <a:lnTo>
                      <a:pt x="188" y="91"/>
                    </a:lnTo>
                    <a:lnTo>
                      <a:pt x="188" y="87"/>
                    </a:lnTo>
                    <a:lnTo>
                      <a:pt x="186" y="82"/>
                    </a:lnTo>
                    <a:lnTo>
                      <a:pt x="186" y="74"/>
                    </a:lnTo>
                    <a:lnTo>
                      <a:pt x="186" y="72"/>
                    </a:lnTo>
                    <a:lnTo>
                      <a:pt x="188" y="68"/>
                    </a:lnTo>
                    <a:lnTo>
                      <a:pt x="191" y="66"/>
                    </a:lnTo>
                    <a:lnTo>
                      <a:pt x="195" y="65"/>
                    </a:lnTo>
                    <a:lnTo>
                      <a:pt x="199" y="63"/>
                    </a:lnTo>
                    <a:lnTo>
                      <a:pt x="203" y="63"/>
                    </a:lnTo>
                    <a:lnTo>
                      <a:pt x="210" y="63"/>
                    </a:lnTo>
                    <a:lnTo>
                      <a:pt x="218" y="66"/>
                    </a:lnTo>
                    <a:lnTo>
                      <a:pt x="231" y="76"/>
                    </a:lnTo>
                    <a:lnTo>
                      <a:pt x="235" y="78"/>
                    </a:lnTo>
                    <a:lnTo>
                      <a:pt x="243" y="80"/>
                    </a:lnTo>
                    <a:lnTo>
                      <a:pt x="244" y="82"/>
                    </a:lnTo>
                    <a:lnTo>
                      <a:pt x="252" y="89"/>
                    </a:lnTo>
                    <a:lnTo>
                      <a:pt x="256" y="91"/>
                    </a:lnTo>
                    <a:lnTo>
                      <a:pt x="260" y="93"/>
                    </a:lnTo>
                    <a:lnTo>
                      <a:pt x="254" y="85"/>
                    </a:lnTo>
                    <a:lnTo>
                      <a:pt x="246" y="80"/>
                    </a:lnTo>
                    <a:lnTo>
                      <a:pt x="231" y="70"/>
                    </a:lnTo>
                    <a:lnTo>
                      <a:pt x="226" y="65"/>
                    </a:lnTo>
                    <a:lnTo>
                      <a:pt x="224" y="63"/>
                    </a:lnTo>
                    <a:lnTo>
                      <a:pt x="218" y="61"/>
                    </a:lnTo>
                    <a:lnTo>
                      <a:pt x="216" y="61"/>
                    </a:lnTo>
                    <a:lnTo>
                      <a:pt x="218" y="59"/>
                    </a:lnTo>
                    <a:lnTo>
                      <a:pt x="222" y="57"/>
                    </a:lnTo>
                    <a:lnTo>
                      <a:pt x="229" y="55"/>
                    </a:lnTo>
                    <a:lnTo>
                      <a:pt x="273" y="49"/>
                    </a:lnTo>
                    <a:lnTo>
                      <a:pt x="280" y="47"/>
                    </a:lnTo>
                    <a:lnTo>
                      <a:pt x="288" y="46"/>
                    </a:lnTo>
                    <a:lnTo>
                      <a:pt x="298" y="47"/>
                    </a:lnTo>
                    <a:lnTo>
                      <a:pt x="301" y="49"/>
                    </a:lnTo>
                    <a:lnTo>
                      <a:pt x="303" y="51"/>
                    </a:lnTo>
                    <a:lnTo>
                      <a:pt x="307" y="53"/>
                    </a:lnTo>
                    <a:lnTo>
                      <a:pt x="307" y="57"/>
                    </a:lnTo>
                    <a:lnTo>
                      <a:pt x="307" y="63"/>
                    </a:lnTo>
                    <a:lnTo>
                      <a:pt x="307" y="66"/>
                    </a:lnTo>
                    <a:lnTo>
                      <a:pt x="307" y="72"/>
                    </a:lnTo>
                    <a:lnTo>
                      <a:pt x="307" y="76"/>
                    </a:lnTo>
                    <a:lnTo>
                      <a:pt x="311" y="72"/>
                    </a:lnTo>
                    <a:lnTo>
                      <a:pt x="315" y="68"/>
                    </a:lnTo>
                    <a:lnTo>
                      <a:pt x="317" y="63"/>
                    </a:lnTo>
                    <a:lnTo>
                      <a:pt x="317" y="57"/>
                    </a:lnTo>
                    <a:lnTo>
                      <a:pt x="315" y="51"/>
                    </a:lnTo>
                    <a:lnTo>
                      <a:pt x="315" y="49"/>
                    </a:lnTo>
                    <a:lnTo>
                      <a:pt x="317" y="47"/>
                    </a:lnTo>
                    <a:lnTo>
                      <a:pt x="318" y="46"/>
                    </a:lnTo>
                    <a:lnTo>
                      <a:pt x="322" y="47"/>
                    </a:lnTo>
                    <a:lnTo>
                      <a:pt x="337" y="57"/>
                    </a:lnTo>
                    <a:lnTo>
                      <a:pt x="343" y="59"/>
                    </a:lnTo>
                    <a:lnTo>
                      <a:pt x="343" y="59"/>
                    </a:lnTo>
                    <a:lnTo>
                      <a:pt x="345" y="61"/>
                    </a:lnTo>
                    <a:lnTo>
                      <a:pt x="349" y="63"/>
                    </a:lnTo>
                    <a:lnTo>
                      <a:pt x="349" y="65"/>
                    </a:lnTo>
                    <a:lnTo>
                      <a:pt x="353" y="65"/>
                    </a:lnTo>
                    <a:lnTo>
                      <a:pt x="360" y="65"/>
                    </a:lnTo>
                    <a:lnTo>
                      <a:pt x="366" y="65"/>
                    </a:lnTo>
                    <a:lnTo>
                      <a:pt x="370" y="65"/>
                    </a:lnTo>
                    <a:lnTo>
                      <a:pt x="371" y="63"/>
                    </a:lnTo>
                    <a:lnTo>
                      <a:pt x="366" y="59"/>
                    </a:lnTo>
                    <a:lnTo>
                      <a:pt x="358" y="55"/>
                    </a:lnTo>
                    <a:lnTo>
                      <a:pt x="353" y="49"/>
                    </a:lnTo>
                    <a:lnTo>
                      <a:pt x="349" y="42"/>
                    </a:lnTo>
                    <a:lnTo>
                      <a:pt x="356" y="42"/>
                    </a:lnTo>
                    <a:lnTo>
                      <a:pt x="366" y="42"/>
                    </a:lnTo>
                    <a:lnTo>
                      <a:pt x="375" y="42"/>
                    </a:lnTo>
                    <a:lnTo>
                      <a:pt x="383" y="44"/>
                    </a:lnTo>
                    <a:lnTo>
                      <a:pt x="419" y="55"/>
                    </a:lnTo>
                    <a:lnTo>
                      <a:pt x="440" y="66"/>
                    </a:lnTo>
                    <a:lnTo>
                      <a:pt x="447" y="68"/>
                    </a:lnTo>
                    <a:lnTo>
                      <a:pt x="449" y="68"/>
                    </a:lnTo>
                    <a:lnTo>
                      <a:pt x="451" y="66"/>
                    </a:lnTo>
                    <a:lnTo>
                      <a:pt x="451" y="65"/>
                    </a:lnTo>
                    <a:lnTo>
                      <a:pt x="451" y="59"/>
                    </a:lnTo>
                    <a:lnTo>
                      <a:pt x="451" y="57"/>
                    </a:lnTo>
                    <a:lnTo>
                      <a:pt x="451" y="55"/>
                    </a:lnTo>
                    <a:lnTo>
                      <a:pt x="451" y="53"/>
                    </a:lnTo>
                    <a:lnTo>
                      <a:pt x="451" y="51"/>
                    </a:lnTo>
                    <a:lnTo>
                      <a:pt x="453" y="49"/>
                    </a:lnTo>
                    <a:lnTo>
                      <a:pt x="455" y="47"/>
                    </a:lnTo>
                    <a:lnTo>
                      <a:pt x="457" y="46"/>
                    </a:lnTo>
                    <a:lnTo>
                      <a:pt x="455" y="42"/>
                    </a:lnTo>
                    <a:lnTo>
                      <a:pt x="453" y="42"/>
                    </a:lnTo>
                    <a:lnTo>
                      <a:pt x="438" y="32"/>
                    </a:lnTo>
                    <a:lnTo>
                      <a:pt x="436" y="30"/>
                    </a:lnTo>
                    <a:lnTo>
                      <a:pt x="440" y="28"/>
                    </a:lnTo>
                    <a:lnTo>
                      <a:pt x="451" y="28"/>
                    </a:lnTo>
                    <a:lnTo>
                      <a:pt x="481" y="30"/>
                    </a:lnTo>
                    <a:lnTo>
                      <a:pt x="485" y="30"/>
                    </a:lnTo>
                    <a:lnTo>
                      <a:pt x="493" y="32"/>
                    </a:lnTo>
                    <a:lnTo>
                      <a:pt x="497" y="32"/>
                    </a:lnTo>
                    <a:lnTo>
                      <a:pt x="498" y="32"/>
                    </a:lnTo>
                    <a:lnTo>
                      <a:pt x="502" y="30"/>
                    </a:lnTo>
                    <a:lnTo>
                      <a:pt x="502" y="30"/>
                    </a:lnTo>
                    <a:lnTo>
                      <a:pt x="500" y="28"/>
                    </a:lnTo>
                    <a:lnTo>
                      <a:pt x="497" y="27"/>
                    </a:lnTo>
                    <a:lnTo>
                      <a:pt x="445" y="25"/>
                    </a:lnTo>
                    <a:lnTo>
                      <a:pt x="430" y="25"/>
                    </a:lnTo>
                    <a:lnTo>
                      <a:pt x="428" y="25"/>
                    </a:lnTo>
                    <a:lnTo>
                      <a:pt x="425" y="23"/>
                    </a:lnTo>
                    <a:lnTo>
                      <a:pt x="421" y="21"/>
                    </a:lnTo>
                    <a:lnTo>
                      <a:pt x="423" y="19"/>
                    </a:lnTo>
                    <a:lnTo>
                      <a:pt x="425" y="17"/>
                    </a:lnTo>
                    <a:lnTo>
                      <a:pt x="426" y="17"/>
                    </a:lnTo>
                    <a:lnTo>
                      <a:pt x="430" y="17"/>
                    </a:lnTo>
                    <a:lnTo>
                      <a:pt x="436" y="19"/>
                    </a:lnTo>
                    <a:lnTo>
                      <a:pt x="440" y="17"/>
                    </a:lnTo>
                    <a:lnTo>
                      <a:pt x="442" y="17"/>
                    </a:lnTo>
                    <a:lnTo>
                      <a:pt x="447" y="15"/>
                    </a:lnTo>
                    <a:lnTo>
                      <a:pt x="449" y="15"/>
                    </a:lnTo>
                    <a:lnTo>
                      <a:pt x="459" y="13"/>
                    </a:lnTo>
                    <a:lnTo>
                      <a:pt x="474" y="11"/>
                    </a:lnTo>
                    <a:lnTo>
                      <a:pt x="480" y="10"/>
                    </a:lnTo>
                    <a:lnTo>
                      <a:pt x="485" y="11"/>
                    </a:lnTo>
                    <a:lnTo>
                      <a:pt x="498" y="15"/>
                    </a:lnTo>
                    <a:lnTo>
                      <a:pt x="502" y="15"/>
                    </a:lnTo>
                    <a:lnTo>
                      <a:pt x="506" y="13"/>
                    </a:lnTo>
                    <a:lnTo>
                      <a:pt x="514" y="10"/>
                    </a:lnTo>
                    <a:lnTo>
                      <a:pt x="519" y="10"/>
                    </a:lnTo>
                    <a:lnTo>
                      <a:pt x="523" y="10"/>
                    </a:lnTo>
                    <a:lnTo>
                      <a:pt x="542" y="13"/>
                    </a:lnTo>
                    <a:lnTo>
                      <a:pt x="544" y="13"/>
                    </a:lnTo>
                    <a:lnTo>
                      <a:pt x="548" y="17"/>
                    </a:lnTo>
                    <a:lnTo>
                      <a:pt x="552" y="19"/>
                    </a:lnTo>
                    <a:lnTo>
                      <a:pt x="553" y="19"/>
                    </a:lnTo>
                    <a:lnTo>
                      <a:pt x="553" y="19"/>
                    </a:lnTo>
                    <a:lnTo>
                      <a:pt x="555" y="19"/>
                    </a:lnTo>
                    <a:lnTo>
                      <a:pt x="557" y="17"/>
                    </a:lnTo>
                    <a:lnTo>
                      <a:pt x="557" y="15"/>
                    </a:lnTo>
                    <a:lnTo>
                      <a:pt x="557" y="13"/>
                    </a:lnTo>
                    <a:lnTo>
                      <a:pt x="555" y="13"/>
                    </a:lnTo>
                    <a:lnTo>
                      <a:pt x="553" y="11"/>
                    </a:lnTo>
                    <a:lnTo>
                      <a:pt x="550" y="11"/>
                    </a:lnTo>
                    <a:lnTo>
                      <a:pt x="546" y="10"/>
                    </a:lnTo>
                    <a:lnTo>
                      <a:pt x="544" y="8"/>
                    </a:lnTo>
                    <a:lnTo>
                      <a:pt x="546" y="8"/>
                    </a:lnTo>
                    <a:lnTo>
                      <a:pt x="548" y="6"/>
                    </a:lnTo>
                    <a:lnTo>
                      <a:pt x="552" y="6"/>
                    </a:lnTo>
                    <a:lnTo>
                      <a:pt x="553" y="6"/>
                    </a:lnTo>
                    <a:lnTo>
                      <a:pt x="555" y="6"/>
                    </a:lnTo>
                    <a:lnTo>
                      <a:pt x="559" y="4"/>
                    </a:lnTo>
                    <a:lnTo>
                      <a:pt x="561" y="4"/>
                    </a:lnTo>
                    <a:lnTo>
                      <a:pt x="565" y="4"/>
                    </a:lnTo>
                    <a:lnTo>
                      <a:pt x="569" y="4"/>
                    </a:lnTo>
                    <a:lnTo>
                      <a:pt x="572" y="4"/>
                    </a:lnTo>
                    <a:lnTo>
                      <a:pt x="576" y="4"/>
                    </a:lnTo>
                    <a:lnTo>
                      <a:pt x="580" y="4"/>
                    </a:lnTo>
                    <a:lnTo>
                      <a:pt x="586" y="2"/>
                    </a:lnTo>
                    <a:lnTo>
                      <a:pt x="597" y="2"/>
                    </a:lnTo>
                    <a:lnTo>
                      <a:pt x="607" y="2"/>
                    </a:lnTo>
                    <a:lnTo>
                      <a:pt x="620" y="4"/>
                    </a:lnTo>
                    <a:lnTo>
                      <a:pt x="624" y="4"/>
                    </a:lnTo>
                    <a:lnTo>
                      <a:pt x="637" y="2"/>
                    </a:lnTo>
                    <a:lnTo>
                      <a:pt x="646" y="0"/>
                    </a:lnTo>
                    <a:lnTo>
                      <a:pt x="747" y="10"/>
                    </a:lnTo>
                    <a:lnTo>
                      <a:pt x="752" y="10"/>
                    </a:lnTo>
                    <a:lnTo>
                      <a:pt x="745" y="11"/>
                    </a:lnTo>
                    <a:lnTo>
                      <a:pt x="654" y="15"/>
                    </a:lnTo>
                    <a:lnTo>
                      <a:pt x="654" y="17"/>
                    </a:lnTo>
                    <a:lnTo>
                      <a:pt x="652" y="19"/>
                    </a:lnTo>
                    <a:lnTo>
                      <a:pt x="656" y="21"/>
                    </a:lnTo>
                    <a:lnTo>
                      <a:pt x="661" y="19"/>
                    </a:lnTo>
                    <a:lnTo>
                      <a:pt x="671" y="17"/>
                    </a:lnTo>
                    <a:lnTo>
                      <a:pt x="680" y="15"/>
                    </a:lnTo>
                    <a:lnTo>
                      <a:pt x="690" y="15"/>
                    </a:lnTo>
                    <a:lnTo>
                      <a:pt x="718" y="17"/>
                    </a:lnTo>
                    <a:lnTo>
                      <a:pt x="749" y="15"/>
                    </a:lnTo>
                    <a:lnTo>
                      <a:pt x="760" y="13"/>
                    </a:lnTo>
                    <a:lnTo>
                      <a:pt x="762" y="13"/>
                    </a:lnTo>
                    <a:lnTo>
                      <a:pt x="764" y="13"/>
                    </a:lnTo>
                    <a:lnTo>
                      <a:pt x="764" y="15"/>
                    </a:lnTo>
                    <a:lnTo>
                      <a:pt x="770" y="21"/>
                    </a:lnTo>
                    <a:lnTo>
                      <a:pt x="773" y="23"/>
                    </a:lnTo>
                    <a:lnTo>
                      <a:pt x="773" y="25"/>
                    </a:lnTo>
                    <a:lnTo>
                      <a:pt x="775" y="25"/>
                    </a:lnTo>
                    <a:lnTo>
                      <a:pt x="777" y="23"/>
                    </a:lnTo>
                    <a:lnTo>
                      <a:pt x="779" y="23"/>
                    </a:lnTo>
                    <a:lnTo>
                      <a:pt x="781" y="25"/>
                    </a:lnTo>
                    <a:lnTo>
                      <a:pt x="785" y="27"/>
                    </a:lnTo>
                    <a:lnTo>
                      <a:pt x="787" y="27"/>
                    </a:lnTo>
                    <a:lnTo>
                      <a:pt x="796" y="27"/>
                    </a:lnTo>
                    <a:lnTo>
                      <a:pt x="806" y="28"/>
                    </a:lnTo>
                    <a:lnTo>
                      <a:pt x="809" y="28"/>
                    </a:lnTo>
                    <a:lnTo>
                      <a:pt x="815" y="30"/>
                    </a:lnTo>
                    <a:lnTo>
                      <a:pt x="817" y="32"/>
                    </a:lnTo>
                    <a:lnTo>
                      <a:pt x="819" y="32"/>
                    </a:lnTo>
                    <a:lnTo>
                      <a:pt x="821" y="34"/>
                    </a:lnTo>
                    <a:lnTo>
                      <a:pt x="821" y="38"/>
                    </a:lnTo>
                    <a:lnTo>
                      <a:pt x="819" y="40"/>
                    </a:lnTo>
                    <a:lnTo>
                      <a:pt x="817" y="40"/>
                    </a:lnTo>
                    <a:lnTo>
                      <a:pt x="809" y="44"/>
                    </a:lnTo>
                    <a:lnTo>
                      <a:pt x="800" y="46"/>
                    </a:lnTo>
                    <a:lnTo>
                      <a:pt x="787" y="47"/>
                    </a:lnTo>
                    <a:lnTo>
                      <a:pt x="696" y="53"/>
                    </a:lnTo>
                    <a:lnTo>
                      <a:pt x="692" y="53"/>
                    </a:lnTo>
                    <a:lnTo>
                      <a:pt x="688" y="55"/>
                    </a:lnTo>
                    <a:lnTo>
                      <a:pt x="686" y="57"/>
                    </a:lnTo>
                    <a:lnTo>
                      <a:pt x="688" y="61"/>
                    </a:lnTo>
                    <a:lnTo>
                      <a:pt x="692" y="63"/>
                    </a:lnTo>
                    <a:lnTo>
                      <a:pt x="696" y="63"/>
                    </a:lnTo>
                    <a:lnTo>
                      <a:pt x="707" y="59"/>
                    </a:lnTo>
                    <a:lnTo>
                      <a:pt x="718" y="57"/>
                    </a:lnTo>
                    <a:lnTo>
                      <a:pt x="730" y="57"/>
                    </a:lnTo>
                    <a:lnTo>
                      <a:pt x="758" y="59"/>
                    </a:lnTo>
                    <a:lnTo>
                      <a:pt x="762" y="61"/>
                    </a:lnTo>
                    <a:lnTo>
                      <a:pt x="766" y="63"/>
                    </a:lnTo>
                    <a:lnTo>
                      <a:pt x="770" y="63"/>
                    </a:lnTo>
                    <a:lnTo>
                      <a:pt x="771" y="65"/>
                    </a:lnTo>
                    <a:lnTo>
                      <a:pt x="771" y="66"/>
                    </a:lnTo>
                    <a:lnTo>
                      <a:pt x="773" y="68"/>
                    </a:lnTo>
                    <a:lnTo>
                      <a:pt x="775" y="70"/>
                    </a:lnTo>
                    <a:lnTo>
                      <a:pt x="775" y="72"/>
                    </a:lnTo>
                    <a:lnTo>
                      <a:pt x="777" y="72"/>
                    </a:lnTo>
                    <a:lnTo>
                      <a:pt x="779" y="72"/>
                    </a:lnTo>
                    <a:lnTo>
                      <a:pt x="781" y="72"/>
                    </a:lnTo>
                    <a:lnTo>
                      <a:pt x="785" y="72"/>
                    </a:lnTo>
                    <a:lnTo>
                      <a:pt x="787" y="70"/>
                    </a:lnTo>
                    <a:lnTo>
                      <a:pt x="788" y="70"/>
                    </a:lnTo>
                    <a:lnTo>
                      <a:pt x="790" y="68"/>
                    </a:lnTo>
                    <a:lnTo>
                      <a:pt x="790" y="66"/>
                    </a:lnTo>
                    <a:lnTo>
                      <a:pt x="792" y="65"/>
                    </a:lnTo>
                    <a:lnTo>
                      <a:pt x="792" y="63"/>
                    </a:lnTo>
                    <a:lnTo>
                      <a:pt x="796" y="59"/>
                    </a:lnTo>
                    <a:lnTo>
                      <a:pt x="800" y="57"/>
                    </a:lnTo>
                    <a:lnTo>
                      <a:pt x="817" y="57"/>
                    </a:lnTo>
                    <a:lnTo>
                      <a:pt x="823" y="57"/>
                    </a:lnTo>
                    <a:lnTo>
                      <a:pt x="826" y="61"/>
                    </a:lnTo>
                    <a:lnTo>
                      <a:pt x="828" y="68"/>
                    </a:lnTo>
                    <a:lnTo>
                      <a:pt x="824" y="80"/>
                    </a:lnTo>
                    <a:lnTo>
                      <a:pt x="821" y="87"/>
                    </a:lnTo>
                    <a:lnTo>
                      <a:pt x="815" y="95"/>
                    </a:lnTo>
                    <a:lnTo>
                      <a:pt x="796" y="116"/>
                    </a:lnTo>
                    <a:lnTo>
                      <a:pt x="794" y="120"/>
                    </a:lnTo>
                    <a:lnTo>
                      <a:pt x="794" y="121"/>
                    </a:lnTo>
                    <a:lnTo>
                      <a:pt x="796" y="121"/>
                    </a:lnTo>
                    <a:lnTo>
                      <a:pt x="798" y="120"/>
                    </a:lnTo>
                    <a:lnTo>
                      <a:pt x="798" y="118"/>
                    </a:lnTo>
                    <a:lnTo>
                      <a:pt x="800" y="116"/>
                    </a:lnTo>
                    <a:lnTo>
                      <a:pt x="802" y="116"/>
                    </a:lnTo>
                    <a:lnTo>
                      <a:pt x="809" y="112"/>
                    </a:lnTo>
                    <a:lnTo>
                      <a:pt x="813" y="110"/>
                    </a:lnTo>
                    <a:lnTo>
                      <a:pt x="821" y="104"/>
                    </a:lnTo>
                    <a:lnTo>
                      <a:pt x="828" y="99"/>
                    </a:lnTo>
                    <a:lnTo>
                      <a:pt x="832" y="95"/>
                    </a:lnTo>
                    <a:lnTo>
                      <a:pt x="843" y="82"/>
                    </a:lnTo>
                    <a:lnTo>
                      <a:pt x="847" y="78"/>
                    </a:lnTo>
                    <a:lnTo>
                      <a:pt x="853" y="76"/>
                    </a:lnTo>
                    <a:lnTo>
                      <a:pt x="857" y="76"/>
                    </a:lnTo>
                    <a:lnTo>
                      <a:pt x="857" y="78"/>
                    </a:lnTo>
                    <a:lnTo>
                      <a:pt x="857" y="80"/>
                    </a:lnTo>
                    <a:lnTo>
                      <a:pt x="859" y="83"/>
                    </a:lnTo>
                    <a:lnTo>
                      <a:pt x="860" y="83"/>
                    </a:lnTo>
                    <a:lnTo>
                      <a:pt x="862" y="83"/>
                    </a:lnTo>
                    <a:lnTo>
                      <a:pt x="870" y="85"/>
                    </a:lnTo>
                    <a:lnTo>
                      <a:pt x="883" y="89"/>
                    </a:lnTo>
                    <a:lnTo>
                      <a:pt x="885" y="89"/>
                    </a:lnTo>
                    <a:lnTo>
                      <a:pt x="887" y="89"/>
                    </a:lnTo>
                    <a:lnTo>
                      <a:pt x="889" y="87"/>
                    </a:lnTo>
                    <a:lnTo>
                      <a:pt x="891" y="85"/>
                    </a:lnTo>
                    <a:lnTo>
                      <a:pt x="895" y="82"/>
                    </a:lnTo>
                    <a:lnTo>
                      <a:pt x="902" y="74"/>
                    </a:lnTo>
                    <a:lnTo>
                      <a:pt x="906" y="70"/>
                    </a:lnTo>
                    <a:lnTo>
                      <a:pt x="910" y="68"/>
                    </a:lnTo>
                    <a:lnTo>
                      <a:pt x="919" y="68"/>
                    </a:lnTo>
                    <a:lnTo>
                      <a:pt x="929" y="66"/>
                    </a:lnTo>
                    <a:lnTo>
                      <a:pt x="938" y="68"/>
                    </a:lnTo>
                    <a:lnTo>
                      <a:pt x="967" y="74"/>
                    </a:lnTo>
                    <a:lnTo>
                      <a:pt x="970" y="76"/>
                    </a:lnTo>
                    <a:lnTo>
                      <a:pt x="978" y="82"/>
                    </a:lnTo>
                    <a:lnTo>
                      <a:pt x="982" y="85"/>
                    </a:lnTo>
                    <a:lnTo>
                      <a:pt x="980" y="87"/>
                    </a:lnTo>
                    <a:lnTo>
                      <a:pt x="978" y="91"/>
                    </a:lnTo>
                    <a:lnTo>
                      <a:pt x="970" y="95"/>
                    </a:lnTo>
                    <a:lnTo>
                      <a:pt x="963" y="101"/>
                    </a:lnTo>
                    <a:lnTo>
                      <a:pt x="955" y="108"/>
                    </a:lnTo>
                    <a:lnTo>
                      <a:pt x="953" y="110"/>
                    </a:lnTo>
                    <a:lnTo>
                      <a:pt x="950" y="110"/>
                    </a:lnTo>
                    <a:lnTo>
                      <a:pt x="946" y="112"/>
                    </a:lnTo>
                    <a:lnTo>
                      <a:pt x="938" y="112"/>
                    </a:lnTo>
                    <a:lnTo>
                      <a:pt x="934" y="112"/>
                    </a:lnTo>
                    <a:lnTo>
                      <a:pt x="934" y="114"/>
                    </a:lnTo>
                    <a:lnTo>
                      <a:pt x="936" y="118"/>
                    </a:lnTo>
                    <a:lnTo>
                      <a:pt x="936" y="121"/>
                    </a:lnTo>
                    <a:lnTo>
                      <a:pt x="934" y="123"/>
                    </a:lnTo>
                    <a:lnTo>
                      <a:pt x="931" y="123"/>
                    </a:lnTo>
                    <a:lnTo>
                      <a:pt x="923" y="125"/>
                    </a:lnTo>
                    <a:lnTo>
                      <a:pt x="914" y="127"/>
                    </a:lnTo>
                    <a:lnTo>
                      <a:pt x="904" y="129"/>
                    </a:lnTo>
                    <a:lnTo>
                      <a:pt x="900" y="129"/>
                    </a:lnTo>
                    <a:lnTo>
                      <a:pt x="896" y="131"/>
                    </a:lnTo>
                    <a:lnTo>
                      <a:pt x="898" y="131"/>
                    </a:lnTo>
                    <a:lnTo>
                      <a:pt x="900" y="133"/>
                    </a:lnTo>
                    <a:lnTo>
                      <a:pt x="902" y="133"/>
                    </a:lnTo>
                    <a:lnTo>
                      <a:pt x="904" y="135"/>
                    </a:lnTo>
                    <a:lnTo>
                      <a:pt x="908" y="135"/>
                    </a:lnTo>
                    <a:lnTo>
                      <a:pt x="910" y="137"/>
                    </a:lnTo>
                    <a:lnTo>
                      <a:pt x="910" y="137"/>
                    </a:lnTo>
                    <a:lnTo>
                      <a:pt x="908" y="139"/>
                    </a:lnTo>
                    <a:lnTo>
                      <a:pt x="898" y="144"/>
                    </a:lnTo>
                    <a:lnTo>
                      <a:pt x="896" y="144"/>
                    </a:lnTo>
                    <a:lnTo>
                      <a:pt x="895" y="146"/>
                    </a:lnTo>
                    <a:lnTo>
                      <a:pt x="893" y="146"/>
                    </a:lnTo>
                    <a:lnTo>
                      <a:pt x="889" y="146"/>
                    </a:lnTo>
                    <a:lnTo>
                      <a:pt x="887" y="146"/>
                    </a:lnTo>
                    <a:lnTo>
                      <a:pt x="879" y="146"/>
                    </a:lnTo>
                    <a:lnTo>
                      <a:pt x="878" y="146"/>
                    </a:lnTo>
                    <a:lnTo>
                      <a:pt x="874" y="146"/>
                    </a:lnTo>
                    <a:lnTo>
                      <a:pt x="870" y="146"/>
                    </a:lnTo>
                    <a:lnTo>
                      <a:pt x="860" y="144"/>
                    </a:lnTo>
                    <a:lnTo>
                      <a:pt x="857" y="142"/>
                    </a:lnTo>
                    <a:lnTo>
                      <a:pt x="855" y="142"/>
                    </a:lnTo>
                    <a:lnTo>
                      <a:pt x="851" y="144"/>
                    </a:lnTo>
                    <a:lnTo>
                      <a:pt x="847" y="148"/>
                    </a:lnTo>
                    <a:lnTo>
                      <a:pt x="845" y="150"/>
                    </a:lnTo>
                    <a:lnTo>
                      <a:pt x="843" y="152"/>
                    </a:lnTo>
                    <a:lnTo>
                      <a:pt x="842" y="156"/>
                    </a:lnTo>
                    <a:lnTo>
                      <a:pt x="842" y="157"/>
                    </a:lnTo>
                    <a:lnTo>
                      <a:pt x="842" y="161"/>
                    </a:lnTo>
                    <a:lnTo>
                      <a:pt x="843" y="165"/>
                    </a:lnTo>
                    <a:lnTo>
                      <a:pt x="847" y="165"/>
                    </a:lnTo>
                    <a:lnTo>
                      <a:pt x="855" y="165"/>
                    </a:lnTo>
                    <a:lnTo>
                      <a:pt x="855" y="167"/>
                    </a:lnTo>
                    <a:lnTo>
                      <a:pt x="855" y="169"/>
                    </a:lnTo>
                    <a:lnTo>
                      <a:pt x="855" y="176"/>
                    </a:lnTo>
                    <a:lnTo>
                      <a:pt x="853" y="178"/>
                    </a:lnTo>
                    <a:lnTo>
                      <a:pt x="855" y="180"/>
                    </a:lnTo>
                    <a:lnTo>
                      <a:pt x="855" y="180"/>
                    </a:lnTo>
                    <a:lnTo>
                      <a:pt x="857" y="180"/>
                    </a:lnTo>
                    <a:lnTo>
                      <a:pt x="859" y="180"/>
                    </a:lnTo>
                    <a:lnTo>
                      <a:pt x="860" y="184"/>
                    </a:lnTo>
                    <a:lnTo>
                      <a:pt x="860" y="186"/>
                    </a:lnTo>
                    <a:lnTo>
                      <a:pt x="859" y="188"/>
                    </a:lnTo>
                    <a:lnTo>
                      <a:pt x="855" y="190"/>
                    </a:lnTo>
                    <a:lnTo>
                      <a:pt x="851" y="192"/>
                    </a:lnTo>
                    <a:lnTo>
                      <a:pt x="849" y="192"/>
                    </a:lnTo>
                    <a:lnTo>
                      <a:pt x="849" y="194"/>
                    </a:lnTo>
                    <a:lnTo>
                      <a:pt x="847" y="194"/>
                    </a:lnTo>
                    <a:lnTo>
                      <a:pt x="847" y="195"/>
                    </a:lnTo>
                    <a:lnTo>
                      <a:pt x="847" y="197"/>
                    </a:lnTo>
                    <a:lnTo>
                      <a:pt x="845" y="199"/>
                    </a:lnTo>
                    <a:lnTo>
                      <a:pt x="843" y="199"/>
                    </a:lnTo>
                    <a:lnTo>
                      <a:pt x="836" y="201"/>
                    </a:lnTo>
                    <a:lnTo>
                      <a:pt x="834" y="203"/>
                    </a:lnTo>
                    <a:lnTo>
                      <a:pt x="830" y="205"/>
                    </a:lnTo>
                    <a:lnTo>
                      <a:pt x="828" y="205"/>
                    </a:lnTo>
                    <a:lnTo>
                      <a:pt x="826" y="207"/>
                    </a:lnTo>
                    <a:lnTo>
                      <a:pt x="826" y="207"/>
                    </a:lnTo>
                    <a:lnTo>
                      <a:pt x="828" y="209"/>
                    </a:lnTo>
                    <a:lnTo>
                      <a:pt x="830" y="209"/>
                    </a:lnTo>
                    <a:lnTo>
                      <a:pt x="830" y="209"/>
                    </a:lnTo>
                    <a:lnTo>
                      <a:pt x="830" y="211"/>
                    </a:lnTo>
                    <a:lnTo>
                      <a:pt x="830" y="211"/>
                    </a:lnTo>
                    <a:lnTo>
                      <a:pt x="828" y="211"/>
                    </a:lnTo>
                    <a:lnTo>
                      <a:pt x="828" y="212"/>
                    </a:lnTo>
                    <a:lnTo>
                      <a:pt x="826" y="216"/>
                    </a:lnTo>
                    <a:lnTo>
                      <a:pt x="824" y="218"/>
                    </a:lnTo>
                    <a:lnTo>
                      <a:pt x="823" y="224"/>
                    </a:lnTo>
                    <a:lnTo>
                      <a:pt x="823" y="226"/>
                    </a:lnTo>
                    <a:lnTo>
                      <a:pt x="819" y="231"/>
                    </a:lnTo>
                    <a:lnTo>
                      <a:pt x="817" y="235"/>
                    </a:lnTo>
                    <a:lnTo>
                      <a:pt x="817" y="239"/>
                    </a:lnTo>
                    <a:lnTo>
                      <a:pt x="819" y="243"/>
                    </a:lnTo>
                    <a:lnTo>
                      <a:pt x="823" y="241"/>
                    </a:lnTo>
                    <a:lnTo>
                      <a:pt x="826" y="235"/>
                    </a:lnTo>
                    <a:lnTo>
                      <a:pt x="832" y="233"/>
                    </a:lnTo>
                    <a:lnTo>
                      <a:pt x="840" y="233"/>
                    </a:lnTo>
                    <a:lnTo>
                      <a:pt x="847" y="237"/>
                    </a:lnTo>
                    <a:lnTo>
                      <a:pt x="853" y="241"/>
                    </a:lnTo>
                    <a:lnTo>
                      <a:pt x="855" y="243"/>
                    </a:lnTo>
                    <a:lnTo>
                      <a:pt x="855" y="243"/>
                    </a:lnTo>
                    <a:lnTo>
                      <a:pt x="851" y="243"/>
                    </a:lnTo>
                    <a:lnTo>
                      <a:pt x="845" y="241"/>
                    </a:lnTo>
                    <a:lnTo>
                      <a:pt x="842" y="241"/>
                    </a:lnTo>
                    <a:lnTo>
                      <a:pt x="838" y="243"/>
                    </a:lnTo>
                    <a:lnTo>
                      <a:pt x="834" y="243"/>
                    </a:lnTo>
                    <a:lnTo>
                      <a:pt x="838" y="247"/>
                    </a:lnTo>
                    <a:lnTo>
                      <a:pt x="840" y="249"/>
                    </a:lnTo>
                    <a:lnTo>
                      <a:pt x="843" y="249"/>
                    </a:lnTo>
                    <a:lnTo>
                      <a:pt x="847" y="250"/>
                    </a:lnTo>
                    <a:lnTo>
                      <a:pt x="849" y="250"/>
                    </a:lnTo>
                    <a:lnTo>
                      <a:pt x="853" y="252"/>
                    </a:lnTo>
                    <a:lnTo>
                      <a:pt x="855" y="252"/>
                    </a:lnTo>
                    <a:lnTo>
                      <a:pt x="857" y="252"/>
                    </a:lnTo>
                    <a:lnTo>
                      <a:pt x="859" y="252"/>
                    </a:lnTo>
                    <a:lnTo>
                      <a:pt x="862" y="250"/>
                    </a:lnTo>
                    <a:lnTo>
                      <a:pt x="866" y="250"/>
                    </a:lnTo>
                    <a:lnTo>
                      <a:pt x="870" y="252"/>
                    </a:lnTo>
                    <a:lnTo>
                      <a:pt x="872" y="254"/>
                    </a:lnTo>
                    <a:lnTo>
                      <a:pt x="872" y="258"/>
                    </a:lnTo>
                    <a:lnTo>
                      <a:pt x="872" y="262"/>
                    </a:lnTo>
                    <a:lnTo>
                      <a:pt x="870" y="264"/>
                    </a:lnTo>
                    <a:lnTo>
                      <a:pt x="868" y="266"/>
                    </a:lnTo>
                    <a:lnTo>
                      <a:pt x="864" y="266"/>
                    </a:lnTo>
                    <a:lnTo>
                      <a:pt x="843" y="262"/>
                    </a:lnTo>
                    <a:lnTo>
                      <a:pt x="838" y="262"/>
                    </a:lnTo>
                    <a:lnTo>
                      <a:pt x="832" y="262"/>
                    </a:lnTo>
                    <a:lnTo>
                      <a:pt x="830" y="262"/>
                    </a:lnTo>
                    <a:lnTo>
                      <a:pt x="830" y="262"/>
                    </a:lnTo>
                    <a:lnTo>
                      <a:pt x="830" y="262"/>
                    </a:lnTo>
                    <a:lnTo>
                      <a:pt x="830" y="264"/>
                    </a:lnTo>
                    <a:lnTo>
                      <a:pt x="828" y="264"/>
                    </a:lnTo>
                    <a:lnTo>
                      <a:pt x="821" y="268"/>
                    </a:lnTo>
                    <a:lnTo>
                      <a:pt x="819" y="268"/>
                    </a:lnTo>
                    <a:lnTo>
                      <a:pt x="817" y="268"/>
                    </a:lnTo>
                    <a:lnTo>
                      <a:pt x="813" y="266"/>
                    </a:lnTo>
                    <a:lnTo>
                      <a:pt x="811" y="266"/>
                    </a:lnTo>
                    <a:lnTo>
                      <a:pt x="807" y="266"/>
                    </a:lnTo>
                    <a:lnTo>
                      <a:pt x="804" y="266"/>
                    </a:lnTo>
                    <a:lnTo>
                      <a:pt x="804" y="269"/>
                    </a:lnTo>
                    <a:lnTo>
                      <a:pt x="806" y="271"/>
                    </a:lnTo>
                    <a:lnTo>
                      <a:pt x="809" y="271"/>
                    </a:lnTo>
                    <a:lnTo>
                      <a:pt x="813" y="271"/>
                    </a:lnTo>
                    <a:lnTo>
                      <a:pt x="815" y="271"/>
                    </a:lnTo>
                    <a:lnTo>
                      <a:pt x="817" y="275"/>
                    </a:lnTo>
                    <a:lnTo>
                      <a:pt x="817" y="277"/>
                    </a:lnTo>
                    <a:lnTo>
                      <a:pt x="819" y="281"/>
                    </a:lnTo>
                    <a:lnTo>
                      <a:pt x="823" y="283"/>
                    </a:lnTo>
                    <a:lnTo>
                      <a:pt x="824" y="283"/>
                    </a:lnTo>
                    <a:lnTo>
                      <a:pt x="828" y="281"/>
                    </a:lnTo>
                    <a:lnTo>
                      <a:pt x="830" y="281"/>
                    </a:lnTo>
                    <a:lnTo>
                      <a:pt x="832" y="281"/>
                    </a:lnTo>
                    <a:lnTo>
                      <a:pt x="834" y="283"/>
                    </a:lnTo>
                    <a:lnTo>
                      <a:pt x="836" y="283"/>
                    </a:lnTo>
                    <a:lnTo>
                      <a:pt x="842" y="285"/>
                    </a:lnTo>
                    <a:lnTo>
                      <a:pt x="845" y="285"/>
                    </a:lnTo>
                    <a:lnTo>
                      <a:pt x="847" y="288"/>
                    </a:lnTo>
                    <a:lnTo>
                      <a:pt x="847" y="290"/>
                    </a:lnTo>
                    <a:lnTo>
                      <a:pt x="847" y="292"/>
                    </a:lnTo>
                    <a:lnTo>
                      <a:pt x="845" y="292"/>
                    </a:lnTo>
                    <a:lnTo>
                      <a:pt x="847" y="294"/>
                    </a:lnTo>
                    <a:lnTo>
                      <a:pt x="847" y="296"/>
                    </a:lnTo>
                    <a:lnTo>
                      <a:pt x="851" y="300"/>
                    </a:lnTo>
                    <a:lnTo>
                      <a:pt x="851" y="302"/>
                    </a:lnTo>
                    <a:lnTo>
                      <a:pt x="853" y="304"/>
                    </a:lnTo>
                    <a:lnTo>
                      <a:pt x="853" y="305"/>
                    </a:lnTo>
                    <a:lnTo>
                      <a:pt x="855" y="319"/>
                    </a:lnTo>
                    <a:lnTo>
                      <a:pt x="855" y="323"/>
                    </a:lnTo>
                    <a:lnTo>
                      <a:pt x="855" y="326"/>
                    </a:lnTo>
                    <a:lnTo>
                      <a:pt x="853" y="328"/>
                    </a:lnTo>
                    <a:lnTo>
                      <a:pt x="853" y="330"/>
                    </a:lnTo>
                    <a:lnTo>
                      <a:pt x="851" y="330"/>
                    </a:lnTo>
                    <a:lnTo>
                      <a:pt x="849" y="330"/>
                    </a:lnTo>
                    <a:lnTo>
                      <a:pt x="847" y="330"/>
                    </a:lnTo>
                    <a:lnTo>
                      <a:pt x="847" y="330"/>
                    </a:lnTo>
                    <a:lnTo>
                      <a:pt x="845" y="326"/>
                    </a:lnTo>
                    <a:lnTo>
                      <a:pt x="842" y="324"/>
                    </a:lnTo>
                    <a:lnTo>
                      <a:pt x="840" y="324"/>
                    </a:lnTo>
                    <a:lnTo>
                      <a:pt x="836" y="324"/>
                    </a:lnTo>
                    <a:lnTo>
                      <a:pt x="832" y="328"/>
                    </a:lnTo>
                    <a:lnTo>
                      <a:pt x="830" y="330"/>
                    </a:lnTo>
                    <a:lnTo>
                      <a:pt x="826" y="330"/>
                    </a:lnTo>
                    <a:lnTo>
                      <a:pt x="826" y="332"/>
                    </a:lnTo>
                    <a:lnTo>
                      <a:pt x="823" y="334"/>
                    </a:lnTo>
                    <a:lnTo>
                      <a:pt x="819" y="336"/>
                    </a:lnTo>
                    <a:lnTo>
                      <a:pt x="815" y="336"/>
                    </a:lnTo>
                    <a:lnTo>
                      <a:pt x="813" y="334"/>
                    </a:lnTo>
                    <a:lnTo>
                      <a:pt x="809" y="332"/>
                    </a:lnTo>
                    <a:lnTo>
                      <a:pt x="811" y="334"/>
                    </a:lnTo>
                    <a:lnTo>
                      <a:pt x="813" y="336"/>
                    </a:lnTo>
                    <a:lnTo>
                      <a:pt x="817" y="338"/>
                    </a:lnTo>
                    <a:lnTo>
                      <a:pt x="819" y="338"/>
                    </a:lnTo>
                    <a:lnTo>
                      <a:pt x="823" y="338"/>
                    </a:lnTo>
                    <a:lnTo>
                      <a:pt x="824" y="336"/>
                    </a:lnTo>
                    <a:lnTo>
                      <a:pt x="826" y="334"/>
                    </a:lnTo>
                    <a:lnTo>
                      <a:pt x="830" y="334"/>
                    </a:lnTo>
                    <a:lnTo>
                      <a:pt x="830" y="336"/>
                    </a:lnTo>
                    <a:lnTo>
                      <a:pt x="832" y="340"/>
                    </a:lnTo>
                    <a:lnTo>
                      <a:pt x="832" y="343"/>
                    </a:lnTo>
                    <a:lnTo>
                      <a:pt x="832" y="345"/>
                    </a:lnTo>
                    <a:lnTo>
                      <a:pt x="830" y="347"/>
                    </a:lnTo>
                    <a:lnTo>
                      <a:pt x="830" y="349"/>
                    </a:lnTo>
                    <a:lnTo>
                      <a:pt x="828" y="349"/>
                    </a:lnTo>
                    <a:lnTo>
                      <a:pt x="830" y="351"/>
                    </a:lnTo>
                    <a:lnTo>
                      <a:pt x="834" y="349"/>
                    </a:lnTo>
                    <a:lnTo>
                      <a:pt x="840" y="338"/>
                    </a:lnTo>
                    <a:lnTo>
                      <a:pt x="843" y="338"/>
                    </a:lnTo>
                    <a:lnTo>
                      <a:pt x="845" y="340"/>
                    </a:lnTo>
                    <a:lnTo>
                      <a:pt x="847" y="342"/>
                    </a:lnTo>
                    <a:lnTo>
                      <a:pt x="851" y="349"/>
                    </a:lnTo>
                    <a:lnTo>
                      <a:pt x="851" y="351"/>
                    </a:lnTo>
                    <a:lnTo>
                      <a:pt x="853" y="351"/>
                    </a:lnTo>
                    <a:lnTo>
                      <a:pt x="853" y="353"/>
                    </a:lnTo>
                    <a:lnTo>
                      <a:pt x="855" y="355"/>
                    </a:lnTo>
                    <a:lnTo>
                      <a:pt x="857" y="355"/>
                    </a:lnTo>
                    <a:lnTo>
                      <a:pt x="857" y="357"/>
                    </a:lnTo>
                    <a:lnTo>
                      <a:pt x="857" y="362"/>
                    </a:lnTo>
                    <a:lnTo>
                      <a:pt x="851" y="364"/>
                    </a:lnTo>
                    <a:lnTo>
                      <a:pt x="842" y="364"/>
                    </a:lnTo>
                    <a:lnTo>
                      <a:pt x="840" y="366"/>
                    </a:lnTo>
                    <a:lnTo>
                      <a:pt x="836" y="368"/>
                    </a:lnTo>
                    <a:lnTo>
                      <a:pt x="832" y="368"/>
                    </a:lnTo>
                    <a:lnTo>
                      <a:pt x="828" y="368"/>
                    </a:lnTo>
                    <a:lnTo>
                      <a:pt x="824" y="368"/>
                    </a:lnTo>
                    <a:lnTo>
                      <a:pt x="821" y="368"/>
                    </a:lnTo>
                    <a:lnTo>
                      <a:pt x="813" y="364"/>
                    </a:lnTo>
                    <a:lnTo>
                      <a:pt x="815" y="362"/>
                    </a:lnTo>
                    <a:lnTo>
                      <a:pt x="817" y="359"/>
                    </a:lnTo>
                    <a:lnTo>
                      <a:pt x="815" y="355"/>
                    </a:lnTo>
                    <a:lnTo>
                      <a:pt x="813" y="353"/>
                    </a:lnTo>
                    <a:lnTo>
                      <a:pt x="813" y="357"/>
                    </a:lnTo>
                    <a:lnTo>
                      <a:pt x="813" y="360"/>
                    </a:lnTo>
                    <a:lnTo>
                      <a:pt x="809" y="360"/>
                    </a:lnTo>
                    <a:lnTo>
                      <a:pt x="807" y="362"/>
                    </a:lnTo>
                    <a:lnTo>
                      <a:pt x="809" y="364"/>
                    </a:lnTo>
                    <a:lnTo>
                      <a:pt x="807" y="370"/>
                    </a:lnTo>
                    <a:lnTo>
                      <a:pt x="809" y="372"/>
                    </a:lnTo>
                    <a:lnTo>
                      <a:pt x="813" y="374"/>
                    </a:lnTo>
                    <a:lnTo>
                      <a:pt x="826" y="374"/>
                    </a:lnTo>
                    <a:lnTo>
                      <a:pt x="834" y="374"/>
                    </a:lnTo>
                    <a:lnTo>
                      <a:pt x="838" y="376"/>
                    </a:lnTo>
                    <a:lnTo>
                      <a:pt x="840" y="378"/>
                    </a:lnTo>
                    <a:lnTo>
                      <a:pt x="840" y="378"/>
                    </a:lnTo>
                    <a:lnTo>
                      <a:pt x="838" y="379"/>
                    </a:lnTo>
                    <a:lnTo>
                      <a:pt x="836" y="385"/>
                    </a:lnTo>
                    <a:lnTo>
                      <a:pt x="836" y="387"/>
                    </a:lnTo>
                    <a:lnTo>
                      <a:pt x="834" y="387"/>
                    </a:lnTo>
                    <a:lnTo>
                      <a:pt x="830" y="387"/>
                    </a:lnTo>
                    <a:lnTo>
                      <a:pt x="823" y="387"/>
                    </a:lnTo>
                    <a:lnTo>
                      <a:pt x="819" y="389"/>
                    </a:lnTo>
                    <a:lnTo>
                      <a:pt x="815" y="391"/>
                    </a:lnTo>
                    <a:lnTo>
                      <a:pt x="813" y="391"/>
                    </a:lnTo>
                    <a:lnTo>
                      <a:pt x="809" y="393"/>
                    </a:lnTo>
                    <a:lnTo>
                      <a:pt x="807" y="393"/>
                    </a:lnTo>
                    <a:lnTo>
                      <a:pt x="804" y="393"/>
                    </a:lnTo>
                    <a:lnTo>
                      <a:pt x="800" y="391"/>
                    </a:lnTo>
                    <a:lnTo>
                      <a:pt x="787" y="387"/>
                    </a:lnTo>
                    <a:lnTo>
                      <a:pt x="785" y="385"/>
                    </a:lnTo>
                    <a:lnTo>
                      <a:pt x="783" y="383"/>
                    </a:lnTo>
                    <a:lnTo>
                      <a:pt x="781" y="381"/>
                    </a:lnTo>
                    <a:lnTo>
                      <a:pt x="779" y="381"/>
                    </a:lnTo>
                    <a:lnTo>
                      <a:pt x="779" y="379"/>
                    </a:lnTo>
                    <a:lnTo>
                      <a:pt x="777" y="379"/>
                    </a:lnTo>
                    <a:lnTo>
                      <a:pt x="775" y="381"/>
                    </a:lnTo>
                    <a:lnTo>
                      <a:pt x="773" y="383"/>
                    </a:lnTo>
                    <a:lnTo>
                      <a:pt x="771" y="383"/>
                    </a:lnTo>
                    <a:lnTo>
                      <a:pt x="770" y="383"/>
                    </a:lnTo>
                    <a:lnTo>
                      <a:pt x="770" y="383"/>
                    </a:lnTo>
                    <a:lnTo>
                      <a:pt x="766" y="381"/>
                    </a:lnTo>
                    <a:lnTo>
                      <a:pt x="760" y="378"/>
                    </a:lnTo>
                    <a:lnTo>
                      <a:pt x="756" y="376"/>
                    </a:lnTo>
                    <a:lnTo>
                      <a:pt x="758" y="379"/>
                    </a:lnTo>
                    <a:lnTo>
                      <a:pt x="766" y="383"/>
                    </a:lnTo>
                    <a:lnTo>
                      <a:pt x="768" y="385"/>
                    </a:lnTo>
                    <a:lnTo>
                      <a:pt x="766" y="385"/>
                    </a:lnTo>
                    <a:lnTo>
                      <a:pt x="760" y="389"/>
                    </a:lnTo>
                    <a:lnTo>
                      <a:pt x="756" y="391"/>
                    </a:lnTo>
                    <a:lnTo>
                      <a:pt x="754" y="393"/>
                    </a:lnTo>
                    <a:lnTo>
                      <a:pt x="751" y="393"/>
                    </a:lnTo>
                    <a:lnTo>
                      <a:pt x="747" y="395"/>
                    </a:lnTo>
                    <a:lnTo>
                      <a:pt x="728" y="387"/>
                    </a:lnTo>
                    <a:lnTo>
                      <a:pt x="732" y="389"/>
                    </a:lnTo>
                    <a:lnTo>
                      <a:pt x="737" y="393"/>
                    </a:lnTo>
                    <a:lnTo>
                      <a:pt x="739" y="395"/>
                    </a:lnTo>
                    <a:lnTo>
                      <a:pt x="737" y="398"/>
                    </a:lnTo>
                    <a:lnTo>
                      <a:pt x="733" y="398"/>
                    </a:lnTo>
                    <a:lnTo>
                      <a:pt x="730" y="397"/>
                    </a:lnTo>
                    <a:lnTo>
                      <a:pt x="726" y="398"/>
                    </a:lnTo>
                    <a:lnTo>
                      <a:pt x="724" y="400"/>
                    </a:lnTo>
                    <a:lnTo>
                      <a:pt x="726" y="402"/>
                    </a:lnTo>
                    <a:lnTo>
                      <a:pt x="728" y="400"/>
                    </a:lnTo>
                    <a:lnTo>
                      <a:pt x="728" y="400"/>
                    </a:lnTo>
                    <a:lnTo>
                      <a:pt x="730" y="398"/>
                    </a:lnTo>
                    <a:lnTo>
                      <a:pt x="732" y="398"/>
                    </a:lnTo>
                    <a:lnTo>
                      <a:pt x="735" y="398"/>
                    </a:lnTo>
                    <a:lnTo>
                      <a:pt x="737" y="400"/>
                    </a:lnTo>
                    <a:lnTo>
                      <a:pt x="739" y="398"/>
                    </a:lnTo>
                    <a:lnTo>
                      <a:pt x="743" y="397"/>
                    </a:lnTo>
                    <a:lnTo>
                      <a:pt x="756" y="395"/>
                    </a:lnTo>
                    <a:lnTo>
                      <a:pt x="758" y="393"/>
                    </a:lnTo>
                    <a:lnTo>
                      <a:pt x="758" y="393"/>
                    </a:lnTo>
                    <a:lnTo>
                      <a:pt x="760" y="391"/>
                    </a:lnTo>
                    <a:lnTo>
                      <a:pt x="760" y="391"/>
                    </a:lnTo>
                    <a:lnTo>
                      <a:pt x="760" y="391"/>
                    </a:lnTo>
                    <a:lnTo>
                      <a:pt x="762" y="389"/>
                    </a:lnTo>
                    <a:lnTo>
                      <a:pt x="764" y="389"/>
                    </a:lnTo>
                    <a:lnTo>
                      <a:pt x="766" y="389"/>
                    </a:lnTo>
                    <a:lnTo>
                      <a:pt x="773" y="387"/>
                    </a:lnTo>
                    <a:lnTo>
                      <a:pt x="779" y="387"/>
                    </a:lnTo>
                    <a:lnTo>
                      <a:pt x="783" y="389"/>
                    </a:lnTo>
                    <a:lnTo>
                      <a:pt x="785" y="389"/>
                    </a:lnTo>
                    <a:lnTo>
                      <a:pt x="788" y="395"/>
                    </a:lnTo>
                    <a:lnTo>
                      <a:pt x="804" y="402"/>
                    </a:lnTo>
                    <a:lnTo>
                      <a:pt x="807" y="404"/>
                    </a:lnTo>
                    <a:lnTo>
                      <a:pt x="811" y="406"/>
                    </a:lnTo>
                    <a:lnTo>
                      <a:pt x="813" y="410"/>
                    </a:lnTo>
                    <a:lnTo>
                      <a:pt x="813" y="414"/>
                    </a:lnTo>
                    <a:lnTo>
                      <a:pt x="811" y="423"/>
                    </a:lnTo>
                    <a:lnTo>
                      <a:pt x="811" y="423"/>
                    </a:lnTo>
                    <a:lnTo>
                      <a:pt x="811" y="423"/>
                    </a:lnTo>
                    <a:lnTo>
                      <a:pt x="809" y="425"/>
                    </a:lnTo>
                    <a:lnTo>
                      <a:pt x="809" y="425"/>
                    </a:lnTo>
                    <a:lnTo>
                      <a:pt x="807" y="427"/>
                    </a:lnTo>
                    <a:lnTo>
                      <a:pt x="809" y="431"/>
                    </a:lnTo>
                    <a:lnTo>
                      <a:pt x="807" y="433"/>
                    </a:lnTo>
                    <a:lnTo>
                      <a:pt x="806" y="431"/>
                    </a:lnTo>
                    <a:lnTo>
                      <a:pt x="798" y="427"/>
                    </a:lnTo>
                    <a:lnTo>
                      <a:pt x="787" y="425"/>
                    </a:lnTo>
                    <a:lnTo>
                      <a:pt x="783" y="421"/>
                    </a:lnTo>
                    <a:lnTo>
                      <a:pt x="779" y="417"/>
                    </a:lnTo>
                    <a:lnTo>
                      <a:pt x="775" y="414"/>
                    </a:lnTo>
                    <a:lnTo>
                      <a:pt x="773" y="410"/>
                    </a:lnTo>
                    <a:lnTo>
                      <a:pt x="771" y="404"/>
                    </a:lnTo>
                    <a:lnTo>
                      <a:pt x="770" y="402"/>
                    </a:lnTo>
                    <a:lnTo>
                      <a:pt x="768" y="402"/>
                    </a:lnTo>
                    <a:lnTo>
                      <a:pt x="766" y="402"/>
                    </a:lnTo>
                    <a:lnTo>
                      <a:pt x="764" y="404"/>
                    </a:lnTo>
                    <a:lnTo>
                      <a:pt x="762" y="406"/>
                    </a:lnTo>
                    <a:lnTo>
                      <a:pt x="760" y="406"/>
                    </a:lnTo>
                    <a:lnTo>
                      <a:pt x="754" y="408"/>
                    </a:lnTo>
                    <a:lnTo>
                      <a:pt x="739" y="414"/>
                    </a:lnTo>
                    <a:lnTo>
                      <a:pt x="741" y="415"/>
                    </a:lnTo>
                    <a:lnTo>
                      <a:pt x="745" y="414"/>
                    </a:lnTo>
                    <a:lnTo>
                      <a:pt x="752" y="412"/>
                    </a:lnTo>
                    <a:lnTo>
                      <a:pt x="754" y="412"/>
                    </a:lnTo>
                    <a:lnTo>
                      <a:pt x="756" y="412"/>
                    </a:lnTo>
                    <a:lnTo>
                      <a:pt x="758" y="410"/>
                    </a:lnTo>
                    <a:lnTo>
                      <a:pt x="760" y="410"/>
                    </a:lnTo>
                    <a:lnTo>
                      <a:pt x="764" y="408"/>
                    </a:lnTo>
                    <a:lnTo>
                      <a:pt x="764" y="408"/>
                    </a:lnTo>
                    <a:lnTo>
                      <a:pt x="768" y="408"/>
                    </a:lnTo>
                    <a:lnTo>
                      <a:pt x="770" y="410"/>
                    </a:lnTo>
                    <a:lnTo>
                      <a:pt x="770" y="412"/>
                    </a:lnTo>
                    <a:lnTo>
                      <a:pt x="770" y="415"/>
                    </a:lnTo>
                    <a:lnTo>
                      <a:pt x="770" y="419"/>
                    </a:lnTo>
                    <a:lnTo>
                      <a:pt x="768" y="421"/>
                    </a:lnTo>
                    <a:lnTo>
                      <a:pt x="766" y="423"/>
                    </a:lnTo>
                    <a:lnTo>
                      <a:pt x="762" y="423"/>
                    </a:lnTo>
                    <a:lnTo>
                      <a:pt x="764" y="425"/>
                    </a:lnTo>
                    <a:lnTo>
                      <a:pt x="764" y="425"/>
                    </a:lnTo>
                    <a:lnTo>
                      <a:pt x="768" y="423"/>
                    </a:lnTo>
                    <a:lnTo>
                      <a:pt x="770" y="423"/>
                    </a:lnTo>
                    <a:lnTo>
                      <a:pt x="771" y="423"/>
                    </a:lnTo>
                    <a:lnTo>
                      <a:pt x="773" y="425"/>
                    </a:lnTo>
                    <a:lnTo>
                      <a:pt x="787" y="431"/>
                    </a:lnTo>
                    <a:lnTo>
                      <a:pt x="802" y="436"/>
                    </a:lnTo>
                    <a:lnTo>
                      <a:pt x="804" y="438"/>
                    </a:lnTo>
                    <a:lnTo>
                      <a:pt x="806" y="438"/>
                    </a:lnTo>
                    <a:lnTo>
                      <a:pt x="806" y="440"/>
                    </a:lnTo>
                    <a:lnTo>
                      <a:pt x="807" y="442"/>
                    </a:lnTo>
                    <a:lnTo>
                      <a:pt x="807" y="442"/>
                    </a:lnTo>
                    <a:lnTo>
                      <a:pt x="809" y="442"/>
                    </a:lnTo>
                    <a:lnTo>
                      <a:pt x="813" y="442"/>
                    </a:lnTo>
                    <a:lnTo>
                      <a:pt x="811" y="444"/>
                    </a:lnTo>
                    <a:lnTo>
                      <a:pt x="809" y="446"/>
                    </a:lnTo>
                    <a:lnTo>
                      <a:pt x="807" y="448"/>
                    </a:lnTo>
                    <a:lnTo>
                      <a:pt x="806" y="448"/>
                    </a:lnTo>
                    <a:lnTo>
                      <a:pt x="806" y="450"/>
                    </a:lnTo>
                    <a:lnTo>
                      <a:pt x="806" y="452"/>
                    </a:lnTo>
                    <a:lnTo>
                      <a:pt x="806" y="455"/>
                    </a:lnTo>
                    <a:lnTo>
                      <a:pt x="807" y="453"/>
                    </a:lnTo>
                    <a:lnTo>
                      <a:pt x="809" y="450"/>
                    </a:lnTo>
                    <a:lnTo>
                      <a:pt x="813" y="450"/>
                    </a:lnTo>
                    <a:lnTo>
                      <a:pt x="817" y="450"/>
                    </a:lnTo>
                    <a:lnTo>
                      <a:pt x="817" y="452"/>
                    </a:lnTo>
                    <a:lnTo>
                      <a:pt x="819" y="455"/>
                    </a:lnTo>
                    <a:lnTo>
                      <a:pt x="819" y="463"/>
                    </a:lnTo>
                    <a:lnTo>
                      <a:pt x="821" y="474"/>
                    </a:lnTo>
                    <a:lnTo>
                      <a:pt x="821" y="476"/>
                    </a:lnTo>
                    <a:lnTo>
                      <a:pt x="817" y="478"/>
                    </a:lnTo>
                    <a:lnTo>
                      <a:pt x="813" y="478"/>
                    </a:lnTo>
                    <a:lnTo>
                      <a:pt x="807" y="478"/>
                    </a:lnTo>
                    <a:lnTo>
                      <a:pt x="806" y="467"/>
                    </a:lnTo>
                    <a:lnTo>
                      <a:pt x="804" y="469"/>
                    </a:lnTo>
                    <a:lnTo>
                      <a:pt x="804" y="471"/>
                    </a:lnTo>
                    <a:lnTo>
                      <a:pt x="804" y="474"/>
                    </a:lnTo>
                    <a:lnTo>
                      <a:pt x="804" y="478"/>
                    </a:lnTo>
                    <a:lnTo>
                      <a:pt x="802" y="478"/>
                    </a:lnTo>
                    <a:lnTo>
                      <a:pt x="800" y="478"/>
                    </a:lnTo>
                    <a:lnTo>
                      <a:pt x="792" y="478"/>
                    </a:lnTo>
                    <a:lnTo>
                      <a:pt x="788" y="478"/>
                    </a:lnTo>
                    <a:lnTo>
                      <a:pt x="785" y="474"/>
                    </a:lnTo>
                    <a:lnTo>
                      <a:pt x="781" y="472"/>
                    </a:lnTo>
                    <a:lnTo>
                      <a:pt x="779" y="467"/>
                    </a:lnTo>
                    <a:lnTo>
                      <a:pt x="777" y="463"/>
                    </a:lnTo>
                    <a:lnTo>
                      <a:pt x="775" y="459"/>
                    </a:lnTo>
                    <a:lnTo>
                      <a:pt x="771" y="457"/>
                    </a:lnTo>
                    <a:lnTo>
                      <a:pt x="756" y="450"/>
                    </a:lnTo>
                    <a:lnTo>
                      <a:pt x="752" y="448"/>
                    </a:lnTo>
                    <a:lnTo>
                      <a:pt x="747" y="448"/>
                    </a:lnTo>
                    <a:lnTo>
                      <a:pt x="739" y="448"/>
                    </a:lnTo>
                    <a:lnTo>
                      <a:pt x="737" y="446"/>
                    </a:lnTo>
                    <a:lnTo>
                      <a:pt x="735" y="446"/>
                    </a:lnTo>
                    <a:lnTo>
                      <a:pt x="733" y="446"/>
                    </a:lnTo>
                    <a:lnTo>
                      <a:pt x="732" y="446"/>
                    </a:lnTo>
                    <a:lnTo>
                      <a:pt x="730" y="448"/>
                    </a:lnTo>
                    <a:lnTo>
                      <a:pt x="732" y="448"/>
                    </a:lnTo>
                    <a:lnTo>
                      <a:pt x="733" y="448"/>
                    </a:lnTo>
                    <a:lnTo>
                      <a:pt x="735" y="450"/>
                    </a:lnTo>
                    <a:lnTo>
                      <a:pt x="745" y="450"/>
                    </a:lnTo>
                    <a:lnTo>
                      <a:pt x="749" y="450"/>
                    </a:lnTo>
                    <a:lnTo>
                      <a:pt x="752" y="452"/>
                    </a:lnTo>
                    <a:lnTo>
                      <a:pt x="754" y="455"/>
                    </a:lnTo>
                    <a:lnTo>
                      <a:pt x="752" y="457"/>
                    </a:lnTo>
                    <a:lnTo>
                      <a:pt x="749" y="461"/>
                    </a:lnTo>
                    <a:lnTo>
                      <a:pt x="745" y="463"/>
                    </a:lnTo>
                    <a:lnTo>
                      <a:pt x="741" y="463"/>
                    </a:lnTo>
                    <a:lnTo>
                      <a:pt x="735" y="465"/>
                    </a:lnTo>
                    <a:lnTo>
                      <a:pt x="732" y="465"/>
                    </a:lnTo>
                    <a:lnTo>
                      <a:pt x="728" y="465"/>
                    </a:lnTo>
                    <a:lnTo>
                      <a:pt x="718" y="463"/>
                    </a:lnTo>
                    <a:lnTo>
                      <a:pt x="715" y="463"/>
                    </a:lnTo>
                    <a:lnTo>
                      <a:pt x="711" y="463"/>
                    </a:lnTo>
                    <a:lnTo>
                      <a:pt x="713" y="465"/>
                    </a:lnTo>
                    <a:lnTo>
                      <a:pt x="716" y="465"/>
                    </a:lnTo>
                    <a:lnTo>
                      <a:pt x="716" y="467"/>
                    </a:lnTo>
                    <a:lnTo>
                      <a:pt x="716" y="469"/>
                    </a:lnTo>
                    <a:lnTo>
                      <a:pt x="716" y="471"/>
                    </a:lnTo>
                    <a:lnTo>
                      <a:pt x="716" y="472"/>
                    </a:lnTo>
                    <a:lnTo>
                      <a:pt x="715" y="472"/>
                    </a:lnTo>
                    <a:lnTo>
                      <a:pt x="711" y="474"/>
                    </a:lnTo>
                    <a:lnTo>
                      <a:pt x="703" y="478"/>
                    </a:lnTo>
                    <a:lnTo>
                      <a:pt x="699" y="478"/>
                    </a:lnTo>
                    <a:lnTo>
                      <a:pt x="701" y="478"/>
                    </a:lnTo>
                    <a:lnTo>
                      <a:pt x="705" y="478"/>
                    </a:lnTo>
                    <a:lnTo>
                      <a:pt x="707" y="478"/>
                    </a:lnTo>
                    <a:lnTo>
                      <a:pt x="711" y="478"/>
                    </a:lnTo>
                    <a:lnTo>
                      <a:pt x="715" y="480"/>
                    </a:lnTo>
                    <a:lnTo>
                      <a:pt x="716" y="480"/>
                    </a:lnTo>
                    <a:lnTo>
                      <a:pt x="722" y="480"/>
                    </a:lnTo>
                    <a:lnTo>
                      <a:pt x="735" y="478"/>
                    </a:lnTo>
                    <a:lnTo>
                      <a:pt x="737" y="478"/>
                    </a:lnTo>
                    <a:lnTo>
                      <a:pt x="739" y="478"/>
                    </a:lnTo>
                    <a:lnTo>
                      <a:pt x="739" y="480"/>
                    </a:lnTo>
                    <a:lnTo>
                      <a:pt x="739" y="480"/>
                    </a:lnTo>
                    <a:lnTo>
                      <a:pt x="739" y="482"/>
                    </a:lnTo>
                    <a:lnTo>
                      <a:pt x="732" y="484"/>
                    </a:lnTo>
                    <a:lnTo>
                      <a:pt x="728" y="486"/>
                    </a:lnTo>
                    <a:lnTo>
                      <a:pt x="724" y="488"/>
                    </a:lnTo>
                    <a:lnTo>
                      <a:pt x="722" y="491"/>
                    </a:lnTo>
                    <a:lnTo>
                      <a:pt x="726" y="491"/>
                    </a:lnTo>
                    <a:lnTo>
                      <a:pt x="728" y="491"/>
                    </a:lnTo>
                    <a:lnTo>
                      <a:pt x="730" y="488"/>
                    </a:lnTo>
                    <a:lnTo>
                      <a:pt x="733" y="486"/>
                    </a:lnTo>
                    <a:lnTo>
                      <a:pt x="735" y="486"/>
                    </a:lnTo>
                    <a:lnTo>
                      <a:pt x="743" y="486"/>
                    </a:lnTo>
                    <a:lnTo>
                      <a:pt x="747" y="486"/>
                    </a:lnTo>
                    <a:lnTo>
                      <a:pt x="752" y="482"/>
                    </a:lnTo>
                    <a:lnTo>
                      <a:pt x="756" y="482"/>
                    </a:lnTo>
                    <a:lnTo>
                      <a:pt x="760" y="482"/>
                    </a:lnTo>
                    <a:lnTo>
                      <a:pt x="764" y="482"/>
                    </a:lnTo>
                    <a:lnTo>
                      <a:pt x="783" y="488"/>
                    </a:lnTo>
                    <a:lnTo>
                      <a:pt x="790" y="488"/>
                    </a:lnTo>
                    <a:lnTo>
                      <a:pt x="804" y="488"/>
                    </a:lnTo>
                    <a:lnTo>
                      <a:pt x="807" y="488"/>
                    </a:lnTo>
                    <a:lnTo>
                      <a:pt x="809" y="489"/>
                    </a:lnTo>
                    <a:lnTo>
                      <a:pt x="809" y="489"/>
                    </a:lnTo>
                    <a:lnTo>
                      <a:pt x="809" y="491"/>
                    </a:lnTo>
                    <a:lnTo>
                      <a:pt x="807" y="491"/>
                    </a:lnTo>
                    <a:lnTo>
                      <a:pt x="806" y="493"/>
                    </a:lnTo>
                    <a:lnTo>
                      <a:pt x="806" y="493"/>
                    </a:lnTo>
                    <a:lnTo>
                      <a:pt x="798" y="495"/>
                    </a:lnTo>
                    <a:lnTo>
                      <a:pt x="796" y="495"/>
                    </a:lnTo>
                    <a:lnTo>
                      <a:pt x="796" y="499"/>
                    </a:lnTo>
                    <a:lnTo>
                      <a:pt x="794" y="499"/>
                    </a:lnTo>
                    <a:lnTo>
                      <a:pt x="783" y="501"/>
                    </a:lnTo>
                    <a:lnTo>
                      <a:pt x="785" y="501"/>
                    </a:lnTo>
                    <a:lnTo>
                      <a:pt x="783" y="503"/>
                    </a:lnTo>
                    <a:lnTo>
                      <a:pt x="775" y="503"/>
                    </a:lnTo>
                    <a:lnTo>
                      <a:pt x="777" y="505"/>
                    </a:lnTo>
                    <a:close/>
                    <a:moveTo>
                      <a:pt x="853" y="61"/>
                    </a:moveTo>
                    <a:lnTo>
                      <a:pt x="851" y="57"/>
                    </a:lnTo>
                    <a:lnTo>
                      <a:pt x="855" y="55"/>
                    </a:lnTo>
                    <a:lnTo>
                      <a:pt x="859" y="57"/>
                    </a:lnTo>
                    <a:lnTo>
                      <a:pt x="864" y="63"/>
                    </a:lnTo>
                    <a:lnTo>
                      <a:pt x="866" y="66"/>
                    </a:lnTo>
                    <a:lnTo>
                      <a:pt x="862" y="68"/>
                    </a:lnTo>
                    <a:lnTo>
                      <a:pt x="857" y="65"/>
                    </a:lnTo>
                    <a:lnTo>
                      <a:pt x="853" y="61"/>
                    </a:lnTo>
                    <a:close/>
                    <a:moveTo>
                      <a:pt x="411" y="44"/>
                    </a:moveTo>
                    <a:lnTo>
                      <a:pt x="415" y="46"/>
                    </a:lnTo>
                    <a:lnTo>
                      <a:pt x="417" y="46"/>
                    </a:lnTo>
                    <a:lnTo>
                      <a:pt x="436" y="51"/>
                    </a:lnTo>
                    <a:lnTo>
                      <a:pt x="436" y="53"/>
                    </a:lnTo>
                    <a:lnTo>
                      <a:pt x="442" y="55"/>
                    </a:lnTo>
                    <a:lnTo>
                      <a:pt x="443" y="57"/>
                    </a:lnTo>
                    <a:lnTo>
                      <a:pt x="445" y="57"/>
                    </a:lnTo>
                    <a:lnTo>
                      <a:pt x="447" y="55"/>
                    </a:lnTo>
                    <a:lnTo>
                      <a:pt x="447" y="53"/>
                    </a:lnTo>
                    <a:lnTo>
                      <a:pt x="449" y="49"/>
                    </a:lnTo>
                    <a:lnTo>
                      <a:pt x="449" y="46"/>
                    </a:lnTo>
                    <a:lnTo>
                      <a:pt x="447" y="44"/>
                    </a:lnTo>
                    <a:lnTo>
                      <a:pt x="445" y="42"/>
                    </a:lnTo>
                    <a:lnTo>
                      <a:pt x="425" y="32"/>
                    </a:lnTo>
                    <a:lnTo>
                      <a:pt x="423" y="32"/>
                    </a:lnTo>
                    <a:lnTo>
                      <a:pt x="419" y="32"/>
                    </a:lnTo>
                    <a:lnTo>
                      <a:pt x="417" y="34"/>
                    </a:lnTo>
                    <a:lnTo>
                      <a:pt x="413" y="34"/>
                    </a:lnTo>
                    <a:lnTo>
                      <a:pt x="409" y="34"/>
                    </a:lnTo>
                    <a:lnTo>
                      <a:pt x="407" y="36"/>
                    </a:lnTo>
                    <a:lnTo>
                      <a:pt x="407" y="38"/>
                    </a:lnTo>
                    <a:lnTo>
                      <a:pt x="409" y="42"/>
                    </a:lnTo>
                    <a:lnTo>
                      <a:pt x="411" y="44"/>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71" name="Freeform 1918">
                <a:extLst>
                  <a:ext uri="{FF2B5EF4-FFF2-40B4-BE49-F238E27FC236}">
                    <a16:creationId xmlns:a16="http://schemas.microsoft.com/office/drawing/2014/main" id="{B505081C-BC7A-2F3F-CE92-F7786FA415B6}"/>
                  </a:ext>
                </a:extLst>
              </p:cNvPr>
              <p:cNvSpPr>
                <a:spLocks noEditPoints="1"/>
              </p:cNvSpPr>
              <p:nvPr/>
            </p:nvSpPr>
            <p:spPr bwMode="auto">
              <a:xfrm>
                <a:off x="8179800" y="4716777"/>
                <a:ext cx="89747" cy="16318"/>
              </a:xfrm>
              <a:custGeom>
                <a:avLst/>
                <a:gdLst>
                  <a:gd name="T0" fmla="*/ 0 w 11"/>
                  <a:gd name="T1" fmla="*/ 2 h 2"/>
                  <a:gd name="T2" fmla="*/ 0 w 11"/>
                  <a:gd name="T3" fmla="*/ 0 h 2"/>
                  <a:gd name="T4" fmla="*/ 1 w 11"/>
                  <a:gd name="T5" fmla="*/ 2 h 2"/>
                  <a:gd name="T6" fmla="*/ 1 w 11"/>
                  <a:gd name="T7" fmla="*/ 2 h 2"/>
                  <a:gd name="T8" fmla="*/ 0 w 11"/>
                  <a:gd name="T9" fmla="*/ 2 h 2"/>
                  <a:gd name="T10" fmla="*/ 0 w 11"/>
                  <a:gd name="T11" fmla="*/ 2 h 2"/>
                  <a:gd name="T12" fmla="*/ 0 w 11"/>
                  <a:gd name="T13" fmla="*/ 2 h 2"/>
                  <a:gd name="T14" fmla="*/ 5 w 11"/>
                  <a:gd name="T15" fmla="*/ 0 h 2"/>
                  <a:gd name="T16" fmla="*/ 7 w 11"/>
                  <a:gd name="T17" fmla="*/ 0 h 2"/>
                  <a:gd name="T18" fmla="*/ 5 w 11"/>
                  <a:gd name="T19" fmla="*/ 0 h 2"/>
                  <a:gd name="T20" fmla="*/ 5 w 11"/>
                  <a:gd name="T21" fmla="*/ 0 h 2"/>
                  <a:gd name="T22" fmla="*/ 5 w 11"/>
                  <a:gd name="T23" fmla="*/ 0 h 2"/>
                  <a:gd name="T24" fmla="*/ 9 w 11"/>
                  <a:gd name="T25" fmla="*/ 2 h 2"/>
                  <a:gd name="T26" fmla="*/ 11 w 11"/>
                  <a:gd name="T27" fmla="*/ 2 h 2"/>
                  <a:gd name="T28" fmla="*/ 9 w 11"/>
                  <a:gd name="T29" fmla="*/ 2 h 2"/>
                  <a:gd name="T30" fmla="*/ 9 w 11"/>
                  <a:gd name="T31" fmla="*/ 0 h 2"/>
                  <a:gd name="T32" fmla="*/ 7 w 11"/>
                  <a:gd name="T33" fmla="*/ 0 h 2"/>
                  <a:gd name="T34" fmla="*/ 7 w 11"/>
                  <a:gd name="T35" fmla="*/ 0 h 2"/>
                  <a:gd name="T36" fmla="*/ 7 w 11"/>
                  <a:gd name="T37" fmla="*/ 2 h 2"/>
                  <a:gd name="T38" fmla="*/ 9 w 11"/>
                  <a:gd name="T39" fmla="*/ 2 h 2"/>
                  <a:gd name="T40" fmla="*/ 9 w 11"/>
                  <a:gd name="T4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2">
                    <a:moveTo>
                      <a:pt x="0" y="2"/>
                    </a:moveTo>
                    <a:lnTo>
                      <a:pt x="0" y="0"/>
                    </a:lnTo>
                    <a:lnTo>
                      <a:pt x="1" y="2"/>
                    </a:lnTo>
                    <a:lnTo>
                      <a:pt x="1" y="2"/>
                    </a:lnTo>
                    <a:lnTo>
                      <a:pt x="0" y="2"/>
                    </a:lnTo>
                    <a:lnTo>
                      <a:pt x="0" y="2"/>
                    </a:lnTo>
                    <a:lnTo>
                      <a:pt x="0" y="2"/>
                    </a:lnTo>
                    <a:close/>
                    <a:moveTo>
                      <a:pt x="5" y="0"/>
                    </a:moveTo>
                    <a:lnTo>
                      <a:pt x="7" y="0"/>
                    </a:lnTo>
                    <a:lnTo>
                      <a:pt x="5" y="0"/>
                    </a:lnTo>
                    <a:lnTo>
                      <a:pt x="5" y="0"/>
                    </a:lnTo>
                    <a:lnTo>
                      <a:pt x="5" y="0"/>
                    </a:lnTo>
                    <a:close/>
                    <a:moveTo>
                      <a:pt x="9" y="2"/>
                    </a:moveTo>
                    <a:lnTo>
                      <a:pt x="11" y="2"/>
                    </a:lnTo>
                    <a:lnTo>
                      <a:pt x="9" y="2"/>
                    </a:lnTo>
                    <a:lnTo>
                      <a:pt x="9" y="0"/>
                    </a:lnTo>
                    <a:lnTo>
                      <a:pt x="7" y="0"/>
                    </a:lnTo>
                    <a:lnTo>
                      <a:pt x="7" y="0"/>
                    </a:lnTo>
                    <a:lnTo>
                      <a:pt x="7" y="2"/>
                    </a:lnTo>
                    <a:lnTo>
                      <a:pt x="9" y="2"/>
                    </a:lnTo>
                    <a:lnTo>
                      <a:pt x="9" y="2"/>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72" name="Freeform 1919">
                <a:extLst>
                  <a:ext uri="{FF2B5EF4-FFF2-40B4-BE49-F238E27FC236}">
                    <a16:creationId xmlns:a16="http://schemas.microsoft.com/office/drawing/2014/main" id="{798C19A7-0A1B-CBC3-0204-DA2556FB1AB3}"/>
                  </a:ext>
                </a:extLst>
              </p:cNvPr>
              <p:cNvSpPr>
                <a:spLocks noEditPoints="1"/>
              </p:cNvSpPr>
              <p:nvPr/>
            </p:nvSpPr>
            <p:spPr bwMode="auto">
              <a:xfrm>
                <a:off x="2158692" y="3166628"/>
                <a:ext cx="4144610" cy="2561826"/>
              </a:xfrm>
              <a:custGeom>
                <a:avLst/>
                <a:gdLst>
                  <a:gd name="T0" fmla="*/ 118 w 508"/>
                  <a:gd name="T1" fmla="*/ 243 h 314"/>
                  <a:gd name="T2" fmla="*/ 503 w 508"/>
                  <a:gd name="T3" fmla="*/ 217 h 314"/>
                  <a:gd name="T4" fmla="*/ 419 w 508"/>
                  <a:gd name="T5" fmla="*/ 302 h 314"/>
                  <a:gd name="T6" fmla="*/ 446 w 508"/>
                  <a:gd name="T7" fmla="*/ 281 h 314"/>
                  <a:gd name="T8" fmla="*/ 440 w 508"/>
                  <a:gd name="T9" fmla="*/ 259 h 314"/>
                  <a:gd name="T10" fmla="*/ 484 w 508"/>
                  <a:gd name="T11" fmla="*/ 247 h 314"/>
                  <a:gd name="T12" fmla="*/ 493 w 508"/>
                  <a:gd name="T13" fmla="*/ 236 h 314"/>
                  <a:gd name="T14" fmla="*/ 495 w 508"/>
                  <a:gd name="T15" fmla="*/ 222 h 314"/>
                  <a:gd name="T16" fmla="*/ 499 w 508"/>
                  <a:gd name="T17" fmla="*/ 198 h 314"/>
                  <a:gd name="T18" fmla="*/ 448 w 508"/>
                  <a:gd name="T19" fmla="*/ 221 h 314"/>
                  <a:gd name="T20" fmla="*/ 434 w 508"/>
                  <a:gd name="T21" fmla="*/ 240 h 314"/>
                  <a:gd name="T22" fmla="*/ 423 w 508"/>
                  <a:gd name="T23" fmla="*/ 245 h 314"/>
                  <a:gd name="T24" fmla="*/ 385 w 508"/>
                  <a:gd name="T25" fmla="*/ 253 h 314"/>
                  <a:gd name="T26" fmla="*/ 364 w 508"/>
                  <a:gd name="T27" fmla="*/ 245 h 314"/>
                  <a:gd name="T28" fmla="*/ 341 w 508"/>
                  <a:gd name="T29" fmla="*/ 215 h 314"/>
                  <a:gd name="T30" fmla="*/ 332 w 508"/>
                  <a:gd name="T31" fmla="*/ 190 h 314"/>
                  <a:gd name="T32" fmla="*/ 340 w 508"/>
                  <a:gd name="T33" fmla="*/ 118 h 314"/>
                  <a:gd name="T34" fmla="*/ 307 w 508"/>
                  <a:gd name="T35" fmla="*/ 103 h 314"/>
                  <a:gd name="T36" fmla="*/ 292 w 508"/>
                  <a:gd name="T37" fmla="*/ 80 h 314"/>
                  <a:gd name="T38" fmla="*/ 266 w 508"/>
                  <a:gd name="T39" fmla="*/ 50 h 314"/>
                  <a:gd name="T40" fmla="*/ 222 w 508"/>
                  <a:gd name="T41" fmla="*/ 54 h 314"/>
                  <a:gd name="T42" fmla="*/ 163 w 508"/>
                  <a:gd name="T43" fmla="*/ 23 h 314"/>
                  <a:gd name="T44" fmla="*/ 27 w 508"/>
                  <a:gd name="T45" fmla="*/ 16 h 314"/>
                  <a:gd name="T46" fmla="*/ 36 w 508"/>
                  <a:gd name="T47" fmla="*/ 33 h 314"/>
                  <a:gd name="T48" fmla="*/ 44 w 508"/>
                  <a:gd name="T49" fmla="*/ 52 h 314"/>
                  <a:gd name="T50" fmla="*/ 67 w 508"/>
                  <a:gd name="T51" fmla="*/ 82 h 314"/>
                  <a:gd name="T52" fmla="*/ 59 w 508"/>
                  <a:gd name="T53" fmla="*/ 86 h 314"/>
                  <a:gd name="T54" fmla="*/ 72 w 508"/>
                  <a:gd name="T55" fmla="*/ 101 h 314"/>
                  <a:gd name="T56" fmla="*/ 101 w 508"/>
                  <a:gd name="T57" fmla="*/ 135 h 314"/>
                  <a:gd name="T58" fmla="*/ 142 w 508"/>
                  <a:gd name="T59" fmla="*/ 167 h 314"/>
                  <a:gd name="T60" fmla="*/ 131 w 508"/>
                  <a:gd name="T61" fmla="*/ 148 h 314"/>
                  <a:gd name="T62" fmla="*/ 123 w 508"/>
                  <a:gd name="T63" fmla="*/ 147 h 314"/>
                  <a:gd name="T64" fmla="*/ 118 w 508"/>
                  <a:gd name="T65" fmla="*/ 126 h 314"/>
                  <a:gd name="T66" fmla="*/ 106 w 508"/>
                  <a:gd name="T67" fmla="*/ 107 h 314"/>
                  <a:gd name="T68" fmla="*/ 97 w 508"/>
                  <a:gd name="T69" fmla="*/ 90 h 314"/>
                  <a:gd name="T70" fmla="*/ 86 w 508"/>
                  <a:gd name="T71" fmla="*/ 73 h 314"/>
                  <a:gd name="T72" fmla="*/ 61 w 508"/>
                  <a:gd name="T73" fmla="*/ 44 h 314"/>
                  <a:gd name="T74" fmla="*/ 70 w 508"/>
                  <a:gd name="T75" fmla="*/ 19 h 314"/>
                  <a:gd name="T76" fmla="*/ 86 w 508"/>
                  <a:gd name="T77" fmla="*/ 29 h 314"/>
                  <a:gd name="T78" fmla="*/ 101 w 508"/>
                  <a:gd name="T79" fmla="*/ 65 h 314"/>
                  <a:gd name="T80" fmla="*/ 125 w 508"/>
                  <a:gd name="T81" fmla="*/ 90 h 314"/>
                  <a:gd name="T82" fmla="*/ 144 w 508"/>
                  <a:gd name="T83" fmla="*/ 107 h 314"/>
                  <a:gd name="T84" fmla="*/ 152 w 508"/>
                  <a:gd name="T85" fmla="*/ 124 h 314"/>
                  <a:gd name="T86" fmla="*/ 165 w 508"/>
                  <a:gd name="T87" fmla="*/ 133 h 314"/>
                  <a:gd name="T88" fmla="*/ 175 w 508"/>
                  <a:gd name="T89" fmla="*/ 147 h 314"/>
                  <a:gd name="T90" fmla="*/ 211 w 508"/>
                  <a:gd name="T91" fmla="*/ 198 h 314"/>
                  <a:gd name="T92" fmla="*/ 207 w 508"/>
                  <a:gd name="T93" fmla="*/ 213 h 314"/>
                  <a:gd name="T94" fmla="*/ 239 w 508"/>
                  <a:gd name="T95" fmla="*/ 251 h 314"/>
                  <a:gd name="T96" fmla="*/ 311 w 508"/>
                  <a:gd name="T97" fmla="*/ 281 h 314"/>
                  <a:gd name="T98" fmla="*/ 372 w 508"/>
                  <a:gd name="T99" fmla="*/ 287 h 314"/>
                  <a:gd name="T100" fmla="*/ 381 w 508"/>
                  <a:gd name="T101" fmla="*/ 287 h 314"/>
                  <a:gd name="T102" fmla="*/ 99 w 508"/>
                  <a:gd name="T103" fmla="*/ 141 h 314"/>
                  <a:gd name="T104" fmla="*/ 137 w 508"/>
                  <a:gd name="T105" fmla="*/ 150 h 314"/>
                  <a:gd name="T106" fmla="*/ 95 w 508"/>
                  <a:gd name="T107" fmla="*/ 61 h 314"/>
                  <a:gd name="T108" fmla="*/ 116 w 508"/>
                  <a:gd name="T109" fmla="*/ 118 h 314"/>
                  <a:gd name="T110" fmla="*/ 80 w 508"/>
                  <a:gd name="T111" fmla="*/ 59 h 314"/>
                  <a:gd name="T112" fmla="*/ 106 w 508"/>
                  <a:gd name="T113" fmla="*/ 147 h 314"/>
                  <a:gd name="T114" fmla="*/ 125 w 508"/>
                  <a:gd name="T115" fmla="*/ 135 h 314"/>
                  <a:gd name="T116" fmla="*/ 2 w 508"/>
                  <a:gd name="T117" fmla="*/ 63 h 314"/>
                  <a:gd name="T118" fmla="*/ 508 w 508"/>
                  <a:gd name="T119" fmla="*/ 20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8" h="314">
                    <a:moveTo>
                      <a:pt x="59" y="16"/>
                    </a:moveTo>
                    <a:lnTo>
                      <a:pt x="59" y="16"/>
                    </a:lnTo>
                    <a:lnTo>
                      <a:pt x="59" y="18"/>
                    </a:lnTo>
                    <a:lnTo>
                      <a:pt x="59" y="18"/>
                    </a:lnTo>
                    <a:lnTo>
                      <a:pt x="59" y="18"/>
                    </a:lnTo>
                    <a:lnTo>
                      <a:pt x="57" y="18"/>
                    </a:lnTo>
                    <a:lnTo>
                      <a:pt x="57" y="16"/>
                    </a:lnTo>
                    <a:lnTo>
                      <a:pt x="59" y="16"/>
                    </a:lnTo>
                    <a:close/>
                    <a:moveTo>
                      <a:pt x="118" y="241"/>
                    </a:moveTo>
                    <a:lnTo>
                      <a:pt x="118" y="241"/>
                    </a:lnTo>
                    <a:lnTo>
                      <a:pt x="118" y="243"/>
                    </a:lnTo>
                    <a:lnTo>
                      <a:pt x="118" y="243"/>
                    </a:lnTo>
                    <a:lnTo>
                      <a:pt x="118" y="243"/>
                    </a:lnTo>
                    <a:lnTo>
                      <a:pt x="120" y="243"/>
                    </a:lnTo>
                    <a:lnTo>
                      <a:pt x="120" y="243"/>
                    </a:lnTo>
                    <a:lnTo>
                      <a:pt x="120" y="243"/>
                    </a:lnTo>
                    <a:lnTo>
                      <a:pt x="118" y="241"/>
                    </a:lnTo>
                    <a:close/>
                    <a:moveTo>
                      <a:pt x="427" y="245"/>
                    </a:moveTo>
                    <a:lnTo>
                      <a:pt x="425" y="245"/>
                    </a:lnTo>
                    <a:lnTo>
                      <a:pt x="427" y="243"/>
                    </a:lnTo>
                    <a:lnTo>
                      <a:pt x="429" y="243"/>
                    </a:lnTo>
                    <a:lnTo>
                      <a:pt x="431" y="243"/>
                    </a:lnTo>
                    <a:lnTo>
                      <a:pt x="427" y="245"/>
                    </a:lnTo>
                    <a:lnTo>
                      <a:pt x="427" y="245"/>
                    </a:lnTo>
                    <a:close/>
                    <a:moveTo>
                      <a:pt x="503" y="215"/>
                    </a:moveTo>
                    <a:lnTo>
                      <a:pt x="503" y="217"/>
                    </a:lnTo>
                    <a:lnTo>
                      <a:pt x="503" y="219"/>
                    </a:lnTo>
                    <a:lnTo>
                      <a:pt x="504" y="217"/>
                    </a:lnTo>
                    <a:lnTo>
                      <a:pt x="504" y="215"/>
                    </a:lnTo>
                    <a:lnTo>
                      <a:pt x="506" y="215"/>
                    </a:lnTo>
                    <a:lnTo>
                      <a:pt x="506" y="213"/>
                    </a:lnTo>
                    <a:lnTo>
                      <a:pt x="504" y="213"/>
                    </a:lnTo>
                    <a:lnTo>
                      <a:pt x="503" y="215"/>
                    </a:lnTo>
                    <a:close/>
                    <a:moveTo>
                      <a:pt x="419" y="310"/>
                    </a:moveTo>
                    <a:lnTo>
                      <a:pt x="421" y="308"/>
                    </a:lnTo>
                    <a:lnTo>
                      <a:pt x="421" y="306"/>
                    </a:lnTo>
                    <a:lnTo>
                      <a:pt x="421" y="306"/>
                    </a:lnTo>
                    <a:lnTo>
                      <a:pt x="419" y="304"/>
                    </a:lnTo>
                    <a:lnTo>
                      <a:pt x="419" y="302"/>
                    </a:lnTo>
                    <a:lnTo>
                      <a:pt x="419" y="300"/>
                    </a:lnTo>
                    <a:lnTo>
                      <a:pt x="421" y="298"/>
                    </a:lnTo>
                    <a:lnTo>
                      <a:pt x="423" y="296"/>
                    </a:lnTo>
                    <a:lnTo>
                      <a:pt x="425" y="291"/>
                    </a:lnTo>
                    <a:lnTo>
                      <a:pt x="427" y="291"/>
                    </a:lnTo>
                    <a:lnTo>
                      <a:pt x="427" y="289"/>
                    </a:lnTo>
                    <a:lnTo>
                      <a:pt x="429" y="289"/>
                    </a:lnTo>
                    <a:lnTo>
                      <a:pt x="448" y="289"/>
                    </a:lnTo>
                    <a:lnTo>
                      <a:pt x="448" y="287"/>
                    </a:lnTo>
                    <a:lnTo>
                      <a:pt x="448" y="283"/>
                    </a:lnTo>
                    <a:lnTo>
                      <a:pt x="448" y="283"/>
                    </a:lnTo>
                    <a:lnTo>
                      <a:pt x="446" y="283"/>
                    </a:lnTo>
                    <a:lnTo>
                      <a:pt x="446" y="281"/>
                    </a:lnTo>
                    <a:lnTo>
                      <a:pt x="444" y="281"/>
                    </a:lnTo>
                    <a:lnTo>
                      <a:pt x="444" y="281"/>
                    </a:lnTo>
                    <a:lnTo>
                      <a:pt x="444" y="279"/>
                    </a:lnTo>
                    <a:lnTo>
                      <a:pt x="444" y="279"/>
                    </a:lnTo>
                    <a:lnTo>
                      <a:pt x="442" y="277"/>
                    </a:lnTo>
                    <a:lnTo>
                      <a:pt x="438" y="276"/>
                    </a:lnTo>
                    <a:lnTo>
                      <a:pt x="436" y="274"/>
                    </a:lnTo>
                    <a:lnTo>
                      <a:pt x="432" y="270"/>
                    </a:lnTo>
                    <a:lnTo>
                      <a:pt x="432" y="270"/>
                    </a:lnTo>
                    <a:lnTo>
                      <a:pt x="438" y="270"/>
                    </a:lnTo>
                    <a:lnTo>
                      <a:pt x="438" y="260"/>
                    </a:lnTo>
                    <a:lnTo>
                      <a:pt x="438" y="260"/>
                    </a:lnTo>
                    <a:lnTo>
                      <a:pt x="440" y="259"/>
                    </a:lnTo>
                    <a:lnTo>
                      <a:pt x="468" y="260"/>
                    </a:lnTo>
                    <a:lnTo>
                      <a:pt x="468" y="259"/>
                    </a:lnTo>
                    <a:lnTo>
                      <a:pt x="468" y="257"/>
                    </a:lnTo>
                    <a:lnTo>
                      <a:pt x="470" y="257"/>
                    </a:lnTo>
                    <a:lnTo>
                      <a:pt x="472" y="257"/>
                    </a:lnTo>
                    <a:lnTo>
                      <a:pt x="472" y="257"/>
                    </a:lnTo>
                    <a:lnTo>
                      <a:pt x="474" y="257"/>
                    </a:lnTo>
                    <a:lnTo>
                      <a:pt x="474" y="257"/>
                    </a:lnTo>
                    <a:lnTo>
                      <a:pt x="476" y="253"/>
                    </a:lnTo>
                    <a:lnTo>
                      <a:pt x="478" y="251"/>
                    </a:lnTo>
                    <a:lnTo>
                      <a:pt x="480" y="249"/>
                    </a:lnTo>
                    <a:lnTo>
                      <a:pt x="482" y="249"/>
                    </a:lnTo>
                    <a:lnTo>
                      <a:pt x="484" y="247"/>
                    </a:lnTo>
                    <a:lnTo>
                      <a:pt x="484" y="245"/>
                    </a:lnTo>
                    <a:lnTo>
                      <a:pt x="484" y="243"/>
                    </a:lnTo>
                    <a:lnTo>
                      <a:pt x="485" y="241"/>
                    </a:lnTo>
                    <a:lnTo>
                      <a:pt x="485" y="247"/>
                    </a:lnTo>
                    <a:lnTo>
                      <a:pt x="487" y="251"/>
                    </a:lnTo>
                    <a:lnTo>
                      <a:pt x="489" y="253"/>
                    </a:lnTo>
                    <a:lnTo>
                      <a:pt x="489" y="251"/>
                    </a:lnTo>
                    <a:lnTo>
                      <a:pt x="493" y="240"/>
                    </a:lnTo>
                    <a:lnTo>
                      <a:pt x="495" y="236"/>
                    </a:lnTo>
                    <a:lnTo>
                      <a:pt x="495" y="234"/>
                    </a:lnTo>
                    <a:lnTo>
                      <a:pt x="493" y="234"/>
                    </a:lnTo>
                    <a:lnTo>
                      <a:pt x="493" y="234"/>
                    </a:lnTo>
                    <a:lnTo>
                      <a:pt x="493" y="236"/>
                    </a:lnTo>
                    <a:lnTo>
                      <a:pt x="493" y="236"/>
                    </a:lnTo>
                    <a:lnTo>
                      <a:pt x="493" y="234"/>
                    </a:lnTo>
                    <a:lnTo>
                      <a:pt x="495" y="232"/>
                    </a:lnTo>
                    <a:lnTo>
                      <a:pt x="495" y="230"/>
                    </a:lnTo>
                    <a:lnTo>
                      <a:pt x="493" y="230"/>
                    </a:lnTo>
                    <a:lnTo>
                      <a:pt x="493" y="230"/>
                    </a:lnTo>
                    <a:lnTo>
                      <a:pt x="491" y="230"/>
                    </a:lnTo>
                    <a:lnTo>
                      <a:pt x="491" y="228"/>
                    </a:lnTo>
                    <a:lnTo>
                      <a:pt x="493" y="226"/>
                    </a:lnTo>
                    <a:lnTo>
                      <a:pt x="495" y="226"/>
                    </a:lnTo>
                    <a:lnTo>
                      <a:pt x="495" y="226"/>
                    </a:lnTo>
                    <a:lnTo>
                      <a:pt x="495" y="224"/>
                    </a:lnTo>
                    <a:lnTo>
                      <a:pt x="495" y="222"/>
                    </a:lnTo>
                    <a:lnTo>
                      <a:pt x="495" y="221"/>
                    </a:lnTo>
                    <a:lnTo>
                      <a:pt x="495" y="219"/>
                    </a:lnTo>
                    <a:lnTo>
                      <a:pt x="497" y="217"/>
                    </a:lnTo>
                    <a:lnTo>
                      <a:pt x="504" y="207"/>
                    </a:lnTo>
                    <a:lnTo>
                      <a:pt x="504" y="205"/>
                    </a:lnTo>
                    <a:lnTo>
                      <a:pt x="506" y="202"/>
                    </a:lnTo>
                    <a:lnTo>
                      <a:pt x="504" y="198"/>
                    </a:lnTo>
                    <a:lnTo>
                      <a:pt x="503" y="196"/>
                    </a:lnTo>
                    <a:lnTo>
                      <a:pt x="501" y="196"/>
                    </a:lnTo>
                    <a:lnTo>
                      <a:pt x="497" y="196"/>
                    </a:lnTo>
                    <a:lnTo>
                      <a:pt x="499" y="196"/>
                    </a:lnTo>
                    <a:lnTo>
                      <a:pt x="501" y="198"/>
                    </a:lnTo>
                    <a:lnTo>
                      <a:pt x="499" y="198"/>
                    </a:lnTo>
                    <a:lnTo>
                      <a:pt x="495" y="198"/>
                    </a:lnTo>
                    <a:lnTo>
                      <a:pt x="489" y="196"/>
                    </a:lnTo>
                    <a:lnTo>
                      <a:pt x="485" y="196"/>
                    </a:lnTo>
                    <a:lnTo>
                      <a:pt x="482" y="196"/>
                    </a:lnTo>
                    <a:lnTo>
                      <a:pt x="468" y="200"/>
                    </a:lnTo>
                    <a:lnTo>
                      <a:pt x="463" y="200"/>
                    </a:lnTo>
                    <a:lnTo>
                      <a:pt x="455" y="202"/>
                    </a:lnTo>
                    <a:lnTo>
                      <a:pt x="451" y="203"/>
                    </a:lnTo>
                    <a:lnTo>
                      <a:pt x="448" y="209"/>
                    </a:lnTo>
                    <a:lnTo>
                      <a:pt x="448" y="211"/>
                    </a:lnTo>
                    <a:lnTo>
                      <a:pt x="448" y="213"/>
                    </a:lnTo>
                    <a:lnTo>
                      <a:pt x="448" y="219"/>
                    </a:lnTo>
                    <a:lnTo>
                      <a:pt x="448" y="221"/>
                    </a:lnTo>
                    <a:lnTo>
                      <a:pt x="448" y="222"/>
                    </a:lnTo>
                    <a:lnTo>
                      <a:pt x="446" y="224"/>
                    </a:lnTo>
                    <a:lnTo>
                      <a:pt x="446" y="224"/>
                    </a:lnTo>
                    <a:lnTo>
                      <a:pt x="444" y="226"/>
                    </a:lnTo>
                    <a:lnTo>
                      <a:pt x="444" y="228"/>
                    </a:lnTo>
                    <a:lnTo>
                      <a:pt x="444" y="228"/>
                    </a:lnTo>
                    <a:lnTo>
                      <a:pt x="444" y="232"/>
                    </a:lnTo>
                    <a:lnTo>
                      <a:pt x="442" y="234"/>
                    </a:lnTo>
                    <a:lnTo>
                      <a:pt x="442" y="234"/>
                    </a:lnTo>
                    <a:lnTo>
                      <a:pt x="440" y="236"/>
                    </a:lnTo>
                    <a:lnTo>
                      <a:pt x="438" y="238"/>
                    </a:lnTo>
                    <a:lnTo>
                      <a:pt x="436" y="238"/>
                    </a:lnTo>
                    <a:lnTo>
                      <a:pt x="434" y="240"/>
                    </a:lnTo>
                    <a:lnTo>
                      <a:pt x="432" y="241"/>
                    </a:lnTo>
                    <a:lnTo>
                      <a:pt x="431" y="243"/>
                    </a:lnTo>
                    <a:lnTo>
                      <a:pt x="432" y="241"/>
                    </a:lnTo>
                    <a:lnTo>
                      <a:pt x="432" y="243"/>
                    </a:lnTo>
                    <a:lnTo>
                      <a:pt x="434" y="243"/>
                    </a:lnTo>
                    <a:lnTo>
                      <a:pt x="434" y="245"/>
                    </a:lnTo>
                    <a:lnTo>
                      <a:pt x="432" y="247"/>
                    </a:lnTo>
                    <a:lnTo>
                      <a:pt x="431" y="249"/>
                    </a:lnTo>
                    <a:lnTo>
                      <a:pt x="427" y="249"/>
                    </a:lnTo>
                    <a:lnTo>
                      <a:pt x="425" y="249"/>
                    </a:lnTo>
                    <a:lnTo>
                      <a:pt x="423" y="247"/>
                    </a:lnTo>
                    <a:lnTo>
                      <a:pt x="425" y="245"/>
                    </a:lnTo>
                    <a:lnTo>
                      <a:pt x="423" y="245"/>
                    </a:lnTo>
                    <a:lnTo>
                      <a:pt x="421" y="245"/>
                    </a:lnTo>
                    <a:lnTo>
                      <a:pt x="419" y="245"/>
                    </a:lnTo>
                    <a:lnTo>
                      <a:pt x="415" y="245"/>
                    </a:lnTo>
                    <a:lnTo>
                      <a:pt x="413" y="245"/>
                    </a:lnTo>
                    <a:lnTo>
                      <a:pt x="412" y="247"/>
                    </a:lnTo>
                    <a:lnTo>
                      <a:pt x="408" y="249"/>
                    </a:lnTo>
                    <a:lnTo>
                      <a:pt x="406" y="249"/>
                    </a:lnTo>
                    <a:lnTo>
                      <a:pt x="404" y="249"/>
                    </a:lnTo>
                    <a:lnTo>
                      <a:pt x="398" y="249"/>
                    </a:lnTo>
                    <a:lnTo>
                      <a:pt x="396" y="249"/>
                    </a:lnTo>
                    <a:lnTo>
                      <a:pt x="394" y="251"/>
                    </a:lnTo>
                    <a:lnTo>
                      <a:pt x="387" y="253"/>
                    </a:lnTo>
                    <a:lnTo>
                      <a:pt x="385" y="253"/>
                    </a:lnTo>
                    <a:lnTo>
                      <a:pt x="383" y="253"/>
                    </a:lnTo>
                    <a:lnTo>
                      <a:pt x="381" y="253"/>
                    </a:lnTo>
                    <a:lnTo>
                      <a:pt x="381" y="251"/>
                    </a:lnTo>
                    <a:lnTo>
                      <a:pt x="379" y="251"/>
                    </a:lnTo>
                    <a:lnTo>
                      <a:pt x="377" y="249"/>
                    </a:lnTo>
                    <a:lnTo>
                      <a:pt x="376" y="247"/>
                    </a:lnTo>
                    <a:lnTo>
                      <a:pt x="374" y="245"/>
                    </a:lnTo>
                    <a:lnTo>
                      <a:pt x="372" y="245"/>
                    </a:lnTo>
                    <a:lnTo>
                      <a:pt x="370" y="243"/>
                    </a:lnTo>
                    <a:lnTo>
                      <a:pt x="364" y="243"/>
                    </a:lnTo>
                    <a:lnTo>
                      <a:pt x="362" y="243"/>
                    </a:lnTo>
                    <a:lnTo>
                      <a:pt x="366" y="245"/>
                    </a:lnTo>
                    <a:lnTo>
                      <a:pt x="364" y="245"/>
                    </a:lnTo>
                    <a:lnTo>
                      <a:pt x="362" y="243"/>
                    </a:lnTo>
                    <a:lnTo>
                      <a:pt x="360" y="243"/>
                    </a:lnTo>
                    <a:lnTo>
                      <a:pt x="360" y="241"/>
                    </a:lnTo>
                    <a:lnTo>
                      <a:pt x="360" y="241"/>
                    </a:lnTo>
                    <a:lnTo>
                      <a:pt x="362" y="243"/>
                    </a:lnTo>
                    <a:lnTo>
                      <a:pt x="360" y="241"/>
                    </a:lnTo>
                    <a:lnTo>
                      <a:pt x="358" y="240"/>
                    </a:lnTo>
                    <a:lnTo>
                      <a:pt x="357" y="236"/>
                    </a:lnTo>
                    <a:lnTo>
                      <a:pt x="355" y="234"/>
                    </a:lnTo>
                    <a:lnTo>
                      <a:pt x="353" y="232"/>
                    </a:lnTo>
                    <a:lnTo>
                      <a:pt x="351" y="224"/>
                    </a:lnTo>
                    <a:lnTo>
                      <a:pt x="349" y="221"/>
                    </a:lnTo>
                    <a:lnTo>
                      <a:pt x="341" y="215"/>
                    </a:lnTo>
                    <a:lnTo>
                      <a:pt x="338" y="209"/>
                    </a:lnTo>
                    <a:lnTo>
                      <a:pt x="336" y="202"/>
                    </a:lnTo>
                    <a:lnTo>
                      <a:pt x="332" y="194"/>
                    </a:lnTo>
                    <a:lnTo>
                      <a:pt x="330" y="188"/>
                    </a:lnTo>
                    <a:lnTo>
                      <a:pt x="334" y="194"/>
                    </a:lnTo>
                    <a:lnTo>
                      <a:pt x="336" y="194"/>
                    </a:lnTo>
                    <a:lnTo>
                      <a:pt x="336" y="196"/>
                    </a:lnTo>
                    <a:lnTo>
                      <a:pt x="336" y="200"/>
                    </a:lnTo>
                    <a:lnTo>
                      <a:pt x="336" y="202"/>
                    </a:lnTo>
                    <a:lnTo>
                      <a:pt x="336" y="198"/>
                    </a:lnTo>
                    <a:lnTo>
                      <a:pt x="338" y="196"/>
                    </a:lnTo>
                    <a:lnTo>
                      <a:pt x="336" y="196"/>
                    </a:lnTo>
                    <a:lnTo>
                      <a:pt x="332" y="190"/>
                    </a:lnTo>
                    <a:lnTo>
                      <a:pt x="332" y="188"/>
                    </a:lnTo>
                    <a:lnTo>
                      <a:pt x="330" y="185"/>
                    </a:lnTo>
                    <a:lnTo>
                      <a:pt x="330" y="183"/>
                    </a:lnTo>
                    <a:lnTo>
                      <a:pt x="330" y="179"/>
                    </a:lnTo>
                    <a:lnTo>
                      <a:pt x="330" y="177"/>
                    </a:lnTo>
                    <a:lnTo>
                      <a:pt x="330" y="173"/>
                    </a:lnTo>
                    <a:lnTo>
                      <a:pt x="330" y="169"/>
                    </a:lnTo>
                    <a:lnTo>
                      <a:pt x="330" y="162"/>
                    </a:lnTo>
                    <a:lnTo>
                      <a:pt x="332" y="152"/>
                    </a:lnTo>
                    <a:lnTo>
                      <a:pt x="334" y="141"/>
                    </a:lnTo>
                    <a:lnTo>
                      <a:pt x="340" y="124"/>
                    </a:lnTo>
                    <a:lnTo>
                      <a:pt x="340" y="118"/>
                    </a:lnTo>
                    <a:lnTo>
                      <a:pt x="340" y="118"/>
                    </a:lnTo>
                    <a:lnTo>
                      <a:pt x="338" y="120"/>
                    </a:lnTo>
                    <a:lnTo>
                      <a:pt x="338" y="120"/>
                    </a:lnTo>
                    <a:lnTo>
                      <a:pt x="336" y="120"/>
                    </a:lnTo>
                    <a:lnTo>
                      <a:pt x="336" y="120"/>
                    </a:lnTo>
                    <a:lnTo>
                      <a:pt x="332" y="118"/>
                    </a:lnTo>
                    <a:lnTo>
                      <a:pt x="330" y="118"/>
                    </a:lnTo>
                    <a:lnTo>
                      <a:pt x="322" y="116"/>
                    </a:lnTo>
                    <a:lnTo>
                      <a:pt x="313" y="112"/>
                    </a:lnTo>
                    <a:lnTo>
                      <a:pt x="309" y="111"/>
                    </a:lnTo>
                    <a:lnTo>
                      <a:pt x="307" y="109"/>
                    </a:lnTo>
                    <a:lnTo>
                      <a:pt x="307" y="107"/>
                    </a:lnTo>
                    <a:lnTo>
                      <a:pt x="307" y="105"/>
                    </a:lnTo>
                    <a:lnTo>
                      <a:pt x="307" y="103"/>
                    </a:lnTo>
                    <a:lnTo>
                      <a:pt x="305" y="103"/>
                    </a:lnTo>
                    <a:lnTo>
                      <a:pt x="304" y="101"/>
                    </a:lnTo>
                    <a:lnTo>
                      <a:pt x="304" y="99"/>
                    </a:lnTo>
                    <a:lnTo>
                      <a:pt x="304" y="97"/>
                    </a:lnTo>
                    <a:lnTo>
                      <a:pt x="304" y="92"/>
                    </a:lnTo>
                    <a:lnTo>
                      <a:pt x="302" y="90"/>
                    </a:lnTo>
                    <a:lnTo>
                      <a:pt x="302" y="90"/>
                    </a:lnTo>
                    <a:lnTo>
                      <a:pt x="300" y="88"/>
                    </a:lnTo>
                    <a:lnTo>
                      <a:pt x="300" y="88"/>
                    </a:lnTo>
                    <a:lnTo>
                      <a:pt x="298" y="86"/>
                    </a:lnTo>
                    <a:lnTo>
                      <a:pt x="298" y="86"/>
                    </a:lnTo>
                    <a:lnTo>
                      <a:pt x="294" y="80"/>
                    </a:lnTo>
                    <a:lnTo>
                      <a:pt x="292" y="80"/>
                    </a:lnTo>
                    <a:lnTo>
                      <a:pt x="290" y="78"/>
                    </a:lnTo>
                    <a:lnTo>
                      <a:pt x="290" y="76"/>
                    </a:lnTo>
                    <a:lnTo>
                      <a:pt x="288" y="74"/>
                    </a:lnTo>
                    <a:lnTo>
                      <a:pt x="288" y="73"/>
                    </a:lnTo>
                    <a:lnTo>
                      <a:pt x="288" y="71"/>
                    </a:lnTo>
                    <a:lnTo>
                      <a:pt x="285" y="65"/>
                    </a:lnTo>
                    <a:lnTo>
                      <a:pt x="283" y="63"/>
                    </a:lnTo>
                    <a:lnTo>
                      <a:pt x="275" y="54"/>
                    </a:lnTo>
                    <a:lnTo>
                      <a:pt x="273" y="52"/>
                    </a:lnTo>
                    <a:lnTo>
                      <a:pt x="271" y="52"/>
                    </a:lnTo>
                    <a:lnTo>
                      <a:pt x="269" y="50"/>
                    </a:lnTo>
                    <a:lnTo>
                      <a:pt x="268" y="50"/>
                    </a:lnTo>
                    <a:lnTo>
                      <a:pt x="266" y="50"/>
                    </a:lnTo>
                    <a:lnTo>
                      <a:pt x="262" y="50"/>
                    </a:lnTo>
                    <a:lnTo>
                      <a:pt x="260" y="50"/>
                    </a:lnTo>
                    <a:lnTo>
                      <a:pt x="258" y="50"/>
                    </a:lnTo>
                    <a:lnTo>
                      <a:pt x="254" y="52"/>
                    </a:lnTo>
                    <a:lnTo>
                      <a:pt x="252" y="54"/>
                    </a:lnTo>
                    <a:lnTo>
                      <a:pt x="250" y="56"/>
                    </a:lnTo>
                    <a:lnTo>
                      <a:pt x="250" y="57"/>
                    </a:lnTo>
                    <a:lnTo>
                      <a:pt x="249" y="59"/>
                    </a:lnTo>
                    <a:lnTo>
                      <a:pt x="245" y="63"/>
                    </a:lnTo>
                    <a:lnTo>
                      <a:pt x="239" y="63"/>
                    </a:lnTo>
                    <a:lnTo>
                      <a:pt x="233" y="59"/>
                    </a:lnTo>
                    <a:lnTo>
                      <a:pt x="226" y="56"/>
                    </a:lnTo>
                    <a:lnTo>
                      <a:pt x="222" y="54"/>
                    </a:lnTo>
                    <a:lnTo>
                      <a:pt x="220" y="50"/>
                    </a:lnTo>
                    <a:lnTo>
                      <a:pt x="220" y="48"/>
                    </a:lnTo>
                    <a:lnTo>
                      <a:pt x="218" y="40"/>
                    </a:lnTo>
                    <a:lnTo>
                      <a:pt x="216" y="38"/>
                    </a:lnTo>
                    <a:lnTo>
                      <a:pt x="214" y="35"/>
                    </a:lnTo>
                    <a:lnTo>
                      <a:pt x="201" y="25"/>
                    </a:lnTo>
                    <a:lnTo>
                      <a:pt x="195" y="21"/>
                    </a:lnTo>
                    <a:lnTo>
                      <a:pt x="195" y="21"/>
                    </a:lnTo>
                    <a:lnTo>
                      <a:pt x="194" y="18"/>
                    </a:lnTo>
                    <a:lnTo>
                      <a:pt x="192" y="16"/>
                    </a:lnTo>
                    <a:lnTo>
                      <a:pt x="190" y="16"/>
                    </a:lnTo>
                    <a:lnTo>
                      <a:pt x="163" y="16"/>
                    </a:lnTo>
                    <a:lnTo>
                      <a:pt x="163" y="23"/>
                    </a:lnTo>
                    <a:lnTo>
                      <a:pt x="118" y="23"/>
                    </a:lnTo>
                    <a:lnTo>
                      <a:pt x="114" y="23"/>
                    </a:lnTo>
                    <a:lnTo>
                      <a:pt x="57" y="4"/>
                    </a:lnTo>
                    <a:lnTo>
                      <a:pt x="57" y="2"/>
                    </a:lnTo>
                    <a:lnTo>
                      <a:pt x="57" y="2"/>
                    </a:lnTo>
                    <a:lnTo>
                      <a:pt x="59" y="0"/>
                    </a:lnTo>
                    <a:lnTo>
                      <a:pt x="59" y="0"/>
                    </a:lnTo>
                    <a:lnTo>
                      <a:pt x="21" y="2"/>
                    </a:lnTo>
                    <a:lnTo>
                      <a:pt x="21" y="6"/>
                    </a:lnTo>
                    <a:lnTo>
                      <a:pt x="23" y="8"/>
                    </a:lnTo>
                    <a:lnTo>
                      <a:pt x="23" y="10"/>
                    </a:lnTo>
                    <a:lnTo>
                      <a:pt x="25" y="12"/>
                    </a:lnTo>
                    <a:lnTo>
                      <a:pt x="27" y="16"/>
                    </a:lnTo>
                    <a:lnTo>
                      <a:pt x="29" y="16"/>
                    </a:lnTo>
                    <a:lnTo>
                      <a:pt x="27" y="18"/>
                    </a:lnTo>
                    <a:lnTo>
                      <a:pt x="27" y="18"/>
                    </a:lnTo>
                    <a:lnTo>
                      <a:pt x="29" y="19"/>
                    </a:lnTo>
                    <a:lnTo>
                      <a:pt x="29" y="21"/>
                    </a:lnTo>
                    <a:lnTo>
                      <a:pt x="29" y="21"/>
                    </a:lnTo>
                    <a:lnTo>
                      <a:pt x="32" y="25"/>
                    </a:lnTo>
                    <a:lnTo>
                      <a:pt x="32" y="25"/>
                    </a:lnTo>
                    <a:lnTo>
                      <a:pt x="32" y="27"/>
                    </a:lnTo>
                    <a:lnTo>
                      <a:pt x="32" y="29"/>
                    </a:lnTo>
                    <a:lnTo>
                      <a:pt x="34" y="29"/>
                    </a:lnTo>
                    <a:lnTo>
                      <a:pt x="34" y="31"/>
                    </a:lnTo>
                    <a:lnTo>
                      <a:pt x="36" y="33"/>
                    </a:lnTo>
                    <a:lnTo>
                      <a:pt x="38" y="35"/>
                    </a:lnTo>
                    <a:lnTo>
                      <a:pt x="38" y="35"/>
                    </a:lnTo>
                    <a:lnTo>
                      <a:pt x="38" y="38"/>
                    </a:lnTo>
                    <a:lnTo>
                      <a:pt x="38" y="38"/>
                    </a:lnTo>
                    <a:lnTo>
                      <a:pt x="38" y="40"/>
                    </a:lnTo>
                    <a:lnTo>
                      <a:pt x="40" y="40"/>
                    </a:lnTo>
                    <a:lnTo>
                      <a:pt x="42" y="42"/>
                    </a:lnTo>
                    <a:lnTo>
                      <a:pt x="42" y="44"/>
                    </a:lnTo>
                    <a:lnTo>
                      <a:pt x="42" y="46"/>
                    </a:lnTo>
                    <a:lnTo>
                      <a:pt x="42" y="48"/>
                    </a:lnTo>
                    <a:lnTo>
                      <a:pt x="42" y="48"/>
                    </a:lnTo>
                    <a:lnTo>
                      <a:pt x="44" y="50"/>
                    </a:lnTo>
                    <a:lnTo>
                      <a:pt x="44" y="52"/>
                    </a:lnTo>
                    <a:lnTo>
                      <a:pt x="44" y="52"/>
                    </a:lnTo>
                    <a:lnTo>
                      <a:pt x="48" y="54"/>
                    </a:lnTo>
                    <a:lnTo>
                      <a:pt x="55" y="57"/>
                    </a:lnTo>
                    <a:lnTo>
                      <a:pt x="57" y="59"/>
                    </a:lnTo>
                    <a:lnTo>
                      <a:pt x="63" y="67"/>
                    </a:lnTo>
                    <a:lnTo>
                      <a:pt x="67" y="71"/>
                    </a:lnTo>
                    <a:lnTo>
                      <a:pt x="68" y="73"/>
                    </a:lnTo>
                    <a:lnTo>
                      <a:pt x="70" y="74"/>
                    </a:lnTo>
                    <a:lnTo>
                      <a:pt x="68" y="76"/>
                    </a:lnTo>
                    <a:lnTo>
                      <a:pt x="68" y="78"/>
                    </a:lnTo>
                    <a:lnTo>
                      <a:pt x="68" y="80"/>
                    </a:lnTo>
                    <a:lnTo>
                      <a:pt x="67" y="82"/>
                    </a:lnTo>
                    <a:lnTo>
                      <a:pt x="67" y="82"/>
                    </a:lnTo>
                    <a:lnTo>
                      <a:pt x="67" y="84"/>
                    </a:lnTo>
                    <a:lnTo>
                      <a:pt x="67" y="84"/>
                    </a:lnTo>
                    <a:lnTo>
                      <a:pt x="68" y="84"/>
                    </a:lnTo>
                    <a:lnTo>
                      <a:pt x="68" y="84"/>
                    </a:lnTo>
                    <a:lnTo>
                      <a:pt x="68" y="86"/>
                    </a:lnTo>
                    <a:lnTo>
                      <a:pt x="68" y="88"/>
                    </a:lnTo>
                    <a:lnTo>
                      <a:pt x="68" y="88"/>
                    </a:lnTo>
                    <a:lnTo>
                      <a:pt x="68" y="88"/>
                    </a:lnTo>
                    <a:lnTo>
                      <a:pt x="67" y="88"/>
                    </a:lnTo>
                    <a:lnTo>
                      <a:pt x="67" y="86"/>
                    </a:lnTo>
                    <a:lnTo>
                      <a:pt x="65" y="84"/>
                    </a:lnTo>
                    <a:lnTo>
                      <a:pt x="63" y="86"/>
                    </a:lnTo>
                    <a:lnTo>
                      <a:pt x="59" y="86"/>
                    </a:lnTo>
                    <a:lnTo>
                      <a:pt x="53" y="86"/>
                    </a:lnTo>
                    <a:lnTo>
                      <a:pt x="55" y="88"/>
                    </a:lnTo>
                    <a:lnTo>
                      <a:pt x="57" y="90"/>
                    </a:lnTo>
                    <a:lnTo>
                      <a:pt x="59" y="90"/>
                    </a:lnTo>
                    <a:lnTo>
                      <a:pt x="61" y="92"/>
                    </a:lnTo>
                    <a:lnTo>
                      <a:pt x="61" y="93"/>
                    </a:lnTo>
                    <a:lnTo>
                      <a:pt x="63" y="95"/>
                    </a:lnTo>
                    <a:lnTo>
                      <a:pt x="63" y="95"/>
                    </a:lnTo>
                    <a:lnTo>
                      <a:pt x="65" y="97"/>
                    </a:lnTo>
                    <a:lnTo>
                      <a:pt x="65" y="97"/>
                    </a:lnTo>
                    <a:lnTo>
                      <a:pt x="67" y="97"/>
                    </a:lnTo>
                    <a:lnTo>
                      <a:pt x="67" y="97"/>
                    </a:lnTo>
                    <a:lnTo>
                      <a:pt x="72" y="101"/>
                    </a:lnTo>
                    <a:lnTo>
                      <a:pt x="74" y="103"/>
                    </a:lnTo>
                    <a:lnTo>
                      <a:pt x="76" y="105"/>
                    </a:lnTo>
                    <a:lnTo>
                      <a:pt x="78" y="105"/>
                    </a:lnTo>
                    <a:lnTo>
                      <a:pt x="80" y="105"/>
                    </a:lnTo>
                    <a:lnTo>
                      <a:pt x="82" y="103"/>
                    </a:lnTo>
                    <a:lnTo>
                      <a:pt x="84" y="101"/>
                    </a:lnTo>
                    <a:lnTo>
                      <a:pt x="86" y="107"/>
                    </a:lnTo>
                    <a:lnTo>
                      <a:pt x="89" y="111"/>
                    </a:lnTo>
                    <a:lnTo>
                      <a:pt x="93" y="112"/>
                    </a:lnTo>
                    <a:lnTo>
                      <a:pt x="97" y="116"/>
                    </a:lnTo>
                    <a:lnTo>
                      <a:pt x="101" y="120"/>
                    </a:lnTo>
                    <a:lnTo>
                      <a:pt x="101" y="124"/>
                    </a:lnTo>
                    <a:lnTo>
                      <a:pt x="101" y="135"/>
                    </a:lnTo>
                    <a:lnTo>
                      <a:pt x="101" y="139"/>
                    </a:lnTo>
                    <a:lnTo>
                      <a:pt x="105" y="141"/>
                    </a:lnTo>
                    <a:lnTo>
                      <a:pt x="118" y="152"/>
                    </a:lnTo>
                    <a:lnTo>
                      <a:pt x="125" y="158"/>
                    </a:lnTo>
                    <a:lnTo>
                      <a:pt x="129" y="162"/>
                    </a:lnTo>
                    <a:lnTo>
                      <a:pt x="131" y="164"/>
                    </a:lnTo>
                    <a:lnTo>
                      <a:pt x="131" y="166"/>
                    </a:lnTo>
                    <a:lnTo>
                      <a:pt x="133" y="171"/>
                    </a:lnTo>
                    <a:lnTo>
                      <a:pt x="135" y="173"/>
                    </a:lnTo>
                    <a:lnTo>
                      <a:pt x="139" y="171"/>
                    </a:lnTo>
                    <a:lnTo>
                      <a:pt x="141" y="171"/>
                    </a:lnTo>
                    <a:lnTo>
                      <a:pt x="141" y="169"/>
                    </a:lnTo>
                    <a:lnTo>
                      <a:pt x="142" y="167"/>
                    </a:lnTo>
                    <a:lnTo>
                      <a:pt x="144" y="166"/>
                    </a:lnTo>
                    <a:lnTo>
                      <a:pt x="144" y="164"/>
                    </a:lnTo>
                    <a:lnTo>
                      <a:pt x="144" y="164"/>
                    </a:lnTo>
                    <a:lnTo>
                      <a:pt x="142" y="162"/>
                    </a:lnTo>
                    <a:lnTo>
                      <a:pt x="142" y="162"/>
                    </a:lnTo>
                    <a:lnTo>
                      <a:pt x="142" y="160"/>
                    </a:lnTo>
                    <a:lnTo>
                      <a:pt x="142" y="160"/>
                    </a:lnTo>
                    <a:lnTo>
                      <a:pt x="142" y="160"/>
                    </a:lnTo>
                    <a:lnTo>
                      <a:pt x="139" y="160"/>
                    </a:lnTo>
                    <a:lnTo>
                      <a:pt x="139" y="158"/>
                    </a:lnTo>
                    <a:lnTo>
                      <a:pt x="135" y="152"/>
                    </a:lnTo>
                    <a:lnTo>
                      <a:pt x="133" y="148"/>
                    </a:lnTo>
                    <a:lnTo>
                      <a:pt x="131" y="148"/>
                    </a:lnTo>
                    <a:lnTo>
                      <a:pt x="131" y="147"/>
                    </a:lnTo>
                    <a:lnTo>
                      <a:pt x="129" y="148"/>
                    </a:lnTo>
                    <a:lnTo>
                      <a:pt x="129" y="148"/>
                    </a:lnTo>
                    <a:lnTo>
                      <a:pt x="129" y="148"/>
                    </a:lnTo>
                    <a:lnTo>
                      <a:pt x="129" y="150"/>
                    </a:lnTo>
                    <a:lnTo>
                      <a:pt x="129" y="150"/>
                    </a:lnTo>
                    <a:lnTo>
                      <a:pt x="129" y="150"/>
                    </a:lnTo>
                    <a:lnTo>
                      <a:pt x="129" y="152"/>
                    </a:lnTo>
                    <a:lnTo>
                      <a:pt x="129" y="152"/>
                    </a:lnTo>
                    <a:lnTo>
                      <a:pt x="127" y="150"/>
                    </a:lnTo>
                    <a:lnTo>
                      <a:pt x="127" y="150"/>
                    </a:lnTo>
                    <a:lnTo>
                      <a:pt x="125" y="148"/>
                    </a:lnTo>
                    <a:lnTo>
                      <a:pt x="123" y="147"/>
                    </a:lnTo>
                    <a:lnTo>
                      <a:pt x="123" y="145"/>
                    </a:lnTo>
                    <a:lnTo>
                      <a:pt x="123" y="141"/>
                    </a:lnTo>
                    <a:lnTo>
                      <a:pt x="123" y="141"/>
                    </a:lnTo>
                    <a:lnTo>
                      <a:pt x="123" y="139"/>
                    </a:lnTo>
                    <a:lnTo>
                      <a:pt x="123" y="139"/>
                    </a:lnTo>
                    <a:lnTo>
                      <a:pt x="123" y="137"/>
                    </a:lnTo>
                    <a:lnTo>
                      <a:pt x="122" y="135"/>
                    </a:lnTo>
                    <a:lnTo>
                      <a:pt x="120" y="133"/>
                    </a:lnTo>
                    <a:lnTo>
                      <a:pt x="120" y="133"/>
                    </a:lnTo>
                    <a:lnTo>
                      <a:pt x="120" y="131"/>
                    </a:lnTo>
                    <a:lnTo>
                      <a:pt x="118" y="128"/>
                    </a:lnTo>
                    <a:lnTo>
                      <a:pt x="118" y="126"/>
                    </a:lnTo>
                    <a:lnTo>
                      <a:pt x="118" y="126"/>
                    </a:lnTo>
                    <a:lnTo>
                      <a:pt x="116" y="124"/>
                    </a:lnTo>
                    <a:lnTo>
                      <a:pt x="114" y="124"/>
                    </a:lnTo>
                    <a:lnTo>
                      <a:pt x="114" y="122"/>
                    </a:lnTo>
                    <a:lnTo>
                      <a:pt x="114" y="120"/>
                    </a:lnTo>
                    <a:lnTo>
                      <a:pt x="112" y="114"/>
                    </a:lnTo>
                    <a:lnTo>
                      <a:pt x="112" y="112"/>
                    </a:lnTo>
                    <a:lnTo>
                      <a:pt x="110" y="109"/>
                    </a:lnTo>
                    <a:lnTo>
                      <a:pt x="110" y="107"/>
                    </a:lnTo>
                    <a:lnTo>
                      <a:pt x="108" y="105"/>
                    </a:lnTo>
                    <a:lnTo>
                      <a:pt x="106" y="103"/>
                    </a:lnTo>
                    <a:lnTo>
                      <a:pt x="105" y="103"/>
                    </a:lnTo>
                    <a:lnTo>
                      <a:pt x="106" y="105"/>
                    </a:lnTo>
                    <a:lnTo>
                      <a:pt x="106" y="107"/>
                    </a:lnTo>
                    <a:lnTo>
                      <a:pt x="106" y="109"/>
                    </a:lnTo>
                    <a:lnTo>
                      <a:pt x="106" y="107"/>
                    </a:lnTo>
                    <a:lnTo>
                      <a:pt x="105" y="105"/>
                    </a:lnTo>
                    <a:lnTo>
                      <a:pt x="103" y="99"/>
                    </a:lnTo>
                    <a:lnTo>
                      <a:pt x="103" y="99"/>
                    </a:lnTo>
                    <a:lnTo>
                      <a:pt x="101" y="97"/>
                    </a:lnTo>
                    <a:lnTo>
                      <a:pt x="101" y="97"/>
                    </a:lnTo>
                    <a:lnTo>
                      <a:pt x="99" y="97"/>
                    </a:lnTo>
                    <a:lnTo>
                      <a:pt x="99" y="97"/>
                    </a:lnTo>
                    <a:lnTo>
                      <a:pt x="99" y="95"/>
                    </a:lnTo>
                    <a:lnTo>
                      <a:pt x="97" y="92"/>
                    </a:lnTo>
                    <a:lnTo>
                      <a:pt x="97" y="92"/>
                    </a:lnTo>
                    <a:lnTo>
                      <a:pt x="97" y="90"/>
                    </a:lnTo>
                    <a:lnTo>
                      <a:pt x="93" y="88"/>
                    </a:lnTo>
                    <a:lnTo>
                      <a:pt x="93" y="88"/>
                    </a:lnTo>
                    <a:lnTo>
                      <a:pt x="91" y="86"/>
                    </a:lnTo>
                    <a:lnTo>
                      <a:pt x="91" y="84"/>
                    </a:lnTo>
                    <a:lnTo>
                      <a:pt x="89" y="78"/>
                    </a:lnTo>
                    <a:lnTo>
                      <a:pt x="89" y="76"/>
                    </a:lnTo>
                    <a:lnTo>
                      <a:pt x="87" y="76"/>
                    </a:lnTo>
                    <a:lnTo>
                      <a:pt x="87" y="74"/>
                    </a:lnTo>
                    <a:lnTo>
                      <a:pt x="87" y="74"/>
                    </a:lnTo>
                    <a:lnTo>
                      <a:pt x="87" y="74"/>
                    </a:lnTo>
                    <a:lnTo>
                      <a:pt x="87" y="74"/>
                    </a:lnTo>
                    <a:lnTo>
                      <a:pt x="86" y="74"/>
                    </a:lnTo>
                    <a:lnTo>
                      <a:pt x="86" y="73"/>
                    </a:lnTo>
                    <a:lnTo>
                      <a:pt x="84" y="71"/>
                    </a:lnTo>
                    <a:lnTo>
                      <a:pt x="82" y="69"/>
                    </a:lnTo>
                    <a:lnTo>
                      <a:pt x="82" y="67"/>
                    </a:lnTo>
                    <a:lnTo>
                      <a:pt x="80" y="67"/>
                    </a:lnTo>
                    <a:lnTo>
                      <a:pt x="80" y="65"/>
                    </a:lnTo>
                    <a:lnTo>
                      <a:pt x="78" y="63"/>
                    </a:lnTo>
                    <a:lnTo>
                      <a:pt x="76" y="63"/>
                    </a:lnTo>
                    <a:lnTo>
                      <a:pt x="76" y="59"/>
                    </a:lnTo>
                    <a:lnTo>
                      <a:pt x="74" y="57"/>
                    </a:lnTo>
                    <a:lnTo>
                      <a:pt x="72" y="56"/>
                    </a:lnTo>
                    <a:lnTo>
                      <a:pt x="65" y="50"/>
                    </a:lnTo>
                    <a:lnTo>
                      <a:pt x="63" y="48"/>
                    </a:lnTo>
                    <a:lnTo>
                      <a:pt x="61" y="44"/>
                    </a:lnTo>
                    <a:lnTo>
                      <a:pt x="61" y="42"/>
                    </a:lnTo>
                    <a:lnTo>
                      <a:pt x="61" y="38"/>
                    </a:lnTo>
                    <a:lnTo>
                      <a:pt x="59" y="35"/>
                    </a:lnTo>
                    <a:lnTo>
                      <a:pt x="57" y="29"/>
                    </a:lnTo>
                    <a:lnTo>
                      <a:pt x="57" y="27"/>
                    </a:lnTo>
                    <a:lnTo>
                      <a:pt x="57" y="23"/>
                    </a:lnTo>
                    <a:lnTo>
                      <a:pt x="57" y="19"/>
                    </a:lnTo>
                    <a:lnTo>
                      <a:pt x="57" y="18"/>
                    </a:lnTo>
                    <a:lnTo>
                      <a:pt x="55" y="14"/>
                    </a:lnTo>
                    <a:lnTo>
                      <a:pt x="65" y="19"/>
                    </a:lnTo>
                    <a:lnTo>
                      <a:pt x="68" y="19"/>
                    </a:lnTo>
                    <a:lnTo>
                      <a:pt x="70" y="19"/>
                    </a:lnTo>
                    <a:lnTo>
                      <a:pt x="70" y="19"/>
                    </a:lnTo>
                    <a:lnTo>
                      <a:pt x="72" y="19"/>
                    </a:lnTo>
                    <a:lnTo>
                      <a:pt x="74" y="19"/>
                    </a:lnTo>
                    <a:lnTo>
                      <a:pt x="74" y="21"/>
                    </a:lnTo>
                    <a:lnTo>
                      <a:pt x="76" y="21"/>
                    </a:lnTo>
                    <a:lnTo>
                      <a:pt x="76" y="23"/>
                    </a:lnTo>
                    <a:lnTo>
                      <a:pt x="78" y="23"/>
                    </a:lnTo>
                    <a:lnTo>
                      <a:pt x="78" y="23"/>
                    </a:lnTo>
                    <a:lnTo>
                      <a:pt x="80" y="25"/>
                    </a:lnTo>
                    <a:lnTo>
                      <a:pt x="80" y="25"/>
                    </a:lnTo>
                    <a:lnTo>
                      <a:pt x="82" y="25"/>
                    </a:lnTo>
                    <a:lnTo>
                      <a:pt x="84" y="27"/>
                    </a:lnTo>
                    <a:lnTo>
                      <a:pt x="86" y="27"/>
                    </a:lnTo>
                    <a:lnTo>
                      <a:pt x="86" y="29"/>
                    </a:lnTo>
                    <a:lnTo>
                      <a:pt x="86" y="35"/>
                    </a:lnTo>
                    <a:lnTo>
                      <a:pt x="86" y="37"/>
                    </a:lnTo>
                    <a:lnTo>
                      <a:pt x="89" y="42"/>
                    </a:lnTo>
                    <a:lnTo>
                      <a:pt x="91" y="48"/>
                    </a:lnTo>
                    <a:lnTo>
                      <a:pt x="95" y="54"/>
                    </a:lnTo>
                    <a:lnTo>
                      <a:pt x="95" y="56"/>
                    </a:lnTo>
                    <a:lnTo>
                      <a:pt x="97" y="57"/>
                    </a:lnTo>
                    <a:lnTo>
                      <a:pt x="97" y="57"/>
                    </a:lnTo>
                    <a:lnTo>
                      <a:pt x="99" y="59"/>
                    </a:lnTo>
                    <a:lnTo>
                      <a:pt x="99" y="59"/>
                    </a:lnTo>
                    <a:lnTo>
                      <a:pt x="99" y="61"/>
                    </a:lnTo>
                    <a:lnTo>
                      <a:pt x="101" y="63"/>
                    </a:lnTo>
                    <a:lnTo>
                      <a:pt x="101" y="65"/>
                    </a:lnTo>
                    <a:lnTo>
                      <a:pt x="101" y="65"/>
                    </a:lnTo>
                    <a:lnTo>
                      <a:pt x="103" y="67"/>
                    </a:lnTo>
                    <a:lnTo>
                      <a:pt x="105" y="67"/>
                    </a:lnTo>
                    <a:lnTo>
                      <a:pt x="105" y="69"/>
                    </a:lnTo>
                    <a:lnTo>
                      <a:pt x="105" y="71"/>
                    </a:lnTo>
                    <a:lnTo>
                      <a:pt x="106" y="73"/>
                    </a:lnTo>
                    <a:lnTo>
                      <a:pt x="110" y="74"/>
                    </a:lnTo>
                    <a:lnTo>
                      <a:pt x="114" y="80"/>
                    </a:lnTo>
                    <a:lnTo>
                      <a:pt x="116" y="82"/>
                    </a:lnTo>
                    <a:lnTo>
                      <a:pt x="120" y="84"/>
                    </a:lnTo>
                    <a:lnTo>
                      <a:pt x="125" y="84"/>
                    </a:lnTo>
                    <a:lnTo>
                      <a:pt x="125" y="88"/>
                    </a:lnTo>
                    <a:lnTo>
                      <a:pt x="125" y="90"/>
                    </a:lnTo>
                    <a:lnTo>
                      <a:pt x="125" y="92"/>
                    </a:lnTo>
                    <a:lnTo>
                      <a:pt x="127" y="95"/>
                    </a:lnTo>
                    <a:lnTo>
                      <a:pt x="129" y="97"/>
                    </a:lnTo>
                    <a:lnTo>
                      <a:pt x="133" y="99"/>
                    </a:lnTo>
                    <a:lnTo>
                      <a:pt x="135" y="101"/>
                    </a:lnTo>
                    <a:lnTo>
                      <a:pt x="137" y="101"/>
                    </a:lnTo>
                    <a:lnTo>
                      <a:pt x="137" y="103"/>
                    </a:lnTo>
                    <a:lnTo>
                      <a:pt x="137" y="105"/>
                    </a:lnTo>
                    <a:lnTo>
                      <a:pt x="139" y="105"/>
                    </a:lnTo>
                    <a:lnTo>
                      <a:pt x="139" y="105"/>
                    </a:lnTo>
                    <a:lnTo>
                      <a:pt x="142" y="105"/>
                    </a:lnTo>
                    <a:lnTo>
                      <a:pt x="142" y="105"/>
                    </a:lnTo>
                    <a:lnTo>
                      <a:pt x="144" y="107"/>
                    </a:lnTo>
                    <a:lnTo>
                      <a:pt x="146" y="109"/>
                    </a:lnTo>
                    <a:lnTo>
                      <a:pt x="148" y="112"/>
                    </a:lnTo>
                    <a:lnTo>
                      <a:pt x="148" y="114"/>
                    </a:lnTo>
                    <a:lnTo>
                      <a:pt x="148" y="112"/>
                    </a:lnTo>
                    <a:lnTo>
                      <a:pt x="144" y="114"/>
                    </a:lnTo>
                    <a:lnTo>
                      <a:pt x="144" y="118"/>
                    </a:lnTo>
                    <a:lnTo>
                      <a:pt x="144" y="120"/>
                    </a:lnTo>
                    <a:lnTo>
                      <a:pt x="144" y="124"/>
                    </a:lnTo>
                    <a:lnTo>
                      <a:pt x="146" y="126"/>
                    </a:lnTo>
                    <a:lnTo>
                      <a:pt x="148" y="126"/>
                    </a:lnTo>
                    <a:lnTo>
                      <a:pt x="150" y="124"/>
                    </a:lnTo>
                    <a:lnTo>
                      <a:pt x="152" y="122"/>
                    </a:lnTo>
                    <a:lnTo>
                      <a:pt x="152" y="124"/>
                    </a:lnTo>
                    <a:lnTo>
                      <a:pt x="150" y="126"/>
                    </a:lnTo>
                    <a:lnTo>
                      <a:pt x="150" y="128"/>
                    </a:lnTo>
                    <a:lnTo>
                      <a:pt x="150" y="128"/>
                    </a:lnTo>
                    <a:lnTo>
                      <a:pt x="152" y="128"/>
                    </a:lnTo>
                    <a:lnTo>
                      <a:pt x="152" y="128"/>
                    </a:lnTo>
                    <a:lnTo>
                      <a:pt x="152" y="126"/>
                    </a:lnTo>
                    <a:lnTo>
                      <a:pt x="154" y="128"/>
                    </a:lnTo>
                    <a:lnTo>
                      <a:pt x="154" y="128"/>
                    </a:lnTo>
                    <a:lnTo>
                      <a:pt x="156" y="128"/>
                    </a:lnTo>
                    <a:lnTo>
                      <a:pt x="158" y="131"/>
                    </a:lnTo>
                    <a:lnTo>
                      <a:pt x="159" y="131"/>
                    </a:lnTo>
                    <a:lnTo>
                      <a:pt x="163" y="133"/>
                    </a:lnTo>
                    <a:lnTo>
                      <a:pt x="165" y="133"/>
                    </a:lnTo>
                    <a:lnTo>
                      <a:pt x="165" y="135"/>
                    </a:lnTo>
                    <a:lnTo>
                      <a:pt x="165" y="135"/>
                    </a:lnTo>
                    <a:lnTo>
                      <a:pt x="163" y="135"/>
                    </a:lnTo>
                    <a:lnTo>
                      <a:pt x="163" y="135"/>
                    </a:lnTo>
                    <a:lnTo>
                      <a:pt x="161" y="135"/>
                    </a:lnTo>
                    <a:lnTo>
                      <a:pt x="163" y="137"/>
                    </a:lnTo>
                    <a:lnTo>
                      <a:pt x="165" y="141"/>
                    </a:lnTo>
                    <a:lnTo>
                      <a:pt x="169" y="143"/>
                    </a:lnTo>
                    <a:lnTo>
                      <a:pt x="171" y="145"/>
                    </a:lnTo>
                    <a:lnTo>
                      <a:pt x="173" y="145"/>
                    </a:lnTo>
                    <a:lnTo>
                      <a:pt x="173" y="145"/>
                    </a:lnTo>
                    <a:lnTo>
                      <a:pt x="175" y="145"/>
                    </a:lnTo>
                    <a:lnTo>
                      <a:pt x="175" y="147"/>
                    </a:lnTo>
                    <a:lnTo>
                      <a:pt x="175" y="147"/>
                    </a:lnTo>
                    <a:lnTo>
                      <a:pt x="173" y="147"/>
                    </a:lnTo>
                    <a:lnTo>
                      <a:pt x="171" y="147"/>
                    </a:lnTo>
                    <a:lnTo>
                      <a:pt x="171" y="145"/>
                    </a:lnTo>
                    <a:lnTo>
                      <a:pt x="178" y="152"/>
                    </a:lnTo>
                    <a:lnTo>
                      <a:pt x="182" y="156"/>
                    </a:lnTo>
                    <a:lnTo>
                      <a:pt x="201" y="177"/>
                    </a:lnTo>
                    <a:lnTo>
                      <a:pt x="203" y="179"/>
                    </a:lnTo>
                    <a:lnTo>
                      <a:pt x="203" y="181"/>
                    </a:lnTo>
                    <a:lnTo>
                      <a:pt x="205" y="190"/>
                    </a:lnTo>
                    <a:lnTo>
                      <a:pt x="205" y="192"/>
                    </a:lnTo>
                    <a:lnTo>
                      <a:pt x="207" y="194"/>
                    </a:lnTo>
                    <a:lnTo>
                      <a:pt x="211" y="198"/>
                    </a:lnTo>
                    <a:lnTo>
                      <a:pt x="211" y="198"/>
                    </a:lnTo>
                    <a:lnTo>
                      <a:pt x="211" y="202"/>
                    </a:lnTo>
                    <a:lnTo>
                      <a:pt x="211" y="203"/>
                    </a:lnTo>
                    <a:lnTo>
                      <a:pt x="209" y="205"/>
                    </a:lnTo>
                    <a:lnTo>
                      <a:pt x="209" y="207"/>
                    </a:lnTo>
                    <a:lnTo>
                      <a:pt x="207" y="209"/>
                    </a:lnTo>
                    <a:lnTo>
                      <a:pt x="207" y="209"/>
                    </a:lnTo>
                    <a:lnTo>
                      <a:pt x="209" y="209"/>
                    </a:lnTo>
                    <a:lnTo>
                      <a:pt x="211" y="211"/>
                    </a:lnTo>
                    <a:lnTo>
                      <a:pt x="211" y="213"/>
                    </a:lnTo>
                    <a:lnTo>
                      <a:pt x="209" y="213"/>
                    </a:lnTo>
                    <a:lnTo>
                      <a:pt x="209" y="213"/>
                    </a:lnTo>
                    <a:lnTo>
                      <a:pt x="207" y="213"/>
                    </a:lnTo>
                    <a:lnTo>
                      <a:pt x="205" y="215"/>
                    </a:lnTo>
                    <a:lnTo>
                      <a:pt x="205" y="215"/>
                    </a:lnTo>
                    <a:lnTo>
                      <a:pt x="205" y="215"/>
                    </a:lnTo>
                    <a:lnTo>
                      <a:pt x="205" y="217"/>
                    </a:lnTo>
                    <a:lnTo>
                      <a:pt x="205" y="221"/>
                    </a:lnTo>
                    <a:lnTo>
                      <a:pt x="207" y="222"/>
                    </a:lnTo>
                    <a:lnTo>
                      <a:pt x="209" y="226"/>
                    </a:lnTo>
                    <a:lnTo>
                      <a:pt x="214" y="234"/>
                    </a:lnTo>
                    <a:lnTo>
                      <a:pt x="218" y="236"/>
                    </a:lnTo>
                    <a:lnTo>
                      <a:pt x="231" y="243"/>
                    </a:lnTo>
                    <a:lnTo>
                      <a:pt x="235" y="245"/>
                    </a:lnTo>
                    <a:lnTo>
                      <a:pt x="237" y="249"/>
                    </a:lnTo>
                    <a:lnTo>
                      <a:pt x="239" y="251"/>
                    </a:lnTo>
                    <a:lnTo>
                      <a:pt x="241" y="251"/>
                    </a:lnTo>
                    <a:lnTo>
                      <a:pt x="252" y="255"/>
                    </a:lnTo>
                    <a:lnTo>
                      <a:pt x="254" y="257"/>
                    </a:lnTo>
                    <a:lnTo>
                      <a:pt x="256" y="257"/>
                    </a:lnTo>
                    <a:lnTo>
                      <a:pt x="262" y="257"/>
                    </a:lnTo>
                    <a:lnTo>
                      <a:pt x="264" y="257"/>
                    </a:lnTo>
                    <a:lnTo>
                      <a:pt x="266" y="259"/>
                    </a:lnTo>
                    <a:lnTo>
                      <a:pt x="269" y="262"/>
                    </a:lnTo>
                    <a:lnTo>
                      <a:pt x="271" y="264"/>
                    </a:lnTo>
                    <a:lnTo>
                      <a:pt x="300" y="277"/>
                    </a:lnTo>
                    <a:lnTo>
                      <a:pt x="304" y="279"/>
                    </a:lnTo>
                    <a:lnTo>
                      <a:pt x="309" y="279"/>
                    </a:lnTo>
                    <a:lnTo>
                      <a:pt x="311" y="281"/>
                    </a:lnTo>
                    <a:lnTo>
                      <a:pt x="315" y="281"/>
                    </a:lnTo>
                    <a:lnTo>
                      <a:pt x="319" y="285"/>
                    </a:lnTo>
                    <a:lnTo>
                      <a:pt x="322" y="287"/>
                    </a:lnTo>
                    <a:lnTo>
                      <a:pt x="328" y="289"/>
                    </a:lnTo>
                    <a:lnTo>
                      <a:pt x="330" y="291"/>
                    </a:lnTo>
                    <a:lnTo>
                      <a:pt x="334" y="291"/>
                    </a:lnTo>
                    <a:lnTo>
                      <a:pt x="340" y="293"/>
                    </a:lnTo>
                    <a:lnTo>
                      <a:pt x="345" y="295"/>
                    </a:lnTo>
                    <a:lnTo>
                      <a:pt x="349" y="295"/>
                    </a:lnTo>
                    <a:lnTo>
                      <a:pt x="353" y="296"/>
                    </a:lnTo>
                    <a:lnTo>
                      <a:pt x="355" y="295"/>
                    </a:lnTo>
                    <a:lnTo>
                      <a:pt x="360" y="293"/>
                    </a:lnTo>
                    <a:lnTo>
                      <a:pt x="372" y="287"/>
                    </a:lnTo>
                    <a:lnTo>
                      <a:pt x="377" y="287"/>
                    </a:lnTo>
                    <a:lnTo>
                      <a:pt x="374" y="285"/>
                    </a:lnTo>
                    <a:lnTo>
                      <a:pt x="376" y="283"/>
                    </a:lnTo>
                    <a:lnTo>
                      <a:pt x="376" y="283"/>
                    </a:lnTo>
                    <a:lnTo>
                      <a:pt x="377" y="283"/>
                    </a:lnTo>
                    <a:lnTo>
                      <a:pt x="377" y="285"/>
                    </a:lnTo>
                    <a:lnTo>
                      <a:pt x="379" y="285"/>
                    </a:lnTo>
                    <a:lnTo>
                      <a:pt x="379" y="285"/>
                    </a:lnTo>
                    <a:lnTo>
                      <a:pt x="379" y="285"/>
                    </a:lnTo>
                    <a:lnTo>
                      <a:pt x="381" y="285"/>
                    </a:lnTo>
                    <a:lnTo>
                      <a:pt x="381" y="285"/>
                    </a:lnTo>
                    <a:lnTo>
                      <a:pt x="379" y="287"/>
                    </a:lnTo>
                    <a:lnTo>
                      <a:pt x="381" y="287"/>
                    </a:lnTo>
                    <a:lnTo>
                      <a:pt x="391" y="289"/>
                    </a:lnTo>
                    <a:lnTo>
                      <a:pt x="385" y="285"/>
                    </a:lnTo>
                    <a:lnTo>
                      <a:pt x="385" y="285"/>
                    </a:lnTo>
                    <a:lnTo>
                      <a:pt x="387" y="287"/>
                    </a:lnTo>
                    <a:lnTo>
                      <a:pt x="391" y="289"/>
                    </a:lnTo>
                    <a:lnTo>
                      <a:pt x="419" y="314"/>
                    </a:lnTo>
                    <a:lnTo>
                      <a:pt x="419" y="312"/>
                    </a:lnTo>
                    <a:lnTo>
                      <a:pt x="419" y="310"/>
                    </a:lnTo>
                    <a:close/>
                    <a:moveTo>
                      <a:pt x="101" y="143"/>
                    </a:moveTo>
                    <a:lnTo>
                      <a:pt x="101" y="145"/>
                    </a:lnTo>
                    <a:lnTo>
                      <a:pt x="101" y="143"/>
                    </a:lnTo>
                    <a:lnTo>
                      <a:pt x="99" y="141"/>
                    </a:lnTo>
                    <a:lnTo>
                      <a:pt x="99" y="141"/>
                    </a:lnTo>
                    <a:lnTo>
                      <a:pt x="97" y="139"/>
                    </a:lnTo>
                    <a:lnTo>
                      <a:pt x="99" y="137"/>
                    </a:lnTo>
                    <a:lnTo>
                      <a:pt x="99" y="135"/>
                    </a:lnTo>
                    <a:lnTo>
                      <a:pt x="101" y="131"/>
                    </a:lnTo>
                    <a:lnTo>
                      <a:pt x="101" y="133"/>
                    </a:lnTo>
                    <a:lnTo>
                      <a:pt x="99" y="137"/>
                    </a:lnTo>
                    <a:lnTo>
                      <a:pt x="99" y="139"/>
                    </a:lnTo>
                    <a:lnTo>
                      <a:pt x="99" y="141"/>
                    </a:lnTo>
                    <a:lnTo>
                      <a:pt x="101" y="143"/>
                    </a:lnTo>
                    <a:close/>
                    <a:moveTo>
                      <a:pt x="137" y="147"/>
                    </a:moveTo>
                    <a:lnTo>
                      <a:pt x="137" y="150"/>
                    </a:lnTo>
                    <a:lnTo>
                      <a:pt x="137" y="150"/>
                    </a:lnTo>
                    <a:lnTo>
                      <a:pt x="137" y="150"/>
                    </a:lnTo>
                    <a:lnTo>
                      <a:pt x="137" y="150"/>
                    </a:lnTo>
                    <a:lnTo>
                      <a:pt x="137" y="148"/>
                    </a:lnTo>
                    <a:lnTo>
                      <a:pt x="137" y="147"/>
                    </a:lnTo>
                    <a:close/>
                    <a:moveTo>
                      <a:pt x="99" y="61"/>
                    </a:moveTo>
                    <a:lnTo>
                      <a:pt x="99" y="65"/>
                    </a:lnTo>
                    <a:lnTo>
                      <a:pt x="99" y="67"/>
                    </a:lnTo>
                    <a:lnTo>
                      <a:pt x="97" y="69"/>
                    </a:lnTo>
                    <a:lnTo>
                      <a:pt x="97" y="69"/>
                    </a:lnTo>
                    <a:lnTo>
                      <a:pt x="95" y="67"/>
                    </a:lnTo>
                    <a:lnTo>
                      <a:pt x="95" y="67"/>
                    </a:lnTo>
                    <a:lnTo>
                      <a:pt x="93" y="65"/>
                    </a:lnTo>
                    <a:lnTo>
                      <a:pt x="95" y="63"/>
                    </a:lnTo>
                    <a:lnTo>
                      <a:pt x="95" y="61"/>
                    </a:lnTo>
                    <a:lnTo>
                      <a:pt x="97" y="59"/>
                    </a:lnTo>
                    <a:lnTo>
                      <a:pt x="97" y="59"/>
                    </a:lnTo>
                    <a:lnTo>
                      <a:pt x="99" y="61"/>
                    </a:lnTo>
                    <a:close/>
                    <a:moveTo>
                      <a:pt x="118" y="116"/>
                    </a:moveTo>
                    <a:lnTo>
                      <a:pt x="116" y="118"/>
                    </a:lnTo>
                    <a:lnTo>
                      <a:pt x="118" y="118"/>
                    </a:lnTo>
                    <a:lnTo>
                      <a:pt x="118" y="118"/>
                    </a:lnTo>
                    <a:lnTo>
                      <a:pt x="116" y="118"/>
                    </a:lnTo>
                    <a:lnTo>
                      <a:pt x="116" y="118"/>
                    </a:lnTo>
                    <a:lnTo>
                      <a:pt x="116" y="118"/>
                    </a:lnTo>
                    <a:lnTo>
                      <a:pt x="116" y="118"/>
                    </a:lnTo>
                    <a:lnTo>
                      <a:pt x="114" y="122"/>
                    </a:lnTo>
                    <a:lnTo>
                      <a:pt x="116" y="118"/>
                    </a:lnTo>
                    <a:lnTo>
                      <a:pt x="116" y="118"/>
                    </a:lnTo>
                    <a:lnTo>
                      <a:pt x="118" y="116"/>
                    </a:lnTo>
                    <a:close/>
                    <a:moveTo>
                      <a:pt x="84" y="59"/>
                    </a:moveTo>
                    <a:lnTo>
                      <a:pt x="84" y="61"/>
                    </a:lnTo>
                    <a:lnTo>
                      <a:pt x="84" y="63"/>
                    </a:lnTo>
                    <a:lnTo>
                      <a:pt x="82" y="63"/>
                    </a:lnTo>
                    <a:lnTo>
                      <a:pt x="80" y="59"/>
                    </a:lnTo>
                    <a:lnTo>
                      <a:pt x="78" y="57"/>
                    </a:lnTo>
                    <a:lnTo>
                      <a:pt x="76" y="54"/>
                    </a:lnTo>
                    <a:lnTo>
                      <a:pt x="78" y="56"/>
                    </a:lnTo>
                    <a:lnTo>
                      <a:pt x="80" y="56"/>
                    </a:lnTo>
                    <a:lnTo>
                      <a:pt x="80" y="57"/>
                    </a:lnTo>
                    <a:lnTo>
                      <a:pt x="80" y="59"/>
                    </a:lnTo>
                    <a:lnTo>
                      <a:pt x="82" y="59"/>
                    </a:lnTo>
                    <a:lnTo>
                      <a:pt x="82" y="59"/>
                    </a:lnTo>
                    <a:lnTo>
                      <a:pt x="84" y="59"/>
                    </a:lnTo>
                    <a:close/>
                    <a:moveTo>
                      <a:pt x="190" y="194"/>
                    </a:moveTo>
                    <a:lnTo>
                      <a:pt x="190" y="196"/>
                    </a:lnTo>
                    <a:lnTo>
                      <a:pt x="190" y="196"/>
                    </a:lnTo>
                    <a:lnTo>
                      <a:pt x="190" y="196"/>
                    </a:lnTo>
                    <a:lnTo>
                      <a:pt x="188" y="196"/>
                    </a:lnTo>
                    <a:lnTo>
                      <a:pt x="188" y="194"/>
                    </a:lnTo>
                    <a:lnTo>
                      <a:pt x="188" y="194"/>
                    </a:lnTo>
                    <a:lnTo>
                      <a:pt x="190" y="194"/>
                    </a:lnTo>
                    <a:lnTo>
                      <a:pt x="190" y="194"/>
                    </a:lnTo>
                    <a:close/>
                    <a:moveTo>
                      <a:pt x="106" y="147"/>
                    </a:moveTo>
                    <a:lnTo>
                      <a:pt x="106" y="147"/>
                    </a:lnTo>
                    <a:lnTo>
                      <a:pt x="103" y="145"/>
                    </a:lnTo>
                    <a:lnTo>
                      <a:pt x="105" y="145"/>
                    </a:lnTo>
                    <a:lnTo>
                      <a:pt x="105" y="145"/>
                    </a:lnTo>
                    <a:lnTo>
                      <a:pt x="106" y="147"/>
                    </a:lnTo>
                    <a:close/>
                    <a:moveTo>
                      <a:pt x="125" y="137"/>
                    </a:moveTo>
                    <a:lnTo>
                      <a:pt x="125" y="137"/>
                    </a:lnTo>
                    <a:lnTo>
                      <a:pt x="125" y="137"/>
                    </a:lnTo>
                    <a:lnTo>
                      <a:pt x="123" y="137"/>
                    </a:lnTo>
                    <a:lnTo>
                      <a:pt x="123" y="135"/>
                    </a:lnTo>
                    <a:lnTo>
                      <a:pt x="123" y="135"/>
                    </a:lnTo>
                    <a:lnTo>
                      <a:pt x="123" y="135"/>
                    </a:lnTo>
                    <a:lnTo>
                      <a:pt x="125" y="135"/>
                    </a:lnTo>
                    <a:lnTo>
                      <a:pt x="125" y="137"/>
                    </a:lnTo>
                    <a:close/>
                    <a:moveTo>
                      <a:pt x="51" y="78"/>
                    </a:moveTo>
                    <a:lnTo>
                      <a:pt x="51" y="80"/>
                    </a:lnTo>
                    <a:lnTo>
                      <a:pt x="51" y="82"/>
                    </a:lnTo>
                    <a:lnTo>
                      <a:pt x="50" y="80"/>
                    </a:lnTo>
                    <a:lnTo>
                      <a:pt x="50" y="80"/>
                    </a:lnTo>
                    <a:lnTo>
                      <a:pt x="50" y="78"/>
                    </a:lnTo>
                    <a:lnTo>
                      <a:pt x="50" y="78"/>
                    </a:lnTo>
                    <a:lnTo>
                      <a:pt x="50" y="76"/>
                    </a:lnTo>
                    <a:lnTo>
                      <a:pt x="51" y="74"/>
                    </a:lnTo>
                    <a:lnTo>
                      <a:pt x="51" y="76"/>
                    </a:lnTo>
                    <a:lnTo>
                      <a:pt x="51" y="78"/>
                    </a:lnTo>
                    <a:close/>
                    <a:moveTo>
                      <a:pt x="2" y="63"/>
                    </a:moveTo>
                    <a:lnTo>
                      <a:pt x="2" y="65"/>
                    </a:lnTo>
                    <a:lnTo>
                      <a:pt x="2" y="67"/>
                    </a:lnTo>
                    <a:lnTo>
                      <a:pt x="0" y="63"/>
                    </a:lnTo>
                    <a:lnTo>
                      <a:pt x="0" y="63"/>
                    </a:lnTo>
                    <a:lnTo>
                      <a:pt x="0" y="61"/>
                    </a:lnTo>
                    <a:lnTo>
                      <a:pt x="2" y="61"/>
                    </a:lnTo>
                    <a:lnTo>
                      <a:pt x="2" y="63"/>
                    </a:lnTo>
                    <a:close/>
                    <a:moveTo>
                      <a:pt x="506" y="202"/>
                    </a:moveTo>
                    <a:lnTo>
                      <a:pt x="506" y="202"/>
                    </a:lnTo>
                    <a:lnTo>
                      <a:pt x="506" y="202"/>
                    </a:lnTo>
                    <a:lnTo>
                      <a:pt x="506" y="202"/>
                    </a:lnTo>
                    <a:lnTo>
                      <a:pt x="506" y="202"/>
                    </a:lnTo>
                    <a:lnTo>
                      <a:pt x="508" y="202"/>
                    </a:lnTo>
                    <a:lnTo>
                      <a:pt x="506" y="202"/>
                    </a:lnTo>
                    <a:lnTo>
                      <a:pt x="506" y="202"/>
                    </a:lnTo>
                    <a:lnTo>
                      <a:pt x="506" y="202"/>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73" name="Freeform 1920">
                <a:extLst>
                  <a:ext uri="{FF2B5EF4-FFF2-40B4-BE49-F238E27FC236}">
                    <a16:creationId xmlns:a16="http://schemas.microsoft.com/office/drawing/2014/main" id="{CE53E910-6F1C-7C95-16E8-33879F047C22}"/>
                  </a:ext>
                </a:extLst>
              </p:cNvPr>
              <p:cNvSpPr>
                <a:spLocks noEditPoints="1"/>
              </p:cNvSpPr>
              <p:nvPr/>
            </p:nvSpPr>
            <p:spPr bwMode="auto">
              <a:xfrm>
                <a:off x="-794749" y="-7619147"/>
                <a:ext cx="11536376" cy="9415118"/>
              </a:xfrm>
              <a:custGeom>
                <a:avLst/>
                <a:gdLst>
                  <a:gd name="T0" fmla="*/ 703 w 1414"/>
                  <a:gd name="T1" fmla="*/ 366 h 1154"/>
                  <a:gd name="T2" fmla="*/ 726 w 1414"/>
                  <a:gd name="T3" fmla="*/ 492 h 1154"/>
                  <a:gd name="T4" fmla="*/ 1014 w 1414"/>
                  <a:gd name="T5" fmla="*/ 647 h 1154"/>
                  <a:gd name="T6" fmla="*/ 593 w 1414"/>
                  <a:gd name="T7" fmla="*/ 321 h 1154"/>
                  <a:gd name="T8" fmla="*/ 612 w 1414"/>
                  <a:gd name="T9" fmla="*/ 461 h 1154"/>
                  <a:gd name="T10" fmla="*/ 360 w 1414"/>
                  <a:gd name="T11" fmla="*/ 431 h 1154"/>
                  <a:gd name="T12" fmla="*/ 510 w 1414"/>
                  <a:gd name="T13" fmla="*/ 526 h 1154"/>
                  <a:gd name="T14" fmla="*/ 1219 w 1414"/>
                  <a:gd name="T15" fmla="*/ 704 h 1154"/>
                  <a:gd name="T16" fmla="*/ 1282 w 1414"/>
                  <a:gd name="T17" fmla="*/ 843 h 1154"/>
                  <a:gd name="T18" fmla="*/ 1024 w 1414"/>
                  <a:gd name="T19" fmla="*/ 105 h 1154"/>
                  <a:gd name="T20" fmla="*/ 872 w 1414"/>
                  <a:gd name="T21" fmla="*/ 220 h 1154"/>
                  <a:gd name="T22" fmla="*/ 1035 w 1414"/>
                  <a:gd name="T23" fmla="*/ 215 h 1154"/>
                  <a:gd name="T24" fmla="*/ 1227 w 1414"/>
                  <a:gd name="T25" fmla="*/ 55 h 1154"/>
                  <a:gd name="T26" fmla="*/ 938 w 1414"/>
                  <a:gd name="T27" fmla="*/ 31 h 1154"/>
                  <a:gd name="T28" fmla="*/ 1194 w 1414"/>
                  <a:gd name="T29" fmla="*/ 528 h 1154"/>
                  <a:gd name="T30" fmla="*/ 1107 w 1414"/>
                  <a:gd name="T31" fmla="*/ 465 h 1154"/>
                  <a:gd name="T32" fmla="*/ 982 w 1414"/>
                  <a:gd name="T33" fmla="*/ 410 h 1154"/>
                  <a:gd name="T34" fmla="*/ 870 w 1414"/>
                  <a:gd name="T35" fmla="*/ 393 h 1154"/>
                  <a:gd name="T36" fmla="*/ 1028 w 1414"/>
                  <a:gd name="T37" fmla="*/ 488 h 1154"/>
                  <a:gd name="T38" fmla="*/ 1045 w 1414"/>
                  <a:gd name="T39" fmla="*/ 636 h 1154"/>
                  <a:gd name="T40" fmla="*/ 1192 w 1414"/>
                  <a:gd name="T41" fmla="*/ 670 h 1154"/>
                  <a:gd name="T42" fmla="*/ 1179 w 1414"/>
                  <a:gd name="T43" fmla="*/ 586 h 1154"/>
                  <a:gd name="T44" fmla="*/ 916 w 1414"/>
                  <a:gd name="T45" fmla="*/ 693 h 1154"/>
                  <a:gd name="T46" fmla="*/ 876 w 1414"/>
                  <a:gd name="T47" fmla="*/ 643 h 1154"/>
                  <a:gd name="T48" fmla="*/ 1005 w 1414"/>
                  <a:gd name="T49" fmla="*/ 486 h 1154"/>
                  <a:gd name="T50" fmla="*/ 1215 w 1414"/>
                  <a:gd name="T51" fmla="*/ 1021 h 1154"/>
                  <a:gd name="T52" fmla="*/ 1228 w 1414"/>
                  <a:gd name="T53" fmla="*/ 1083 h 1154"/>
                  <a:gd name="T54" fmla="*/ 1164 w 1414"/>
                  <a:gd name="T55" fmla="*/ 996 h 1154"/>
                  <a:gd name="T56" fmla="*/ 1318 w 1414"/>
                  <a:gd name="T57" fmla="*/ 882 h 1154"/>
                  <a:gd name="T58" fmla="*/ 1251 w 1414"/>
                  <a:gd name="T59" fmla="*/ 788 h 1154"/>
                  <a:gd name="T60" fmla="*/ 1137 w 1414"/>
                  <a:gd name="T61" fmla="*/ 782 h 1154"/>
                  <a:gd name="T62" fmla="*/ 1014 w 1414"/>
                  <a:gd name="T63" fmla="*/ 740 h 1154"/>
                  <a:gd name="T64" fmla="*/ 929 w 1414"/>
                  <a:gd name="T65" fmla="*/ 860 h 1154"/>
                  <a:gd name="T66" fmla="*/ 800 w 1414"/>
                  <a:gd name="T67" fmla="*/ 662 h 1154"/>
                  <a:gd name="T68" fmla="*/ 889 w 1414"/>
                  <a:gd name="T69" fmla="*/ 566 h 1154"/>
                  <a:gd name="T70" fmla="*/ 885 w 1414"/>
                  <a:gd name="T71" fmla="*/ 511 h 1154"/>
                  <a:gd name="T72" fmla="*/ 722 w 1414"/>
                  <a:gd name="T73" fmla="*/ 433 h 1154"/>
                  <a:gd name="T74" fmla="*/ 724 w 1414"/>
                  <a:gd name="T75" fmla="*/ 543 h 1154"/>
                  <a:gd name="T76" fmla="*/ 552 w 1414"/>
                  <a:gd name="T77" fmla="*/ 512 h 1154"/>
                  <a:gd name="T78" fmla="*/ 266 w 1414"/>
                  <a:gd name="T79" fmla="*/ 480 h 1154"/>
                  <a:gd name="T80" fmla="*/ 133 w 1414"/>
                  <a:gd name="T81" fmla="*/ 486 h 1154"/>
                  <a:gd name="T82" fmla="*/ 173 w 1414"/>
                  <a:gd name="T83" fmla="*/ 841 h 1154"/>
                  <a:gd name="T84" fmla="*/ 211 w 1414"/>
                  <a:gd name="T85" fmla="*/ 932 h 1154"/>
                  <a:gd name="T86" fmla="*/ 783 w 1414"/>
                  <a:gd name="T87" fmla="*/ 1015 h 1154"/>
                  <a:gd name="T88" fmla="*/ 194 w 1414"/>
                  <a:gd name="T89" fmla="*/ 899 h 1154"/>
                  <a:gd name="T90" fmla="*/ 1223 w 1414"/>
                  <a:gd name="T91" fmla="*/ 1027 h 1154"/>
                  <a:gd name="T92" fmla="*/ 1367 w 1414"/>
                  <a:gd name="T93" fmla="*/ 939 h 1154"/>
                  <a:gd name="T94" fmla="*/ 1405 w 1414"/>
                  <a:gd name="T95" fmla="*/ 1051 h 1154"/>
                  <a:gd name="T96" fmla="*/ 1075 w 1414"/>
                  <a:gd name="T97" fmla="*/ 1074 h 1154"/>
                  <a:gd name="T98" fmla="*/ 256 w 1414"/>
                  <a:gd name="T99" fmla="*/ 1008 h 1154"/>
                  <a:gd name="T100" fmla="*/ 758 w 1414"/>
                  <a:gd name="T101" fmla="*/ 190 h 1154"/>
                  <a:gd name="T102" fmla="*/ 806 w 1414"/>
                  <a:gd name="T103" fmla="*/ 114 h 1154"/>
                  <a:gd name="T104" fmla="*/ 624 w 1414"/>
                  <a:gd name="T105" fmla="*/ 268 h 1154"/>
                  <a:gd name="T106" fmla="*/ 664 w 1414"/>
                  <a:gd name="T107" fmla="*/ 133 h 1154"/>
                  <a:gd name="T108" fmla="*/ 889 w 1414"/>
                  <a:gd name="T109" fmla="*/ 338 h 1154"/>
                  <a:gd name="T110" fmla="*/ 823 w 1414"/>
                  <a:gd name="T111" fmla="*/ 283 h 1154"/>
                  <a:gd name="T112" fmla="*/ 724 w 1414"/>
                  <a:gd name="T113" fmla="*/ 222 h 1154"/>
                  <a:gd name="T114" fmla="*/ 578 w 1414"/>
                  <a:gd name="T115" fmla="*/ 199 h 1154"/>
                  <a:gd name="T116" fmla="*/ 146 w 1414"/>
                  <a:gd name="T117" fmla="*/ 888 h 1154"/>
                  <a:gd name="T118" fmla="*/ 296 w 1414"/>
                  <a:gd name="T119" fmla="*/ 442 h 1154"/>
                  <a:gd name="T120" fmla="*/ 377 w 1414"/>
                  <a:gd name="T121" fmla="*/ 304 h 1154"/>
                  <a:gd name="T122" fmla="*/ 544 w 1414"/>
                  <a:gd name="T123" fmla="*/ 285 h 1154"/>
                  <a:gd name="T124" fmla="*/ 357 w 1414"/>
                  <a:gd name="T125" fmla="*/ 298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4" h="1154">
                    <a:moveTo>
                      <a:pt x="711" y="410"/>
                    </a:moveTo>
                    <a:lnTo>
                      <a:pt x="707" y="412"/>
                    </a:lnTo>
                    <a:lnTo>
                      <a:pt x="709" y="412"/>
                    </a:lnTo>
                    <a:lnTo>
                      <a:pt x="711" y="414"/>
                    </a:lnTo>
                    <a:lnTo>
                      <a:pt x="711" y="416"/>
                    </a:lnTo>
                    <a:lnTo>
                      <a:pt x="711" y="416"/>
                    </a:lnTo>
                    <a:lnTo>
                      <a:pt x="709" y="418"/>
                    </a:lnTo>
                    <a:lnTo>
                      <a:pt x="709" y="419"/>
                    </a:lnTo>
                    <a:lnTo>
                      <a:pt x="709" y="419"/>
                    </a:lnTo>
                    <a:lnTo>
                      <a:pt x="709" y="421"/>
                    </a:lnTo>
                    <a:lnTo>
                      <a:pt x="711" y="423"/>
                    </a:lnTo>
                    <a:lnTo>
                      <a:pt x="711" y="425"/>
                    </a:lnTo>
                    <a:lnTo>
                      <a:pt x="709" y="425"/>
                    </a:lnTo>
                    <a:lnTo>
                      <a:pt x="707" y="425"/>
                    </a:lnTo>
                    <a:lnTo>
                      <a:pt x="705" y="427"/>
                    </a:lnTo>
                    <a:lnTo>
                      <a:pt x="705" y="427"/>
                    </a:lnTo>
                    <a:lnTo>
                      <a:pt x="702" y="429"/>
                    </a:lnTo>
                    <a:lnTo>
                      <a:pt x="698" y="429"/>
                    </a:lnTo>
                    <a:lnTo>
                      <a:pt x="694" y="431"/>
                    </a:lnTo>
                    <a:lnTo>
                      <a:pt x="690" y="431"/>
                    </a:lnTo>
                    <a:lnTo>
                      <a:pt x="686" y="429"/>
                    </a:lnTo>
                    <a:lnTo>
                      <a:pt x="684" y="429"/>
                    </a:lnTo>
                    <a:lnTo>
                      <a:pt x="684" y="427"/>
                    </a:lnTo>
                    <a:lnTo>
                      <a:pt x="683" y="425"/>
                    </a:lnTo>
                    <a:lnTo>
                      <a:pt x="681" y="427"/>
                    </a:lnTo>
                    <a:lnTo>
                      <a:pt x="683" y="431"/>
                    </a:lnTo>
                    <a:lnTo>
                      <a:pt x="684" y="435"/>
                    </a:lnTo>
                    <a:lnTo>
                      <a:pt x="683" y="438"/>
                    </a:lnTo>
                    <a:lnTo>
                      <a:pt x="679" y="438"/>
                    </a:lnTo>
                    <a:lnTo>
                      <a:pt x="675" y="438"/>
                    </a:lnTo>
                    <a:lnTo>
                      <a:pt x="671" y="438"/>
                    </a:lnTo>
                    <a:lnTo>
                      <a:pt x="667" y="437"/>
                    </a:lnTo>
                    <a:lnTo>
                      <a:pt x="667" y="435"/>
                    </a:lnTo>
                    <a:lnTo>
                      <a:pt x="664" y="431"/>
                    </a:lnTo>
                    <a:lnTo>
                      <a:pt x="664" y="429"/>
                    </a:lnTo>
                    <a:lnTo>
                      <a:pt x="662" y="427"/>
                    </a:lnTo>
                    <a:lnTo>
                      <a:pt x="647" y="416"/>
                    </a:lnTo>
                    <a:lnTo>
                      <a:pt x="643" y="414"/>
                    </a:lnTo>
                    <a:lnTo>
                      <a:pt x="641" y="414"/>
                    </a:lnTo>
                    <a:lnTo>
                      <a:pt x="639" y="414"/>
                    </a:lnTo>
                    <a:lnTo>
                      <a:pt x="639" y="412"/>
                    </a:lnTo>
                    <a:lnTo>
                      <a:pt x="639" y="412"/>
                    </a:lnTo>
                    <a:lnTo>
                      <a:pt x="637" y="412"/>
                    </a:lnTo>
                    <a:lnTo>
                      <a:pt x="637" y="412"/>
                    </a:lnTo>
                    <a:lnTo>
                      <a:pt x="635" y="412"/>
                    </a:lnTo>
                    <a:lnTo>
                      <a:pt x="631" y="412"/>
                    </a:lnTo>
                    <a:lnTo>
                      <a:pt x="631" y="412"/>
                    </a:lnTo>
                    <a:lnTo>
                      <a:pt x="630" y="412"/>
                    </a:lnTo>
                    <a:lnTo>
                      <a:pt x="628" y="410"/>
                    </a:lnTo>
                    <a:lnTo>
                      <a:pt x="626" y="408"/>
                    </a:lnTo>
                    <a:lnTo>
                      <a:pt x="624" y="406"/>
                    </a:lnTo>
                    <a:lnTo>
                      <a:pt x="618" y="402"/>
                    </a:lnTo>
                    <a:lnTo>
                      <a:pt x="614" y="400"/>
                    </a:lnTo>
                    <a:lnTo>
                      <a:pt x="614" y="397"/>
                    </a:lnTo>
                    <a:lnTo>
                      <a:pt x="614" y="395"/>
                    </a:lnTo>
                    <a:lnTo>
                      <a:pt x="614" y="391"/>
                    </a:lnTo>
                    <a:lnTo>
                      <a:pt x="616" y="389"/>
                    </a:lnTo>
                    <a:lnTo>
                      <a:pt x="618" y="387"/>
                    </a:lnTo>
                    <a:lnTo>
                      <a:pt x="620" y="387"/>
                    </a:lnTo>
                    <a:lnTo>
                      <a:pt x="622" y="385"/>
                    </a:lnTo>
                    <a:lnTo>
                      <a:pt x="624" y="385"/>
                    </a:lnTo>
                    <a:lnTo>
                      <a:pt x="626" y="387"/>
                    </a:lnTo>
                    <a:lnTo>
                      <a:pt x="628" y="389"/>
                    </a:lnTo>
                    <a:lnTo>
                      <a:pt x="631" y="393"/>
                    </a:lnTo>
                    <a:lnTo>
                      <a:pt x="633" y="395"/>
                    </a:lnTo>
                    <a:lnTo>
                      <a:pt x="635" y="397"/>
                    </a:lnTo>
                    <a:lnTo>
                      <a:pt x="635" y="399"/>
                    </a:lnTo>
                    <a:lnTo>
                      <a:pt x="637" y="399"/>
                    </a:lnTo>
                    <a:lnTo>
                      <a:pt x="639" y="399"/>
                    </a:lnTo>
                    <a:lnTo>
                      <a:pt x="645" y="399"/>
                    </a:lnTo>
                    <a:lnTo>
                      <a:pt x="647" y="397"/>
                    </a:lnTo>
                    <a:lnTo>
                      <a:pt x="648" y="397"/>
                    </a:lnTo>
                    <a:lnTo>
                      <a:pt x="650" y="395"/>
                    </a:lnTo>
                    <a:lnTo>
                      <a:pt x="650" y="393"/>
                    </a:lnTo>
                    <a:lnTo>
                      <a:pt x="650" y="389"/>
                    </a:lnTo>
                    <a:lnTo>
                      <a:pt x="652" y="393"/>
                    </a:lnTo>
                    <a:lnTo>
                      <a:pt x="654" y="393"/>
                    </a:lnTo>
                    <a:lnTo>
                      <a:pt x="654" y="391"/>
                    </a:lnTo>
                    <a:lnTo>
                      <a:pt x="654" y="389"/>
                    </a:lnTo>
                    <a:lnTo>
                      <a:pt x="654" y="387"/>
                    </a:lnTo>
                    <a:lnTo>
                      <a:pt x="650" y="383"/>
                    </a:lnTo>
                    <a:lnTo>
                      <a:pt x="648" y="383"/>
                    </a:lnTo>
                    <a:lnTo>
                      <a:pt x="648" y="383"/>
                    </a:lnTo>
                    <a:lnTo>
                      <a:pt x="648" y="383"/>
                    </a:lnTo>
                    <a:lnTo>
                      <a:pt x="648" y="382"/>
                    </a:lnTo>
                    <a:lnTo>
                      <a:pt x="648" y="382"/>
                    </a:lnTo>
                    <a:lnTo>
                      <a:pt x="648" y="380"/>
                    </a:lnTo>
                    <a:lnTo>
                      <a:pt x="648" y="380"/>
                    </a:lnTo>
                    <a:lnTo>
                      <a:pt x="650" y="380"/>
                    </a:lnTo>
                    <a:lnTo>
                      <a:pt x="652" y="380"/>
                    </a:lnTo>
                    <a:lnTo>
                      <a:pt x="656" y="382"/>
                    </a:lnTo>
                    <a:lnTo>
                      <a:pt x="660" y="382"/>
                    </a:lnTo>
                    <a:lnTo>
                      <a:pt x="658" y="380"/>
                    </a:lnTo>
                    <a:lnTo>
                      <a:pt x="656" y="380"/>
                    </a:lnTo>
                    <a:lnTo>
                      <a:pt x="654" y="378"/>
                    </a:lnTo>
                    <a:lnTo>
                      <a:pt x="654" y="378"/>
                    </a:lnTo>
                    <a:lnTo>
                      <a:pt x="652" y="376"/>
                    </a:lnTo>
                    <a:lnTo>
                      <a:pt x="650" y="376"/>
                    </a:lnTo>
                    <a:lnTo>
                      <a:pt x="648" y="378"/>
                    </a:lnTo>
                    <a:lnTo>
                      <a:pt x="645" y="378"/>
                    </a:lnTo>
                    <a:lnTo>
                      <a:pt x="641" y="378"/>
                    </a:lnTo>
                    <a:lnTo>
                      <a:pt x="639" y="376"/>
                    </a:lnTo>
                    <a:lnTo>
                      <a:pt x="635" y="374"/>
                    </a:lnTo>
                    <a:lnTo>
                      <a:pt x="633" y="372"/>
                    </a:lnTo>
                    <a:lnTo>
                      <a:pt x="633" y="370"/>
                    </a:lnTo>
                    <a:lnTo>
                      <a:pt x="633" y="370"/>
                    </a:lnTo>
                    <a:lnTo>
                      <a:pt x="637" y="368"/>
                    </a:lnTo>
                    <a:lnTo>
                      <a:pt x="641" y="368"/>
                    </a:lnTo>
                    <a:lnTo>
                      <a:pt x="643" y="370"/>
                    </a:lnTo>
                    <a:lnTo>
                      <a:pt x="648" y="372"/>
                    </a:lnTo>
                    <a:lnTo>
                      <a:pt x="647" y="370"/>
                    </a:lnTo>
                    <a:lnTo>
                      <a:pt x="641" y="366"/>
                    </a:lnTo>
                    <a:lnTo>
                      <a:pt x="641" y="364"/>
                    </a:lnTo>
                    <a:lnTo>
                      <a:pt x="643" y="363"/>
                    </a:lnTo>
                    <a:lnTo>
                      <a:pt x="645" y="363"/>
                    </a:lnTo>
                    <a:lnTo>
                      <a:pt x="647" y="363"/>
                    </a:lnTo>
                    <a:lnTo>
                      <a:pt x="648" y="363"/>
                    </a:lnTo>
                    <a:lnTo>
                      <a:pt x="654" y="363"/>
                    </a:lnTo>
                    <a:lnTo>
                      <a:pt x="656" y="363"/>
                    </a:lnTo>
                    <a:lnTo>
                      <a:pt x="658" y="363"/>
                    </a:lnTo>
                    <a:lnTo>
                      <a:pt x="654" y="363"/>
                    </a:lnTo>
                    <a:lnTo>
                      <a:pt x="654" y="361"/>
                    </a:lnTo>
                    <a:lnTo>
                      <a:pt x="652" y="361"/>
                    </a:lnTo>
                    <a:lnTo>
                      <a:pt x="654" y="359"/>
                    </a:lnTo>
                    <a:lnTo>
                      <a:pt x="656" y="359"/>
                    </a:lnTo>
                    <a:lnTo>
                      <a:pt x="656" y="359"/>
                    </a:lnTo>
                    <a:lnTo>
                      <a:pt x="658" y="359"/>
                    </a:lnTo>
                    <a:lnTo>
                      <a:pt x="662" y="361"/>
                    </a:lnTo>
                    <a:lnTo>
                      <a:pt x="666" y="363"/>
                    </a:lnTo>
                    <a:lnTo>
                      <a:pt x="669" y="364"/>
                    </a:lnTo>
                    <a:lnTo>
                      <a:pt x="669" y="364"/>
                    </a:lnTo>
                    <a:lnTo>
                      <a:pt x="671" y="364"/>
                    </a:lnTo>
                    <a:lnTo>
                      <a:pt x="675" y="364"/>
                    </a:lnTo>
                    <a:lnTo>
                      <a:pt x="690" y="361"/>
                    </a:lnTo>
                    <a:lnTo>
                      <a:pt x="694" y="361"/>
                    </a:lnTo>
                    <a:lnTo>
                      <a:pt x="698" y="361"/>
                    </a:lnTo>
                    <a:lnTo>
                      <a:pt x="700" y="361"/>
                    </a:lnTo>
                    <a:lnTo>
                      <a:pt x="703" y="363"/>
                    </a:lnTo>
                    <a:lnTo>
                      <a:pt x="703" y="366"/>
                    </a:lnTo>
                    <a:lnTo>
                      <a:pt x="703" y="366"/>
                    </a:lnTo>
                    <a:lnTo>
                      <a:pt x="703" y="368"/>
                    </a:lnTo>
                    <a:lnTo>
                      <a:pt x="700" y="368"/>
                    </a:lnTo>
                    <a:lnTo>
                      <a:pt x="696" y="370"/>
                    </a:lnTo>
                    <a:lnTo>
                      <a:pt x="694" y="370"/>
                    </a:lnTo>
                    <a:lnTo>
                      <a:pt x="696" y="372"/>
                    </a:lnTo>
                    <a:lnTo>
                      <a:pt x="696" y="372"/>
                    </a:lnTo>
                    <a:lnTo>
                      <a:pt x="700" y="372"/>
                    </a:lnTo>
                    <a:lnTo>
                      <a:pt x="700" y="372"/>
                    </a:lnTo>
                    <a:lnTo>
                      <a:pt x="700" y="374"/>
                    </a:lnTo>
                    <a:lnTo>
                      <a:pt x="698" y="376"/>
                    </a:lnTo>
                    <a:lnTo>
                      <a:pt x="692" y="378"/>
                    </a:lnTo>
                    <a:lnTo>
                      <a:pt x="690" y="380"/>
                    </a:lnTo>
                    <a:lnTo>
                      <a:pt x="683" y="385"/>
                    </a:lnTo>
                    <a:lnTo>
                      <a:pt x="683" y="387"/>
                    </a:lnTo>
                    <a:lnTo>
                      <a:pt x="681" y="391"/>
                    </a:lnTo>
                    <a:lnTo>
                      <a:pt x="683" y="391"/>
                    </a:lnTo>
                    <a:lnTo>
                      <a:pt x="684" y="389"/>
                    </a:lnTo>
                    <a:lnTo>
                      <a:pt x="686" y="389"/>
                    </a:lnTo>
                    <a:lnTo>
                      <a:pt x="688" y="387"/>
                    </a:lnTo>
                    <a:lnTo>
                      <a:pt x="690" y="387"/>
                    </a:lnTo>
                    <a:lnTo>
                      <a:pt x="692" y="387"/>
                    </a:lnTo>
                    <a:lnTo>
                      <a:pt x="696" y="389"/>
                    </a:lnTo>
                    <a:lnTo>
                      <a:pt x="698" y="389"/>
                    </a:lnTo>
                    <a:lnTo>
                      <a:pt x="698" y="391"/>
                    </a:lnTo>
                    <a:lnTo>
                      <a:pt x="700" y="393"/>
                    </a:lnTo>
                    <a:lnTo>
                      <a:pt x="698" y="393"/>
                    </a:lnTo>
                    <a:lnTo>
                      <a:pt x="700" y="395"/>
                    </a:lnTo>
                    <a:lnTo>
                      <a:pt x="702" y="395"/>
                    </a:lnTo>
                    <a:lnTo>
                      <a:pt x="702" y="397"/>
                    </a:lnTo>
                    <a:lnTo>
                      <a:pt x="703" y="397"/>
                    </a:lnTo>
                    <a:lnTo>
                      <a:pt x="703" y="399"/>
                    </a:lnTo>
                    <a:lnTo>
                      <a:pt x="702" y="400"/>
                    </a:lnTo>
                    <a:lnTo>
                      <a:pt x="703" y="400"/>
                    </a:lnTo>
                    <a:lnTo>
                      <a:pt x="705" y="400"/>
                    </a:lnTo>
                    <a:lnTo>
                      <a:pt x="707" y="399"/>
                    </a:lnTo>
                    <a:lnTo>
                      <a:pt x="709" y="399"/>
                    </a:lnTo>
                    <a:lnTo>
                      <a:pt x="713" y="400"/>
                    </a:lnTo>
                    <a:lnTo>
                      <a:pt x="713" y="406"/>
                    </a:lnTo>
                    <a:lnTo>
                      <a:pt x="711" y="410"/>
                    </a:lnTo>
                    <a:close/>
                    <a:moveTo>
                      <a:pt x="715" y="325"/>
                    </a:moveTo>
                    <a:lnTo>
                      <a:pt x="715" y="325"/>
                    </a:lnTo>
                    <a:lnTo>
                      <a:pt x="717" y="325"/>
                    </a:lnTo>
                    <a:lnTo>
                      <a:pt x="717" y="325"/>
                    </a:lnTo>
                    <a:lnTo>
                      <a:pt x="717" y="325"/>
                    </a:lnTo>
                    <a:lnTo>
                      <a:pt x="717" y="325"/>
                    </a:lnTo>
                    <a:lnTo>
                      <a:pt x="720" y="328"/>
                    </a:lnTo>
                    <a:lnTo>
                      <a:pt x="722" y="328"/>
                    </a:lnTo>
                    <a:lnTo>
                      <a:pt x="724" y="330"/>
                    </a:lnTo>
                    <a:lnTo>
                      <a:pt x="730" y="330"/>
                    </a:lnTo>
                    <a:lnTo>
                      <a:pt x="732" y="330"/>
                    </a:lnTo>
                    <a:lnTo>
                      <a:pt x="734" y="330"/>
                    </a:lnTo>
                    <a:lnTo>
                      <a:pt x="738" y="334"/>
                    </a:lnTo>
                    <a:lnTo>
                      <a:pt x="741" y="336"/>
                    </a:lnTo>
                    <a:lnTo>
                      <a:pt x="745" y="336"/>
                    </a:lnTo>
                    <a:lnTo>
                      <a:pt x="756" y="336"/>
                    </a:lnTo>
                    <a:lnTo>
                      <a:pt x="758" y="334"/>
                    </a:lnTo>
                    <a:lnTo>
                      <a:pt x="760" y="334"/>
                    </a:lnTo>
                    <a:lnTo>
                      <a:pt x="760" y="330"/>
                    </a:lnTo>
                    <a:lnTo>
                      <a:pt x="760" y="327"/>
                    </a:lnTo>
                    <a:lnTo>
                      <a:pt x="760" y="315"/>
                    </a:lnTo>
                    <a:lnTo>
                      <a:pt x="758" y="311"/>
                    </a:lnTo>
                    <a:lnTo>
                      <a:pt x="756" y="308"/>
                    </a:lnTo>
                    <a:lnTo>
                      <a:pt x="755" y="304"/>
                    </a:lnTo>
                    <a:lnTo>
                      <a:pt x="747" y="298"/>
                    </a:lnTo>
                    <a:lnTo>
                      <a:pt x="741" y="294"/>
                    </a:lnTo>
                    <a:lnTo>
                      <a:pt x="734" y="294"/>
                    </a:lnTo>
                    <a:lnTo>
                      <a:pt x="726" y="298"/>
                    </a:lnTo>
                    <a:lnTo>
                      <a:pt x="724" y="300"/>
                    </a:lnTo>
                    <a:lnTo>
                      <a:pt x="722" y="302"/>
                    </a:lnTo>
                    <a:lnTo>
                      <a:pt x="720" y="302"/>
                    </a:lnTo>
                    <a:lnTo>
                      <a:pt x="720" y="304"/>
                    </a:lnTo>
                    <a:lnTo>
                      <a:pt x="719" y="306"/>
                    </a:lnTo>
                    <a:lnTo>
                      <a:pt x="719" y="311"/>
                    </a:lnTo>
                    <a:lnTo>
                      <a:pt x="717" y="313"/>
                    </a:lnTo>
                    <a:lnTo>
                      <a:pt x="717" y="313"/>
                    </a:lnTo>
                    <a:lnTo>
                      <a:pt x="715" y="313"/>
                    </a:lnTo>
                    <a:lnTo>
                      <a:pt x="713" y="315"/>
                    </a:lnTo>
                    <a:lnTo>
                      <a:pt x="713" y="315"/>
                    </a:lnTo>
                    <a:lnTo>
                      <a:pt x="713" y="317"/>
                    </a:lnTo>
                    <a:lnTo>
                      <a:pt x="711" y="317"/>
                    </a:lnTo>
                    <a:lnTo>
                      <a:pt x="711" y="319"/>
                    </a:lnTo>
                    <a:lnTo>
                      <a:pt x="711" y="321"/>
                    </a:lnTo>
                    <a:lnTo>
                      <a:pt x="711" y="323"/>
                    </a:lnTo>
                    <a:lnTo>
                      <a:pt x="713" y="323"/>
                    </a:lnTo>
                    <a:lnTo>
                      <a:pt x="715" y="323"/>
                    </a:lnTo>
                    <a:lnTo>
                      <a:pt x="715" y="325"/>
                    </a:lnTo>
                    <a:close/>
                    <a:moveTo>
                      <a:pt x="872" y="476"/>
                    </a:moveTo>
                    <a:lnTo>
                      <a:pt x="870" y="474"/>
                    </a:lnTo>
                    <a:lnTo>
                      <a:pt x="866" y="473"/>
                    </a:lnTo>
                    <a:lnTo>
                      <a:pt x="863" y="473"/>
                    </a:lnTo>
                    <a:lnTo>
                      <a:pt x="859" y="474"/>
                    </a:lnTo>
                    <a:lnTo>
                      <a:pt x="863" y="476"/>
                    </a:lnTo>
                    <a:lnTo>
                      <a:pt x="866" y="478"/>
                    </a:lnTo>
                    <a:lnTo>
                      <a:pt x="870" y="478"/>
                    </a:lnTo>
                    <a:lnTo>
                      <a:pt x="872" y="476"/>
                    </a:lnTo>
                    <a:close/>
                    <a:moveTo>
                      <a:pt x="650" y="507"/>
                    </a:moveTo>
                    <a:lnTo>
                      <a:pt x="652" y="505"/>
                    </a:lnTo>
                    <a:lnTo>
                      <a:pt x="654" y="503"/>
                    </a:lnTo>
                    <a:lnTo>
                      <a:pt x="652" y="501"/>
                    </a:lnTo>
                    <a:lnTo>
                      <a:pt x="650" y="501"/>
                    </a:lnTo>
                    <a:lnTo>
                      <a:pt x="648" y="499"/>
                    </a:lnTo>
                    <a:lnTo>
                      <a:pt x="648" y="499"/>
                    </a:lnTo>
                    <a:lnTo>
                      <a:pt x="647" y="501"/>
                    </a:lnTo>
                    <a:lnTo>
                      <a:pt x="647" y="501"/>
                    </a:lnTo>
                    <a:lnTo>
                      <a:pt x="647" y="505"/>
                    </a:lnTo>
                    <a:lnTo>
                      <a:pt x="648" y="505"/>
                    </a:lnTo>
                    <a:lnTo>
                      <a:pt x="650" y="507"/>
                    </a:lnTo>
                    <a:close/>
                    <a:moveTo>
                      <a:pt x="866" y="528"/>
                    </a:moveTo>
                    <a:lnTo>
                      <a:pt x="866" y="529"/>
                    </a:lnTo>
                    <a:lnTo>
                      <a:pt x="868" y="531"/>
                    </a:lnTo>
                    <a:lnTo>
                      <a:pt x="870" y="531"/>
                    </a:lnTo>
                    <a:lnTo>
                      <a:pt x="872" y="529"/>
                    </a:lnTo>
                    <a:lnTo>
                      <a:pt x="874" y="528"/>
                    </a:lnTo>
                    <a:lnTo>
                      <a:pt x="874" y="522"/>
                    </a:lnTo>
                    <a:lnTo>
                      <a:pt x="872" y="518"/>
                    </a:lnTo>
                    <a:lnTo>
                      <a:pt x="868" y="518"/>
                    </a:lnTo>
                    <a:lnTo>
                      <a:pt x="865" y="522"/>
                    </a:lnTo>
                    <a:lnTo>
                      <a:pt x="866" y="524"/>
                    </a:lnTo>
                    <a:lnTo>
                      <a:pt x="866" y="526"/>
                    </a:lnTo>
                    <a:lnTo>
                      <a:pt x="866" y="528"/>
                    </a:lnTo>
                    <a:close/>
                    <a:moveTo>
                      <a:pt x="724" y="493"/>
                    </a:moveTo>
                    <a:lnTo>
                      <a:pt x="726" y="493"/>
                    </a:lnTo>
                    <a:lnTo>
                      <a:pt x="728" y="493"/>
                    </a:lnTo>
                    <a:lnTo>
                      <a:pt x="730" y="492"/>
                    </a:lnTo>
                    <a:lnTo>
                      <a:pt x="730" y="490"/>
                    </a:lnTo>
                    <a:lnTo>
                      <a:pt x="728" y="488"/>
                    </a:lnTo>
                    <a:lnTo>
                      <a:pt x="726" y="488"/>
                    </a:lnTo>
                    <a:lnTo>
                      <a:pt x="724" y="488"/>
                    </a:lnTo>
                    <a:lnTo>
                      <a:pt x="722" y="488"/>
                    </a:lnTo>
                    <a:lnTo>
                      <a:pt x="720" y="490"/>
                    </a:lnTo>
                    <a:lnTo>
                      <a:pt x="720" y="490"/>
                    </a:lnTo>
                    <a:lnTo>
                      <a:pt x="720" y="492"/>
                    </a:lnTo>
                    <a:lnTo>
                      <a:pt x="720" y="493"/>
                    </a:lnTo>
                    <a:lnTo>
                      <a:pt x="722" y="492"/>
                    </a:lnTo>
                    <a:lnTo>
                      <a:pt x="722" y="492"/>
                    </a:lnTo>
                    <a:lnTo>
                      <a:pt x="724" y="490"/>
                    </a:lnTo>
                    <a:lnTo>
                      <a:pt x="724" y="488"/>
                    </a:lnTo>
                    <a:lnTo>
                      <a:pt x="724" y="490"/>
                    </a:lnTo>
                    <a:lnTo>
                      <a:pt x="726" y="490"/>
                    </a:lnTo>
                    <a:lnTo>
                      <a:pt x="726" y="492"/>
                    </a:lnTo>
                    <a:lnTo>
                      <a:pt x="724" y="493"/>
                    </a:lnTo>
                    <a:close/>
                    <a:moveTo>
                      <a:pt x="648" y="461"/>
                    </a:moveTo>
                    <a:lnTo>
                      <a:pt x="650" y="461"/>
                    </a:lnTo>
                    <a:lnTo>
                      <a:pt x="650" y="461"/>
                    </a:lnTo>
                    <a:lnTo>
                      <a:pt x="652" y="461"/>
                    </a:lnTo>
                    <a:lnTo>
                      <a:pt x="652" y="461"/>
                    </a:lnTo>
                    <a:lnTo>
                      <a:pt x="652" y="459"/>
                    </a:lnTo>
                    <a:lnTo>
                      <a:pt x="650" y="459"/>
                    </a:lnTo>
                    <a:lnTo>
                      <a:pt x="648" y="457"/>
                    </a:lnTo>
                    <a:lnTo>
                      <a:pt x="647" y="457"/>
                    </a:lnTo>
                    <a:lnTo>
                      <a:pt x="645" y="457"/>
                    </a:lnTo>
                    <a:lnTo>
                      <a:pt x="647" y="459"/>
                    </a:lnTo>
                    <a:lnTo>
                      <a:pt x="647" y="461"/>
                    </a:lnTo>
                    <a:lnTo>
                      <a:pt x="648" y="461"/>
                    </a:lnTo>
                    <a:close/>
                    <a:moveTo>
                      <a:pt x="717" y="495"/>
                    </a:moveTo>
                    <a:lnTo>
                      <a:pt x="715" y="493"/>
                    </a:lnTo>
                    <a:lnTo>
                      <a:pt x="711" y="492"/>
                    </a:lnTo>
                    <a:lnTo>
                      <a:pt x="700" y="486"/>
                    </a:lnTo>
                    <a:lnTo>
                      <a:pt x="700" y="486"/>
                    </a:lnTo>
                    <a:lnTo>
                      <a:pt x="698" y="486"/>
                    </a:lnTo>
                    <a:lnTo>
                      <a:pt x="698" y="488"/>
                    </a:lnTo>
                    <a:lnTo>
                      <a:pt x="698" y="486"/>
                    </a:lnTo>
                    <a:lnTo>
                      <a:pt x="698" y="486"/>
                    </a:lnTo>
                    <a:lnTo>
                      <a:pt x="698" y="486"/>
                    </a:lnTo>
                    <a:lnTo>
                      <a:pt x="698" y="486"/>
                    </a:lnTo>
                    <a:lnTo>
                      <a:pt x="698" y="486"/>
                    </a:lnTo>
                    <a:lnTo>
                      <a:pt x="696" y="484"/>
                    </a:lnTo>
                    <a:lnTo>
                      <a:pt x="694" y="482"/>
                    </a:lnTo>
                    <a:lnTo>
                      <a:pt x="692" y="482"/>
                    </a:lnTo>
                    <a:lnTo>
                      <a:pt x="690" y="482"/>
                    </a:lnTo>
                    <a:lnTo>
                      <a:pt x="686" y="482"/>
                    </a:lnTo>
                    <a:lnTo>
                      <a:pt x="684" y="486"/>
                    </a:lnTo>
                    <a:lnTo>
                      <a:pt x="684" y="488"/>
                    </a:lnTo>
                    <a:lnTo>
                      <a:pt x="688" y="492"/>
                    </a:lnTo>
                    <a:lnTo>
                      <a:pt x="686" y="490"/>
                    </a:lnTo>
                    <a:lnTo>
                      <a:pt x="683" y="488"/>
                    </a:lnTo>
                    <a:lnTo>
                      <a:pt x="681" y="488"/>
                    </a:lnTo>
                    <a:lnTo>
                      <a:pt x="681" y="488"/>
                    </a:lnTo>
                    <a:lnTo>
                      <a:pt x="681" y="490"/>
                    </a:lnTo>
                    <a:lnTo>
                      <a:pt x="681" y="490"/>
                    </a:lnTo>
                    <a:lnTo>
                      <a:pt x="681" y="490"/>
                    </a:lnTo>
                    <a:lnTo>
                      <a:pt x="679" y="490"/>
                    </a:lnTo>
                    <a:lnTo>
                      <a:pt x="681" y="492"/>
                    </a:lnTo>
                    <a:lnTo>
                      <a:pt x="681" y="492"/>
                    </a:lnTo>
                    <a:lnTo>
                      <a:pt x="681" y="493"/>
                    </a:lnTo>
                    <a:lnTo>
                      <a:pt x="681" y="493"/>
                    </a:lnTo>
                    <a:lnTo>
                      <a:pt x="679" y="495"/>
                    </a:lnTo>
                    <a:lnTo>
                      <a:pt x="677" y="495"/>
                    </a:lnTo>
                    <a:lnTo>
                      <a:pt x="677" y="495"/>
                    </a:lnTo>
                    <a:lnTo>
                      <a:pt x="673" y="497"/>
                    </a:lnTo>
                    <a:lnTo>
                      <a:pt x="669" y="497"/>
                    </a:lnTo>
                    <a:lnTo>
                      <a:pt x="666" y="497"/>
                    </a:lnTo>
                    <a:lnTo>
                      <a:pt x="664" y="499"/>
                    </a:lnTo>
                    <a:lnTo>
                      <a:pt x="664" y="501"/>
                    </a:lnTo>
                    <a:lnTo>
                      <a:pt x="666" y="503"/>
                    </a:lnTo>
                    <a:lnTo>
                      <a:pt x="667" y="503"/>
                    </a:lnTo>
                    <a:lnTo>
                      <a:pt x="669" y="503"/>
                    </a:lnTo>
                    <a:lnTo>
                      <a:pt x="671" y="503"/>
                    </a:lnTo>
                    <a:lnTo>
                      <a:pt x="671" y="503"/>
                    </a:lnTo>
                    <a:lnTo>
                      <a:pt x="673" y="503"/>
                    </a:lnTo>
                    <a:lnTo>
                      <a:pt x="673" y="503"/>
                    </a:lnTo>
                    <a:lnTo>
                      <a:pt x="675" y="503"/>
                    </a:lnTo>
                    <a:lnTo>
                      <a:pt x="675" y="505"/>
                    </a:lnTo>
                    <a:lnTo>
                      <a:pt x="675" y="505"/>
                    </a:lnTo>
                    <a:lnTo>
                      <a:pt x="677" y="505"/>
                    </a:lnTo>
                    <a:lnTo>
                      <a:pt x="679" y="505"/>
                    </a:lnTo>
                    <a:lnTo>
                      <a:pt x="681" y="505"/>
                    </a:lnTo>
                    <a:lnTo>
                      <a:pt x="683" y="505"/>
                    </a:lnTo>
                    <a:lnTo>
                      <a:pt x="684" y="505"/>
                    </a:lnTo>
                    <a:lnTo>
                      <a:pt x="684" y="505"/>
                    </a:lnTo>
                    <a:lnTo>
                      <a:pt x="684" y="507"/>
                    </a:lnTo>
                    <a:lnTo>
                      <a:pt x="684" y="507"/>
                    </a:lnTo>
                    <a:lnTo>
                      <a:pt x="686" y="507"/>
                    </a:lnTo>
                    <a:lnTo>
                      <a:pt x="698" y="511"/>
                    </a:lnTo>
                    <a:lnTo>
                      <a:pt x="703" y="512"/>
                    </a:lnTo>
                    <a:lnTo>
                      <a:pt x="709" y="512"/>
                    </a:lnTo>
                    <a:lnTo>
                      <a:pt x="711" y="512"/>
                    </a:lnTo>
                    <a:lnTo>
                      <a:pt x="715" y="512"/>
                    </a:lnTo>
                    <a:lnTo>
                      <a:pt x="719" y="511"/>
                    </a:lnTo>
                    <a:lnTo>
                      <a:pt x="722" y="509"/>
                    </a:lnTo>
                    <a:lnTo>
                      <a:pt x="726" y="507"/>
                    </a:lnTo>
                    <a:lnTo>
                      <a:pt x="728" y="507"/>
                    </a:lnTo>
                    <a:lnTo>
                      <a:pt x="730" y="507"/>
                    </a:lnTo>
                    <a:lnTo>
                      <a:pt x="732" y="507"/>
                    </a:lnTo>
                    <a:lnTo>
                      <a:pt x="732" y="505"/>
                    </a:lnTo>
                    <a:lnTo>
                      <a:pt x="732" y="503"/>
                    </a:lnTo>
                    <a:lnTo>
                      <a:pt x="730" y="503"/>
                    </a:lnTo>
                    <a:lnTo>
                      <a:pt x="726" y="505"/>
                    </a:lnTo>
                    <a:lnTo>
                      <a:pt x="722" y="503"/>
                    </a:lnTo>
                    <a:lnTo>
                      <a:pt x="720" y="499"/>
                    </a:lnTo>
                    <a:lnTo>
                      <a:pt x="717" y="495"/>
                    </a:lnTo>
                    <a:close/>
                    <a:moveTo>
                      <a:pt x="997" y="837"/>
                    </a:moveTo>
                    <a:lnTo>
                      <a:pt x="999" y="835"/>
                    </a:lnTo>
                    <a:lnTo>
                      <a:pt x="997" y="833"/>
                    </a:lnTo>
                    <a:lnTo>
                      <a:pt x="995" y="835"/>
                    </a:lnTo>
                    <a:lnTo>
                      <a:pt x="995" y="837"/>
                    </a:lnTo>
                    <a:lnTo>
                      <a:pt x="993" y="841"/>
                    </a:lnTo>
                    <a:lnTo>
                      <a:pt x="995" y="839"/>
                    </a:lnTo>
                    <a:lnTo>
                      <a:pt x="997" y="837"/>
                    </a:lnTo>
                    <a:close/>
                    <a:moveTo>
                      <a:pt x="999" y="732"/>
                    </a:moveTo>
                    <a:lnTo>
                      <a:pt x="1001" y="731"/>
                    </a:lnTo>
                    <a:lnTo>
                      <a:pt x="1003" y="731"/>
                    </a:lnTo>
                    <a:lnTo>
                      <a:pt x="1003" y="731"/>
                    </a:lnTo>
                    <a:lnTo>
                      <a:pt x="1005" y="729"/>
                    </a:lnTo>
                    <a:lnTo>
                      <a:pt x="1003" y="729"/>
                    </a:lnTo>
                    <a:lnTo>
                      <a:pt x="1001" y="731"/>
                    </a:lnTo>
                    <a:lnTo>
                      <a:pt x="999" y="731"/>
                    </a:lnTo>
                    <a:lnTo>
                      <a:pt x="997" y="732"/>
                    </a:lnTo>
                    <a:lnTo>
                      <a:pt x="999" y="732"/>
                    </a:lnTo>
                    <a:lnTo>
                      <a:pt x="999" y="732"/>
                    </a:lnTo>
                    <a:close/>
                    <a:moveTo>
                      <a:pt x="1010" y="672"/>
                    </a:moveTo>
                    <a:lnTo>
                      <a:pt x="1012" y="670"/>
                    </a:lnTo>
                    <a:lnTo>
                      <a:pt x="1014" y="670"/>
                    </a:lnTo>
                    <a:lnTo>
                      <a:pt x="1016" y="668"/>
                    </a:lnTo>
                    <a:lnTo>
                      <a:pt x="1016" y="666"/>
                    </a:lnTo>
                    <a:lnTo>
                      <a:pt x="1014" y="664"/>
                    </a:lnTo>
                    <a:lnTo>
                      <a:pt x="1012" y="662"/>
                    </a:lnTo>
                    <a:lnTo>
                      <a:pt x="1010" y="662"/>
                    </a:lnTo>
                    <a:lnTo>
                      <a:pt x="1009" y="662"/>
                    </a:lnTo>
                    <a:lnTo>
                      <a:pt x="1005" y="662"/>
                    </a:lnTo>
                    <a:lnTo>
                      <a:pt x="1001" y="662"/>
                    </a:lnTo>
                    <a:lnTo>
                      <a:pt x="999" y="662"/>
                    </a:lnTo>
                    <a:lnTo>
                      <a:pt x="1001" y="664"/>
                    </a:lnTo>
                    <a:lnTo>
                      <a:pt x="1003" y="668"/>
                    </a:lnTo>
                    <a:lnTo>
                      <a:pt x="1009" y="670"/>
                    </a:lnTo>
                    <a:lnTo>
                      <a:pt x="1010" y="672"/>
                    </a:lnTo>
                    <a:close/>
                    <a:moveTo>
                      <a:pt x="1064" y="529"/>
                    </a:moveTo>
                    <a:lnTo>
                      <a:pt x="1067" y="529"/>
                    </a:lnTo>
                    <a:lnTo>
                      <a:pt x="1077" y="529"/>
                    </a:lnTo>
                    <a:lnTo>
                      <a:pt x="1081" y="529"/>
                    </a:lnTo>
                    <a:lnTo>
                      <a:pt x="1083" y="528"/>
                    </a:lnTo>
                    <a:lnTo>
                      <a:pt x="1081" y="526"/>
                    </a:lnTo>
                    <a:lnTo>
                      <a:pt x="1079" y="524"/>
                    </a:lnTo>
                    <a:lnTo>
                      <a:pt x="1073" y="524"/>
                    </a:lnTo>
                    <a:lnTo>
                      <a:pt x="1065" y="522"/>
                    </a:lnTo>
                    <a:lnTo>
                      <a:pt x="1064" y="522"/>
                    </a:lnTo>
                    <a:lnTo>
                      <a:pt x="1060" y="524"/>
                    </a:lnTo>
                    <a:lnTo>
                      <a:pt x="1062" y="528"/>
                    </a:lnTo>
                    <a:lnTo>
                      <a:pt x="1064" y="529"/>
                    </a:lnTo>
                    <a:close/>
                    <a:moveTo>
                      <a:pt x="1014" y="647"/>
                    </a:moveTo>
                    <a:lnTo>
                      <a:pt x="1016" y="647"/>
                    </a:lnTo>
                    <a:lnTo>
                      <a:pt x="1014" y="647"/>
                    </a:lnTo>
                    <a:lnTo>
                      <a:pt x="1012" y="647"/>
                    </a:lnTo>
                    <a:lnTo>
                      <a:pt x="1010" y="647"/>
                    </a:lnTo>
                    <a:lnTo>
                      <a:pt x="1009" y="647"/>
                    </a:lnTo>
                    <a:lnTo>
                      <a:pt x="1010" y="649"/>
                    </a:lnTo>
                    <a:lnTo>
                      <a:pt x="1012" y="649"/>
                    </a:lnTo>
                    <a:lnTo>
                      <a:pt x="1014" y="647"/>
                    </a:lnTo>
                    <a:close/>
                    <a:moveTo>
                      <a:pt x="656" y="501"/>
                    </a:moveTo>
                    <a:lnTo>
                      <a:pt x="656" y="501"/>
                    </a:lnTo>
                    <a:lnTo>
                      <a:pt x="656" y="499"/>
                    </a:lnTo>
                    <a:lnTo>
                      <a:pt x="654" y="497"/>
                    </a:lnTo>
                    <a:lnTo>
                      <a:pt x="654" y="497"/>
                    </a:lnTo>
                    <a:lnTo>
                      <a:pt x="652" y="499"/>
                    </a:lnTo>
                    <a:lnTo>
                      <a:pt x="652" y="501"/>
                    </a:lnTo>
                    <a:lnTo>
                      <a:pt x="654" y="501"/>
                    </a:lnTo>
                    <a:lnTo>
                      <a:pt x="656" y="501"/>
                    </a:lnTo>
                    <a:close/>
                    <a:moveTo>
                      <a:pt x="1041" y="516"/>
                    </a:moveTo>
                    <a:lnTo>
                      <a:pt x="1033" y="516"/>
                    </a:lnTo>
                    <a:lnTo>
                      <a:pt x="1031" y="518"/>
                    </a:lnTo>
                    <a:lnTo>
                      <a:pt x="1028" y="518"/>
                    </a:lnTo>
                    <a:lnTo>
                      <a:pt x="1026" y="522"/>
                    </a:lnTo>
                    <a:lnTo>
                      <a:pt x="1024" y="526"/>
                    </a:lnTo>
                    <a:lnTo>
                      <a:pt x="1022" y="528"/>
                    </a:lnTo>
                    <a:lnTo>
                      <a:pt x="1020" y="531"/>
                    </a:lnTo>
                    <a:lnTo>
                      <a:pt x="1020" y="535"/>
                    </a:lnTo>
                    <a:lnTo>
                      <a:pt x="1022" y="539"/>
                    </a:lnTo>
                    <a:lnTo>
                      <a:pt x="1022" y="543"/>
                    </a:lnTo>
                    <a:lnTo>
                      <a:pt x="1026" y="545"/>
                    </a:lnTo>
                    <a:lnTo>
                      <a:pt x="1028" y="545"/>
                    </a:lnTo>
                    <a:lnTo>
                      <a:pt x="1031" y="545"/>
                    </a:lnTo>
                    <a:lnTo>
                      <a:pt x="1043" y="545"/>
                    </a:lnTo>
                    <a:lnTo>
                      <a:pt x="1046" y="543"/>
                    </a:lnTo>
                    <a:lnTo>
                      <a:pt x="1048" y="541"/>
                    </a:lnTo>
                    <a:lnTo>
                      <a:pt x="1052" y="539"/>
                    </a:lnTo>
                    <a:lnTo>
                      <a:pt x="1054" y="537"/>
                    </a:lnTo>
                    <a:lnTo>
                      <a:pt x="1054" y="533"/>
                    </a:lnTo>
                    <a:lnTo>
                      <a:pt x="1054" y="528"/>
                    </a:lnTo>
                    <a:lnTo>
                      <a:pt x="1056" y="522"/>
                    </a:lnTo>
                    <a:lnTo>
                      <a:pt x="1056" y="520"/>
                    </a:lnTo>
                    <a:lnTo>
                      <a:pt x="1054" y="518"/>
                    </a:lnTo>
                    <a:lnTo>
                      <a:pt x="1050" y="516"/>
                    </a:lnTo>
                    <a:lnTo>
                      <a:pt x="1046" y="516"/>
                    </a:lnTo>
                    <a:lnTo>
                      <a:pt x="1041" y="516"/>
                    </a:lnTo>
                    <a:close/>
                    <a:moveTo>
                      <a:pt x="1024" y="492"/>
                    </a:moveTo>
                    <a:lnTo>
                      <a:pt x="1020" y="492"/>
                    </a:lnTo>
                    <a:lnTo>
                      <a:pt x="1018" y="495"/>
                    </a:lnTo>
                    <a:lnTo>
                      <a:pt x="1020" y="495"/>
                    </a:lnTo>
                    <a:lnTo>
                      <a:pt x="1020" y="497"/>
                    </a:lnTo>
                    <a:lnTo>
                      <a:pt x="1022" y="497"/>
                    </a:lnTo>
                    <a:lnTo>
                      <a:pt x="1024" y="497"/>
                    </a:lnTo>
                    <a:lnTo>
                      <a:pt x="1026" y="497"/>
                    </a:lnTo>
                    <a:lnTo>
                      <a:pt x="1029" y="493"/>
                    </a:lnTo>
                    <a:lnTo>
                      <a:pt x="1029" y="493"/>
                    </a:lnTo>
                    <a:lnTo>
                      <a:pt x="1028" y="492"/>
                    </a:lnTo>
                    <a:lnTo>
                      <a:pt x="1024" y="492"/>
                    </a:lnTo>
                    <a:close/>
                    <a:moveTo>
                      <a:pt x="1054" y="514"/>
                    </a:moveTo>
                    <a:lnTo>
                      <a:pt x="1056" y="514"/>
                    </a:lnTo>
                    <a:lnTo>
                      <a:pt x="1058" y="516"/>
                    </a:lnTo>
                    <a:lnTo>
                      <a:pt x="1060" y="514"/>
                    </a:lnTo>
                    <a:lnTo>
                      <a:pt x="1060" y="512"/>
                    </a:lnTo>
                    <a:lnTo>
                      <a:pt x="1058" y="509"/>
                    </a:lnTo>
                    <a:lnTo>
                      <a:pt x="1054" y="507"/>
                    </a:lnTo>
                    <a:lnTo>
                      <a:pt x="1052" y="509"/>
                    </a:lnTo>
                    <a:lnTo>
                      <a:pt x="1050" y="509"/>
                    </a:lnTo>
                    <a:lnTo>
                      <a:pt x="1050" y="509"/>
                    </a:lnTo>
                    <a:lnTo>
                      <a:pt x="1050" y="511"/>
                    </a:lnTo>
                    <a:lnTo>
                      <a:pt x="1052" y="512"/>
                    </a:lnTo>
                    <a:lnTo>
                      <a:pt x="1054" y="514"/>
                    </a:lnTo>
                    <a:close/>
                    <a:moveTo>
                      <a:pt x="713" y="302"/>
                    </a:moveTo>
                    <a:lnTo>
                      <a:pt x="713" y="300"/>
                    </a:lnTo>
                    <a:lnTo>
                      <a:pt x="715" y="300"/>
                    </a:lnTo>
                    <a:lnTo>
                      <a:pt x="717" y="300"/>
                    </a:lnTo>
                    <a:lnTo>
                      <a:pt x="717" y="300"/>
                    </a:lnTo>
                    <a:lnTo>
                      <a:pt x="719" y="300"/>
                    </a:lnTo>
                    <a:lnTo>
                      <a:pt x="720" y="300"/>
                    </a:lnTo>
                    <a:lnTo>
                      <a:pt x="720" y="298"/>
                    </a:lnTo>
                    <a:lnTo>
                      <a:pt x="720" y="296"/>
                    </a:lnTo>
                    <a:lnTo>
                      <a:pt x="720" y="296"/>
                    </a:lnTo>
                    <a:lnTo>
                      <a:pt x="717" y="294"/>
                    </a:lnTo>
                    <a:lnTo>
                      <a:pt x="717" y="294"/>
                    </a:lnTo>
                    <a:lnTo>
                      <a:pt x="715" y="292"/>
                    </a:lnTo>
                    <a:lnTo>
                      <a:pt x="715" y="292"/>
                    </a:lnTo>
                    <a:lnTo>
                      <a:pt x="715" y="292"/>
                    </a:lnTo>
                    <a:lnTo>
                      <a:pt x="713" y="296"/>
                    </a:lnTo>
                    <a:lnTo>
                      <a:pt x="711" y="296"/>
                    </a:lnTo>
                    <a:lnTo>
                      <a:pt x="709" y="296"/>
                    </a:lnTo>
                    <a:lnTo>
                      <a:pt x="707" y="298"/>
                    </a:lnTo>
                    <a:lnTo>
                      <a:pt x="705" y="300"/>
                    </a:lnTo>
                    <a:lnTo>
                      <a:pt x="703" y="302"/>
                    </a:lnTo>
                    <a:lnTo>
                      <a:pt x="705" y="306"/>
                    </a:lnTo>
                    <a:lnTo>
                      <a:pt x="707" y="306"/>
                    </a:lnTo>
                    <a:lnTo>
                      <a:pt x="709" y="304"/>
                    </a:lnTo>
                    <a:lnTo>
                      <a:pt x="711" y="304"/>
                    </a:lnTo>
                    <a:lnTo>
                      <a:pt x="713" y="302"/>
                    </a:lnTo>
                    <a:close/>
                    <a:moveTo>
                      <a:pt x="571" y="364"/>
                    </a:moveTo>
                    <a:lnTo>
                      <a:pt x="569" y="364"/>
                    </a:lnTo>
                    <a:lnTo>
                      <a:pt x="556" y="364"/>
                    </a:lnTo>
                    <a:lnTo>
                      <a:pt x="552" y="366"/>
                    </a:lnTo>
                    <a:lnTo>
                      <a:pt x="548" y="366"/>
                    </a:lnTo>
                    <a:lnTo>
                      <a:pt x="546" y="370"/>
                    </a:lnTo>
                    <a:lnTo>
                      <a:pt x="546" y="372"/>
                    </a:lnTo>
                    <a:lnTo>
                      <a:pt x="552" y="374"/>
                    </a:lnTo>
                    <a:lnTo>
                      <a:pt x="556" y="376"/>
                    </a:lnTo>
                    <a:lnTo>
                      <a:pt x="557" y="378"/>
                    </a:lnTo>
                    <a:lnTo>
                      <a:pt x="561" y="383"/>
                    </a:lnTo>
                    <a:lnTo>
                      <a:pt x="565" y="387"/>
                    </a:lnTo>
                    <a:lnTo>
                      <a:pt x="569" y="391"/>
                    </a:lnTo>
                    <a:lnTo>
                      <a:pt x="571" y="391"/>
                    </a:lnTo>
                    <a:lnTo>
                      <a:pt x="573" y="391"/>
                    </a:lnTo>
                    <a:lnTo>
                      <a:pt x="576" y="389"/>
                    </a:lnTo>
                    <a:lnTo>
                      <a:pt x="580" y="380"/>
                    </a:lnTo>
                    <a:lnTo>
                      <a:pt x="582" y="378"/>
                    </a:lnTo>
                    <a:lnTo>
                      <a:pt x="584" y="374"/>
                    </a:lnTo>
                    <a:lnTo>
                      <a:pt x="584" y="370"/>
                    </a:lnTo>
                    <a:lnTo>
                      <a:pt x="582" y="368"/>
                    </a:lnTo>
                    <a:lnTo>
                      <a:pt x="580" y="366"/>
                    </a:lnTo>
                    <a:lnTo>
                      <a:pt x="575" y="364"/>
                    </a:lnTo>
                    <a:lnTo>
                      <a:pt x="571" y="364"/>
                    </a:lnTo>
                    <a:close/>
                    <a:moveTo>
                      <a:pt x="683" y="355"/>
                    </a:moveTo>
                    <a:lnTo>
                      <a:pt x="671" y="359"/>
                    </a:lnTo>
                    <a:lnTo>
                      <a:pt x="667" y="359"/>
                    </a:lnTo>
                    <a:lnTo>
                      <a:pt x="667" y="361"/>
                    </a:lnTo>
                    <a:lnTo>
                      <a:pt x="669" y="363"/>
                    </a:lnTo>
                    <a:lnTo>
                      <a:pt x="673" y="363"/>
                    </a:lnTo>
                    <a:lnTo>
                      <a:pt x="677" y="363"/>
                    </a:lnTo>
                    <a:lnTo>
                      <a:pt x="681" y="363"/>
                    </a:lnTo>
                    <a:lnTo>
                      <a:pt x="684" y="361"/>
                    </a:lnTo>
                    <a:lnTo>
                      <a:pt x="688" y="359"/>
                    </a:lnTo>
                    <a:lnTo>
                      <a:pt x="692" y="357"/>
                    </a:lnTo>
                    <a:lnTo>
                      <a:pt x="694" y="355"/>
                    </a:lnTo>
                    <a:lnTo>
                      <a:pt x="692" y="353"/>
                    </a:lnTo>
                    <a:lnTo>
                      <a:pt x="683" y="355"/>
                    </a:lnTo>
                    <a:close/>
                    <a:moveTo>
                      <a:pt x="580" y="309"/>
                    </a:moveTo>
                    <a:lnTo>
                      <a:pt x="578" y="313"/>
                    </a:lnTo>
                    <a:lnTo>
                      <a:pt x="578" y="315"/>
                    </a:lnTo>
                    <a:lnTo>
                      <a:pt x="580" y="319"/>
                    </a:lnTo>
                    <a:lnTo>
                      <a:pt x="584" y="321"/>
                    </a:lnTo>
                    <a:lnTo>
                      <a:pt x="588" y="321"/>
                    </a:lnTo>
                    <a:lnTo>
                      <a:pt x="593" y="321"/>
                    </a:lnTo>
                    <a:lnTo>
                      <a:pt x="595" y="319"/>
                    </a:lnTo>
                    <a:lnTo>
                      <a:pt x="597" y="315"/>
                    </a:lnTo>
                    <a:lnTo>
                      <a:pt x="597" y="313"/>
                    </a:lnTo>
                    <a:lnTo>
                      <a:pt x="597" y="309"/>
                    </a:lnTo>
                    <a:lnTo>
                      <a:pt x="595" y="308"/>
                    </a:lnTo>
                    <a:lnTo>
                      <a:pt x="592" y="304"/>
                    </a:lnTo>
                    <a:lnTo>
                      <a:pt x="588" y="304"/>
                    </a:lnTo>
                    <a:lnTo>
                      <a:pt x="586" y="304"/>
                    </a:lnTo>
                    <a:lnTo>
                      <a:pt x="582" y="308"/>
                    </a:lnTo>
                    <a:lnTo>
                      <a:pt x="580" y="309"/>
                    </a:lnTo>
                    <a:close/>
                    <a:moveTo>
                      <a:pt x="607" y="205"/>
                    </a:moveTo>
                    <a:lnTo>
                      <a:pt x="605" y="205"/>
                    </a:lnTo>
                    <a:lnTo>
                      <a:pt x="605" y="207"/>
                    </a:lnTo>
                    <a:lnTo>
                      <a:pt x="605" y="209"/>
                    </a:lnTo>
                    <a:lnTo>
                      <a:pt x="607" y="209"/>
                    </a:lnTo>
                    <a:lnTo>
                      <a:pt x="611" y="207"/>
                    </a:lnTo>
                    <a:lnTo>
                      <a:pt x="612" y="207"/>
                    </a:lnTo>
                    <a:lnTo>
                      <a:pt x="611" y="205"/>
                    </a:lnTo>
                    <a:lnTo>
                      <a:pt x="607" y="205"/>
                    </a:lnTo>
                    <a:close/>
                    <a:moveTo>
                      <a:pt x="696" y="342"/>
                    </a:moveTo>
                    <a:lnTo>
                      <a:pt x="698" y="340"/>
                    </a:lnTo>
                    <a:lnTo>
                      <a:pt x="700" y="338"/>
                    </a:lnTo>
                    <a:lnTo>
                      <a:pt x="698" y="338"/>
                    </a:lnTo>
                    <a:lnTo>
                      <a:pt x="696" y="338"/>
                    </a:lnTo>
                    <a:lnTo>
                      <a:pt x="694" y="340"/>
                    </a:lnTo>
                    <a:lnTo>
                      <a:pt x="692" y="342"/>
                    </a:lnTo>
                    <a:lnTo>
                      <a:pt x="694" y="342"/>
                    </a:lnTo>
                    <a:lnTo>
                      <a:pt x="696" y="342"/>
                    </a:lnTo>
                    <a:close/>
                    <a:moveTo>
                      <a:pt x="637" y="492"/>
                    </a:moveTo>
                    <a:lnTo>
                      <a:pt x="639" y="492"/>
                    </a:lnTo>
                    <a:lnTo>
                      <a:pt x="641" y="492"/>
                    </a:lnTo>
                    <a:lnTo>
                      <a:pt x="639" y="490"/>
                    </a:lnTo>
                    <a:lnTo>
                      <a:pt x="637" y="488"/>
                    </a:lnTo>
                    <a:lnTo>
                      <a:pt x="635" y="488"/>
                    </a:lnTo>
                    <a:lnTo>
                      <a:pt x="635" y="490"/>
                    </a:lnTo>
                    <a:lnTo>
                      <a:pt x="635" y="490"/>
                    </a:lnTo>
                    <a:lnTo>
                      <a:pt x="637" y="490"/>
                    </a:lnTo>
                    <a:lnTo>
                      <a:pt x="637" y="490"/>
                    </a:lnTo>
                    <a:lnTo>
                      <a:pt x="637" y="492"/>
                    </a:lnTo>
                    <a:lnTo>
                      <a:pt x="637" y="492"/>
                    </a:lnTo>
                    <a:lnTo>
                      <a:pt x="635" y="492"/>
                    </a:lnTo>
                    <a:lnTo>
                      <a:pt x="635" y="492"/>
                    </a:lnTo>
                    <a:lnTo>
                      <a:pt x="635" y="492"/>
                    </a:lnTo>
                    <a:lnTo>
                      <a:pt x="637" y="492"/>
                    </a:lnTo>
                    <a:lnTo>
                      <a:pt x="635" y="492"/>
                    </a:lnTo>
                    <a:lnTo>
                      <a:pt x="637" y="492"/>
                    </a:lnTo>
                    <a:close/>
                    <a:moveTo>
                      <a:pt x="995" y="518"/>
                    </a:moveTo>
                    <a:lnTo>
                      <a:pt x="995" y="516"/>
                    </a:lnTo>
                    <a:lnTo>
                      <a:pt x="993" y="516"/>
                    </a:lnTo>
                    <a:lnTo>
                      <a:pt x="992" y="516"/>
                    </a:lnTo>
                    <a:lnTo>
                      <a:pt x="990" y="518"/>
                    </a:lnTo>
                    <a:lnTo>
                      <a:pt x="992" y="520"/>
                    </a:lnTo>
                    <a:lnTo>
                      <a:pt x="992" y="520"/>
                    </a:lnTo>
                    <a:lnTo>
                      <a:pt x="993" y="520"/>
                    </a:lnTo>
                    <a:lnTo>
                      <a:pt x="995" y="518"/>
                    </a:lnTo>
                    <a:close/>
                    <a:moveTo>
                      <a:pt x="616" y="270"/>
                    </a:moveTo>
                    <a:lnTo>
                      <a:pt x="614" y="268"/>
                    </a:lnTo>
                    <a:lnTo>
                      <a:pt x="612" y="266"/>
                    </a:lnTo>
                    <a:lnTo>
                      <a:pt x="609" y="266"/>
                    </a:lnTo>
                    <a:lnTo>
                      <a:pt x="603" y="266"/>
                    </a:lnTo>
                    <a:lnTo>
                      <a:pt x="588" y="270"/>
                    </a:lnTo>
                    <a:lnTo>
                      <a:pt x="586" y="271"/>
                    </a:lnTo>
                    <a:lnTo>
                      <a:pt x="586" y="273"/>
                    </a:lnTo>
                    <a:lnTo>
                      <a:pt x="588" y="275"/>
                    </a:lnTo>
                    <a:lnTo>
                      <a:pt x="590" y="275"/>
                    </a:lnTo>
                    <a:lnTo>
                      <a:pt x="595" y="275"/>
                    </a:lnTo>
                    <a:lnTo>
                      <a:pt x="593" y="281"/>
                    </a:lnTo>
                    <a:lnTo>
                      <a:pt x="595" y="281"/>
                    </a:lnTo>
                    <a:lnTo>
                      <a:pt x="595" y="281"/>
                    </a:lnTo>
                    <a:lnTo>
                      <a:pt x="597" y="281"/>
                    </a:lnTo>
                    <a:lnTo>
                      <a:pt x="605" y="279"/>
                    </a:lnTo>
                    <a:lnTo>
                      <a:pt x="607" y="279"/>
                    </a:lnTo>
                    <a:lnTo>
                      <a:pt x="609" y="281"/>
                    </a:lnTo>
                    <a:lnTo>
                      <a:pt x="605" y="285"/>
                    </a:lnTo>
                    <a:lnTo>
                      <a:pt x="605" y="285"/>
                    </a:lnTo>
                    <a:lnTo>
                      <a:pt x="603" y="287"/>
                    </a:lnTo>
                    <a:lnTo>
                      <a:pt x="609" y="287"/>
                    </a:lnTo>
                    <a:lnTo>
                      <a:pt x="614" y="287"/>
                    </a:lnTo>
                    <a:lnTo>
                      <a:pt x="614" y="287"/>
                    </a:lnTo>
                    <a:lnTo>
                      <a:pt x="616" y="287"/>
                    </a:lnTo>
                    <a:lnTo>
                      <a:pt x="616" y="285"/>
                    </a:lnTo>
                    <a:lnTo>
                      <a:pt x="618" y="283"/>
                    </a:lnTo>
                    <a:lnTo>
                      <a:pt x="620" y="283"/>
                    </a:lnTo>
                    <a:lnTo>
                      <a:pt x="622" y="281"/>
                    </a:lnTo>
                    <a:lnTo>
                      <a:pt x="624" y="281"/>
                    </a:lnTo>
                    <a:lnTo>
                      <a:pt x="624" y="279"/>
                    </a:lnTo>
                    <a:lnTo>
                      <a:pt x="624" y="279"/>
                    </a:lnTo>
                    <a:lnTo>
                      <a:pt x="618" y="275"/>
                    </a:lnTo>
                    <a:lnTo>
                      <a:pt x="616" y="273"/>
                    </a:lnTo>
                    <a:lnTo>
                      <a:pt x="616" y="271"/>
                    </a:lnTo>
                    <a:lnTo>
                      <a:pt x="616" y="270"/>
                    </a:lnTo>
                    <a:close/>
                    <a:moveTo>
                      <a:pt x="707" y="383"/>
                    </a:moveTo>
                    <a:lnTo>
                      <a:pt x="707" y="382"/>
                    </a:lnTo>
                    <a:lnTo>
                      <a:pt x="705" y="383"/>
                    </a:lnTo>
                    <a:lnTo>
                      <a:pt x="703" y="383"/>
                    </a:lnTo>
                    <a:lnTo>
                      <a:pt x="703" y="385"/>
                    </a:lnTo>
                    <a:lnTo>
                      <a:pt x="703" y="387"/>
                    </a:lnTo>
                    <a:lnTo>
                      <a:pt x="703" y="389"/>
                    </a:lnTo>
                    <a:lnTo>
                      <a:pt x="705" y="391"/>
                    </a:lnTo>
                    <a:lnTo>
                      <a:pt x="709" y="391"/>
                    </a:lnTo>
                    <a:lnTo>
                      <a:pt x="711" y="389"/>
                    </a:lnTo>
                    <a:lnTo>
                      <a:pt x="711" y="385"/>
                    </a:lnTo>
                    <a:lnTo>
                      <a:pt x="709" y="383"/>
                    </a:lnTo>
                    <a:lnTo>
                      <a:pt x="707" y="383"/>
                    </a:lnTo>
                    <a:close/>
                    <a:moveTo>
                      <a:pt x="624" y="505"/>
                    </a:moveTo>
                    <a:lnTo>
                      <a:pt x="622" y="507"/>
                    </a:lnTo>
                    <a:lnTo>
                      <a:pt x="620" y="509"/>
                    </a:lnTo>
                    <a:lnTo>
                      <a:pt x="622" y="509"/>
                    </a:lnTo>
                    <a:lnTo>
                      <a:pt x="626" y="511"/>
                    </a:lnTo>
                    <a:lnTo>
                      <a:pt x="628" y="509"/>
                    </a:lnTo>
                    <a:lnTo>
                      <a:pt x="630" y="507"/>
                    </a:lnTo>
                    <a:lnTo>
                      <a:pt x="628" y="505"/>
                    </a:lnTo>
                    <a:lnTo>
                      <a:pt x="624" y="505"/>
                    </a:lnTo>
                    <a:close/>
                    <a:moveTo>
                      <a:pt x="578" y="511"/>
                    </a:moveTo>
                    <a:lnTo>
                      <a:pt x="576" y="511"/>
                    </a:lnTo>
                    <a:lnTo>
                      <a:pt x="576" y="512"/>
                    </a:lnTo>
                    <a:lnTo>
                      <a:pt x="580" y="514"/>
                    </a:lnTo>
                    <a:lnTo>
                      <a:pt x="584" y="514"/>
                    </a:lnTo>
                    <a:lnTo>
                      <a:pt x="586" y="514"/>
                    </a:lnTo>
                    <a:lnTo>
                      <a:pt x="584" y="511"/>
                    </a:lnTo>
                    <a:lnTo>
                      <a:pt x="582" y="511"/>
                    </a:lnTo>
                    <a:lnTo>
                      <a:pt x="578" y="511"/>
                    </a:lnTo>
                    <a:close/>
                    <a:moveTo>
                      <a:pt x="643" y="480"/>
                    </a:moveTo>
                    <a:lnTo>
                      <a:pt x="641" y="476"/>
                    </a:lnTo>
                    <a:lnTo>
                      <a:pt x="639" y="474"/>
                    </a:lnTo>
                    <a:lnTo>
                      <a:pt x="637" y="473"/>
                    </a:lnTo>
                    <a:lnTo>
                      <a:pt x="635" y="473"/>
                    </a:lnTo>
                    <a:lnTo>
                      <a:pt x="633" y="473"/>
                    </a:lnTo>
                    <a:lnTo>
                      <a:pt x="631" y="473"/>
                    </a:lnTo>
                    <a:lnTo>
                      <a:pt x="631" y="473"/>
                    </a:lnTo>
                    <a:lnTo>
                      <a:pt x="631" y="473"/>
                    </a:lnTo>
                    <a:lnTo>
                      <a:pt x="631" y="471"/>
                    </a:lnTo>
                    <a:lnTo>
                      <a:pt x="630" y="471"/>
                    </a:lnTo>
                    <a:lnTo>
                      <a:pt x="630" y="471"/>
                    </a:lnTo>
                    <a:lnTo>
                      <a:pt x="630" y="469"/>
                    </a:lnTo>
                    <a:lnTo>
                      <a:pt x="630" y="469"/>
                    </a:lnTo>
                    <a:lnTo>
                      <a:pt x="628" y="469"/>
                    </a:lnTo>
                    <a:lnTo>
                      <a:pt x="624" y="467"/>
                    </a:lnTo>
                    <a:lnTo>
                      <a:pt x="620" y="465"/>
                    </a:lnTo>
                    <a:lnTo>
                      <a:pt x="612" y="461"/>
                    </a:lnTo>
                    <a:lnTo>
                      <a:pt x="611" y="459"/>
                    </a:lnTo>
                    <a:lnTo>
                      <a:pt x="609" y="459"/>
                    </a:lnTo>
                    <a:lnTo>
                      <a:pt x="607" y="457"/>
                    </a:lnTo>
                    <a:lnTo>
                      <a:pt x="609" y="459"/>
                    </a:lnTo>
                    <a:lnTo>
                      <a:pt x="609" y="461"/>
                    </a:lnTo>
                    <a:lnTo>
                      <a:pt x="607" y="461"/>
                    </a:lnTo>
                    <a:lnTo>
                      <a:pt x="607" y="461"/>
                    </a:lnTo>
                    <a:lnTo>
                      <a:pt x="599" y="459"/>
                    </a:lnTo>
                    <a:lnTo>
                      <a:pt x="597" y="457"/>
                    </a:lnTo>
                    <a:lnTo>
                      <a:pt x="588" y="450"/>
                    </a:lnTo>
                    <a:lnTo>
                      <a:pt x="586" y="448"/>
                    </a:lnTo>
                    <a:lnTo>
                      <a:pt x="584" y="446"/>
                    </a:lnTo>
                    <a:lnTo>
                      <a:pt x="584" y="444"/>
                    </a:lnTo>
                    <a:lnTo>
                      <a:pt x="584" y="442"/>
                    </a:lnTo>
                    <a:lnTo>
                      <a:pt x="584" y="442"/>
                    </a:lnTo>
                    <a:lnTo>
                      <a:pt x="586" y="440"/>
                    </a:lnTo>
                    <a:lnTo>
                      <a:pt x="586" y="438"/>
                    </a:lnTo>
                    <a:lnTo>
                      <a:pt x="586" y="435"/>
                    </a:lnTo>
                    <a:lnTo>
                      <a:pt x="586" y="433"/>
                    </a:lnTo>
                    <a:lnTo>
                      <a:pt x="584" y="429"/>
                    </a:lnTo>
                    <a:lnTo>
                      <a:pt x="578" y="421"/>
                    </a:lnTo>
                    <a:lnTo>
                      <a:pt x="575" y="414"/>
                    </a:lnTo>
                    <a:lnTo>
                      <a:pt x="571" y="399"/>
                    </a:lnTo>
                    <a:lnTo>
                      <a:pt x="567" y="393"/>
                    </a:lnTo>
                    <a:lnTo>
                      <a:pt x="563" y="389"/>
                    </a:lnTo>
                    <a:lnTo>
                      <a:pt x="557" y="383"/>
                    </a:lnTo>
                    <a:lnTo>
                      <a:pt x="548" y="380"/>
                    </a:lnTo>
                    <a:lnTo>
                      <a:pt x="548" y="380"/>
                    </a:lnTo>
                    <a:lnTo>
                      <a:pt x="546" y="380"/>
                    </a:lnTo>
                    <a:lnTo>
                      <a:pt x="546" y="380"/>
                    </a:lnTo>
                    <a:lnTo>
                      <a:pt x="544" y="380"/>
                    </a:lnTo>
                    <a:lnTo>
                      <a:pt x="544" y="380"/>
                    </a:lnTo>
                    <a:lnTo>
                      <a:pt x="544" y="380"/>
                    </a:lnTo>
                    <a:lnTo>
                      <a:pt x="542" y="382"/>
                    </a:lnTo>
                    <a:lnTo>
                      <a:pt x="540" y="380"/>
                    </a:lnTo>
                    <a:lnTo>
                      <a:pt x="537" y="378"/>
                    </a:lnTo>
                    <a:lnTo>
                      <a:pt x="533" y="376"/>
                    </a:lnTo>
                    <a:lnTo>
                      <a:pt x="529" y="376"/>
                    </a:lnTo>
                    <a:lnTo>
                      <a:pt x="527" y="376"/>
                    </a:lnTo>
                    <a:lnTo>
                      <a:pt x="527" y="378"/>
                    </a:lnTo>
                    <a:lnTo>
                      <a:pt x="527" y="378"/>
                    </a:lnTo>
                    <a:lnTo>
                      <a:pt x="529" y="380"/>
                    </a:lnTo>
                    <a:lnTo>
                      <a:pt x="529" y="382"/>
                    </a:lnTo>
                    <a:lnTo>
                      <a:pt x="527" y="382"/>
                    </a:lnTo>
                    <a:lnTo>
                      <a:pt x="525" y="383"/>
                    </a:lnTo>
                    <a:lnTo>
                      <a:pt x="525" y="385"/>
                    </a:lnTo>
                    <a:lnTo>
                      <a:pt x="527" y="391"/>
                    </a:lnTo>
                    <a:lnTo>
                      <a:pt x="533" y="414"/>
                    </a:lnTo>
                    <a:lnTo>
                      <a:pt x="535" y="419"/>
                    </a:lnTo>
                    <a:lnTo>
                      <a:pt x="540" y="423"/>
                    </a:lnTo>
                    <a:lnTo>
                      <a:pt x="539" y="423"/>
                    </a:lnTo>
                    <a:lnTo>
                      <a:pt x="539" y="425"/>
                    </a:lnTo>
                    <a:lnTo>
                      <a:pt x="539" y="425"/>
                    </a:lnTo>
                    <a:lnTo>
                      <a:pt x="539" y="425"/>
                    </a:lnTo>
                    <a:lnTo>
                      <a:pt x="539" y="427"/>
                    </a:lnTo>
                    <a:lnTo>
                      <a:pt x="533" y="429"/>
                    </a:lnTo>
                    <a:lnTo>
                      <a:pt x="531" y="429"/>
                    </a:lnTo>
                    <a:lnTo>
                      <a:pt x="531" y="431"/>
                    </a:lnTo>
                    <a:lnTo>
                      <a:pt x="531" y="431"/>
                    </a:lnTo>
                    <a:lnTo>
                      <a:pt x="529" y="429"/>
                    </a:lnTo>
                    <a:lnTo>
                      <a:pt x="527" y="429"/>
                    </a:lnTo>
                    <a:lnTo>
                      <a:pt x="527" y="429"/>
                    </a:lnTo>
                    <a:lnTo>
                      <a:pt x="525" y="429"/>
                    </a:lnTo>
                    <a:lnTo>
                      <a:pt x="525" y="427"/>
                    </a:lnTo>
                    <a:lnTo>
                      <a:pt x="523" y="425"/>
                    </a:lnTo>
                    <a:lnTo>
                      <a:pt x="518" y="408"/>
                    </a:lnTo>
                    <a:lnTo>
                      <a:pt x="518" y="406"/>
                    </a:lnTo>
                    <a:lnTo>
                      <a:pt x="516" y="404"/>
                    </a:lnTo>
                    <a:lnTo>
                      <a:pt x="514" y="402"/>
                    </a:lnTo>
                    <a:lnTo>
                      <a:pt x="514" y="402"/>
                    </a:lnTo>
                    <a:lnTo>
                      <a:pt x="512" y="402"/>
                    </a:lnTo>
                    <a:lnTo>
                      <a:pt x="512" y="402"/>
                    </a:lnTo>
                    <a:lnTo>
                      <a:pt x="512" y="402"/>
                    </a:lnTo>
                    <a:lnTo>
                      <a:pt x="512" y="402"/>
                    </a:lnTo>
                    <a:lnTo>
                      <a:pt x="512" y="400"/>
                    </a:lnTo>
                    <a:lnTo>
                      <a:pt x="512" y="400"/>
                    </a:lnTo>
                    <a:lnTo>
                      <a:pt x="512" y="400"/>
                    </a:lnTo>
                    <a:lnTo>
                      <a:pt x="512" y="399"/>
                    </a:lnTo>
                    <a:lnTo>
                      <a:pt x="501" y="391"/>
                    </a:lnTo>
                    <a:lnTo>
                      <a:pt x="497" y="391"/>
                    </a:lnTo>
                    <a:lnTo>
                      <a:pt x="495" y="389"/>
                    </a:lnTo>
                    <a:lnTo>
                      <a:pt x="491" y="389"/>
                    </a:lnTo>
                    <a:lnTo>
                      <a:pt x="487" y="389"/>
                    </a:lnTo>
                    <a:lnTo>
                      <a:pt x="485" y="389"/>
                    </a:lnTo>
                    <a:lnTo>
                      <a:pt x="485" y="393"/>
                    </a:lnTo>
                    <a:lnTo>
                      <a:pt x="491" y="397"/>
                    </a:lnTo>
                    <a:lnTo>
                      <a:pt x="493" y="399"/>
                    </a:lnTo>
                    <a:lnTo>
                      <a:pt x="491" y="400"/>
                    </a:lnTo>
                    <a:lnTo>
                      <a:pt x="485" y="404"/>
                    </a:lnTo>
                    <a:lnTo>
                      <a:pt x="480" y="408"/>
                    </a:lnTo>
                    <a:lnTo>
                      <a:pt x="478" y="410"/>
                    </a:lnTo>
                    <a:lnTo>
                      <a:pt x="476" y="410"/>
                    </a:lnTo>
                    <a:lnTo>
                      <a:pt x="476" y="406"/>
                    </a:lnTo>
                    <a:lnTo>
                      <a:pt x="474" y="408"/>
                    </a:lnTo>
                    <a:lnTo>
                      <a:pt x="474" y="408"/>
                    </a:lnTo>
                    <a:lnTo>
                      <a:pt x="472" y="410"/>
                    </a:lnTo>
                    <a:lnTo>
                      <a:pt x="472" y="410"/>
                    </a:lnTo>
                    <a:lnTo>
                      <a:pt x="470" y="410"/>
                    </a:lnTo>
                    <a:lnTo>
                      <a:pt x="468" y="410"/>
                    </a:lnTo>
                    <a:lnTo>
                      <a:pt x="468" y="410"/>
                    </a:lnTo>
                    <a:lnTo>
                      <a:pt x="467" y="410"/>
                    </a:lnTo>
                    <a:lnTo>
                      <a:pt x="470" y="406"/>
                    </a:lnTo>
                    <a:lnTo>
                      <a:pt x="472" y="404"/>
                    </a:lnTo>
                    <a:lnTo>
                      <a:pt x="474" y="402"/>
                    </a:lnTo>
                    <a:lnTo>
                      <a:pt x="476" y="400"/>
                    </a:lnTo>
                    <a:lnTo>
                      <a:pt x="476" y="399"/>
                    </a:lnTo>
                    <a:lnTo>
                      <a:pt x="472" y="397"/>
                    </a:lnTo>
                    <a:lnTo>
                      <a:pt x="459" y="391"/>
                    </a:lnTo>
                    <a:lnTo>
                      <a:pt x="453" y="389"/>
                    </a:lnTo>
                    <a:lnTo>
                      <a:pt x="448" y="389"/>
                    </a:lnTo>
                    <a:lnTo>
                      <a:pt x="444" y="391"/>
                    </a:lnTo>
                    <a:lnTo>
                      <a:pt x="442" y="393"/>
                    </a:lnTo>
                    <a:lnTo>
                      <a:pt x="442" y="395"/>
                    </a:lnTo>
                    <a:lnTo>
                      <a:pt x="440" y="399"/>
                    </a:lnTo>
                    <a:lnTo>
                      <a:pt x="438" y="400"/>
                    </a:lnTo>
                    <a:lnTo>
                      <a:pt x="438" y="400"/>
                    </a:lnTo>
                    <a:lnTo>
                      <a:pt x="434" y="400"/>
                    </a:lnTo>
                    <a:lnTo>
                      <a:pt x="427" y="402"/>
                    </a:lnTo>
                    <a:lnTo>
                      <a:pt x="425" y="402"/>
                    </a:lnTo>
                    <a:lnTo>
                      <a:pt x="425" y="400"/>
                    </a:lnTo>
                    <a:lnTo>
                      <a:pt x="430" y="395"/>
                    </a:lnTo>
                    <a:lnTo>
                      <a:pt x="432" y="389"/>
                    </a:lnTo>
                    <a:lnTo>
                      <a:pt x="430" y="383"/>
                    </a:lnTo>
                    <a:lnTo>
                      <a:pt x="430" y="380"/>
                    </a:lnTo>
                    <a:lnTo>
                      <a:pt x="427" y="376"/>
                    </a:lnTo>
                    <a:lnTo>
                      <a:pt x="421" y="376"/>
                    </a:lnTo>
                    <a:lnTo>
                      <a:pt x="413" y="378"/>
                    </a:lnTo>
                    <a:lnTo>
                      <a:pt x="379" y="393"/>
                    </a:lnTo>
                    <a:lnTo>
                      <a:pt x="368" y="399"/>
                    </a:lnTo>
                    <a:lnTo>
                      <a:pt x="362" y="404"/>
                    </a:lnTo>
                    <a:lnTo>
                      <a:pt x="360" y="408"/>
                    </a:lnTo>
                    <a:lnTo>
                      <a:pt x="362" y="410"/>
                    </a:lnTo>
                    <a:lnTo>
                      <a:pt x="364" y="412"/>
                    </a:lnTo>
                    <a:lnTo>
                      <a:pt x="364" y="412"/>
                    </a:lnTo>
                    <a:lnTo>
                      <a:pt x="362" y="414"/>
                    </a:lnTo>
                    <a:lnTo>
                      <a:pt x="357" y="418"/>
                    </a:lnTo>
                    <a:lnTo>
                      <a:pt x="355" y="419"/>
                    </a:lnTo>
                    <a:lnTo>
                      <a:pt x="353" y="423"/>
                    </a:lnTo>
                    <a:lnTo>
                      <a:pt x="353" y="429"/>
                    </a:lnTo>
                    <a:lnTo>
                      <a:pt x="360" y="431"/>
                    </a:lnTo>
                    <a:lnTo>
                      <a:pt x="372" y="429"/>
                    </a:lnTo>
                    <a:lnTo>
                      <a:pt x="370" y="431"/>
                    </a:lnTo>
                    <a:lnTo>
                      <a:pt x="368" y="433"/>
                    </a:lnTo>
                    <a:lnTo>
                      <a:pt x="366" y="435"/>
                    </a:lnTo>
                    <a:lnTo>
                      <a:pt x="366" y="437"/>
                    </a:lnTo>
                    <a:lnTo>
                      <a:pt x="368" y="437"/>
                    </a:lnTo>
                    <a:lnTo>
                      <a:pt x="374" y="437"/>
                    </a:lnTo>
                    <a:lnTo>
                      <a:pt x="379" y="437"/>
                    </a:lnTo>
                    <a:lnTo>
                      <a:pt x="396" y="435"/>
                    </a:lnTo>
                    <a:lnTo>
                      <a:pt x="404" y="433"/>
                    </a:lnTo>
                    <a:lnTo>
                      <a:pt x="408" y="433"/>
                    </a:lnTo>
                    <a:lnTo>
                      <a:pt x="412" y="435"/>
                    </a:lnTo>
                    <a:lnTo>
                      <a:pt x="408" y="435"/>
                    </a:lnTo>
                    <a:lnTo>
                      <a:pt x="404" y="435"/>
                    </a:lnTo>
                    <a:lnTo>
                      <a:pt x="400" y="437"/>
                    </a:lnTo>
                    <a:lnTo>
                      <a:pt x="402" y="438"/>
                    </a:lnTo>
                    <a:lnTo>
                      <a:pt x="372" y="444"/>
                    </a:lnTo>
                    <a:lnTo>
                      <a:pt x="370" y="444"/>
                    </a:lnTo>
                    <a:lnTo>
                      <a:pt x="366" y="446"/>
                    </a:lnTo>
                    <a:lnTo>
                      <a:pt x="364" y="448"/>
                    </a:lnTo>
                    <a:lnTo>
                      <a:pt x="362" y="450"/>
                    </a:lnTo>
                    <a:lnTo>
                      <a:pt x="366" y="452"/>
                    </a:lnTo>
                    <a:lnTo>
                      <a:pt x="368" y="456"/>
                    </a:lnTo>
                    <a:lnTo>
                      <a:pt x="374" y="457"/>
                    </a:lnTo>
                    <a:lnTo>
                      <a:pt x="376" y="459"/>
                    </a:lnTo>
                    <a:lnTo>
                      <a:pt x="381" y="459"/>
                    </a:lnTo>
                    <a:lnTo>
                      <a:pt x="394" y="459"/>
                    </a:lnTo>
                    <a:lnTo>
                      <a:pt x="408" y="459"/>
                    </a:lnTo>
                    <a:lnTo>
                      <a:pt x="430" y="457"/>
                    </a:lnTo>
                    <a:lnTo>
                      <a:pt x="436" y="457"/>
                    </a:lnTo>
                    <a:lnTo>
                      <a:pt x="440" y="457"/>
                    </a:lnTo>
                    <a:lnTo>
                      <a:pt x="463" y="463"/>
                    </a:lnTo>
                    <a:lnTo>
                      <a:pt x="467" y="465"/>
                    </a:lnTo>
                    <a:lnTo>
                      <a:pt x="470" y="469"/>
                    </a:lnTo>
                    <a:lnTo>
                      <a:pt x="468" y="469"/>
                    </a:lnTo>
                    <a:lnTo>
                      <a:pt x="467" y="469"/>
                    </a:lnTo>
                    <a:lnTo>
                      <a:pt x="463" y="469"/>
                    </a:lnTo>
                    <a:lnTo>
                      <a:pt x="461" y="469"/>
                    </a:lnTo>
                    <a:lnTo>
                      <a:pt x="453" y="471"/>
                    </a:lnTo>
                    <a:lnTo>
                      <a:pt x="425" y="467"/>
                    </a:lnTo>
                    <a:lnTo>
                      <a:pt x="389" y="473"/>
                    </a:lnTo>
                    <a:lnTo>
                      <a:pt x="385" y="474"/>
                    </a:lnTo>
                    <a:lnTo>
                      <a:pt x="381" y="476"/>
                    </a:lnTo>
                    <a:lnTo>
                      <a:pt x="381" y="480"/>
                    </a:lnTo>
                    <a:lnTo>
                      <a:pt x="383" y="484"/>
                    </a:lnTo>
                    <a:lnTo>
                      <a:pt x="391" y="490"/>
                    </a:lnTo>
                    <a:lnTo>
                      <a:pt x="393" y="492"/>
                    </a:lnTo>
                    <a:lnTo>
                      <a:pt x="394" y="492"/>
                    </a:lnTo>
                    <a:lnTo>
                      <a:pt x="398" y="493"/>
                    </a:lnTo>
                    <a:lnTo>
                      <a:pt x="404" y="493"/>
                    </a:lnTo>
                    <a:lnTo>
                      <a:pt x="430" y="495"/>
                    </a:lnTo>
                    <a:lnTo>
                      <a:pt x="434" y="495"/>
                    </a:lnTo>
                    <a:lnTo>
                      <a:pt x="436" y="495"/>
                    </a:lnTo>
                    <a:lnTo>
                      <a:pt x="438" y="497"/>
                    </a:lnTo>
                    <a:lnTo>
                      <a:pt x="438" y="499"/>
                    </a:lnTo>
                    <a:lnTo>
                      <a:pt x="438" y="501"/>
                    </a:lnTo>
                    <a:lnTo>
                      <a:pt x="438" y="505"/>
                    </a:lnTo>
                    <a:lnTo>
                      <a:pt x="442" y="509"/>
                    </a:lnTo>
                    <a:lnTo>
                      <a:pt x="446" y="511"/>
                    </a:lnTo>
                    <a:lnTo>
                      <a:pt x="449" y="512"/>
                    </a:lnTo>
                    <a:lnTo>
                      <a:pt x="497" y="509"/>
                    </a:lnTo>
                    <a:lnTo>
                      <a:pt x="506" y="507"/>
                    </a:lnTo>
                    <a:lnTo>
                      <a:pt x="521" y="503"/>
                    </a:lnTo>
                    <a:lnTo>
                      <a:pt x="533" y="501"/>
                    </a:lnTo>
                    <a:lnTo>
                      <a:pt x="539" y="501"/>
                    </a:lnTo>
                    <a:lnTo>
                      <a:pt x="542" y="497"/>
                    </a:lnTo>
                    <a:lnTo>
                      <a:pt x="546" y="493"/>
                    </a:lnTo>
                    <a:lnTo>
                      <a:pt x="550" y="492"/>
                    </a:lnTo>
                    <a:lnTo>
                      <a:pt x="554" y="492"/>
                    </a:lnTo>
                    <a:lnTo>
                      <a:pt x="556" y="493"/>
                    </a:lnTo>
                    <a:lnTo>
                      <a:pt x="556" y="495"/>
                    </a:lnTo>
                    <a:lnTo>
                      <a:pt x="556" y="495"/>
                    </a:lnTo>
                    <a:lnTo>
                      <a:pt x="557" y="497"/>
                    </a:lnTo>
                    <a:lnTo>
                      <a:pt x="559" y="497"/>
                    </a:lnTo>
                    <a:lnTo>
                      <a:pt x="561" y="497"/>
                    </a:lnTo>
                    <a:lnTo>
                      <a:pt x="567" y="497"/>
                    </a:lnTo>
                    <a:lnTo>
                      <a:pt x="575" y="499"/>
                    </a:lnTo>
                    <a:lnTo>
                      <a:pt x="576" y="499"/>
                    </a:lnTo>
                    <a:lnTo>
                      <a:pt x="576" y="501"/>
                    </a:lnTo>
                    <a:lnTo>
                      <a:pt x="575" y="501"/>
                    </a:lnTo>
                    <a:lnTo>
                      <a:pt x="575" y="501"/>
                    </a:lnTo>
                    <a:lnTo>
                      <a:pt x="576" y="503"/>
                    </a:lnTo>
                    <a:lnTo>
                      <a:pt x="580" y="503"/>
                    </a:lnTo>
                    <a:lnTo>
                      <a:pt x="586" y="503"/>
                    </a:lnTo>
                    <a:lnTo>
                      <a:pt x="590" y="503"/>
                    </a:lnTo>
                    <a:lnTo>
                      <a:pt x="599" y="505"/>
                    </a:lnTo>
                    <a:lnTo>
                      <a:pt x="601" y="505"/>
                    </a:lnTo>
                    <a:lnTo>
                      <a:pt x="607" y="505"/>
                    </a:lnTo>
                    <a:lnTo>
                      <a:pt x="612" y="505"/>
                    </a:lnTo>
                    <a:lnTo>
                      <a:pt x="620" y="503"/>
                    </a:lnTo>
                    <a:lnTo>
                      <a:pt x="624" y="501"/>
                    </a:lnTo>
                    <a:lnTo>
                      <a:pt x="626" y="499"/>
                    </a:lnTo>
                    <a:lnTo>
                      <a:pt x="628" y="499"/>
                    </a:lnTo>
                    <a:lnTo>
                      <a:pt x="628" y="497"/>
                    </a:lnTo>
                    <a:lnTo>
                      <a:pt x="626" y="495"/>
                    </a:lnTo>
                    <a:lnTo>
                      <a:pt x="626" y="495"/>
                    </a:lnTo>
                    <a:lnTo>
                      <a:pt x="626" y="495"/>
                    </a:lnTo>
                    <a:lnTo>
                      <a:pt x="624" y="495"/>
                    </a:lnTo>
                    <a:lnTo>
                      <a:pt x="624" y="495"/>
                    </a:lnTo>
                    <a:lnTo>
                      <a:pt x="624" y="493"/>
                    </a:lnTo>
                    <a:lnTo>
                      <a:pt x="624" y="493"/>
                    </a:lnTo>
                    <a:lnTo>
                      <a:pt x="624" y="493"/>
                    </a:lnTo>
                    <a:lnTo>
                      <a:pt x="624" y="493"/>
                    </a:lnTo>
                    <a:lnTo>
                      <a:pt x="624" y="492"/>
                    </a:lnTo>
                    <a:lnTo>
                      <a:pt x="624" y="492"/>
                    </a:lnTo>
                    <a:lnTo>
                      <a:pt x="624" y="492"/>
                    </a:lnTo>
                    <a:lnTo>
                      <a:pt x="622" y="490"/>
                    </a:lnTo>
                    <a:lnTo>
                      <a:pt x="622" y="490"/>
                    </a:lnTo>
                    <a:lnTo>
                      <a:pt x="620" y="490"/>
                    </a:lnTo>
                    <a:lnTo>
                      <a:pt x="616" y="492"/>
                    </a:lnTo>
                    <a:lnTo>
                      <a:pt x="614" y="492"/>
                    </a:lnTo>
                    <a:lnTo>
                      <a:pt x="611" y="493"/>
                    </a:lnTo>
                    <a:lnTo>
                      <a:pt x="607" y="495"/>
                    </a:lnTo>
                    <a:lnTo>
                      <a:pt x="607" y="492"/>
                    </a:lnTo>
                    <a:lnTo>
                      <a:pt x="607" y="490"/>
                    </a:lnTo>
                    <a:lnTo>
                      <a:pt x="601" y="488"/>
                    </a:lnTo>
                    <a:lnTo>
                      <a:pt x="603" y="486"/>
                    </a:lnTo>
                    <a:lnTo>
                      <a:pt x="607" y="488"/>
                    </a:lnTo>
                    <a:lnTo>
                      <a:pt x="609" y="488"/>
                    </a:lnTo>
                    <a:lnTo>
                      <a:pt x="611" y="488"/>
                    </a:lnTo>
                    <a:lnTo>
                      <a:pt x="612" y="488"/>
                    </a:lnTo>
                    <a:lnTo>
                      <a:pt x="614" y="488"/>
                    </a:lnTo>
                    <a:lnTo>
                      <a:pt x="616" y="488"/>
                    </a:lnTo>
                    <a:lnTo>
                      <a:pt x="614" y="486"/>
                    </a:lnTo>
                    <a:lnTo>
                      <a:pt x="618" y="484"/>
                    </a:lnTo>
                    <a:lnTo>
                      <a:pt x="620" y="482"/>
                    </a:lnTo>
                    <a:lnTo>
                      <a:pt x="622" y="484"/>
                    </a:lnTo>
                    <a:lnTo>
                      <a:pt x="628" y="486"/>
                    </a:lnTo>
                    <a:lnTo>
                      <a:pt x="630" y="486"/>
                    </a:lnTo>
                    <a:lnTo>
                      <a:pt x="631" y="484"/>
                    </a:lnTo>
                    <a:lnTo>
                      <a:pt x="633" y="482"/>
                    </a:lnTo>
                    <a:lnTo>
                      <a:pt x="635" y="484"/>
                    </a:lnTo>
                    <a:lnTo>
                      <a:pt x="637" y="486"/>
                    </a:lnTo>
                    <a:lnTo>
                      <a:pt x="639" y="486"/>
                    </a:lnTo>
                    <a:lnTo>
                      <a:pt x="641" y="484"/>
                    </a:lnTo>
                    <a:lnTo>
                      <a:pt x="643" y="480"/>
                    </a:lnTo>
                    <a:close/>
                    <a:moveTo>
                      <a:pt x="512" y="528"/>
                    </a:moveTo>
                    <a:lnTo>
                      <a:pt x="514" y="526"/>
                    </a:lnTo>
                    <a:lnTo>
                      <a:pt x="512" y="526"/>
                    </a:lnTo>
                    <a:lnTo>
                      <a:pt x="510" y="526"/>
                    </a:lnTo>
                    <a:lnTo>
                      <a:pt x="512" y="528"/>
                    </a:lnTo>
                    <a:close/>
                    <a:moveTo>
                      <a:pt x="635" y="218"/>
                    </a:moveTo>
                    <a:lnTo>
                      <a:pt x="630" y="218"/>
                    </a:lnTo>
                    <a:lnTo>
                      <a:pt x="624" y="218"/>
                    </a:lnTo>
                    <a:lnTo>
                      <a:pt x="620" y="218"/>
                    </a:lnTo>
                    <a:lnTo>
                      <a:pt x="618" y="218"/>
                    </a:lnTo>
                    <a:lnTo>
                      <a:pt x="616" y="220"/>
                    </a:lnTo>
                    <a:lnTo>
                      <a:pt x="616" y="222"/>
                    </a:lnTo>
                    <a:lnTo>
                      <a:pt x="618" y="224"/>
                    </a:lnTo>
                    <a:lnTo>
                      <a:pt x="620" y="226"/>
                    </a:lnTo>
                    <a:lnTo>
                      <a:pt x="624" y="226"/>
                    </a:lnTo>
                    <a:lnTo>
                      <a:pt x="628" y="226"/>
                    </a:lnTo>
                    <a:lnTo>
                      <a:pt x="641" y="224"/>
                    </a:lnTo>
                    <a:lnTo>
                      <a:pt x="639" y="220"/>
                    </a:lnTo>
                    <a:lnTo>
                      <a:pt x="635" y="218"/>
                    </a:lnTo>
                    <a:close/>
                    <a:moveTo>
                      <a:pt x="635" y="254"/>
                    </a:moveTo>
                    <a:lnTo>
                      <a:pt x="631" y="254"/>
                    </a:lnTo>
                    <a:lnTo>
                      <a:pt x="631" y="256"/>
                    </a:lnTo>
                    <a:lnTo>
                      <a:pt x="635" y="256"/>
                    </a:lnTo>
                    <a:lnTo>
                      <a:pt x="641" y="256"/>
                    </a:lnTo>
                    <a:lnTo>
                      <a:pt x="652" y="253"/>
                    </a:lnTo>
                    <a:lnTo>
                      <a:pt x="650" y="251"/>
                    </a:lnTo>
                    <a:lnTo>
                      <a:pt x="647" y="251"/>
                    </a:lnTo>
                    <a:lnTo>
                      <a:pt x="645" y="251"/>
                    </a:lnTo>
                    <a:lnTo>
                      <a:pt x="641" y="251"/>
                    </a:lnTo>
                    <a:lnTo>
                      <a:pt x="641" y="253"/>
                    </a:lnTo>
                    <a:lnTo>
                      <a:pt x="639" y="253"/>
                    </a:lnTo>
                    <a:lnTo>
                      <a:pt x="637" y="254"/>
                    </a:lnTo>
                    <a:lnTo>
                      <a:pt x="635" y="254"/>
                    </a:lnTo>
                    <a:close/>
                    <a:moveTo>
                      <a:pt x="506" y="524"/>
                    </a:moveTo>
                    <a:lnTo>
                      <a:pt x="506" y="522"/>
                    </a:lnTo>
                    <a:lnTo>
                      <a:pt x="504" y="522"/>
                    </a:lnTo>
                    <a:lnTo>
                      <a:pt x="504" y="524"/>
                    </a:lnTo>
                    <a:lnTo>
                      <a:pt x="504" y="524"/>
                    </a:lnTo>
                    <a:lnTo>
                      <a:pt x="506" y="524"/>
                    </a:lnTo>
                    <a:lnTo>
                      <a:pt x="506" y="524"/>
                    </a:lnTo>
                    <a:lnTo>
                      <a:pt x="506" y="524"/>
                    </a:lnTo>
                    <a:lnTo>
                      <a:pt x="506" y="524"/>
                    </a:lnTo>
                    <a:lnTo>
                      <a:pt x="506" y="524"/>
                    </a:lnTo>
                    <a:close/>
                    <a:moveTo>
                      <a:pt x="590" y="254"/>
                    </a:moveTo>
                    <a:lnTo>
                      <a:pt x="586" y="254"/>
                    </a:lnTo>
                    <a:lnTo>
                      <a:pt x="584" y="254"/>
                    </a:lnTo>
                    <a:lnTo>
                      <a:pt x="584" y="258"/>
                    </a:lnTo>
                    <a:lnTo>
                      <a:pt x="584" y="260"/>
                    </a:lnTo>
                    <a:lnTo>
                      <a:pt x="586" y="264"/>
                    </a:lnTo>
                    <a:lnTo>
                      <a:pt x="588" y="266"/>
                    </a:lnTo>
                    <a:lnTo>
                      <a:pt x="592" y="266"/>
                    </a:lnTo>
                    <a:lnTo>
                      <a:pt x="597" y="266"/>
                    </a:lnTo>
                    <a:lnTo>
                      <a:pt x="601" y="266"/>
                    </a:lnTo>
                    <a:lnTo>
                      <a:pt x="605" y="264"/>
                    </a:lnTo>
                    <a:lnTo>
                      <a:pt x="607" y="262"/>
                    </a:lnTo>
                    <a:lnTo>
                      <a:pt x="605" y="260"/>
                    </a:lnTo>
                    <a:lnTo>
                      <a:pt x="599" y="258"/>
                    </a:lnTo>
                    <a:lnTo>
                      <a:pt x="597" y="256"/>
                    </a:lnTo>
                    <a:lnTo>
                      <a:pt x="595" y="256"/>
                    </a:lnTo>
                    <a:lnTo>
                      <a:pt x="593" y="256"/>
                    </a:lnTo>
                    <a:lnTo>
                      <a:pt x="592" y="256"/>
                    </a:lnTo>
                    <a:lnTo>
                      <a:pt x="592" y="254"/>
                    </a:lnTo>
                    <a:lnTo>
                      <a:pt x="590" y="254"/>
                    </a:lnTo>
                    <a:close/>
                    <a:moveTo>
                      <a:pt x="796" y="376"/>
                    </a:moveTo>
                    <a:lnTo>
                      <a:pt x="800" y="372"/>
                    </a:lnTo>
                    <a:lnTo>
                      <a:pt x="802" y="370"/>
                    </a:lnTo>
                    <a:lnTo>
                      <a:pt x="806" y="368"/>
                    </a:lnTo>
                    <a:lnTo>
                      <a:pt x="808" y="366"/>
                    </a:lnTo>
                    <a:lnTo>
                      <a:pt x="810" y="363"/>
                    </a:lnTo>
                    <a:lnTo>
                      <a:pt x="810" y="361"/>
                    </a:lnTo>
                    <a:lnTo>
                      <a:pt x="810" y="361"/>
                    </a:lnTo>
                    <a:lnTo>
                      <a:pt x="806" y="359"/>
                    </a:lnTo>
                    <a:lnTo>
                      <a:pt x="802" y="357"/>
                    </a:lnTo>
                    <a:lnTo>
                      <a:pt x="798" y="357"/>
                    </a:lnTo>
                    <a:lnTo>
                      <a:pt x="791" y="357"/>
                    </a:lnTo>
                    <a:lnTo>
                      <a:pt x="783" y="357"/>
                    </a:lnTo>
                    <a:lnTo>
                      <a:pt x="779" y="357"/>
                    </a:lnTo>
                    <a:lnTo>
                      <a:pt x="772" y="353"/>
                    </a:lnTo>
                    <a:lnTo>
                      <a:pt x="768" y="353"/>
                    </a:lnTo>
                    <a:lnTo>
                      <a:pt x="764" y="353"/>
                    </a:lnTo>
                    <a:lnTo>
                      <a:pt x="762" y="353"/>
                    </a:lnTo>
                    <a:lnTo>
                      <a:pt x="756" y="353"/>
                    </a:lnTo>
                    <a:lnTo>
                      <a:pt x="753" y="353"/>
                    </a:lnTo>
                    <a:lnTo>
                      <a:pt x="747" y="353"/>
                    </a:lnTo>
                    <a:lnTo>
                      <a:pt x="745" y="353"/>
                    </a:lnTo>
                    <a:lnTo>
                      <a:pt x="741" y="355"/>
                    </a:lnTo>
                    <a:lnTo>
                      <a:pt x="738" y="355"/>
                    </a:lnTo>
                    <a:lnTo>
                      <a:pt x="736" y="357"/>
                    </a:lnTo>
                    <a:lnTo>
                      <a:pt x="734" y="359"/>
                    </a:lnTo>
                    <a:lnTo>
                      <a:pt x="734" y="361"/>
                    </a:lnTo>
                    <a:lnTo>
                      <a:pt x="736" y="364"/>
                    </a:lnTo>
                    <a:lnTo>
                      <a:pt x="739" y="366"/>
                    </a:lnTo>
                    <a:lnTo>
                      <a:pt x="741" y="366"/>
                    </a:lnTo>
                    <a:lnTo>
                      <a:pt x="738" y="366"/>
                    </a:lnTo>
                    <a:lnTo>
                      <a:pt x="732" y="364"/>
                    </a:lnTo>
                    <a:lnTo>
                      <a:pt x="728" y="364"/>
                    </a:lnTo>
                    <a:lnTo>
                      <a:pt x="726" y="368"/>
                    </a:lnTo>
                    <a:lnTo>
                      <a:pt x="726" y="382"/>
                    </a:lnTo>
                    <a:lnTo>
                      <a:pt x="726" y="391"/>
                    </a:lnTo>
                    <a:lnTo>
                      <a:pt x="726" y="393"/>
                    </a:lnTo>
                    <a:lnTo>
                      <a:pt x="728" y="397"/>
                    </a:lnTo>
                    <a:lnTo>
                      <a:pt x="732" y="406"/>
                    </a:lnTo>
                    <a:lnTo>
                      <a:pt x="734" y="406"/>
                    </a:lnTo>
                    <a:lnTo>
                      <a:pt x="734" y="412"/>
                    </a:lnTo>
                    <a:lnTo>
                      <a:pt x="734" y="418"/>
                    </a:lnTo>
                    <a:lnTo>
                      <a:pt x="734" y="419"/>
                    </a:lnTo>
                    <a:lnTo>
                      <a:pt x="736" y="419"/>
                    </a:lnTo>
                    <a:lnTo>
                      <a:pt x="739" y="419"/>
                    </a:lnTo>
                    <a:lnTo>
                      <a:pt x="743" y="419"/>
                    </a:lnTo>
                    <a:lnTo>
                      <a:pt x="745" y="419"/>
                    </a:lnTo>
                    <a:lnTo>
                      <a:pt x="751" y="419"/>
                    </a:lnTo>
                    <a:lnTo>
                      <a:pt x="751" y="419"/>
                    </a:lnTo>
                    <a:lnTo>
                      <a:pt x="755" y="414"/>
                    </a:lnTo>
                    <a:lnTo>
                      <a:pt x="756" y="410"/>
                    </a:lnTo>
                    <a:lnTo>
                      <a:pt x="758" y="410"/>
                    </a:lnTo>
                    <a:lnTo>
                      <a:pt x="760" y="406"/>
                    </a:lnTo>
                    <a:lnTo>
                      <a:pt x="760" y="404"/>
                    </a:lnTo>
                    <a:lnTo>
                      <a:pt x="758" y="400"/>
                    </a:lnTo>
                    <a:lnTo>
                      <a:pt x="755" y="400"/>
                    </a:lnTo>
                    <a:lnTo>
                      <a:pt x="753" y="399"/>
                    </a:lnTo>
                    <a:lnTo>
                      <a:pt x="749" y="397"/>
                    </a:lnTo>
                    <a:lnTo>
                      <a:pt x="760" y="397"/>
                    </a:lnTo>
                    <a:lnTo>
                      <a:pt x="764" y="397"/>
                    </a:lnTo>
                    <a:lnTo>
                      <a:pt x="774" y="399"/>
                    </a:lnTo>
                    <a:lnTo>
                      <a:pt x="777" y="399"/>
                    </a:lnTo>
                    <a:lnTo>
                      <a:pt x="783" y="397"/>
                    </a:lnTo>
                    <a:lnTo>
                      <a:pt x="789" y="389"/>
                    </a:lnTo>
                    <a:lnTo>
                      <a:pt x="793" y="383"/>
                    </a:lnTo>
                    <a:lnTo>
                      <a:pt x="793" y="380"/>
                    </a:lnTo>
                    <a:lnTo>
                      <a:pt x="794" y="378"/>
                    </a:lnTo>
                    <a:lnTo>
                      <a:pt x="796" y="376"/>
                    </a:lnTo>
                    <a:close/>
                    <a:moveTo>
                      <a:pt x="1164" y="740"/>
                    </a:moveTo>
                    <a:lnTo>
                      <a:pt x="1162" y="742"/>
                    </a:lnTo>
                    <a:lnTo>
                      <a:pt x="1164" y="744"/>
                    </a:lnTo>
                    <a:lnTo>
                      <a:pt x="1168" y="744"/>
                    </a:lnTo>
                    <a:lnTo>
                      <a:pt x="1170" y="742"/>
                    </a:lnTo>
                    <a:lnTo>
                      <a:pt x="1172" y="738"/>
                    </a:lnTo>
                    <a:lnTo>
                      <a:pt x="1170" y="736"/>
                    </a:lnTo>
                    <a:lnTo>
                      <a:pt x="1166" y="736"/>
                    </a:lnTo>
                    <a:lnTo>
                      <a:pt x="1164" y="740"/>
                    </a:lnTo>
                    <a:close/>
                    <a:moveTo>
                      <a:pt x="1217" y="706"/>
                    </a:moveTo>
                    <a:lnTo>
                      <a:pt x="1217" y="706"/>
                    </a:lnTo>
                    <a:lnTo>
                      <a:pt x="1219" y="704"/>
                    </a:lnTo>
                    <a:lnTo>
                      <a:pt x="1219" y="704"/>
                    </a:lnTo>
                    <a:lnTo>
                      <a:pt x="1219" y="704"/>
                    </a:lnTo>
                    <a:lnTo>
                      <a:pt x="1217" y="702"/>
                    </a:lnTo>
                    <a:lnTo>
                      <a:pt x="1215" y="700"/>
                    </a:lnTo>
                    <a:lnTo>
                      <a:pt x="1213" y="700"/>
                    </a:lnTo>
                    <a:lnTo>
                      <a:pt x="1213" y="700"/>
                    </a:lnTo>
                    <a:lnTo>
                      <a:pt x="1213" y="704"/>
                    </a:lnTo>
                    <a:lnTo>
                      <a:pt x="1215" y="704"/>
                    </a:lnTo>
                    <a:lnTo>
                      <a:pt x="1217" y="706"/>
                    </a:lnTo>
                    <a:close/>
                    <a:moveTo>
                      <a:pt x="1225" y="685"/>
                    </a:moveTo>
                    <a:lnTo>
                      <a:pt x="1225" y="685"/>
                    </a:lnTo>
                    <a:lnTo>
                      <a:pt x="1223" y="685"/>
                    </a:lnTo>
                    <a:lnTo>
                      <a:pt x="1221" y="685"/>
                    </a:lnTo>
                    <a:lnTo>
                      <a:pt x="1219" y="685"/>
                    </a:lnTo>
                    <a:lnTo>
                      <a:pt x="1219" y="685"/>
                    </a:lnTo>
                    <a:lnTo>
                      <a:pt x="1219" y="687"/>
                    </a:lnTo>
                    <a:lnTo>
                      <a:pt x="1217" y="689"/>
                    </a:lnTo>
                    <a:lnTo>
                      <a:pt x="1219" y="689"/>
                    </a:lnTo>
                    <a:lnTo>
                      <a:pt x="1219" y="689"/>
                    </a:lnTo>
                    <a:lnTo>
                      <a:pt x="1221" y="689"/>
                    </a:lnTo>
                    <a:lnTo>
                      <a:pt x="1223" y="689"/>
                    </a:lnTo>
                    <a:lnTo>
                      <a:pt x="1225" y="689"/>
                    </a:lnTo>
                    <a:lnTo>
                      <a:pt x="1227" y="687"/>
                    </a:lnTo>
                    <a:lnTo>
                      <a:pt x="1225" y="685"/>
                    </a:lnTo>
                    <a:close/>
                    <a:moveTo>
                      <a:pt x="1221" y="742"/>
                    </a:moveTo>
                    <a:lnTo>
                      <a:pt x="1223" y="742"/>
                    </a:lnTo>
                    <a:lnTo>
                      <a:pt x="1225" y="742"/>
                    </a:lnTo>
                    <a:lnTo>
                      <a:pt x="1227" y="740"/>
                    </a:lnTo>
                    <a:lnTo>
                      <a:pt x="1225" y="738"/>
                    </a:lnTo>
                    <a:lnTo>
                      <a:pt x="1221" y="738"/>
                    </a:lnTo>
                    <a:lnTo>
                      <a:pt x="1219" y="738"/>
                    </a:lnTo>
                    <a:lnTo>
                      <a:pt x="1219" y="740"/>
                    </a:lnTo>
                    <a:lnTo>
                      <a:pt x="1221" y="742"/>
                    </a:lnTo>
                    <a:close/>
                    <a:moveTo>
                      <a:pt x="1147" y="776"/>
                    </a:moveTo>
                    <a:lnTo>
                      <a:pt x="1149" y="776"/>
                    </a:lnTo>
                    <a:lnTo>
                      <a:pt x="1149" y="774"/>
                    </a:lnTo>
                    <a:lnTo>
                      <a:pt x="1151" y="772"/>
                    </a:lnTo>
                    <a:lnTo>
                      <a:pt x="1149" y="772"/>
                    </a:lnTo>
                    <a:lnTo>
                      <a:pt x="1149" y="770"/>
                    </a:lnTo>
                    <a:lnTo>
                      <a:pt x="1149" y="772"/>
                    </a:lnTo>
                    <a:lnTo>
                      <a:pt x="1147" y="772"/>
                    </a:lnTo>
                    <a:lnTo>
                      <a:pt x="1147" y="772"/>
                    </a:lnTo>
                    <a:lnTo>
                      <a:pt x="1147" y="772"/>
                    </a:lnTo>
                    <a:lnTo>
                      <a:pt x="1147" y="774"/>
                    </a:lnTo>
                    <a:lnTo>
                      <a:pt x="1147" y="774"/>
                    </a:lnTo>
                    <a:lnTo>
                      <a:pt x="1147" y="776"/>
                    </a:lnTo>
                    <a:close/>
                    <a:moveTo>
                      <a:pt x="1028" y="658"/>
                    </a:moveTo>
                    <a:lnTo>
                      <a:pt x="1024" y="657"/>
                    </a:lnTo>
                    <a:lnTo>
                      <a:pt x="1022" y="657"/>
                    </a:lnTo>
                    <a:lnTo>
                      <a:pt x="1020" y="657"/>
                    </a:lnTo>
                    <a:lnTo>
                      <a:pt x="1018" y="658"/>
                    </a:lnTo>
                    <a:lnTo>
                      <a:pt x="1022" y="660"/>
                    </a:lnTo>
                    <a:lnTo>
                      <a:pt x="1024" y="662"/>
                    </a:lnTo>
                    <a:lnTo>
                      <a:pt x="1028" y="664"/>
                    </a:lnTo>
                    <a:lnTo>
                      <a:pt x="1029" y="662"/>
                    </a:lnTo>
                    <a:lnTo>
                      <a:pt x="1029" y="660"/>
                    </a:lnTo>
                    <a:lnTo>
                      <a:pt x="1029" y="660"/>
                    </a:lnTo>
                    <a:lnTo>
                      <a:pt x="1028" y="658"/>
                    </a:lnTo>
                    <a:close/>
                    <a:moveTo>
                      <a:pt x="1067" y="681"/>
                    </a:moveTo>
                    <a:lnTo>
                      <a:pt x="1064" y="681"/>
                    </a:lnTo>
                    <a:lnTo>
                      <a:pt x="1062" y="681"/>
                    </a:lnTo>
                    <a:lnTo>
                      <a:pt x="1065" y="683"/>
                    </a:lnTo>
                    <a:lnTo>
                      <a:pt x="1067" y="683"/>
                    </a:lnTo>
                    <a:lnTo>
                      <a:pt x="1071" y="683"/>
                    </a:lnTo>
                    <a:lnTo>
                      <a:pt x="1073" y="683"/>
                    </a:lnTo>
                    <a:lnTo>
                      <a:pt x="1071" y="681"/>
                    </a:lnTo>
                    <a:lnTo>
                      <a:pt x="1067" y="681"/>
                    </a:lnTo>
                    <a:close/>
                    <a:moveTo>
                      <a:pt x="1126" y="679"/>
                    </a:moveTo>
                    <a:lnTo>
                      <a:pt x="1120" y="677"/>
                    </a:lnTo>
                    <a:lnTo>
                      <a:pt x="1117" y="677"/>
                    </a:lnTo>
                    <a:lnTo>
                      <a:pt x="1119" y="677"/>
                    </a:lnTo>
                    <a:lnTo>
                      <a:pt x="1119" y="679"/>
                    </a:lnTo>
                    <a:lnTo>
                      <a:pt x="1120" y="679"/>
                    </a:lnTo>
                    <a:lnTo>
                      <a:pt x="1120" y="679"/>
                    </a:lnTo>
                    <a:lnTo>
                      <a:pt x="1122" y="681"/>
                    </a:lnTo>
                    <a:lnTo>
                      <a:pt x="1124" y="683"/>
                    </a:lnTo>
                    <a:lnTo>
                      <a:pt x="1124" y="685"/>
                    </a:lnTo>
                    <a:lnTo>
                      <a:pt x="1126" y="685"/>
                    </a:lnTo>
                    <a:lnTo>
                      <a:pt x="1128" y="685"/>
                    </a:lnTo>
                    <a:lnTo>
                      <a:pt x="1130" y="685"/>
                    </a:lnTo>
                    <a:lnTo>
                      <a:pt x="1132" y="685"/>
                    </a:lnTo>
                    <a:lnTo>
                      <a:pt x="1132" y="681"/>
                    </a:lnTo>
                    <a:lnTo>
                      <a:pt x="1126" y="679"/>
                    </a:lnTo>
                    <a:close/>
                    <a:moveTo>
                      <a:pt x="1209" y="710"/>
                    </a:moveTo>
                    <a:lnTo>
                      <a:pt x="1211" y="712"/>
                    </a:lnTo>
                    <a:lnTo>
                      <a:pt x="1215" y="714"/>
                    </a:lnTo>
                    <a:lnTo>
                      <a:pt x="1217" y="714"/>
                    </a:lnTo>
                    <a:lnTo>
                      <a:pt x="1219" y="715"/>
                    </a:lnTo>
                    <a:lnTo>
                      <a:pt x="1219" y="715"/>
                    </a:lnTo>
                    <a:lnTo>
                      <a:pt x="1221" y="714"/>
                    </a:lnTo>
                    <a:lnTo>
                      <a:pt x="1221" y="710"/>
                    </a:lnTo>
                    <a:lnTo>
                      <a:pt x="1219" y="708"/>
                    </a:lnTo>
                    <a:lnTo>
                      <a:pt x="1213" y="708"/>
                    </a:lnTo>
                    <a:lnTo>
                      <a:pt x="1209" y="708"/>
                    </a:lnTo>
                    <a:lnTo>
                      <a:pt x="1209" y="710"/>
                    </a:lnTo>
                    <a:close/>
                    <a:moveTo>
                      <a:pt x="990" y="844"/>
                    </a:moveTo>
                    <a:lnTo>
                      <a:pt x="990" y="844"/>
                    </a:lnTo>
                    <a:lnTo>
                      <a:pt x="993" y="839"/>
                    </a:lnTo>
                    <a:lnTo>
                      <a:pt x="993" y="837"/>
                    </a:lnTo>
                    <a:lnTo>
                      <a:pt x="993" y="835"/>
                    </a:lnTo>
                    <a:lnTo>
                      <a:pt x="992" y="833"/>
                    </a:lnTo>
                    <a:lnTo>
                      <a:pt x="990" y="831"/>
                    </a:lnTo>
                    <a:lnTo>
                      <a:pt x="988" y="831"/>
                    </a:lnTo>
                    <a:lnTo>
                      <a:pt x="988" y="833"/>
                    </a:lnTo>
                    <a:lnTo>
                      <a:pt x="988" y="835"/>
                    </a:lnTo>
                    <a:lnTo>
                      <a:pt x="986" y="839"/>
                    </a:lnTo>
                    <a:lnTo>
                      <a:pt x="984" y="839"/>
                    </a:lnTo>
                    <a:lnTo>
                      <a:pt x="984" y="837"/>
                    </a:lnTo>
                    <a:lnTo>
                      <a:pt x="986" y="835"/>
                    </a:lnTo>
                    <a:lnTo>
                      <a:pt x="986" y="833"/>
                    </a:lnTo>
                    <a:lnTo>
                      <a:pt x="986" y="831"/>
                    </a:lnTo>
                    <a:lnTo>
                      <a:pt x="984" y="833"/>
                    </a:lnTo>
                    <a:lnTo>
                      <a:pt x="984" y="835"/>
                    </a:lnTo>
                    <a:lnTo>
                      <a:pt x="982" y="837"/>
                    </a:lnTo>
                    <a:lnTo>
                      <a:pt x="982" y="839"/>
                    </a:lnTo>
                    <a:lnTo>
                      <a:pt x="978" y="843"/>
                    </a:lnTo>
                    <a:lnTo>
                      <a:pt x="976" y="844"/>
                    </a:lnTo>
                    <a:lnTo>
                      <a:pt x="978" y="844"/>
                    </a:lnTo>
                    <a:lnTo>
                      <a:pt x="980" y="844"/>
                    </a:lnTo>
                    <a:lnTo>
                      <a:pt x="982" y="843"/>
                    </a:lnTo>
                    <a:lnTo>
                      <a:pt x="982" y="841"/>
                    </a:lnTo>
                    <a:lnTo>
                      <a:pt x="984" y="841"/>
                    </a:lnTo>
                    <a:lnTo>
                      <a:pt x="984" y="843"/>
                    </a:lnTo>
                    <a:lnTo>
                      <a:pt x="980" y="846"/>
                    </a:lnTo>
                    <a:lnTo>
                      <a:pt x="982" y="846"/>
                    </a:lnTo>
                    <a:lnTo>
                      <a:pt x="984" y="844"/>
                    </a:lnTo>
                    <a:lnTo>
                      <a:pt x="986" y="844"/>
                    </a:lnTo>
                    <a:lnTo>
                      <a:pt x="986" y="843"/>
                    </a:lnTo>
                    <a:lnTo>
                      <a:pt x="988" y="841"/>
                    </a:lnTo>
                    <a:lnTo>
                      <a:pt x="990" y="839"/>
                    </a:lnTo>
                    <a:lnTo>
                      <a:pt x="990" y="841"/>
                    </a:lnTo>
                    <a:lnTo>
                      <a:pt x="990" y="844"/>
                    </a:lnTo>
                    <a:lnTo>
                      <a:pt x="990" y="844"/>
                    </a:lnTo>
                    <a:close/>
                    <a:moveTo>
                      <a:pt x="1371" y="932"/>
                    </a:moveTo>
                    <a:lnTo>
                      <a:pt x="1372" y="930"/>
                    </a:lnTo>
                    <a:lnTo>
                      <a:pt x="1371" y="930"/>
                    </a:lnTo>
                    <a:lnTo>
                      <a:pt x="1371" y="932"/>
                    </a:lnTo>
                    <a:lnTo>
                      <a:pt x="1371" y="932"/>
                    </a:lnTo>
                    <a:close/>
                    <a:moveTo>
                      <a:pt x="1282" y="843"/>
                    </a:moveTo>
                    <a:lnTo>
                      <a:pt x="1282" y="843"/>
                    </a:lnTo>
                    <a:lnTo>
                      <a:pt x="1282" y="843"/>
                    </a:lnTo>
                    <a:lnTo>
                      <a:pt x="1282" y="841"/>
                    </a:lnTo>
                    <a:lnTo>
                      <a:pt x="1282" y="841"/>
                    </a:lnTo>
                    <a:lnTo>
                      <a:pt x="1280" y="841"/>
                    </a:lnTo>
                    <a:lnTo>
                      <a:pt x="1278" y="841"/>
                    </a:lnTo>
                    <a:lnTo>
                      <a:pt x="1278" y="843"/>
                    </a:lnTo>
                    <a:lnTo>
                      <a:pt x="1282" y="843"/>
                    </a:lnTo>
                    <a:close/>
                    <a:moveTo>
                      <a:pt x="1390" y="987"/>
                    </a:moveTo>
                    <a:lnTo>
                      <a:pt x="1393" y="985"/>
                    </a:lnTo>
                    <a:lnTo>
                      <a:pt x="1391" y="983"/>
                    </a:lnTo>
                    <a:lnTo>
                      <a:pt x="1391" y="983"/>
                    </a:lnTo>
                    <a:lnTo>
                      <a:pt x="1390" y="983"/>
                    </a:lnTo>
                    <a:lnTo>
                      <a:pt x="1390" y="985"/>
                    </a:lnTo>
                    <a:lnTo>
                      <a:pt x="1390" y="983"/>
                    </a:lnTo>
                    <a:lnTo>
                      <a:pt x="1388" y="983"/>
                    </a:lnTo>
                    <a:lnTo>
                      <a:pt x="1388" y="985"/>
                    </a:lnTo>
                    <a:lnTo>
                      <a:pt x="1388" y="987"/>
                    </a:lnTo>
                    <a:lnTo>
                      <a:pt x="1390" y="987"/>
                    </a:lnTo>
                    <a:close/>
                    <a:moveTo>
                      <a:pt x="1382" y="989"/>
                    </a:moveTo>
                    <a:lnTo>
                      <a:pt x="1382" y="987"/>
                    </a:lnTo>
                    <a:lnTo>
                      <a:pt x="1384" y="985"/>
                    </a:lnTo>
                    <a:lnTo>
                      <a:pt x="1382" y="985"/>
                    </a:lnTo>
                    <a:lnTo>
                      <a:pt x="1380" y="987"/>
                    </a:lnTo>
                    <a:lnTo>
                      <a:pt x="1378" y="987"/>
                    </a:lnTo>
                    <a:lnTo>
                      <a:pt x="1380" y="989"/>
                    </a:lnTo>
                    <a:lnTo>
                      <a:pt x="1382" y="989"/>
                    </a:lnTo>
                    <a:close/>
                    <a:moveTo>
                      <a:pt x="796" y="65"/>
                    </a:moveTo>
                    <a:lnTo>
                      <a:pt x="800" y="63"/>
                    </a:lnTo>
                    <a:lnTo>
                      <a:pt x="802" y="61"/>
                    </a:lnTo>
                    <a:lnTo>
                      <a:pt x="806" y="61"/>
                    </a:lnTo>
                    <a:lnTo>
                      <a:pt x="819" y="61"/>
                    </a:lnTo>
                    <a:lnTo>
                      <a:pt x="817" y="65"/>
                    </a:lnTo>
                    <a:lnTo>
                      <a:pt x="810" y="68"/>
                    </a:lnTo>
                    <a:lnTo>
                      <a:pt x="808" y="72"/>
                    </a:lnTo>
                    <a:lnTo>
                      <a:pt x="810" y="74"/>
                    </a:lnTo>
                    <a:lnTo>
                      <a:pt x="813" y="74"/>
                    </a:lnTo>
                    <a:lnTo>
                      <a:pt x="830" y="68"/>
                    </a:lnTo>
                    <a:lnTo>
                      <a:pt x="838" y="67"/>
                    </a:lnTo>
                    <a:lnTo>
                      <a:pt x="846" y="67"/>
                    </a:lnTo>
                    <a:lnTo>
                      <a:pt x="855" y="67"/>
                    </a:lnTo>
                    <a:lnTo>
                      <a:pt x="853" y="68"/>
                    </a:lnTo>
                    <a:lnTo>
                      <a:pt x="851" y="68"/>
                    </a:lnTo>
                    <a:lnTo>
                      <a:pt x="846" y="68"/>
                    </a:lnTo>
                    <a:lnTo>
                      <a:pt x="840" y="68"/>
                    </a:lnTo>
                    <a:lnTo>
                      <a:pt x="836" y="68"/>
                    </a:lnTo>
                    <a:lnTo>
                      <a:pt x="834" y="70"/>
                    </a:lnTo>
                    <a:lnTo>
                      <a:pt x="829" y="74"/>
                    </a:lnTo>
                    <a:lnTo>
                      <a:pt x="827" y="76"/>
                    </a:lnTo>
                    <a:lnTo>
                      <a:pt x="823" y="78"/>
                    </a:lnTo>
                    <a:lnTo>
                      <a:pt x="823" y="80"/>
                    </a:lnTo>
                    <a:lnTo>
                      <a:pt x="823" y="82"/>
                    </a:lnTo>
                    <a:lnTo>
                      <a:pt x="829" y="84"/>
                    </a:lnTo>
                    <a:lnTo>
                      <a:pt x="827" y="86"/>
                    </a:lnTo>
                    <a:lnTo>
                      <a:pt x="823" y="86"/>
                    </a:lnTo>
                    <a:lnTo>
                      <a:pt x="819" y="87"/>
                    </a:lnTo>
                    <a:lnTo>
                      <a:pt x="817" y="89"/>
                    </a:lnTo>
                    <a:lnTo>
                      <a:pt x="817" y="91"/>
                    </a:lnTo>
                    <a:lnTo>
                      <a:pt x="819" y="93"/>
                    </a:lnTo>
                    <a:lnTo>
                      <a:pt x="821" y="95"/>
                    </a:lnTo>
                    <a:lnTo>
                      <a:pt x="823" y="95"/>
                    </a:lnTo>
                    <a:lnTo>
                      <a:pt x="827" y="97"/>
                    </a:lnTo>
                    <a:lnTo>
                      <a:pt x="834" y="95"/>
                    </a:lnTo>
                    <a:lnTo>
                      <a:pt x="861" y="93"/>
                    </a:lnTo>
                    <a:lnTo>
                      <a:pt x="866" y="91"/>
                    </a:lnTo>
                    <a:lnTo>
                      <a:pt x="872" y="89"/>
                    </a:lnTo>
                    <a:lnTo>
                      <a:pt x="885" y="84"/>
                    </a:lnTo>
                    <a:lnTo>
                      <a:pt x="891" y="82"/>
                    </a:lnTo>
                    <a:lnTo>
                      <a:pt x="897" y="82"/>
                    </a:lnTo>
                    <a:lnTo>
                      <a:pt x="891" y="87"/>
                    </a:lnTo>
                    <a:lnTo>
                      <a:pt x="883" y="91"/>
                    </a:lnTo>
                    <a:lnTo>
                      <a:pt x="874" y="95"/>
                    </a:lnTo>
                    <a:lnTo>
                      <a:pt x="866" y="97"/>
                    </a:lnTo>
                    <a:lnTo>
                      <a:pt x="840" y="97"/>
                    </a:lnTo>
                    <a:lnTo>
                      <a:pt x="830" y="101"/>
                    </a:lnTo>
                    <a:lnTo>
                      <a:pt x="829" y="103"/>
                    </a:lnTo>
                    <a:lnTo>
                      <a:pt x="830" y="105"/>
                    </a:lnTo>
                    <a:lnTo>
                      <a:pt x="834" y="106"/>
                    </a:lnTo>
                    <a:lnTo>
                      <a:pt x="846" y="110"/>
                    </a:lnTo>
                    <a:lnTo>
                      <a:pt x="849" y="112"/>
                    </a:lnTo>
                    <a:lnTo>
                      <a:pt x="855" y="112"/>
                    </a:lnTo>
                    <a:lnTo>
                      <a:pt x="863" y="110"/>
                    </a:lnTo>
                    <a:lnTo>
                      <a:pt x="870" y="105"/>
                    </a:lnTo>
                    <a:lnTo>
                      <a:pt x="876" y="99"/>
                    </a:lnTo>
                    <a:lnTo>
                      <a:pt x="883" y="95"/>
                    </a:lnTo>
                    <a:lnTo>
                      <a:pt x="893" y="93"/>
                    </a:lnTo>
                    <a:lnTo>
                      <a:pt x="923" y="89"/>
                    </a:lnTo>
                    <a:lnTo>
                      <a:pt x="921" y="93"/>
                    </a:lnTo>
                    <a:lnTo>
                      <a:pt x="914" y="95"/>
                    </a:lnTo>
                    <a:lnTo>
                      <a:pt x="901" y="95"/>
                    </a:lnTo>
                    <a:lnTo>
                      <a:pt x="893" y="99"/>
                    </a:lnTo>
                    <a:lnTo>
                      <a:pt x="887" y="101"/>
                    </a:lnTo>
                    <a:lnTo>
                      <a:pt x="882" y="105"/>
                    </a:lnTo>
                    <a:lnTo>
                      <a:pt x="876" y="108"/>
                    </a:lnTo>
                    <a:lnTo>
                      <a:pt x="872" y="110"/>
                    </a:lnTo>
                    <a:lnTo>
                      <a:pt x="872" y="112"/>
                    </a:lnTo>
                    <a:lnTo>
                      <a:pt x="872" y="114"/>
                    </a:lnTo>
                    <a:lnTo>
                      <a:pt x="876" y="116"/>
                    </a:lnTo>
                    <a:lnTo>
                      <a:pt x="878" y="116"/>
                    </a:lnTo>
                    <a:lnTo>
                      <a:pt x="885" y="116"/>
                    </a:lnTo>
                    <a:lnTo>
                      <a:pt x="895" y="118"/>
                    </a:lnTo>
                    <a:lnTo>
                      <a:pt x="901" y="118"/>
                    </a:lnTo>
                    <a:lnTo>
                      <a:pt x="908" y="118"/>
                    </a:lnTo>
                    <a:lnTo>
                      <a:pt x="914" y="116"/>
                    </a:lnTo>
                    <a:lnTo>
                      <a:pt x="920" y="112"/>
                    </a:lnTo>
                    <a:lnTo>
                      <a:pt x="921" y="110"/>
                    </a:lnTo>
                    <a:lnTo>
                      <a:pt x="940" y="108"/>
                    </a:lnTo>
                    <a:lnTo>
                      <a:pt x="938" y="110"/>
                    </a:lnTo>
                    <a:lnTo>
                      <a:pt x="933" y="114"/>
                    </a:lnTo>
                    <a:lnTo>
                      <a:pt x="931" y="116"/>
                    </a:lnTo>
                    <a:lnTo>
                      <a:pt x="937" y="116"/>
                    </a:lnTo>
                    <a:lnTo>
                      <a:pt x="944" y="116"/>
                    </a:lnTo>
                    <a:lnTo>
                      <a:pt x="959" y="112"/>
                    </a:lnTo>
                    <a:lnTo>
                      <a:pt x="973" y="108"/>
                    </a:lnTo>
                    <a:lnTo>
                      <a:pt x="978" y="106"/>
                    </a:lnTo>
                    <a:lnTo>
                      <a:pt x="984" y="103"/>
                    </a:lnTo>
                    <a:lnTo>
                      <a:pt x="986" y="99"/>
                    </a:lnTo>
                    <a:lnTo>
                      <a:pt x="986" y="95"/>
                    </a:lnTo>
                    <a:lnTo>
                      <a:pt x="988" y="93"/>
                    </a:lnTo>
                    <a:lnTo>
                      <a:pt x="990" y="91"/>
                    </a:lnTo>
                    <a:lnTo>
                      <a:pt x="992" y="91"/>
                    </a:lnTo>
                    <a:lnTo>
                      <a:pt x="993" y="91"/>
                    </a:lnTo>
                    <a:lnTo>
                      <a:pt x="995" y="91"/>
                    </a:lnTo>
                    <a:lnTo>
                      <a:pt x="997" y="89"/>
                    </a:lnTo>
                    <a:lnTo>
                      <a:pt x="999" y="87"/>
                    </a:lnTo>
                    <a:lnTo>
                      <a:pt x="1001" y="86"/>
                    </a:lnTo>
                    <a:lnTo>
                      <a:pt x="1007" y="80"/>
                    </a:lnTo>
                    <a:lnTo>
                      <a:pt x="1012" y="78"/>
                    </a:lnTo>
                    <a:lnTo>
                      <a:pt x="1026" y="72"/>
                    </a:lnTo>
                    <a:lnTo>
                      <a:pt x="1024" y="76"/>
                    </a:lnTo>
                    <a:lnTo>
                      <a:pt x="1009" y="86"/>
                    </a:lnTo>
                    <a:lnTo>
                      <a:pt x="1005" y="87"/>
                    </a:lnTo>
                    <a:lnTo>
                      <a:pt x="1001" y="91"/>
                    </a:lnTo>
                    <a:lnTo>
                      <a:pt x="999" y="95"/>
                    </a:lnTo>
                    <a:lnTo>
                      <a:pt x="997" y="97"/>
                    </a:lnTo>
                    <a:lnTo>
                      <a:pt x="997" y="99"/>
                    </a:lnTo>
                    <a:lnTo>
                      <a:pt x="997" y="101"/>
                    </a:lnTo>
                    <a:lnTo>
                      <a:pt x="999" y="101"/>
                    </a:lnTo>
                    <a:lnTo>
                      <a:pt x="1001" y="101"/>
                    </a:lnTo>
                    <a:lnTo>
                      <a:pt x="1022" y="103"/>
                    </a:lnTo>
                    <a:lnTo>
                      <a:pt x="1028" y="103"/>
                    </a:lnTo>
                    <a:lnTo>
                      <a:pt x="1024" y="105"/>
                    </a:lnTo>
                    <a:lnTo>
                      <a:pt x="1022" y="105"/>
                    </a:lnTo>
                    <a:lnTo>
                      <a:pt x="1014" y="105"/>
                    </a:lnTo>
                    <a:lnTo>
                      <a:pt x="986" y="112"/>
                    </a:lnTo>
                    <a:lnTo>
                      <a:pt x="982" y="112"/>
                    </a:lnTo>
                    <a:lnTo>
                      <a:pt x="980" y="114"/>
                    </a:lnTo>
                    <a:lnTo>
                      <a:pt x="978" y="116"/>
                    </a:lnTo>
                    <a:lnTo>
                      <a:pt x="976" y="118"/>
                    </a:lnTo>
                    <a:lnTo>
                      <a:pt x="974" y="118"/>
                    </a:lnTo>
                    <a:lnTo>
                      <a:pt x="933" y="124"/>
                    </a:lnTo>
                    <a:lnTo>
                      <a:pt x="931" y="124"/>
                    </a:lnTo>
                    <a:lnTo>
                      <a:pt x="929" y="124"/>
                    </a:lnTo>
                    <a:lnTo>
                      <a:pt x="929" y="125"/>
                    </a:lnTo>
                    <a:lnTo>
                      <a:pt x="931" y="127"/>
                    </a:lnTo>
                    <a:lnTo>
                      <a:pt x="935" y="133"/>
                    </a:lnTo>
                    <a:lnTo>
                      <a:pt x="954" y="148"/>
                    </a:lnTo>
                    <a:lnTo>
                      <a:pt x="957" y="150"/>
                    </a:lnTo>
                    <a:lnTo>
                      <a:pt x="961" y="152"/>
                    </a:lnTo>
                    <a:lnTo>
                      <a:pt x="965" y="152"/>
                    </a:lnTo>
                    <a:lnTo>
                      <a:pt x="971" y="152"/>
                    </a:lnTo>
                    <a:lnTo>
                      <a:pt x="974" y="154"/>
                    </a:lnTo>
                    <a:lnTo>
                      <a:pt x="967" y="156"/>
                    </a:lnTo>
                    <a:lnTo>
                      <a:pt x="957" y="154"/>
                    </a:lnTo>
                    <a:lnTo>
                      <a:pt x="948" y="152"/>
                    </a:lnTo>
                    <a:lnTo>
                      <a:pt x="918" y="129"/>
                    </a:lnTo>
                    <a:lnTo>
                      <a:pt x="914" y="127"/>
                    </a:lnTo>
                    <a:lnTo>
                      <a:pt x="910" y="127"/>
                    </a:lnTo>
                    <a:lnTo>
                      <a:pt x="904" y="127"/>
                    </a:lnTo>
                    <a:lnTo>
                      <a:pt x="891" y="125"/>
                    </a:lnTo>
                    <a:lnTo>
                      <a:pt x="882" y="124"/>
                    </a:lnTo>
                    <a:lnTo>
                      <a:pt x="876" y="125"/>
                    </a:lnTo>
                    <a:lnTo>
                      <a:pt x="872" y="127"/>
                    </a:lnTo>
                    <a:lnTo>
                      <a:pt x="872" y="131"/>
                    </a:lnTo>
                    <a:lnTo>
                      <a:pt x="872" y="137"/>
                    </a:lnTo>
                    <a:lnTo>
                      <a:pt x="872" y="141"/>
                    </a:lnTo>
                    <a:lnTo>
                      <a:pt x="874" y="146"/>
                    </a:lnTo>
                    <a:lnTo>
                      <a:pt x="876" y="150"/>
                    </a:lnTo>
                    <a:lnTo>
                      <a:pt x="880" y="150"/>
                    </a:lnTo>
                    <a:lnTo>
                      <a:pt x="889" y="152"/>
                    </a:lnTo>
                    <a:lnTo>
                      <a:pt x="893" y="154"/>
                    </a:lnTo>
                    <a:lnTo>
                      <a:pt x="897" y="158"/>
                    </a:lnTo>
                    <a:lnTo>
                      <a:pt x="901" y="160"/>
                    </a:lnTo>
                    <a:lnTo>
                      <a:pt x="908" y="169"/>
                    </a:lnTo>
                    <a:lnTo>
                      <a:pt x="910" y="171"/>
                    </a:lnTo>
                    <a:lnTo>
                      <a:pt x="918" y="175"/>
                    </a:lnTo>
                    <a:lnTo>
                      <a:pt x="920" y="177"/>
                    </a:lnTo>
                    <a:lnTo>
                      <a:pt x="912" y="175"/>
                    </a:lnTo>
                    <a:lnTo>
                      <a:pt x="906" y="175"/>
                    </a:lnTo>
                    <a:lnTo>
                      <a:pt x="904" y="175"/>
                    </a:lnTo>
                    <a:lnTo>
                      <a:pt x="904" y="179"/>
                    </a:lnTo>
                    <a:lnTo>
                      <a:pt x="908" y="180"/>
                    </a:lnTo>
                    <a:lnTo>
                      <a:pt x="914" y="180"/>
                    </a:lnTo>
                    <a:lnTo>
                      <a:pt x="935" y="182"/>
                    </a:lnTo>
                    <a:lnTo>
                      <a:pt x="938" y="182"/>
                    </a:lnTo>
                    <a:lnTo>
                      <a:pt x="944" y="180"/>
                    </a:lnTo>
                    <a:lnTo>
                      <a:pt x="948" y="180"/>
                    </a:lnTo>
                    <a:lnTo>
                      <a:pt x="946" y="182"/>
                    </a:lnTo>
                    <a:lnTo>
                      <a:pt x="944" y="182"/>
                    </a:lnTo>
                    <a:lnTo>
                      <a:pt x="940" y="184"/>
                    </a:lnTo>
                    <a:lnTo>
                      <a:pt x="938" y="184"/>
                    </a:lnTo>
                    <a:lnTo>
                      <a:pt x="937" y="184"/>
                    </a:lnTo>
                    <a:lnTo>
                      <a:pt x="933" y="184"/>
                    </a:lnTo>
                    <a:lnTo>
                      <a:pt x="931" y="184"/>
                    </a:lnTo>
                    <a:lnTo>
                      <a:pt x="929" y="184"/>
                    </a:lnTo>
                    <a:lnTo>
                      <a:pt x="925" y="186"/>
                    </a:lnTo>
                    <a:lnTo>
                      <a:pt x="925" y="186"/>
                    </a:lnTo>
                    <a:lnTo>
                      <a:pt x="921" y="186"/>
                    </a:lnTo>
                    <a:lnTo>
                      <a:pt x="912" y="184"/>
                    </a:lnTo>
                    <a:lnTo>
                      <a:pt x="897" y="182"/>
                    </a:lnTo>
                    <a:lnTo>
                      <a:pt x="895" y="182"/>
                    </a:lnTo>
                    <a:lnTo>
                      <a:pt x="885" y="184"/>
                    </a:lnTo>
                    <a:lnTo>
                      <a:pt x="874" y="186"/>
                    </a:lnTo>
                    <a:lnTo>
                      <a:pt x="870" y="186"/>
                    </a:lnTo>
                    <a:lnTo>
                      <a:pt x="868" y="188"/>
                    </a:lnTo>
                    <a:lnTo>
                      <a:pt x="866" y="190"/>
                    </a:lnTo>
                    <a:lnTo>
                      <a:pt x="865" y="192"/>
                    </a:lnTo>
                    <a:lnTo>
                      <a:pt x="863" y="196"/>
                    </a:lnTo>
                    <a:lnTo>
                      <a:pt x="859" y="197"/>
                    </a:lnTo>
                    <a:lnTo>
                      <a:pt x="857" y="199"/>
                    </a:lnTo>
                    <a:lnTo>
                      <a:pt x="857" y="203"/>
                    </a:lnTo>
                    <a:lnTo>
                      <a:pt x="857" y="207"/>
                    </a:lnTo>
                    <a:lnTo>
                      <a:pt x="857" y="207"/>
                    </a:lnTo>
                    <a:lnTo>
                      <a:pt x="857" y="207"/>
                    </a:lnTo>
                    <a:lnTo>
                      <a:pt x="857" y="209"/>
                    </a:lnTo>
                    <a:lnTo>
                      <a:pt x="859" y="209"/>
                    </a:lnTo>
                    <a:lnTo>
                      <a:pt x="859" y="209"/>
                    </a:lnTo>
                    <a:lnTo>
                      <a:pt x="863" y="209"/>
                    </a:lnTo>
                    <a:lnTo>
                      <a:pt x="865" y="209"/>
                    </a:lnTo>
                    <a:lnTo>
                      <a:pt x="866" y="209"/>
                    </a:lnTo>
                    <a:lnTo>
                      <a:pt x="868" y="209"/>
                    </a:lnTo>
                    <a:lnTo>
                      <a:pt x="872" y="207"/>
                    </a:lnTo>
                    <a:lnTo>
                      <a:pt x="876" y="207"/>
                    </a:lnTo>
                    <a:lnTo>
                      <a:pt x="880" y="205"/>
                    </a:lnTo>
                    <a:lnTo>
                      <a:pt x="882" y="201"/>
                    </a:lnTo>
                    <a:lnTo>
                      <a:pt x="880" y="207"/>
                    </a:lnTo>
                    <a:lnTo>
                      <a:pt x="878" y="211"/>
                    </a:lnTo>
                    <a:lnTo>
                      <a:pt x="883" y="211"/>
                    </a:lnTo>
                    <a:lnTo>
                      <a:pt x="887" y="209"/>
                    </a:lnTo>
                    <a:lnTo>
                      <a:pt x="891" y="207"/>
                    </a:lnTo>
                    <a:lnTo>
                      <a:pt x="893" y="205"/>
                    </a:lnTo>
                    <a:lnTo>
                      <a:pt x="897" y="203"/>
                    </a:lnTo>
                    <a:lnTo>
                      <a:pt x="901" y="196"/>
                    </a:lnTo>
                    <a:lnTo>
                      <a:pt x="899" y="205"/>
                    </a:lnTo>
                    <a:lnTo>
                      <a:pt x="901" y="205"/>
                    </a:lnTo>
                    <a:lnTo>
                      <a:pt x="904" y="205"/>
                    </a:lnTo>
                    <a:lnTo>
                      <a:pt x="908" y="207"/>
                    </a:lnTo>
                    <a:lnTo>
                      <a:pt x="906" y="207"/>
                    </a:lnTo>
                    <a:lnTo>
                      <a:pt x="904" y="207"/>
                    </a:lnTo>
                    <a:lnTo>
                      <a:pt x="901" y="209"/>
                    </a:lnTo>
                    <a:lnTo>
                      <a:pt x="891" y="213"/>
                    </a:lnTo>
                    <a:lnTo>
                      <a:pt x="889" y="216"/>
                    </a:lnTo>
                    <a:lnTo>
                      <a:pt x="887" y="216"/>
                    </a:lnTo>
                    <a:lnTo>
                      <a:pt x="889" y="218"/>
                    </a:lnTo>
                    <a:lnTo>
                      <a:pt x="889" y="220"/>
                    </a:lnTo>
                    <a:lnTo>
                      <a:pt x="891" y="222"/>
                    </a:lnTo>
                    <a:lnTo>
                      <a:pt x="891" y="224"/>
                    </a:lnTo>
                    <a:lnTo>
                      <a:pt x="891" y="226"/>
                    </a:lnTo>
                    <a:lnTo>
                      <a:pt x="891" y="226"/>
                    </a:lnTo>
                    <a:lnTo>
                      <a:pt x="891" y="228"/>
                    </a:lnTo>
                    <a:lnTo>
                      <a:pt x="893" y="230"/>
                    </a:lnTo>
                    <a:lnTo>
                      <a:pt x="893" y="230"/>
                    </a:lnTo>
                    <a:lnTo>
                      <a:pt x="895" y="230"/>
                    </a:lnTo>
                    <a:lnTo>
                      <a:pt x="897" y="230"/>
                    </a:lnTo>
                    <a:lnTo>
                      <a:pt x="899" y="230"/>
                    </a:lnTo>
                    <a:lnTo>
                      <a:pt x="906" y="230"/>
                    </a:lnTo>
                    <a:lnTo>
                      <a:pt x="912" y="230"/>
                    </a:lnTo>
                    <a:lnTo>
                      <a:pt x="914" y="230"/>
                    </a:lnTo>
                    <a:lnTo>
                      <a:pt x="916" y="230"/>
                    </a:lnTo>
                    <a:lnTo>
                      <a:pt x="920" y="230"/>
                    </a:lnTo>
                    <a:lnTo>
                      <a:pt x="923" y="226"/>
                    </a:lnTo>
                    <a:lnTo>
                      <a:pt x="931" y="218"/>
                    </a:lnTo>
                    <a:lnTo>
                      <a:pt x="935" y="215"/>
                    </a:lnTo>
                    <a:lnTo>
                      <a:pt x="929" y="226"/>
                    </a:lnTo>
                    <a:lnTo>
                      <a:pt x="918" y="232"/>
                    </a:lnTo>
                    <a:lnTo>
                      <a:pt x="906" y="234"/>
                    </a:lnTo>
                    <a:lnTo>
                      <a:pt x="893" y="234"/>
                    </a:lnTo>
                    <a:lnTo>
                      <a:pt x="889" y="232"/>
                    </a:lnTo>
                    <a:lnTo>
                      <a:pt x="887" y="232"/>
                    </a:lnTo>
                    <a:lnTo>
                      <a:pt x="883" y="230"/>
                    </a:lnTo>
                    <a:lnTo>
                      <a:pt x="876" y="222"/>
                    </a:lnTo>
                    <a:lnTo>
                      <a:pt x="872" y="220"/>
                    </a:lnTo>
                    <a:lnTo>
                      <a:pt x="870" y="220"/>
                    </a:lnTo>
                    <a:lnTo>
                      <a:pt x="865" y="218"/>
                    </a:lnTo>
                    <a:lnTo>
                      <a:pt x="857" y="218"/>
                    </a:lnTo>
                    <a:lnTo>
                      <a:pt x="851" y="220"/>
                    </a:lnTo>
                    <a:lnTo>
                      <a:pt x="847" y="224"/>
                    </a:lnTo>
                    <a:lnTo>
                      <a:pt x="847" y="226"/>
                    </a:lnTo>
                    <a:lnTo>
                      <a:pt x="849" y="230"/>
                    </a:lnTo>
                    <a:lnTo>
                      <a:pt x="853" y="232"/>
                    </a:lnTo>
                    <a:lnTo>
                      <a:pt x="855" y="234"/>
                    </a:lnTo>
                    <a:lnTo>
                      <a:pt x="857" y="234"/>
                    </a:lnTo>
                    <a:lnTo>
                      <a:pt x="861" y="235"/>
                    </a:lnTo>
                    <a:lnTo>
                      <a:pt x="863" y="235"/>
                    </a:lnTo>
                    <a:lnTo>
                      <a:pt x="863" y="235"/>
                    </a:lnTo>
                    <a:lnTo>
                      <a:pt x="866" y="237"/>
                    </a:lnTo>
                    <a:lnTo>
                      <a:pt x="868" y="239"/>
                    </a:lnTo>
                    <a:lnTo>
                      <a:pt x="863" y="239"/>
                    </a:lnTo>
                    <a:lnTo>
                      <a:pt x="859" y="239"/>
                    </a:lnTo>
                    <a:lnTo>
                      <a:pt x="851" y="239"/>
                    </a:lnTo>
                    <a:lnTo>
                      <a:pt x="846" y="241"/>
                    </a:lnTo>
                    <a:lnTo>
                      <a:pt x="842" y="241"/>
                    </a:lnTo>
                    <a:lnTo>
                      <a:pt x="827" y="247"/>
                    </a:lnTo>
                    <a:lnTo>
                      <a:pt x="825" y="249"/>
                    </a:lnTo>
                    <a:lnTo>
                      <a:pt x="825" y="251"/>
                    </a:lnTo>
                    <a:lnTo>
                      <a:pt x="823" y="253"/>
                    </a:lnTo>
                    <a:lnTo>
                      <a:pt x="823" y="256"/>
                    </a:lnTo>
                    <a:lnTo>
                      <a:pt x="823" y="258"/>
                    </a:lnTo>
                    <a:lnTo>
                      <a:pt x="823" y="260"/>
                    </a:lnTo>
                    <a:lnTo>
                      <a:pt x="827" y="260"/>
                    </a:lnTo>
                    <a:lnTo>
                      <a:pt x="834" y="260"/>
                    </a:lnTo>
                    <a:lnTo>
                      <a:pt x="838" y="262"/>
                    </a:lnTo>
                    <a:lnTo>
                      <a:pt x="840" y="262"/>
                    </a:lnTo>
                    <a:lnTo>
                      <a:pt x="840" y="256"/>
                    </a:lnTo>
                    <a:lnTo>
                      <a:pt x="840" y="253"/>
                    </a:lnTo>
                    <a:lnTo>
                      <a:pt x="840" y="251"/>
                    </a:lnTo>
                    <a:lnTo>
                      <a:pt x="840" y="256"/>
                    </a:lnTo>
                    <a:lnTo>
                      <a:pt x="842" y="260"/>
                    </a:lnTo>
                    <a:lnTo>
                      <a:pt x="842" y="262"/>
                    </a:lnTo>
                    <a:lnTo>
                      <a:pt x="844" y="262"/>
                    </a:lnTo>
                    <a:lnTo>
                      <a:pt x="849" y="262"/>
                    </a:lnTo>
                    <a:lnTo>
                      <a:pt x="857" y="264"/>
                    </a:lnTo>
                    <a:lnTo>
                      <a:pt x="857" y="256"/>
                    </a:lnTo>
                    <a:lnTo>
                      <a:pt x="857" y="258"/>
                    </a:lnTo>
                    <a:lnTo>
                      <a:pt x="859" y="260"/>
                    </a:lnTo>
                    <a:lnTo>
                      <a:pt x="861" y="260"/>
                    </a:lnTo>
                    <a:lnTo>
                      <a:pt x="866" y="262"/>
                    </a:lnTo>
                    <a:lnTo>
                      <a:pt x="868" y="262"/>
                    </a:lnTo>
                    <a:lnTo>
                      <a:pt x="870" y="262"/>
                    </a:lnTo>
                    <a:lnTo>
                      <a:pt x="870" y="260"/>
                    </a:lnTo>
                    <a:lnTo>
                      <a:pt x="872" y="258"/>
                    </a:lnTo>
                    <a:lnTo>
                      <a:pt x="872" y="258"/>
                    </a:lnTo>
                    <a:lnTo>
                      <a:pt x="874" y="256"/>
                    </a:lnTo>
                    <a:lnTo>
                      <a:pt x="874" y="258"/>
                    </a:lnTo>
                    <a:lnTo>
                      <a:pt x="876" y="258"/>
                    </a:lnTo>
                    <a:lnTo>
                      <a:pt x="876" y="260"/>
                    </a:lnTo>
                    <a:lnTo>
                      <a:pt x="878" y="260"/>
                    </a:lnTo>
                    <a:lnTo>
                      <a:pt x="878" y="262"/>
                    </a:lnTo>
                    <a:lnTo>
                      <a:pt x="885" y="264"/>
                    </a:lnTo>
                    <a:lnTo>
                      <a:pt x="889" y="266"/>
                    </a:lnTo>
                    <a:lnTo>
                      <a:pt x="893" y="266"/>
                    </a:lnTo>
                    <a:lnTo>
                      <a:pt x="902" y="266"/>
                    </a:lnTo>
                    <a:lnTo>
                      <a:pt x="906" y="264"/>
                    </a:lnTo>
                    <a:lnTo>
                      <a:pt x="908" y="264"/>
                    </a:lnTo>
                    <a:lnTo>
                      <a:pt x="908" y="262"/>
                    </a:lnTo>
                    <a:lnTo>
                      <a:pt x="908" y="253"/>
                    </a:lnTo>
                    <a:lnTo>
                      <a:pt x="912" y="258"/>
                    </a:lnTo>
                    <a:lnTo>
                      <a:pt x="914" y="260"/>
                    </a:lnTo>
                    <a:lnTo>
                      <a:pt x="916" y="260"/>
                    </a:lnTo>
                    <a:lnTo>
                      <a:pt x="920" y="262"/>
                    </a:lnTo>
                    <a:lnTo>
                      <a:pt x="938" y="260"/>
                    </a:lnTo>
                    <a:lnTo>
                      <a:pt x="940" y="260"/>
                    </a:lnTo>
                    <a:lnTo>
                      <a:pt x="940" y="258"/>
                    </a:lnTo>
                    <a:lnTo>
                      <a:pt x="940" y="256"/>
                    </a:lnTo>
                    <a:lnTo>
                      <a:pt x="937" y="253"/>
                    </a:lnTo>
                    <a:lnTo>
                      <a:pt x="937" y="253"/>
                    </a:lnTo>
                    <a:lnTo>
                      <a:pt x="938" y="254"/>
                    </a:lnTo>
                    <a:lnTo>
                      <a:pt x="940" y="254"/>
                    </a:lnTo>
                    <a:lnTo>
                      <a:pt x="940" y="254"/>
                    </a:lnTo>
                    <a:lnTo>
                      <a:pt x="942" y="254"/>
                    </a:lnTo>
                    <a:lnTo>
                      <a:pt x="942" y="254"/>
                    </a:lnTo>
                    <a:lnTo>
                      <a:pt x="944" y="256"/>
                    </a:lnTo>
                    <a:lnTo>
                      <a:pt x="946" y="258"/>
                    </a:lnTo>
                    <a:lnTo>
                      <a:pt x="948" y="258"/>
                    </a:lnTo>
                    <a:lnTo>
                      <a:pt x="950" y="260"/>
                    </a:lnTo>
                    <a:lnTo>
                      <a:pt x="957" y="260"/>
                    </a:lnTo>
                    <a:lnTo>
                      <a:pt x="961" y="260"/>
                    </a:lnTo>
                    <a:lnTo>
                      <a:pt x="963" y="264"/>
                    </a:lnTo>
                    <a:lnTo>
                      <a:pt x="963" y="266"/>
                    </a:lnTo>
                    <a:lnTo>
                      <a:pt x="961" y="266"/>
                    </a:lnTo>
                    <a:lnTo>
                      <a:pt x="961" y="268"/>
                    </a:lnTo>
                    <a:lnTo>
                      <a:pt x="961" y="270"/>
                    </a:lnTo>
                    <a:lnTo>
                      <a:pt x="963" y="271"/>
                    </a:lnTo>
                    <a:lnTo>
                      <a:pt x="965" y="271"/>
                    </a:lnTo>
                    <a:lnTo>
                      <a:pt x="982" y="266"/>
                    </a:lnTo>
                    <a:lnTo>
                      <a:pt x="993" y="262"/>
                    </a:lnTo>
                    <a:lnTo>
                      <a:pt x="1003" y="256"/>
                    </a:lnTo>
                    <a:lnTo>
                      <a:pt x="1009" y="251"/>
                    </a:lnTo>
                    <a:lnTo>
                      <a:pt x="1005" y="245"/>
                    </a:lnTo>
                    <a:lnTo>
                      <a:pt x="1001" y="245"/>
                    </a:lnTo>
                    <a:lnTo>
                      <a:pt x="993" y="247"/>
                    </a:lnTo>
                    <a:lnTo>
                      <a:pt x="990" y="245"/>
                    </a:lnTo>
                    <a:lnTo>
                      <a:pt x="988" y="245"/>
                    </a:lnTo>
                    <a:lnTo>
                      <a:pt x="988" y="243"/>
                    </a:lnTo>
                    <a:lnTo>
                      <a:pt x="988" y="243"/>
                    </a:lnTo>
                    <a:lnTo>
                      <a:pt x="988" y="241"/>
                    </a:lnTo>
                    <a:lnTo>
                      <a:pt x="986" y="239"/>
                    </a:lnTo>
                    <a:lnTo>
                      <a:pt x="984" y="237"/>
                    </a:lnTo>
                    <a:lnTo>
                      <a:pt x="980" y="237"/>
                    </a:lnTo>
                    <a:lnTo>
                      <a:pt x="973" y="239"/>
                    </a:lnTo>
                    <a:lnTo>
                      <a:pt x="971" y="239"/>
                    </a:lnTo>
                    <a:lnTo>
                      <a:pt x="963" y="237"/>
                    </a:lnTo>
                    <a:lnTo>
                      <a:pt x="961" y="237"/>
                    </a:lnTo>
                    <a:lnTo>
                      <a:pt x="957" y="237"/>
                    </a:lnTo>
                    <a:lnTo>
                      <a:pt x="952" y="237"/>
                    </a:lnTo>
                    <a:lnTo>
                      <a:pt x="948" y="237"/>
                    </a:lnTo>
                    <a:lnTo>
                      <a:pt x="944" y="235"/>
                    </a:lnTo>
                    <a:lnTo>
                      <a:pt x="946" y="235"/>
                    </a:lnTo>
                    <a:lnTo>
                      <a:pt x="950" y="235"/>
                    </a:lnTo>
                    <a:lnTo>
                      <a:pt x="954" y="235"/>
                    </a:lnTo>
                    <a:lnTo>
                      <a:pt x="956" y="234"/>
                    </a:lnTo>
                    <a:lnTo>
                      <a:pt x="954" y="234"/>
                    </a:lnTo>
                    <a:lnTo>
                      <a:pt x="952" y="232"/>
                    </a:lnTo>
                    <a:lnTo>
                      <a:pt x="952" y="232"/>
                    </a:lnTo>
                    <a:lnTo>
                      <a:pt x="950" y="230"/>
                    </a:lnTo>
                    <a:lnTo>
                      <a:pt x="956" y="232"/>
                    </a:lnTo>
                    <a:lnTo>
                      <a:pt x="967" y="235"/>
                    </a:lnTo>
                    <a:lnTo>
                      <a:pt x="973" y="235"/>
                    </a:lnTo>
                    <a:lnTo>
                      <a:pt x="992" y="235"/>
                    </a:lnTo>
                    <a:lnTo>
                      <a:pt x="1001" y="234"/>
                    </a:lnTo>
                    <a:lnTo>
                      <a:pt x="1003" y="234"/>
                    </a:lnTo>
                    <a:lnTo>
                      <a:pt x="1007" y="232"/>
                    </a:lnTo>
                    <a:lnTo>
                      <a:pt x="1007" y="230"/>
                    </a:lnTo>
                    <a:lnTo>
                      <a:pt x="1009" y="228"/>
                    </a:lnTo>
                    <a:lnTo>
                      <a:pt x="1007" y="222"/>
                    </a:lnTo>
                    <a:lnTo>
                      <a:pt x="1007" y="218"/>
                    </a:lnTo>
                    <a:lnTo>
                      <a:pt x="1009" y="216"/>
                    </a:lnTo>
                    <a:lnTo>
                      <a:pt x="1010" y="216"/>
                    </a:lnTo>
                    <a:lnTo>
                      <a:pt x="1014" y="216"/>
                    </a:lnTo>
                    <a:lnTo>
                      <a:pt x="1026" y="216"/>
                    </a:lnTo>
                    <a:lnTo>
                      <a:pt x="1029" y="216"/>
                    </a:lnTo>
                    <a:lnTo>
                      <a:pt x="1035" y="215"/>
                    </a:lnTo>
                    <a:lnTo>
                      <a:pt x="1037" y="215"/>
                    </a:lnTo>
                    <a:lnTo>
                      <a:pt x="1039" y="215"/>
                    </a:lnTo>
                    <a:lnTo>
                      <a:pt x="1041" y="215"/>
                    </a:lnTo>
                    <a:lnTo>
                      <a:pt x="1043" y="213"/>
                    </a:lnTo>
                    <a:lnTo>
                      <a:pt x="1045" y="213"/>
                    </a:lnTo>
                    <a:lnTo>
                      <a:pt x="1046" y="209"/>
                    </a:lnTo>
                    <a:lnTo>
                      <a:pt x="1048" y="207"/>
                    </a:lnTo>
                    <a:lnTo>
                      <a:pt x="1048" y="205"/>
                    </a:lnTo>
                    <a:lnTo>
                      <a:pt x="1054" y="203"/>
                    </a:lnTo>
                    <a:lnTo>
                      <a:pt x="1050" y="199"/>
                    </a:lnTo>
                    <a:lnTo>
                      <a:pt x="1045" y="197"/>
                    </a:lnTo>
                    <a:lnTo>
                      <a:pt x="1033" y="197"/>
                    </a:lnTo>
                    <a:lnTo>
                      <a:pt x="1041" y="196"/>
                    </a:lnTo>
                    <a:lnTo>
                      <a:pt x="1054" y="196"/>
                    </a:lnTo>
                    <a:lnTo>
                      <a:pt x="1060" y="196"/>
                    </a:lnTo>
                    <a:lnTo>
                      <a:pt x="1062" y="194"/>
                    </a:lnTo>
                    <a:lnTo>
                      <a:pt x="1064" y="194"/>
                    </a:lnTo>
                    <a:lnTo>
                      <a:pt x="1064" y="192"/>
                    </a:lnTo>
                    <a:lnTo>
                      <a:pt x="1064" y="190"/>
                    </a:lnTo>
                    <a:lnTo>
                      <a:pt x="1065" y="188"/>
                    </a:lnTo>
                    <a:lnTo>
                      <a:pt x="1065" y="188"/>
                    </a:lnTo>
                    <a:lnTo>
                      <a:pt x="1062" y="188"/>
                    </a:lnTo>
                    <a:lnTo>
                      <a:pt x="1056" y="184"/>
                    </a:lnTo>
                    <a:lnTo>
                      <a:pt x="1052" y="184"/>
                    </a:lnTo>
                    <a:lnTo>
                      <a:pt x="1046" y="182"/>
                    </a:lnTo>
                    <a:lnTo>
                      <a:pt x="1045" y="182"/>
                    </a:lnTo>
                    <a:lnTo>
                      <a:pt x="1043" y="182"/>
                    </a:lnTo>
                    <a:lnTo>
                      <a:pt x="1039" y="179"/>
                    </a:lnTo>
                    <a:lnTo>
                      <a:pt x="1037" y="179"/>
                    </a:lnTo>
                    <a:lnTo>
                      <a:pt x="1033" y="179"/>
                    </a:lnTo>
                    <a:lnTo>
                      <a:pt x="1031" y="179"/>
                    </a:lnTo>
                    <a:lnTo>
                      <a:pt x="1024" y="179"/>
                    </a:lnTo>
                    <a:lnTo>
                      <a:pt x="1012" y="180"/>
                    </a:lnTo>
                    <a:lnTo>
                      <a:pt x="1010" y="180"/>
                    </a:lnTo>
                    <a:lnTo>
                      <a:pt x="1007" y="180"/>
                    </a:lnTo>
                    <a:lnTo>
                      <a:pt x="1001" y="177"/>
                    </a:lnTo>
                    <a:lnTo>
                      <a:pt x="999" y="177"/>
                    </a:lnTo>
                    <a:lnTo>
                      <a:pt x="1018" y="177"/>
                    </a:lnTo>
                    <a:lnTo>
                      <a:pt x="1035" y="175"/>
                    </a:lnTo>
                    <a:lnTo>
                      <a:pt x="1039" y="175"/>
                    </a:lnTo>
                    <a:lnTo>
                      <a:pt x="1054" y="179"/>
                    </a:lnTo>
                    <a:lnTo>
                      <a:pt x="1058" y="179"/>
                    </a:lnTo>
                    <a:lnTo>
                      <a:pt x="1060" y="179"/>
                    </a:lnTo>
                    <a:lnTo>
                      <a:pt x="1062" y="177"/>
                    </a:lnTo>
                    <a:lnTo>
                      <a:pt x="1064" y="177"/>
                    </a:lnTo>
                    <a:lnTo>
                      <a:pt x="1064" y="175"/>
                    </a:lnTo>
                    <a:lnTo>
                      <a:pt x="1065" y="171"/>
                    </a:lnTo>
                    <a:lnTo>
                      <a:pt x="1062" y="171"/>
                    </a:lnTo>
                    <a:lnTo>
                      <a:pt x="1056" y="171"/>
                    </a:lnTo>
                    <a:lnTo>
                      <a:pt x="1054" y="171"/>
                    </a:lnTo>
                    <a:lnTo>
                      <a:pt x="1052" y="171"/>
                    </a:lnTo>
                    <a:lnTo>
                      <a:pt x="1048" y="169"/>
                    </a:lnTo>
                    <a:lnTo>
                      <a:pt x="1041" y="167"/>
                    </a:lnTo>
                    <a:lnTo>
                      <a:pt x="1039" y="167"/>
                    </a:lnTo>
                    <a:lnTo>
                      <a:pt x="1039" y="165"/>
                    </a:lnTo>
                    <a:lnTo>
                      <a:pt x="1037" y="163"/>
                    </a:lnTo>
                    <a:lnTo>
                      <a:pt x="1035" y="163"/>
                    </a:lnTo>
                    <a:lnTo>
                      <a:pt x="1033" y="161"/>
                    </a:lnTo>
                    <a:lnTo>
                      <a:pt x="1028" y="160"/>
                    </a:lnTo>
                    <a:lnTo>
                      <a:pt x="1026" y="158"/>
                    </a:lnTo>
                    <a:lnTo>
                      <a:pt x="1035" y="160"/>
                    </a:lnTo>
                    <a:lnTo>
                      <a:pt x="1039" y="160"/>
                    </a:lnTo>
                    <a:lnTo>
                      <a:pt x="1046" y="161"/>
                    </a:lnTo>
                    <a:lnTo>
                      <a:pt x="1048" y="163"/>
                    </a:lnTo>
                    <a:lnTo>
                      <a:pt x="1052" y="161"/>
                    </a:lnTo>
                    <a:lnTo>
                      <a:pt x="1060" y="160"/>
                    </a:lnTo>
                    <a:lnTo>
                      <a:pt x="1083" y="158"/>
                    </a:lnTo>
                    <a:lnTo>
                      <a:pt x="1084" y="156"/>
                    </a:lnTo>
                    <a:lnTo>
                      <a:pt x="1083" y="152"/>
                    </a:lnTo>
                    <a:lnTo>
                      <a:pt x="1079" y="150"/>
                    </a:lnTo>
                    <a:lnTo>
                      <a:pt x="1073" y="148"/>
                    </a:lnTo>
                    <a:lnTo>
                      <a:pt x="1067" y="148"/>
                    </a:lnTo>
                    <a:lnTo>
                      <a:pt x="1062" y="146"/>
                    </a:lnTo>
                    <a:lnTo>
                      <a:pt x="1071" y="146"/>
                    </a:lnTo>
                    <a:lnTo>
                      <a:pt x="1079" y="146"/>
                    </a:lnTo>
                    <a:lnTo>
                      <a:pt x="1096" y="152"/>
                    </a:lnTo>
                    <a:lnTo>
                      <a:pt x="1100" y="152"/>
                    </a:lnTo>
                    <a:lnTo>
                      <a:pt x="1103" y="152"/>
                    </a:lnTo>
                    <a:lnTo>
                      <a:pt x="1109" y="150"/>
                    </a:lnTo>
                    <a:lnTo>
                      <a:pt x="1113" y="150"/>
                    </a:lnTo>
                    <a:lnTo>
                      <a:pt x="1117" y="148"/>
                    </a:lnTo>
                    <a:lnTo>
                      <a:pt x="1119" y="146"/>
                    </a:lnTo>
                    <a:lnTo>
                      <a:pt x="1115" y="144"/>
                    </a:lnTo>
                    <a:lnTo>
                      <a:pt x="1122" y="141"/>
                    </a:lnTo>
                    <a:lnTo>
                      <a:pt x="1124" y="141"/>
                    </a:lnTo>
                    <a:lnTo>
                      <a:pt x="1126" y="139"/>
                    </a:lnTo>
                    <a:lnTo>
                      <a:pt x="1126" y="137"/>
                    </a:lnTo>
                    <a:lnTo>
                      <a:pt x="1126" y="135"/>
                    </a:lnTo>
                    <a:lnTo>
                      <a:pt x="1122" y="135"/>
                    </a:lnTo>
                    <a:lnTo>
                      <a:pt x="1120" y="135"/>
                    </a:lnTo>
                    <a:lnTo>
                      <a:pt x="1113" y="137"/>
                    </a:lnTo>
                    <a:lnTo>
                      <a:pt x="1111" y="137"/>
                    </a:lnTo>
                    <a:lnTo>
                      <a:pt x="1109" y="137"/>
                    </a:lnTo>
                    <a:lnTo>
                      <a:pt x="1105" y="137"/>
                    </a:lnTo>
                    <a:lnTo>
                      <a:pt x="1103" y="135"/>
                    </a:lnTo>
                    <a:lnTo>
                      <a:pt x="1105" y="135"/>
                    </a:lnTo>
                    <a:lnTo>
                      <a:pt x="1107" y="133"/>
                    </a:lnTo>
                    <a:lnTo>
                      <a:pt x="1109" y="133"/>
                    </a:lnTo>
                    <a:lnTo>
                      <a:pt x="1111" y="133"/>
                    </a:lnTo>
                    <a:lnTo>
                      <a:pt x="1113" y="133"/>
                    </a:lnTo>
                    <a:lnTo>
                      <a:pt x="1124" y="131"/>
                    </a:lnTo>
                    <a:lnTo>
                      <a:pt x="1130" y="129"/>
                    </a:lnTo>
                    <a:lnTo>
                      <a:pt x="1132" y="129"/>
                    </a:lnTo>
                    <a:lnTo>
                      <a:pt x="1134" y="125"/>
                    </a:lnTo>
                    <a:lnTo>
                      <a:pt x="1132" y="124"/>
                    </a:lnTo>
                    <a:lnTo>
                      <a:pt x="1126" y="120"/>
                    </a:lnTo>
                    <a:lnTo>
                      <a:pt x="1126" y="116"/>
                    </a:lnTo>
                    <a:lnTo>
                      <a:pt x="1128" y="118"/>
                    </a:lnTo>
                    <a:lnTo>
                      <a:pt x="1134" y="122"/>
                    </a:lnTo>
                    <a:lnTo>
                      <a:pt x="1137" y="122"/>
                    </a:lnTo>
                    <a:lnTo>
                      <a:pt x="1141" y="124"/>
                    </a:lnTo>
                    <a:lnTo>
                      <a:pt x="1143" y="122"/>
                    </a:lnTo>
                    <a:lnTo>
                      <a:pt x="1147" y="120"/>
                    </a:lnTo>
                    <a:lnTo>
                      <a:pt x="1155" y="114"/>
                    </a:lnTo>
                    <a:lnTo>
                      <a:pt x="1189" y="95"/>
                    </a:lnTo>
                    <a:lnTo>
                      <a:pt x="1198" y="89"/>
                    </a:lnTo>
                    <a:lnTo>
                      <a:pt x="1208" y="84"/>
                    </a:lnTo>
                    <a:lnTo>
                      <a:pt x="1213" y="78"/>
                    </a:lnTo>
                    <a:lnTo>
                      <a:pt x="1217" y="76"/>
                    </a:lnTo>
                    <a:lnTo>
                      <a:pt x="1219" y="72"/>
                    </a:lnTo>
                    <a:lnTo>
                      <a:pt x="1221" y="68"/>
                    </a:lnTo>
                    <a:lnTo>
                      <a:pt x="1211" y="68"/>
                    </a:lnTo>
                    <a:lnTo>
                      <a:pt x="1206" y="70"/>
                    </a:lnTo>
                    <a:lnTo>
                      <a:pt x="1162" y="84"/>
                    </a:lnTo>
                    <a:lnTo>
                      <a:pt x="1160" y="84"/>
                    </a:lnTo>
                    <a:lnTo>
                      <a:pt x="1156" y="84"/>
                    </a:lnTo>
                    <a:lnTo>
                      <a:pt x="1158" y="82"/>
                    </a:lnTo>
                    <a:lnTo>
                      <a:pt x="1160" y="80"/>
                    </a:lnTo>
                    <a:lnTo>
                      <a:pt x="1185" y="70"/>
                    </a:lnTo>
                    <a:lnTo>
                      <a:pt x="1187" y="68"/>
                    </a:lnTo>
                    <a:lnTo>
                      <a:pt x="1189" y="65"/>
                    </a:lnTo>
                    <a:lnTo>
                      <a:pt x="1191" y="63"/>
                    </a:lnTo>
                    <a:lnTo>
                      <a:pt x="1192" y="63"/>
                    </a:lnTo>
                    <a:lnTo>
                      <a:pt x="1204" y="61"/>
                    </a:lnTo>
                    <a:lnTo>
                      <a:pt x="1208" y="61"/>
                    </a:lnTo>
                    <a:lnTo>
                      <a:pt x="1211" y="57"/>
                    </a:lnTo>
                    <a:lnTo>
                      <a:pt x="1213" y="57"/>
                    </a:lnTo>
                    <a:lnTo>
                      <a:pt x="1217" y="57"/>
                    </a:lnTo>
                    <a:lnTo>
                      <a:pt x="1223" y="57"/>
                    </a:lnTo>
                    <a:lnTo>
                      <a:pt x="1227" y="55"/>
                    </a:lnTo>
                    <a:lnTo>
                      <a:pt x="1261" y="42"/>
                    </a:lnTo>
                    <a:lnTo>
                      <a:pt x="1272" y="36"/>
                    </a:lnTo>
                    <a:lnTo>
                      <a:pt x="1276" y="34"/>
                    </a:lnTo>
                    <a:lnTo>
                      <a:pt x="1278" y="31"/>
                    </a:lnTo>
                    <a:lnTo>
                      <a:pt x="1270" y="27"/>
                    </a:lnTo>
                    <a:lnTo>
                      <a:pt x="1263" y="25"/>
                    </a:lnTo>
                    <a:lnTo>
                      <a:pt x="1253" y="27"/>
                    </a:lnTo>
                    <a:lnTo>
                      <a:pt x="1246" y="27"/>
                    </a:lnTo>
                    <a:lnTo>
                      <a:pt x="1246" y="25"/>
                    </a:lnTo>
                    <a:lnTo>
                      <a:pt x="1247" y="25"/>
                    </a:lnTo>
                    <a:lnTo>
                      <a:pt x="1246" y="23"/>
                    </a:lnTo>
                    <a:lnTo>
                      <a:pt x="1244" y="21"/>
                    </a:lnTo>
                    <a:lnTo>
                      <a:pt x="1242" y="19"/>
                    </a:lnTo>
                    <a:lnTo>
                      <a:pt x="1240" y="17"/>
                    </a:lnTo>
                    <a:lnTo>
                      <a:pt x="1240" y="15"/>
                    </a:lnTo>
                    <a:lnTo>
                      <a:pt x="1240" y="15"/>
                    </a:lnTo>
                    <a:lnTo>
                      <a:pt x="1240" y="15"/>
                    </a:lnTo>
                    <a:lnTo>
                      <a:pt x="1240" y="13"/>
                    </a:lnTo>
                    <a:lnTo>
                      <a:pt x="1240" y="13"/>
                    </a:lnTo>
                    <a:lnTo>
                      <a:pt x="1240" y="13"/>
                    </a:lnTo>
                    <a:lnTo>
                      <a:pt x="1240" y="12"/>
                    </a:lnTo>
                    <a:lnTo>
                      <a:pt x="1238" y="12"/>
                    </a:lnTo>
                    <a:lnTo>
                      <a:pt x="1238" y="12"/>
                    </a:lnTo>
                    <a:lnTo>
                      <a:pt x="1234" y="12"/>
                    </a:lnTo>
                    <a:lnTo>
                      <a:pt x="1232" y="12"/>
                    </a:lnTo>
                    <a:lnTo>
                      <a:pt x="1227" y="13"/>
                    </a:lnTo>
                    <a:lnTo>
                      <a:pt x="1225" y="13"/>
                    </a:lnTo>
                    <a:lnTo>
                      <a:pt x="1223" y="12"/>
                    </a:lnTo>
                    <a:lnTo>
                      <a:pt x="1221" y="10"/>
                    </a:lnTo>
                    <a:lnTo>
                      <a:pt x="1219" y="8"/>
                    </a:lnTo>
                    <a:lnTo>
                      <a:pt x="1217" y="8"/>
                    </a:lnTo>
                    <a:lnTo>
                      <a:pt x="1215" y="10"/>
                    </a:lnTo>
                    <a:lnTo>
                      <a:pt x="1213" y="10"/>
                    </a:lnTo>
                    <a:lnTo>
                      <a:pt x="1211" y="12"/>
                    </a:lnTo>
                    <a:lnTo>
                      <a:pt x="1209" y="12"/>
                    </a:lnTo>
                    <a:lnTo>
                      <a:pt x="1206" y="12"/>
                    </a:lnTo>
                    <a:lnTo>
                      <a:pt x="1204" y="12"/>
                    </a:lnTo>
                    <a:lnTo>
                      <a:pt x="1202" y="12"/>
                    </a:lnTo>
                    <a:lnTo>
                      <a:pt x="1198" y="12"/>
                    </a:lnTo>
                    <a:lnTo>
                      <a:pt x="1187" y="15"/>
                    </a:lnTo>
                    <a:lnTo>
                      <a:pt x="1173" y="19"/>
                    </a:lnTo>
                    <a:lnTo>
                      <a:pt x="1168" y="19"/>
                    </a:lnTo>
                    <a:lnTo>
                      <a:pt x="1160" y="19"/>
                    </a:lnTo>
                    <a:lnTo>
                      <a:pt x="1164" y="17"/>
                    </a:lnTo>
                    <a:lnTo>
                      <a:pt x="1168" y="15"/>
                    </a:lnTo>
                    <a:lnTo>
                      <a:pt x="1183" y="12"/>
                    </a:lnTo>
                    <a:lnTo>
                      <a:pt x="1187" y="12"/>
                    </a:lnTo>
                    <a:lnTo>
                      <a:pt x="1191" y="10"/>
                    </a:lnTo>
                    <a:lnTo>
                      <a:pt x="1192" y="8"/>
                    </a:lnTo>
                    <a:lnTo>
                      <a:pt x="1192" y="8"/>
                    </a:lnTo>
                    <a:lnTo>
                      <a:pt x="1189" y="6"/>
                    </a:lnTo>
                    <a:lnTo>
                      <a:pt x="1170" y="6"/>
                    </a:lnTo>
                    <a:lnTo>
                      <a:pt x="1166" y="6"/>
                    </a:lnTo>
                    <a:lnTo>
                      <a:pt x="1160" y="4"/>
                    </a:lnTo>
                    <a:lnTo>
                      <a:pt x="1149" y="4"/>
                    </a:lnTo>
                    <a:lnTo>
                      <a:pt x="1145" y="4"/>
                    </a:lnTo>
                    <a:lnTo>
                      <a:pt x="1139" y="0"/>
                    </a:lnTo>
                    <a:lnTo>
                      <a:pt x="1136" y="0"/>
                    </a:lnTo>
                    <a:lnTo>
                      <a:pt x="1132" y="0"/>
                    </a:lnTo>
                    <a:lnTo>
                      <a:pt x="1124" y="0"/>
                    </a:lnTo>
                    <a:lnTo>
                      <a:pt x="1120" y="0"/>
                    </a:lnTo>
                    <a:lnTo>
                      <a:pt x="1117" y="2"/>
                    </a:lnTo>
                    <a:lnTo>
                      <a:pt x="1115" y="4"/>
                    </a:lnTo>
                    <a:lnTo>
                      <a:pt x="1115" y="4"/>
                    </a:lnTo>
                    <a:lnTo>
                      <a:pt x="1120" y="8"/>
                    </a:lnTo>
                    <a:lnTo>
                      <a:pt x="1122" y="8"/>
                    </a:lnTo>
                    <a:lnTo>
                      <a:pt x="1119" y="8"/>
                    </a:lnTo>
                    <a:lnTo>
                      <a:pt x="1107" y="2"/>
                    </a:lnTo>
                    <a:lnTo>
                      <a:pt x="1103" y="0"/>
                    </a:lnTo>
                    <a:lnTo>
                      <a:pt x="1100" y="0"/>
                    </a:lnTo>
                    <a:lnTo>
                      <a:pt x="1096" y="0"/>
                    </a:lnTo>
                    <a:lnTo>
                      <a:pt x="1092" y="0"/>
                    </a:lnTo>
                    <a:lnTo>
                      <a:pt x="1090" y="2"/>
                    </a:lnTo>
                    <a:lnTo>
                      <a:pt x="1086" y="2"/>
                    </a:lnTo>
                    <a:lnTo>
                      <a:pt x="1083" y="6"/>
                    </a:lnTo>
                    <a:lnTo>
                      <a:pt x="1081" y="8"/>
                    </a:lnTo>
                    <a:lnTo>
                      <a:pt x="1084" y="10"/>
                    </a:lnTo>
                    <a:lnTo>
                      <a:pt x="1092" y="13"/>
                    </a:lnTo>
                    <a:lnTo>
                      <a:pt x="1094" y="15"/>
                    </a:lnTo>
                    <a:lnTo>
                      <a:pt x="1084" y="13"/>
                    </a:lnTo>
                    <a:lnTo>
                      <a:pt x="1081" y="12"/>
                    </a:lnTo>
                    <a:lnTo>
                      <a:pt x="1077" y="10"/>
                    </a:lnTo>
                    <a:lnTo>
                      <a:pt x="1069" y="6"/>
                    </a:lnTo>
                    <a:lnTo>
                      <a:pt x="1065" y="4"/>
                    </a:lnTo>
                    <a:lnTo>
                      <a:pt x="1062" y="4"/>
                    </a:lnTo>
                    <a:lnTo>
                      <a:pt x="1022" y="4"/>
                    </a:lnTo>
                    <a:lnTo>
                      <a:pt x="1026" y="6"/>
                    </a:lnTo>
                    <a:lnTo>
                      <a:pt x="1028" y="8"/>
                    </a:lnTo>
                    <a:lnTo>
                      <a:pt x="1041" y="15"/>
                    </a:lnTo>
                    <a:lnTo>
                      <a:pt x="1045" y="17"/>
                    </a:lnTo>
                    <a:lnTo>
                      <a:pt x="1046" y="19"/>
                    </a:lnTo>
                    <a:lnTo>
                      <a:pt x="1046" y="21"/>
                    </a:lnTo>
                    <a:lnTo>
                      <a:pt x="1046" y="21"/>
                    </a:lnTo>
                    <a:lnTo>
                      <a:pt x="1046" y="23"/>
                    </a:lnTo>
                    <a:lnTo>
                      <a:pt x="1045" y="23"/>
                    </a:lnTo>
                    <a:lnTo>
                      <a:pt x="1045" y="25"/>
                    </a:lnTo>
                    <a:lnTo>
                      <a:pt x="1043" y="25"/>
                    </a:lnTo>
                    <a:lnTo>
                      <a:pt x="1041" y="25"/>
                    </a:lnTo>
                    <a:lnTo>
                      <a:pt x="1039" y="25"/>
                    </a:lnTo>
                    <a:lnTo>
                      <a:pt x="1037" y="25"/>
                    </a:lnTo>
                    <a:lnTo>
                      <a:pt x="1037" y="23"/>
                    </a:lnTo>
                    <a:lnTo>
                      <a:pt x="1037" y="21"/>
                    </a:lnTo>
                    <a:lnTo>
                      <a:pt x="1035" y="19"/>
                    </a:lnTo>
                    <a:lnTo>
                      <a:pt x="1035" y="19"/>
                    </a:lnTo>
                    <a:lnTo>
                      <a:pt x="1033" y="17"/>
                    </a:lnTo>
                    <a:lnTo>
                      <a:pt x="1020" y="10"/>
                    </a:lnTo>
                    <a:lnTo>
                      <a:pt x="1016" y="10"/>
                    </a:lnTo>
                    <a:lnTo>
                      <a:pt x="1012" y="8"/>
                    </a:lnTo>
                    <a:lnTo>
                      <a:pt x="1003" y="8"/>
                    </a:lnTo>
                    <a:lnTo>
                      <a:pt x="982" y="8"/>
                    </a:lnTo>
                    <a:lnTo>
                      <a:pt x="974" y="8"/>
                    </a:lnTo>
                    <a:lnTo>
                      <a:pt x="976" y="10"/>
                    </a:lnTo>
                    <a:lnTo>
                      <a:pt x="978" y="12"/>
                    </a:lnTo>
                    <a:lnTo>
                      <a:pt x="984" y="13"/>
                    </a:lnTo>
                    <a:lnTo>
                      <a:pt x="993" y="15"/>
                    </a:lnTo>
                    <a:lnTo>
                      <a:pt x="997" y="17"/>
                    </a:lnTo>
                    <a:lnTo>
                      <a:pt x="986" y="17"/>
                    </a:lnTo>
                    <a:lnTo>
                      <a:pt x="980" y="17"/>
                    </a:lnTo>
                    <a:lnTo>
                      <a:pt x="974" y="15"/>
                    </a:lnTo>
                    <a:lnTo>
                      <a:pt x="965" y="13"/>
                    </a:lnTo>
                    <a:lnTo>
                      <a:pt x="959" y="13"/>
                    </a:lnTo>
                    <a:lnTo>
                      <a:pt x="957" y="15"/>
                    </a:lnTo>
                    <a:lnTo>
                      <a:pt x="959" y="17"/>
                    </a:lnTo>
                    <a:lnTo>
                      <a:pt x="961" y="19"/>
                    </a:lnTo>
                    <a:lnTo>
                      <a:pt x="963" y="23"/>
                    </a:lnTo>
                    <a:lnTo>
                      <a:pt x="963" y="23"/>
                    </a:lnTo>
                    <a:lnTo>
                      <a:pt x="961" y="23"/>
                    </a:lnTo>
                    <a:lnTo>
                      <a:pt x="957" y="23"/>
                    </a:lnTo>
                    <a:lnTo>
                      <a:pt x="952" y="21"/>
                    </a:lnTo>
                    <a:lnTo>
                      <a:pt x="950" y="19"/>
                    </a:lnTo>
                    <a:lnTo>
                      <a:pt x="948" y="19"/>
                    </a:lnTo>
                    <a:lnTo>
                      <a:pt x="944" y="19"/>
                    </a:lnTo>
                    <a:lnTo>
                      <a:pt x="942" y="21"/>
                    </a:lnTo>
                    <a:lnTo>
                      <a:pt x="942" y="23"/>
                    </a:lnTo>
                    <a:lnTo>
                      <a:pt x="944" y="23"/>
                    </a:lnTo>
                    <a:lnTo>
                      <a:pt x="948" y="25"/>
                    </a:lnTo>
                    <a:lnTo>
                      <a:pt x="950" y="25"/>
                    </a:lnTo>
                    <a:lnTo>
                      <a:pt x="942" y="27"/>
                    </a:lnTo>
                    <a:lnTo>
                      <a:pt x="938" y="27"/>
                    </a:lnTo>
                    <a:lnTo>
                      <a:pt x="938" y="31"/>
                    </a:lnTo>
                    <a:lnTo>
                      <a:pt x="940" y="32"/>
                    </a:lnTo>
                    <a:lnTo>
                      <a:pt x="944" y="34"/>
                    </a:lnTo>
                    <a:lnTo>
                      <a:pt x="971" y="42"/>
                    </a:lnTo>
                    <a:lnTo>
                      <a:pt x="978" y="46"/>
                    </a:lnTo>
                    <a:lnTo>
                      <a:pt x="986" y="51"/>
                    </a:lnTo>
                    <a:lnTo>
                      <a:pt x="982" y="51"/>
                    </a:lnTo>
                    <a:lnTo>
                      <a:pt x="980" y="50"/>
                    </a:lnTo>
                    <a:lnTo>
                      <a:pt x="976" y="48"/>
                    </a:lnTo>
                    <a:lnTo>
                      <a:pt x="974" y="46"/>
                    </a:lnTo>
                    <a:lnTo>
                      <a:pt x="948" y="38"/>
                    </a:lnTo>
                    <a:lnTo>
                      <a:pt x="940" y="36"/>
                    </a:lnTo>
                    <a:lnTo>
                      <a:pt x="937" y="34"/>
                    </a:lnTo>
                    <a:lnTo>
                      <a:pt x="935" y="34"/>
                    </a:lnTo>
                    <a:lnTo>
                      <a:pt x="933" y="36"/>
                    </a:lnTo>
                    <a:lnTo>
                      <a:pt x="937" y="38"/>
                    </a:lnTo>
                    <a:lnTo>
                      <a:pt x="938" y="40"/>
                    </a:lnTo>
                    <a:lnTo>
                      <a:pt x="938" y="42"/>
                    </a:lnTo>
                    <a:lnTo>
                      <a:pt x="935" y="42"/>
                    </a:lnTo>
                    <a:lnTo>
                      <a:pt x="931" y="40"/>
                    </a:lnTo>
                    <a:lnTo>
                      <a:pt x="929" y="38"/>
                    </a:lnTo>
                    <a:lnTo>
                      <a:pt x="920" y="32"/>
                    </a:lnTo>
                    <a:lnTo>
                      <a:pt x="918" y="32"/>
                    </a:lnTo>
                    <a:lnTo>
                      <a:pt x="901" y="29"/>
                    </a:lnTo>
                    <a:lnTo>
                      <a:pt x="897" y="29"/>
                    </a:lnTo>
                    <a:lnTo>
                      <a:pt x="893" y="29"/>
                    </a:lnTo>
                    <a:lnTo>
                      <a:pt x="882" y="32"/>
                    </a:lnTo>
                    <a:lnTo>
                      <a:pt x="870" y="36"/>
                    </a:lnTo>
                    <a:lnTo>
                      <a:pt x="874" y="38"/>
                    </a:lnTo>
                    <a:lnTo>
                      <a:pt x="878" y="40"/>
                    </a:lnTo>
                    <a:lnTo>
                      <a:pt x="891" y="42"/>
                    </a:lnTo>
                    <a:lnTo>
                      <a:pt x="893" y="44"/>
                    </a:lnTo>
                    <a:lnTo>
                      <a:pt x="895" y="46"/>
                    </a:lnTo>
                    <a:lnTo>
                      <a:pt x="893" y="46"/>
                    </a:lnTo>
                    <a:lnTo>
                      <a:pt x="887" y="46"/>
                    </a:lnTo>
                    <a:lnTo>
                      <a:pt x="885" y="46"/>
                    </a:lnTo>
                    <a:lnTo>
                      <a:pt x="883" y="46"/>
                    </a:lnTo>
                    <a:lnTo>
                      <a:pt x="878" y="44"/>
                    </a:lnTo>
                    <a:lnTo>
                      <a:pt x="874" y="42"/>
                    </a:lnTo>
                    <a:lnTo>
                      <a:pt x="870" y="42"/>
                    </a:lnTo>
                    <a:lnTo>
                      <a:pt x="866" y="44"/>
                    </a:lnTo>
                    <a:lnTo>
                      <a:pt x="865" y="46"/>
                    </a:lnTo>
                    <a:lnTo>
                      <a:pt x="857" y="42"/>
                    </a:lnTo>
                    <a:lnTo>
                      <a:pt x="855" y="42"/>
                    </a:lnTo>
                    <a:lnTo>
                      <a:pt x="849" y="40"/>
                    </a:lnTo>
                    <a:lnTo>
                      <a:pt x="847" y="40"/>
                    </a:lnTo>
                    <a:lnTo>
                      <a:pt x="844" y="42"/>
                    </a:lnTo>
                    <a:lnTo>
                      <a:pt x="840" y="42"/>
                    </a:lnTo>
                    <a:lnTo>
                      <a:pt x="836" y="42"/>
                    </a:lnTo>
                    <a:lnTo>
                      <a:pt x="827" y="48"/>
                    </a:lnTo>
                    <a:lnTo>
                      <a:pt x="823" y="50"/>
                    </a:lnTo>
                    <a:lnTo>
                      <a:pt x="821" y="50"/>
                    </a:lnTo>
                    <a:lnTo>
                      <a:pt x="813" y="50"/>
                    </a:lnTo>
                    <a:lnTo>
                      <a:pt x="810" y="50"/>
                    </a:lnTo>
                    <a:lnTo>
                      <a:pt x="804" y="51"/>
                    </a:lnTo>
                    <a:lnTo>
                      <a:pt x="794" y="55"/>
                    </a:lnTo>
                    <a:lnTo>
                      <a:pt x="791" y="61"/>
                    </a:lnTo>
                    <a:lnTo>
                      <a:pt x="793" y="65"/>
                    </a:lnTo>
                    <a:lnTo>
                      <a:pt x="796" y="65"/>
                    </a:lnTo>
                    <a:close/>
                    <a:moveTo>
                      <a:pt x="1268" y="810"/>
                    </a:moveTo>
                    <a:lnTo>
                      <a:pt x="1266" y="808"/>
                    </a:lnTo>
                    <a:lnTo>
                      <a:pt x="1264" y="810"/>
                    </a:lnTo>
                    <a:lnTo>
                      <a:pt x="1266" y="812"/>
                    </a:lnTo>
                    <a:lnTo>
                      <a:pt x="1268" y="812"/>
                    </a:lnTo>
                    <a:lnTo>
                      <a:pt x="1270" y="812"/>
                    </a:lnTo>
                    <a:lnTo>
                      <a:pt x="1270" y="812"/>
                    </a:lnTo>
                    <a:lnTo>
                      <a:pt x="1270" y="810"/>
                    </a:lnTo>
                    <a:lnTo>
                      <a:pt x="1268" y="810"/>
                    </a:lnTo>
                    <a:close/>
                    <a:moveTo>
                      <a:pt x="1270" y="564"/>
                    </a:moveTo>
                    <a:lnTo>
                      <a:pt x="1274" y="564"/>
                    </a:lnTo>
                    <a:lnTo>
                      <a:pt x="1276" y="562"/>
                    </a:lnTo>
                    <a:lnTo>
                      <a:pt x="1274" y="560"/>
                    </a:lnTo>
                    <a:lnTo>
                      <a:pt x="1268" y="554"/>
                    </a:lnTo>
                    <a:lnTo>
                      <a:pt x="1264" y="552"/>
                    </a:lnTo>
                    <a:lnTo>
                      <a:pt x="1264" y="550"/>
                    </a:lnTo>
                    <a:lnTo>
                      <a:pt x="1263" y="550"/>
                    </a:lnTo>
                    <a:lnTo>
                      <a:pt x="1261" y="550"/>
                    </a:lnTo>
                    <a:lnTo>
                      <a:pt x="1259" y="554"/>
                    </a:lnTo>
                    <a:lnTo>
                      <a:pt x="1259" y="554"/>
                    </a:lnTo>
                    <a:lnTo>
                      <a:pt x="1257" y="554"/>
                    </a:lnTo>
                    <a:lnTo>
                      <a:pt x="1251" y="554"/>
                    </a:lnTo>
                    <a:lnTo>
                      <a:pt x="1249" y="554"/>
                    </a:lnTo>
                    <a:lnTo>
                      <a:pt x="1246" y="554"/>
                    </a:lnTo>
                    <a:lnTo>
                      <a:pt x="1240" y="556"/>
                    </a:lnTo>
                    <a:lnTo>
                      <a:pt x="1238" y="556"/>
                    </a:lnTo>
                    <a:lnTo>
                      <a:pt x="1242" y="552"/>
                    </a:lnTo>
                    <a:lnTo>
                      <a:pt x="1244" y="552"/>
                    </a:lnTo>
                    <a:lnTo>
                      <a:pt x="1246" y="550"/>
                    </a:lnTo>
                    <a:lnTo>
                      <a:pt x="1246" y="548"/>
                    </a:lnTo>
                    <a:lnTo>
                      <a:pt x="1247" y="547"/>
                    </a:lnTo>
                    <a:lnTo>
                      <a:pt x="1247" y="545"/>
                    </a:lnTo>
                    <a:lnTo>
                      <a:pt x="1244" y="543"/>
                    </a:lnTo>
                    <a:lnTo>
                      <a:pt x="1242" y="543"/>
                    </a:lnTo>
                    <a:lnTo>
                      <a:pt x="1240" y="541"/>
                    </a:lnTo>
                    <a:lnTo>
                      <a:pt x="1240" y="541"/>
                    </a:lnTo>
                    <a:lnTo>
                      <a:pt x="1238" y="541"/>
                    </a:lnTo>
                    <a:lnTo>
                      <a:pt x="1238" y="543"/>
                    </a:lnTo>
                    <a:lnTo>
                      <a:pt x="1236" y="543"/>
                    </a:lnTo>
                    <a:lnTo>
                      <a:pt x="1236" y="545"/>
                    </a:lnTo>
                    <a:lnTo>
                      <a:pt x="1232" y="545"/>
                    </a:lnTo>
                    <a:lnTo>
                      <a:pt x="1228" y="545"/>
                    </a:lnTo>
                    <a:lnTo>
                      <a:pt x="1225" y="543"/>
                    </a:lnTo>
                    <a:lnTo>
                      <a:pt x="1221" y="541"/>
                    </a:lnTo>
                    <a:lnTo>
                      <a:pt x="1225" y="541"/>
                    </a:lnTo>
                    <a:lnTo>
                      <a:pt x="1232" y="541"/>
                    </a:lnTo>
                    <a:lnTo>
                      <a:pt x="1232" y="539"/>
                    </a:lnTo>
                    <a:lnTo>
                      <a:pt x="1232" y="537"/>
                    </a:lnTo>
                    <a:lnTo>
                      <a:pt x="1232" y="537"/>
                    </a:lnTo>
                    <a:lnTo>
                      <a:pt x="1234" y="535"/>
                    </a:lnTo>
                    <a:lnTo>
                      <a:pt x="1234" y="535"/>
                    </a:lnTo>
                    <a:lnTo>
                      <a:pt x="1232" y="533"/>
                    </a:lnTo>
                    <a:lnTo>
                      <a:pt x="1230" y="533"/>
                    </a:lnTo>
                    <a:lnTo>
                      <a:pt x="1228" y="533"/>
                    </a:lnTo>
                    <a:lnTo>
                      <a:pt x="1227" y="533"/>
                    </a:lnTo>
                    <a:lnTo>
                      <a:pt x="1225" y="529"/>
                    </a:lnTo>
                    <a:lnTo>
                      <a:pt x="1223" y="529"/>
                    </a:lnTo>
                    <a:lnTo>
                      <a:pt x="1221" y="529"/>
                    </a:lnTo>
                    <a:lnTo>
                      <a:pt x="1219" y="529"/>
                    </a:lnTo>
                    <a:lnTo>
                      <a:pt x="1217" y="529"/>
                    </a:lnTo>
                    <a:lnTo>
                      <a:pt x="1215" y="529"/>
                    </a:lnTo>
                    <a:lnTo>
                      <a:pt x="1215" y="528"/>
                    </a:lnTo>
                    <a:lnTo>
                      <a:pt x="1217" y="528"/>
                    </a:lnTo>
                    <a:lnTo>
                      <a:pt x="1219" y="524"/>
                    </a:lnTo>
                    <a:lnTo>
                      <a:pt x="1217" y="524"/>
                    </a:lnTo>
                    <a:lnTo>
                      <a:pt x="1215" y="524"/>
                    </a:lnTo>
                    <a:lnTo>
                      <a:pt x="1213" y="524"/>
                    </a:lnTo>
                    <a:lnTo>
                      <a:pt x="1211" y="526"/>
                    </a:lnTo>
                    <a:lnTo>
                      <a:pt x="1209" y="528"/>
                    </a:lnTo>
                    <a:lnTo>
                      <a:pt x="1209" y="529"/>
                    </a:lnTo>
                    <a:lnTo>
                      <a:pt x="1209" y="533"/>
                    </a:lnTo>
                    <a:lnTo>
                      <a:pt x="1209" y="531"/>
                    </a:lnTo>
                    <a:lnTo>
                      <a:pt x="1209" y="528"/>
                    </a:lnTo>
                    <a:lnTo>
                      <a:pt x="1209" y="526"/>
                    </a:lnTo>
                    <a:lnTo>
                      <a:pt x="1208" y="526"/>
                    </a:lnTo>
                    <a:lnTo>
                      <a:pt x="1206" y="526"/>
                    </a:lnTo>
                    <a:lnTo>
                      <a:pt x="1202" y="526"/>
                    </a:lnTo>
                    <a:lnTo>
                      <a:pt x="1202" y="526"/>
                    </a:lnTo>
                    <a:lnTo>
                      <a:pt x="1202" y="522"/>
                    </a:lnTo>
                    <a:lnTo>
                      <a:pt x="1200" y="524"/>
                    </a:lnTo>
                    <a:lnTo>
                      <a:pt x="1196" y="526"/>
                    </a:lnTo>
                    <a:lnTo>
                      <a:pt x="1194" y="528"/>
                    </a:lnTo>
                    <a:lnTo>
                      <a:pt x="1192" y="528"/>
                    </a:lnTo>
                    <a:lnTo>
                      <a:pt x="1194" y="526"/>
                    </a:lnTo>
                    <a:lnTo>
                      <a:pt x="1196" y="524"/>
                    </a:lnTo>
                    <a:lnTo>
                      <a:pt x="1198" y="518"/>
                    </a:lnTo>
                    <a:lnTo>
                      <a:pt x="1194" y="518"/>
                    </a:lnTo>
                    <a:lnTo>
                      <a:pt x="1192" y="518"/>
                    </a:lnTo>
                    <a:lnTo>
                      <a:pt x="1191" y="518"/>
                    </a:lnTo>
                    <a:lnTo>
                      <a:pt x="1191" y="520"/>
                    </a:lnTo>
                    <a:lnTo>
                      <a:pt x="1191" y="522"/>
                    </a:lnTo>
                    <a:lnTo>
                      <a:pt x="1191" y="522"/>
                    </a:lnTo>
                    <a:lnTo>
                      <a:pt x="1191" y="524"/>
                    </a:lnTo>
                    <a:lnTo>
                      <a:pt x="1189" y="522"/>
                    </a:lnTo>
                    <a:lnTo>
                      <a:pt x="1189" y="522"/>
                    </a:lnTo>
                    <a:lnTo>
                      <a:pt x="1187" y="522"/>
                    </a:lnTo>
                    <a:lnTo>
                      <a:pt x="1187" y="522"/>
                    </a:lnTo>
                    <a:lnTo>
                      <a:pt x="1187" y="520"/>
                    </a:lnTo>
                    <a:lnTo>
                      <a:pt x="1187" y="520"/>
                    </a:lnTo>
                    <a:lnTo>
                      <a:pt x="1185" y="518"/>
                    </a:lnTo>
                    <a:lnTo>
                      <a:pt x="1185" y="516"/>
                    </a:lnTo>
                    <a:lnTo>
                      <a:pt x="1185" y="516"/>
                    </a:lnTo>
                    <a:lnTo>
                      <a:pt x="1185" y="516"/>
                    </a:lnTo>
                    <a:lnTo>
                      <a:pt x="1185" y="514"/>
                    </a:lnTo>
                    <a:lnTo>
                      <a:pt x="1185" y="514"/>
                    </a:lnTo>
                    <a:lnTo>
                      <a:pt x="1189" y="514"/>
                    </a:lnTo>
                    <a:lnTo>
                      <a:pt x="1189" y="512"/>
                    </a:lnTo>
                    <a:lnTo>
                      <a:pt x="1187" y="512"/>
                    </a:lnTo>
                    <a:lnTo>
                      <a:pt x="1181" y="512"/>
                    </a:lnTo>
                    <a:lnTo>
                      <a:pt x="1179" y="512"/>
                    </a:lnTo>
                    <a:lnTo>
                      <a:pt x="1175" y="511"/>
                    </a:lnTo>
                    <a:lnTo>
                      <a:pt x="1173" y="511"/>
                    </a:lnTo>
                    <a:lnTo>
                      <a:pt x="1172" y="511"/>
                    </a:lnTo>
                    <a:lnTo>
                      <a:pt x="1170" y="511"/>
                    </a:lnTo>
                    <a:lnTo>
                      <a:pt x="1170" y="511"/>
                    </a:lnTo>
                    <a:lnTo>
                      <a:pt x="1168" y="511"/>
                    </a:lnTo>
                    <a:lnTo>
                      <a:pt x="1166" y="511"/>
                    </a:lnTo>
                    <a:lnTo>
                      <a:pt x="1166" y="509"/>
                    </a:lnTo>
                    <a:lnTo>
                      <a:pt x="1166" y="507"/>
                    </a:lnTo>
                    <a:lnTo>
                      <a:pt x="1164" y="507"/>
                    </a:lnTo>
                    <a:lnTo>
                      <a:pt x="1162" y="507"/>
                    </a:lnTo>
                    <a:lnTo>
                      <a:pt x="1153" y="505"/>
                    </a:lnTo>
                    <a:lnTo>
                      <a:pt x="1151" y="505"/>
                    </a:lnTo>
                    <a:lnTo>
                      <a:pt x="1147" y="503"/>
                    </a:lnTo>
                    <a:lnTo>
                      <a:pt x="1151" y="503"/>
                    </a:lnTo>
                    <a:lnTo>
                      <a:pt x="1156" y="505"/>
                    </a:lnTo>
                    <a:lnTo>
                      <a:pt x="1160" y="505"/>
                    </a:lnTo>
                    <a:lnTo>
                      <a:pt x="1162" y="505"/>
                    </a:lnTo>
                    <a:lnTo>
                      <a:pt x="1168" y="505"/>
                    </a:lnTo>
                    <a:lnTo>
                      <a:pt x="1172" y="505"/>
                    </a:lnTo>
                    <a:lnTo>
                      <a:pt x="1173" y="503"/>
                    </a:lnTo>
                    <a:lnTo>
                      <a:pt x="1172" y="499"/>
                    </a:lnTo>
                    <a:lnTo>
                      <a:pt x="1170" y="499"/>
                    </a:lnTo>
                    <a:lnTo>
                      <a:pt x="1166" y="497"/>
                    </a:lnTo>
                    <a:lnTo>
                      <a:pt x="1162" y="497"/>
                    </a:lnTo>
                    <a:lnTo>
                      <a:pt x="1155" y="499"/>
                    </a:lnTo>
                    <a:lnTo>
                      <a:pt x="1153" y="499"/>
                    </a:lnTo>
                    <a:lnTo>
                      <a:pt x="1156" y="497"/>
                    </a:lnTo>
                    <a:lnTo>
                      <a:pt x="1162" y="495"/>
                    </a:lnTo>
                    <a:lnTo>
                      <a:pt x="1168" y="495"/>
                    </a:lnTo>
                    <a:lnTo>
                      <a:pt x="1183" y="497"/>
                    </a:lnTo>
                    <a:lnTo>
                      <a:pt x="1189" y="497"/>
                    </a:lnTo>
                    <a:lnTo>
                      <a:pt x="1191" y="493"/>
                    </a:lnTo>
                    <a:lnTo>
                      <a:pt x="1187" y="492"/>
                    </a:lnTo>
                    <a:lnTo>
                      <a:pt x="1181" y="490"/>
                    </a:lnTo>
                    <a:lnTo>
                      <a:pt x="1172" y="490"/>
                    </a:lnTo>
                    <a:lnTo>
                      <a:pt x="1168" y="490"/>
                    </a:lnTo>
                    <a:lnTo>
                      <a:pt x="1162" y="490"/>
                    </a:lnTo>
                    <a:lnTo>
                      <a:pt x="1160" y="488"/>
                    </a:lnTo>
                    <a:lnTo>
                      <a:pt x="1158" y="488"/>
                    </a:lnTo>
                    <a:lnTo>
                      <a:pt x="1151" y="490"/>
                    </a:lnTo>
                    <a:lnTo>
                      <a:pt x="1149" y="490"/>
                    </a:lnTo>
                    <a:lnTo>
                      <a:pt x="1151" y="488"/>
                    </a:lnTo>
                    <a:lnTo>
                      <a:pt x="1156" y="486"/>
                    </a:lnTo>
                    <a:lnTo>
                      <a:pt x="1160" y="486"/>
                    </a:lnTo>
                    <a:lnTo>
                      <a:pt x="1164" y="486"/>
                    </a:lnTo>
                    <a:lnTo>
                      <a:pt x="1168" y="484"/>
                    </a:lnTo>
                    <a:lnTo>
                      <a:pt x="1170" y="484"/>
                    </a:lnTo>
                    <a:lnTo>
                      <a:pt x="1172" y="484"/>
                    </a:lnTo>
                    <a:lnTo>
                      <a:pt x="1179" y="486"/>
                    </a:lnTo>
                    <a:lnTo>
                      <a:pt x="1181" y="486"/>
                    </a:lnTo>
                    <a:lnTo>
                      <a:pt x="1181" y="482"/>
                    </a:lnTo>
                    <a:lnTo>
                      <a:pt x="1179" y="478"/>
                    </a:lnTo>
                    <a:lnTo>
                      <a:pt x="1175" y="474"/>
                    </a:lnTo>
                    <a:lnTo>
                      <a:pt x="1172" y="471"/>
                    </a:lnTo>
                    <a:lnTo>
                      <a:pt x="1170" y="469"/>
                    </a:lnTo>
                    <a:lnTo>
                      <a:pt x="1168" y="467"/>
                    </a:lnTo>
                    <a:lnTo>
                      <a:pt x="1166" y="467"/>
                    </a:lnTo>
                    <a:lnTo>
                      <a:pt x="1166" y="469"/>
                    </a:lnTo>
                    <a:lnTo>
                      <a:pt x="1164" y="471"/>
                    </a:lnTo>
                    <a:lnTo>
                      <a:pt x="1164" y="473"/>
                    </a:lnTo>
                    <a:lnTo>
                      <a:pt x="1166" y="473"/>
                    </a:lnTo>
                    <a:lnTo>
                      <a:pt x="1164" y="474"/>
                    </a:lnTo>
                    <a:lnTo>
                      <a:pt x="1162" y="474"/>
                    </a:lnTo>
                    <a:lnTo>
                      <a:pt x="1160" y="476"/>
                    </a:lnTo>
                    <a:lnTo>
                      <a:pt x="1160" y="476"/>
                    </a:lnTo>
                    <a:lnTo>
                      <a:pt x="1156" y="478"/>
                    </a:lnTo>
                    <a:lnTo>
                      <a:pt x="1155" y="478"/>
                    </a:lnTo>
                    <a:lnTo>
                      <a:pt x="1153" y="478"/>
                    </a:lnTo>
                    <a:lnTo>
                      <a:pt x="1156" y="474"/>
                    </a:lnTo>
                    <a:lnTo>
                      <a:pt x="1156" y="473"/>
                    </a:lnTo>
                    <a:lnTo>
                      <a:pt x="1156" y="471"/>
                    </a:lnTo>
                    <a:lnTo>
                      <a:pt x="1153" y="471"/>
                    </a:lnTo>
                    <a:lnTo>
                      <a:pt x="1149" y="471"/>
                    </a:lnTo>
                    <a:lnTo>
                      <a:pt x="1145" y="473"/>
                    </a:lnTo>
                    <a:lnTo>
                      <a:pt x="1143" y="473"/>
                    </a:lnTo>
                    <a:lnTo>
                      <a:pt x="1141" y="474"/>
                    </a:lnTo>
                    <a:lnTo>
                      <a:pt x="1139" y="474"/>
                    </a:lnTo>
                    <a:lnTo>
                      <a:pt x="1139" y="476"/>
                    </a:lnTo>
                    <a:lnTo>
                      <a:pt x="1137" y="476"/>
                    </a:lnTo>
                    <a:lnTo>
                      <a:pt x="1136" y="476"/>
                    </a:lnTo>
                    <a:lnTo>
                      <a:pt x="1136" y="474"/>
                    </a:lnTo>
                    <a:lnTo>
                      <a:pt x="1137" y="474"/>
                    </a:lnTo>
                    <a:lnTo>
                      <a:pt x="1141" y="471"/>
                    </a:lnTo>
                    <a:lnTo>
                      <a:pt x="1145" y="471"/>
                    </a:lnTo>
                    <a:lnTo>
                      <a:pt x="1147" y="469"/>
                    </a:lnTo>
                    <a:lnTo>
                      <a:pt x="1153" y="469"/>
                    </a:lnTo>
                    <a:lnTo>
                      <a:pt x="1156" y="467"/>
                    </a:lnTo>
                    <a:lnTo>
                      <a:pt x="1158" y="465"/>
                    </a:lnTo>
                    <a:lnTo>
                      <a:pt x="1162" y="465"/>
                    </a:lnTo>
                    <a:lnTo>
                      <a:pt x="1162" y="461"/>
                    </a:lnTo>
                    <a:lnTo>
                      <a:pt x="1162" y="459"/>
                    </a:lnTo>
                    <a:lnTo>
                      <a:pt x="1160" y="459"/>
                    </a:lnTo>
                    <a:lnTo>
                      <a:pt x="1153" y="457"/>
                    </a:lnTo>
                    <a:lnTo>
                      <a:pt x="1147" y="456"/>
                    </a:lnTo>
                    <a:lnTo>
                      <a:pt x="1139" y="454"/>
                    </a:lnTo>
                    <a:lnTo>
                      <a:pt x="1136" y="454"/>
                    </a:lnTo>
                    <a:lnTo>
                      <a:pt x="1134" y="454"/>
                    </a:lnTo>
                    <a:lnTo>
                      <a:pt x="1130" y="454"/>
                    </a:lnTo>
                    <a:lnTo>
                      <a:pt x="1126" y="456"/>
                    </a:lnTo>
                    <a:lnTo>
                      <a:pt x="1122" y="457"/>
                    </a:lnTo>
                    <a:lnTo>
                      <a:pt x="1120" y="461"/>
                    </a:lnTo>
                    <a:lnTo>
                      <a:pt x="1119" y="463"/>
                    </a:lnTo>
                    <a:lnTo>
                      <a:pt x="1117" y="471"/>
                    </a:lnTo>
                    <a:lnTo>
                      <a:pt x="1113" y="473"/>
                    </a:lnTo>
                    <a:lnTo>
                      <a:pt x="1117" y="467"/>
                    </a:lnTo>
                    <a:lnTo>
                      <a:pt x="1117" y="463"/>
                    </a:lnTo>
                    <a:lnTo>
                      <a:pt x="1115" y="461"/>
                    </a:lnTo>
                    <a:lnTo>
                      <a:pt x="1113" y="461"/>
                    </a:lnTo>
                    <a:lnTo>
                      <a:pt x="1111" y="463"/>
                    </a:lnTo>
                    <a:lnTo>
                      <a:pt x="1109" y="465"/>
                    </a:lnTo>
                    <a:lnTo>
                      <a:pt x="1107" y="465"/>
                    </a:lnTo>
                    <a:lnTo>
                      <a:pt x="1107" y="463"/>
                    </a:lnTo>
                    <a:lnTo>
                      <a:pt x="1111" y="461"/>
                    </a:lnTo>
                    <a:lnTo>
                      <a:pt x="1113" y="459"/>
                    </a:lnTo>
                    <a:lnTo>
                      <a:pt x="1115" y="459"/>
                    </a:lnTo>
                    <a:lnTo>
                      <a:pt x="1119" y="457"/>
                    </a:lnTo>
                    <a:lnTo>
                      <a:pt x="1120" y="457"/>
                    </a:lnTo>
                    <a:lnTo>
                      <a:pt x="1122" y="456"/>
                    </a:lnTo>
                    <a:lnTo>
                      <a:pt x="1126" y="452"/>
                    </a:lnTo>
                    <a:lnTo>
                      <a:pt x="1126" y="448"/>
                    </a:lnTo>
                    <a:lnTo>
                      <a:pt x="1124" y="446"/>
                    </a:lnTo>
                    <a:lnTo>
                      <a:pt x="1122" y="446"/>
                    </a:lnTo>
                    <a:lnTo>
                      <a:pt x="1120" y="446"/>
                    </a:lnTo>
                    <a:lnTo>
                      <a:pt x="1119" y="448"/>
                    </a:lnTo>
                    <a:lnTo>
                      <a:pt x="1119" y="448"/>
                    </a:lnTo>
                    <a:lnTo>
                      <a:pt x="1115" y="448"/>
                    </a:lnTo>
                    <a:lnTo>
                      <a:pt x="1113" y="448"/>
                    </a:lnTo>
                    <a:lnTo>
                      <a:pt x="1111" y="448"/>
                    </a:lnTo>
                    <a:lnTo>
                      <a:pt x="1109" y="446"/>
                    </a:lnTo>
                    <a:lnTo>
                      <a:pt x="1107" y="448"/>
                    </a:lnTo>
                    <a:lnTo>
                      <a:pt x="1105" y="448"/>
                    </a:lnTo>
                    <a:lnTo>
                      <a:pt x="1103" y="448"/>
                    </a:lnTo>
                    <a:lnTo>
                      <a:pt x="1100" y="452"/>
                    </a:lnTo>
                    <a:lnTo>
                      <a:pt x="1100" y="452"/>
                    </a:lnTo>
                    <a:lnTo>
                      <a:pt x="1098" y="454"/>
                    </a:lnTo>
                    <a:lnTo>
                      <a:pt x="1094" y="454"/>
                    </a:lnTo>
                    <a:lnTo>
                      <a:pt x="1105" y="446"/>
                    </a:lnTo>
                    <a:lnTo>
                      <a:pt x="1105" y="446"/>
                    </a:lnTo>
                    <a:lnTo>
                      <a:pt x="1111" y="446"/>
                    </a:lnTo>
                    <a:lnTo>
                      <a:pt x="1113" y="444"/>
                    </a:lnTo>
                    <a:lnTo>
                      <a:pt x="1115" y="444"/>
                    </a:lnTo>
                    <a:lnTo>
                      <a:pt x="1117" y="442"/>
                    </a:lnTo>
                    <a:lnTo>
                      <a:pt x="1117" y="440"/>
                    </a:lnTo>
                    <a:lnTo>
                      <a:pt x="1117" y="438"/>
                    </a:lnTo>
                    <a:lnTo>
                      <a:pt x="1115" y="437"/>
                    </a:lnTo>
                    <a:lnTo>
                      <a:pt x="1115" y="437"/>
                    </a:lnTo>
                    <a:lnTo>
                      <a:pt x="1113" y="435"/>
                    </a:lnTo>
                    <a:lnTo>
                      <a:pt x="1107" y="433"/>
                    </a:lnTo>
                    <a:lnTo>
                      <a:pt x="1092" y="431"/>
                    </a:lnTo>
                    <a:lnTo>
                      <a:pt x="1090" y="431"/>
                    </a:lnTo>
                    <a:lnTo>
                      <a:pt x="1088" y="431"/>
                    </a:lnTo>
                    <a:lnTo>
                      <a:pt x="1086" y="433"/>
                    </a:lnTo>
                    <a:lnTo>
                      <a:pt x="1084" y="435"/>
                    </a:lnTo>
                    <a:lnTo>
                      <a:pt x="1084" y="437"/>
                    </a:lnTo>
                    <a:lnTo>
                      <a:pt x="1084" y="438"/>
                    </a:lnTo>
                    <a:lnTo>
                      <a:pt x="1086" y="440"/>
                    </a:lnTo>
                    <a:lnTo>
                      <a:pt x="1083" y="437"/>
                    </a:lnTo>
                    <a:lnTo>
                      <a:pt x="1081" y="437"/>
                    </a:lnTo>
                    <a:lnTo>
                      <a:pt x="1081" y="435"/>
                    </a:lnTo>
                    <a:lnTo>
                      <a:pt x="1079" y="435"/>
                    </a:lnTo>
                    <a:lnTo>
                      <a:pt x="1079" y="433"/>
                    </a:lnTo>
                    <a:lnTo>
                      <a:pt x="1077" y="433"/>
                    </a:lnTo>
                    <a:lnTo>
                      <a:pt x="1077" y="433"/>
                    </a:lnTo>
                    <a:lnTo>
                      <a:pt x="1075" y="433"/>
                    </a:lnTo>
                    <a:lnTo>
                      <a:pt x="1071" y="437"/>
                    </a:lnTo>
                    <a:lnTo>
                      <a:pt x="1071" y="437"/>
                    </a:lnTo>
                    <a:lnTo>
                      <a:pt x="1069" y="437"/>
                    </a:lnTo>
                    <a:lnTo>
                      <a:pt x="1073" y="433"/>
                    </a:lnTo>
                    <a:lnTo>
                      <a:pt x="1077" y="431"/>
                    </a:lnTo>
                    <a:lnTo>
                      <a:pt x="1077" y="429"/>
                    </a:lnTo>
                    <a:lnTo>
                      <a:pt x="1077" y="427"/>
                    </a:lnTo>
                    <a:lnTo>
                      <a:pt x="1075" y="427"/>
                    </a:lnTo>
                    <a:lnTo>
                      <a:pt x="1071" y="429"/>
                    </a:lnTo>
                    <a:lnTo>
                      <a:pt x="1065" y="431"/>
                    </a:lnTo>
                    <a:lnTo>
                      <a:pt x="1064" y="431"/>
                    </a:lnTo>
                    <a:lnTo>
                      <a:pt x="1062" y="433"/>
                    </a:lnTo>
                    <a:lnTo>
                      <a:pt x="1060" y="438"/>
                    </a:lnTo>
                    <a:lnTo>
                      <a:pt x="1058" y="440"/>
                    </a:lnTo>
                    <a:lnTo>
                      <a:pt x="1056" y="442"/>
                    </a:lnTo>
                    <a:lnTo>
                      <a:pt x="1058" y="440"/>
                    </a:lnTo>
                    <a:lnTo>
                      <a:pt x="1058" y="438"/>
                    </a:lnTo>
                    <a:lnTo>
                      <a:pt x="1058" y="437"/>
                    </a:lnTo>
                    <a:lnTo>
                      <a:pt x="1060" y="435"/>
                    </a:lnTo>
                    <a:lnTo>
                      <a:pt x="1062" y="429"/>
                    </a:lnTo>
                    <a:lnTo>
                      <a:pt x="1058" y="429"/>
                    </a:lnTo>
                    <a:lnTo>
                      <a:pt x="1054" y="429"/>
                    </a:lnTo>
                    <a:lnTo>
                      <a:pt x="1054" y="429"/>
                    </a:lnTo>
                    <a:lnTo>
                      <a:pt x="1060" y="427"/>
                    </a:lnTo>
                    <a:lnTo>
                      <a:pt x="1065" y="427"/>
                    </a:lnTo>
                    <a:lnTo>
                      <a:pt x="1067" y="425"/>
                    </a:lnTo>
                    <a:lnTo>
                      <a:pt x="1069" y="423"/>
                    </a:lnTo>
                    <a:lnTo>
                      <a:pt x="1069" y="419"/>
                    </a:lnTo>
                    <a:lnTo>
                      <a:pt x="1067" y="419"/>
                    </a:lnTo>
                    <a:lnTo>
                      <a:pt x="1064" y="418"/>
                    </a:lnTo>
                    <a:lnTo>
                      <a:pt x="1062" y="418"/>
                    </a:lnTo>
                    <a:lnTo>
                      <a:pt x="1058" y="418"/>
                    </a:lnTo>
                    <a:lnTo>
                      <a:pt x="1054" y="419"/>
                    </a:lnTo>
                    <a:lnTo>
                      <a:pt x="1052" y="419"/>
                    </a:lnTo>
                    <a:lnTo>
                      <a:pt x="1048" y="421"/>
                    </a:lnTo>
                    <a:lnTo>
                      <a:pt x="1045" y="427"/>
                    </a:lnTo>
                    <a:lnTo>
                      <a:pt x="1043" y="429"/>
                    </a:lnTo>
                    <a:lnTo>
                      <a:pt x="1046" y="423"/>
                    </a:lnTo>
                    <a:lnTo>
                      <a:pt x="1054" y="416"/>
                    </a:lnTo>
                    <a:lnTo>
                      <a:pt x="1056" y="414"/>
                    </a:lnTo>
                    <a:lnTo>
                      <a:pt x="1056" y="412"/>
                    </a:lnTo>
                    <a:lnTo>
                      <a:pt x="1054" y="408"/>
                    </a:lnTo>
                    <a:lnTo>
                      <a:pt x="1052" y="406"/>
                    </a:lnTo>
                    <a:lnTo>
                      <a:pt x="1048" y="404"/>
                    </a:lnTo>
                    <a:lnTo>
                      <a:pt x="1045" y="404"/>
                    </a:lnTo>
                    <a:lnTo>
                      <a:pt x="1039" y="402"/>
                    </a:lnTo>
                    <a:lnTo>
                      <a:pt x="1035" y="402"/>
                    </a:lnTo>
                    <a:lnTo>
                      <a:pt x="1029" y="399"/>
                    </a:lnTo>
                    <a:lnTo>
                      <a:pt x="1024" y="399"/>
                    </a:lnTo>
                    <a:lnTo>
                      <a:pt x="1016" y="399"/>
                    </a:lnTo>
                    <a:lnTo>
                      <a:pt x="1009" y="399"/>
                    </a:lnTo>
                    <a:lnTo>
                      <a:pt x="1003" y="402"/>
                    </a:lnTo>
                    <a:lnTo>
                      <a:pt x="1001" y="408"/>
                    </a:lnTo>
                    <a:lnTo>
                      <a:pt x="1007" y="410"/>
                    </a:lnTo>
                    <a:lnTo>
                      <a:pt x="1012" y="412"/>
                    </a:lnTo>
                    <a:lnTo>
                      <a:pt x="1016" y="416"/>
                    </a:lnTo>
                    <a:lnTo>
                      <a:pt x="1014" y="416"/>
                    </a:lnTo>
                    <a:lnTo>
                      <a:pt x="1012" y="414"/>
                    </a:lnTo>
                    <a:lnTo>
                      <a:pt x="1009" y="414"/>
                    </a:lnTo>
                    <a:lnTo>
                      <a:pt x="1007" y="412"/>
                    </a:lnTo>
                    <a:lnTo>
                      <a:pt x="1007" y="412"/>
                    </a:lnTo>
                    <a:lnTo>
                      <a:pt x="1005" y="412"/>
                    </a:lnTo>
                    <a:lnTo>
                      <a:pt x="1003" y="412"/>
                    </a:lnTo>
                    <a:lnTo>
                      <a:pt x="1001" y="412"/>
                    </a:lnTo>
                    <a:lnTo>
                      <a:pt x="999" y="410"/>
                    </a:lnTo>
                    <a:lnTo>
                      <a:pt x="999" y="410"/>
                    </a:lnTo>
                    <a:lnTo>
                      <a:pt x="997" y="412"/>
                    </a:lnTo>
                    <a:lnTo>
                      <a:pt x="995" y="414"/>
                    </a:lnTo>
                    <a:lnTo>
                      <a:pt x="995" y="416"/>
                    </a:lnTo>
                    <a:lnTo>
                      <a:pt x="995" y="418"/>
                    </a:lnTo>
                    <a:lnTo>
                      <a:pt x="995" y="419"/>
                    </a:lnTo>
                    <a:lnTo>
                      <a:pt x="999" y="421"/>
                    </a:lnTo>
                    <a:lnTo>
                      <a:pt x="999" y="423"/>
                    </a:lnTo>
                    <a:lnTo>
                      <a:pt x="997" y="423"/>
                    </a:lnTo>
                    <a:lnTo>
                      <a:pt x="995" y="423"/>
                    </a:lnTo>
                    <a:lnTo>
                      <a:pt x="995" y="421"/>
                    </a:lnTo>
                    <a:lnTo>
                      <a:pt x="993" y="419"/>
                    </a:lnTo>
                    <a:lnTo>
                      <a:pt x="993" y="419"/>
                    </a:lnTo>
                    <a:lnTo>
                      <a:pt x="993" y="418"/>
                    </a:lnTo>
                    <a:lnTo>
                      <a:pt x="992" y="412"/>
                    </a:lnTo>
                    <a:lnTo>
                      <a:pt x="992" y="412"/>
                    </a:lnTo>
                    <a:lnTo>
                      <a:pt x="990" y="410"/>
                    </a:lnTo>
                    <a:lnTo>
                      <a:pt x="988" y="410"/>
                    </a:lnTo>
                    <a:lnTo>
                      <a:pt x="988" y="410"/>
                    </a:lnTo>
                    <a:lnTo>
                      <a:pt x="986" y="410"/>
                    </a:lnTo>
                    <a:lnTo>
                      <a:pt x="986" y="410"/>
                    </a:lnTo>
                    <a:lnTo>
                      <a:pt x="982" y="410"/>
                    </a:lnTo>
                    <a:lnTo>
                      <a:pt x="980" y="408"/>
                    </a:lnTo>
                    <a:lnTo>
                      <a:pt x="978" y="408"/>
                    </a:lnTo>
                    <a:lnTo>
                      <a:pt x="974" y="410"/>
                    </a:lnTo>
                    <a:lnTo>
                      <a:pt x="974" y="412"/>
                    </a:lnTo>
                    <a:lnTo>
                      <a:pt x="976" y="414"/>
                    </a:lnTo>
                    <a:lnTo>
                      <a:pt x="978" y="416"/>
                    </a:lnTo>
                    <a:lnTo>
                      <a:pt x="974" y="416"/>
                    </a:lnTo>
                    <a:lnTo>
                      <a:pt x="973" y="416"/>
                    </a:lnTo>
                    <a:lnTo>
                      <a:pt x="969" y="418"/>
                    </a:lnTo>
                    <a:lnTo>
                      <a:pt x="965" y="421"/>
                    </a:lnTo>
                    <a:lnTo>
                      <a:pt x="963" y="423"/>
                    </a:lnTo>
                    <a:lnTo>
                      <a:pt x="961" y="423"/>
                    </a:lnTo>
                    <a:lnTo>
                      <a:pt x="961" y="419"/>
                    </a:lnTo>
                    <a:lnTo>
                      <a:pt x="963" y="418"/>
                    </a:lnTo>
                    <a:lnTo>
                      <a:pt x="965" y="418"/>
                    </a:lnTo>
                    <a:lnTo>
                      <a:pt x="963" y="416"/>
                    </a:lnTo>
                    <a:lnTo>
                      <a:pt x="963" y="416"/>
                    </a:lnTo>
                    <a:lnTo>
                      <a:pt x="961" y="414"/>
                    </a:lnTo>
                    <a:lnTo>
                      <a:pt x="963" y="412"/>
                    </a:lnTo>
                    <a:lnTo>
                      <a:pt x="965" y="412"/>
                    </a:lnTo>
                    <a:lnTo>
                      <a:pt x="967" y="410"/>
                    </a:lnTo>
                    <a:lnTo>
                      <a:pt x="967" y="408"/>
                    </a:lnTo>
                    <a:lnTo>
                      <a:pt x="965" y="406"/>
                    </a:lnTo>
                    <a:lnTo>
                      <a:pt x="961" y="408"/>
                    </a:lnTo>
                    <a:lnTo>
                      <a:pt x="957" y="412"/>
                    </a:lnTo>
                    <a:lnTo>
                      <a:pt x="957" y="410"/>
                    </a:lnTo>
                    <a:lnTo>
                      <a:pt x="961" y="408"/>
                    </a:lnTo>
                    <a:lnTo>
                      <a:pt x="971" y="400"/>
                    </a:lnTo>
                    <a:lnTo>
                      <a:pt x="971" y="399"/>
                    </a:lnTo>
                    <a:lnTo>
                      <a:pt x="973" y="397"/>
                    </a:lnTo>
                    <a:lnTo>
                      <a:pt x="971" y="397"/>
                    </a:lnTo>
                    <a:lnTo>
                      <a:pt x="971" y="397"/>
                    </a:lnTo>
                    <a:lnTo>
                      <a:pt x="969" y="395"/>
                    </a:lnTo>
                    <a:lnTo>
                      <a:pt x="969" y="393"/>
                    </a:lnTo>
                    <a:lnTo>
                      <a:pt x="967" y="385"/>
                    </a:lnTo>
                    <a:lnTo>
                      <a:pt x="965" y="383"/>
                    </a:lnTo>
                    <a:lnTo>
                      <a:pt x="965" y="382"/>
                    </a:lnTo>
                    <a:lnTo>
                      <a:pt x="963" y="382"/>
                    </a:lnTo>
                    <a:lnTo>
                      <a:pt x="961" y="382"/>
                    </a:lnTo>
                    <a:lnTo>
                      <a:pt x="961" y="380"/>
                    </a:lnTo>
                    <a:lnTo>
                      <a:pt x="959" y="378"/>
                    </a:lnTo>
                    <a:lnTo>
                      <a:pt x="959" y="378"/>
                    </a:lnTo>
                    <a:lnTo>
                      <a:pt x="956" y="372"/>
                    </a:lnTo>
                    <a:lnTo>
                      <a:pt x="956" y="368"/>
                    </a:lnTo>
                    <a:lnTo>
                      <a:pt x="952" y="366"/>
                    </a:lnTo>
                    <a:lnTo>
                      <a:pt x="950" y="366"/>
                    </a:lnTo>
                    <a:lnTo>
                      <a:pt x="946" y="364"/>
                    </a:lnTo>
                    <a:lnTo>
                      <a:pt x="942" y="364"/>
                    </a:lnTo>
                    <a:lnTo>
                      <a:pt x="935" y="364"/>
                    </a:lnTo>
                    <a:lnTo>
                      <a:pt x="931" y="364"/>
                    </a:lnTo>
                    <a:lnTo>
                      <a:pt x="920" y="368"/>
                    </a:lnTo>
                    <a:lnTo>
                      <a:pt x="916" y="370"/>
                    </a:lnTo>
                    <a:lnTo>
                      <a:pt x="914" y="370"/>
                    </a:lnTo>
                    <a:lnTo>
                      <a:pt x="916" y="374"/>
                    </a:lnTo>
                    <a:lnTo>
                      <a:pt x="908" y="372"/>
                    </a:lnTo>
                    <a:lnTo>
                      <a:pt x="902" y="374"/>
                    </a:lnTo>
                    <a:lnTo>
                      <a:pt x="897" y="378"/>
                    </a:lnTo>
                    <a:lnTo>
                      <a:pt x="891" y="382"/>
                    </a:lnTo>
                    <a:lnTo>
                      <a:pt x="889" y="385"/>
                    </a:lnTo>
                    <a:lnTo>
                      <a:pt x="891" y="387"/>
                    </a:lnTo>
                    <a:lnTo>
                      <a:pt x="893" y="387"/>
                    </a:lnTo>
                    <a:lnTo>
                      <a:pt x="902" y="391"/>
                    </a:lnTo>
                    <a:lnTo>
                      <a:pt x="906" y="393"/>
                    </a:lnTo>
                    <a:lnTo>
                      <a:pt x="908" y="397"/>
                    </a:lnTo>
                    <a:lnTo>
                      <a:pt x="902" y="393"/>
                    </a:lnTo>
                    <a:lnTo>
                      <a:pt x="895" y="391"/>
                    </a:lnTo>
                    <a:lnTo>
                      <a:pt x="889" y="391"/>
                    </a:lnTo>
                    <a:lnTo>
                      <a:pt x="885" y="397"/>
                    </a:lnTo>
                    <a:lnTo>
                      <a:pt x="885" y="399"/>
                    </a:lnTo>
                    <a:lnTo>
                      <a:pt x="887" y="402"/>
                    </a:lnTo>
                    <a:lnTo>
                      <a:pt x="889" y="404"/>
                    </a:lnTo>
                    <a:lnTo>
                      <a:pt x="891" y="408"/>
                    </a:lnTo>
                    <a:lnTo>
                      <a:pt x="893" y="408"/>
                    </a:lnTo>
                    <a:lnTo>
                      <a:pt x="897" y="410"/>
                    </a:lnTo>
                    <a:lnTo>
                      <a:pt x="899" y="408"/>
                    </a:lnTo>
                    <a:lnTo>
                      <a:pt x="902" y="410"/>
                    </a:lnTo>
                    <a:lnTo>
                      <a:pt x="901" y="410"/>
                    </a:lnTo>
                    <a:lnTo>
                      <a:pt x="901" y="412"/>
                    </a:lnTo>
                    <a:lnTo>
                      <a:pt x="901" y="412"/>
                    </a:lnTo>
                    <a:lnTo>
                      <a:pt x="901" y="414"/>
                    </a:lnTo>
                    <a:lnTo>
                      <a:pt x="902" y="416"/>
                    </a:lnTo>
                    <a:lnTo>
                      <a:pt x="904" y="416"/>
                    </a:lnTo>
                    <a:lnTo>
                      <a:pt x="906" y="418"/>
                    </a:lnTo>
                    <a:lnTo>
                      <a:pt x="908" y="419"/>
                    </a:lnTo>
                    <a:lnTo>
                      <a:pt x="904" y="418"/>
                    </a:lnTo>
                    <a:lnTo>
                      <a:pt x="901" y="416"/>
                    </a:lnTo>
                    <a:lnTo>
                      <a:pt x="897" y="414"/>
                    </a:lnTo>
                    <a:lnTo>
                      <a:pt x="893" y="414"/>
                    </a:lnTo>
                    <a:lnTo>
                      <a:pt x="891" y="414"/>
                    </a:lnTo>
                    <a:lnTo>
                      <a:pt x="889" y="416"/>
                    </a:lnTo>
                    <a:lnTo>
                      <a:pt x="889" y="416"/>
                    </a:lnTo>
                    <a:lnTo>
                      <a:pt x="887" y="418"/>
                    </a:lnTo>
                    <a:lnTo>
                      <a:pt x="885" y="418"/>
                    </a:lnTo>
                    <a:lnTo>
                      <a:pt x="883" y="419"/>
                    </a:lnTo>
                    <a:lnTo>
                      <a:pt x="882" y="421"/>
                    </a:lnTo>
                    <a:lnTo>
                      <a:pt x="885" y="423"/>
                    </a:lnTo>
                    <a:lnTo>
                      <a:pt x="889" y="427"/>
                    </a:lnTo>
                    <a:lnTo>
                      <a:pt x="891" y="429"/>
                    </a:lnTo>
                    <a:lnTo>
                      <a:pt x="895" y="429"/>
                    </a:lnTo>
                    <a:lnTo>
                      <a:pt x="897" y="429"/>
                    </a:lnTo>
                    <a:lnTo>
                      <a:pt x="901" y="431"/>
                    </a:lnTo>
                    <a:lnTo>
                      <a:pt x="902" y="433"/>
                    </a:lnTo>
                    <a:lnTo>
                      <a:pt x="902" y="435"/>
                    </a:lnTo>
                    <a:lnTo>
                      <a:pt x="902" y="438"/>
                    </a:lnTo>
                    <a:lnTo>
                      <a:pt x="901" y="442"/>
                    </a:lnTo>
                    <a:lnTo>
                      <a:pt x="901" y="446"/>
                    </a:lnTo>
                    <a:lnTo>
                      <a:pt x="899" y="448"/>
                    </a:lnTo>
                    <a:lnTo>
                      <a:pt x="899" y="448"/>
                    </a:lnTo>
                    <a:lnTo>
                      <a:pt x="897" y="448"/>
                    </a:lnTo>
                    <a:lnTo>
                      <a:pt x="897" y="446"/>
                    </a:lnTo>
                    <a:lnTo>
                      <a:pt x="895" y="446"/>
                    </a:lnTo>
                    <a:lnTo>
                      <a:pt x="895" y="446"/>
                    </a:lnTo>
                    <a:lnTo>
                      <a:pt x="897" y="444"/>
                    </a:lnTo>
                    <a:lnTo>
                      <a:pt x="893" y="444"/>
                    </a:lnTo>
                    <a:lnTo>
                      <a:pt x="889" y="444"/>
                    </a:lnTo>
                    <a:lnTo>
                      <a:pt x="885" y="444"/>
                    </a:lnTo>
                    <a:lnTo>
                      <a:pt x="883" y="444"/>
                    </a:lnTo>
                    <a:lnTo>
                      <a:pt x="878" y="448"/>
                    </a:lnTo>
                    <a:lnTo>
                      <a:pt x="874" y="448"/>
                    </a:lnTo>
                    <a:lnTo>
                      <a:pt x="870" y="448"/>
                    </a:lnTo>
                    <a:lnTo>
                      <a:pt x="882" y="444"/>
                    </a:lnTo>
                    <a:lnTo>
                      <a:pt x="891" y="442"/>
                    </a:lnTo>
                    <a:lnTo>
                      <a:pt x="893" y="440"/>
                    </a:lnTo>
                    <a:lnTo>
                      <a:pt x="895" y="438"/>
                    </a:lnTo>
                    <a:lnTo>
                      <a:pt x="895" y="437"/>
                    </a:lnTo>
                    <a:lnTo>
                      <a:pt x="882" y="429"/>
                    </a:lnTo>
                    <a:lnTo>
                      <a:pt x="880" y="427"/>
                    </a:lnTo>
                    <a:lnTo>
                      <a:pt x="878" y="425"/>
                    </a:lnTo>
                    <a:lnTo>
                      <a:pt x="876" y="421"/>
                    </a:lnTo>
                    <a:lnTo>
                      <a:pt x="876" y="419"/>
                    </a:lnTo>
                    <a:lnTo>
                      <a:pt x="874" y="416"/>
                    </a:lnTo>
                    <a:lnTo>
                      <a:pt x="874" y="414"/>
                    </a:lnTo>
                    <a:lnTo>
                      <a:pt x="876" y="410"/>
                    </a:lnTo>
                    <a:lnTo>
                      <a:pt x="876" y="408"/>
                    </a:lnTo>
                    <a:lnTo>
                      <a:pt x="874" y="404"/>
                    </a:lnTo>
                    <a:lnTo>
                      <a:pt x="874" y="402"/>
                    </a:lnTo>
                    <a:lnTo>
                      <a:pt x="872" y="400"/>
                    </a:lnTo>
                    <a:lnTo>
                      <a:pt x="870" y="399"/>
                    </a:lnTo>
                    <a:lnTo>
                      <a:pt x="870" y="397"/>
                    </a:lnTo>
                    <a:lnTo>
                      <a:pt x="870" y="393"/>
                    </a:lnTo>
                    <a:lnTo>
                      <a:pt x="880" y="378"/>
                    </a:lnTo>
                    <a:lnTo>
                      <a:pt x="882" y="376"/>
                    </a:lnTo>
                    <a:lnTo>
                      <a:pt x="885" y="372"/>
                    </a:lnTo>
                    <a:lnTo>
                      <a:pt x="887" y="372"/>
                    </a:lnTo>
                    <a:lnTo>
                      <a:pt x="893" y="368"/>
                    </a:lnTo>
                    <a:lnTo>
                      <a:pt x="897" y="364"/>
                    </a:lnTo>
                    <a:lnTo>
                      <a:pt x="893" y="363"/>
                    </a:lnTo>
                    <a:lnTo>
                      <a:pt x="887" y="363"/>
                    </a:lnTo>
                    <a:lnTo>
                      <a:pt x="876" y="361"/>
                    </a:lnTo>
                    <a:lnTo>
                      <a:pt x="863" y="363"/>
                    </a:lnTo>
                    <a:lnTo>
                      <a:pt x="857" y="364"/>
                    </a:lnTo>
                    <a:lnTo>
                      <a:pt x="851" y="366"/>
                    </a:lnTo>
                    <a:lnTo>
                      <a:pt x="846" y="368"/>
                    </a:lnTo>
                    <a:lnTo>
                      <a:pt x="840" y="370"/>
                    </a:lnTo>
                    <a:lnTo>
                      <a:pt x="836" y="374"/>
                    </a:lnTo>
                    <a:lnTo>
                      <a:pt x="836" y="376"/>
                    </a:lnTo>
                    <a:lnTo>
                      <a:pt x="836" y="376"/>
                    </a:lnTo>
                    <a:lnTo>
                      <a:pt x="836" y="378"/>
                    </a:lnTo>
                    <a:lnTo>
                      <a:pt x="834" y="378"/>
                    </a:lnTo>
                    <a:lnTo>
                      <a:pt x="832" y="382"/>
                    </a:lnTo>
                    <a:lnTo>
                      <a:pt x="830" y="382"/>
                    </a:lnTo>
                    <a:lnTo>
                      <a:pt x="829" y="385"/>
                    </a:lnTo>
                    <a:lnTo>
                      <a:pt x="829" y="387"/>
                    </a:lnTo>
                    <a:lnTo>
                      <a:pt x="829" y="391"/>
                    </a:lnTo>
                    <a:lnTo>
                      <a:pt x="827" y="395"/>
                    </a:lnTo>
                    <a:lnTo>
                      <a:pt x="821" y="406"/>
                    </a:lnTo>
                    <a:lnTo>
                      <a:pt x="819" y="412"/>
                    </a:lnTo>
                    <a:lnTo>
                      <a:pt x="823" y="416"/>
                    </a:lnTo>
                    <a:lnTo>
                      <a:pt x="821" y="418"/>
                    </a:lnTo>
                    <a:lnTo>
                      <a:pt x="817" y="419"/>
                    </a:lnTo>
                    <a:lnTo>
                      <a:pt x="817" y="419"/>
                    </a:lnTo>
                    <a:lnTo>
                      <a:pt x="817" y="421"/>
                    </a:lnTo>
                    <a:lnTo>
                      <a:pt x="817" y="423"/>
                    </a:lnTo>
                    <a:lnTo>
                      <a:pt x="819" y="433"/>
                    </a:lnTo>
                    <a:lnTo>
                      <a:pt x="821" y="435"/>
                    </a:lnTo>
                    <a:lnTo>
                      <a:pt x="823" y="437"/>
                    </a:lnTo>
                    <a:lnTo>
                      <a:pt x="827" y="438"/>
                    </a:lnTo>
                    <a:lnTo>
                      <a:pt x="832" y="440"/>
                    </a:lnTo>
                    <a:lnTo>
                      <a:pt x="846" y="442"/>
                    </a:lnTo>
                    <a:lnTo>
                      <a:pt x="851" y="442"/>
                    </a:lnTo>
                    <a:lnTo>
                      <a:pt x="863" y="448"/>
                    </a:lnTo>
                    <a:lnTo>
                      <a:pt x="859" y="450"/>
                    </a:lnTo>
                    <a:lnTo>
                      <a:pt x="853" y="450"/>
                    </a:lnTo>
                    <a:lnTo>
                      <a:pt x="847" y="450"/>
                    </a:lnTo>
                    <a:lnTo>
                      <a:pt x="834" y="446"/>
                    </a:lnTo>
                    <a:lnTo>
                      <a:pt x="830" y="446"/>
                    </a:lnTo>
                    <a:lnTo>
                      <a:pt x="825" y="446"/>
                    </a:lnTo>
                    <a:lnTo>
                      <a:pt x="827" y="448"/>
                    </a:lnTo>
                    <a:lnTo>
                      <a:pt x="829" y="454"/>
                    </a:lnTo>
                    <a:lnTo>
                      <a:pt x="830" y="457"/>
                    </a:lnTo>
                    <a:lnTo>
                      <a:pt x="834" y="459"/>
                    </a:lnTo>
                    <a:lnTo>
                      <a:pt x="836" y="461"/>
                    </a:lnTo>
                    <a:lnTo>
                      <a:pt x="838" y="463"/>
                    </a:lnTo>
                    <a:lnTo>
                      <a:pt x="842" y="463"/>
                    </a:lnTo>
                    <a:lnTo>
                      <a:pt x="844" y="465"/>
                    </a:lnTo>
                    <a:lnTo>
                      <a:pt x="847" y="467"/>
                    </a:lnTo>
                    <a:lnTo>
                      <a:pt x="849" y="469"/>
                    </a:lnTo>
                    <a:lnTo>
                      <a:pt x="851" y="469"/>
                    </a:lnTo>
                    <a:lnTo>
                      <a:pt x="853" y="469"/>
                    </a:lnTo>
                    <a:lnTo>
                      <a:pt x="855" y="467"/>
                    </a:lnTo>
                    <a:lnTo>
                      <a:pt x="857" y="467"/>
                    </a:lnTo>
                    <a:lnTo>
                      <a:pt x="859" y="467"/>
                    </a:lnTo>
                    <a:lnTo>
                      <a:pt x="861" y="467"/>
                    </a:lnTo>
                    <a:lnTo>
                      <a:pt x="863" y="467"/>
                    </a:lnTo>
                    <a:lnTo>
                      <a:pt x="863" y="467"/>
                    </a:lnTo>
                    <a:lnTo>
                      <a:pt x="863" y="465"/>
                    </a:lnTo>
                    <a:lnTo>
                      <a:pt x="863" y="465"/>
                    </a:lnTo>
                    <a:lnTo>
                      <a:pt x="863" y="465"/>
                    </a:lnTo>
                    <a:lnTo>
                      <a:pt x="866" y="465"/>
                    </a:lnTo>
                    <a:lnTo>
                      <a:pt x="868" y="465"/>
                    </a:lnTo>
                    <a:lnTo>
                      <a:pt x="870" y="465"/>
                    </a:lnTo>
                    <a:lnTo>
                      <a:pt x="870" y="465"/>
                    </a:lnTo>
                    <a:lnTo>
                      <a:pt x="874" y="463"/>
                    </a:lnTo>
                    <a:lnTo>
                      <a:pt x="872" y="469"/>
                    </a:lnTo>
                    <a:lnTo>
                      <a:pt x="876" y="473"/>
                    </a:lnTo>
                    <a:lnTo>
                      <a:pt x="882" y="474"/>
                    </a:lnTo>
                    <a:lnTo>
                      <a:pt x="885" y="474"/>
                    </a:lnTo>
                    <a:lnTo>
                      <a:pt x="893" y="474"/>
                    </a:lnTo>
                    <a:lnTo>
                      <a:pt x="899" y="474"/>
                    </a:lnTo>
                    <a:lnTo>
                      <a:pt x="910" y="478"/>
                    </a:lnTo>
                    <a:lnTo>
                      <a:pt x="916" y="478"/>
                    </a:lnTo>
                    <a:lnTo>
                      <a:pt x="921" y="478"/>
                    </a:lnTo>
                    <a:lnTo>
                      <a:pt x="927" y="478"/>
                    </a:lnTo>
                    <a:lnTo>
                      <a:pt x="933" y="480"/>
                    </a:lnTo>
                    <a:lnTo>
                      <a:pt x="938" y="482"/>
                    </a:lnTo>
                    <a:lnTo>
                      <a:pt x="940" y="482"/>
                    </a:lnTo>
                    <a:lnTo>
                      <a:pt x="944" y="482"/>
                    </a:lnTo>
                    <a:lnTo>
                      <a:pt x="950" y="480"/>
                    </a:lnTo>
                    <a:lnTo>
                      <a:pt x="952" y="480"/>
                    </a:lnTo>
                    <a:lnTo>
                      <a:pt x="956" y="480"/>
                    </a:lnTo>
                    <a:lnTo>
                      <a:pt x="957" y="482"/>
                    </a:lnTo>
                    <a:lnTo>
                      <a:pt x="961" y="484"/>
                    </a:lnTo>
                    <a:lnTo>
                      <a:pt x="963" y="484"/>
                    </a:lnTo>
                    <a:lnTo>
                      <a:pt x="961" y="482"/>
                    </a:lnTo>
                    <a:lnTo>
                      <a:pt x="957" y="478"/>
                    </a:lnTo>
                    <a:lnTo>
                      <a:pt x="954" y="476"/>
                    </a:lnTo>
                    <a:lnTo>
                      <a:pt x="950" y="474"/>
                    </a:lnTo>
                    <a:lnTo>
                      <a:pt x="954" y="474"/>
                    </a:lnTo>
                    <a:lnTo>
                      <a:pt x="957" y="474"/>
                    </a:lnTo>
                    <a:lnTo>
                      <a:pt x="984" y="480"/>
                    </a:lnTo>
                    <a:lnTo>
                      <a:pt x="988" y="480"/>
                    </a:lnTo>
                    <a:lnTo>
                      <a:pt x="992" y="480"/>
                    </a:lnTo>
                    <a:lnTo>
                      <a:pt x="993" y="478"/>
                    </a:lnTo>
                    <a:lnTo>
                      <a:pt x="995" y="476"/>
                    </a:lnTo>
                    <a:lnTo>
                      <a:pt x="995" y="474"/>
                    </a:lnTo>
                    <a:lnTo>
                      <a:pt x="995" y="471"/>
                    </a:lnTo>
                    <a:lnTo>
                      <a:pt x="993" y="469"/>
                    </a:lnTo>
                    <a:lnTo>
                      <a:pt x="990" y="467"/>
                    </a:lnTo>
                    <a:lnTo>
                      <a:pt x="988" y="465"/>
                    </a:lnTo>
                    <a:lnTo>
                      <a:pt x="986" y="463"/>
                    </a:lnTo>
                    <a:lnTo>
                      <a:pt x="988" y="463"/>
                    </a:lnTo>
                    <a:lnTo>
                      <a:pt x="988" y="461"/>
                    </a:lnTo>
                    <a:lnTo>
                      <a:pt x="990" y="459"/>
                    </a:lnTo>
                    <a:lnTo>
                      <a:pt x="992" y="459"/>
                    </a:lnTo>
                    <a:lnTo>
                      <a:pt x="992" y="459"/>
                    </a:lnTo>
                    <a:lnTo>
                      <a:pt x="993" y="461"/>
                    </a:lnTo>
                    <a:lnTo>
                      <a:pt x="995" y="463"/>
                    </a:lnTo>
                    <a:lnTo>
                      <a:pt x="997" y="465"/>
                    </a:lnTo>
                    <a:lnTo>
                      <a:pt x="999" y="467"/>
                    </a:lnTo>
                    <a:lnTo>
                      <a:pt x="1003" y="469"/>
                    </a:lnTo>
                    <a:lnTo>
                      <a:pt x="1005" y="471"/>
                    </a:lnTo>
                    <a:lnTo>
                      <a:pt x="1009" y="471"/>
                    </a:lnTo>
                    <a:lnTo>
                      <a:pt x="1010" y="471"/>
                    </a:lnTo>
                    <a:lnTo>
                      <a:pt x="1012" y="471"/>
                    </a:lnTo>
                    <a:lnTo>
                      <a:pt x="1012" y="473"/>
                    </a:lnTo>
                    <a:lnTo>
                      <a:pt x="1014" y="478"/>
                    </a:lnTo>
                    <a:lnTo>
                      <a:pt x="1014" y="480"/>
                    </a:lnTo>
                    <a:lnTo>
                      <a:pt x="1016" y="482"/>
                    </a:lnTo>
                    <a:lnTo>
                      <a:pt x="1016" y="482"/>
                    </a:lnTo>
                    <a:lnTo>
                      <a:pt x="1020" y="482"/>
                    </a:lnTo>
                    <a:lnTo>
                      <a:pt x="1022" y="482"/>
                    </a:lnTo>
                    <a:lnTo>
                      <a:pt x="1024" y="482"/>
                    </a:lnTo>
                    <a:lnTo>
                      <a:pt x="1026" y="484"/>
                    </a:lnTo>
                    <a:lnTo>
                      <a:pt x="1026" y="484"/>
                    </a:lnTo>
                    <a:lnTo>
                      <a:pt x="1026" y="486"/>
                    </a:lnTo>
                    <a:lnTo>
                      <a:pt x="1026" y="486"/>
                    </a:lnTo>
                    <a:lnTo>
                      <a:pt x="1022" y="486"/>
                    </a:lnTo>
                    <a:lnTo>
                      <a:pt x="1024" y="488"/>
                    </a:lnTo>
                    <a:lnTo>
                      <a:pt x="1026" y="488"/>
                    </a:lnTo>
                    <a:lnTo>
                      <a:pt x="1028" y="488"/>
                    </a:lnTo>
                    <a:lnTo>
                      <a:pt x="1029" y="488"/>
                    </a:lnTo>
                    <a:lnTo>
                      <a:pt x="1031" y="488"/>
                    </a:lnTo>
                    <a:lnTo>
                      <a:pt x="1033" y="486"/>
                    </a:lnTo>
                    <a:lnTo>
                      <a:pt x="1035" y="486"/>
                    </a:lnTo>
                    <a:lnTo>
                      <a:pt x="1037" y="486"/>
                    </a:lnTo>
                    <a:lnTo>
                      <a:pt x="1035" y="488"/>
                    </a:lnTo>
                    <a:lnTo>
                      <a:pt x="1033" y="488"/>
                    </a:lnTo>
                    <a:lnTo>
                      <a:pt x="1031" y="490"/>
                    </a:lnTo>
                    <a:lnTo>
                      <a:pt x="1033" y="492"/>
                    </a:lnTo>
                    <a:lnTo>
                      <a:pt x="1037" y="492"/>
                    </a:lnTo>
                    <a:lnTo>
                      <a:pt x="1041" y="493"/>
                    </a:lnTo>
                    <a:lnTo>
                      <a:pt x="1045" y="493"/>
                    </a:lnTo>
                    <a:lnTo>
                      <a:pt x="1046" y="497"/>
                    </a:lnTo>
                    <a:lnTo>
                      <a:pt x="1041" y="499"/>
                    </a:lnTo>
                    <a:lnTo>
                      <a:pt x="1035" y="499"/>
                    </a:lnTo>
                    <a:lnTo>
                      <a:pt x="1031" y="501"/>
                    </a:lnTo>
                    <a:lnTo>
                      <a:pt x="1031" y="503"/>
                    </a:lnTo>
                    <a:lnTo>
                      <a:pt x="1031" y="507"/>
                    </a:lnTo>
                    <a:lnTo>
                      <a:pt x="1031" y="507"/>
                    </a:lnTo>
                    <a:lnTo>
                      <a:pt x="1033" y="509"/>
                    </a:lnTo>
                    <a:lnTo>
                      <a:pt x="1037" y="507"/>
                    </a:lnTo>
                    <a:lnTo>
                      <a:pt x="1046" y="503"/>
                    </a:lnTo>
                    <a:lnTo>
                      <a:pt x="1048" y="503"/>
                    </a:lnTo>
                    <a:lnTo>
                      <a:pt x="1054" y="501"/>
                    </a:lnTo>
                    <a:lnTo>
                      <a:pt x="1054" y="501"/>
                    </a:lnTo>
                    <a:lnTo>
                      <a:pt x="1060" y="499"/>
                    </a:lnTo>
                    <a:lnTo>
                      <a:pt x="1060" y="499"/>
                    </a:lnTo>
                    <a:lnTo>
                      <a:pt x="1062" y="499"/>
                    </a:lnTo>
                    <a:lnTo>
                      <a:pt x="1058" y="501"/>
                    </a:lnTo>
                    <a:lnTo>
                      <a:pt x="1060" y="503"/>
                    </a:lnTo>
                    <a:lnTo>
                      <a:pt x="1060" y="503"/>
                    </a:lnTo>
                    <a:lnTo>
                      <a:pt x="1058" y="505"/>
                    </a:lnTo>
                    <a:lnTo>
                      <a:pt x="1058" y="505"/>
                    </a:lnTo>
                    <a:lnTo>
                      <a:pt x="1060" y="505"/>
                    </a:lnTo>
                    <a:lnTo>
                      <a:pt x="1062" y="505"/>
                    </a:lnTo>
                    <a:lnTo>
                      <a:pt x="1062" y="505"/>
                    </a:lnTo>
                    <a:lnTo>
                      <a:pt x="1062" y="507"/>
                    </a:lnTo>
                    <a:lnTo>
                      <a:pt x="1064" y="509"/>
                    </a:lnTo>
                    <a:lnTo>
                      <a:pt x="1065" y="511"/>
                    </a:lnTo>
                    <a:lnTo>
                      <a:pt x="1069" y="511"/>
                    </a:lnTo>
                    <a:lnTo>
                      <a:pt x="1071" y="511"/>
                    </a:lnTo>
                    <a:lnTo>
                      <a:pt x="1073" y="511"/>
                    </a:lnTo>
                    <a:lnTo>
                      <a:pt x="1071" y="507"/>
                    </a:lnTo>
                    <a:lnTo>
                      <a:pt x="1073" y="507"/>
                    </a:lnTo>
                    <a:lnTo>
                      <a:pt x="1075" y="509"/>
                    </a:lnTo>
                    <a:lnTo>
                      <a:pt x="1075" y="511"/>
                    </a:lnTo>
                    <a:lnTo>
                      <a:pt x="1075" y="512"/>
                    </a:lnTo>
                    <a:lnTo>
                      <a:pt x="1075" y="516"/>
                    </a:lnTo>
                    <a:lnTo>
                      <a:pt x="1079" y="516"/>
                    </a:lnTo>
                    <a:lnTo>
                      <a:pt x="1081" y="516"/>
                    </a:lnTo>
                    <a:lnTo>
                      <a:pt x="1084" y="516"/>
                    </a:lnTo>
                    <a:lnTo>
                      <a:pt x="1084" y="518"/>
                    </a:lnTo>
                    <a:lnTo>
                      <a:pt x="1096" y="533"/>
                    </a:lnTo>
                    <a:lnTo>
                      <a:pt x="1100" y="541"/>
                    </a:lnTo>
                    <a:lnTo>
                      <a:pt x="1100" y="543"/>
                    </a:lnTo>
                    <a:lnTo>
                      <a:pt x="1100" y="547"/>
                    </a:lnTo>
                    <a:lnTo>
                      <a:pt x="1100" y="547"/>
                    </a:lnTo>
                    <a:lnTo>
                      <a:pt x="1098" y="548"/>
                    </a:lnTo>
                    <a:lnTo>
                      <a:pt x="1094" y="550"/>
                    </a:lnTo>
                    <a:lnTo>
                      <a:pt x="1092" y="550"/>
                    </a:lnTo>
                    <a:lnTo>
                      <a:pt x="1090" y="554"/>
                    </a:lnTo>
                    <a:lnTo>
                      <a:pt x="1090" y="556"/>
                    </a:lnTo>
                    <a:lnTo>
                      <a:pt x="1088" y="558"/>
                    </a:lnTo>
                    <a:lnTo>
                      <a:pt x="1088" y="560"/>
                    </a:lnTo>
                    <a:lnTo>
                      <a:pt x="1071" y="571"/>
                    </a:lnTo>
                    <a:lnTo>
                      <a:pt x="1067" y="577"/>
                    </a:lnTo>
                    <a:lnTo>
                      <a:pt x="1065" y="581"/>
                    </a:lnTo>
                    <a:lnTo>
                      <a:pt x="1069" y="586"/>
                    </a:lnTo>
                    <a:lnTo>
                      <a:pt x="1073" y="590"/>
                    </a:lnTo>
                    <a:lnTo>
                      <a:pt x="1079" y="596"/>
                    </a:lnTo>
                    <a:lnTo>
                      <a:pt x="1081" y="602"/>
                    </a:lnTo>
                    <a:lnTo>
                      <a:pt x="1079" y="602"/>
                    </a:lnTo>
                    <a:lnTo>
                      <a:pt x="1075" y="602"/>
                    </a:lnTo>
                    <a:lnTo>
                      <a:pt x="1073" y="602"/>
                    </a:lnTo>
                    <a:lnTo>
                      <a:pt x="1069" y="602"/>
                    </a:lnTo>
                    <a:lnTo>
                      <a:pt x="1069" y="602"/>
                    </a:lnTo>
                    <a:lnTo>
                      <a:pt x="1067" y="603"/>
                    </a:lnTo>
                    <a:lnTo>
                      <a:pt x="1065" y="605"/>
                    </a:lnTo>
                    <a:lnTo>
                      <a:pt x="1064" y="605"/>
                    </a:lnTo>
                    <a:lnTo>
                      <a:pt x="1062" y="605"/>
                    </a:lnTo>
                    <a:lnTo>
                      <a:pt x="1060" y="605"/>
                    </a:lnTo>
                    <a:lnTo>
                      <a:pt x="1060" y="605"/>
                    </a:lnTo>
                    <a:lnTo>
                      <a:pt x="1058" y="605"/>
                    </a:lnTo>
                    <a:lnTo>
                      <a:pt x="1056" y="605"/>
                    </a:lnTo>
                    <a:lnTo>
                      <a:pt x="1056" y="607"/>
                    </a:lnTo>
                    <a:lnTo>
                      <a:pt x="1054" y="609"/>
                    </a:lnTo>
                    <a:lnTo>
                      <a:pt x="1050" y="609"/>
                    </a:lnTo>
                    <a:lnTo>
                      <a:pt x="1046" y="607"/>
                    </a:lnTo>
                    <a:lnTo>
                      <a:pt x="1045" y="609"/>
                    </a:lnTo>
                    <a:lnTo>
                      <a:pt x="1046" y="611"/>
                    </a:lnTo>
                    <a:lnTo>
                      <a:pt x="1050" y="615"/>
                    </a:lnTo>
                    <a:lnTo>
                      <a:pt x="1050" y="615"/>
                    </a:lnTo>
                    <a:lnTo>
                      <a:pt x="1050" y="617"/>
                    </a:lnTo>
                    <a:lnTo>
                      <a:pt x="1050" y="619"/>
                    </a:lnTo>
                    <a:lnTo>
                      <a:pt x="1050" y="621"/>
                    </a:lnTo>
                    <a:lnTo>
                      <a:pt x="1048" y="622"/>
                    </a:lnTo>
                    <a:lnTo>
                      <a:pt x="1048" y="621"/>
                    </a:lnTo>
                    <a:lnTo>
                      <a:pt x="1046" y="621"/>
                    </a:lnTo>
                    <a:lnTo>
                      <a:pt x="1048" y="619"/>
                    </a:lnTo>
                    <a:lnTo>
                      <a:pt x="1048" y="617"/>
                    </a:lnTo>
                    <a:lnTo>
                      <a:pt x="1048" y="615"/>
                    </a:lnTo>
                    <a:lnTo>
                      <a:pt x="1046" y="613"/>
                    </a:lnTo>
                    <a:lnTo>
                      <a:pt x="1043" y="611"/>
                    </a:lnTo>
                    <a:lnTo>
                      <a:pt x="1041" y="609"/>
                    </a:lnTo>
                    <a:lnTo>
                      <a:pt x="1037" y="607"/>
                    </a:lnTo>
                    <a:lnTo>
                      <a:pt x="1026" y="603"/>
                    </a:lnTo>
                    <a:lnTo>
                      <a:pt x="1022" y="603"/>
                    </a:lnTo>
                    <a:lnTo>
                      <a:pt x="1020" y="602"/>
                    </a:lnTo>
                    <a:lnTo>
                      <a:pt x="1020" y="603"/>
                    </a:lnTo>
                    <a:lnTo>
                      <a:pt x="1018" y="603"/>
                    </a:lnTo>
                    <a:lnTo>
                      <a:pt x="1018" y="605"/>
                    </a:lnTo>
                    <a:lnTo>
                      <a:pt x="1018" y="607"/>
                    </a:lnTo>
                    <a:lnTo>
                      <a:pt x="1018" y="609"/>
                    </a:lnTo>
                    <a:lnTo>
                      <a:pt x="1018" y="609"/>
                    </a:lnTo>
                    <a:lnTo>
                      <a:pt x="1018" y="611"/>
                    </a:lnTo>
                    <a:lnTo>
                      <a:pt x="1018" y="611"/>
                    </a:lnTo>
                    <a:lnTo>
                      <a:pt x="1016" y="613"/>
                    </a:lnTo>
                    <a:lnTo>
                      <a:pt x="1014" y="613"/>
                    </a:lnTo>
                    <a:lnTo>
                      <a:pt x="1012" y="615"/>
                    </a:lnTo>
                    <a:lnTo>
                      <a:pt x="1012" y="615"/>
                    </a:lnTo>
                    <a:lnTo>
                      <a:pt x="1009" y="617"/>
                    </a:lnTo>
                    <a:lnTo>
                      <a:pt x="1007" y="622"/>
                    </a:lnTo>
                    <a:lnTo>
                      <a:pt x="1005" y="626"/>
                    </a:lnTo>
                    <a:lnTo>
                      <a:pt x="1007" y="630"/>
                    </a:lnTo>
                    <a:lnTo>
                      <a:pt x="1009" y="634"/>
                    </a:lnTo>
                    <a:lnTo>
                      <a:pt x="1012" y="638"/>
                    </a:lnTo>
                    <a:lnTo>
                      <a:pt x="1018" y="638"/>
                    </a:lnTo>
                    <a:lnTo>
                      <a:pt x="1022" y="640"/>
                    </a:lnTo>
                    <a:lnTo>
                      <a:pt x="1026" y="640"/>
                    </a:lnTo>
                    <a:lnTo>
                      <a:pt x="1028" y="641"/>
                    </a:lnTo>
                    <a:lnTo>
                      <a:pt x="1028" y="640"/>
                    </a:lnTo>
                    <a:lnTo>
                      <a:pt x="1029" y="640"/>
                    </a:lnTo>
                    <a:lnTo>
                      <a:pt x="1029" y="640"/>
                    </a:lnTo>
                    <a:lnTo>
                      <a:pt x="1031" y="640"/>
                    </a:lnTo>
                    <a:lnTo>
                      <a:pt x="1041" y="636"/>
                    </a:lnTo>
                    <a:lnTo>
                      <a:pt x="1041" y="636"/>
                    </a:lnTo>
                    <a:lnTo>
                      <a:pt x="1043" y="636"/>
                    </a:lnTo>
                    <a:lnTo>
                      <a:pt x="1043" y="636"/>
                    </a:lnTo>
                    <a:lnTo>
                      <a:pt x="1045" y="636"/>
                    </a:lnTo>
                    <a:lnTo>
                      <a:pt x="1045" y="636"/>
                    </a:lnTo>
                    <a:lnTo>
                      <a:pt x="1045" y="634"/>
                    </a:lnTo>
                    <a:lnTo>
                      <a:pt x="1045" y="632"/>
                    </a:lnTo>
                    <a:lnTo>
                      <a:pt x="1046" y="632"/>
                    </a:lnTo>
                    <a:lnTo>
                      <a:pt x="1050" y="632"/>
                    </a:lnTo>
                    <a:lnTo>
                      <a:pt x="1054" y="634"/>
                    </a:lnTo>
                    <a:lnTo>
                      <a:pt x="1058" y="634"/>
                    </a:lnTo>
                    <a:lnTo>
                      <a:pt x="1060" y="634"/>
                    </a:lnTo>
                    <a:lnTo>
                      <a:pt x="1062" y="632"/>
                    </a:lnTo>
                    <a:lnTo>
                      <a:pt x="1062" y="630"/>
                    </a:lnTo>
                    <a:lnTo>
                      <a:pt x="1060" y="628"/>
                    </a:lnTo>
                    <a:lnTo>
                      <a:pt x="1058" y="624"/>
                    </a:lnTo>
                    <a:lnTo>
                      <a:pt x="1058" y="624"/>
                    </a:lnTo>
                    <a:lnTo>
                      <a:pt x="1058" y="624"/>
                    </a:lnTo>
                    <a:lnTo>
                      <a:pt x="1060" y="622"/>
                    </a:lnTo>
                    <a:lnTo>
                      <a:pt x="1062" y="622"/>
                    </a:lnTo>
                    <a:lnTo>
                      <a:pt x="1064" y="624"/>
                    </a:lnTo>
                    <a:lnTo>
                      <a:pt x="1064" y="626"/>
                    </a:lnTo>
                    <a:lnTo>
                      <a:pt x="1064" y="626"/>
                    </a:lnTo>
                    <a:lnTo>
                      <a:pt x="1065" y="628"/>
                    </a:lnTo>
                    <a:lnTo>
                      <a:pt x="1065" y="628"/>
                    </a:lnTo>
                    <a:lnTo>
                      <a:pt x="1069" y="628"/>
                    </a:lnTo>
                    <a:lnTo>
                      <a:pt x="1069" y="630"/>
                    </a:lnTo>
                    <a:lnTo>
                      <a:pt x="1071" y="630"/>
                    </a:lnTo>
                    <a:lnTo>
                      <a:pt x="1071" y="634"/>
                    </a:lnTo>
                    <a:lnTo>
                      <a:pt x="1071" y="634"/>
                    </a:lnTo>
                    <a:lnTo>
                      <a:pt x="1073" y="636"/>
                    </a:lnTo>
                    <a:lnTo>
                      <a:pt x="1073" y="634"/>
                    </a:lnTo>
                    <a:lnTo>
                      <a:pt x="1073" y="632"/>
                    </a:lnTo>
                    <a:lnTo>
                      <a:pt x="1075" y="630"/>
                    </a:lnTo>
                    <a:lnTo>
                      <a:pt x="1075" y="630"/>
                    </a:lnTo>
                    <a:lnTo>
                      <a:pt x="1079" y="630"/>
                    </a:lnTo>
                    <a:lnTo>
                      <a:pt x="1079" y="630"/>
                    </a:lnTo>
                    <a:lnTo>
                      <a:pt x="1081" y="630"/>
                    </a:lnTo>
                    <a:lnTo>
                      <a:pt x="1081" y="630"/>
                    </a:lnTo>
                    <a:lnTo>
                      <a:pt x="1083" y="630"/>
                    </a:lnTo>
                    <a:lnTo>
                      <a:pt x="1084" y="630"/>
                    </a:lnTo>
                    <a:lnTo>
                      <a:pt x="1084" y="632"/>
                    </a:lnTo>
                    <a:lnTo>
                      <a:pt x="1083" y="634"/>
                    </a:lnTo>
                    <a:lnTo>
                      <a:pt x="1083" y="634"/>
                    </a:lnTo>
                    <a:lnTo>
                      <a:pt x="1083" y="636"/>
                    </a:lnTo>
                    <a:lnTo>
                      <a:pt x="1083" y="636"/>
                    </a:lnTo>
                    <a:lnTo>
                      <a:pt x="1083" y="636"/>
                    </a:lnTo>
                    <a:lnTo>
                      <a:pt x="1083" y="638"/>
                    </a:lnTo>
                    <a:lnTo>
                      <a:pt x="1084" y="640"/>
                    </a:lnTo>
                    <a:lnTo>
                      <a:pt x="1090" y="643"/>
                    </a:lnTo>
                    <a:lnTo>
                      <a:pt x="1090" y="645"/>
                    </a:lnTo>
                    <a:lnTo>
                      <a:pt x="1094" y="645"/>
                    </a:lnTo>
                    <a:lnTo>
                      <a:pt x="1094" y="647"/>
                    </a:lnTo>
                    <a:lnTo>
                      <a:pt x="1094" y="647"/>
                    </a:lnTo>
                    <a:lnTo>
                      <a:pt x="1096" y="649"/>
                    </a:lnTo>
                    <a:lnTo>
                      <a:pt x="1096" y="651"/>
                    </a:lnTo>
                    <a:lnTo>
                      <a:pt x="1098" y="653"/>
                    </a:lnTo>
                    <a:lnTo>
                      <a:pt x="1098" y="651"/>
                    </a:lnTo>
                    <a:lnTo>
                      <a:pt x="1100" y="651"/>
                    </a:lnTo>
                    <a:lnTo>
                      <a:pt x="1101" y="651"/>
                    </a:lnTo>
                    <a:lnTo>
                      <a:pt x="1101" y="653"/>
                    </a:lnTo>
                    <a:lnTo>
                      <a:pt x="1101" y="655"/>
                    </a:lnTo>
                    <a:lnTo>
                      <a:pt x="1101" y="655"/>
                    </a:lnTo>
                    <a:lnTo>
                      <a:pt x="1105" y="655"/>
                    </a:lnTo>
                    <a:lnTo>
                      <a:pt x="1107" y="657"/>
                    </a:lnTo>
                    <a:lnTo>
                      <a:pt x="1113" y="658"/>
                    </a:lnTo>
                    <a:lnTo>
                      <a:pt x="1115" y="658"/>
                    </a:lnTo>
                    <a:lnTo>
                      <a:pt x="1113" y="662"/>
                    </a:lnTo>
                    <a:lnTo>
                      <a:pt x="1111" y="662"/>
                    </a:lnTo>
                    <a:lnTo>
                      <a:pt x="1107" y="662"/>
                    </a:lnTo>
                    <a:lnTo>
                      <a:pt x="1105" y="664"/>
                    </a:lnTo>
                    <a:lnTo>
                      <a:pt x="1107" y="664"/>
                    </a:lnTo>
                    <a:lnTo>
                      <a:pt x="1111" y="670"/>
                    </a:lnTo>
                    <a:lnTo>
                      <a:pt x="1113" y="672"/>
                    </a:lnTo>
                    <a:lnTo>
                      <a:pt x="1115" y="672"/>
                    </a:lnTo>
                    <a:lnTo>
                      <a:pt x="1117" y="672"/>
                    </a:lnTo>
                    <a:lnTo>
                      <a:pt x="1122" y="672"/>
                    </a:lnTo>
                    <a:lnTo>
                      <a:pt x="1120" y="672"/>
                    </a:lnTo>
                    <a:lnTo>
                      <a:pt x="1119" y="674"/>
                    </a:lnTo>
                    <a:lnTo>
                      <a:pt x="1119" y="674"/>
                    </a:lnTo>
                    <a:lnTo>
                      <a:pt x="1128" y="679"/>
                    </a:lnTo>
                    <a:lnTo>
                      <a:pt x="1132" y="679"/>
                    </a:lnTo>
                    <a:lnTo>
                      <a:pt x="1136" y="679"/>
                    </a:lnTo>
                    <a:lnTo>
                      <a:pt x="1137" y="679"/>
                    </a:lnTo>
                    <a:lnTo>
                      <a:pt x="1141" y="679"/>
                    </a:lnTo>
                    <a:lnTo>
                      <a:pt x="1143" y="681"/>
                    </a:lnTo>
                    <a:lnTo>
                      <a:pt x="1147" y="683"/>
                    </a:lnTo>
                    <a:lnTo>
                      <a:pt x="1149" y="685"/>
                    </a:lnTo>
                    <a:lnTo>
                      <a:pt x="1151" y="689"/>
                    </a:lnTo>
                    <a:lnTo>
                      <a:pt x="1153" y="689"/>
                    </a:lnTo>
                    <a:lnTo>
                      <a:pt x="1160" y="693"/>
                    </a:lnTo>
                    <a:lnTo>
                      <a:pt x="1162" y="693"/>
                    </a:lnTo>
                    <a:lnTo>
                      <a:pt x="1177" y="695"/>
                    </a:lnTo>
                    <a:lnTo>
                      <a:pt x="1194" y="702"/>
                    </a:lnTo>
                    <a:lnTo>
                      <a:pt x="1196" y="702"/>
                    </a:lnTo>
                    <a:lnTo>
                      <a:pt x="1198" y="702"/>
                    </a:lnTo>
                    <a:lnTo>
                      <a:pt x="1198" y="700"/>
                    </a:lnTo>
                    <a:lnTo>
                      <a:pt x="1200" y="700"/>
                    </a:lnTo>
                    <a:lnTo>
                      <a:pt x="1200" y="698"/>
                    </a:lnTo>
                    <a:lnTo>
                      <a:pt x="1198" y="698"/>
                    </a:lnTo>
                    <a:lnTo>
                      <a:pt x="1198" y="696"/>
                    </a:lnTo>
                    <a:lnTo>
                      <a:pt x="1200" y="696"/>
                    </a:lnTo>
                    <a:lnTo>
                      <a:pt x="1200" y="695"/>
                    </a:lnTo>
                    <a:lnTo>
                      <a:pt x="1200" y="695"/>
                    </a:lnTo>
                    <a:lnTo>
                      <a:pt x="1200" y="693"/>
                    </a:lnTo>
                    <a:lnTo>
                      <a:pt x="1200" y="693"/>
                    </a:lnTo>
                    <a:lnTo>
                      <a:pt x="1196" y="691"/>
                    </a:lnTo>
                    <a:lnTo>
                      <a:pt x="1196" y="691"/>
                    </a:lnTo>
                    <a:lnTo>
                      <a:pt x="1194" y="689"/>
                    </a:lnTo>
                    <a:lnTo>
                      <a:pt x="1192" y="687"/>
                    </a:lnTo>
                    <a:lnTo>
                      <a:pt x="1191" y="685"/>
                    </a:lnTo>
                    <a:lnTo>
                      <a:pt x="1189" y="683"/>
                    </a:lnTo>
                    <a:lnTo>
                      <a:pt x="1187" y="683"/>
                    </a:lnTo>
                    <a:lnTo>
                      <a:pt x="1185" y="681"/>
                    </a:lnTo>
                    <a:lnTo>
                      <a:pt x="1175" y="676"/>
                    </a:lnTo>
                    <a:lnTo>
                      <a:pt x="1173" y="674"/>
                    </a:lnTo>
                    <a:lnTo>
                      <a:pt x="1173" y="672"/>
                    </a:lnTo>
                    <a:lnTo>
                      <a:pt x="1172" y="672"/>
                    </a:lnTo>
                    <a:lnTo>
                      <a:pt x="1168" y="670"/>
                    </a:lnTo>
                    <a:lnTo>
                      <a:pt x="1166" y="668"/>
                    </a:lnTo>
                    <a:lnTo>
                      <a:pt x="1156" y="658"/>
                    </a:lnTo>
                    <a:lnTo>
                      <a:pt x="1155" y="657"/>
                    </a:lnTo>
                    <a:lnTo>
                      <a:pt x="1156" y="655"/>
                    </a:lnTo>
                    <a:lnTo>
                      <a:pt x="1158" y="655"/>
                    </a:lnTo>
                    <a:lnTo>
                      <a:pt x="1162" y="657"/>
                    </a:lnTo>
                    <a:lnTo>
                      <a:pt x="1164" y="658"/>
                    </a:lnTo>
                    <a:lnTo>
                      <a:pt x="1170" y="662"/>
                    </a:lnTo>
                    <a:lnTo>
                      <a:pt x="1173" y="662"/>
                    </a:lnTo>
                    <a:lnTo>
                      <a:pt x="1173" y="660"/>
                    </a:lnTo>
                    <a:lnTo>
                      <a:pt x="1172" y="658"/>
                    </a:lnTo>
                    <a:lnTo>
                      <a:pt x="1170" y="655"/>
                    </a:lnTo>
                    <a:lnTo>
                      <a:pt x="1172" y="657"/>
                    </a:lnTo>
                    <a:lnTo>
                      <a:pt x="1179" y="664"/>
                    </a:lnTo>
                    <a:lnTo>
                      <a:pt x="1181" y="666"/>
                    </a:lnTo>
                    <a:lnTo>
                      <a:pt x="1181" y="666"/>
                    </a:lnTo>
                    <a:lnTo>
                      <a:pt x="1183" y="666"/>
                    </a:lnTo>
                    <a:lnTo>
                      <a:pt x="1185" y="666"/>
                    </a:lnTo>
                    <a:lnTo>
                      <a:pt x="1185" y="668"/>
                    </a:lnTo>
                    <a:lnTo>
                      <a:pt x="1189" y="670"/>
                    </a:lnTo>
                    <a:lnTo>
                      <a:pt x="1189" y="672"/>
                    </a:lnTo>
                    <a:lnTo>
                      <a:pt x="1191" y="672"/>
                    </a:lnTo>
                    <a:lnTo>
                      <a:pt x="1191" y="672"/>
                    </a:lnTo>
                    <a:lnTo>
                      <a:pt x="1191" y="668"/>
                    </a:lnTo>
                    <a:lnTo>
                      <a:pt x="1191" y="670"/>
                    </a:lnTo>
                    <a:lnTo>
                      <a:pt x="1192" y="670"/>
                    </a:lnTo>
                    <a:lnTo>
                      <a:pt x="1192" y="672"/>
                    </a:lnTo>
                    <a:lnTo>
                      <a:pt x="1194" y="674"/>
                    </a:lnTo>
                    <a:lnTo>
                      <a:pt x="1196" y="674"/>
                    </a:lnTo>
                    <a:lnTo>
                      <a:pt x="1196" y="674"/>
                    </a:lnTo>
                    <a:lnTo>
                      <a:pt x="1198" y="674"/>
                    </a:lnTo>
                    <a:lnTo>
                      <a:pt x="1196" y="672"/>
                    </a:lnTo>
                    <a:lnTo>
                      <a:pt x="1198" y="672"/>
                    </a:lnTo>
                    <a:lnTo>
                      <a:pt x="1202" y="676"/>
                    </a:lnTo>
                    <a:lnTo>
                      <a:pt x="1204" y="677"/>
                    </a:lnTo>
                    <a:lnTo>
                      <a:pt x="1204" y="676"/>
                    </a:lnTo>
                    <a:lnTo>
                      <a:pt x="1204" y="676"/>
                    </a:lnTo>
                    <a:lnTo>
                      <a:pt x="1204" y="676"/>
                    </a:lnTo>
                    <a:lnTo>
                      <a:pt x="1206" y="676"/>
                    </a:lnTo>
                    <a:lnTo>
                      <a:pt x="1208" y="677"/>
                    </a:lnTo>
                    <a:lnTo>
                      <a:pt x="1209" y="679"/>
                    </a:lnTo>
                    <a:lnTo>
                      <a:pt x="1213" y="681"/>
                    </a:lnTo>
                    <a:lnTo>
                      <a:pt x="1215" y="683"/>
                    </a:lnTo>
                    <a:lnTo>
                      <a:pt x="1215" y="683"/>
                    </a:lnTo>
                    <a:lnTo>
                      <a:pt x="1215" y="681"/>
                    </a:lnTo>
                    <a:lnTo>
                      <a:pt x="1213" y="677"/>
                    </a:lnTo>
                    <a:lnTo>
                      <a:pt x="1215" y="676"/>
                    </a:lnTo>
                    <a:lnTo>
                      <a:pt x="1217" y="676"/>
                    </a:lnTo>
                    <a:lnTo>
                      <a:pt x="1219" y="677"/>
                    </a:lnTo>
                    <a:lnTo>
                      <a:pt x="1221" y="677"/>
                    </a:lnTo>
                    <a:lnTo>
                      <a:pt x="1221" y="676"/>
                    </a:lnTo>
                    <a:lnTo>
                      <a:pt x="1221" y="674"/>
                    </a:lnTo>
                    <a:lnTo>
                      <a:pt x="1217" y="670"/>
                    </a:lnTo>
                    <a:lnTo>
                      <a:pt x="1217" y="668"/>
                    </a:lnTo>
                    <a:lnTo>
                      <a:pt x="1215" y="668"/>
                    </a:lnTo>
                    <a:lnTo>
                      <a:pt x="1217" y="664"/>
                    </a:lnTo>
                    <a:lnTo>
                      <a:pt x="1215" y="662"/>
                    </a:lnTo>
                    <a:lnTo>
                      <a:pt x="1215" y="660"/>
                    </a:lnTo>
                    <a:lnTo>
                      <a:pt x="1215" y="658"/>
                    </a:lnTo>
                    <a:lnTo>
                      <a:pt x="1215" y="657"/>
                    </a:lnTo>
                    <a:lnTo>
                      <a:pt x="1213" y="655"/>
                    </a:lnTo>
                    <a:lnTo>
                      <a:pt x="1217" y="657"/>
                    </a:lnTo>
                    <a:lnTo>
                      <a:pt x="1217" y="658"/>
                    </a:lnTo>
                    <a:lnTo>
                      <a:pt x="1219" y="660"/>
                    </a:lnTo>
                    <a:lnTo>
                      <a:pt x="1221" y="664"/>
                    </a:lnTo>
                    <a:lnTo>
                      <a:pt x="1221" y="666"/>
                    </a:lnTo>
                    <a:lnTo>
                      <a:pt x="1223" y="668"/>
                    </a:lnTo>
                    <a:lnTo>
                      <a:pt x="1225" y="666"/>
                    </a:lnTo>
                    <a:lnTo>
                      <a:pt x="1225" y="658"/>
                    </a:lnTo>
                    <a:lnTo>
                      <a:pt x="1227" y="655"/>
                    </a:lnTo>
                    <a:lnTo>
                      <a:pt x="1223" y="651"/>
                    </a:lnTo>
                    <a:lnTo>
                      <a:pt x="1223" y="651"/>
                    </a:lnTo>
                    <a:lnTo>
                      <a:pt x="1219" y="649"/>
                    </a:lnTo>
                    <a:lnTo>
                      <a:pt x="1221" y="649"/>
                    </a:lnTo>
                    <a:lnTo>
                      <a:pt x="1221" y="647"/>
                    </a:lnTo>
                    <a:lnTo>
                      <a:pt x="1221" y="647"/>
                    </a:lnTo>
                    <a:lnTo>
                      <a:pt x="1221" y="647"/>
                    </a:lnTo>
                    <a:lnTo>
                      <a:pt x="1219" y="647"/>
                    </a:lnTo>
                    <a:lnTo>
                      <a:pt x="1217" y="647"/>
                    </a:lnTo>
                    <a:lnTo>
                      <a:pt x="1215" y="647"/>
                    </a:lnTo>
                    <a:lnTo>
                      <a:pt x="1213" y="647"/>
                    </a:lnTo>
                    <a:lnTo>
                      <a:pt x="1213" y="643"/>
                    </a:lnTo>
                    <a:lnTo>
                      <a:pt x="1211" y="641"/>
                    </a:lnTo>
                    <a:lnTo>
                      <a:pt x="1208" y="638"/>
                    </a:lnTo>
                    <a:lnTo>
                      <a:pt x="1211" y="638"/>
                    </a:lnTo>
                    <a:lnTo>
                      <a:pt x="1215" y="638"/>
                    </a:lnTo>
                    <a:lnTo>
                      <a:pt x="1215" y="636"/>
                    </a:lnTo>
                    <a:lnTo>
                      <a:pt x="1215" y="634"/>
                    </a:lnTo>
                    <a:lnTo>
                      <a:pt x="1213" y="632"/>
                    </a:lnTo>
                    <a:lnTo>
                      <a:pt x="1211" y="632"/>
                    </a:lnTo>
                    <a:lnTo>
                      <a:pt x="1208" y="632"/>
                    </a:lnTo>
                    <a:lnTo>
                      <a:pt x="1209" y="632"/>
                    </a:lnTo>
                    <a:lnTo>
                      <a:pt x="1211" y="630"/>
                    </a:lnTo>
                    <a:lnTo>
                      <a:pt x="1211" y="628"/>
                    </a:lnTo>
                    <a:lnTo>
                      <a:pt x="1211" y="628"/>
                    </a:lnTo>
                    <a:lnTo>
                      <a:pt x="1209" y="626"/>
                    </a:lnTo>
                    <a:lnTo>
                      <a:pt x="1209" y="626"/>
                    </a:lnTo>
                    <a:lnTo>
                      <a:pt x="1208" y="626"/>
                    </a:lnTo>
                    <a:lnTo>
                      <a:pt x="1206" y="624"/>
                    </a:lnTo>
                    <a:lnTo>
                      <a:pt x="1206" y="624"/>
                    </a:lnTo>
                    <a:lnTo>
                      <a:pt x="1206" y="622"/>
                    </a:lnTo>
                    <a:lnTo>
                      <a:pt x="1204" y="622"/>
                    </a:lnTo>
                    <a:lnTo>
                      <a:pt x="1202" y="621"/>
                    </a:lnTo>
                    <a:lnTo>
                      <a:pt x="1200" y="622"/>
                    </a:lnTo>
                    <a:lnTo>
                      <a:pt x="1198" y="624"/>
                    </a:lnTo>
                    <a:lnTo>
                      <a:pt x="1198" y="626"/>
                    </a:lnTo>
                    <a:lnTo>
                      <a:pt x="1196" y="626"/>
                    </a:lnTo>
                    <a:lnTo>
                      <a:pt x="1196" y="624"/>
                    </a:lnTo>
                    <a:lnTo>
                      <a:pt x="1196" y="624"/>
                    </a:lnTo>
                    <a:lnTo>
                      <a:pt x="1196" y="624"/>
                    </a:lnTo>
                    <a:lnTo>
                      <a:pt x="1196" y="622"/>
                    </a:lnTo>
                    <a:lnTo>
                      <a:pt x="1198" y="622"/>
                    </a:lnTo>
                    <a:lnTo>
                      <a:pt x="1196" y="622"/>
                    </a:lnTo>
                    <a:lnTo>
                      <a:pt x="1196" y="622"/>
                    </a:lnTo>
                    <a:lnTo>
                      <a:pt x="1196" y="621"/>
                    </a:lnTo>
                    <a:lnTo>
                      <a:pt x="1196" y="621"/>
                    </a:lnTo>
                    <a:lnTo>
                      <a:pt x="1194" y="621"/>
                    </a:lnTo>
                    <a:lnTo>
                      <a:pt x="1194" y="619"/>
                    </a:lnTo>
                    <a:lnTo>
                      <a:pt x="1192" y="619"/>
                    </a:lnTo>
                    <a:lnTo>
                      <a:pt x="1191" y="619"/>
                    </a:lnTo>
                    <a:lnTo>
                      <a:pt x="1191" y="619"/>
                    </a:lnTo>
                    <a:lnTo>
                      <a:pt x="1191" y="621"/>
                    </a:lnTo>
                    <a:lnTo>
                      <a:pt x="1191" y="622"/>
                    </a:lnTo>
                    <a:lnTo>
                      <a:pt x="1189" y="622"/>
                    </a:lnTo>
                    <a:lnTo>
                      <a:pt x="1189" y="619"/>
                    </a:lnTo>
                    <a:lnTo>
                      <a:pt x="1187" y="615"/>
                    </a:lnTo>
                    <a:lnTo>
                      <a:pt x="1187" y="615"/>
                    </a:lnTo>
                    <a:lnTo>
                      <a:pt x="1187" y="615"/>
                    </a:lnTo>
                    <a:lnTo>
                      <a:pt x="1187" y="615"/>
                    </a:lnTo>
                    <a:lnTo>
                      <a:pt x="1185" y="615"/>
                    </a:lnTo>
                    <a:lnTo>
                      <a:pt x="1185" y="615"/>
                    </a:lnTo>
                    <a:lnTo>
                      <a:pt x="1183" y="609"/>
                    </a:lnTo>
                    <a:lnTo>
                      <a:pt x="1181" y="607"/>
                    </a:lnTo>
                    <a:lnTo>
                      <a:pt x="1179" y="605"/>
                    </a:lnTo>
                    <a:lnTo>
                      <a:pt x="1181" y="603"/>
                    </a:lnTo>
                    <a:lnTo>
                      <a:pt x="1183" y="603"/>
                    </a:lnTo>
                    <a:lnTo>
                      <a:pt x="1181" y="602"/>
                    </a:lnTo>
                    <a:lnTo>
                      <a:pt x="1179" y="600"/>
                    </a:lnTo>
                    <a:lnTo>
                      <a:pt x="1177" y="598"/>
                    </a:lnTo>
                    <a:lnTo>
                      <a:pt x="1173" y="596"/>
                    </a:lnTo>
                    <a:lnTo>
                      <a:pt x="1173" y="598"/>
                    </a:lnTo>
                    <a:lnTo>
                      <a:pt x="1172" y="598"/>
                    </a:lnTo>
                    <a:lnTo>
                      <a:pt x="1170" y="600"/>
                    </a:lnTo>
                    <a:lnTo>
                      <a:pt x="1170" y="598"/>
                    </a:lnTo>
                    <a:lnTo>
                      <a:pt x="1170" y="598"/>
                    </a:lnTo>
                    <a:lnTo>
                      <a:pt x="1170" y="596"/>
                    </a:lnTo>
                    <a:lnTo>
                      <a:pt x="1170" y="594"/>
                    </a:lnTo>
                    <a:lnTo>
                      <a:pt x="1170" y="592"/>
                    </a:lnTo>
                    <a:lnTo>
                      <a:pt x="1170" y="592"/>
                    </a:lnTo>
                    <a:lnTo>
                      <a:pt x="1170" y="590"/>
                    </a:lnTo>
                    <a:lnTo>
                      <a:pt x="1168" y="590"/>
                    </a:lnTo>
                    <a:lnTo>
                      <a:pt x="1166" y="590"/>
                    </a:lnTo>
                    <a:lnTo>
                      <a:pt x="1166" y="588"/>
                    </a:lnTo>
                    <a:lnTo>
                      <a:pt x="1166" y="586"/>
                    </a:lnTo>
                    <a:lnTo>
                      <a:pt x="1164" y="583"/>
                    </a:lnTo>
                    <a:lnTo>
                      <a:pt x="1164" y="581"/>
                    </a:lnTo>
                    <a:lnTo>
                      <a:pt x="1162" y="579"/>
                    </a:lnTo>
                    <a:lnTo>
                      <a:pt x="1160" y="577"/>
                    </a:lnTo>
                    <a:lnTo>
                      <a:pt x="1156" y="577"/>
                    </a:lnTo>
                    <a:lnTo>
                      <a:pt x="1160" y="575"/>
                    </a:lnTo>
                    <a:lnTo>
                      <a:pt x="1162" y="575"/>
                    </a:lnTo>
                    <a:lnTo>
                      <a:pt x="1164" y="577"/>
                    </a:lnTo>
                    <a:lnTo>
                      <a:pt x="1170" y="583"/>
                    </a:lnTo>
                    <a:lnTo>
                      <a:pt x="1172" y="585"/>
                    </a:lnTo>
                    <a:lnTo>
                      <a:pt x="1175" y="586"/>
                    </a:lnTo>
                    <a:lnTo>
                      <a:pt x="1179" y="586"/>
                    </a:lnTo>
                    <a:lnTo>
                      <a:pt x="1181" y="585"/>
                    </a:lnTo>
                    <a:lnTo>
                      <a:pt x="1181" y="583"/>
                    </a:lnTo>
                    <a:lnTo>
                      <a:pt x="1179" y="579"/>
                    </a:lnTo>
                    <a:lnTo>
                      <a:pt x="1175" y="575"/>
                    </a:lnTo>
                    <a:lnTo>
                      <a:pt x="1172" y="573"/>
                    </a:lnTo>
                    <a:lnTo>
                      <a:pt x="1172" y="569"/>
                    </a:lnTo>
                    <a:lnTo>
                      <a:pt x="1172" y="567"/>
                    </a:lnTo>
                    <a:lnTo>
                      <a:pt x="1177" y="573"/>
                    </a:lnTo>
                    <a:lnTo>
                      <a:pt x="1179" y="573"/>
                    </a:lnTo>
                    <a:lnTo>
                      <a:pt x="1181" y="571"/>
                    </a:lnTo>
                    <a:lnTo>
                      <a:pt x="1181" y="569"/>
                    </a:lnTo>
                    <a:lnTo>
                      <a:pt x="1181" y="567"/>
                    </a:lnTo>
                    <a:lnTo>
                      <a:pt x="1179" y="566"/>
                    </a:lnTo>
                    <a:lnTo>
                      <a:pt x="1181" y="566"/>
                    </a:lnTo>
                    <a:lnTo>
                      <a:pt x="1183" y="566"/>
                    </a:lnTo>
                    <a:lnTo>
                      <a:pt x="1185" y="566"/>
                    </a:lnTo>
                    <a:lnTo>
                      <a:pt x="1185" y="564"/>
                    </a:lnTo>
                    <a:lnTo>
                      <a:pt x="1187" y="564"/>
                    </a:lnTo>
                    <a:lnTo>
                      <a:pt x="1189" y="567"/>
                    </a:lnTo>
                    <a:lnTo>
                      <a:pt x="1191" y="571"/>
                    </a:lnTo>
                    <a:lnTo>
                      <a:pt x="1194" y="575"/>
                    </a:lnTo>
                    <a:lnTo>
                      <a:pt x="1196" y="577"/>
                    </a:lnTo>
                    <a:lnTo>
                      <a:pt x="1200" y="579"/>
                    </a:lnTo>
                    <a:lnTo>
                      <a:pt x="1202" y="579"/>
                    </a:lnTo>
                    <a:lnTo>
                      <a:pt x="1206" y="577"/>
                    </a:lnTo>
                    <a:lnTo>
                      <a:pt x="1206" y="577"/>
                    </a:lnTo>
                    <a:lnTo>
                      <a:pt x="1204" y="581"/>
                    </a:lnTo>
                    <a:lnTo>
                      <a:pt x="1202" y="583"/>
                    </a:lnTo>
                    <a:lnTo>
                      <a:pt x="1204" y="585"/>
                    </a:lnTo>
                    <a:lnTo>
                      <a:pt x="1206" y="585"/>
                    </a:lnTo>
                    <a:lnTo>
                      <a:pt x="1208" y="585"/>
                    </a:lnTo>
                    <a:lnTo>
                      <a:pt x="1209" y="585"/>
                    </a:lnTo>
                    <a:lnTo>
                      <a:pt x="1211" y="583"/>
                    </a:lnTo>
                    <a:lnTo>
                      <a:pt x="1213" y="583"/>
                    </a:lnTo>
                    <a:lnTo>
                      <a:pt x="1215" y="581"/>
                    </a:lnTo>
                    <a:lnTo>
                      <a:pt x="1217" y="581"/>
                    </a:lnTo>
                    <a:lnTo>
                      <a:pt x="1219" y="579"/>
                    </a:lnTo>
                    <a:lnTo>
                      <a:pt x="1221" y="575"/>
                    </a:lnTo>
                    <a:lnTo>
                      <a:pt x="1223" y="573"/>
                    </a:lnTo>
                    <a:lnTo>
                      <a:pt x="1225" y="573"/>
                    </a:lnTo>
                    <a:lnTo>
                      <a:pt x="1223" y="575"/>
                    </a:lnTo>
                    <a:lnTo>
                      <a:pt x="1221" y="581"/>
                    </a:lnTo>
                    <a:lnTo>
                      <a:pt x="1219" y="583"/>
                    </a:lnTo>
                    <a:lnTo>
                      <a:pt x="1213" y="586"/>
                    </a:lnTo>
                    <a:lnTo>
                      <a:pt x="1211" y="590"/>
                    </a:lnTo>
                    <a:lnTo>
                      <a:pt x="1211" y="592"/>
                    </a:lnTo>
                    <a:lnTo>
                      <a:pt x="1211" y="596"/>
                    </a:lnTo>
                    <a:lnTo>
                      <a:pt x="1217" y="605"/>
                    </a:lnTo>
                    <a:lnTo>
                      <a:pt x="1219" y="609"/>
                    </a:lnTo>
                    <a:lnTo>
                      <a:pt x="1221" y="611"/>
                    </a:lnTo>
                    <a:lnTo>
                      <a:pt x="1225" y="613"/>
                    </a:lnTo>
                    <a:lnTo>
                      <a:pt x="1225" y="609"/>
                    </a:lnTo>
                    <a:lnTo>
                      <a:pt x="1227" y="607"/>
                    </a:lnTo>
                    <a:lnTo>
                      <a:pt x="1228" y="605"/>
                    </a:lnTo>
                    <a:lnTo>
                      <a:pt x="1227" y="607"/>
                    </a:lnTo>
                    <a:lnTo>
                      <a:pt x="1227" y="611"/>
                    </a:lnTo>
                    <a:lnTo>
                      <a:pt x="1228" y="613"/>
                    </a:lnTo>
                    <a:lnTo>
                      <a:pt x="1230" y="615"/>
                    </a:lnTo>
                    <a:lnTo>
                      <a:pt x="1232" y="613"/>
                    </a:lnTo>
                    <a:lnTo>
                      <a:pt x="1234" y="615"/>
                    </a:lnTo>
                    <a:lnTo>
                      <a:pt x="1240" y="621"/>
                    </a:lnTo>
                    <a:lnTo>
                      <a:pt x="1242" y="617"/>
                    </a:lnTo>
                    <a:lnTo>
                      <a:pt x="1242" y="613"/>
                    </a:lnTo>
                    <a:lnTo>
                      <a:pt x="1242" y="609"/>
                    </a:lnTo>
                    <a:lnTo>
                      <a:pt x="1244" y="600"/>
                    </a:lnTo>
                    <a:lnTo>
                      <a:pt x="1244" y="598"/>
                    </a:lnTo>
                    <a:lnTo>
                      <a:pt x="1242" y="598"/>
                    </a:lnTo>
                    <a:lnTo>
                      <a:pt x="1242" y="596"/>
                    </a:lnTo>
                    <a:lnTo>
                      <a:pt x="1240" y="596"/>
                    </a:lnTo>
                    <a:lnTo>
                      <a:pt x="1238" y="596"/>
                    </a:lnTo>
                    <a:lnTo>
                      <a:pt x="1240" y="594"/>
                    </a:lnTo>
                    <a:lnTo>
                      <a:pt x="1242" y="594"/>
                    </a:lnTo>
                    <a:lnTo>
                      <a:pt x="1242" y="592"/>
                    </a:lnTo>
                    <a:lnTo>
                      <a:pt x="1242" y="588"/>
                    </a:lnTo>
                    <a:lnTo>
                      <a:pt x="1244" y="592"/>
                    </a:lnTo>
                    <a:lnTo>
                      <a:pt x="1246" y="594"/>
                    </a:lnTo>
                    <a:lnTo>
                      <a:pt x="1246" y="596"/>
                    </a:lnTo>
                    <a:lnTo>
                      <a:pt x="1247" y="596"/>
                    </a:lnTo>
                    <a:lnTo>
                      <a:pt x="1251" y="596"/>
                    </a:lnTo>
                    <a:lnTo>
                      <a:pt x="1253" y="596"/>
                    </a:lnTo>
                    <a:lnTo>
                      <a:pt x="1255" y="596"/>
                    </a:lnTo>
                    <a:lnTo>
                      <a:pt x="1259" y="590"/>
                    </a:lnTo>
                    <a:lnTo>
                      <a:pt x="1259" y="588"/>
                    </a:lnTo>
                    <a:lnTo>
                      <a:pt x="1257" y="586"/>
                    </a:lnTo>
                    <a:lnTo>
                      <a:pt x="1257" y="585"/>
                    </a:lnTo>
                    <a:lnTo>
                      <a:pt x="1255" y="583"/>
                    </a:lnTo>
                    <a:lnTo>
                      <a:pt x="1257" y="583"/>
                    </a:lnTo>
                    <a:lnTo>
                      <a:pt x="1263" y="583"/>
                    </a:lnTo>
                    <a:lnTo>
                      <a:pt x="1264" y="583"/>
                    </a:lnTo>
                    <a:lnTo>
                      <a:pt x="1263" y="581"/>
                    </a:lnTo>
                    <a:lnTo>
                      <a:pt x="1259" y="577"/>
                    </a:lnTo>
                    <a:lnTo>
                      <a:pt x="1257" y="577"/>
                    </a:lnTo>
                    <a:lnTo>
                      <a:pt x="1257" y="575"/>
                    </a:lnTo>
                    <a:lnTo>
                      <a:pt x="1257" y="573"/>
                    </a:lnTo>
                    <a:lnTo>
                      <a:pt x="1257" y="571"/>
                    </a:lnTo>
                    <a:lnTo>
                      <a:pt x="1255" y="569"/>
                    </a:lnTo>
                    <a:lnTo>
                      <a:pt x="1259" y="569"/>
                    </a:lnTo>
                    <a:lnTo>
                      <a:pt x="1263" y="571"/>
                    </a:lnTo>
                    <a:lnTo>
                      <a:pt x="1264" y="573"/>
                    </a:lnTo>
                    <a:lnTo>
                      <a:pt x="1268" y="571"/>
                    </a:lnTo>
                    <a:lnTo>
                      <a:pt x="1272" y="569"/>
                    </a:lnTo>
                    <a:lnTo>
                      <a:pt x="1270" y="567"/>
                    </a:lnTo>
                    <a:lnTo>
                      <a:pt x="1263" y="562"/>
                    </a:lnTo>
                    <a:lnTo>
                      <a:pt x="1266" y="562"/>
                    </a:lnTo>
                    <a:lnTo>
                      <a:pt x="1270" y="564"/>
                    </a:lnTo>
                    <a:close/>
                    <a:moveTo>
                      <a:pt x="950" y="909"/>
                    </a:moveTo>
                    <a:lnTo>
                      <a:pt x="956" y="911"/>
                    </a:lnTo>
                    <a:lnTo>
                      <a:pt x="959" y="911"/>
                    </a:lnTo>
                    <a:lnTo>
                      <a:pt x="961" y="913"/>
                    </a:lnTo>
                    <a:lnTo>
                      <a:pt x="965" y="911"/>
                    </a:lnTo>
                    <a:lnTo>
                      <a:pt x="965" y="909"/>
                    </a:lnTo>
                    <a:lnTo>
                      <a:pt x="961" y="903"/>
                    </a:lnTo>
                    <a:lnTo>
                      <a:pt x="956" y="901"/>
                    </a:lnTo>
                    <a:lnTo>
                      <a:pt x="948" y="901"/>
                    </a:lnTo>
                    <a:lnTo>
                      <a:pt x="944" y="905"/>
                    </a:lnTo>
                    <a:lnTo>
                      <a:pt x="946" y="907"/>
                    </a:lnTo>
                    <a:lnTo>
                      <a:pt x="950" y="909"/>
                    </a:lnTo>
                    <a:close/>
                    <a:moveTo>
                      <a:pt x="918" y="695"/>
                    </a:moveTo>
                    <a:lnTo>
                      <a:pt x="920" y="695"/>
                    </a:lnTo>
                    <a:lnTo>
                      <a:pt x="921" y="695"/>
                    </a:lnTo>
                    <a:lnTo>
                      <a:pt x="923" y="693"/>
                    </a:lnTo>
                    <a:lnTo>
                      <a:pt x="925" y="693"/>
                    </a:lnTo>
                    <a:lnTo>
                      <a:pt x="925" y="693"/>
                    </a:lnTo>
                    <a:lnTo>
                      <a:pt x="927" y="693"/>
                    </a:lnTo>
                    <a:lnTo>
                      <a:pt x="927" y="693"/>
                    </a:lnTo>
                    <a:lnTo>
                      <a:pt x="929" y="693"/>
                    </a:lnTo>
                    <a:lnTo>
                      <a:pt x="933" y="691"/>
                    </a:lnTo>
                    <a:lnTo>
                      <a:pt x="938" y="687"/>
                    </a:lnTo>
                    <a:lnTo>
                      <a:pt x="942" y="683"/>
                    </a:lnTo>
                    <a:lnTo>
                      <a:pt x="944" y="679"/>
                    </a:lnTo>
                    <a:lnTo>
                      <a:pt x="944" y="676"/>
                    </a:lnTo>
                    <a:lnTo>
                      <a:pt x="938" y="676"/>
                    </a:lnTo>
                    <a:lnTo>
                      <a:pt x="929" y="677"/>
                    </a:lnTo>
                    <a:lnTo>
                      <a:pt x="925" y="677"/>
                    </a:lnTo>
                    <a:lnTo>
                      <a:pt x="923" y="677"/>
                    </a:lnTo>
                    <a:lnTo>
                      <a:pt x="921" y="677"/>
                    </a:lnTo>
                    <a:lnTo>
                      <a:pt x="916" y="687"/>
                    </a:lnTo>
                    <a:lnTo>
                      <a:pt x="914" y="689"/>
                    </a:lnTo>
                    <a:lnTo>
                      <a:pt x="914" y="689"/>
                    </a:lnTo>
                    <a:lnTo>
                      <a:pt x="916" y="693"/>
                    </a:lnTo>
                    <a:lnTo>
                      <a:pt x="918" y="693"/>
                    </a:lnTo>
                    <a:lnTo>
                      <a:pt x="918" y="695"/>
                    </a:lnTo>
                    <a:lnTo>
                      <a:pt x="918" y="695"/>
                    </a:lnTo>
                    <a:close/>
                    <a:moveTo>
                      <a:pt x="984" y="827"/>
                    </a:moveTo>
                    <a:lnTo>
                      <a:pt x="984" y="829"/>
                    </a:lnTo>
                    <a:lnTo>
                      <a:pt x="984" y="829"/>
                    </a:lnTo>
                    <a:lnTo>
                      <a:pt x="984" y="829"/>
                    </a:lnTo>
                    <a:lnTo>
                      <a:pt x="984" y="827"/>
                    </a:lnTo>
                    <a:lnTo>
                      <a:pt x="984" y="827"/>
                    </a:lnTo>
                    <a:lnTo>
                      <a:pt x="984" y="827"/>
                    </a:lnTo>
                    <a:lnTo>
                      <a:pt x="984" y="827"/>
                    </a:lnTo>
                    <a:close/>
                    <a:moveTo>
                      <a:pt x="980" y="810"/>
                    </a:moveTo>
                    <a:lnTo>
                      <a:pt x="980" y="812"/>
                    </a:lnTo>
                    <a:lnTo>
                      <a:pt x="980" y="810"/>
                    </a:lnTo>
                    <a:lnTo>
                      <a:pt x="982" y="810"/>
                    </a:lnTo>
                    <a:lnTo>
                      <a:pt x="980" y="808"/>
                    </a:lnTo>
                    <a:lnTo>
                      <a:pt x="980" y="810"/>
                    </a:lnTo>
                    <a:lnTo>
                      <a:pt x="980" y="810"/>
                    </a:lnTo>
                    <a:close/>
                    <a:moveTo>
                      <a:pt x="973" y="759"/>
                    </a:moveTo>
                    <a:lnTo>
                      <a:pt x="973" y="759"/>
                    </a:lnTo>
                    <a:lnTo>
                      <a:pt x="974" y="757"/>
                    </a:lnTo>
                    <a:lnTo>
                      <a:pt x="973" y="757"/>
                    </a:lnTo>
                    <a:lnTo>
                      <a:pt x="973" y="759"/>
                    </a:lnTo>
                    <a:lnTo>
                      <a:pt x="973" y="759"/>
                    </a:lnTo>
                    <a:lnTo>
                      <a:pt x="971" y="759"/>
                    </a:lnTo>
                    <a:lnTo>
                      <a:pt x="973" y="759"/>
                    </a:lnTo>
                    <a:lnTo>
                      <a:pt x="973" y="759"/>
                    </a:lnTo>
                    <a:close/>
                    <a:moveTo>
                      <a:pt x="978" y="708"/>
                    </a:moveTo>
                    <a:lnTo>
                      <a:pt x="980" y="708"/>
                    </a:lnTo>
                    <a:lnTo>
                      <a:pt x="982" y="708"/>
                    </a:lnTo>
                    <a:lnTo>
                      <a:pt x="986" y="700"/>
                    </a:lnTo>
                    <a:lnTo>
                      <a:pt x="988" y="696"/>
                    </a:lnTo>
                    <a:lnTo>
                      <a:pt x="988" y="693"/>
                    </a:lnTo>
                    <a:lnTo>
                      <a:pt x="986" y="689"/>
                    </a:lnTo>
                    <a:lnTo>
                      <a:pt x="978" y="689"/>
                    </a:lnTo>
                    <a:lnTo>
                      <a:pt x="973" y="695"/>
                    </a:lnTo>
                    <a:lnTo>
                      <a:pt x="973" y="700"/>
                    </a:lnTo>
                    <a:lnTo>
                      <a:pt x="974" y="706"/>
                    </a:lnTo>
                    <a:lnTo>
                      <a:pt x="978" y="708"/>
                    </a:lnTo>
                    <a:close/>
                    <a:moveTo>
                      <a:pt x="980" y="837"/>
                    </a:moveTo>
                    <a:lnTo>
                      <a:pt x="982" y="835"/>
                    </a:lnTo>
                    <a:lnTo>
                      <a:pt x="984" y="833"/>
                    </a:lnTo>
                    <a:lnTo>
                      <a:pt x="982" y="835"/>
                    </a:lnTo>
                    <a:lnTo>
                      <a:pt x="978" y="835"/>
                    </a:lnTo>
                    <a:lnTo>
                      <a:pt x="976" y="837"/>
                    </a:lnTo>
                    <a:lnTo>
                      <a:pt x="974" y="839"/>
                    </a:lnTo>
                    <a:lnTo>
                      <a:pt x="978" y="839"/>
                    </a:lnTo>
                    <a:lnTo>
                      <a:pt x="980" y="837"/>
                    </a:lnTo>
                    <a:close/>
                    <a:moveTo>
                      <a:pt x="976" y="755"/>
                    </a:moveTo>
                    <a:lnTo>
                      <a:pt x="976" y="755"/>
                    </a:lnTo>
                    <a:lnTo>
                      <a:pt x="978" y="753"/>
                    </a:lnTo>
                    <a:lnTo>
                      <a:pt x="976" y="753"/>
                    </a:lnTo>
                    <a:lnTo>
                      <a:pt x="976" y="753"/>
                    </a:lnTo>
                    <a:lnTo>
                      <a:pt x="974" y="755"/>
                    </a:lnTo>
                    <a:lnTo>
                      <a:pt x="974" y="757"/>
                    </a:lnTo>
                    <a:lnTo>
                      <a:pt x="974" y="755"/>
                    </a:lnTo>
                    <a:lnTo>
                      <a:pt x="976" y="755"/>
                    </a:lnTo>
                    <a:close/>
                    <a:moveTo>
                      <a:pt x="978" y="827"/>
                    </a:moveTo>
                    <a:lnTo>
                      <a:pt x="978" y="827"/>
                    </a:lnTo>
                    <a:lnTo>
                      <a:pt x="978" y="825"/>
                    </a:lnTo>
                    <a:lnTo>
                      <a:pt x="978" y="825"/>
                    </a:lnTo>
                    <a:lnTo>
                      <a:pt x="978" y="827"/>
                    </a:lnTo>
                    <a:close/>
                    <a:moveTo>
                      <a:pt x="984" y="484"/>
                    </a:moveTo>
                    <a:lnTo>
                      <a:pt x="982" y="484"/>
                    </a:lnTo>
                    <a:lnTo>
                      <a:pt x="978" y="484"/>
                    </a:lnTo>
                    <a:lnTo>
                      <a:pt x="976" y="484"/>
                    </a:lnTo>
                    <a:lnTo>
                      <a:pt x="974" y="484"/>
                    </a:lnTo>
                    <a:lnTo>
                      <a:pt x="974" y="484"/>
                    </a:lnTo>
                    <a:lnTo>
                      <a:pt x="973" y="484"/>
                    </a:lnTo>
                    <a:lnTo>
                      <a:pt x="971" y="484"/>
                    </a:lnTo>
                    <a:lnTo>
                      <a:pt x="969" y="484"/>
                    </a:lnTo>
                    <a:lnTo>
                      <a:pt x="967" y="484"/>
                    </a:lnTo>
                    <a:lnTo>
                      <a:pt x="965" y="486"/>
                    </a:lnTo>
                    <a:lnTo>
                      <a:pt x="963" y="486"/>
                    </a:lnTo>
                    <a:lnTo>
                      <a:pt x="965" y="486"/>
                    </a:lnTo>
                    <a:lnTo>
                      <a:pt x="971" y="488"/>
                    </a:lnTo>
                    <a:lnTo>
                      <a:pt x="973" y="488"/>
                    </a:lnTo>
                    <a:lnTo>
                      <a:pt x="974" y="488"/>
                    </a:lnTo>
                    <a:lnTo>
                      <a:pt x="976" y="490"/>
                    </a:lnTo>
                    <a:lnTo>
                      <a:pt x="976" y="490"/>
                    </a:lnTo>
                    <a:lnTo>
                      <a:pt x="976" y="488"/>
                    </a:lnTo>
                    <a:lnTo>
                      <a:pt x="978" y="488"/>
                    </a:lnTo>
                    <a:lnTo>
                      <a:pt x="982" y="488"/>
                    </a:lnTo>
                    <a:lnTo>
                      <a:pt x="984" y="488"/>
                    </a:lnTo>
                    <a:lnTo>
                      <a:pt x="986" y="486"/>
                    </a:lnTo>
                    <a:lnTo>
                      <a:pt x="986" y="484"/>
                    </a:lnTo>
                    <a:lnTo>
                      <a:pt x="984" y="484"/>
                    </a:lnTo>
                    <a:close/>
                    <a:moveTo>
                      <a:pt x="969" y="657"/>
                    </a:moveTo>
                    <a:lnTo>
                      <a:pt x="973" y="653"/>
                    </a:lnTo>
                    <a:lnTo>
                      <a:pt x="971" y="653"/>
                    </a:lnTo>
                    <a:lnTo>
                      <a:pt x="969" y="651"/>
                    </a:lnTo>
                    <a:lnTo>
                      <a:pt x="965" y="651"/>
                    </a:lnTo>
                    <a:lnTo>
                      <a:pt x="967" y="649"/>
                    </a:lnTo>
                    <a:lnTo>
                      <a:pt x="967" y="649"/>
                    </a:lnTo>
                    <a:lnTo>
                      <a:pt x="967" y="647"/>
                    </a:lnTo>
                    <a:lnTo>
                      <a:pt x="965" y="647"/>
                    </a:lnTo>
                    <a:lnTo>
                      <a:pt x="963" y="645"/>
                    </a:lnTo>
                    <a:lnTo>
                      <a:pt x="961" y="645"/>
                    </a:lnTo>
                    <a:lnTo>
                      <a:pt x="961" y="647"/>
                    </a:lnTo>
                    <a:lnTo>
                      <a:pt x="959" y="647"/>
                    </a:lnTo>
                    <a:lnTo>
                      <a:pt x="956" y="645"/>
                    </a:lnTo>
                    <a:lnTo>
                      <a:pt x="950" y="647"/>
                    </a:lnTo>
                    <a:lnTo>
                      <a:pt x="946" y="647"/>
                    </a:lnTo>
                    <a:lnTo>
                      <a:pt x="948" y="643"/>
                    </a:lnTo>
                    <a:lnTo>
                      <a:pt x="950" y="640"/>
                    </a:lnTo>
                    <a:lnTo>
                      <a:pt x="948" y="636"/>
                    </a:lnTo>
                    <a:lnTo>
                      <a:pt x="946" y="632"/>
                    </a:lnTo>
                    <a:lnTo>
                      <a:pt x="944" y="630"/>
                    </a:lnTo>
                    <a:lnTo>
                      <a:pt x="940" y="628"/>
                    </a:lnTo>
                    <a:lnTo>
                      <a:pt x="935" y="624"/>
                    </a:lnTo>
                    <a:lnTo>
                      <a:pt x="929" y="622"/>
                    </a:lnTo>
                    <a:lnTo>
                      <a:pt x="925" y="619"/>
                    </a:lnTo>
                    <a:lnTo>
                      <a:pt x="925" y="617"/>
                    </a:lnTo>
                    <a:lnTo>
                      <a:pt x="921" y="615"/>
                    </a:lnTo>
                    <a:lnTo>
                      <a:pt x="921" y="613"/>
                    </a:lnTo>
                    <a:lnTo>
                      <a:pt x="920" y="613"/>
                    </a:lnTo>
                    <a:lnTo>
                      <a:pt x="914" y="611"/>
                    </a:lnTo>
                    <a:lnTo>
                      <a:pt x="912" y="611"/>
                    </a:lnTo>
                    <a:lnTo>
                      <a:pt x="910" y="609"/>
                    </a:lnTo>
                    <a:lnTo>
                      <a:pt x="908" y="607"/>
                    </a:lnTo>
                    <a:lnTo>
                      <a:pt x="908" y="605"/>
                    </a:lnTo>
                    <a:lnTo>
                      <a:pt x="904" y="603"/>
                    </a:lnTo>
                    <a:lnTo>
                      <a:pt x="902" y="605"/>
                    </a:lnTo>
                    <a:lnTo>
                      <a:pt x="901" y="609"/>
                    </a:lnTo>
                    <a:lnTo>
                      <a:pt x="899" y="609"/>
                    </a:lnTo>
                    <a:lnTo>
                      <a:pt x="893" y="600"/>
                    </a:lnTo>
                    <a:lnTo>
                      <a:pt x="893" y="600"/>
                    </a:lnTo>
                    <a:lnTo>
                      <a:pt x="895" y="600"/>
                    </a:lnTo>
                    <a:lnTo>
                      <a:pt x="895" y="598"/>
                    </a:lnTo>
                    <a:lnTo>
                      <a:pt x="895" y="594"/>
                    </a:lnTo>
                    <a:lnTo>
                      <a:pt x="893" y="590"/>
                    </a:lnTo>
                    <a:lnTo>
                      <a:pt x="889" y="588"/>
                    </a:lnTo>
                    <a:lnTo>
                      <a:pt x="887" y="586"/>
                    </a:lnTo>
                    <a:lnTo>
                      <a:pt x="883" y="590"/>
                    </a:lnTo>
                    <a:lnTo>
                      <a:pt x="882" y="594"/>
                    </a:lnTo>
                    <a:lnTo>
                      <a:pt x="880" y="600"/>
                    </a:lnTo>
                    <a:lnTo>
                      <a:pt x="876" y="630"/>
                    </a:lnTo>
                    <a:lnTo>
                      <a:pt x="876" y="636"/>
                    </a:lnTo>
                    <a:lnTo>
                      <a:pt x="876" y="640"/>
                    </a:lnTo>
                    <a:lnTo>
                      <a:pt x="876" y="643"/>
                    </a:lnTo>
                    <a:lnTo>
                      <a:pt x="872" y="647"/>
                    </a:lnTo>
                    <a:lnTo>
                      <a:pt x="870" y="647"/>
                    </a:lnTo>
                    <a:lnTo>
                      <a:pt x="866" y="649"/>
                    </a:lnTo>
                    <a:lnTo>
                      <a:pt x="863" y="653"/>
                    </a:lnTo>
                    <a:lnTo>
                      <a:pt x="863" y="657"/>
                    </a:lnTo>
                    <a:lnTo>
                      <a:pt x="863" y="658"/>
                    </a:lnTo>
                    <a:lnTo>
                      <a:pt x="866" y="658"/>
                    </a:lnTo>
                    <a:lnTo>
                      <a:pt x="868" y="658"/>
                    </a:lnTo>
                    <a:lnTo>
                      <a:pt x="872" y="657"/>
                    </a:lnTo>
                    <a:lnTo>
                      <a:pt x="882" y="655"/>
                    </a:lnTo>
                    <a:lnTo>
                      <a:pt x="883" y="655"/>
                    </a:lnTo>
                    <a:lnTo>
                      <a:pt x="885" y="658"/>
                    </a:lnTo>
                    <a:lnTo>
                      <a:pt x="887" y="666"/>
                    </a:lnTo>
                    <a:lnTo>
                      <a:pt x="889" y="670"/>
                    </a:lnTo>
                    <a:lnTo>
                      <a:pt x="891" y="672"/>
                    </a:lnTo>
                    <a:lnTo>
                      <a:pt x="897" y="670"/>
                    </a:lnTo>
                    <a:lnTo>
                      <a:pt x="901" y="668"/>
                    </a:lnTo>
                    <a:lnTo>
                      <a:pt x="902" y="666"/>
                    </a:lnTo>
                    <a:lnTo>
                      <a:pt x="904" y="664"/>
                    </a:lnTo>
                    <a:lnTo>
                      <a:pt x="906" y="660"/>
                    </a:lnTo>
                    <a:lnTo>
                      <a:pt x="908" y="658"/>
                    </a:lnTo>
                    <a:lnTo>
                      <a:pt x="910" y="658"/>
                    </a:lnTo>
                    <a:lnTo>
                      <a:pt x="912" y="657"/>
                    </a:lnTo>
                    <a:lnTo>
                      <a:pt x="914" y="655"/>
                    </a:lnTo>
                    <a:lnTo>
                      <a:pt x="916" y="653"/>
                    </a:lnTo>
                    <a:lnTo>
                      <a:pt x="918" y="651"/>
                    </a:lnTo>
                    <a:lnTo>
                      <a:pt x="918" y="649"/>
                    </a:lnTo>
                    <a:lnTo>
                      <a:pt x="920" y="647"/>
                    </a:lnTo>
                    <a:lnTo>
                      <a:pt x="920" y="645"/>
                    </a:lnTo>
                    <a:lnTo>
                      <a:pt x="923" y="643"/>
                    </a:lnTo>
                    <a:lnTo>
                      <a:pt x="925" y="643"/>
                    </a:lnTo>
                    <a:lnTo>
                      <a:pt x="927" y="643"/>
                    </a:lnTo>
                    <a:lnTo>
                      <a:pt x="927" y="643"/>
                    </a:lnTo>
                    <a:lnTo>
                      <a:pt x="927" y="645"/>
                    </a:lnTo>
                    <a:lnTo>
                      <a:pt x="927" y="645"/>
                    </a:lnTo>
                    <a:lnTo>
                      <a:pt x="927" y="647"/>
                    </a:lnTo>
                    <a:lnTo>
                      <a:pt x="929" y="647"/>
                    </a:lnTo>
                    <a:lnTo>
                      <a:pt x="929" y="647"/>
                    </a:lnTo>
                    <a:lnTo>
                      <a:pt x="935" y="649"/>
                    </a:lnTo>
                    <a:lnTo>
                      <a:pt x="937" y="649"/>
                    </a:lnTo>
                    <a:lnTo>
                      <a:pt x="937" y="649"/>
                    </a:lnTo>
                    <a:lnTo>
                      <a:pt x="937" y="651"/>
                    </a:lnTo>
                    <a:lnTo>
                      <a:pt x="937" y="653"/>
                    </a:lnTo>
                    <a:lnTo>
                      <a:pt x="938" y="655"/>
                    </a:lnTo>
                    <a:lnTo>
                      <a:pt x="940" y="657"/>
                    </a:lnTo>
                    <a:lnTo>
                      <a:pt x="946" y="657"/>
                    </a:lnTo>
                    <a:lnTo>
                      <a:pt x="957" y="662"/>
                    </a:lnTo>
                    <a:lnTo>
                      <a:pt x="961" y="660"/>
                    </a:lnTo>
                    <a:lnTo>
                      <a:pt x="965" y="658"/>
                    </a:lnTo>
                    <a:lnTo>
                      <a:pt x="969" y="657"/>
                    </a:lnTo>
                    <a:close/>
                    <a:moveTo>
                      <a:pt x="897" y="596"/>
                    </a:moveTo>
                    <a:lnTo>
                      <a:pt x="901" y="598"/>
                    </a:lnTo>
                    <a:lnTo>
                      <a:pt x="902" y="596"/>
                    </a:lnTo>
                    <a:lnTo>
                      <a:pt x="902" y="592"/>
                    </a:lnTo>
                    <a:lnTo>
                      <a:pt x="899" y="586"/>
                    </a:lnTo>
                    <a:lnTo>
                      <a:pt x="895" y="583"/>
                    </a:lnTo>
                    <a:lnTo>
                      <a:pt x="893" y="586"/>
                    </a:lnTo>
                    <a:lnTo>
                      <a:pt x="895" y="590"/>
                    </a:lnTo>
                    <a:lnTo>
                      <a:pt x="897" y="596"/>
                    </a:lnTo>
                    <a:close/>
                    <a:moveTo>
                      <a:pt x="976" y="899"/>
                    </a:moveTo>
                    <a:lnTo>
                      <a:pt x="976" y="899"/>
                    </a:lnTo>
                    <a:lnTo>
                      <a:pt x="978" y="899"/>
                    </a:lnTo>
                    <a:lnTo>
                      <a:pt x="976" y="899"/>
                    </a:lnTo>
                    <a:lnTo>
                      <a:pt x="976" y="899"/>
                    </a:lnTo>
                    <a:lnTo>
                      <a:pt x="976" y="898"/>
                    </a:lnTo>
                    <a:lnTo>
                      <a:pt x="974" y="899"/>
                    </a:lnTo>
                    <a:lnTo>
                      <a:pt x="976" y="899"/>
                    </a:lnTo>
                    <a:lnTo>
                      <a:pt x="976" y="899"/>
                    </a:lnTo>
                    <a:close/>
                    <a:moveTo>
                      <a:pt x="918" y="588"/>
                    </a:moveTo>
                    <a:lnTo>
                      <a:pt x="918" y="586"/>
                    </a:lnTo>
                    <a:lnTo>
                      <a:pt x="916" y="585"/>
                    </a:lnTo>
                    <a:lnTo>
                      <a:pt x="912" y="583"/>
                    </a:lnTo>
                    <a:lnTo>
                      <a:pt x="908" y="579"/>
                    </a:lnTo>
                    <a:lnTo>
                      <a:pt x="906" y="579"/>
                    </a:lnTo>
                    <a:lnTo>
                      <a:pt x="904" y="581"/>
                    </a:lnTo>
                    <a:lnTo>
                      <a:pt x="906" y="583"/>
                    </a:lnTo>
                    <a:lnTo>
                      <a:pt x="910" y="586"/>
                    </a:lnTo>
                    <a:lnTo>
                      <a:pt x="910" y="588"/>
                    </a:lnTo>
                    <a:lnTo>
                      <a:pt x="910" y="590"/>
                    </a:lnTo>
                    <a:lnTo>
                      <a:pt x="910" y="592"/>
                    </a:lnTo>
                    <a:lnTo>
                      <a:pt x="912" y="592"/>
                    </a:lnTo>
                    <a:lnTo>
                      <a:pt x="914" y="592"/>
                    </a:lnTo>
                    <a:lnTo>
                      <a:pt x="916" y="592"/>
                    </a:lnTo>
                    <a:lnTo>
                      <a:pt x="916" y="592"/>
                    </a:lnTo>
                    <a:lnTo>
                      <a:pt x="918" y="592"/>
                    </a:lnTo>
                    <a:lnTo>
                      <a:pt x="916" y="594"/>
                    </a:lnTo>
                    <a:lnTo>
                      <a:pt x="916" y="594"/>
                    </a:lnTo>
                    <a:lnTo>
                      <a:pt x="916" y="596"/>
                    </a:lnTo>
                    <a:lnTo>
                      <a:pt x="918" y="596"/>
                    </a:lnTo>
                    <a:lnTo>
                      <a:pt x="920" y="594"/>
                    </a:lnTo>
                    <a:lnTo>
                      <a:pt x="920" y="594"/>
                    </a:lnTo>
                    <a:lnTo>
                      <a:pt x="920" y="596"/>
                    </a:lnTo>
                    <a:lnTo>
                      <a:pt x="921" y="596"/>
                    </a:lnTo>
                    <a:lnTo>
                      <a:pt x="923" y="596"/>
                    </a:lnTo>
                    <a:lnTo>
                      <a:pt x="923" y="596"/>
                    </a:lnTo>
                    <a:lnTo>
                      <a:pt x="925" y="594"/>
                    </a:lnTo>
                    <a:lnTo>
                      <a:pt x="925" y="594"/>
                    </a:lnTo>
                    <a:lnTo>
                      <a:pt x="923" y="594"/>
                    </a:lnTo>
                    <a:lnTo>
                      <a:pt x="921" y="594"/>
                    </a:lnTo>
                    <a:lnTo>
                      <a:pt x="920" y="592"/>
                    </a:lnTo>
                    <a:lnTo>
                      <a:pt x="918" y="592"/>
                    </a:lnTo>
                    <a:lnTo>
                      <a:pt x="918" y="590"/>
                    </a:lnTo>
                    <a:lnTo>
                      <a:pt x="918" y="590"/>
                    </a:lnTo>
                    <a:lnTo>
                      <a:pt x="918" y="588"/>
                    </a:lnTo>
                    <a:close/>
                    <a:moveTo>
                      <a:pt x="993" y="497"/>
                    </a:moveTo>
                    <a:lnTo>
                      <a:pt x="992" y="497"/>
                    </a:lnTo>
                    <a:lnTo>
                      <a:pt x="990" y="499"/>
                    </a:lnTo>
                    <a:lnTo>
                      <a:pt x="988" y="499"/>
                    </a:lnTo>
                    <a:lnTo>
                      <a:pt x="988" y="501"/>
                    </a:lnTo>
                    <a:lnTo>
                      <a:pt x="986" y="503"/>
                    </a:lnTo>
                    <a:lnTo>
                      <a:pt x="988" y="505"/>
                    </a:lnTo>
                    <a:lnTo>
                      <a:pt x="992" y="503"/>
                    </a:lnTo>
                    <a:lnTo>
                      <a:pt x="997" y="501"/>
                    </a:lnTo>
                    <a:lnTo>
                      <a:pt x="1005" y="493"/>
                    </a:lnTo>
                    <a:lnTo>
                      <a:pt x="1003" y="492"/>
                    </a:lnTo>
                    <a:lnTo>
                      <a:pt x="1001" y="492"/>
                    </a:lnTo>
                    <a:lnTo>
                      <a:pt x="999" y="493"/>
                    </a:lnTo>
                    <a:lnTo>
                      <a:pt x="997" y="495"/>
                    </a:lnTo>
                    <a:lnTo>
                      <a:pt x="997" y="495"/>
                    </a:lnTo>
                    <a:lnTo>
                      <a:pt x="995" y="495"/>
                    </a:lnTo>
                    <a:lnTo>
                      <a:pt x="995" y="497"/>
                    </a:lnTo>
                    <a:lnTo>
                      <a:pt x="995" y="497"/>
                    </a:lnTo>
                    <a:lnTo>
                      <a:pt x="993" y="497"/>
                    </a:lnTo>
                    <a:close/>
                    <a:moveTo>
                      <a:pt x="929" y="577"/>
                    </a:moveTo>
                    <a:lnTo>
                      <a:pt x="929" y="575"/>
                    </a:lnTo>
                    <a:lnTo>
                      <a:pt x="927" y="573"/>
                    </a:lnTo>
                    <a:lnTo>
                      <a:pt x="925" y="573"/>
                    </a:lnTo>
                    <a:lnTo>
                      <a:pt x="925" y="571"/>
                    </a:lnTo>
                    <a:lnTo>
                      <a:pt x="925" y="573"/>
                    </a:lnTo>
                    <a:lnTo>
                      <a:pt x="927" y="575"/>
                    </a:lnTo>
                    <a:lnTo>
                      <a:pt x="929" y="577"/>
                    </a:lnTo>
                    <a:close/>
                    <a:moveTo>
                      <a:pt x="1009" y="488"/>
                    </a:moveTo>
                    <a:lnTo>
                      <a:pt x="1009" y="486"/>
                    </a:lnTo>
                    <a:lnTo>
                      <a:pt x="1009" y="486"/>
                    </a:lnTo>
                    <a:lnTo>
                      <a:pt x="1007" y="486"/>
                    </a:lnTo>
                    <a:lnTo>
                      <a:pt x="1007" y="484"/>
                    </a:lnTo>
                    <a:lnTo>
                      <a:pt x="1005" y="486"/>
                    </a:lnTo>
                    <a:lnTo>
                      <a:pt x="1005" y="486"/>
                    </a:lnTo>
                    <a:lnTo>
                      <a:pt x="1005" y="486"/>
                    </a:lnTo>
                    <a:lnTo>
                      <a:pt x="1005" y="486"/>
                    </a:lnTo>
                    <a:lnTo>
                      <a:pt x="999" y="488"/>
                    </a:lnTo>
                    <a:lnTo>
                      <a:pt x="997" y="488"/>
                    </a:lnTo>
                    <a:lnTo>
                      <a:pt x="995" y="490"/>
                    </a:lnTo>
                    <a:lnTo>
                      <a:pt x="1001" y="490"/>
                    </a:lnTo>
                    <a:lnTo>
                      <a:pt x="1009" y="488"/>
                    </a:lnTo>
                    <a:close/>
                    <a:moveTo>
                      <a:pt x="237" y="992"/>
                    </a:moveTo>
                    <a:lnTo>
                      <a:pt x="237" y="992"/>
                    </a:lnTo>
                    <a:lnTo>
                      <a:pt x="239" y="994"/>
                    </a:lnTo>
                    <a:lnTo>
                      <a:pt x="239" y="990"/>
                    </a:lnTo>
                    <a:lnTo>
                      <a:pt x="237" y="992"/>
                    </a:lnTo>
                    <a:close/>
                    <a:moveTo>
                      <a:pt x="281" y="1002"/>
                    </a:moveTo>
                    <a:lnTo>
                      <a:pt x="279" y="1002"/>
                    </a:lnTo>
                    <a:lnTo>
                      <a:pt x="279" y="1004"/>
                    </a:lnTo>
                    <a:lnTo>
                      <a:pt x="281" y="1006"/>
                    </a:lnTo>
                    <a:lnTo>
                      <a:pt x="283" y="1006"/>
                    </a:lnTo>
                    <a:lnTo>
                      <a:pt x="281" y="1004"/>
                    </a:lnTo>
                    <a:lnTo>
                      <a:pt x="281" y="1004"/>
                    </a:lnTo>
                    <a:lnTo>
                      <a:pt x="281" y="1002"/>
                    </a:lnTo>
                    <a:close/>
                    <a:moveTo>
                      <a:pt x="1187" y="1091"/>
                    </a:moveTo>
                    <a:lnTo>
                      <a:pt x="1187" y="1091"/>
                    </a:lnTo>
                    <a:lnTo>
                      <a:pt x="1187" y="1093"/>
                    </a:lnTo>
                    <a:lnTo>
                      <a:pt x="1187" y="1095"/>
                    </a:lnTo>
                    <a:lnTo>
                      <a:pt x="1187" y="1093"/>
                    </a:lnTo>
                    <a:lnTo>
                      <a:pt x="1189" y="1093"/>
                    </a:lnTo>
                    <a:lnTo>
                      <a:pt x="1189" y="1091"/>
                    </a:lnTo>
                    <a:lnTo>
                      <a:pt x="1189" y="1091"/>
                    </a:lnTo>
                    <a:lnTo>
                      <a:pt x="1187" y="1091"/>
                    </a:lnTo>
                    <a:close/>
                    <a:moveTo>
                      <a:pt x="1196" y="1101"/>
                    </a:moveTo>
                    <a:lnTo>
                      <a:pt x="1196" y="1101"/>
                    </a:lnTo>
                    <a:lnTo>
                      <a:pt x="1196" y="1102"/>
                    </a:lnTo>
                    <a:lnTo>
                      <a:pt x="1196" y="1101"/>
                    </a:lnTo>
                    <a:lnTo>
                      <a:pt x="1196" y="1101"/>
                    </a:lnTo>
                    <a:lnTo>
                      <a:pt x="1196" y="1101"/>
                    </a:lnTo>
                    <a:lnTo>
                      <a:pt x="1198" y="1099"/>
                    </a:lnTo>
                    <a:lnTo>
                      <a:pt x="1196" y="1099"/>
                    </a:lnTo>
                    <a:lnTo>
                      <a:pt x="1196" y="1101"/>
                    </a:lnTo>
                    <a:close/>
                    <a:moveTo>
                      <a:pt x="277" y="998"/>
                    </a:moveTo>
                    <a:lnTo>
                      <a:pt x="279" y="1000"/>
                    </a:lnTo>
                    <a:lnTo>
                      <a:pt x="279" y="1000"/>
                    </a:lnTo>
                    <a:lnTo>
                      <a:pt x="281" y="1002"/>
                    </a:lnTo>
                    <a:lnTo>
                      <a:pt x="283" y="1002"/>
                    </a:lnTo>
                    <a:lnTo>
                      <a:pt x="277" y="998"/>
                    </a:lnTo>
                    <a:close/>
                    <a:moveTo>
                      <a:pt x="1278" y="1078"/>
                    </a:moveTo>
                    <a:lnTo>
                      <a:pt x="1278" y="1078"/>
                    </a:lnTo>
                    <a:lnTo>
                      <a:pt x="1274" y="1078"/>
                    </a:lnTo>
                    <a:lnTo>
                      <a:pt x="1276" y="1078"/>
                    </a:lnTo>
                    <a:lnTo>
                      <a:pt x="1276" y="1076"/>
                    </a:lnTo>
                    <a:lnTo>
                      <a:pt x="1276" y="1074"/>
                    </a:lnTo>
                    <a:lnTo>
                      <a:pt x="1274" y="1072"/>
                    </a:lnTo>
                    <a:lnTo>
                      <a:pt x="1272" y="1072"/>
                    </a:lnTo>
                    <a:lnTo>
                      <a:pt x="1270" y="1072"/>
                    </a:lnTo>
                    <a:lnTo>
                      <a:pt x="1268" y="1072"/>
                    </a:lnTo>
                    <a:lnTo>
                      <a:pt x="1268" y="1072"/>
                    </a:lnTo>
                    <a:lnTo>
                      <a:pt x="1266" y="1070"/>
                    </a:lnTo>
                    <a:lnTo>
                      <a:pt x="1266" y="1070"/>
                    </a:lnTo>
                    <a:lnTo>
                      <a:pt x="1266" y="1068"/>
                    </a:lnTo>
                    <a:lnTo>
                      <a:pt x="1266" y="1068"/>
                    </a:lnTo>
                    <a:lnTo>
                      <a:pt x="1266" y="1068"/>
                    </a:lnTo>
                    <a:lnTo>
                      <a:pt x="1264" y="1068"/>
                    </a:lnTo>
                    <a:lnTo>
                      <a:pt x="1264" y="1068"/>
                    </a:lnTo>
                    <a:lnTo>
                      <a:pt x="1261" y="1070"/>
                    </a:lnTo>
                    <a:lnTo>
                      <a:pt x="1259" y="1072"/>
                    </a:lnTo>
                    <a:lnTo>
                      <a:pt x="1257" y="1072"/>
                    </a:lnTo>
                    <a:lnTo>
                      <a:pt x="1257" y="1072"/>
                    </a:lnTo>
                    <a:lnTo>
                      <a:pt x="1253" y="1072"/>
                    </a:lnTo>
                    <a:lnTo>
                      <a:pt x="1253" y="1072"/>
                    </a:lnTo>
                    <a:lnTo>
                      <a:pt x="1253" y="1072"/>
                    </a:lnTo>
                    <a:lnTo>
                      <a:pt x="1253" y="1070"/>
                    </a:lnTo>
                    <a:lnTo>
                      <a:pt x="1253" y="1070"/>
                    </a:lnTo>
                    <a:lnTo>
                      <a:pt x="1249" y="1070"/>
                    </a:lnTo>
                    <a:lnTo>
                      <a:pt x="1246" y="1070"/>
                    </a:lnTo>
                    <a:lnTo>
                      <a:pt x="1244" y="1070"/>
                    </a:lnTo>
                    <a:lnTo>
                      <a:pt x="1244" y="1068"/>
                    </a:lnTo>
                    <a:lnTo>
                      <a:pt x="1242" y="1068"/>
                    </a:lnTo>
                    <a:lnTo>
                      <a:pt x="1240" y="1068"/>
                    </a:lnTo>
                    <a:lnTo>
                      <a:pt x="1240" y="1068"/>
                    </a:lnTo>
                    <a:lnTo>
                      <a:pt x="1240" y="1068"/>
                    </a:lnTo>
                    <a:lnTo>
                      <a:pt x="1238" y="1068"/>
                    </a:lnTo>
                    <a:lnTo>
                      <a:pt x="1238" y="1068"/>
                    </a:lnTo>
                    <a:lnTo>
                      <a:pt x="1236" y="1066"/>
                    </a:lnTo>
                    <a:lnTo>
                      <a:pt x="1232" y="1064"/>
                    </a:lnTo>
                    <a:lnTo>
                      <a:pt x="1232" y="1064"/>
                    </a:lnTo>
                    <a:lnTo>
                      <a:pt x="1236" y="1063"/>
                    </a:lnTo>
                    <a:lnTo>
                      <a:pt x="1234" y="1061"/>
                    </a:lnTo>
                    <a:lnTo>
                      <a:pt x="1230" y="1061"/>
                    </a:lnTo>
                    <a:lnTo>
                      <a:pt x="1228" y="1061"/>
                    </a:lnTo>
                    <a:lnTo>
                      <a:pt x="1227" y="1061"/>
                    </a:lnTo>
                    <a:lnTo>
                      <a:pt x="1225" y="1059"/>
                    </a:lnTo>
                    <a:lnTo>
                      <a:pt x="1223" y="1057"/>
                    </a:lnTo>
                    <a:lnTo>
                      <a:pt x="1221" y="1053"/>
                    </a:lnTo>
                    <a:lnTo>
                      <a:pt x="1221" y="1051"/>
                    </a:lnTo>
                    <a:lnTo>
                      <a:pt x="1219" y="1049"/>
                    </a:lnTo>
                    <a:lnTo>
                      <a:pt x="1219" y="1047"/>
                    </a:lnTo>
                    <a:lnTo>
                      <a:pt x="1219" y="1047"/>
                    </a:lnTo>
                    <a:lnTo>
                      <a:pt x="1219" y="1046"/>
                    </a:lnTo>
                    <a:lnTo>
                      <a:pt x="1219" y="1044"/>
                    </a:lnTo>
                    <a:lnTo>
                      <a:pt x="1219" y="1044"/>
                    </a:lnTo>
                    <a:lnTo>
                      <a:pt x="1219" y="1042"/>
                    </a:lnTo>
                    <a:lnTo>
                      <a:pt x="1217" y="1042"/>
                    </a:lnTo>
                    <a:lnTo>
                      <a:pt x="1215" y="1042"/>
                    </a:lnTo>
                    <a:lnTo>
                      <a:pt x="1215" y="1042"/>
                    </a:lnTo>
                    <a:lnTo>
                      <a:pt x="1213" y="1042"/>
                    </a:lnTo>
                    <a:lnTo>
                      <a:pt x="1213" y="1042"/>
                    </a:lnTo>
                    <a:lnTo>
                      <a:pt x="1211" y="1042"/>
                    </a:lnTo>
                    <a:lnTo>
                      <a:pt x="1215" y="1040"/>
                    </a:lnTo>
                    <a:lnTo>
                      <a:pt x="1217" y="1038"/>
                    </a:lnTo>
                    <a:lnTo>
                      <a:pt x="1219" y="1036"/>
                    </a:lnTo>
                    <a:lnTo>
                      <a:pt x="1219" y="1034"/>
                    </a:lnTo>
                    <a:lnTo>
                      <a:pt x="1219" y="1032"/>
                    </a:lnTo>
                    <a:lnTo>
                      <a:pt x="1221" y="1030"/>
                    </a:lnTo>
                    <a:lnTo>
                      <a:pt x="1221" y="1028"/>
                    </a:lnTo>
                    <a:lnTo>
                      <a:pt x="1221" y="1027"/>
                    </a:lnTo>
                    <a:lnTo>
                      <a:pt x="1219" y="1027"/>
                    </a:lnTo>
                    <a:lnTo>
                      <a:pt x="1217" y="1027"/>
                    </a:lnTo>
                    <a:lnTo>
                      <a:pt x="1215" y="1027"/>
                    </a:lnTo>
                    <a:lnTo>
                      <a:pt x="1217" y="1025"/>
                    </a:lnTo>
                    <a:lnTo>
                      <a:pt x="1215" y="1027"/>
                    </a:lnTo>
                    <a:lnTo>
                      <a:pt x="1209" y="1028"/>
                    </a:lnTo>
                    <a:lnTo>
                      <a:pt x="1208" y="1028"/>
                    </a:lnTo>
                    <a:lnTo>
                      <a:pt x="1206" y="1028"/>
                    </a:lnTo>
                    <a:lnTo>
                      <a:pt x="1206" y="1027"/>
                    </a:lnTo>
                    <a:lnTo>
                      <a:pt x="1204" y="1025"/>
                    </a:lnTo>
                    <a:lnTo>
                      <a:pt x="1202" y="1025"/>
                    </a:lnTo>
                    <a:lnTo>
                      <a:pt x="1200" y="1023"/>
                    </a:lnTo>
                    <a:lnTo>
                      <a:pt x="1196" y="1021"/>
                    </a:lnTo>
                    <a:lnTo>
                      <a:pt x="1194" y="1021"/>
                    </a:lnTo>
                    <a:lnTo>
                      <a:pt x="1191" y="1023"/>
                    </a:lnTo>
                    <a:lnTo>
                      <a:pt x="1189" y="1021"/>
                    </a:lnTo>
                    <a:lnTo>
                      <a:pt x="1191" y="1021"/>
                    </a:lnTo>
                    <a:lnTo>
                      <a:pt x="1192" y="1021"/>
                    </a:lnTo>
                    <a:lnTo>
                      <a:pt x="1194" y="1021"/>
                    </a:lnTo>
                    <a:lnTo>
                      <a:pt x="1198" y="1021"/>
                    </a:lnTo>
                    <a:lnTo>
                      <a:pt x="1198" y="1019"/>
                    </a:lnTo>
                    <a:lnTo>
                      <a:pt x="1200" y="1019"/>
                    </a:lnTo>
                    <a:lnTo>
                      <a:pt x="1200" y="1019"/>
                    </a:lnTo>
                    <a:lnTo>
                      <a:pt x="1202" y="1019"/>
                    </a:lnTo>
                    <a:lnTo>
                      <a:pt x="1204" y="1019"/>
                    </a:lnTo>
                    <a:lnTo>
                      <a:pt x="1208" y="1021"/>
                    </a:lnTo>
                    <a:lnTo>
                      <a:pt x="1211" y="1021"/>
                    </a:lnTo>
                    <a:lnTo>
                      <a:pt x="1215" y="1021"/>
                    </a:lnTo>
                    <a:lnTo>
                      <a:pt x="1217" y="1019"/>
                    </a:lnTo>
                    <a:lnTo>
                      <a:pt x="1225" y="1013"/>
                    </a:lnTo>
                    <a:lnTo>
                      <a:pt x="1227" y="1011"/>
                    </a:lnTo>
                    <a:lnTo>
                      <a:pt x="1228" y="1008"/>
                    </a:lnTo>
                    <a:lnTo>
                      <a:pt x="1228" y="1006"/>
                    </a:lnTo>
                    <a:lnTo>
                      <a:pt x="1225" y="1004"/>
                    </a:lnTo>
                    <a:lnTo>
                      <a:pt x="1227" y="1004"/>
                    </a:lnTo>
                    <a:lnTo>
                      <a:pt x="1227" y="1004"/>
                    </a:lnTo>
                    <a:lnTo>
                      <a:pt x="1228" y="1004"/>
                    </a:lnTo>
                    <a:lnTo>
                      <a:pt x="1228" y="1004"/>
                    </a:lnTo>
                    <a:lnTo>
                      <a:pt x="1227" y="1000"/>
                    </a:lnTo>
                    <a:lnTo>
                      <a:pt x="1223" y="996"/>
                    </a:lnTo>
                    <a:lnTo>
                      <a:pt x="1217" y="994"/>
                    </a:lnTo>
                    <a:lnTo>
                      <a:pt x="1211" y="994"/>
                    </a:lnTo>
                    <a:lnTo>
                      <a:pt x="1208" y="994"/>
                    </a:lnTo>
                    <a:lnTo>
                      <a:pt x="1202" y="994"/>
                    </a:lnTo>
                    <a:lnTo>
                      <a:pt x="1196" y="994"/>
                    </a:lnTo>
                    <a:lnTo>
                      <a:pt x="1192" y="996"/>
                    </a:lnTo>
                    <a:lnTo>
                      <a:pt x="1173" y="1004"/>
                    </a:lnTo>
                    <a:lnTo>
                      <a:pt x="1155" y="1015"/>
                    </a:lnTo>
                    <a:lnTo>
                      <a:pt x="1151" y="1017"/>
                    </a:lnTo>
                    <a:lnTo>
                      <a:pt x="1147" y="1021"/>
                    </a:lnTo>
                    <a:lnTo>
                      <a:pt x="1132" y="1040"/>
                    </a:lnTo>
                    <a:lnTo>
                      <a:pt x="1128" y="1044"/>
                    </a:lnTo>
                    <a:lnTo>
                      <a:pt x="1124" y="1046"/>
                    </a:lnTo>
                    <a:lnTo>
                      <a:pt x="1119" y="1047"/>
                    </a:lnTo>
                    <a:lnTo>
                      <a:pt x="1105" y="1053"/>
                    </a:lnTo>
                    <a:lnTo>
                      <a:pt x="1101" y="1055"/>
                    </a:lnTo>
                    <a:lnTo>
                      <a:pt x="1094" y="1061"/>
                    </a:lnTo>
                    <a:lnTo>
                      <a:pt x="1088" y="1064"/>
                    </a:lnTo>
                    <a:lnTo>
                      <a:pt x="1086" y="1064"/>
                    </a:lnTo>
                    <a:lnTo>
                      <a:pt x="1084" y="1066"/>
                    </a:lnTo>
                    <a:lnTo>
                      <a:pt x="1084" y="1070"/>
                    </a:lnTo>
                    <a:lnTo>
                      <a:pt x="1081" y="1074"/>
                    </a:lnTo>
                    <a:lnTo>
                      <a:pt x="1081" y="1076"/>
                    </a:lnTo>
                    <a:lnTo>
                      <a:pt x="1079" y="1078"/>
                    </a:lnTo>
                    <a:lnTo>
                      <a:pt x="1064" y="1085"/>
                    </a:lnTo>
                    <a:lnTo>
                      <a:pt x="1062" y="1085"/>
                    </a:lnTo>
                    <a:lnTo>
                      <a:pt x="1109" y="1085"/>
                    </a:lnTo>
                    <a:lnTo>
                      <a:pt x="1111" y="1085"/>
                    </a:lnTo>
                    <a:lnTo>
                      <a:pt x="1113" y="1085"/>
                    </a:lnTo>
                    <a:lnTo>
                      <a:pt x="1113" y="1083"/>
                    </a:lnTo>
                    <a:lnTo>
                      <a:pt x="1113" y="1083"/>
                    </a:lnTo>
                    <a:lnTo>
                      <a:pt x="1115" y="1082"/>
                    </a:lnTo>
                    <a:lnTo>
                      <a:pt x="1115" y="1082"/>
                    </a:lnTo>
                    <a:lnTo>
                      <a:pt x="1115" y="1080"/>
                    </a:lnTo>
                    <a:lnTo>
                      <a:pt x="1115" y="1080"/>
                    </a:lnTo>
                    <a:lnTo>
                      <a:pt x="1117" y="1082"/>
                    </a:lnTo>
                    <a:lnTo>
                      <a:pt x="1117" y="1082"/>
                    </a:lnTo>
                    <a:lnTo>
                      <a:pt x="1120" y="1080"/>
                    </a:lnTo>
                    <a:lnTo>
                      <a:pt x="1120" y="1080"/>
                    </a:lnTo>
                    <a:lnTo>
                      <a:pt x="1122" y="1080"/>
                    </a:lnTo>
                    <a:lnTo>
                      <a:pt x="1122" y="1080"/>
                    </a:lnTo>
                    <a:lnTo>
                      <a:pt x="1122" y="1080"/>
                    </a:lnTo>
                    <a:lnTo>
                      <a:pt x="1122" y="1080"/>
                    </a:lnTo>
                    <a:lnTo>
                      <a:pt x="1124" y="1080"/>
                    </a:lnTo>
                    <a:lnTo>
                      <a:pt x="1128" y="1072"/>
                    </a:lnTo>
                    <a:lnTo>
                      <a:pt x="1130" y="1070"/>
                    </a:lnTo>
                    <a:lnTo>
                      <a:pt x="1130" y="1068"/>
                    </a:lnTo>
                    <a:lnTo>
                      <a:pt x="1132" y="1068"/>
                    </a:lnTo>
                    <a:lnTo>
                      <a:pt x="1132" y="1066"/>
                    </a:lnTo>
                    <a:lnTo>
                      <a:pt x="1132" y="1061"/>
                    </a:lnTo>
                    <a:lnTo>
                      <a:pt x="1134" y="1059"/>
                    </a:lnTo>
                    <a:lnTo>
                      <a:pt x="1136" y="1055"/>
                    </a:lnTo>
                    <a:lnTo>
                      <a:pt x="1136" y="1053"/>
                    </a:lnTo>
                    <a:lnTo>
                      <a:pt x="1137" y="1049"/>
                    </a:lnTo>
                    <a:lnTo>
                      <a:pt x="1137" y="1049"/>
                    </a:lnTo>
                    <a:lnTo>
                      <a:pt x="1149" y="1034"/>
                    </a:lnTo>
                    <a:lnTo>
                      <a:pt x="1149" y="1034"/>
                    </a:lnTo>
                    <a:lnTo>
                      <a:pt x="1151" y="1034"/>
                    </a:lnTo>
                    <a:lnTo>
                      <a:pt x="1151" y="1036"/>
                    </a:lnTo>
                    <a:lnTo>
                      <a:pt x="1151" y="1036"/>
                    </a:lnTo>
                    <a:lnTo>
                      <a:pt x="1153" y="1038"/>
                    </a:lnTo>
                    <a:lnTo>
                      <a:pt x="1153" y="1038"/>
                    </a:lnTo>
                    <a:lnTo>
                      <a:pt x="1155" y="1040"/>
                    </a:lnTo>
                    <a:lnTo>
                      <a:pt x="1156" y="1040"/>
                    </a:lnTo>
                    <a:lnTo>
                      <a:pt x="1162" y="1038"/>
                    </a:lnTo>
                    <a:lnTo>
                      <a:pt x="1164" y="1038"/>
                    </a:lnTo>
                    <a:lnTo>
                      <a:pt x="1166" y="1038"/>
                    </a:lnTo>
                    <a:lnTo>
                      <a:pt x="1168" y="1038"/>
                    </a:lnTo>
                    <a:lnTo>
                      <a:pt x="1170" y="1040"/>
                    </a:lnTo>
                    <a:lnTo>
                      <a:pt x="1172" y="1044"/>
                    </a:lnTo>
                    <a:lnTo>
                      <a:pt x="1172" y="1046"/>
                    </a:lnTo>
                    <a:lnTo>
                      <a:pt x="1172" y="1064"/>
                    </a:lnTo>
                    <a:lnTo>
                      <a:pt x="1172" y="1068"/>
                    </a:lnTo>
                    <a:lnTo>
                      <a:pt x="1172" y="1070"/>
                    </a:lnTo>
                    <a:lnTo>
                      <a:pt x="1172" y="1072"/>
                    </a:lnTo>
                    <a:lnTo>
                      <a:pt x="1173" y="1072"/>
                    </a:lnTo>
                    <a:lnTo>
                      <a:pt x="1175" y="1072"/>
                    </a:lnTo>
                    <a:lnTo>
                      <a:pt x="1175" y="1074"/>
                    </a:lnTo>
                    <a:lnTo>
                      <a:pt x="1177" y="1074"/>
                    </a:lnTo>
                    <a:lnTo>
                      <a:pt x="1177" y="1074"/>
                    </a:lnTo>
                    <a:lnTo>
                      <a:pt x="1177" y="1076"/>
                    </a:lnTo>
                    <a:lnTo>
                      <a:pt x="1177" y="1076"/>
                    </a:lnTo>
                    <a:lnTo>
                      <a:pt x="1177" y="1078"/>
                    </a:lnTo>
                    <a:lnTo>
                      <a:pt x="1177" y="1080"/>
                    </a:lnTo>
                    <a:lnTo>
                      <a:pt x="1177" y="1080"/>
                    </a:lnTo>
                    <a:lnTo>
                      <a:pt x="1177" y="1082"/>
                    </a:lnTo>
                    <a:lnTo>
                      <a:pt x="1179" y="1082"/>
                    </a:lnTo>
                    <a:lnTo>
                      <a:pt x="1179" y="1082"/>
                    </a:lnTo>
                    <a:lnTo>
                      <a:pt x="1181" y="1082"/>
                    </a:lnTo>
                    <a:lnTo>
                      <a:pt x="1183" y="1083"/>
                    </a:lnTo>
                    <a:lnTo>
                      <a:pt x="1183" y="1083"/>
                    </a:lnTo>
                    <a:lnTo>
                      <a:pt x="1187" y="1083"/>
                    </a:lnTo>
                    <a:lnTo>
                      <a:pt x="1187" y="1083"/>
                    </a:lnTo>
                    <a:lnTo>
                      <a:pt x="1189" y="1083"/>
                    </a:lnTo>
                    <a:lnTo>
                      <a:pt x="1192" y="1083"/>
                    </a:lnTo>
                    <a:lnTo>
                      <a:pt x="1196" y="1083"/>
                    </a:lnTo>
                    <a:lnTo>
                      <a:pt x="1198" y="1082"/>
                    </a:lnTo>
                    <a:lnTo>
                      <a:pt x="1198" y="1080"/>
                    </a:lnTo>
                    <a:lnTo>
                      <a:pt x="1200" y="1078"/>
                    </a:lnTo>
                    <a:lnTo>
                      <a:pt x="1200" y="1078"/>
                    </a:lnTo>
                    <a:lnTo>
                      <a:pt x="1200" y="1080"/>
                    </a:lnTo>
                    <a:lnTo>
                      <a:pt x="1200" y="1080"/>
                    </a:lnTo>
                    <a:lnTo>
                      <a:pt x="1200" y="1082"/>
                    </a:lnTo>
                    <a:lnTo>
                      <a:pt x="1202" y="1082"/>
                    </a:lnTo>
                    <a:lnTo>
                      <a:pt x="1206" y="1082"/>
                    </a:lnTo>
                    <a:lnTo>
                      <a:pt x="1208" y="1080"/>
                    </a:lnTo>
                    <a:lnTo>
                      <a:pt x="1211" y="1076"/>
                    </a:lnTo>
                    <a:lnTo>
                      <a:pt x="1219" y="1072"/>
                    </a:lnTo>
                    <a:lnTo>
                      <a:pt x="1223" y="1070"/>
                    </a:lnTo>
                    <a:lnTo>
                      <a:pt x="1223" y="1066"/>
                    </a:lnTo>
                    <a:lnTo>
                      <a:pt x="1225" y="1068"/>
                    </a:lnTo>
                    <a:lnTo>
                      <a:pt x="1227" y="1068"/>
                    </a:lnTo>
                    <a:lnTo>
                      <a:pt x="1228" y="1068"/>
                    </a:lnTo>
                    <a:lnTo>
                      <a:pt x="1225" y="1070"/>
                    </a:lnTo>
                    <a:lnTo>
                      <a:pt x="1221" y="1076"/>
                    </a:lnTo>
                    <a:lnTo>
                      <a:pt x="1217" y="1078"/>
                    </a:lnTo>
                    <a:lnTo>
                      <a:pt x="1219" y="1080"/>
                    </a:lnTo>
                    <a:lnTo>
                      <a:pt x="1221" y="1080"/>
                    </a:lnTo>
                    <a:lnTo>
                      <a:pt x="1221" y="1078"/>
                    </a:lnTo>
                    <a:lnTo>
                      <a:pt x="1221" y="1078"/>
                    </a:lnTo>
                    <a:lnTo>
                      <a:pt x="1236" y="1078"/>
                    </a:lnTo>
                    <a:lnTo>
                      <a:pt x="1244" y="1078"/>
                    </a:lnTo>
                    <a:lnTo>
                      <a:pt x="1240" y="1080"/>
                    </a:lnTo>
                    <a:lnTo>
                      <a:pt x="1234" y="1080"/>
                    </a:lnTo>
                    <a:lnTo>
                      <a:pt x="1230" y="1082"/>
                    </a:lnTo>
                    <a:lnTo>
                      <a:pt x="1230" y="1085"/>
                    </a:lnTo>
                    <a:lnTo>
                      <a:pt x="1230" y="1085"/>
                    </a:lnTo>
                    <a:lnTo>
                      <a:pt x="1228" y="1083"/>
                    </a:lnTo>
                    <a:lnTo>
                      <a:pt x="1227" y="1082"/>
                    </a:lnTo>
                    <a:lnTo>
                      <a:pt x="1227" y="1082"/>
                    </a:lnTo>
                    <a:lnTo>
                      <a:pt x="1227" y="1080"/>
                    </a:lnTo>
                    <a:lnTo>
                      <a:pt x="1227" y="1080"/>
                    </a:lnTo>
                    <a:lnTo>
                      <a:pt x="1225" y="1080"/>
                    </a:lnTo>
                    <a:lnTo>
                      <a:pt x="1225" y="1082"/>
                    </a:lnTo>
                    <a:lnTo>
                      <a:pt x="1223" y="1082"/>
                    </a:lnTo>
                    <a:lnTo>
                      <a:pt x="1217" y="1085"/>
                    </a:lnTo>
                    <a:lnTo>
                      <a:pt x="1211" y="1087"/>
                    </a:lnTo>
                    <a:lnTo>
                      <a:pt x="1208" y="1091"/>
                    </a:lnTo>
                    <a:lnTo>
                      <a:pt x="1206" y="1093"/>
                    </a:lnTo>
                    <a:lnTo>
                      <a:pt x="1208" y="1093"/>
                    </a:lnTo>
                    <a:lnTo>
                      <a:pt x="1208" y="1091"/>
                    </a:lnTo>
                    <a:lnTo>
                      <a:pt x="1209" y="1091"/>
                    </a:lnTo>
                    <a:lnTo>
                      <a:pt x="1206" y="1093"/>
                    </a:lnTo>
                    <a:lnTo>
                      <a:pt x="1200" y="1095"/>
                    </a:lnTo>
                    <a:lnTo>
                      <a:pt x="1198" y="1099"/>
                    </a:lnTo>
                    <a:lnTo>
                      <a:pt x="1200" y="1097"/>
                    </a:lnTo>
                    <a:lnTo>
                      <a:pt x="1202" y="1095"/>
                    </a:lnTo>
                    <a:lnTo>
                      <a:pt x="1202" y="1095"/>
                    </a:lnTo>
                    <a:lnTo>
                      <a:pt x="1200" y="1099"/>
                    </a:lnTo>
                    <a:lnTo>
                      <a:pt x="1198" y="1104"/>
                    </a:lnTo>
                    <a:lnTo>
                      <a:pt x="1198" y="1108"/>
                    </a:lnTo>
                    <a:lnTo>
                      <a:pt x="1200" y="1112"/>
                    </a:lnTo>
                    <a:lnTo>
                      <a:pt x="1202" y="1110"/>
                    </a:lnTo>
                    <a:lnTo>
                      <a:pt x="1204" y="1112"/>
                    </a:lnTo>
                    <a:lnTo>
                      <a:pt x="1204" y="1114"/>
                    </a:lnTo>
                    <a:lnTo>
                      <a:pt x="1206" y="1116"/>
                    </a:lnTo>
                    <a:lnTo>
                      <a:pt x="1208" y="1118"/>
                    </a:lnTo>
                    <a:lnTo>
                      <a:pt x="1208" y="1118"/>
                    </a:lnTo>
                    <a:lnTo>
                      <a:pt x="1209" y="1116"/>
                    </a:lnTo>
                    <a:lnTo>
                      <a:pt x="1211" y="1116"/>
                    </a:lnTo>
                    <a:lnTo>
                      <a:pt x="1211" y="1114"/>
                    </a:lnTo>
                    <a:lnTo>
                      <a:pt x="1213" y="1114"/>
                    </a:lnTo>
                    <a:lnTo>
                      <a:pt x="1217" y="1112"/>
                    </a:lnTo>
                    <a:lnTo>
                      <a:pt x="1219" y="1110"/>
                    </a:lnTo>
                    <a:lnTo>
                      <a:pt x="1223" y="1104"/>
                    </a:lnTo>
                    <a:lnTo>
                      <a:pt x="1227" y="1102"/>
                    </a:lnTo>
                    <a:lnTo>
                      <a:pt x="1227" y="1101"/>
                    </a:lnTo>
                    <a:lnTo>
                      <a:pt x="1227" y="1101"/>
                    </a:lnTo>
                    <a:lnTo>
                      <a:pt x="1227" y="1101"/>
                    </a:lnTo>
                    <a:lnTo>
                      <a:pt x="1227" y="1101"/>
                    </a:lnTo>
                    <a:lnTo>
                      <a:pt x="1228" y="1101"/>
                    </a:lnTo>
                    <a:lnTo>
                      <a:pt x="1228" y="1101"/>
                    </a:lnTo>
                    <a:lnTo>
                      <a:pt x="1228" y="1099"/>
                    </a:lnTo>
                    <a:lnTo>
                      <a:pt x="1228" y="1099"/>
                    </a:lnTo>
                    <a:lnTo>
                      <a:pt x="1228" y="1099"/>
                    </a:lnTo>
                    <a:lnTo>
                      <a:pt x="1228" y="1097"/>
                    </a:lnTo>
                    <a:lnTo>
                      <a:pt x="1227" y="1097"/>
                    </a:lnTo>
                    <a:lnTo>
                      <a:pt x="1228" y="1095"/>
                    </a:lnTo>
                    <a:lnTo>
                      <a:pt x="1228" y="1095"/>
                    </a:lnTo>
                    <a:lnTo>
                      <a:pt x="1230" y="1095"/>
                    </a:lnTo>
                    <a:lnTo>
                      <a:pt x="1230" y="1097"/>
                    </a:lnTo>
                    <a:lnTo>
                      <a:pt x="1230" y="1097"/>
                    </a:lnTo>
                    <a:lnTo>
                      <a:pt x="1232" y="1095"/>
                    </a:lnTo>
                    <a:lnTo>
                      <a:pt x="1232" y="1093"/>
                    </a:lnTo>
                    <a:lnTo>
                      <a:pt x="1234" y="1097"/>
                    </a:lnTo>
                    <a:lnTo>
                      <a:pt x="1236" y="1097"/>
                    </a:lnTo>
                    <a:lnTo>
                      <a:pt x="1238" y="1097"/>
                    </a:lnTo>
                    <a:lnTo>
                      <a:pt x="1240" y="1097"/>
                    </a:lnTo>
                    <a:lnTo>
                      <a:pt x="1240" y="1095"/>
                    </a:lnTo>
                    <a:lnTo>
                      <a:pt x="1240" y="1095"/>
                    </a:lnTo>
                    <a:lnTo>
                      <a:pt x="1240" y="1093"/>
                    </a:lnTo>
                    <a:lnTo>
                      <a:pt x="1242" y="1093"/>
                    </a:lnTo>
                    <a:lnTo>
                      <a:pt x="1244" y="1093"/>
                    </a:lnTo>
                    <a:lnTo>
                      <a:pt x="1257" y="1089"/>
                    </a:lnTo>
                    <a:lnTo>
                      <a:pt x="1276" y="1082"/>
                    </a:lnTo>
                    <a:lnTo>
                      <a:pt x="1280" y="1082"/>
                    </a:lnTo>
                    <a:lnTo>
                      <a:pt x="1280" y="1082"/>
                    </a:lnTo>
                    <a:lnTo>
                      <a:pt x="1280" y="1080"/>
                    </a:lnTo>
                    <a:lnTo>
                      <a:pt x="1278" y="1078"/>
                    </a:lnTo>
                    <a:close/>
                    <a:moveTo>
                      <a:pt x="527" y="533"/>
                    </a:moveTo>
                    <a:lnTo>
                      <a:pt x="527" y="533"/>
                    </a:lnTo>
                    <a:lnTo>
                      <a:pt x="527" y="535"/>
                    </a:lnTo>
                    <a:lnTo>
                      <a:pt x="525" y="535"/>
                    </a:lnTo>
                    <a:lnTo>
                      <a:pt x="525" y="537"/>
                    </a:lnTo>
                    <a:lnTo>
                      <a:pt x="525" y="539"/>
                    </a:lnTo>
                    <a:lnTo>
                      <a:pt x="525" y="539"/>
                    </a:lnTo>
                    <a:lnTo>
                      <a:pt x="527" y="541"/>
                    </a:lnTo>
                    <a:lnTo>
                      <a:pt x="527" y="541"/>
                    </a:lnTo>
                    <a:lnTo>
                      <a:pt x="529" y="541"/>
                    </a:lnTo>
                    <a:lnTo>
                      <a:pt x="529" y="543"/>
                    </a:lnTo>
                    <a:lnTo>
                      <a:pt x="529" y="541"/>
                    </a:lnTo>
                    <a:lnTo>
                      <a:pt x="529" y="539"/>
                    </a:lnTo>
                    <a:lnTo>
                      <a:pt x="529" y="537"/>
                    </a:lnTo>
                    <a:lnTo>
                      <a:pt x="527" y="533"/>
                    </a:lnTo>
                    <a:close/>
                    <a:moveTo>
                      <a:pt x="267" y="987"/>
                    </a:moveTo>
                    <a:lnTo>
                      <a:pt x="269" y="989"/>
                    </a:lnTo>
                    <a:lnTo>
                      <a:pt x="269" y="987"/>
                    </a:lnTo>
                    <a:lnTo>
                      <a:pt x="267" y="983"/>
                    </a:lnTo>
                    <a:lnTo>
                      <a:pt x="264" y="983"/>
                    </a:lnTo>
                    <a:lnTo>
                      <a:pt x="262" y="983"/>
                    </a:lnTo>
                    <a:lnTo>
                      <a:pt x="266" y="985"/>
                    </a:lnTo>
                    <a:lnTo>
                      <a:pt x="267" y="987"/>
                    </a:lnTo>
                    <a:close/>
                    <a:moveTo>
                      <a:pt x="1071" y="1080"/>
                    </a:moveTo>
                    <a:lnTo>
                      <a:pt x="1071" y="1080"/>
                    </a:lnTo>
                    <a:lnTo>
                      <a:pt x="1073" y="1078"/>
                    </a:lnTo>
                    <a:lnTo>
                      <a:pt x="1073" y="1078"/>
                    </a:lnTo>
                    <a:lnTo>
                      <a:pt x="1073" y="1078"/>
                    </a:lnTo>
                    <a:lnTo>
                      <a:pt x="1071" y="1076"/>
                    </a:lnTo>
                    <a:lnTo>
                      <a:pt x="1069" y="1076"/>
                    </a:lnTo>
                    <a:lnTo>
                      <a:pt x="1067" y="1074"/>
                    </a:lnTo>
                    <a:lnTo>
                      <a:pt x="1071" y="1076"/>
                    </a:lnTo>
                    <a:lnTo>
                      <a:pt x="1073" y="1074"/>
                    </a:lnTo>
                    <a:lnTo>
                      <a:pt x="1075" y="1072"/>
                    </a:lnTo>
                    <a:lnTo>
                      <a:pt x="1077" y="1070"/>
                    </a:lnTo>
                    <a:lnTo>
                      <a:pt x="1079" y="1070"/>
                    </a:lnTo>
                    <a:lnTo>
                      <a:pt x="1081" y="1070"/>
                    </a:lnTo>
                    <a:lnTo>
                      <a:pt x="1081" y="1070"/>
                    </a:lnTo>
                    <a:lnTo>
                      <a:pt x="1083" y="1068"/>
                    </a:lnTo>
                    <a:lnTo>
                      <a:pt x="1083" y="1068"/>
                    </a:lnTo>
                    <a:lnTo>
                      <a:pt x="1086" y="1064"/>
                    </a:lnTo>
                    <a:lnTo>
                      <a:pt x="1090" y="1061"/>
                    </a:lnTo>
                    <a:lnTo>
                      <a:pt x="1094" y="1057"/>
                    </a:lnTo>
                    <a:lnTo>
                      <a:pt x="1103" y="1053"/>
                    </a:lnTo>
                    <a:lnTo>
                      <a:pt x="1107" y="1051"/>
                    </a:lnTo>
                    <a:lnTo>
                      <a:pt x="1113" y="1049"/>
                    </a:lnTo>
                    <a:lnTo>
                      <a:pt x="1115" y="1049"/>
                    </a:lnTo>
                    <a:lnTo>
                      <a:pt x="1117" y="1047"/>
                    </a:lnTo>
                    <a:lnTo>
                      <a:pt x="1124" y="1042"/>
                    </a:lnTo>
                    <a:lnTo>
                      <a:pt x="1126" y="1040"/>
                    </a:lnTo>
                    <a:lnTo>
                      <a:pt x="1130" y="1036"/>
                    </a:lnTo>
                    <a:lnTo>
                      <a:pt x="1136" y="1028"/>
                    </a:lnTo>
                    <a:lnTo>
                      <a:pt x="1137" y="1027"/>
                    </a:lnTo>
                    <a:lnTo>
                      <a:pt x="1139" y="1023"/>
                    </a:lnTo>
                    <a:lnTo>
                      <a:pt x="1139" y="1021"/>
                    </a:lnTo>
                    <a:lnTo>
                      <a:pt x="1139" y="1019"/>
                    </a:lnTo>
                    <a:lnTo>
                      <a:pt x="1136" y="1017"/>
                    </a:lnTo>
                    <a:lnTo>
                      <a:pt x="1124" y="1013"/>
                    </a:lnTo>
                    <a:lnTo>
                      <a:pt x="1120" y="1011"/>
                    </a:lnTo>
                    <a:lnTo>
                      <a:pt x="1128" y="1013"/>
                    </a:lnTo>
                    <a:lnTo>
                      <a:pt x="1137" y="1017"/>
                    </a:lnTo>
                    <a:lnTo>
                      <a:pt x="1141" y="1017"/>
                    </a:lnTo>
                    <a:lnTo>
                      <a:pt x="1143" y="1017"/>
                    </a:lnTo>
                    <a:lnTo>
                      <a:pt x="1145" y="1015"/>
                    </a:lnTo>
                    <a:lnTo>
                      <a:pt x="1151" y="1006"/>
                    </a:lnTo>
                    <a:lnTo>
                      <a:pt x="1155" y="1004"/>
                    </a:lnTo>
                    <a:lnTo>
                      <a:pt x="1156" y="1002"/>
                    </a:lnTo>
                    <a:lnTo>
                      <a:pt x="1166" y="996"/>
                    </a:lnTo>
                    <a:lnTo>
                      <a:pt x="1164" y="996"/>
                    </a:lnTo>
                    <a:lnTo>
                      <a:pt x="1168" y="994"/>
                    </a:lnTo>
                    <a:lnTo>
                      <a:pt x="1175" y="992"/>
                    </a:lnTo>
                    <a:lnTo>
                      <a:pt x="1179" y="990"/>
                    </a:lnTo>
                    <a:lnTo>
                      <a:pt x="1179" y="989"/>
                    </a:lnTo>
                    <a:lnTo>
                      <a:pt x="1181" y="983"/>
                    </a:lnTo>
                    <a:lnTo>
                      <a:pt x="1183" y="981"/>
                    </a:lnTo>
                    <a:lnTo>
                      <a:pt x="1185" y="977"/>
                    </a:lnTo>
                    <a:lnTo>
                      <a:pt x="1187" y="975"/>
                    </a:lnTo>
                    <a:lnTo>
                      <a:pt x="1191" y="973"/>
                    </a:lnTo>
                    <a:lnTo>
                      <a:pt x="1192" y="972"/>
                    </a:lnTo>
                    <a:lnTo>
                      <a:pt x="1194" y="972"/>
                    </a:lnTo>
                    <a:lnTo>
                      <a:pt x="1196" y="972"/>
                    </a:lnTo>
                    <a:lnTo>
                      <a:pt x="1198" y="972"/>
                    </a:lnTo>
                    <a:lnTo>
                      <a:pt x="1202" y="970"/>
                    </a:lnTo>
                    <a:lnTo>
                      <a:pt x="1202" y="970"/>
                    </a:lnTo>
                    <a:lnTo>
                      <a:pt x="1209" y="970"/>
                    </a:lnTo>
                    <a:lnTo>
                      <a:pt x="1225" y="970"/>
                    </a:lnTo>
                    <a:lnTo>
                      <a:pt x="1227" y="970"/>
                    </a:lnTo>
                    <a:lnTo>
                      <a:pt x="1228" y="970"/>
                    </a:lnTo>
                    <a:lnTo>
                      <a:pt x="1230" y="970"/>
                    </a:lnTo>
                    <a:lnTo>
                      <a:pt x="1232" y="970"/>
                    </a:lnTo>
                    <a:lnTo>
                      <a:pt x="1234" y="970"/>
                    </a:lnTo>
                    <a:lnTo>
                      <a:pt x="1244" y="970"/>
                    </a:lnTo>
                    <a:lnTo>
                      <a:pt x="1253" y="970"/>
                    </a:lnTo>
                    <a:lnTo>
                      <a:pt x="1255" y="970"/>
                    </a:lnTo>
                    <a:lnTo>
                      <a:pt x="1263" y="972"/>
                    </a:lnTo>
                    <a:lnTo>
                      <a:pt x="1264" y="972"/>
                    </a:lnTo>
                    <a:lnTo>
                      <a:pt x="1266" y="972"/>
                    </a:lnTo>
                    <a:lnTo>
                      <a:pt x="1268" y="973"/>
                    </a:lnTo>
                    <a:lnTo>
                      <a:pt x="1268" y="973"/>
                    </a:lnTo>
                    <a:lnTo>
                      <a:pt x="1270" y="973"/>
                    </a:lnTo>
                    <a:lnTo>
                      <a:pt x="1274" y="972"/>
                    </a:lnTo>
                    <a:lnTo>
                      <a:pt x="1276" y="972"/>
                    </a:lnTo>
                    <a:lnTo>
                      <a:pt x="1278" y="972"/>
                    </a:lnTo>
                    <a:lnTo>
                      <a:pt x="1280" y="972"/>
                    </a:lnTo>
                    <a:lnTo>
                      <a:pt x="1295" y="970"/>
                    </a:lnTo>
                    <a:lnTo>
                      <a:pt x="1297" y="970"/>
                    </a:lnTo>
                    <a:lnTo>
                      <a:pt x="1299" y="968"/>
                    </a:lnTo>
                    <a:lnTo>
                      <a:pt x="1308" y="960"/>
                    </a:lnTo>
                    <a:lnTo>
                      <a:pt x="1316" y="951"/>
                    </a:lnTo>
                    <a:lnTo>
                      <a:pt x="1318" y="947"/>
                    </a:lnTo>
                    <a:lnTo>
                      <a:pt x="1319" y="947"/>
                    </a:lnTo>
                    <a:lnTo>
                      <a:pt x="1321" y="945"/>
                    </a:lnTo>
                    <a:lnTo>
                      <a:pt x="1327" y="945"/>
                    </a:lnTo>
                    <a:lnTo>
                      <a:pt x="1329" y="945"/>
                    </a:lnTo>
                    <a:lnTo>
                      <a:pt x="1333" y="943"/>
                    </a:lnTo>
                    <a:lnTo>
                      <a:pt x="1335" y="941"/>
                    </a:lnTo>
                    <a:lnTo>
                      <a:pt x="1342" y="941"/>
                    </a:lnTo>
                    <a:lnTo>
                      <a:pt x="1344" y="941"/>
                    </a:lnTo>
                    <a:lnTo>
                      <a:pt x="1348" y="939"/>
                    </a:lnTo>
                    <a:lnTo>
                      <a:pt x="1352" y="935"/>
                    </a:lnTo>
                    <a:lnTo>
                      <a:pt x="1359" y="932"/>
                    </a:lnTo>
                    <a:lnTo>
                      <a:pt x="1361" y="930"/>
                    </a:lnTo>
                    <a:lnTo>
                      <a:pt x="1365" y="926"/>
                    </a:lnTo>
                    <a:lnTo>
                      <a:pt x="1365" y="924"/>
                    </a:lnTo>
                    <a:lnTo>
                      <a:pt x="1365" y="922"/>
                    </a:lnTo>
                    <a:lnTo>
                      <a:pt x="1363" y="922"/>
                    </a:lnTo>
                    <a:lnTo>
                      <a:pt x="1361" y="920"/>
                    </a:lnTo>
                    <a:lnTo>
                      <a:pt x="1363" y="920"/>
                    </a:lnTo>
                    <a:lnTo>
                      <a:pt x="1365" y="920"/>
                    </a:lnTo>
                    <a:lnTo>
                      <a:pt x="1365" y="920"/>
                    </a:lnTo>
                    <a:lnTo>
                      <a:pt x="1365" y="918"/>
                    </a:lnTo>
                    <a:lnTo>
                      <a:pt x="1363" y="917"/>
                    </a:lnTo>
                    <a:lnTo>
                      <a:pt x="1359" y="917"/>
                    </a:lnTo>
                    <a:lnTo>
                      <a:pt x="1355" y="917"/>
                    </a:lnTo>
                    <a:lnTo>
                      <a:pt x="1357" y="917"/>
                    </a:lnTo>
                    <a:lnTo>
                      <a:pt x="1361" y="915"/>
                    </a:lnTo>
                    <a:lnTo>
                      <a:pt x="1363" y="915"/>
                    </a:lnTo>
                    <a:lnTo>
                      <a:pt x="1363" y="915"/>
                    </a:lnTo>
                    <a:lnTo>
                      <a:pt x="1363" y="913"/>
                    </a:lnTo>
                    <a:lnTo>
                      <a:pt x="1363" y="909"/>
                    </a:lnTo>
                    <a:lnTo>
                      <a:pt x="1363" y="907"/>
                    </a:lnTo>
                    <a:lnTo>
                      <a:pt x="1363" y="903"/>
                    </a:lnTo>
                    <a:lnTo>
                      <a:pt x="1363" y="901"/>
                    </a:lnTo>
                    <a:lnTo>
                      <a:pt x="1363" y="898"/>
                    </a:lnTo>
                    <a:lnTo>
                      <a:pt x="1361" y="896"/>
                    </a:lnTo>
                    <a:lnTo>
                      <a:pt x="1361" y="896"/>
                    </a:lnTo>
                    <a:lnTo>
                      <a:pt x="1359" y="894"/>
                    </a:lnTo>
                    <a:lnTo>
                      <a:pt x="1357" y="894"/>
                    </a:lnTo>
                    <a:lnTo>
                      <a:pt x="1357" y="894"/>
                    </a:lnTo>
                    <a:lnTo>
                      <a:pt x="1355" y="892"/>
                    </a:lnTo>
                    <a:lnTo>
                      <a:pt x="1355" y="892"/>
                    </a:lnTo>
                    <a:lnTo>
                      <a:pt x="1354" y="892"/>
                    </a:lnTo>
                    <a:lnTo>
                      <a:pt x="1354" y="890"/>
                    </a:lnTo>
                    <a:lnTo>
                      <a:pt x="1354" y="890"/>
                    </a:lnTo>
                    <a:lnTo>
                      <a:pt x="1350" y="890"/>
                    </a:lnTo>
                    <a:lnTo>
                      <a:pt x="1346" y="892"/>
                    </a:lnTo>
                    <a:lnTo>
                      <a:pt x="1338" y="896"/>
                    </a:lnTo>
                    <a:lnTo>
                      <a:pt x="1338" y="894"/>
                    </a:lnTo>
                    <a:lnTo>
                      <a:pt x="1338" y="894"/>
                    </a:lnTo>
                    <a:lnTo>
                      <a:pt x="1336" y="894"/>
                    </a:lnTo>
                    <a:lnTo>
                      <a:pt x="1336" y="894"/>
                    </a:lnTo>
                    <a:lnTo>
                      <a:pt x="1338" y="892"/>
                    </a:lnTo>
                    <a:lnTo>
                      <a:pt x="1340" y="892"/>
                    </a:lnTo>
                    <a:lnTo>
                      <a:pt x="1342" y="890"/>
                    </a:lnTo>
                    <a:lnTo>
                      <a:pt x="1342" y="888"/>
                    </a:lnTo>
                    <a:lnTo>
                      <a:pt x="1342" y="886"/>
                    </a:lnTo>
                    <a:lnTo>
                      <a:pt x="1340" y="882"/>
                    </a:lnTo>
                    <a:lnTo>
                      <a:pt x="1338" y="880"/>
                    </a:lnTo>
                    <a:lnTo>
                      <a:pt x="1335" y="880"/>
                    </a:lnTo>
                    <a:lnTo>
                      <a:pt x="1333" y="880"/>
                    </a:lnTo>
                    <a:lnTo>
                      <a:pt x="1329" y="879"/>
                    </a:lnTo>
                    <a:lnTo>
                      <a:pt x="1327" y="879"/>
                    </a:lnTo>
                    <a:lnTo>
                      <a:pt x="1323" y="880"/>
                    </a:lnTo>
                    <a:lnTo>
                      <a:pt x="1323" y="880"/>
                    </a:lnTo>
                    <a:lnTo>
                      <a:pt x="1325" y="882"/>
                    </a:lnTo>
                    <a:lnTo>
                      <a:pt x="1329" y="882"/>
                    </a:lnTo>
                    <a:lnTo>
                      <a:pt x="1325" y="882"/>
                    </a:lnTo>
                    <a:lnTo>
                      <a:pt x="1319" y="884"/>
                    </a:lnTo>
                    <a:lnTo>
                      <a:pt x="1314" y="888"/>
                    </a:lnTo>
                    <a:lnTo>
                      <a:pt x="1308" y="892"/>
                    </a:lnTo>
                    <a:lnTo>
                      <a:pt x="1300" y="896"/>
                    </a:lnTo>
                    <a:lnTo>
                      <a:pt x="1299" y="896"/>
                    </a:lnTo>
                    <a:lnTo>
                      <a:pt x="1297" y="898"/>
                    </a:lnTo>
                    <a:lnTo>
                      <a:pt x="1295" y="899"/>
                    </a:lnTo>
                    <a:lnTo>
                      <a:pt x="1291" y="899"/>
                    </a:lnTo>
                    <a:lnTo>
                      <a:pt x="1291" y="899"/>
                    </a:lnTo>
                    <a:lnTo>
                      <a:pt x="1291" y="899"/>
                    </a:lnTo>
                    <a:lnTo>
                      <a:pt x="1291" y="899"/>
                    </a:lnTo>
                    <a:lnTo>
                      <a:pt x="1293" y="899"/>
                    </a:lnTo>
                    <a:lnTo>
                      <a:pt x="1291" y="898"/>
                    </a:lnTo>
                    <a:lnTo>
                      <a:pt x="1293" y="898"/>
                    </a:lnTo>
                    <a:lnTo>
                      <a:pt x="1295" y="896"/>
                    </a:lnTo>
                    <a:lnTo>
                      <a:pt x="1293" y="894"/>
                    </a:lnTo>
                    <a:lnTo>
                      <a:pt x="1293" y="894"/>
                    </a:lnTo>
                    <a:lnTo>
                      <a:pt x="1291" y="894"/>
                    </a:lnTo>
                    <a:lnTo>
                      <a:pt x="1291" y="892"/>
                    </a:lnTo>
                    <a:lnTo>
                      <a:pt x="1293" y="894"/>
                    </a:lnTo>
                    <a:lnTo>
                      <a:pt x="1295" y="892"/>
                    </a:lnTo>
                    <a:lnTo>
                      <a:pt x="1297" y="890"/>
                    </a:lnTo>
                    <a:lnTo>
                      <a:pt x="1299" y="888"/>
                    </a:lnTo>
                    <a:lnTo>
                      <a:pt x="1300" y="888"/>
                    </a:lnTo>
                    <a:lnTo>
                      <a:pt x="1302" y="888"/>
                    </a:lnTo>
                    <a:lnTo>
                      <a:pt x="1304" y="888"/>
                    </a:lnTo>
                    <a:lnTo>
                      <a:pt x="1308" y="886"/>
                    </a:lnTo>
                    <a:lnTo>
                      <a:pt x="1312" y="884"/>
                    </a:lnTo>
                    <a:lnTo>
                      <a:pt x="1314" y="884"/>
                    </a:lnTo>
                    <a:lnTo>
                      <a:pt x="1316" y="884"/>
                    </a:lnTo>
                    <a:lnTo>
                      <a:pt x="1316" y="884"/>
                    </a:lnTo>
                    <a:lnTo>
                      <a:pt x="1318" y="882"/>
                    </a:lnTo>
                    <a:lnTo>
                      <a:pt x="1319" y="882"/>
                    </a:lnTo>
                    <a:lnTo>
                      <a:pt x="1319" y="882"/>
                    </a:lnTo>
                    <a:lnTo>
                      <a:pt x="1321" y="880"/>
                    </a:lnTo>
                    <a:lnTo>
                      <a:pt x="1323" y="879"/>
                    </a:lnTo>
                    <a:lnTo>
                      <a:pt x="1333" y="875"/>
                    </a:lnTo>
                    <a:lnTo>
                      <a:pt x="1336" y="873"/>
                    </a:lnTo>
                    <a:lnTo>
                      <a:pt x="1336" y="871"/>
                    </a:lnTo>
                    <a:lnTo>
                      <a:pt x="1335" y="871"/>
                    </a:lnTo>
                    <a:lnTo>
                      <a:pt x="1333" y="869"/>
                    </a:lnTo>
                    <a:lnTo>
                      <a:pt x="1331" y="869"/>
                    </a:lnTo>
                    <a:lnTo>
                      <a:pt x="1331" y="867"/>
                    </a:lnTo>
                    <a:lnTo>
                      <a:pt x="1329" y="867"/>
                    </a:lnTo>
                    <a:lnTo>
                      <a:pt x="1329" y="865"/>
                    </a:lnTo>
                    <a:lnTo>
                      <a:pt x="1327" y="865"/>
                    </a:lnTo>
                    <a:lnTo>
                      <a:pt x="1327" y="865"/>
                    </a:lnTo>
                    <a:lnTo>
                      <a:pt x="1325" y="867"/>
                    </a:lnTo>
                    <a:lnTo>
                      <a:pt x="1325" y="867"/>
                    </a:lnTo>
                    <a:lnTo>
                      <a:pt x="1323" y="867"/>
                    </a:lnTo>
                    <a:lnTo>
                      <a:pt x="1321" y="867"/>
                    </a:lnTo>
                    <a:lnTo>
                      <a:pt x="1319" y="867"/>
                    </a:lnTo>
                    <a:lnTo>
                      <a:pt x="1318" y="867"/>
                    </a:lnTo>
                    <a:lnTo>
                      <a:pt x="1318" y="867"/>
                    </a:lnTo>
                    <a:lnTo>
                      <a:pt x="1316" y="865"/>
                    </a:lnTo>
                    <a:lnTo>
                      <a:pt x="1314" y="861"/>
                    </a:lnTo>
                    <a:lnTo>
                      <a:pt x="1312" y="860"/>
                    </a:lnTo>
                    <a:lnTo>
                      <a:pt x="1308" y="860"/>
                    </a:lnTo>
                    <a:lnTo>
                      <a:pt x="1308" y="860"/>
                    </a:lnTo>
                    <a:lnTo>
                      <a:pt x="1304" y="863"/>
                    </a:lnTo>
                    <a:lnTo>
                      <a:pt x="1300" y="865"/>
                    </a:lnTo>
                    <a:lnTo>
                      <a:pt x="1299" y="867"/>
                    </a:lnTo>
                    <a:lnTo>
                      <a:pt x="1300" y="865"/>
                    </a:lnTo>
                    <a:lnTo>
                      <a:pt x="1306" y="860"/>
                    </a:lnTo>
                    <a:lnTo>
                      <a:pt x="1304" y="860"/>
                    </a:lnTo>
                    <a:lnTo>
                      <a:pt x="1302" y="860"/>
                    </a:lnTo>
                    <a:lnTo>
                      <a:pt x="1302" y="858"/>
                    </a:lnTo>
                    <a:lnTo>
                      <a:pt x="1300" y="858"/>
                    </a:lnTo>
                    <a:lnTo>
                      <a:pt x="1300" y="858"/>
                    </a:lnTo>
                    <a:lnTo>
                      <a:pt x="1300" y="858"/>
                    </a:lnTo>
                    <a:lnTo>
                      <a:pt x="1300" y="858"/>
                    </a:lnTo>
                    <a:lnTo>
                      <a:pt x="1299" y="858"/>
                    </a:lnTo>
                    <a:lnTo>
                      <a:pt x="1299" y="858"/>
                    </a:lnTo>
                    <a:lnTo>
                      <a:pt x="1299" y="858"/>
                    </a:lnTo>
                    <a:lnTo>
                      <a:pt x="1297" y="858"/>
                    </a:lnTo>
                    <a:lnTo>
                      <a:pt x="1295" y="858"/>
                    </a:lnTo>
                    <a:lnTo>
                      <a:pt x="1293" y="858"/>
                    </a:lnTo>
                    <a:lnTo>
                      <a:pt x="1291" y="860"/>
                    </a:lnTo>
                    <a:lnTo>
                      <a:pt x="1291" y="860"/>
                    </a:lnTo>
                    <a:lnTo>
                      <a:pt x="1287" y="861"/>
                    </a:lnTo>
                    <a:lnTo>
                      <a:pt x="1287" y="861"/>
                    </a:lnTo>
                    <a:lnTo>
                      <a:pt x="1287" y="861"/>
                    </a:lnTo>
                    <a:lnTo>
                      <a:pt x="1289" y="860"/>
                    </a:lnTo>
                    <a:lnTo>
                      <a:pt x="1293" y="854"/>
                    </a:lnTo>
                    <a:lnTo>
                      <a:pt x="1293" y="854"/>
                    </a:lnTo>
                    <a:lnTo>
                      <a:pt x="1293" y="852"/>
                    </a:lnTo>
                    <a:lnTo>
                      <a:pt x="1291" y="850"/>
                    </a:lnTo>
                    <a:lnTo>
                      <a:pt x="1291" y="850"/>
                    </a:lnTo>
                    <a:lnTo>
                      <a:pt x="1291" y="846"/>
                    </a:lnTo>
                    <a:lnTo>
                      <a:pt x="1291" y="846"/>
                    </a:lnTo>
                    <a:lnTo>
                      <a:pt x="1289" y="846"/>
                    </a:lnTo>
                    <a:lnTo>
                      <a:pt x="1289" y="848"/>
                    </a:lnTo>
                    <a:lnTo>
                      <a:pt x="1287" y="848"/>
                    </a:lnTo>
                    <a:lnTo>
                      <a:pt x="1287" y="846"/>
                    </a:lnTo>
                    <a:lnTo>
                      <a:pt x="1287" y="846"/>
                    </a:lnTo>
                    <a:lnTo>
                      <a:pt x="1285" y="844"/>
                    </a:lnTo>
                    <a:lnTo>
                      <a:pt x="1285" y="844"/>
                    </a:lnTo>
                    <a:lnTo>
                      <a:pt x="1283" y="844"/>
                    </a:lnTo>
                    <a:lnTo>
                      <a:pt x="1283" y="844"/>
                    </a:lnTo>
                    <a:lnTo>
                      <a:pt x="1282" y="844"/>
                    </a:lnTo>
                    <a:lnTo>
                      <a:pt x="1282" y="846"/>
                    </a:lnTo>
                    <a:lnTo>
                      <a:pt x="1280" y="844"/>
                    </a:lnTo>
                    <a:lnTo>
                      <a:pt x="1274" y="843"/>
                    </a:lnTo>
                    <a:lnTo>
                      <a:pt x="1274" y="843"/>
                    </a:lnTo>
                    <a:lnTo>
                      <a:pt x="1274" y="843"/>
                    </a:lnTo>
                    <a:lnTo>
                      <a:pt x="1276" y="843"/>
                    </a:lnTo>
                    <a:lnTo>
                      <a:pt x="1276" y="843"/>
                    </a:lnTo>
                    <a:lnTo>
                      <a:pt x="1276" y="839"/>
                    </a:lnTo>
                    <a:lnTo>
                      <a:pt x="1274" y="839"/>
                    </a:lnTo>
                    <a:lnTo>
                      <a:pt x="1274" y="839"/>
                    </a:lnTo>
                    <a:lnTo>
                      <a:pt x="1272" y="839"/>
                    </a:lnTo>
                    <a:lnTo>
                      <a:pt x="1270" y="837"/>
                    </a:lnTo>
                    <a:lnTo>
                      <a:pt x="1270" y="837"/>
                    </a:lnTo>
                    <a:lnTo>
                      <a:pt x="1272" y="837"/>
                    </a:lnTo>
                    <a:lnTo>
                      <a:pt x="1274" y="835"/>
                    </a:lnTo>
                    <a:lnTo>
                      <a:pt x="1272" y="835"/>
                    </a:lnTo>
                    <a:lnTo>
                      <a:pt x="1266" y="835"/>
                    </a:lnTo>
                    <a:lnTo>
                      <a:pt x="1264" y="833"/>
                    </a:lnTo>
                    <a:lnTo>
                      <a:pt x="1266" y="833"/>
                    </a:lnTo>
                    <a:lnTo>
                      <a:pt x="1266" y="833"/>
                    </a:lnTo>
                    <a:lnTo>
                      <a:pt x="1268" y="833"/>
                    </a:lnTo>
                    <a:lnTo>
                      <a:pt x="1268" y="831"/>
                    </a:lnTo>
                    <a:lnTo>
                      <a:pt x="1266" y="831"/>
                    </a:lnTo>
                    <a:lnTo>
                      <a:pt x="1259" y="829"/>
                    </a:lnTo>
                    <a:lnTo>
                      <a:pt x="1257" y="827"/>
                    </a:lnTo>
                    <a:lnTo>
                      <a:pt x="1257" y="825"/>
                    </a:lnTo>
                    <a:lnTo>
                      <a:pt x="1259" y="825"/>
                    </a:lnTo>
                    <a:lnTo>
                      <a:pt x="1259" y="825"/>
                    </a:lnTo>
                    <a:lnTo>
                      <a:pt x="1261" y="825"/>
                    </a:lnTo>
                    <a:lnTo>
                      <a:pt x="1259" y="827"/>
                    </a:lnTo>
                    <a:lnTo>
                      <a:pt x="1261" y="827"/>
                    </a:lnTo>
                    <a:lnTo>
                      <a:pt x="1263" y="829"/>
                    </a:lnTo>
                    <a:lnTo>
                      <a:pt x="1272" y="829"/>
                    </a:lnTo>
                    <a:lnTo>
                      <a:pt x="1272" y="829"/>
                    </a:lnTo>
                    <a:lnTo>
                      <a:pt x="1274" y="829"/>
                    </a:lnTo>
                    <a:lnTo>
                      <a:pt x="1274" y="829"/>
                    </a:lnTo>
                    <a:lnTo>
                      <a:pt x="1274" y="827"/>
                    </a:lnTo>
                    <a:lnTo>
                      <a:pt x="1276" y="824"/>
                    </a:lnTo>
                    <a:lnTo>
                      <a:pt x="1274" y="822"/>
                    </a:lnTo>
                    <a:lnTo>
                      <a:pt x="1274" y="820"/>
                    </a:lnTo>
                    <a:lnTo>
                      <a:pt x="1270" y="820"/>
                    </a:lnTo>
                    <a:lnTo>
                      <a:pt x="1270" y="818"/>
                    </a:lnTo>
                    <a:lnTo>
                      <a:pt x="1268" y="818"/>
                    </a:lnTo>
                    <a:lnTo>
                      <a:pt x="1266" y="818"/>
                    </a:lnTo>
                    <a:lnTo>
                      <a:pt x="1264" y="818"/>
                    </a:lnTo>
                    <a:lnTo>
                      <a:pt x="1266" y="814"/>
                    </a:lnTo>
                    <a:lnTo>
                      <a:pt x="1264" y="812"/>
                    </a:lnTo>
                    <a:lnTo>
                      <a:pt x="1261" y="812"/>
                    </a:lnTo>
                    <a:lnTo>
                      <a:pt x="1257" y="812"/>
                    </a:lnTo>
                    <a:lnTo>
                      <a:pt x="1259" y="812"/>
                    </a:lnTo>
                    <a:lnTo>
                      <a:pt x="1261" y="810"/>
                    </a:lnTo>
                    <a:lnTo>
                      <a:pt x="1264" y="808"/>
                    </a:lnTo>
                    <a:lnTo>
                      <a:pt x="1266" y="808"/>
                    </a:lnTo>
                    <a:lnTo>
                      <a:pt x="1266" y="803"/>
                    </a:lnTo>
                    <a:lnTo>
                      <a:pt x="1264" y="801"/>
                    </a:lnTo>
                    <a:lnTo>
                      <a:pt x="1264" y="801"/>
                    </a:lnTo>
                    <a:lnTo>
                      <a:pt x="1263" y="801"/>
                    </a:lnTo>
                    <a:lnTo>
                      <a:pt x="1261" y="801"/>
                    </a:lnTo>
                    <a:lnTo>
                      <a:pt x="1259" y="799"/>
                    </a:lnTo>
                    <a:lnTo>
                      <a:pt x="1259" y="799"/>
                    </a:lnTo>
                    <a:lnTo>
                      <a:pt x="1257" y="797"/>
                    </a:lnTo>
                    <a:lnTo>
                      <a:pt x="1257" y="795"/>
                    </a:lnTo>
                    <a:lnTo>
                      <a:pt x="1255" y="795"/>
                    </a:lnTo>
                    <a:lnTo>
                      <a:pt x="1253" y="795"/>
                    </a:lnTo>
                    <a:lnTo>
                      <a:pt x="1247" y="799"/>
                    </a:lnTo>
                    <a:lnTo>
                      <a:pt x="1244" y="799"/>
                    </a:lnTo>
                    <a:lnTo>
                      <a:pt x="1247" y="797"/>
                    </a:lnTo>
                    <a:lnTo>
                      <a:pt x="1251" y="795"/>
                    </a:lnTo>
                    <a:lnTo>
                      <a:pt x="1253" y="793"/>
                    </a:lnTo>
                    <a:lnTo>
                      <a:pt x="1255" y="789"/>
                    </a:lnTo>
                    <a:lnTo>
                      <a:pt x="1253" y="788"/>
                    </a:lnTo>
                    <a:lnTo>
                      <a:pt x="1251" y="788"/>
                    </a:lnTo>
                    <a:lnTo>
                      <a:pt x="1247" y="789"/>
                    </a:lnTo>
                    <a:lnTo>
                      <a:pt x="1246" y="788"/>
                    </a:lnTo>
                    <a:lnTo>
                      <a:pt x="1244" y="789"/>
                    </a:lnTo>
                    <a:lnTo>
                      <a:pt x="1242" y="789"/>
                    </a:lnTo>
                    <a:lnTo>
                      <a:pt x="1240" y="791"/>
                    </a:lnTo>
                    <a:lnTo>
                      <a:pt x="1244" y="788"/>
                    </a:lnTo>
                    <a:lnTo>
                      <a:pt x="1244" y="788"/>
                    </a:lnTo>
                    <a:lnTo>
                      <a:pt x="1246" y="786"/>
                    </a:lnTo>
                    <a:lnTo>
                      <a:pt x="1247" y="786"/>
                    </a:lnTo>
                    <a:lnTo>
                      <a:pt x="1249" y="786"/>
                    </a:lnTo>
                    <a:lnTo>
                      <a:pt x="1249" y="784"/>
                    </a:lnTo>
                    <a:lnTo>
                      <a:pt x="1249" y="782"/>
                    </a:lnTo>
                    <a:lnTo>
                      <a:pt x="1249" y="782"/>
                    </a:lnTo>
                    <a:lnTo>
                      <a:pt x="1249" y="780"/>
                    </a:lnTo>
                    <a:lnTo>
                      <a:pt x="1249" y="778"/>
                    </a:lnTo>
                    <a:lnTo>
                      <a:pt x="1247" y="778"/>
                    </a:lnTo>
                    <a:lnTo>
                      <a:pt x="1247" y="778"/>
                    </a:lnTo>
                    <a:lnTo>
                      <a:pt x="1246" y="778"/>
                    </a:lnTo>
                    <a:lnTo>
                      <a:pt x="1244" y="778"/>
                    </a:lnTo>
                    <a:lnTo>
                      <a:pt x="1246" y="776"/>
                    </a:lnTo>
                    <a:lnTo>
                      <a:pt x="1244" y="774"/>
                    </a:lnTo>
                    <a:lnTo>
                      <a:pt x="1246" y="774"/>
                    </a:lnTo>
                    <a:lnTo>
                      <a:pt x="1242" y="772"/>
                    </a:lnTo>
                    <a:lnTo>
                      <a:pt x="1236" y="774"/>
                    </a:lnTo>
                    <a:lnTo>
                      <a:pt x="1232" y="774"/>
                    </a:lnTo>
                    <a:lnTo>
                      <a:pt x="1238" y="772"/>
                    </a:lnTo>
                    <a:lnTo>
                      <a:pt x="1240" y="772"/>
                    </a:lnTo>
                    <a:lnTo>
                      <a:pt x="1242" y="770"/>
                    </a:lnTo>
                    <a:lnTo>
                      <a:pt x="1242" y="769"/>
                    </a:lnTo>
                    <a:lnTo>
                      <a:pt x="1240" y="767"/>
                    </a:lnTo>
                    <a:lnTo>
                      <a:pt x="1238" y="767"/>
                    </a:lnTo>
                    <a:lnTo>
                      <a:pt x="1236" y="769"/>
                    </a:lnTo>
                    <a:lnTo>
                      <a:pt x="1236" y="767"/>
                    </a:lnTo>
                    <a:lnTo>
                      <a:pt x="1236" y="767"/>
                    </a:lnTo>
                    <a:lnTo>
                      <a:pt x="1234" y="765"/>
                    </a:lnTo>
                    <a:lnTo>
                      <a:pt x="1232" y="765"/>
                    </a:lnTo>
                    <a:lnTo>
                      <a:pt x="1236" y="765"/>
                    </a:lnTo>
                    <a:lnTo>
                      <a:pt x="1236" y="763"/>
                    </a:lnTo>
                    <a:lnTo>
                      <a:pt x="1236" y="761"/>
                    </a:lnTo>
                    <a:lnTo>
                      <a:pt x="1234" y="759"/>
                    </a:lnTo>
                    <a:lnTo>
                      <a:pt x="1232" y="755"/>
                    </a:lnTo>
                    <a:lnTo>
                      <a:pt x="1230" y="755"/>
                    </a:lnTo>
                    <a:lnTo>
                      <a:pt x="1228" y="757"/>
                    </a:lnTo>
                    <a:lnTo>
                      <a:pt x="1230" y="755"/>
                    </a:lnTo>
                    <a:lnTo>
                      <a:pt x="1230" y="753"/>
                    </a:lnTo>
                    <a:lnTo>
                      <a:pt x="1230" y="750"/>
                    </a:lnTo>
                    <a:lnTo>
                      <a:pt x="1228" y="750"/>
                    </a:lnTo>
                    <a:lnTo>
                      <a:pt x="1227" y="748"/>
                    </a:lnTo>
                    <a:lnTo>
                      <a:pt x="1223" y="750"/>
                    </a:lnTo>
                    <a:lnTo>
                      <a:pt x="1221" y="750"/>
                    </a:lnTo>
                    <a:lnTo>
                      <a:pt x="1225" y="748"/>
                    </a:lnTo>
                    <a:lnTo>
                      <a:pt x="1225" y="746"/>
                    </a:lnTo>
                    <a:lnTo>
                      <a:pt x="1227" y="744"/>
                    </a:lnTo>
                    <a:lnTo>
                      <a:pt x="1225" y="744"/>
                    </a:lnTo>
                    <a:lnTo>
                      <a:pt x="1223" y="742"/>
                    </a:lnTo>
                    <a:lnTo>
                      <a:pt x="1221" y="742"/>
                    </a:lnTo>
                    <a:lnTo>
                      <a:pt x="1219" y="742"/>
                    </a:lnTo>
                    <a:lnTo>
                      <a:pt x="1217" y="746"/>
                    </a:lnTo>
                    <a:lnTo>
                      <a:pt x="1215" y="750"/>
                    </a:lnTo>
                    <a:lnTo>
                      <a:pt x="1213" y="753"/>
                    </a:lnTo>
                    <a:lnTo>
                      <a:pt x="1217" y="755"/>
                    </a:lnTo>
                    <a:lnTo>
                      <a:pt x="1215" y="757"/>
                    </a:lnTo>
                    <a:lnTo>
                      <a:pt x="1213" y="755"/>
                    </a:lnTo>
                    <a:lnTo>
                      <a:pt x="1211" y="755"/>
                    </a:lnTo>
                    <a:lnTo>
                      <a:pt x="1209" y="757"/>
                    </a:lnTo>
                    <a:lnTo>
                      <a:pt x="1209" y="759"/>
                    </a:lnTo>
                    <a:lnTo>
                      <a:pt x="1209" y="761"/>
                    </a:lnTo>
                    <a:lnTo>
                      <a:pt x="1211" y="763"/>
                    </a:lnTo>
                    <a:lnTo>
                      <a:pt x="1213" y="765"/>
                    </a:lnTo>
                    <a:lnTo>
                      <a:pt x="1215" y="765"/>
                    </a:lnTo>
                    <a:lnTo>
                      <a:pt x="1213" y="765"/>
                    </a:lnTo>
                    <a:lnTo>
                      <a:pt x="1211" y="763"/>
                    </a:lnTo>
                    <a:lnTo>
                      <a:pt x="1209" y="765"/>
                    </a:lnTo>
                    <a:lnTo>
                      <a:pt x="1209" y="767"/>
                    </a:lnTo>
                    <a:lnTo>
                      <a:pt x="1209" y="767"/>
                    </a:lnTo>
                    <a:lnTo>
                      <a:pt x="1208" y="767"/>
                    </a:lnTo>
                    <a:lnTo>
                      <a:pt x="1208" y="769"/>
                    </a:lnTo>
                    <a:lnTo>
                      <a:pt x="1208" y="769"/>
                    </a:lnTo>
                    <a:lnTo>
                      <a:pt x="1208" y="769"/>
                    </a:lnTo>
                    <a:lnTo>
                      <a:pt x="1206" y="769"/>
                    </a:lnTo>
                    <a:lnTo>
                      <a:pt x="1206" y="770"/>
                    </a:lnTo>
                    <a:lnTo>
                      <a:pt x="1206" y="769"/>
                    </a:lnTo>
                    <a:lnTo>
                      <a:pt x="1206" y="770"/>
                    </a:lnTo>
                    <a:lnTo>
                      <a:pt x="1208" y="772"/>
                    </a:lnTo>
                    <a:lnTo>
                      <a:pt x="1211" y="774"/>
                    </a:lnTo>
                    <a:lnTo>
                      <a:pt x="1209" y="774"/>
                    </a:lnTo>
                    <a:lnTo>
                      <a:pt x="1208" y="774"/>
                    </a:lnTo>
                    <a:lnTo>
                      <a:pt x="1206" y="774"/>
                    </a:lnTo>
                    <a:lnTo>
                      <a:pt x="1206" y="776"/>
                    </a:lnTo>
                    <a:lnTo>
                      <a:pt x="1204" y="776"/>
                    </a:lnTo>
                    <a:lnTo>
                      <a:pt x="1202" y="776"/>
                    </a:lnTo>
                    <a:lnTo>
                      <a:pt x="1202" y="778"/>
                    </a:lnTo>
                    <a:lnTo>
                      <a:pt x="1204" y="778"/>
                    </a:lnTo>
                    <a:lnTo>
                      <a:pt x="1200" y="780"/>
                    </a:lnTo>
                    <a:lnTo>
                      <a:pt x="1200" y="782"/>
                    </a:lnTo>
                    <a:lnTo>
                      <a:pt x="1202" y="786"/>
                    </a:lnTo>
                    <a:lnTo>
                      <a:pt x="1200" y="789"/>
                    </a:lnTo>
                    <a:lnTo>
                      <a:pt x="1200" y="786"/>
                    </a:lnTo>
                    <a:lnTo>
                      <a:pt x="1200" y="784"/>
                    </a:lnTo>
                    <a:lnTo>
                      <a:pt x="1198" y="782"/>
                    </a:lnTo>
                    <a:lnTo>
                      <a:pt x="1196" y="780"/>
                    </a:lnTo>
                    <a:lnTo>
                      <a:pt x="1194" y="780"/>
                    </a:lnTo>
                    <a:lnTo>
                      <a:pt x="1192" y="782"/>
                    </a:lnTo>
                    <a:lnTo>
                      <a:pt x="1192" y="784"/>
                    </a:lnTo>
                    <a:lnTo>
                      <a:pt x="1191" y="786"/>
                    </a:lnTo>
                    <a:lnTo>
                      <a:pt x="1189" y="788"/>
                    </a:lnTo>
                    <a:lnTo>
                      <a:pt x="1179" y="791"/>
                    </a:lnTo>
                    <a:lnTo>
                      <a:pt x="1177" y="793"/>
                    </a:lnTo>
                    <a:lnTo>
                      <a:pt x="1175" y="795"/>
                    </a:lnTo>
                    <a:lnTo>
                      <a:pt x="1173" y="799"/>
                    </a:lnTo>
                    <a:lnTo>
                      <a:pt x="1173" y="791"/>
                    </a:lnTo>
                    <a:lnTo>
                      <a:pt x="1172" y="789"/>
                    </a:lnTo>
                    <a:lnTo>
                      <a:pt x="1170" y="793"/>
                    </a:lnTo>
                    <a:lnTo>
                      <a:pt x="1170" y="795"/>
                    </a:lnTo>
                    <a:lnTo>
                      <a:pt x="1168" y="795"/>
                    </a:lnTo>
                    <a:lnTo>
                      <a:pt x="1170" y="795"/>
                    </a:lnTo>
                    <a:lnTo>
                      <a:pt x="1170" y="793"/>
                    </a:lnTo>
                    <a:lnTo>
                      <a:pt x="1170" y="791"/>
                    </a:lnTo>
                    <a:lnTo>
                      <a:pt x="1170" y="789"/>
                    </a:lnTo>
                    <a:lnTo>
                      <a:pt x="1168" y="788"/>
                    </a:lnTo>
                    <a:lnTo>
                      <a:pt x="1168" y="788"/>
                    </a:lnTo>
                    <a:lnTo>
                      <a:pt x="1166" y="789"/>
                    </a:lnTo>
                    <a:lnTo>
                      <a:pt x="1164" y="795"/>
                    </a:lnTo>
                    <a:lnTo>
                      <a:pt x="1162" y="797"/>
                    </a:lnTo>
                    <a:lnTo>
                      <a:pt x="1160" y="799"/>
                    </a:lnTo>
                    <a:lnTo>
                      <a:pt x="1158" y="799"/>
                    </a:lnTo>
                    <a:lnTo>
                      <a:pt x="1153" y="801"/>
                    </a:lnTo>
                    <a:lnTo>
                      <a:pt x="1155" y="799"/>
                    </a:lnTo>
                    <a:lnTo>
                      <a:pt x="1160" y="797"/>
                    </a:lnTo>
                    <a:lnTo>
                      <a:pt x="1164" y="793"/>
                    </a:lnTo>
                    <a:lnTo>
                      <a:pt x="1164" y="789"/>
                    </a:lnTo>
                    <a:lnTo>
                      <a:pt x="1164" y="788"/>
                    </a:lnTo>
                    <a:lnTo>
                      <a:pt x="1164" y="784"/>
                    </a:lnTo>
                    <a:lnTo>
                      <a:pt x="1162" y="780"/>
                    </a:lnTo>
                    <a:lnTo>
                      <a:pt x="1160" y="778"/>
                    </a:lnTo>
                    <a:lnTo>
                      <a:pt x="1155" y="778"/>
                    </a:lnTo>
                    <a:lnTo>
                      <a:pt x="1151" y="778"/>
                    </a:lnTo>
                    <a:lnTo>
                      <a:pt x="1147" y="778"/>
                    </a:lnTo>
                    <a:lnTo>
                      <a:pt x="1141" y="782"/>
                    </a:lnTo>
                    <a:lnTo>
                      <a:pt x="1137" y="782"/>
                    </a:lnTo>
                    <a:lnTo>
                      <a:pt x="1134" y="780"/>
                    </a:lnTo>
                    <a:lnTo>
                      <a:pt x="1136" y="780"/>
                    </a:lnTo>
                    <a:lnTo>
                      <a:pt x="1136" y="780"/>
                    </a:lnTo>
                    <a:lnTo>
                      <a:pt x="1137" y="780"/>
                    </a:lnTo>
                    <a:lnTo>
                      <a:pt x="1139" y="778"/>
                    </a:lnTo>
                    <a:lnTo>
                      <a:pt x="1139" y="778"/>
                    </a:lnTo>
                    <a:lnTo>
                      <a:pt x="1139" y="778"/>
                    </a:lnTo>
                    <a:lnTo>
                      <a:pt x="1139" y="776"/>
                    </a:lnTo>
                    <a:lnTo>
                      <a:pt x="1141" y="776"/>
                    </a:lnTo>
                    <a:lnTo>
                      <a:pt x="1141" y="778"/>
                    </a:lnTo>
                    <a:lnTo>
                      <a:pt x="1143" y="780"/>
                    </a:lnTo>
                    <a:lnTo>
                      <a:pt x="1143" y="778"/>
                    </a:lnTo>
                    <a:lnTo>
                      <a:pt x="1145" y="776"/>
                    </a:lnTo>
                    <a:lnTo>
                      <a:pt x="1145" y="774"/>
                    </a:lnTo>
                    <a:lnTo>
                      <a:pt x="1145" y="774"/>
                    </a:lnTo>
                    <a:lnTo>
                      <a:pt x="1145" y="772"/>
                    </a:lnTo>
                    <a:lnTo>
                      <a:pt x="1145" y="770"/>
                    </a:lnTo>
                    <a:lnTo>
                      <a:pt x="1145" y="770"/>
                    </a:lnTo>
                    <a:lnTo>
                      <a:pt x="1145" y="770"/>
                    </a:lnTo>
                    <a:lnTo>
                      <a:pt x="1147" y="769"/>
                    </a:lnTo>
                    <a:lnTo>
                      <a:pt x="1147" y="769"/>
                    </a:lnTo>
                    <a:lnTo>
                      <a:pt x="1147" y="767"/>
                    </a:lnTo>
                    <a:lnTo>
                      <a:pt x="1145" y="767"/>
                    </a:lnTo>
                    <a:lnTo>
                      <a:pt x="1143" y="767"/>
                    </a:lnTo>
                    <a:lnTo>
                      <a:pt x="1141" y="767"/>
                    </a:lnTo>
                    <a:lnTo>
                      <a:pt x="1141" y="763"/>
                    </a:lnTo>
                    <a:lnTo>
                      <a:pt x="1141" y="761"/>
                    </a:lnTo>
                    <a:lnTo>
                      <a:pt x="1143" y="759"/>
                    </a:lnTo>
                    <a:lnTo>
                      <a:pt x="1143" y="757"/>
                    </a:lnTo>
                    <a:lnTo>
                      <a:pt x="1143" y="755"/>
                    </a:lnTo>
                    <a:lnTo>
                      <a:pt x="1139" y="751"/>
                    </a:lnTo>
                    <a:lnTo>
                      <a:pt x="1130" y="751"/>
                    </a:lnTo>
                    <a:lnTo>
                      <a:pt x="1126" y="750"/>
                    </a:lnTo>
                    <a:lnTo>
                      <a:pt x="1134" y="750"/>
                    </a:lnTo>
                    <a:lnTo>
                      <a:pt x="1137" y="750"/>
                    </a:lnTo>
                    <a:lnTo>
                      <a:pt x="1141" y="750"/>
                    </a:lnTo>
                    <a:lnTo>
                      <a:pt x="1143" y="748"/>
                    </a:lnTo>
                    <a:lnTo>
                      <a:pt x="1143" y="746"/>
                    </a:lnTo>
                    <a:lnTo>
                      <a:pt x="1141" y="742"/>
                    </a:lnTo>
                    <a:lnTo>
                      <a:pt x="1141" y="738"/>
                    </a:lnTo>
                    <a:lnTo>
                      <a:pt x="1141" y="736"/>
                    </a:lnTo>
                    <a:lnTo>
                      <a:pt x="1143" y="734"/>
                    </a:lnTo>
                    <a:lnTo>
                      <a:pt x="1145" y="729"/>
                    </a:lnTo>
                    <a:lnTo>
                      <a:pt x="1145" y="727"/>
                    </a:lnTo>
                    <a:lnTo>
                      <a:pt x="1145" y="725"/>
                    </a:lnTo>
                    <a:lnTo>
                      <a:pt x="1143" y="723"/>
                    </a:lnTo>
                    <a:lnTo>
                      <a:pt x="1143" y="725"/>
                    </a:lnTo>
                    <a:lnTo>
                      <a:pt x="1141" y="727"/>
                    </a:lnTo>
                    <a:lnTo>
                      <a:pt x="1139" y="729"/>
                    </a:lnTo>
                    <a:lnTo>
                      <a:pt x="1137" y="729"/>
                    </a:lnTo>
                    <a:lnTo>
                      <a:pt x="1136" y="727"/>
                    </a:lnTo>
                    <a:lnTo>
                      <a:pt x="1136" y="727"/>
                    </a:lnTo>
                    <a:lnTo>
                      <a:pt x="1134" y="725"/>
                    </a:lnTo>
                    <a:lnTo>
                      <a:pt x="1134" y="725"/>
                    </a:lnTo>
                    <a:lnTo>
                      <a:pt x="1134" y="723"/>
                    </a:lnTo>
                    <a:lnTo>
                      <a:pt x="1132" y="723"/>
                    </a:lnTo>
                    <a:lnTo>
                      <a:pt x="1130" y="723"/>
                    </a:lnTo>
                    <a:lnTo>
                      <a:pt x="1126" y="723"/>
                    </a:lnTo>
                    <a:lnTo>
                      <a:pt x="1117" y="721"/>
                    </a:lnTo>
                    <a:lnTo>
                      <a:pt x="1113" y="719"/>
                    </a:lnTo>
                    <a:lnTo>
                      <a:pt x="1111" y="717"/>
                    </a:lnTo>
                    <a:lnTo>
                      <a:pt x="1109" y="715"/>
                    </a:lnTo>
                    <a:lnTo>
                      <a:pt x="1111" y="714"/>
                    </a:lnTo>
                    <a:lnTo>
                      <a:pt x="1107" y="714"/>
                    </a:lnTo>
                    <a:lnTo>
                      <a:pt x="1107" y="712"/>
                    </a:lnTo>
                    <a:lnTo>
                      <a:pt x="1109" y="710"/>
                    </a:lnTo>
                    <a:lnTo>
                      <a:pt x="1111" y="708"/>
                    </a:lnTo>
                    <a:lnTo>
                      <a:pt x="1109" y="708"/>
                    </a:lnTo>
                    <a:lnTo>
                      <a:pt x="1105" y="708"/>
                    </a:lnTo>
                    <a:lnTo>
                      <a:pt x="1103" y="708"/>
                    </a:lnTo>
                    <a:lnTo>
                      <a:pt x="1101" y="710"/>
                    </a:lnTo>
                    <a:lnTo>
                      <a:pt x="1103" y="708"/>
                    </a:lnTo>
                    <a:lnTo>
                      <a:pt x="1103" y="706"/>
                    </a:lnTo>
                    <a:lnTo>
                      <a:pt x="1103" y="704"/>
                    </a:lnTo>
                    <a:lnTo>
                      <a:pt x="1101" y="702"/>
                    </a:lnTo>
                    <a:lnTo>
                      <a:pt x="1098" y="700"/>
                    </a:lnTo>
                    <a:lnTo>
                      <a:pt x="1096" y="700"/>
                    </a:lnTo>
                    <a:lnTo>
                      <a:pt x="1094" y="702"/>
                    </a:lnTo>
                    <a:lnTo>
                      <a:pt x="1092" y="702"/>
                    </a:lnTo>
                    <a:lnTo>
                      <a:pt x="1094" y="700"/>
                    </a:lnTo>
                    <a:lnTo>
                      <a:pt x="1094" y="698"/>
                    </a:lnTo>
                    <a:lnTo>
                      <a:pt x="1094" y="696"/>
                    </a:lnTo>
                    <a:lnTo>
                      <a:pt x="1092" y="695"/>
                    </a:lnTo>
                    <a:lnTo>
                      <a:pt x="1092" y="695"/>
                    </a:lnTo>
                    <a:lnTo>
                      <a:pt x="1088" y="695"/>
                    </a:lnTo>
                    <a:lnTo>
                      <a:pt x="1088" y="695"/>
                    </a:lnTo>
                    <a:lnTo>
                      <a:pt x="1083" y="691"/>
                    </a:lnTo>
                    <a:lnTo>
                      <a:pt x="1079" y="689"/>
                    </a:lnTo>
                    <a:lnTo>
                      <a:pt x="1077" y="687"/>
                    </a:lnTo>
                    <a:lnTo>
                      <a:pt x="1075" y="689"/>
                    </a:lnTo>
                    <a:lnTo>
                      <a:pt x="1071" y="689"/>
                    </a:lnTo>
                    <a:lnTo>
                      <a:pt x="1065" y="693"/>
                    </a:lnTo>
                    <a:lnTo>
                      <a:pt x="1062" y="695"/>
                    </a:lnTo>
                    <a:lnTo>
                      <a:pt x="1064" y="696"/>
                    </a:lnTo>
                    <a:lnTo>
                      <a:pt x="1060" y="695"/>
                    </a:lnTo>
                    <a:lnTo>
                      <a:pt x="1056" y="693"/>
                    </a:lnTo>
                    <a:lnTo>
                      <a:pt x="1052" y="691"/>
                    </a:lnTo>
                    <a:lnTo>
                      <a:pt x="1050" y="693"/>
                    </a:lnTo>
                    <a:lnTo>
                      <a:pt x="1046" y="695"/>
                    </a:lnTo>
                    <a:lnTo>
                      <a:pt x="1043" y="695"/>
                    </a:lnTo>
                    <a:lnTo>
                      <a:pt x="1045" y="695"/>
                    </a:lnTo>
                    <a:lnTo>
                      <a:pt x="1046" y="693"/>
                    </a:lnTo>
                    <a:lnTo>
                      <a:pt x="1043" y="691"/>
                    </a:lnTo>
                    <a:lnTo>
                      <a:pt x="1037" y="689"/>
                    </a:lnTo>
                    <a:lnTo>
                      <a:pt x="1026" y="685"/>
                    </a:lnTo>
                    <a:lnTo>
                      <a:pt x="1020" y="685"/>
                    </a:lnTo>
                    <a:lnTo>
                      <a:pt x="1016" y="685"/>
                    </a:lnTo>
                    <a:lnTo>
                      <a:pt x="1012" y="687"/>
                    </a:lnTo>
                    <a:lnTo>
                      <a:pt x="1009" y="689"/>
                    </a:lnTo>
                    <a:lnTo>
                      <a:pt x="1007" y="691"/>
                    </a:lnTo>
                    <a:lnTo>
                      <a:pt x="1007" y="695"/>
                    </a:lnTo>
                    <a:lnTo>
                      <a:pt x="1007" y="698"/>
                    </a:lnTo>
                    <a:lnTo>
                      <a:pt x="1009" y="702"/>
                    </a:lnTo>
                    <a:lnTo>
                      <a:pt x="1010" y="706"/>
                    </a:lnTo>
                    <a:lnTo>
                      <a:pt x="1012" y="708"/>
                    </a:lnTo>
                    <a:lnTo>
                      <a:pt x="1016" y="710"/>
                    </a:lnTo>
                    <a:lnTo>
                      <a:pt x="1014" y="712"/>
                    </a:lnTo>
                    <a:lnTo>
                      <a:pt x="1012" y="714"/>
                    </a:lnTo>
                    <a:lnTo>
                      <a:pt x="1012" y="715"/>
                    </a:lnTo>
                    <a:lnTo>
                      <a:pt x="1012" y="715"/>
                    </a:lnTo>
                    <a:lnTo>
                      <a:pt x="1012" y="719"/>
                    </a:lnTo>
                    <a:lnTo>
                      <a:pt x="1012" y="719"/>
                    </a:lnTo>
                    <a:lnTo>
                      <a:pt x="1010" y="723"/>
                    </a:lnTo>
                    <a:lnTo>
                      <a:pt x="1007" y="727"/>
                    </a:lnTo>
                    <a:lnTo>
                      <a:pt x="1005" y="729"/>
                    </a:lnTo>
                    <a:lnTo>
                      <a:pt x="1007" y="729"/>
                    </a:lnTo>
                    <a:lnTo>
                      <a:pt x="1009" y="731"/>
                    </a:lnTo>
                    <a:lnTo>
                      <a:pt x="1010" y="731"/>
                    </a:lnTo>
                    <a:lnTo>
                      <a:pt x="1014" y="731"/>
                    </a:lnTo>
                    <a:lnTo>
                      <a:pt x="1014" y="731"/>
                    </a:lnTo>
                    <a:lnTo>
                      <a:pt x="1014" y="731"/>
                    </a:lnTo>
                    <a:lnTo>
                      <a:pt x="1012" y="731"/>
                    </a:lnTo>
                    <a:lnTo>
                      <a:pt x="1012" y="732"/>
                    </a:lnTo>
                    <a:lnTo>
                      <a:pt x="1012" y="734"/>
                    </a:lnTo>
                    <a:lnTo>
                      <a:pt x="1012" y="734"/>
                    </a:lnTo>
                    <a:lnTo>
                      <a:pt x="1014" y="736"/>
                    </a:lnTo>
                    <a:lnTo>
                      <a:pt x="1016" y="736"/>
                    </a:lnTo>
                    <a:lnTo>
                      <a:pt x="1016" y="736"/>
                    </a:lnTo>
                    <a:lnTo>
                      <a:pt x="1014" y="738"/>
                    </a:lnTo>
                    <a:lnTo>
                      <a:pt x="1014" y="740"/>
                    </a:lnTo>
                    <a:lnTo>
                      <a:pt x="1016" y="742"/>
                    </a:lnTo>
                    <a:lnTo>
                      <a:pt x="1016" y="746"/>
                    </a:lnTo>
                    <a:lnTo>
                      <a:pt x="1016" y="746"/>
                    </a:lnTo>
                    <a:lnTo>
                      <a:pt x="1018" y="748"/>
                    </a:lnTo>
                    <a:lnTo>
                      <a:pt x="1016" y="748"/>
                    </a:lnTo>
                    <a:lnTo>
                      <a:pt x="1016" y="748"/>
                    </a:lnTo>
                    <a:lnTo>
                      <a:pt x="1016" y="748"/>
                    </a:lnTo>
                    <a:lnTo>
                      <a:pt x="1018" y="750"/>
                    </a:lnTo>
                    <a:lnTo>
                      <a:pt x="1018" y="750"/>
                    </a:lnTo>
                    <a:lnTo>
                      <a:pt x="1020" y="751"/>
                    </a:lnTo>
                    <a:lnTo>
                      <a:pt x="1020" y="753"/>
                    </a:lnTo>
                    <a:lnTo>
                      <a:pt x="1020" y="755"/>
                    </a:lnTo>
                    <a:lnTo>
                      <a:pt x="1018" y="757"/>
                    </a:lnTo>
                    <a:lnTo>
                      <a:pt x="1018" y="757"/>
                    </a:lnTo>
                    <a:lnTo>
                      <a:pt x="1018" y="759"/>
                    </a:lnTo>
                    <a:lnTo>
                      <a:pt x="1018" y="761"/>
                    </a:lnTo>
                    <a:lnTo>
                      <a:pt x="1018" y="761"/>
                    </a:lnTo>
                    <a:lnTo>
                      <a:pt x="1016" y="759"/>
                    </a:lnTo>
                    <a:lnTo>
                      <a:pt x="1014" y="759"/>
                    </a:lnTo>
                    <a:lnTo>
                      <a:pt x="1012" y="759"/>
                    </a:lnTo>
                    <a:lnTo>
                      <a:pt x="1012" y="759"/>
                    </a:lnTo>
                    <a:lnTo>
                      <a:pt x="1010" y="763"/>
                    </a:lnTo>
                    <a:lnTo>
                      <a:pt x="1010" y="765"/>
                    </a:lnTo>
                    <a:lnTo>
                      <a:pt x="1012" y="765"/>
                    </a:lnTo>
                    <a:lnTo>
                      <a:pt x="1012" y="767"/>
                    </a:lnTo>
                    <a:lnTo>
                      <a:pt x="1010" y="769"/>
                    </a:lnTo>
                    <a:lnTo>
                      <a:pt x="1005" y="774"/>
                    </a:lnTo>
                    <a:lnTo>
                      <a:pt x="1003" y="778"/>
                    </a:lnTo>
                    <a:lnTo>
                      <a:pt x="1001" y="780"/>
                    </a:lnTo>
                    <a:lnTo>
                      <a:pt x="1001" y="782"/>
                    </a:lnTo>
                    <a:lnTo>
                      <a:pt x="1003" y="786"/>
                    </a:lnTo>
                    <a:lnTo>
                      <a:pt x="1007" y="788"/>
                    </a:lnTo>
                    <a:lnTo>
                      <a:pt x="1016" y="795"/>
                    </a:lnTo>
                    <a:lnTo>
                      <a:pt x="1024" y="801"/>
                    </a:lnTo>
                    <a:lnTo>
                      <a:pt x="1028" y="808"/>
                    </a:lnTo>
                    <a:lnTo>
                      <a:pt x="1031" y="818"/>
                    </a:lnTo>
                    <a:lnTo>
                      <a:pt x="1031" y="827"/>
                    </a:lnTo>
                    <a:lnTo>
                      <a:pt x="1031" y="831"/>
                    </a:lnTo>
                    <a:lnTo>
                      <a:pt x="1031" y="835"/>
                    </a:lnTo>
                    <a:lnTo>
                      <a:pt x="1029" y="839"/>
                    </a:lnTo>
                    <a:lnTo>
                      <a:pt x="1028" y="843"/>
                    </a:lnTo>
                    <a:lnTo>
                      <a:pt x="1022" y="850"/>
                    </a:lnTo>
                    <a:lnTo>
                      <a:pt x="1014" y="856"/>
                    </a:lnTo>
                    <a:lnTo>
                      <a:pt x="1010" y="858"/>
                    </a:lnTo>
                    <a:lnTo>
                      <a:pt x="1007" y="860"/>
                    </a:lnTo>
                    <a:lnTo>
                      <a:pt x="999" y="863"/>
                    </a:lnTo>
                    <a:lnTo>
                      <a:pt x="984" y="867"/>
                    </a:lnTo>
                    <a:lnTo>
                      <a:pt x="980" y="871"/>
                    </a:lnTo>
                    <a:lnTo>
                      <a:pt x="982" y="871"/>
                    </a:lnTo>
                    <a:lnTo>
                      <a:pt x="984" y="873"/>
                    </a:lnTo>
                    <a:lnTo>
                      <a:pt x="986" y="877"/>
                    </a:lnTo>
                    <a:lnTo>
                      <a:pt x="988" y="879"/>
                    </a:lnTo>
                    <a:lnTo>
                      <a:pt x="990" y="880"/>
                    </a:lnTo>
                    <a:lnTo>
                      <a:pt x="990" y="880"/>
                    </a:lnTo>
                    <a:lnTo>
                      <a:pt x="988" y="882"/>
                    </a:lnTo>
                    <a:lnTo>
                      <a:pt x="992" y="884"/>
                    </a:lnTo>
                    <a:lnTo>
                      <a:pt x="992" y="884"/>
                    </a:lnTo>
                    <a:lnTo>
                      <a:pt x="992" y="886"/>
                    </a:lnTo>
                    <a:lnTo>
                      <a:pt x="993" y="888"/>
                    </a:lnTo>
                    <a:lnTo>
                      <a:pt x="992" y="890"/>
                    </a:lnTo>
                    <a:lnTo>
                      <a:pt x="992" y="896"/>
                    </a:lnTo>
                    <a:lnTo>
                      <a:pt x="993" y="903"/>
                    </a:lnTo>
                    <a:lnTo>
                      <a:pt x="995" y="907"/>
                    </a:lnTo>
                    <a:lnTo>
                      <a:pt x="997" y="909"/>
                    </a:lnTo>
                    <a:lnTo>
                      <a:pt x="997" y="909"/>
                    </a:lnTo>
                    <a:lnTo>
                      <a:pt x="997" y="911"/>
                    </a:lnTo>
                    <a:lnTo>
                      <a:pt x="997" y="913"/>
                    </a:lnTo>
                    <a:lnTo>
                      <a:pt x="997" y="915"/>
                    </a:lnTo>
                    <a:lnTo>
                      <a:pt x="997" y="915"/>
                    </a:lnTo>
                    <a:lnTo>
                      <a:pt x="999" y="917"/>
                    </a:lnTo>
                    <a:lnTo>
                      <a:pt x="999" y="918"/>
                    </a:lnTo>
                    <a:lnTo>
                      <a:pt x="999" y="920"/>
                    </a:lnTo>
                    <a:lnTo>
                      <a:pt x="1001" y="920"/>
                    </a:lnTo>
                    <a:lnTo>
                      <a:pt x="1001" y="922"/>
                    </a:lnTo>
                    <a:lnTo>
                      <a:pt x="1001" y="922"/>
                    </a:lnTo>
                    <a:lnTo>
                      <a:pt x="999" y="924"/>
                    </a:lnTo>
                    <a:lnTo>
                      <a:pt x="995" y="928"/>
                    </a:lnTo>
                    <a:lnTo>
                      <a:pt x="993" y="932"/>
                    </a:lnTo>
                    <a:lnTo>
                      <a:pt x="993" y="934"/>
                    </a:lnTo>
                    <a:lnTo>
                      <a:pt x="993" y="935"/>
                    </a:lnTo>
                    <a:lnTo>
                      <a:pt x="995" y="939"/>
                    </a:lnTo>
                    <a:lnTo>
                      <a:pt x="997" y="939"/>
                    </a:lnTo>
                    <a:lnTo>
                      <a:pt x="997" y="941"/>
                    </a:lnTo>
                    <a:lnTo>
                      <a:pt x="995" y="945"/>
                    </a:lnTo>
                    <a:lnTo>
                      <a:pt x="993" y="947"/>
                    </a:lnTo>
                    <a:lnTo>
                      <a:pt x="992" y="943"/>
                    </a:lnTo>
                    <a:lnTo>
                      <a:pt x="990" y="939"/>
                    </a:lnTo>
                    <a:lnTo>
                      <a:pt x="988" y="937"/>
                    </a:lnTo>
                    <a:lnTo>
                      <a:pt x="984" y="941"/>
                    </a:lnTo>
                    <a:lnTo>
                      <a:pt x="982" y="945"/>
                    </a:lnTo>
                    <a:lnTo>
                      <a:pt x="982" y="949"/>
                    </a:lnTo>
                    <a:lnTo>
                      <a:pt x="984" y="953"/>
                    </a:lnTo>
                    <a:lnTo>
                      <a:pt x="988" y="958"/>
                    </a:lnTo>
                    <a:lnTo>
                      <a:pt x="984" y="954"/>
                    </a:lnTo>
                    <a:lnTo>
                      <a:pt x="982" y="951"/>
                    </a:lnTo>
                    <a:lnTo>
                      <a:pt x="978" y="949"/>
                    </a:lnTo>
                    <a:lnTo>
                      <a:pt x="976" y="947"/>
                    </a:lnTo>
                    <a:lnTo>
                      <a:pt x="973" y="945"/>
                    </a:lnTo>
                    <a:lnTo>
                      <a:pt x="969" y="945"/>
                    </a:lnTo>
                    <a:lnTo>
                      <a:pt x="967" y="947"/>
                    </a:lnTo>
                    <a:lnTo>
                      <a:pt x="963" y="949"/>
                    </a:lnTo>
                    <a:lnTo>
                      <a:pt x="967" y="945"/>
                    </a:lnTo>
                    <a:lnTo>
                      <a:pt x="969" y="943"/>
                    </a:lnTo>
                    <a:lnTo>
                      <a:pt x="969" y="941"/>
                    </a:lnTo>
                    <a:lnTo>
                      <a:pt x="969" y="939"/>
                    </a:lnTo>
                    <a:lnTo>
                      <a:pt x="969" y="937"/>
                    </a:lnTo>
                    <a:lnTo>
                      <a:pt x="967" y="935"/>
                    </a:lnTo>
                    <a:lnTo>
                      <a:pt x="965" y="934"/>
                    </a:lnTo>
                    <a:lnTo>
                      <a:pt x="961" y="930"/>
                    </a:lnTo>
                    <a:lnTo>
                      <a:pt x="957" y="926"/>
                    </a:lnTo>
                    <a:lnTo>
                      <a:pt x="952" y="924"/>
                    </a:lnTo>
                    <a:lnTo>
                      <a:pt x="948" y="924"/>
                    </a:lnTo>
                    <a:lnTo>
                      <a:pt x="950" y="922"/>
                    </a:lnTo>
                    <a:lnTo>
                      <a:pt x="950" y="920"/>
                    </a:lnTo>
                    <a:lnTo>
                      <a:pt x="950" y="918"/>
                    </a:lnTo>
                    <a:lnTo>
                      <a:pt x="944" y="911"/>
                    </a:lnTo>
                    <a:lnTo>
                      <a:pt x="940" y="909"/>
                    </a:lnTo>
                    <a:lnTo>
                      <a:pt x="940" y="907"/>
                    </a:lnTo>
                    <a:lnTo>
                      <a:pt x="940" y="905"/>
                    </a:lnTo>
                    <a:lnTo>
                      <a:pt x="940" y="903"/>
                    </a:lnTo>
                    <a:lnTo>
                      <a:pt x="942" y="899"/>
                    </a:lnTo>
                    <a:lnTo>
                      <a:pt x="942" y="898"/>
                    </a:lnTo>
                    <a:lnTo>
                      <a:pt x="942" y="892"/>
                    </a:lnTo>
                    <a:lnTo>
                      <a:pt x="942" y="888"/>
                    </a:lnTo>
                    <a:lnTo>
                      <a:pt x="940" y="884"/>
                    </a:lnTo>
                    <a:lnTo>
                      <a:pt x="938" y="880"/>
                    </a:lnTo>
                    <a:lnTo>
                      <a:pt x="938" y="879"/>
                    </a:lnTo>
                    <a:lnTo>
                      <a:pt x="938" y="875"/>
                    </a:lnTo>
                    <a:lnTo>
                      <a:pt x="940" y="869"/>
                    </a:lnTo>
                    <a:lnTo>
                      <a:pt x="940" y="865"/>
                    </a:lnTo>
                    <a:lnTo>
                      <a:pt x="940" y="863"/>
                    </a:lnTo>
                    <a:lnTo>
                      <a:pt x="938" y="861"/>
                    </a:lnTo>
                    <a:lnTo>
                      <a:pt x="937" y="861"/>
                    </a:lnTo>
                    <a:lnTo>
                      <a:pt x="937" y="860"/>
                    </a:lnTo>
                    <a:lnTo>
                      <a:pt x="935" y="860"/>
                    </a:lnTo>
                    <a:lnTo>
                      <a:pt x="933" y="860"/>
                    </a:lnTo>
                    <a:lnTo>
                      <a:pt x="933" y="860"/>
                    </a:lnTo>
                    <a:lnTo>
                      <a:pt x="931" y="860"/>
                    </a:lnTo>
                    <a:lnTo>
                      <a:pt x="931" y="860"/>
                    </a:lnTo>
                    <a:lnTo>
                      <a:pt x="929" y="860"/>
                    </a:lnTo>
                    <a:lnTo>
                      <a:pt x="929" y="858"/>
                    </a:lnTo>
                    <a:lnTo>
                      <a:pt x="912" y="858"/>
                    </a:lnTo>
                    <a:lnTo>
                      <a:pt x="904" y="858"/>
                    </a:lnTo>
                    <a:lnTo>
                      <a:pt x="897" y="858"/>
                    </a:lnTo>
                    <a:lnTo>
                      <a:pt x="893" y="860"/>
                    </a:lnTo>
                    <a:lnTo>
                      <a:pt x="891" y="861"/>
                    </a:lnTo>
                    <a:lnTo>
                      <a:pt x="893" y="858"/>
                    </a:lnTo>
                    <a:lnTo>
                      <a:pt x="893" y="858"/>
                    </a:lnTo>
                    <a:lnTo>
                      <a:pt x="891" y="856"/>
                    </a:lnTo>
                    <a:lnTo>
                      <a:pt x="887" y="852"/>
                    </a:lnTo>
                    <a:lnTo>
                      <a:pt x="883" y="850"/>
                    </a:lnTo>
                    <a:lnTo>
                      <a:pt x="882" y="850"/>
                    </a:lnTo>
                    <a:lnTo>
                      <a:pt x="859" y="843"/>
                    </a:lnTo>
                    <a:lnTo>
                      <a:pt x="857" y="843"/>
                    </a:lnTo>
                    <a:lnTo>
                      <a:pt x="853" y="841"/>
                    </a:lnTo>
                    <a:lnTo>
                      <a:pt x="849" y="835"/>
                    </a:lnTo>
                    <a:lnTo>
                      <a:pt x="844" y="831"/>
                    </a:lnTo>
                    <a:lnTo>
                      <a:pt x="838" y="827"/>
                    </a:lnTo>
                    <a:lnTo>
                      <a:pt x="834" y="825"/>
                    </a:lnTo>
                    <a:lnTo>
                      <a:pt x="830" y="825"/>
                    </a:lnTo>
                    <a:lnTo>
                      <a:pt x="821" y="824"/>
                    </a:lnTo>
                    <a:lnTo>
                      <a:pt x="817" y="822"/>
                    </a:lnTo>
                    <a:lnTo>
                      <a:pt x="808" y="818"/>
                    </a:lnTo>
                    <a:lnTo>
                      <a:pt x="800" y="818"/>
                    </a:lnTo>
                    <a:lnTo>
                      <a:pt x="793" y="818"/>
                    </a:lnTo>
                    <a:lnTo>
                      <a:pt x="779" y="824"/>
                    </a:lnTo>
                    <a:lnTo>
                      <a:pt x="779" y="824"/>
                    </a:lnTo>
                    <a:lnTo>
                      <a:pt x="779" y="822"/>
                    </a:lnTo>
                    <a:lnTo>
                      <a:pt x="779" y="822"/>
                    </a:lnTo>
                    <a:lnTo>
                      <a:pt x="779" y="822"/>
                    </a:lnTo>
                    <a:lnTo>
                      <a:pt x="777" y="822"/>
                    </a:lnTo>
                    <a:lnTo>
                      <a:pt x="774" y="824"/>
                    </a:lnTo>
                    <a:lnTo>
                      <a:pt x="772" y="824"/>
                    </a:lnTo>
                    <a:lnTo>
                      <a:pt x="775" y="822"/>
                    </a:lnTo>
                    <a:lnTo>
                      <a:pt x="777" y="818"/>
                    </a:lnTo>
                    <a:lnTo>
                      <a:pt x="777" y="814"/>
                    </a:lnTo>
                    <a:lnTo>
                      <a:pt x="775" y="812"/>
                    </a:lnTo>
                    <a:lnTo>
                      <a:pt x="770" y="793"/>
                    </a:lnTo>
                    <a:lnTo>
                      <a:pt x="766" y="784"/>
                    </a:lnTo>
                    <a:lnTo>
                      <a:pt x="766" y="782"/>
                    </a:lnTo>
                    <a:lnTo>
                      <a:pt x="764" y="782"/>
                    </a:lnTo>
                    <a:lnTo>
                      <a:pt x="762" y="782"/>
                    </a:lnTo>
                    <a:lnTo>
                      <a:pt x="755" y="780"/>
                    </a:lnTo>
                    <a:lnTo>
                      <a:pt x="753" y="780"/>
                    </a:lnTo>
                    <a:lnTo>
                      <a:pt x="751" y="782"/>
                    </a:lnTo>
                    <a:lnTo>
                      <a:pt x="749" y="784"/>
                    </a:lnTo>
                    <a:lnTo>
                      <a:pt x="749" y="789"/>
                    </a:lnTo>
                    <a:lnTo>
                      <a:pt x="747" y="791"/>
                    </a:lnTo>
                    <a:lnTo>
                      <a:pt x="747" y="786"/>
                    </a:lnTo>
                    <a:lnTo>
                      <a:pt x="747" y="782"/>
                    </a:lnTo>
                    <a:lnTo>
                      <a:pt x="745" y="780"/>
                    </a:lnTo>
                    <a:lnTo>
                      <a:pt x="741" y="778"/>
                    </a:lnTo>
                    <a:lnTo>
                      <a:pt x="741" y="778"/>
                    </a:lnTo>
                    <a:lnTo>
                      <a:pt x="741" y="776"/>
                    </a:lnTo>
                    <a:lnTo>
                      <a:pt x="739" y="774"/>
                    </a:lnTo>
                    <a:lnTo>
                      <a:pt x="739" y="774"/>
                    </a:lnTo>
                    <a:lnTo>
                      <a:pt x="738" y="774"/>
                    </a:lnTo>
                    <a:lnTo>
                      <a:pt x="739" y="770"/>
                    </a:lnTo>
                    <a:lnTo>
                      <a:pt x="739" y="765"/>
                    </a:lnTo>
                    <a:lnTo>
                      <a:pt x="739" y="753"/>
                    </a:lnTo>
                    <a:lnTo>
                      <a:pt x="741" y="746"/>
                    </a:lnTo>
                    <a:lnTo>
                      <a:pt x="741" y="740"/>
                    </a:lnTo>
                    <a:lnTo>
                      <a:pt x="739" y="738"/>
                    </a:lnTo>
                    <a:lnTo>
                      <a:pt x="741" y="736"/>
                    </a:lnTo>
                    <a:lnTo>
                      <a:pt x="743" y="736"/>
                    </a:lnTo>
                    <a:lnTo>
                      <a:pt x="745" y="734"/>
                    </a:lnTo>
                    <a:lnTo>
                      <a:pt x="751" y="723"/>
                    </a:lnTo>
                    <a:lnTo>
                      <a:pt x="751" y="721"/>
                    </a:lnTo>
                    <a:lnTo>
                      <a:pt x="751" y="719"/>
                    </a:lnTo>
                    <a:lnTo>
                      <a:pt x="751" y="719"/>
                    </a:lnTo>
                    <a:lnTo>
                      <a:pt x="751" y="717"/>
                    </a:lnTo>
                    <a:lnTo>
                      <a:pt x="751" y="717"/>
                    </a:lnTo>
                    <a:lnTo>
                      <a:pt x="751" y="717"/>
                    </a:lnTo>
                    <a:lnTo>
                      <a:pt x="753" y="717"/>
                    </a:lnTo>
                    <a:lnTo>
                      <a:pt x="753" y="717"/>
                    </a:lnTo>
                    <a:lnTo>
                      <a:pt x="753" y="717"/>
                    </a:lnTo>
                    <a:lnTo>
                      <a:pt x="753" y="715"/>
                    </a:lnTo>
                    <a:lnTo>
                      <a:pt x="753" y="714"/>
                    </a:lnTo>
                    <a:lnTo>
                      <a:pt x="753" y="714"/>
                    </a:lnTo>
                    <a:lnTo>
                      <a:pt x="755" y="712"/>
                    </a:lnTo>
                    <a:lnTo>
                      <a:pt x="756" y="710"/>
                    </a:lnTo>
                    <a:lnTo>
                      <a:pt x="758" y="708"/>
                    </a:lnTo>
                    <a:lnTo>
                      <a:pt x="762" y="706"/>
                    </a:lnTo>
                    <a:lnTo>
                      <a:pt x="762" y="706"/>
                    </a:lnTo>
                    <a:lnTo>
                      <a:pt x="764" y="704"/>
                    </a:lnTo>
                    <a:lnTo>
                      <a:pt x="762" y="704"/>
                    </a:lnTo>
                    <a:lnTo>
                      <a:pt x="760" y="700"/>
                    </a:lnTo>
                    <a:lnTo>
                      <a:pt x="758" y="700"/>
                    </a:lnTo>
                    <a:lnTo>
                      <a:pt x="762" y="700"/>
                    </a:lnTo>
                    <a:lnTo>
                      <a:pt x="762" y="700"/>
                    </a:lnTo>
                    <a:lnTo>
                      <a:pt x="764" y="700"/>
                    </a:lnTo>
                    <a:lnTo>
                      <a:pt x="762" y="698"/>
                    </a:lnTo>
                    <a:lnTo>
                      <a:pt x="762" y="698"/>
                    </a:lnTo>
                    <a:lnTo>
                      <a:pt x="766" y="698"/>
                    </a:lnTo>
                    <a:lnTo>
                      <a:pt x="766" y="698"/>
                    </a:lnTo>
                    <a:lnTo>
                      <a:pt x="768" y="696"/>
                    </a:lnTo>
                    <a:lnTo>
                      <a:pt x="768" y="696"/>
                    </a:lnTo>
                    <a:lnTo>
                      <a:pt x="768" y="696"/>
                    </a:lnTo>
                    <a:lnTo>
                      <a:pt x="768" y="696"/>
                    </a:lnTo>
                    <a:lnTo>
                      <a:pt x="768" y="695"/>
                    </a:lnTo>
                    <a:lnTo>
                      <a:pt x="768" y="695"/>
                    </a:lnTo>
                    <a:lnTo>
                      <a:pt x="770" y="695"/>
                    </a:lnTo>
                    <a:lnTo>
                      <a:pt x="770" y="693"/>
                    </a:lnTo>
                    <a:lnTo>
                      <a:pt x="770" y="693"/>
                    </a:lnTo>
                    <a:lnTo>
                      <a:pt x="768" y="691"/>
                    </a:lnTo>
                    <a:lnTo>
                      <a:pt x="766" y="691"/>
                    </a:lnTo>
                    <a:lnTo>
                      <a:pt x="768" y="691"/>
                    </a:lnTo>
                    <a:lnTo>
                      <a:pt x="772" y="693"/>
                    </a:lnTo>
                    <a:lnTo>
                      <a:pt x="774" y="693"/>
                    </a:lnTo>
                    <a:lnTo>
                      <a:pt x="775" y="695"/>
                    </a:lnTo>
                    <a:lnTo>
                      <a:pt x="775" y="695"/>
                    </a:lnTo>
                    <a:lnTo>
                      <a:pt x="774" y="693"/>
                    </a:lnTo>
                    <a:lnTo>
                      <a:pt x="774" y="691"/>
                    </a:lnTo>
                    <a:lnTo>
                      <a:pt x="774" y="691"/>
                    </a:lnTo>
                    <a:lnTo>
                      <a:pt x="774" y="689"/>
                    </a:lnTo>
                    <a:lnTo>
                      <a:pt x="774" y="689"/>
                    </a:lnTo>
                    <a:lnTo>
                      <a:pt x="774" y="687"/>
                    </a:lnTo>
                    <a:lnTo>
                      <a:pt x="775" y="685"/>
                    </a:lnTo>
                    <a:lnTo>
                      <a:pt x="777" y="685"/>
                    </a:lnTo>
                    <a:lnTo>
                      <a:pt x="779" y="685"/>
                    </a:lnTo>
                    <a:lnTo>
                      <a:pt x="783" y="685"/>
                    </a:lnTo>
                    <a:lnTo>
                      <a:pt x="785" y="685"/>
                    </a:lnTo>
                    <a:lnTo>
                      <a:pt x="785" y="683"/>
                    </a:lnTo>
                    <a:lnTo>
                      <a:pt x="783" y="683"/>
                    </a:lnTo>
                    <a:lnTo>
                      <a:pt x="781" y="681"/>
                    </a:lnTo>
                    <a:lnTo>
                      <a:pt x="779" y="681"/>
                    </a:lnTo>
                    <a:lnTo>
                      <a:pt x="777" y="679"/>
                    </a:lnTo>
                    <a:lnTo>
                      <a:pt x="779" y="679"/>
                    </a:lnTo>
                    <a:lnTo>
                      <a:pt x="781" y="677"/>
                    </a:lnTo>
                    <a:lnTo>
                      <a:pt x="785" y="677"/>
                    </a:lnTo>
                    <a:lnTo>
                      <a:pt x="791" y="679"/>
                    </a:lnTo>
                    <a:lnTo>
                      <a:pt x="794" y="677"/>
                    </a:lnTo>
                    <a:lnTo>
                      <a:pt x="802" y="676"/>
                    </a:lnTo>
                    <a:lnTo>
                      <a:pt x="804" y="674"/>
                    </a:lnTo>
                    <a:lnTo>
                      <a:pt x="806" y="672"/>
                    </a:lnTo>
                    <a:lnTo>
                      <a:pt x="806" y="670"/>
                    </a:lnTo>
                    <a:lnTo>
                      <a:pt x="806" y="666"/>
                    </a:lnTo>
                    <a:lnTo>
                      <a:pt x="804" y="664"/>
                    </a:lnTo>
                    <a:lnTo>
                      <a:pt x="802" y="662"/>
                    </a:lnTo>
                    <a:lnTo>
                      <a:pt x="800" y="662"/>
                    </a:lnTo>
                    <a:lnTo>
                      <a:pt x="796" y="662"/>
                    </a:lnTo>
                    <a:lnTo>
                      <a:pt x="794" y="660"/>
                    </a:lnTo>
                    <a:lnTo>
                      <a:pt x="794" y="660"/>
                    </a:lnTo>
                    <a:lnTo>
                      <a:pt x="791" y="658"/>
                    </a:lnTo>
                    <a:lnTo>
                      <a:pt x="789" y="657"/>
                    </a:lnTo>
                    <a:lnTo>
                      <a:pt x="787" y="657"/>
                    </a:lnTo>
                    <a:lnTo>
                      <a:pt x="783" y="657"/>
                    </a:lnTo>
                    <a:lnTo>
                      <a:pt x="781" y="658"/>
                    </a:lnTo>
                    <a:lnTo>
                      <a:pt x="777" y="660"/>
                    </a:lnTo>
                    <a:lnTo>
                      <a:pt x="777" y="658"/>
                    </a:lnTo>
                    <a:lnTo>
                      <a:pt x="781" y="657"/>
                    </a:lnTo>
                    <a:lnTo>
                      <a:pt x="781" y="657"/>
                    </a:lnTo>
                    <a:lnTo>
                      <a:pt x="779" y="655"/>
                    </a:lnTo>
                    <a:lnTo>
                      <a:pt x="774" y="653"/>
                    </a:lnTo>
                    <a:lnTo>
                      <a:pt x="768" y="651"/>
                    </a:lnTo>
                    <a:lnTo>
                      <a:pt x="764" y="649"/>
                    </a:lnTo>
                    <a:lnTo>
                      <a:pt x="762" y="649"/>
                    </a:lnTo>
                    <a:lnTo>
                      <a:pt x="762" y="649"/>
                    </a:lnTo>
                    <a:lnTo>
                      <a:pt x="762" y="651"/>
                    </a:lnTo>
                    <a:lnTo>
                      <a:pt x="764" y="651"/>
                    </a:lnTo>
                    <a:lnTo>
                      <a:pt x="764" y="653"/>
                    </a:lnTo>
                    <a:lnTo>
                      <a:pt x="760" y="651"/>
                    </a:lnTo>
                    <a:lnTo>
                      <a:pt x="758" y="649"/>
                    </a:lnTo>
                    <a:lnTo>
                      <a:pt x="758" y="647"/>
                    </a:lnTo>
                    <a:lnTo>
                      <a:pt x="756" y="643"/>
                    </a:lnTo>
                    <a:lnTo>
                      <a:pt x="760" y="645"/>
                    </a:lnTo>
                    <a:lnTo>
                      <a:pt x="777" y="653"/>
                    </a:lnTo>
                    <a:lnTo>
                      <a:pt x="779" y="653"/>
                    </a:lnTo>
                    <a:lnTo>
                      <a:pt x="781" y="653"/>
                    </a:lnTo>
                    <a:lnTo>
                      <a:pt x="783" y="653"/>
                    </a:lnTo>
                    <a:lnTo>
                      <a:pt x="783" y="653"/>
                    </a:lnTo>
                    <a:lnTo>
                      <a:pt x="785" y="653"/>
                    </a:lnTo>
                    <a:lnTo>
                      <a:pt x="785" y="653"/>
                    </a:lnTo>
                    <a:lnTo>
                      <a:pt x="787" y="655"/>
                    </a:lnTo>
                    <a:lnTo>
                      <a:pt x="787" y="655"/>
                    </a:lnTo>
                    <a:lnTo>
                      <a:pt x="793" y="655"/>
                    </a:lnTo>
                    <a:lnTo>
                      <a:pt x="798" y="658"/>
                    </a:lnTo>
                    <a:lnTo>
                      <a:pt x="802" y="658"/>
                    </a:lnTo>
                    <a:lnTo>
                      <a:pt x="804" y="658"/>
                    </a:lnTo>
                    <a:lnTo>
                      <a:pt x="806" y="658"/>
                    </a:lnTo>
                    <a:lnTo>
                      <a:pt x="808" y="657"/>
                    </a:lnTo>
                    <a:lnTo>
                      <a:pt x="808" y="657"/>
                    </a:lnTo>
                    <a:lnTo>
                      <a:pt x="810" y="657"/>
                    </a:lnTo>
                    <a:lnTo>
                      <a:pt x="810" y="657"/>
                    </a:lnTo>
                    <a:lnTo>
                      <a:pt x="811" y="658"/>
                    </a:lnTo>
                    <a:lnTo>
                      <a:pt x="813" y="657"/>
                    </a:lnTo>
                    <a:lnTo>
                      <a:pt x="815" y="655"/>
                    </a:lnTo>
                    <a:lnTo>
                      <a:pt x="815" y="653"/>
                    </a:lnTo>
                    <a:lnTo>
                      <a:pt x="815" y="651"/>
                    </a:lnTo>
                    <a:lnTo>
                      <a:pt x="813" y="647"/>
                    </a:lnTo>
                    <a:lnTo>
                      <a:pt x="817" y="649"/>
                    </a:lnTo>
                    <a:lnTo>
                      <a:pt x="817" y="649"/>
                    </a:lnTo>
                    <a:lnTo>
                      <a:pt x="819" y="649"/>
                    </a:lnTo>
                    <a:lnTo>
                      <a:pt x="819" y="647"/>
                    </a:lnTo>
                    <a:lnTo>
                      <a:pt x="817" y="645"/>
                    </a:lnTo>
                    <a:lnTo>
                      <a:pt x="817" y="645"/>
                    </a:lnTo>
                    <a:lnTo>
                      <a:pt x="815" y="643"/>
                    </a:lnTo>
                    <a:lnTo>
                      <a:pt x="817" y="643"/>
                    </a:lnTo>
                    <a:lnTo>
                      <a:pt x="817" y="643"/>
                    </a:lnTo>
                    <a:lnTo>
                      <a:pt x="819" y="643"/>
                    </a:lnTo>
                    <a:lnTo>
                      <a:pt x="819" y="643"/>
                    </a:lnTo>
                    <a:lnTo>
                      <a:pt x="819" y="643"/>
                    </a:lnTo>
                    <a:lnTo>
                      <a:pt x="819" y="643"/>
                    </a:lnTo>
                    <a:lnTo>
                      <a:pt x="823" y="645"/>
                    </a:lnTo>
                    <a:lnTo>
                      <a:pt x="823" y="647"/>
                    </a:lnTo>
                    <a:lnTo>
                      <a:pt x="825" y="647"/>
                    </a:lnTo>
                    <a:lnTo>
                      <a:pt x="825" y="647"/>
                    </a:lnTo>
                    <a:lnTo>
                      <a:pt x="825" y="647"/>
                    </a:lnTo>
                    <a:lnTo>
                      <a:pt x="827" y="647"/>
                    </a:lnTo>
                    <a:lnTo>
                      <a:pt x="827" y="647"/>
                    </a:lnTo>
                    <a:lnTo>
                      <a:pt x="829" y="647"/>
                    </a:lnTo>
                    <a:lnTo>
                      <a:pt x="829" y="647"/>
                    </a:lnTo>
                    <a:lnTo>
                      <a:pt x="830" y="647"/>
                    </a:lnTo>
                    <a:lnTo>
                      <a:pt x="830" y="647"/>
                    </a:lnTo>
                    <a:lnTo>
                      <a:pt x="830" y="645"/>
                    </a:lnTo>
                    <a:lnTo>
                      <a:pt x="829" y="643"/>
                    </a:lnTo>
                    <a:lnTo>
                      <a:pt x="834" y="647"/>
                    </a:lnTo>
                    <a:lnTo>
                      <a:pt x="840" y="647"/>
                    </a:lnTo>
                    <a:lnTo>
                      <a:pt x="846" y="643"/>
                    </a:lnTo>
                    <a:lnTo>
                      <a:pt x="861" y="622"/>
                    </a:lnTo>
                    <a:lnTo>
                      <a:pt x="865" y="615"/>
                    </a:lnTo>
                    <a:lnTo>
                      <a:pt x="863" y="611"/>
                    </a:lnTo>
                    <a:lnTo>
                      <a:pt x="857" y="609"/>
                    </a:lnTo>
                    <a:lnTo>
                      <a:pt x="844" y="609"/>
                    </a:lnTo>
                    <a:lnTo>
                      <a:pt x="836" y="607"/>
                    </a:lnTo>
                    <a:lnTo>
                      <a:pt x="834" y="605"/>
                    </a:lnTo>
                    <a:lnTo>
                      <a:pt x="830" y="603"/>
                    </a:lnTo>
                    <a:lnTo>
                      <a:pt x="829" y="602"/>
                    </a:lnTo>
                    <a:lnTo>
                      <a:pt x="821" y="594"/>
                    </a:lnTo>
                    <a:lnTo>
                      <a:pt x="819" y="592"/>
                    </a:lnTo>
                    <a:lnTo>
                      <a:pt x="815" y="590"/>
                    </a:lnTo>
                    <a:lnTo>
                      <a:pt x="806" y="588"/>
                    </a:lnTo>
                    <a:lnTo>
                      <a:pt x="802" y="586"/>
                    </a:lnTo>
                    <a:lnTo>
                      <a:pt x="800" y="586"/>
                    </a:lnTo>
                    <a:lnTo>
                      <a:pt x="800" y="590"/>
                    </a:lnTo>
                    <a:lnTo>
                      <a:pt x="796" y="588"/>
                    </a:lnTo>
                    <a:lnTo>
                      <a:pt x="794" y="586"/>
                    </a:lnTo>
                    <a:lnTo>
                      <a:pt x="794" y="586"/>
                    </a:lnTo>
                    <a:lnTo>
                      <a:pt x="796" y="585"/>
                    </a:lnTo>
                    <a:lnTo>
                      <a:pt x="800" y="585"/>
                    </a:lnTo>
                    <a:lnTo>
                      <a:pt x="819" y="588"/>
                    </a:lnTo>
                    <a:lnTo>
                      <a:pt x="819" y="588"/>
                    </a:lnTo>
                    <a:lnTo>
                      <a:pt x="817" y="586"/>
                    </a:lnTo>
                    <a:lnTo>
                      <a:pt x="817" y="586"/>
                    </a:lnTo>
                    <a:lnTo>
                      <a:pt x="819" y="586"/>
                    </a:lnTo>
                    <a:lnTo>
                      <a:pt x="821" y="586"/>
                    </a:lnTo>
                    <a:lnTo>
                      <a:pt x="825" y="588"/>
                    </a:lnTo>
                    <a:lnTo>
                      <a:pt x="827" y="588"/>
                    </a:lnTo>
                    <a:lnTo>
                      <a:pt x="830" y="592"/>
                    </a:lnTo>
                    <a:lnTo>
                      <a:pt x="830" y="592"/>
                    </a:lnTo>
                    <a:lnTo>
                      <a:pt x="832" y="594"/>
                    </a:lnTo>
                    <a:lnTo>
                      <a:pt x="834" y="594"/>
                    </a:lnTo>
                    <a:lnTo>
                      <a:pt x="836" y="594"/>
                    </a:lnTo>
                    <a:lnTo>
                      <a:pt x="844" y="602"/>
                    </a:lnTo>
                    <a:lnTo>
                      <a:pt x="847" y="605"/>
                    </a:lnTo>
                    <a:lnTo>
                      <a:pt x="853" y="607"/>
                    </a:lnTo>
                    <a:lnTo>
                      <a:pt x="859" y="605"/>
                    </a:lnTo>
                    <a:lnTo>
                      <a:pt x="863" y="603"/>
                    </a:lnTo>
                    <a:lnTo>
                      <a:pt x="878" y="586"/>
                    </a:lnTo>
                    <a:lnTo>
                      <a:pt x="880" y="581"/>
                    </a:lnTo>
                    <a:lnTo>
                      <a:pt x="880" y="577"/>
                    </a:lnTo>
                    <a:lnTo>
                      <a:pt x="878" y="575"/>
                    </a:lnTo>
                    <a:lnTo>
                      <a:pt x="876" y="575"/>
                    </a:lnTo>
                    <a:lnTo>
                      <a:pt x="874" y="573"/>
                    </a:lnTo>
                    <a:lnTo>
                      <a:pt x="870" y="573"/>
                    </a:lnTo>
                    <a:lnTo>
                      <a:pt x="870" y="571"/>
                    </a:lnTo>
                    <a:lnTo>
                      <a:pt x="870" y="571"/>
                    </a:lnTo>
                    <a:lnTo>
                      <a:pt x="868" y="569"/>
                    </a:lnTo>
                    <a:lnTo>
                      <a:pt x="868" y="569"/>
                    </a:lnTo>
                    <a:lnTo>
                      <a:pt x="868" y="569"/>
                    </a:lnTo>
                    <a:lnTo>
                      <a:pt x="868" y="567"/>
                    </a:lnTo>
                    <a:lnTo>
                      <a:pt x="868" y="567"/>
                    </a:lnTo>
                    <a:lnTo>
                      <a:pt x="868" y="566"/>
                    </a:lnTo>
                    <a:lnTo>
                      <a:pt x="870" y="566"/>
                    </a:lnTo>
                    <a:lnTo>
                      <a:pt x="874" y="566"/>
                    </a:lnTo>
                    <a:lnTo>
                      <a:pt x="880" y="566"/>
                    </a:lnTo>
                    <a:lnTo>
                      <a:pt x="882" y="566"/>
                    </a:lnTo>
                    <a:lnTo>
                      <a:pt x="885" y="566"/>
                    </a:lnTo>
                    <a:lnTo>
                      <a:pt x="887" y="566"/>
                    </a:lnTo>
                    <a:lnTo>
                      <a:pt x="889" y="566"/>
                    </a:lnTo>
                    <a:lnTo>
                      <a:pt x="891" y="567"/>
                    </a:lnTo>
                    <a:lnTo>
                      <a:pt x="895" y="571"/>
                    </a:lnTo>
                    <a:lnTo>
                      <a:pt x="897" y="573"/>
                    </a:lnTo>
                    <a:lnTo>
                      <a:pt x="899" y="575"/>
                    </a:lnTo>
                    <a:lnTo>
                      <a:pt x="901" y="575"/>
                    </a:lnTo>
                    <a:lnTo>
                      <a:pt x="904" y="577"/>
                    </a:lnTo>
                    <a:lnTo>
                      <a:pt x="906" y="577"/>
                    </a:lnTo>
                    <a:lnTo>
                      <a:pt x="906" y="575"/>
                    </a:lnTo>
                    <a:lnTo>
                      <a:pt x="906" y="575"/>
                    </a:lnTo>
                    <a:lnTo>
                      <a:pt x="906" y="573"/>
                    </a:lnTo>
                    <a:lnTo>
                      <a:pt x="908" y="573"/>
                    </a:lnTo>
                    <a:lnTo>
                      <a:pt x="910" y="573"/>
                    </a:lnTo>
                    <a:lnTo>
                      <a:pt x="912" y="575"/>
                    </a:lnTo>
                    <a:lnTo>
                      <a:pt x="914" y="577"/>
                    </a:lnTo>
                    <a:lnTo>
                      <a:pt x="916" y="575"/>
                    </a:lnTo>
                    <a:lnTo>
                      <a:pt x="916" y="573"/>
                    </a:lnTo>
                    <a:lnTo>
                      <a:pt x="906" y="558"/>
                    </a:lnTo>
                    <a:lnTo>
                      <a:pt x="902" y="556"/>
                    </a:lnTo>
                    <a:lnTo>
                      <a:pt x="899" y="554"/>
                    </a:lnTo>
                    <a:lnTo>
                      <a:pt x="897" y="556"/>
                    </a:lnTo>
                    <a:lnTo>
                      <a:pt x="895" y="556"/>
                    </a:lnTo>
                    <a:lnTo>
                      <a:pt x="895" y="554"/>
                    </a:lnTo>
                    <a:lnTo>
                      <a:pt x="895" y="554"/>
                    </a:lnTo>
                    <a:lnTo>
                      <a:pt x="897" y="552"/>
                    </a:lnTo>
                    <a:lnTo>
                      <a:pt x="899" y="552"/>
                    </a:lnTo>
                    <a:lnTo>
                      <a:pt x="899" y="550"/>
                    </a:lnTo>
                    <a:lnTo>
                      <a:pt x="902" y="552"/>
                    </a:lnTo>
                    <a:lnTo>
                      <a:pt x="904" y="552"/>
                    </a:lnTo>
                    <a:lnTo>
                      <a:pt x="906" y="554"/>
                    </a:lnTo>
                    <a:lnTo>
                      <a:pt x="908" y="556"/>
                    </a:lnTo>
                    <a:lnTo>
                      <a:pt x="906" y="558"/>
                    </a:lnTo>
                    <a:lnTo>
                      <a:pt x="908" y="558"/>
                    </a:lnTo>
                    <a:lnTo>
                      <a:pt x="912" y="560"/>
                    </a:lnTo>
                    <a:lnTo>
                      <a:pt x="914" y="562"/>
                    </a:lnTo>
                    <a:lnTo>
                      <a:pt x="916" y="564"/>
                    </a:lnTo>
                    <a:lnTo>
                      <a:pt x="920" y="569"/>
                    </a:lnTo>
                    <a:lnTo>
                      <a:pt x="921" y="571"/>
                    </a:lnTo>
                    <a:lnTo>
                      <a:pt x="921" y="571"/>
                    </a:lnTo>
                    <a:lnTo>
                      <a:pt x="925" y="569"/>
                    </a:lnTo>
                    <a:lnTo>
                      <a:pt x="925" y="569"/>
                    </a:lnTo>
                    <a:lnTo>
                      <a:pt x="929" y="566"/>
                    </a:lnTo>
                    <a:lnTo>
                      <a:pt x="929" y="566"/>
                    </a:lnTo>
                    <a:lnTo>
                      <a:pt x="931" y="566"/>
                    </a:lnTo>
                    <a:lnTo>
                      <a:pt x="933" y="564"/>
                    </a:lnTo>
                    <a:lnTo>
                      <a:pt x="935" y="564"/>
                    </a:lnTo>
                    <a:lnTo>
                      <a:pt x="937" y="562"/>
                    </a:lnTo>
                    <a:lnTo>
                      <a:pt x="938" y="560"/>
                    </a:lnTo>
                    <a:lnTo>
                      <a:pt x="940" y="560"/>
                    </a:lnTo>
                    <a:lnTo>
                      <a:pt x="942" y="558"/>
                    </a:lnTo>
                    <a:lnTo>
                      <a:pt x="944" y="554"/>
                    </a:lnTo>
                    <a:lnTo>
                      <a:pt x="946" y="552"/>
                    </a:lnTo>
                    <a:lnTo>
                      <a:pt x="946" y="552"/>
                    </a:lnTo>
                    <a:lnTo>
                      <a:pt x="948" y="552"/>
                    </a:lnTo>
                    <a:lnTo>
                      <a:pt x="948" y="552"/>
                    </a:lnTo>
                    <a:lnTo>
                      <a:pt x="950" y="552"/>
                    </a:lnTo>
                    <a:lnTo>
                      <a:pt x="954" y="548"/>
                    </a:lnTo>
                    <a:lnTo>
                      <a:pt x="956" y="545"/>
                    </a:lnTo>
                    <a:lnTo>
                      <a:pt x="956" y="539"/>
                    </a:lnTo>
                    <a:lnTo>
                      <a:pt x="954" y="535"/>
                    </a:lnTo>
                    <a:lnTo>
                      <a:pt x="952" y="533"/>
                    </a:lnTo>
                    <a:lnTo>
                      <a:pt x="946" y="529"/>
                    </a:lnTo>
                    <a:lnTo>
                      <a:pt x="944" y="528"/>
                    </a:lnTo>
                    <a:lnTo>
                      <a:pt x="944" y="526"/>
                    </a:lnTo>
                    <a:lnTo>
                      <a:pt x="944" y="524"/>
                    </a:lnTo>
                    <a:lnTo>
                      <a:pt x="944" y="520"/>
                    </a:lnTo>
                    <a:lnTo>
                      <a:pt x="944" y="520"/>
                    </a:lnTo>
                    <a:lnTo>
                      <a:pt x="942" y="520"/>
                    </a:lnTo>
                    <a:lnTo>
                      <a:pt x="942" y="520"/>
                    </a:lnTo>
                    <a:lnTo>
                      <a:pt x="940" y="520"/>
                    </a:lnTo>
                    <a:lnTo>
                      <a:pt x="940" y="520"/>
                    </a:lnTo>
                    <a:lnTo>
                      <a:pt x="938" y="518"/>
                    </a:lnTo>
                    <a:lnTo>
                      <a:pt x="938" y="516"/>
                    </a:lnTo>
                    <a:lnTo>
                      <a:pt x="937" y="514"/>
                    </a:lnTo>
                    <a:lnTo>
                      <a:pt x="937" y="514"/>
                    </a:lnTo>
                    <a:lnTo>
                      <a:pt x="937" y="514"/>
                    </a:lnTo>
                    <a:lnTo>
                      <a:pt x="937" y="512"/>
                    </a:lnTo>
                    <a:lnTo>
                      <a:pt x="937" y="512"/>
                    </a:lnTo>
                    <a:lnTo>
                      <a:pt x="942" y="512"/>
                    </a:lnTo>
                    <a:lnTo>
                      <a:pt x="942" y="512"/>
                    </a:lnTo>
                    <a:lnTo>
                      <a:pt x="946" y="512"/>
                    </a:lnTo>
                    <a:lnTo>
                      <a:pt x="948" y="512"/>
                    </a:lnTo>
                    <a:lnTo>
                      <a:pt x="954" y="511"/>
                    </a:lnTo>
                    <a:lnTo>
                      <a:pt x="956" y="509"/>
                    </a:lnTo>
                    <a:lnTo>
                      <a:pt x="956" y="509"/>
                    </a:lnTo>
                    <a:lnTo>
                      <a:pt x="956" y="505"/>
                    </a:lnTo>
                    <a:lnTo>
                      <a:pt x="952" y="503"/>
                    </a:lnTo>
                    <a:lnTo>
                      <a:pt x="948" y="503"/>
                    </a:lnTo>
                    <a:lnTo>
                      <a:pt x="946" y="503"/>
                    </a:lnTo>
                    <a:lnTo>
                      <a:pt x="948" y="501"/>
                    </a:lnTo>
                    <a:lnTo>
                      <a:pt x="952" y="501"/>
                    </a:lnTo>
                    <a:lnTo>
                      <a:pt x="954" y="499"/>
                    </a:lnTo>
                    <a:lnTo>
                      <a:pt x="954" y="497"/>
                    </a:lnTo>
                    <a:lnTo>
                      <a:pt x="952" y="495"/>
                    </a:lnTo>
                    <a:lnTo>
                      <a:pt x="948" y="495"/>
                    </a:lnTo>
                    <a:lnTo>
                      <a:pt x="944" y="495"/>
                    </a:lnTo>
                    <a:lnTo>
                      <a:pt x="940" y="495"/>
                    </a:lnTo>
                    <a:lnTo>
                      <a:pt x="940" y="493"/>
                    </a:lnTo>
                    <a:lnTo>
                      <a:pt x="938" y="492"/>
                    </a:lnTo>
                    <a:lnTo>
                      <a:pt x="933" y="490"/>
                    </a:lnTo>
                    <a:lnTo>
                      <a:pt x="937" y="490"/>
                    </a:lnTo>
                    <a:lnTo>
                      <a:pt x="938" y="488"/>
                    </a:lnTo>
                    <a:lnTo>
                      <a:pt x="938" y="488"/>
                    </a:lnTo>
                    <a:lnTo>
                      <a:pt x="931" y="486"/>
                    </a:lnTo>
                    <a:lnTo>
                      <a:pt x="918" y="486"/>
                    </a:lnTo>
                    <a:lnTo>
                      <a:pt x="908" y="482"/>
                    </a:lnTo>
                    <a:lnTo>
                      <a:pt x="904" y="482"/>
                    </a:lnTo>
                    <a:lnTo>
                      <a:pt x="902" y="482"/>
                    </a:lnTo>
                    <a:lnTo>
                      <a:pt x="899" y="482"/>
                    </a:lnTo>
                    <a:lnTo>
                      <a:pt x="897" y="484"/>
                    </a:lnTo>
                    <a:lnTo>
                      <a:pt x="895" y="484"/>
                    </a:lnTo>
                    <a:lnTo>
                      <a:pt x="893" y="484"/>
                    </a:lnTo>
                    <a:lnTo>
                      <a:pt x="891" y="482"/>
                    </a:lnTo>
                    <a:lnTo>
                      <a:pt x="891" y="482"/>
                    </a:lnTo>
                    <a:lnTo>
                      <a:pt x="889" y="482"/>
                    </a:lnTo>
                    <a:lnTo>
                      <a:pt x="887" y="482"/>
                    </a:lnTo>
                    <a:lnTo>
                      <a:pt x="889" y="484"/>
                    </a:lnTo>
                    <a:lnTo>
                      <a:pt x="889" y="484"/>
                    </a:lnTo>
                    <a:lnTo>
                      <a:pt x="889" y="486"/>
                    </a:lnTo>
                    <a:lnTo>
                      <a:pt x="889" y="486"/>
                    </a:lnTo>
                    <a:lnTo>
                      <a:pt x="889" y="488"/>
                    </a:lnTo>
                    <a:lnTo>
                      <a:pt x="889" y="488"/>
                    </a:lnTo>
                    <a:lnTo>
                      <a:pt x="889" y="490"/>
                    </a:lnTo>
                    <a:lnTo>
                      <a:pt x="889" y="493"/>
                    </a:lnTo>
                    <a:lnTo>
                      <a:pt x="889" y="493"/>
                    </a:lnTo>
                    <a:lnTo>
                      <a:pt x="891" y="495"/>
                    </a:lnTo>
                    <a:lnTo>
                      <a:pt x="893" y="497"/>
                    </a:lnTo>
                    <a:lnTo>
                      <a:pt x="895" y="497"/>
                    </a:lnTo>
                    <a:lnTo>
                      <a:pt x="897" y="497"/>
                    </a:lnTo>
                    <a:lnTo>
                      <a:pt x="899" y="501"/>
                    </a:lnTo>
                    <a:lnTo>
                      <a:pt x="897" y="503"/>
                    </a:lnTo>
                    <a:lnTo>
                      <a:pt x="895" y="503"/>
                    </a:lnTo>
                    <a:lnTo>
                      <a:pt x="895" y="505"/>
                    </a:lnTo>
                    <a:lnTo>
                      <a:pt x="899" y="505"/>
                    </a:lnTo>
                    <a:lnTo>
                      <a:pt x="897" y="507"/>
                    </a:lnTo>
                    <a:lnTo>
                      <a:pt x="893" y="507"/>
                    </a:lnTo>
                    <a:lnTo>
                      <a:pt x="891" y="505"/>
                    </a:lnTo>
                    <a:lnTo>
                      <a:pt x="889" y="505"/>
                    </a:lnTo>
                    <a:lnTo>
                      <a:pt x="887" y="507"/>
                    </a:lnTo>
                    <a:lnTo>
                      <a:pt x="885" y="509"/>
                    </a:lnTo>
                    <a:lnTo>
                      <a:pt x="885" y="511"/>
                    </a:lnTo>
                    <a:lnTo>
                      <a:pt x="883" y="514"/>
                    </a:lnTo>
                    <a:lnTo>
                      <a:pt x="883" y="518"/>
                    </a:lnTo>
                    <a:lnTo>
                      <a:pt x="882" y="520"/>
                    </a:lnTo>
                    <a:lnTo>
                      <a:pt x="882" y="524"/>
                    </a:lnTo>
                    <a:lnTo>
                      <a:pt x="880" y="526"/>
                    </a:lnTo>
                    <a:lnTo>
                      <a:pt x="876" y="528"/>
                    </a:lnTo>
                    <a:lnTo>
                      <a:pt x="874" y="531"/>
                    </a:lnTo>
                    <a:lnTo>
                      <a:pt x="872" y="533"/>
                    </a:lnTo>
                    <a:lnTo>
                      <a:pt x="872" y="535"/>
                    </a:lnTo>
                    <a:lnTo>
                      <a:pt x="872" y="537"/>
                    </a:lnTo>
                    <a:lnTo>
                      <a:pt x="870" y="539"/>
                    </a:lnTo>
                    <a:lnTo>
                      <a:pt x="861" y="545"/>
                    </a:lnTo>
                    <a:lnTo>
                      <a:pt x="859" y="547"/>
                    </a:lnTo>
                    <a:lnTo>
                      <a:pt x="859" y="547"/>
                    </a:lnTo>
                    <a:lnTo>
                      <a:pt x="857" y="543"/>
                    </a:lnTo>
                    <a:lnTo>
                      <a:pt x="855" y="541"/>
                    </a:lnTo>
                    <a:lnTo>
                      <a:pt x="849" y="533"/>
                    </a:lnTo>
                    <a:lnTo>
                      <a:pt x="846" y="531"/>
                    </a:lnTo>
                    <a:lnTo>
                      <a:pt x="844" y="524"/>
                    </a:lnTo>
                    <a:lnTo>
                      <a:pt x="842" y="518"/>
                    </a:lnTo>
                    <a:lnTo>
                      <a:pt x="846" y="516"/>
                    </a:lnTo>
                    <a:lnTo>
                      <a:pt x="846" y="516"/>
                    </a:lnTo>
                    <a:lnTo>
                      <a:pt x="846" y="518"/>
                    </a:lnTo>
                    <a:lnTo>
                      <a:pt x="847" y="518"/>
                    </a:lnTo>
                    <a:lnTo>
                      <a:pt x="849" y="518"/>
                    </a:lnTo>
                    <a:lnTo>
                      <a:pt x="849" y="518"/>
                    </a:lnTo>
                    <a:lnTo>
                      <a:pt x="851" y="518"/>
                    </a:lnTo>
                    <a:lnTo>
                      <a:pt x="851" y="518"/>
                    </a:lnTo>
                    <a:lnTo>
                      <a:pt x="851" y="516"/>
                    </a:lnTo>
                    <a:lnTo>
                      <a:pt x="851" y="514"/>
                    </a:lnTo>
                    <a:lnTo>
                      <a:pt x="851" y="512"/>
                    </a:lnTo>
                    <a:lnTo>
                      <a:pt x="849" y="507"/>
                    </a:lnTo>
                    <a:lnTo>
                      <a:pt x="847" y="505"/>
                    </a:lnTo>
                    <a:lnTo>
                      <a:pt x="846" y="503"/>
                    </a:lnTo>
                    <a:lnTo>
                      <a:pt x="844" y="501"/>
                    </a:lnTo>
                    <a:lnTo>
                      <a:pt x="840" y="501"/>
                    </a:lnTo>
                    <a:lnTo>
                      <a:pt x="832" y="495"/>
                    </a:lnTo>
                    <a:lnTo>
                      <a:pt x="830" y="495"/>
                    </a:lnTo>
                    <a:lnTo>
                      <a:pt x="825" y="497"/>
                    </a:lnTo>
                    <a:lnTo>
                      <a:pt x="823" y="501"/>
                    </a:lnTo>
                    <a:lnTo>
                      <a:pt x="817" y="514"/>
                    </a:lnTo>
                    <a:lnTo>
                      <a:pt x="815" y="516"/>
                    </a:lnTo>
                    <a:lnTo>
                      <a:pt x="813" y="518"/>
                    </a:lnTo>
                    <a:lnTo>
                      <a:pt x="811" y="516"/>
                    </a:lnTo>
                    <a:lnTo>
                      <a:pt x="810" y="516"/>
                    </a:lnTo>
                    <a:lnTo>
                      <a:pt x="808" y="514"/>
                    </a:lnTo>
                    <a:lnTo>
                      <a:pt x="808" y="512"/>
                    </a:lnTo>
                    <a:lnTo>
                      <a:pt x="808" y="511"/>
                    </a:lnTo>
                    <a:lnTo>
                      <a:pt x="808" y="505"/>
                    </a:lnTo>
                    <a:lnTo>
                      <a:pt x="808" y="503"/>
                    </a:lnTo>
                    <a:lnTo>
                      <a:pt x="806" y="499"/>
                    </a:lnTo>
                    <a:lnTo>
                      <a:pt x="804" y="497"/>
                    </a:lnTo>
                    <a:lnTo>
                      <a:pt x="796" y="493"/>
                    </a:lnTo>
                    <a:lnTo>
                      <a:pt x="798" y="493"/>
                    </a:lnTo>
                    <a:lnTo>
                      <a:pt x="798" y="493"/>
                    </a:lnTo>
                    <a:lnTo>
                      <a:pt x="800" y="493"/>
                    </a:lnTo>
                    <a:lnTo>
                      <a:pt x="800" y="493"/>
                    </a:lnTo>
                    <a:lnTo>
                      <a:pt x="800" y="495"/>
                    </a:lnTo>
                    <a:lnTo>
                      <a:pt x="802" y="495"/>
                    </a:lnTo>
                    <a:lnTo>
                      <a:pt x="806" y="492"/>
                    </a:lnTo>
                    <a:lnTo>
                      <a:pt x="806" y="492"/>
                    </a:lnTo>
                    <a:lnTo>
                      <a:pt x="808" y="492"/>
                    </a:lnTo>
                    <a:lnTo>
                      <a:pt x="810" y="492"/>
                    </a:lnTo>
                    <a:lnTo>
                      <a:pt x="806" y="490"/>
                    </a:lnTo>
                    <a:lnTo>
                      <a:pt x="802" y="490"/>
                    </a:lnTo>
                    <a:lnTo>
                      <a:pt x="796" y="490"/>
                    </a:lnTo>
                    <a:lnTo>
                      <a:pt x="793" y="490"/>
                    </a:lnTo>
                    <a:lnTo>
                      <a:pt x="794" y="488"/>
                    </a:lnTo>
                    <a:lnTo>
                      <a:pt x="798" y="488"/>
                    </a:lnTo>
                    <a:lnTo>
                      <a:pt x="794" y="488"/>
                    </a:lnTo>
                    <a:lnTo>
                      <a:pt x="789" y="488"/>
                    </a:lnTo>
                    <a:lnTo>
                      <a:pt x="783" y="490"/>
                    </a:lnTo>
                    <a:lnTo>
                      <a:pt x="781" y="486"/>
                    </a:lnTo>
                    <a:lnTo>
                      <a:pt x="777" y="486"/>
                    </a:lnTo>
                    <a:lnTo>
                      <a:pt x="774" y="486"/>
                    </a:lnTo>
                    <a:lnTo>
                      <a:pt x="770" y="486"/>
                    </a:lnTo>
                    <a:lnTo>
                      <a:pt x="774" y="484"/>
                    </a:lnTo>
                    <a:lnTo>
                      <a:pt x="777" y="482"/>
                    </a:lnTo>
                    <a:lnTo>
                      <a:pt x="781" y="480"/>
                    </a:lnTo>
                    <a:lnTo>
                      <a:pt x="785" y="476"/>
                    </a:lnTo>
                    <a:lnTo>
                      <a:pt x="783" y="474"/>
                    </a:lnTo>
                    <a:lnTo>
                      <a:pt x="779" y="474"/>
                    </a:lnTo>
                    <a:lnTo>
                      <a:pt x="775" y="474"/>
                    </a:lnTo>
                    <a:lnTo>
                      <a:pt x="777" y="473"/>
                    </a:lnTo>
                    <a:lnTo>
                      <a:pt x="777" y="471"/>
                    </a:lnTo>
                    <a:lnTo>
                      <a:pt x="779" y="471"/>
                    </a:lnTo>
                    <a:lnTo>
                      <a:pt x="781" y="471"/>
                    </a:lnTo>
                    <a:lnTo>
                      <a:pt x="781" y="471"/>
                    </a:lnTo>
                    <a:lnTo>
                      <a:pt x="785" y="473"/>
                    </a:lnTo>
                    <a:lnTo>
                      <a:pt x="787" y="473"/>
                    </a:lnTo>
                    <a:lnTo>
                      <a:pt x="789" y="473"/>
                    </a:lnTo>
                    <a:lnTo>
                      <a:pt x="789" y="473"/>
                    </a:lnTo>
                    <a:lnTo>
                      <a:pt x="791" y="473"/>
                    </a:lnTo>
                    <a:lnTo>
                      <a:pt x="791" y="473"/>
                    </a:lnTo>
                    <a:lnTo>
                      <a:pt x="791" y="471"/>
                    </a:lnTo>
                    <a:lnTo>
                      <a:pt x="791" y="469"/>
                    </a:lnTo>
                    <a:lnTo>
                      <a:pt x="789" y="467"/>
                    </a:lnTo>
                    <a:lnTo>
                      <a:pt x="787" y="467"/>
                    </a:lnTo>
                    <a:lnTo>
                      <a:pt x="787" y="467"/>
                    </a:lnTo>
                    <a:lnTo>
                      <a:pt x="785" y="467"/>
                    </a:lnTo>
                    <a:lnTo>
                      <a:pt x="785" y="469"/>
                    </a:lnTo>
                    <a:lnTo>
                      <a:pt x="783" y="469"/>
                    </a:lnTo>
                    <a:lnTo>
                      <a:pt x="783" y="467"/>
                    </a:lnTo>
                    <a:lnTo>
                      <a:pt x="781" y="463"/>
                    </a:lnTo>
                    <a:lnTo>
                      <a:pt x="779" y="459"/>
                    </a:lnTo>
                    <a:lnTo>
                      <a:pt x="777" y="457"/>
                    </a:lnTo>
                    <a:lnTo>
                      <a:pt x="775" y="456"/>
                    </a:lnTo>
                    <a:lnTo>
                      <a:pt x="770" y="454"/>
                    </a:lnTo>
                    <a:lnTo>
                      <a:pt x="770" y="452"/>
                    </a:lnTo>
                    <a:lnTo>
                      <a:pt x="770" y="452"/>
                    </a:lnTo>
                    <a:lnTo>
                      <a:pt x="770" y="450"/>
                    </a:lnTo>
                    <a:lnTo>
                      <a:pt x="770" y="446"/>
                    </a:lnTo>
                    <a:lnTo>
                      <a:pt x="770" y="446"/>
                    </a:lnTo>
                    <a:lnTo>
                      <a:pt x="770" y="442"/>
                    </a:lnTo>
                    <a:lnTo>
                      <a:pt x="768" y="438"/>
                    </a:lnTo>
                    <a:lnTo>
                      <a:pt x="764" y="435"/>
                    </a:lnTo>
                    <a:lnTo>
                      <a:pt x="760" y="433"/>
                    </a:lnTo>
                    <a:lnTo>
                      <a:pt x="758" y="431"/>
                    </a:lnTo>
                    <a:lnTo>
                      <a:pt x="756" y="431"/>
                    </a:lnTo>
                    <a:lnTo>
                      <a:pt x="756" y="429"/>
                    </a:lnTo>
                    <a:lnTo>
                      <a:pt x="756" y="429"/>
                    </a:lnTo>
                    <a:lnTo>
                      <a:pt x="756" y="429"/>
                    </a:lnTo>
                    <a:lnTo>
                      <a:pt x="756" y="427"/>
                    </a:lnTo>
                    <a:lnTo>
                      <a:pt x="756" y="427"/>
                    </a:lnTo>
                    <a:lnTo>
                      <a:pt x="755" y="427"/>
                    </a:lnTo>
                    <a:lnTo>
                      <a:pt x="755" y="427"/>
                    </a:lnTo>
                    <a:lnTo>
                      <a:pt x="749" y="427"/>
                    </a:lnTo>
                    <a:lnTo>
                      <a:pt x="747" y="427"/>
                    </a:lnTo>
                    <a:lnTo>
                      <a:pt x="747" y="425"/>
                    </a:lnTo>
                    <a:lnTo>
                      <a:pt x="745" y="425"/>
                    </a:lnTo>
                    <a:lnTo>
                      <a:pt x="745" y="423"/>
                    </a:lnTo>
                    <a:lnTo>
                      <a:pt x="743" y="421"/>
                    </a:lnTo>
                    <a:lnTo>
                      <a:pt x="743" y="421"/>
                    </a:lnTo>
                    <a:lnTo>
                      <a:pt x="738" y="421"/>
                    </a:lnTo>
                    <a:lnTo>
                      <a:pt x="734" y="423"/>
                    </a:lnTo>
                    <a:lnTo>
                      <a:pt x="730" y="425"/>
                    </a:lnTo>
                    <a:lnTo>
                      <a:pt x="726" y="429"/>
                    </a:lnTo>
                    <a:lnTo>
                      <a:pt x="724" y="431"/>
                    </a:lnTo>
                    <a:lnTo>
                      <a:pt x="722" y="431"/>
                    </a:lnTo>
                    <a:lnTo>
                      <a:pt x="722" y="433"/>
                    </a:lnTo>
                    <a:lnTo>
                      <a:pt x="724" y="435"/>
                    </a:lnTo>
                    <a:lnTo>
                      <a:pt x="726" y="435"/>
                    </a:lnTo>
                    <a:lnTo>
                      <a:pt x="728" y="435"/>
                    </a:lnTo>
                    <a:lnTo>
                      <a:pt x="730" y="435"/>
                    </a:lnTo>
                    <a:lnTo>
                      <a:pt x="728" y="437"/>
                    </a:lnTo>
                    <a:lnTo>
                      <a:pt x="728" y="438"/>
                    </a:lnTo>
                    <a:lnTo>
                      <a:pt x="726" y="438"/>
                    </a:lnTo>
                    <a:lnTo>
                      <a:pt x="724" y="438"/>
                    </a:lnTo>
                    <a:lnTo>
                      <a:pt x="724" y="438"/>
                    </a:lnTo>
                    <a:lnTo>
                      <a:pt x="722" y="438"/>
                    </a:lnTo>
                    <a:lnTo>
                      <a:pt x="720" y="437"/>
                    </a:lnTo>
                    <a:lnTo>
                      <a:pt x="720" y="437"/>
                    </a:lnTo>
                    <a:lnTo>
                      <a:pt x="719" y="437"/>
                    </a:lnTo>
                    <a:lnTo>
                      <a:pt x="717" y="438"/>
                    </a:lnTo>
                    <a:lnTo>
                      <a:pt x="717" y="438"/>
                    </a:lnTo>
                    <a:lnTo>
                      <a:pt x="715" y="440"/>
                    </a:lnTo>
                    <a:lnTo>
                      <a:pt x="715" y="440"/>
                    </a:lnTo>
                    <a:lnTo>
                      <a:pt x="713" y="444"/>
                    </a:lnTo>
                    <a:lnTo>
                      <a:pt x="713" y="444"/>
                    </a:lnTo>
                    <a:lnTo>
                      <a:pt x="713" y="444"/>
                    </a:lnTo>
                    <a:lnTo>
                      <a:pt x="713" y="444"/>
                    </a:lnTo>
                    <a:lnTo>
                      <a:pt x="713" y="444"/>
                    </a:lnTo>
                    <a:lnTo>
                      <a:pt x="713" y="446"/>
                    </a:lnTo>
                    <a:lnTo>
                      <a:pt x="713" y="446"/>
                    </a:lnTo>
                    <a:lnTo>
                      <a:pt x="711" y="450"/>
                    </a:lnTo>
                    <a:lnTo>
                      <a:pt x="711" y="452"/>
                    </a:lnTo>
                    <a:lnTo>
                      <a:pt x="711" y="454"/>
                    </a:lnTo>
                    <a:lnTo>
                      <a:pt x="713" y="456"/>
                    </a:lnTo>
                    <a:lnTo>
                      <a:pt x="717" y="457"/>
                    </a:lnTo>
                    <a:lnTo>
                      <a:pt x="719" y="457"/>
                    </a:lnTo>
                    <a:lnTo>
                      <a:pt x="722" y="457"/>
                    </a:lnTo>
                    <a:lnTo>
                      <a:pt x="720" y="457"/>
                    </a:lnTo>
                    <a:lnTo>
                      <a:pt x="720" y="459"/>
                    </a:lnTo>
                    <a:lnTo>
                      <a:pt x="720" y="459"/>
                    </a:lnTo>
                    <a:lnTo>
                      <a:pt x="722" y="461"/>
                    </a:lnTo>
                    <a:lnTo>
                      <a:pt x="717" y="461"/>
                    </a:lnTo>
                    <a:lnTo>
                      <a:pt x="713" y="465"/>
                    </a:lnTo>
                    <a:lnTo>
                      <a:pt x="711" y="469"/>
                    </a:lnTo>
                    <a:lnTo>
                      <a:pt x="713" y="474"/>
                    </a:lnTo>
                    <a:lnTo>
                      <a:pt x="717" y="478"/>
                    </a:lnTo>
                    <a:lnTo>
                      <a:pt x="719" y="482"/>
                    </a:lnTo>
                    <a:lnTo>
                      <a:pt x="720" y="484"/>
                    </a:lnTo>
                    <a:lnTo>
                      <a:pt x="722" y="484"/>
                    </a:lnTo>
                    <a:lnTo>
                      <a:pt x="734" y="486"/>
                    </a:lnTo>
                    <a:lnTo>
                      <a:pt x="736" y="488"/>
                    </a:lnTo>
                    <a:lnTo>
                      <a:pt x="741" y="488"/>
                    </a:lnTo>
                    <a:lnTo>
                      <a:pt x="741" y="488"/>
                    </a:lnTo>
                    <a:lnTo>
                      <a:pt x="741" y="488"/>
                    </a:lnTo>
                    <a:lnTo>
                      <a:pt x="741" y="488"/>
                    </a:lnTo>
                    <a:lnTo>
                      <a:pt x="743" y="488"/>
                    </a:lnTo>
                    <a:lnTo>
                      <a:pt x="745" y="488"/>
                    </a:lnTo>
                    <a:lnTo>
                      <a:pt x="745" y="490"/>
                    </a:lnTo>
                    <a:lnTo>
                      <a:pt x="747" y="490"/>
                    </a:lnTo>
                    <a:lnTo>
                      <a:pt x="749" y="492"/>
                    </a:lnTo>
                    <a:lnTo>
                      <a:pt x="753" y="492"/>
                    </a:lnTo>
                    <a:lnTo>
                      <a:pt x="755" y="490"/>
                    </a:lnTo>
                    <a:lnTo>
                      <a:pt x="756" y="490"/>
                    </a:lnTo>
                    <a:lnTo>
                      <a:pt x="758" y="490"/>
                    </a:lnTo>
                    <a:lnTo>
                      <a:pt x="760" y="492"/>
                    </a:lnTo>
                    <a:lnTo>
                      <a:pt x="760" y="492"/>
                    </a:lnTo>
                    <a:lnTo>
                      <a:pt x="762" y="492"/>
                    </a:lnTo>
                    <a:lnTo>
                      <a:pt x="760" y="493"/>
                    </a:lnTo>
                    <a:lnTo>
                      <a:pt x="758" y="495"/>
                    </a:lnTo>
                    <a:lnTo>
                      <a:pt x="756" y="495"/>
                    </a:lnTo>
                    <a:lnTo>
                      <a:pt x="755" y="495"/>
                    </a:lnTo>
                    <a:lnTo>
                      <a:pt x="756" y="493"/>
                    </a:lnTo>
                    <a:lnTo>
                      <a:pt x="758" y="492"/>
                    </a:lnTo>
                    <a:lnTo>
                      <a:pt x="758" y="492"/>
                    </a:lnTo>
                    <a:lnTo>
                      <a:pt x="751" y="493"/>
                    </a:lnTo>
                    <a:lnTo>
                      <a:pt x="749" y="493"/>
                    </a:lnTo>
                    <a:lnTo>
                      <a:pt x="747" y="495"/>
                    </a:lnTo>
                    <a:lnTo>
                      <a:pt x="749" y="497"/>
                    </a:lnTo>
                    <a:lnTo>
                      <a:pt x="749" y="497"/>
                    </a:lnTo>
                    <a:lnTo>
                      <a:pt x="751" y="497"/>
                    </a:lnTo>
                    <a:lnTo>
                      <a:pt x="749" y="499"/>
                    </a:lnTo>
                    <a:lnTo>
                      <a:pt x="745" y="501"/>
                    </a:lnTo>
                    <a:lnTo>
                      <a:pt x="743" y="503"/>
                    </a:lnTo>
                    <a:lnTo>
                      <a:pt x="743" y="505"/>
                    </a:lnTo>
                    <a:lnTo>
                      <a:pt x="745" y="507"/>
                    </a:lnTo>
                    <a:lnTo>
                      <a:pt x="747" y="507"/>
                    </a:lnTo>
                    <a:lnTo>
                      <a:pt x="751" y="505"/>
                    </a:lnTo>
                    <a:lnTo>
                      <a:pt x="753" y="505"/>
                    </a:lnTo>
                    <a:lnTo>
                      <a:pt x="755" y="501"/>
                    </a:lnTo>
                    <a:lnTo>
                      <a:pt x="756" y="501"/>
                    </a:lnTo>
                    <a:lnTo>
                      <a:pt x="756" y="503"/>
                    </a:lnTo>
                    <a:lnTo>
                      <a:pt x="758" y="505"/>
                    </a:lnTo>
                    <a:lnTo>
                      <a:pt x="758" y="507"/>
                    </a:lnTo>
                    <a:lnTo>
                      <a:pt x="758" y="509"/>
                    </a:lnTo>
                    <a:lnTo>
                      <a:pt x="762" y="509"/>
                    </a:lnTo>
                    <a:lnTo>
                      <a:pt x="758" y="511"/>
                    </a:lnTo>
                    <a:lnTo>
                      <a:pt x="753" y="512"/>
                    </a:lnTo>
                    <a:lnTo>
                      <a:pt x="751" y="514"/>
                    </a:lnTo>
                    <a:lnTo>
                      <a:pt x="743" y="520"/>
                    </a:lnTo>
                    <a:lnTo>
                      <a:pt x="741" y="522"/>
                    </a:lnTo>
                    <a:lnTo>
                      <a:pt x="739" y="522"/>
                    </a:lnTo>
                    <a:lnTo>
                      <a:pt x="734" y="522"/>
                    </a:lnTo>
                    <a:lnTo>
                      <a:pt x="730" y="524"/>
                    </a:lnTo>
                    <a:lnTo>
                      <a:pt x="728" y="524"/>
                    </a:lnTo>
                    <a:lnTo>
                      <a:pt x="728" y="528"/>
                    </a:lnTo>
                    <a:lnTo>
                      <a:pt x="726" y="529"/>
                    </a:lnTo>
                    <a:lnTo>
                      <a:pt x="726" y="531"/>
                    </a:lnTo>
                    <a:lnTo>
                      <a:pt x="726" y="533"/>
                    </a:lnTo>
                    <a:lnTo>
                      <a:pt x="730" y="535"/>
                    </a:lnTo>
                    <a:lnTo>
                      <a:pt x="730" y="537"/>
                    </a:lnTo>
                    <a:lnTo>
                      <a:pt x="730" y="537"/>
                    </a:lnTo>
                    <a:lnTo>
                      <a:pt x="732" y="539"/>
                    </a:lnTo>
                    <a:lnTo>
                      <a:pt x="732" y="541"/>
                    </a:lnTo>
                    <a:lnTo>
                      <a:pt x="732" y="543"/>
                    </a:lnTo>
                    <a:lnTo>
                      <a:pt x="732" y="545"/>
                    </a:lnTo>
                    <a:lnTo>
                      <a:pt x="732" y="548"/>
                    </a:lnTo>
                    <a:lnTo>
                      <a:pt x="732" y="552"/>
                    </a:lnTo>
                    <a:lnTo>
                      <a:pt x="730" y="554"/>
                    </a:lnTo>
                    <a:lnTo>
                      <a:pt x="728" y="554"/>
                    </a:lnTo>
                    <a:lnTo>
                      <a:pt x="720" y="552"/>
                    </a:lnTo>
                    <a:lnTo>
                      <a:pt x="720" y="554"/>
                    </a:lnTo>
                    <a:lnTo>
                      <a:pt x="720" y="556"/>
                    </a:lnTo>
                    <a:lnTo>
                      <a:pt x="722" y="558"/>
                    </a:lnTo>
                    <a:lnTo>
                      <a:pt x="724" y="560"/>
                    </a:lnTo>
                    <a:lnTo>
                      <a:pt x="724" y="564"/>
                    </a:lnTo>
                    <a:lnTo>
                      <a:pt x="722" y="560"/>
                    </a:lnTo>
                    <a:lnTo>
                      <a:pt x="720" y="558"/>
                    </a:lnTo>
                    <a:lnTo>
                      <a:pt x="717" y="554"/>
                    </a:lnTo>
                    <a:lnTo>
                      <a:pt x="715" y="552"/>
                    </a:lnTo>
                    <a:lnTo>
                      <a:pt x="715" y="550"/>
                    </a:lnTo>
                    <a:lnTo>
                      <a:pt x="715" y="550"/>
                    </a:lnTo>
                    <a:lnTo>
                      <a:pt x="715" y="550"/>
                    </a:lnTo>
                    <a:lnTo>
                      <a:pt x="717" y="550"/>
                    </a:lnTo>
                    <a:lnTo>
                      <a:pt x="719" y="552"/>
                    </a:lnTo>
                    <a:lnTo>
                      <a:pt x="719" y="552"/>
                    </a:lnTo>
                    <a:lnTo>
                      <a:pt x="720" y="552"/>
                    </a:lnTo>
                    <a:lnTo>
                      <a:pt x="720" y="552"/>
                    </a:lnTo>
                    <a:lnTo>
                      <a:pt x="726" y="552"/>
                    </a:lnTo>
                    <a:lnTo>
                      <a:pt x="728" y="552"/>
                    </a:lnTo>
                    <a:lnTo>
                      <a:pt x="730" y="552"/>
                    </a:lnTo>
                    <a:lnTo>
                      <a:pt x="730" y="548"/>
                    </a:lnTo>
                    <a:lnTo>
                      <a:pt x="730" y="547"/>
                    </a:lnTo>
                    <a:lnTo>
                      <a:pt x="726" y="547"/>
                    </a:lnTo>
                    <a:lnTo>
                      <a:pt x="724" y="547"/>
                    </a:lnTo>
                    <a:lnTo>
                      <a:pt x="724" y="543"/>
                    </a:lnTo>
                    <a:lnTo>
                      <a:pt x="724" y="543"/>
                    </a:lnTo>
                    <a:lnTo>
                      <a:pt x="722" y="543"/>
                    </a:lnTo>
                    <a:lnTo>
                      <a:pt x="720" y="545"/>
                    </a:lnTo>
                    <a:lnTo>
                      <a:pt x="719" y="543"/>
                    </a:lnTo>
                    <a:lnTo>
                      <a:pt x="717" y="543"/>
                    </a:lnTo>
                    <a:lnTo>
                      <a:pt x="717" y="541"/>
                    </a:lnTo>
                    <a:lnTo>
                      <a:pt x="715" y="539"/>
                    </a:lnTo>
                    <a:lnTo>
                      <a:pt x="715" y="535"/>
                    </a:lnTo>
                    <a:lnTo>
                      <a:pt x="717" y="533"/>
                    </a:lnTo>
                    <a:lnTo>
                      <a:pt x="717" y="529"/>
                    </a:lnTo>
                    <a:lnTo>
                      <a:pt x="720" y="520"/>
                    </a:lnTo>
                    <a:lnTo>
                      <a:pt x="720" y="518"/>
                    </a:lnTo>
                    <a:lnTo>
                      <a:pt x="719" y="518"/>
                    </a:lnTo>
                    <a:lnTo>
                      <a:pt x="717" y="520"/>
                    </a:lnTo>
                    <a:lnTo>
                      <a:pt x="715" y="520"/>
                    </a:lnTo>
                    <a:lnTo>
                      <a:pt x="713" y="520"/>
                    </a:lnTo>
                    <a:lnTo>
                      <a:pt x="713" y="522"/>
                    </a:lnTo>
                    <a:lnTo>
                      <a:pt x="711" y="522"/>
                    </a:lnTo>
                    <a:lnTo>
                      <a:pt x="711" y="524"/>
                    </a:lnTo>
                    <a:lnTo>
                      <a:pt x="709" y="524"/>
                    </a:lnTo>
                    <a:lnTo>
                      <a:pt x="709" y="522"/>
                    </a:lnTo>
                    <a:lnTo>
                      <a:pt x="713" y="518"/>
                    </a:lnTo>
                    <a:lnTo>
                      <a:pt x="713" y="516"/>
                    </a:lnTo>
                    <a:lnTo>
                      <a:pt x="711" y="518"/>
                    </a:lnTo>
                    <a:lnTo>
                      <a:pt x="709" y="518"/>
                    </a:lnTo>
                    <a:lnTo>
                      <a:pt x="707" y="518"/>
                    </a:lnTo>
                    <a:lnTo>
                      <a:pt x="705" y="518"/>
                    </a:lnTo>
                    <a:lnTo>
                      <a:pt x="703" y="516"/>
                    </a:lnTo>
                    <a:lnTo>
                      <a:pt x="702" y="514"/>
                    </a:lnTo>
                    <a:lnTo>
                      <a:pt x="700" y="512"/>
                    </a:lnTo>
                    <a:lnTo>
                      <a:pt x="698" y="512"/>
                    </a:lnTo>
                    <a:lnTo>
                      <a:pt x="694" y="512"/>
                    </a:lnTo>
                    <a:lnTo>
                      <a:pt x="692" y="512"/>
                    </a:lnTo>
                    <a:lnTo>
                      <a:pt x="692" y="511"/>
                    </a:lnTo>
                    <a:lnTo>
                      <a:pt x="690" y="511"/>
                    </a:lnTo>
                    <a:lnTo>
                      <a:pt x="690" y="512"/>
                    </a:lnTo>
                    <a:lnTo>
                      <a:pt x="690" y="512"/>
                    </a:lnTo>
                    <a:lnTo>
                      <a:pt x="690" y="514"/>
                    </a:lnTo>
                    <a:lnTo>
                      <a:pt x="690" y="514"/>
                    </a:lnTo>
                    <a:lnTo>
                      <a:pt x="692" y="514"/>
                    </a:lnTo>
                    <a:lnTo>
                      <a:pt x="686" y="516"/>
                    </a:lnTo>
                    <a:lnTo>
                      <a:pt x="684" y="516"/>
                    </a:lnTo>
                    <a:lnTo>
                      <a:pt x="683" y="516"/>
                    </a:lnTo>
                    <a:lnTo>
                      <a:pt x="681" y="514"/>
                    </a:lnTo>
                    <a:lnTo>
                      <a:pt x="679" y="514"/>
                    </a:lnTo>
                    <a:lnTo>
                      <a:pt x="679" y="516"/>
                    </a:lnTo>
                    <a:lnTo>
                      <a:pt x="679" y="516"/>
                    </a:lnTo>
                    <a:lnTo>
                      <a:pt x="681" y="520"/>
                    </a:lnTo>
                    <a:lnTo>
                      <a:pt x="683" y="522"/>
                    </a:lnTo>
                    <a:lnTo>
                      <a:pt x="681" y="522"/>
                    </a:lnTo>
                    <a:lnTo>
                      <a:pt x="681" y="522"/>
                    </a:lnTo>
                    <a:lnTo>
                      <a:pt x="683" y="524"/>
                    </a:lnTo>
                    <a:lnTo>
                      <a:pt x="684" y="526"/>
                    </a:lnTo>
                    <a:lnTo>
                      <a:pt x="686" y="528"/>
                    </a:lnTo>
                    <a:lnTo>
                      <a:pt x="688" y="526"/>
                    </a:lnTo>
                    <a:lnTo>
                      <a:pt x="692" y="526"/>
                    </a:lnTo>
                    <a:lnTo>
                      <a:pt x="696" y="526"/>
                    </a:lnTo>
                    <a:lnTo>
                      <a:pt x="700" y="528"/>
                    </a:lnTo>
                    <a:lnTo>
                      <a:pt x="702" y="529"/>
                    </a:lnTo>
                    <a:lnTo>
                      <a:pt x="702" y="531"/>
                    </a:lnTo>
                    <a:lnTo>
                      <a:pt x="698" y="533"/>
                    </a:lnTo>
                    <a:lnTo>
                      <a:pt x="694" y="533"/>
                    </a:lnTo>
                    <a:lnTo>
                      <a:pt x="690" y="531"/>
                    </a:lnTo>
                    <a:lnTo>
                      <a:pt x="681" y="524"/>
                    </a:lnTo>
                    <a:lnTo>
                      <a:pt x="679" y="522"/>
                    </a:lnTo>
                    <a:lnTo>
                      <a:pt x="677" y="524"/>
                    </a:lnTo>
                    <a:lnTo>
                      <a:pt x="677" y="524"/>
                    </a:lnTo>
                    <a:lnTo>
                      <a:pt x="679" y="526"/>
                    </a:lnTo>
                    <a:lnTo>
                      <a:pt x="681" y="528"/>
                    </a:lnTo>
                    <a:lnTo>
                      <a:pt x="681" y="528"/>
                    </a:lnTo>
                    <a:lnTo>
                      <a:pt x="681" y="529"/>
                    </a:lnTo>
                    <a:lnTo>
                      <a:pt x="681" y="529"/>
                    </a:lnTo>
                    <a:lnTo>
                      <a:pt x="679" y="529"/>
                    </a:lnTo>
                    <a:lnTo>
                      <a:pt x="677" y="529"/>
                    </a:lnTo>
                    <a:lnTo>
                      <a:pt x="673" y="531"/>
                    </a:lnTo>
                    <a:lnTo>
                      <a:pt x="671" y="531"/>
                    </a:lnTo>
                    <a:lnTo>
                      <a:pt x="667" y="531"/>
                    </a:lnTo>
                    <a:lnTo>
                      <a:pt x="658" y="529"/>
                    </a:lnTo>
                    <a:lnTo>
                      <a:pt x="654" y="529"/>
                    </a:lnTo>
                    <a:lnTo>
                      <a:pt x="648" y="529"/>
                    </a:lnTo>
                    <a:lnTo>
                      <a:pt x="645" y="529"/>
                    </a:lnTo>
                    <a:lnTo>
                      <a:pt x="635" y="531"/>
                    </a:lnTo>
                    <a:lnTo>
                      <a:pt x="631" y="533"/>
                    </a:lnTo>
                    <a:lnTo>
                      <a:pt x="630" y="531"/>
                    </a:lnTo>
                    <a:lnTo>
                      <a:pt x="626" y="531"/>
                    </a:lnTo>
                    <a:lnTo>
                      <a:pt x="624" y="531"/>
                    </a:lnTo>
                    <a:lnTo>
                      <a:pt x="618" y="531"/>
                    </a:lnTo>
                    <a:lnTo>
                      <a:pt x="616" y="529"/>
                    </a:lnTo>
                    <a:lnTo>
                      <a:pt x="614" y="529"/>
                    </a:lnTo>
                    <a:lnTo>
                      <a:pt x="612" y="528"/>
                    </a:lnTo>
                    <a:lnTo>
                      <a:pt x="605" y="524"/>
                    </a:lnTo>
                    <a:lnTo>
                      <a:pt x="603" y="522"/>
                    </a:lnTo>
                    <a:lnTo>
                      <a:pt x="601" y="522"/>
                    </a:lnTo>
                    <a:lnTo>
                      <a:pt x="592" y="524"/>
                    </a:lnTo>
                    <a:lnTo>
                      <a:pt x="588" y="524"/>
                    </a:lnTo>
                    <a:lnTo>
                      <a:pt x="586" y="524"/>
                    </a:lnTo>
                    <a:lnTo>
                      <a:pt x="584" y="522"/>
                    </a:lnTo>
                    <a:lnTo>
                      <a:pt x="582" y="520"/>
                    </a:lnTo>
                    <a:lnTo>
                      <a:pt x="580" y="518"/>
                    </a:lnTo>
                    <a:lnTo>
                      <a:pt x="578" y="518"/>
                    </a:lnTo>
                    <a:lnTo>
                      <a:pt x="578" y="518"/>
                    </a:lnTo>
                    <a:lnTo>
                      <a:pt x="578" y="516"/>
                    </a:lnTo>
                    <a:lnTo>
                      <a:pt x="576" y="516"/>
                    </a:lnTo>
                    <a:lnTo>
                      <a:pt x="576" y="516"/>
                    </a:lnTo>
                    <a:lnTo>
                      <a:pt x="575" y="516"/>
                    </a:lnTo>
                    <a:lnTo>
                      <a:pt x="573" y="516"/>
                    </a:lnTo>
                    <a:lnTo>
                      <a:pt x="571" y="514"/>
                    </a:lnTo>
                    <a:lnTo>
                      <a:pt x="569" y="511"/>
                    </a:lnTo>
                    <a:lnTo>
                      <a:pt x="567" y="507"/>
                    </a:lnTo>
                    <a:lnTo>
                      <a:pt x="565" y="505"/>
                    </a:lnTo>
                    <a:lnTo>
                      <a:pt x="559" y="503"/>
                    </a:lnTo>
                    <a:lnTo>
                      <a:pt x="554" y="503"/>
                    </a:lnTo>
                    <a:lnTo>
                      <a:pt x="550" y="505"/>
                    </a:lnTo>
                    <a:lnTo>
                      <a:pt x="540" y="507"/>
                    </a:lnTo>
                    <a:lnTo>
                      <a:pt x="527" y="509"/>
                    </a:lnTo>
                    <a:lnTo>
                      <a:pt x="523" y="511"/>
                    </a:lnTo>
                    <a:lnTo>
                      <a:pt x="521" y="511"/>
                    </a:lnTo>
                    <a:lnTo>
                      <a:pt x="520" y="512"/>
                    </a:lnTo>
                    <a:lnTo>
                      <a:pt x="518" y="516"/>
                    </a:lnTo>
                    <a:lnTo>
                      <a:pt x="518" y="518"/>
                    </a:lnTo>
                    <a:lnTo>
                      <a:pt x="518" y="518"/>
                    </a:lnTo>
                    <a:lnTo>
                      <a:pt x="520" y="520"/>
                    </a:lnTo>
                    <a:lnTo>
                      <a:pt x="523" y="520"/>
                    </a:lnTo>
                    <a:lnTo>
                      <a:pt x="523" y="520"/>
                    </a:lnTo>
                    <a:lnTo>
                      <a:pt x="525" y="520"/>
                    </a:lnTo>
                    <a:lnTo>
                      <a:pt x="531" y="520"/>
                    </a:lnTo>
                    <a:lnTo>
                      <a:pt x="533" y="520"/>
                    </a:lnTo>
                    <a:lnTo>
                      <a:pt x="533" y="518"/>
                    </a:lnTo>
                    <a:lnTo>
                      <a:pt x="533" y="518"/>
                    </a:lnTo>
                    <a:lnTo>
                      <a:pt x="535" y="516"/>
                    </a:lnTo>
                    <a:lnTo>
                      <a:pt x="537" y="516"/>
                    </a:lnTo>
                    <a:lnTo>
                      <a:pt x="540" y="516"/>
                    </a:lnTo>
                    <a:lnTo>
                      <a:pt x="542" y="516"/>
                    </a:lnTo>
                    <a:lnTo>
                      <a:pt x="542" y="516"/>
                    </a:lnTo>
                    <a:lnTo>
                      <a:pt x="544" y="516"/>
                    </a:lnTo>
                    <a:lnTo>
                      <a:pt x="546" y="514"/>
                    </a:lnTo>
                    <a:lnTo>
                      <a:pt x="548" y="514"/>
                    </a:lnTo>
                    <a:lnTo>
                      <a:pt x="550" y="516"/>
                    </a:lnTo>
                    <a:lnTo>
                      <a:pt x="550" y="516"/>
                    </a:lnTo>
                    <a:lnTo>
                      <a:pt x="552" y="514"/>
                    </a:lnTo>
                    <a:lnTo>
                      <a:pt x="552" y="512"/>
                    </a:lnTo>
                    <a:lnTo>
                      <a:pt x="554" y="512"/>
                    </a:lnTo>
                    <a:lnTo>
                      <a:pt x="556" y="511"/>
                    </a:lnTo>
                    <a:lnTo>
                      <a:pt x="557" y="509"/>
                    </a:lnTo>
                    <a:lnTo>
                      <a:pt x="561" y="509"/>
                    </a:lnTo>
                    <a:lnTo>
                      <a:pt x="563" y="509"/>
                    </a:lnTo>
                    <a:lnTo>
                      <a:pt x="563" y="511"/>
                    </a:lnTo>
                    <a:lnTo>
                      <a:pt x="563" y="512"/>
                    </a:lnTo>
                    <a:lnTo>
                      <a:pt x="561" y="514"/>
                    </a:lnTo>
                    <a:lnTo>
                      <a:pt x="559" y="514"/>
                    </a:lnTo>
                    <a:lnTo>
                      <a:pt x="557" y="514"/>
                    </a:lnTo>
                    <a:lnTo>
                      <a:pt x="557" y="514"/>
                    </a:lnTo>
                    <a:lnTo>
                      <a:pt x="556" y="514"/>
                    </a:lnTo>
                    <a:lnTo>
                      <a:pt x="554" y="516"/>
                    </a:lnTo>
                    <a:lnTo>
                      <a:pt x="554" y="516"/>
                    </a:lnTo>
                    <a:lnTo>
                      <a:pt x="554" y="518"/>
                    </a:lnTo>
                    <a:lnTo>
                      <a:pt x="554" y="518"/>
                    </a:lnTo>
                    <a:lnTo>
                      <a:pt x="554" y="520"/>
                    </a:lnTo>
                    <a:lnTo>
                      <a:pt x="554" y="520"/>
                    </a:lnTo>
                    <a:lnTo>
                      <a:pt x="552" y="518"/>
                    </a:lnTo>
                    <a:lnTo>
                      <a:pt x="550" y="518"/>
                    </a:lnTo>
                    <a:lnTo>
                      <a:pt x="550" y="520"/>
                    </a:lnTo>
                    <a:lnTo>
                      <a:pt x="548" y="520"/>
                    </a:lnTo>
                    <a:lnTo>
                      <a:pt x="548" y="520"/>
                    </a:lnTo>
                    <a:lnTo>
                      <a:pt x="544" y="522"/>
                    </a:lnTo>
                    <a:lnTo>
                      <a:pt x="540" y="524"/>
                    </a:lnTo>
                    <a:lnTo>
                      <a:pt x="535" y="524"/>
                    </a:lnTo>
                    <a:lnTo>
                      <a:pt x="531" y="524"/>
                    </a:lnTo>
                    <a:lnTo>
                      <a:pt x="533" y="526"/>
                    </a:lnTo>
                    <a:lnTo>
                      <a:pt x="531" y="528"/>
                    </a:lnTo>
                    <a:lnTo>
                      <a:pt x="529" y="529"/>
                    </a:lnTo>
                    <a:lnTo>
                      <a:pt x="529" y="531"/>
                    </a:lnTo>
                    <a:lnTo>
                      <a:pt x="529" y="533"/>
                    </a:lnTo>
                    <a:lnTo>
                      <a:pt x="533" y="537"/>
                    </a:lnTo>
                    <a:lnTo>
                      <a:pt x="535" y="539"/>
                    </a:lnTo>
                    <a:lnTo>
                      <a:pt x="535" y="539"/>
                    </a:lnTo>
                    <a:lnTo>
                      <a:pt x="535" y="541"/>
                    </a:lnTo>
                    <a:lnTo>
                      <a:pt x="535" y="543"/>
                    </a:lnTo>
                    <a:lnTo>
                      <a:pt x="535" y="545"/>
                    </a:lnTo>
                    <a:lnTo>
                      <a:pt x="537" y="547"/>
                    </a:lnTo>
                    <a:lnTo>
                      <a:pt x="539" y="547"/>
                    </a:lnTo>
                    <a:lnTo>
                      <a:pt x="542" y="556"/>
                    </a:lnTo>
                    <a:lnTo>
                      <a:pt x="537" y="552"/>
                    </a:lnTo>
                    <a:lnTo>
                      <a:pt x="535" y="552"/>
                    </a:lnTo>
                    <a:lnTo>
                      <a:pt x="533" y="554"/>
                    </a:lnTo>
                    <a:lnTo>
                      <a:pt x="533" y="558"/>
                    </a:lnTo>
                    <a:lnTo>
                      <a:pt x="535" y="564"/>
                    </a:lnTo>
                    <a:lnTo>
                      <a:pt x="539" y="566"/>
                    </a:lnTo>
                    <a:lnTo>
                      <a:pt x="540" y="569"/>
                    </a:lnTo>
                    <a:lnTo>
                      <a:pt x="537" y="567"/>
                    </a:lnTo>
                    <a:lnTo>
                      <a:pt x="520" y="548"/>
                    </a:lnTo>
                    <a:lnTo>
                      <a:pt x="523" y="550"/>
                    </a:lnTo>
                    <a:lnTo>
                      <a:pt x="527" y="550"/>
                    </a:lnTo>
                    <a:lnTo>
                      <a:pt x="529" y="548"/>
                    </a:lnTo>
                    <a:lnTo>
                      <a:pt x="529" y="545"/>
                    </a:lnTo>
                    <a:lnTo>
                      <a:pt x="520" y="537"/>
                    </a:lnTo>
                    <a:lnTo>
                      <a:pt x="518" y="535"/>
                    </a:lnTo>
                    <a:lnTo>
                      <a:pt x="516" y="535"/>
                    </a:lnTo>
                    <a:lnTo>
                      <a:pt x="516" y="539"/>
                    </a:lnTo>
                    <a:lnTo>
                      <a:pt x="514" y="539"/>
                    </a:lnTo>
                    <a:lnTo>
                      <a:pt x="514" y="539"/>
                    </a:lnTo>
                    <a:lnTo>
                      <a:pt x="514" y="537"/>
                    </a:lnTo>
                    <a:lnTo>
                      <a:pt x="512" y="535"/>
                    </a:lnTo>
                    <a:lnTo>
                      <a:pt x="512" y="533"/>
                    </a:lnTo>
                    <a:lnTo>
                      <a:pt x="512" y="531"/>
                    </a:lnTo>
                    <a:lnTo>
                      <a:pt x="510" y="531"/>
                    </a:lnTo>
                    <a:lnTo>
                      <a:pt x="508" y="531"/>
                    </a:lnTo>
                    <a:lnTo>
                      <a:pt x="504" y="531"/>
                    </a:lnTo>
                    <a:lnTo>
                      <a:pt x="503" y="531"/>
                    </a:lnTo>
                    <a:lnTo>
                      <a:pt x="503" y="529"/>
                    </a:lnTo>
                    <a:lnTo>
                      <a:pt x="495" y="526"/>
                    </a:lnTo>
                    <a:lnTo>
                      <a:pt x="493" y="526"/>
                    </a:lnTo>
                    <a:lnTo>
                      <a:pt x="489" y="526"/>
                    </a:lnTo>
                    <a:lnTo>
                      <a:pt x="487" y="526"/>
                    </a:lnTo>
                    <a:lnTo>
                      <a:pt x="484" y="528"/>
                    </a:lnTo>
                    <a:lnTo>
                      <a:pt x="482" y="529"/>
                    </a:lnTo>
                    <a:lnTo>
                      <a:pt x="480" y="529"/>
                    </a:lnTo>
                    <a:lnTo>
                      <a:pt x="478" y="529"/>
                    </a:lnTo>
                    <a:lnTo>
                      <a:pt x="476" y="529"/>
                    </a:lnTo>
                    <a:lnTo>
                      <a:pt x="474" y="529"/>
                    </a:lnTo>
                    <a:lnTo>
                      <a:pt x="470" y="529"/>
                    </a:lnTo>
                    <a:lnTo>
                      <a:pt x="453" y="533"/>
                    </a:lnTo>
                    <a:lnTo>
                      <a:pt x="449" y="533"/>
                    </a:lnTo>
                    <a:lnTo>
                      <a:pt x="429" y="531"/>
                    </a:lnTo>
                    <a:lnTo>
                      <a:pt x="410" y="528"/>
                    </a:lnTo>
                    <a:lnTo>
                      <a:pt x="410" y="526"/>
                    </a:lnTo>
                    <a:lnTo>
                      <a:pt x="412" y="526"/>
                    </a:lnTo>
                    <a:lnTo>
                      <a:pt x="413" y="524"/>
                    </a:lnTo>
                    <a:lnTo>
                      <a:pt x="413" y="524"/>
                    </a:lnTo>
                    <a:lnTo>
                      <a:pt x="413" y="522"/>
                    </a:lnTo>
                    <a:lnTo>
                      <a:pt x="413" y="522"/>
                    </a:lnTo>
                    <a:lnTo>
                      <a:pt x="413" y="522"/>
                    </a:lnTo>
                    <a:lnTo>
                      <a:pt x="415" y="520"/>
                    </a:lnTo>
                    <a:lnTo>
                      <a:pt x="417" y="520"/>
                    </a:lnTo>
                    <a:lnTo>
                      <a:pt x="419" y="518"/>
                    </a:lnTo>
                    <a:lnTo>
                      <a:pt x="421" y="518"/>
                    </a:lnTo>
                    <a:lnTo>
                      <a:pt x="423" y="518"/>
                    </a:lnTo>
                    <a:lnTo>
                      <a:pt x="427" y="518"/>
                    </a:lnTo>
                    <a:lnTo>
                      <a:pt x="429" y="518"/>
                    </a:lnTo>
                    <a:lnTo>
                      <a:pt x="430" y="518"/>
                    </a:lnTo>
                    <a:lnTo>
                      <a:pt x="432" y="516"/>
                    </a:lnTo>
                    <a:lnTo>
                      <a:pt x="432" y="514"/>
                    </a:lnTo>
                    <a:lnTo>
                      <a:pt x="430" y="514"/>
                    </a:lnTo>
                    <a:lnTo>
                      <a:pt x="427" y="511"/>
                    </a:lnTo>
                    <a:lnTo>
                      <a:pt x="423" y="507"/>
                    </a:lnTo>
                    <a:lnTo>
                      <a:pt x="419" y="505"/>
                    </a:lnTo>
                    <a:lnTo>
                      <a:pt x="410" y="503"/>
                    </a:lnTo>
                    <a:lnTo>
                      <a:pt x="406" y="501"/>
                    </a:lnTo>
                    <a:lnTo>
                      <a:pt x="400" y="501"/>
                    </a:lnTo>
                    <a:lnTo>
                      <a:pt x="396" y="501"/>
                    </a:lnTo>
                    <a:lnTo>
                      <a:pt x="398" y="503"/>
                    </a:lnTo>
                    <a:lnTo>
                      <a:pt x="398" y="503"/>
                    </a:lnTo>
                    <a:lnTo>
                      <a:pt x="400" y="505"/>
                    </a:lnTo>
                    <a:lnTo>
                      <a:pt x="383" y="503"/>
                    </a:lnTo>
                    <a:lnTo>
                      <a:pt x="368" y="499"/>
                    </a:lnTo>
                    <a:lnTo>
                      <a:pt x="364" y="499"/>
                    </a:lnTo>
                    <a:lnTo>
                      <a:pt x="358" y="495"/>
                    </a:lnTo>
                    <a:lnTo>
                      <a:pt x="355" y="495"/>
                    </a:lnTo>
                    <a:lnTo>
                      <a:pt x="338" y="493"/>
                    </a:lnTo>
                    <a:lnTo>
                      <a:pt x="334" y="492"/>
                    </a:lnTo>
                    <a:lnTo>
                      <a:pt x="322" y="486"/>
                    </a:lnTo>
                    <a:lnTo>
                      <a:pt x="315" y="484"/>
                    </a:lnTo>
                    <a:lnTo>
                      <a:pt x="307" y="484"/>
                    </a:lnTo>
                    <a:lnTo>
                      <a:pt x="292" y="484"/>
                    </a:lnTo>
                    <a:lnTo>
                      <a:pt x="288" y="484"/>
                    </a:lnTo>
                    <a:lnTo>
                      <a:pt x="286" y="484"/>
                    </a:lnTo>
                    <a:lnTo>
                      <a:pt x="286" y="486"/>
                    </a:lnTo>
                    <a:lnTo>
                      <a:pt x="285" y="490"/>
                    </a:lnTo>
                    <a:lnTo>
                      <a:pt x="281" y="492"/>
                    </a:lnTo>
                    <a:lnTo>
                      <a:pt x="277" y="493"/>
                    </a:lnTo>
                    <a:lnTo>
                      <a:pt x="273" y="493"/>
                    </a:lnTo>
                    <a:lnTo>
                      <a:pt x="269" y="493"/>
                    </a:lnTo>
                    <a:lnTo>
                      <a:pt x="266" y="492"/>
                    </a:lnTo>
                    <a:lnTo>
                      <a:pt x="266" y="490"/>
                    </a:lnTo>
                    <a:lnTo>
                      <a:pt x="267" y="488"/>
                    </a:lnTo>
                    <a:lnTo>
                      <a:pt x="269" y="486"/>
                    </a:lnTo>
                    <a:lnTo>
                      <a:pt x="267" y="486"/>
                    </a:lnTo>
                    <a:lnTo>
                      <a:pt x="267" y="484"/>
                    </a:lnTo>
                    <a:lnTo>
                      <a:pt x="266" y="484"/>
                    </a:lnTo>
                    <a:lnTo>
                      <a:pt x="266" y="482"/>
                    </a:lnTo>
                    <a:lnTo>
                      <a:pt x="266" y="480"/>
                    </a:lnTo>
                    <a:lnTo>
                      <a:pt x="266" y="476"/>
                    </a:lnTo>
                    <a:lnTo>
                      <a:pt x="266" y="474"/>
                    </a:lnTo>
                    <a:lnTo>
                      <a:pt x="264" y="473"/>
                    </a:lnTo>
                    <a:lnTo>
                      <a:pt x="262" y="473"/>
                    </a:lnTo>
                    <a:lnTo>
                      <a:pt x="258" y="474"/>
                    </a:lnTo>
                    <a:lnTo>
                      <a:pt x="256" y="476"/>
                    </a:lnTo>
                    <a:lnTo>
                      <a:pt x="258" y="476"/>
                    </a:lnTo>
                    <a:lnTo>
                      <a:pt x="258" y="476"/>
                    </a:lnTo>
                    <a:lnTo>
                      <a:pt x="260" y="478"/>
                    </a:lnTo>
                    <a:lnTo>
                      <a:pt x="260" y="478"/>
                    </a:lnTo>
                    <a:lnTo>
                      <a:pt x="256" y="482"/>
                    </a:lnTo>
                    <a:lnTo>
                      <a:pt x="254" y="482"/>
                    </a:lnTo>
                    <a:lnTo>
                      <a:pt x="252" y="482"/>
                    </a:lnTo>
                    <a:lnTo>
                      <a:pt x="252" y="484"/>
                    </a:lnTo>
                    <a:lnTo>
                      <a:pt x="252" y="484"/>
                    </a:lnTo>
                    <a:lnTo>
                      <a:pt x="252" y="486"/>
                    </a:lnTo>
                    <a:lnTo>
                      <a:pt x="250" y="486"/>
                    </a:lnTo>
                    <a:lnTo>
                      <a:pt x="250" y="488"/>
                    </a:lnTo>
                    <a:lnTo>
                      <a:pt x="252" y="488"/>
                    </a:lnTo>
                    <a:lnTo>
                      <a:pt x="252" y="488"/>
                    </a:lnTo>
                    <a:lnTo>
                      <a:pt x="252" y="490"/>
                    </a:lnTo>
                    <a:lnTo>
                      <a:pt x="254" y="492"/>
                    </a:lnTo>
                    <a:lnTo>
                      <a:pt x="252" y="492"/>
                    </a:lnTo>
                    <a:lnTo>
                      <a:pt x="252" y="492"/>
                    </a:lnTo>
                    <a:lnTo>
                      <a:pt x="250" y="493"/>
                    </a:lnTo>
                    <a:lnTo>
                      <a:pt x="250" y="493"/>
                    </a:lnTo>
                    <a:lnTo>
                      <a:pt x="247" y="493"/>
                    </a:lnTo>
                    <a:lnTo>
                      <a:pt x="243" y="492"/>
                    </a:lnTo>
                    <a:lnTo>
                      <a:pt x="237" y="490"/>
                    </a:lnTo>
                    <a:lnTo>
                      <a:pt x="231" y="486"/>
                    </a:lnTo>
                    <a:lnTo>
                      <a:pt x="228" y="482"/>
                    </a:lnTo>
                    <a:lnTo>
                      <a:pt x="224" y="473"/>
                    </a:lnTo>
                    <a:lnTo>
                      <a:pt x="222" y="469"/>
                    </a:lnTo>
                    <a:lnTo>
                      <a:pt x="218" y="465"/>
                    </a:lnTo>
                    <a:lnTo>
                      <a:pt x="213" y="463"/>
                    </a:lnTo>
                    <a:lnTo>
                      <a:pt x="211" y="461"/>
                    </a:lnTo>
                    <a:lnTo>
                      <a:pt x="209" y="459"/>
                    </a:lnTo>
                    <a:lnTo>
                      <a:pt x="207" y="461"/>
                    </a:lnTo>
                    <a:lnTo>
                      <a:pt x="205" y="463"/>
                    </a:lnTo>
                    <a:lnTo>
                      <a:pt x="207" y="465"/>
                    </a:lnTo>
                    <a:lnTo>
                      <a:pt x="209" y="467"/>
                    </a:lnTo>
                    <a:lnTo>
                      <a:pt x="209" y="467"/>
                    </a:lnTo>
                    <a:lnTo>
                      <a:pt x="209" y="469"/>
                    </a:lnTo>
                    <a:lnTo>
                      <a:pt x="213" y="469"/>
                    </a:lnTo>
                    <a:lnTo>
                      <a:pt x="211" y="471"/>
                    </a:lnTo>
                    <a:lnTo>
                      <a:pt x="205" y="473"/>
                    </a:lnTo>
                    <a:lnTo>
                      <a:pt x="203" y="474"/>
                    </a:lnTo>
                    <a:lnTo>
                      <a:pt x="203" y="476"/>
                    </a:lnTo>
                    <a:lnTo>
                      <a:pt x="201" y="478"/>
                    </a:lnTo>
                    <a:lnTo>
                      <a:pt x="199" y="482"/>
                    </a:lnTo>
                    <a:lnTo>
                      <a:pt x="197" y="484"/>
                    </a:lnTo>
                    <a:lnTo>
                      <a:pt x="195" y="484"/>
                    </a:lnTo>
                    <a:lnTo>
                      <a:pt x="194" y="486"/>
                    </a:lnTo>
                    <a:lnTo>
                      <a:pt x="192" y="486"/>
                    </a:lnTo>
                    <a:lnTo>
                      <a:pt x="190" y="484"/>
                    </a:lnTo>
                    <a:lnTo>
                      <a:pt x="190" y="484"/>
                    </a:lnTo>
                    <a:lnTo>
                      <a:pt x="194" y="480"/>
                    </a:lnTo>
                    <a:lnTo>
                      <a:pt x="194" y="478"/>
                    </a:lnTo>
                    <a:lnTo>
                      <a:pt x="190" y="482"/>
                    </a:lnTo>
                    <a:lnTo>
                      <a:pt x="188" y="482"/>
                    </a:lnTo>
                    <a:lnTo>
                      <a:pt x="175" y="486"/>
                    </a:lnTo>
                    <a:lnTo>
                      <a:pt x="171" y="486"/>
                    </a:lnTo>
                    <a:lnTo>
                      <a:pt x="167" y="490"/>
                    </a:lnTo>
                    <a:lnTo>
                      <a:pt x="163" y="492"/>
                    </a:lnTo>
                    <a:lnTo>
                      <a:pt x="161" y="495"/>
                    </a:lnTo>
                    <a:lnTo>
                      <a:pt x="159" y="493"/>
                    </a:lnTo>
                    <a:lnTo>
                      <a:pt x="159" y="492"/>
                    </a:lnTo>
                    <a:lnTo>
                      <a:pt x="158" y="492"/>
                    </a:lnTo>
                    <a:lnTo>
                      <a:pt x="156" y="493"/>
                    </a:lnTo>
                    <a:lnTo>
                      <a:pt x="154" y="492"/>
                    </a:lnTo>
                    <a:lnTo>
                      <a:pt x="152" y="492"/>
                    </a:lnTo>
                    <a:lnTo>
                      <a:pt x="150" y="492"/>
                    </a:lnTo>
                    <a:lnTo>
                      <a:pt x="148" y="492"/>
                    </a:lnTo>
                    <a:lnTo>
                      <a:pt x="146" y="493"/>
                    </a:lnTo>
                    <a:lnTo>
                      <a:pt x="142" y="495"/>
                    </a:lnTo>
                    <a:lnTo>
                      <a:pt x="133" y="497"/>
                    </a:lnTo>
                    <a:lnTo>
                      <a:pt x="133" y="499"/>
                    </a:lnTo>
                    <a:lnTo>
                      <a:pt x="133" y="501"/>
                    </a:lnTo>
                    <a:lnTo>
                      <a:pt x="133" y="501"/>
                    </a:lnTo>
                    <a:lnTo>
                      <a:pt x="133" y="503"/>
                    </a:lnTo>
                    <a:lnTo>
                      <a:pt x="135" y="503"/>
                    </a:lnTo>
                    <a:lnTo>
                      <a:pt x="135" y="503"/>
                    </a:lnTo>
                    <a:lnTo>
                      <a:pt x="133" y="505"/>
                    </a:lnTo>
                    <a:lnTo>
                      <a:pt x="129" y="505"/>
                    </a:lnTo>
                    <a:lnTo>
                      <a:pt x="125" y="505"/>
                    </a:lnTo>
                    <a:lnTo>
                      <a:pt x="123" y="505"/>
                    </a:lnTo>
                    <a:lnTo>
                      <a:pt x="125" y="507"/>
                    </a:lnTo>
                    <a:lnTo>
                      <a:pt x="125" y="507"/>
                    </a:lnTo>
                    <a:lnTo>
                      <a:pt x="123" y="507"/>
                    </a:lnTo>
                    <a:lnTo>
                      <a:pt x="123" y="505"/>
                    </a:lnTo>
                    <a:lnTo>
                      <a:pt x="122" y="505"/>
                    </a:lnTo>
                    <a:lnTo>
                      <a:pt x="122" y="503"/>
                    </a:lnTo>
                    <a:lnTo>
                      <a:pt x="123" y="503"/>
                    </a:lnTo>
                    <a:lnTo>
                      <a:pt x="125" y="501"/>
                    </a:lnTo>
                    <a:lnTo>
                      <a:pt x="129" y="497"/>
                    </a:lnTo>
                    <a:lnTo>
                      <a:pt x="131" y="495"/>
                    </a:lnTo>
                    <a:lnTo>
                      <a:pt x="133" y="495"/>
                    </a:lnTo>
                    <a:lnTo>
                      <a:pt x="139" y="493"/>
                    </a:lnTo>
                    <a:lnTo>
                      <a:pt x="141" y="493"/>
                    </a:lnTo>
                    <a:lnTo>
                      <a:pt x="144" y="490"/>
                    </a:lnTo>
                    <a:lnTo>
                      <a:pt x="148" y="490"/>
                    </a:lnTo>
                    <a:lnTo>
                      <a:pt x="152" y="488"/>
                    </a:lnTo>
                    <a:lnTo>
                      <a:pt x="159" y="488"/>
                    </a:lnTo>
                    <a:lnTo>
                      <a:pt x="163" y="486"/>
                    </a:lnTo>
                    <a:lnTo>
                      <a:pt x="169" y="484"/>
                    </a:lnTo>
                    <a:lnTo>
                      <a:pt x="177" y="480"/>
                    </a:lnTo>
                    <a:lnTo>
                      <a:pt x="182" y="476"/>
                    </a:lnTo>
                    <a:lnTo>
                      <a:pt x="182" y="473"/>
                    </a:lnTo>
                    <a:lnTo>
                      <a:pt x="180" y="471"/>
                    </a:lnTo>
                    <a:lnTo>
                      <a:pt x="180" y="473"/>
                    </a:lnTo>
                    <a:lnTo>
                      <a:pt x="178" y="473"/>
                    </a:lnTo>
                    <a:lnTo>
                      <a:pt x="178" y="474"/>
                    </a:lnTo>
                    <a:lnTo>
                      <a:pt x="177" y="474"/>
                    </a:lnTo>
                    <a:lnTo>
                      <a:pt x="175" y="474"/>
                    </a:lnTo>
                    <a:lnTo>
                      <a:pt x="175" y="474"/>
                    </a:lnTo>
                    <a:lnTo>
                      <a:pt x="173" y="474"/>
                    </a:lnTo>
                    <a:lnTo>
                      <a:pt x="169" y="474"/>
                    </a:lnTo>
                    <a:lnTo>
                      <a:pt x="167" y="474"/>
                    </a:lnTo>
                    <a:lnTo>
                      <a:pt x="163" y="474"/>
                    </a:lnTo>
                    <a:lnTo>
                      <a:pt x="159" y="476"/>
                    </a:lnTo>
                    <a:lnTo>
                      <a:pt x="159" y="478"/>
                    </a:lnTo>
                    <a:lnTo>
                      <a:pt x="159" y="480"/>
                    </a:lnTo>
                    <a:lnTo>
                      <a:pt x="158" y="480"/>
                    </a:lnTo>
                    <a:lnTo>
                      <a:pt x="158" y="480"/>
                    </a:lnTo>
                    <a:lnTo>
                      <a:pt x="156" y="480"/>
                    </a:lnTo>
                    <a:lnTo>
                      <a:pt x="156" y="480"/>
                    </a:lnTo>
                    <a:lnTo>
                      <a:pt x="154" y="480"/>
                    </a:lnTo>
                    <a:lnTo>
                      <a:pt x="152" y="480"/>
                    </a:lnTo>
                    <a:lnTo>
                      <a:pt x="146" y="484"/>
                    </a:lnTo>
                    <a:lnTo>
                      <a:pt x="146" y="484"/>
                    </a:lnTo>
                    <a:lnTo>
                      <a:pt x="144" y="486"/>
                    </a:lnTo>
                    <a:lnTo>
                      <a:pt x="142" y="486"/>
                    </a:lnTo>
                    <a:lnTo>
                      <a:pt x="141" y="486"/>
                    </a:lnTo>
                    <a:lnTo>
                      <a:pt x="137" y="486"/>
                    </a:lnTo>
                    <a:lnTo>
                      <a:pt x="137" y="486"/>
                    </a:lnTo>
                    <a:lnTo>
                      <a:pt x="135" y="486"/>
                    </a:lnTo>
                    <a:lnTo>
                      <a:pt x="137" y="486"/>
                    </a:lnTo>
                    <a:lnTo>
                      <a:pt x="139" y="486"/>
                    </a:lnTo>
                    <a:lnTo>
                      <a:pt x="137" y="486"/>
                    </a:lnTo>
                    <a:lnTo>
                      <a:pt x="133" y="486"/>
                    </a:lnTo>
                    <a:lnTo>
                      <a:pt x="131" y="488"/>
                    </a:lnTo>
                    <a:lnTo>
                      <a:pt x="129" y="488"/>
                    </a:lnTo>
                    <a:lnTo>
                      <a:pt x="127" y="490"/>
                    </a:lnTo>
                    <a:lnTo>
                      <a:pt x="125" y="492"/>
                    </a:lnTo>
                    <a:lnTo>
                      <a:pt x="123" y="492"/>
                    </a:lnTo>
                    <a:lnTo>
                      <a:pt x="118" y="492"/>
                    </a:lnTo>
                    <a:lnTo>
                      <a:pt x="110" y="495"/>
                    </a:lnTo>
                    <a:lnTo>
                      <a:pt x="112" y="492"/>
                    </a:lnTo>
                    <a:lnTo>
                      <a:pt x="114" y="492"/>
                    </a:lnTo>
                    <a:lnTo>
                      <a:pt x="114" y="490"/>
                    </a:lnTo>
                    <a:lnTo>
                      <a:pt x="110" y="488"/>
                    </a:lnTo>
                    <a:lnTo>
                      <a:pt x="108" y="488"/>
                    </a:lnTo>
                    <a:lnTo>
                      <a:pt x="108" y="486"/>
                    </a:lnTo>
                    <a:lnTo>
                      <a:pt x="106" y="486"/>
                    </a:lnTo>
                    <a:lnTo>
                      <a:pt x="104" y="486"/>
                    </a:lnTo>
                    <a:lnTo>
                      <a:pt x="104" y="488"/>
                    </a:lnTo>
                    <a:lnTo>
                      <a:pt x="104" y="488"/>
                    </a:lnTo>
                    <a:lnTo>
                      <a:pt x="104" y="490"/>
                    </a:lnTo>
                    <a:lnTo>
                      <a:pt x="104" y="490"/>
                    </a:lnTo>
                    <a:lnTo>
                      <a:pt x="103" y="490"/>
                    </a:lnTo>
                    <a:lnTo>
                      <a:pt x="95" y="490"/>
                    </a:lnTo>
                    <a:lnTo>
                      <a:pt x="95" y="490"/>
                    </a:lnTo>
                    <a:lnTo>
                      <a:pt x="93" y="492"/>
                    </a:lnTo>
                    <a:lnTo>
                      <a:pt x="93" y="492"/>
                    </a:lnTo>
                    <a:lnTo>
                      <a:pt x="93" y="492"/>
                    </a:lnTo>
                    <a:lnTo>
                      <a:pt x="91" y="493"/>
                    </a:lnTo>
                    <a:lnTo>
                      <a:pt x="91" y="493"/>
                    </a:lnTo>
                    <a:lnTo>
                      <a:pt x="91" y="493"/>
                    </a:lnTo>
                    <a:lnTo>
                      <a:pt x="91" y="493"/>
                    </a:lnTo>
                    <a:lnTo>
                      <a:pt x="87" y="493"/>
                    </a:lnTo>
                    <a:lnTo>
                      <a:pt x="87" y="493"/>
                    </a:lnTo>
                    <a:lnTo>
                      <a:pt x="86" y="493"/>
                    </a:lnTo>
                    <a:lnTo>
                      <a:pt x="84" y="495"/>
                    </a:lnTo>
                    <a:lnTo>
                      <a:pt x="84" y="497"/>
                    </a:lnTo>
                    <a:lnTo>
                      <a:pt x="82" y="497"/>
                    </a:lnTo>
                    <a:lnTo>
                      <a:pt x="84" y="499"/>
                    </a:lnTo>
                    <a:lnTo>
                      <a:pt x="84" y="499"/>
                    </a:lnTo>
                    <a:lnTo>
                      <a:pt x="86" y="499"/>
                    </a:lnTo>
                    <a:lnTo>
                      <a:pt x="87" y="499"/>
                    </a:lnTo>
                    <a:lnTo>
                      <a:pt x="86" y="501"/>
                    </a:lnTo>
                    <a:lnTo>
                      <a:pt x="82" y="501"/>
                    </a:lnTo>
                    <a:lnTo>
                      <a:pt x="82" y="501"/>
                    </a:lnTo>
                    <a:lnTo>
                      <a:pt x="84" y="503"/>
                    </a:lnTo>
                    <a:lnTo>
                      <a:pt x="86" y="503"/>
                    </a:lnTo>
                    <a:lnTo>
                      <a:pt x="87" y="505"/>
                    </a:lnTo>
                    <a:lnTo>
                      <a:pt x="91" y="505"/>
                    </a:lnTo>
                    <a:lnTo>
                      <a:pt x="93" y="507"/>
                    </a:lnTo>
                    <a:lnTo>
                      <a:pt x="89" y="507"/>
                    </a:lnTo>
                    <a:lnTo>
                      <a:pt x="87" y="507"/>
                    </a:lnTo>
                    <a:lnTo>
                      <a:pt x="82" y="505"/>
                    </a:lnTo>
                    <a:lnTo>
                      <a:pt x="78" y="503"/>
                    </a:lnTo>
                    <a:lnTo>
                      <a:pt x="68" y="503"/>
                    </a:lnTo>
                    <a:lnTo>
                      <a:pt x="65" y="503"/>
                    </a:lnTo>
                    <a:lnTo>
                      <a:pt x="53" y="499"/>
                    </a:lnTo>
                    <a:lnTo>
                      <a:pt x="48" y="497"/>
                    </a:lnTo>
                    <a:lnTo>
                      <a:pt x="31" y="490"/>
                    </a:lnTo>
                    <a:lnTo>
                      <a:pt x="25" y="490"/>
                    </a:lnTo>
                    <a:lnTo>
                      <a:pt x="0" y="486"/>
                    </a:lnTo>
                    <a:lnTo>
                      <a:pt x="0" y="742"/>
                    </a:lnTo>
                    <a:lnTo>
                      <a:pt x="8" y="746"/>
                    </a:lnTo>
                    <a:lnTo>
                      <a:pt x="8" y="744"/>
                    </a:lnTo>
                    <a:lnTo>
                      <a:pt x="8" y="744"/>
                    </a:lnTo>
                    <a:lnTo>
                      <a:pt x="10" y="744"/>
                    </a:lnTo>
                    <a:lnTo>
                      <a:pt x="10" y="744"/>
                    </a:lnTo>
                    <a:lnTo>
                      <a:pt x="12" y="744"/>
                    </a:lnTo>
                    <a:lnTo>
                      <a:pt x="15" y="746"/>
                    </a:lnTo>
                    <a:lnTo>
                      <a:pt x="17" y="746"/>
                    </a:lnTo>
                    <a:lnTo>
                      <a:pt x="19" y="746"/>
                    </a:lnTo>
                    <a:lnTo>
                      <a:pt x="21" y="742"/>
                    </a:lnTo>
                    <a:lnTo>
                      <a:pt x="23" y="742"/>
                    </a:lnTo>
                    <a:lnTo>
                      <a:pt x="25" y="742"/>
                    </a:lnTo>
                    <a:lnTo>
                      <a:pt x="31" y="742"/>
                    </a:lnTo>
                    <a:lnTo>
                      <a:pt x="31" y="746"/>
                    </a:lnTo>
                    <a:lnTo>
                      <a:pt x="31" y="748"/>
                    </a:lnTo>
                    <a:lnTo>
                      <a:pt x="31" y="750"/>
                    </a:lnTo>
                    <a:lnTo>
                      <a:pt x="32" y="751"/>
                    </a:lnTo>
                    <a:lnTo>
                      <a:pt x="36" y="753"/>
                    </a:lnTo>
                    <a:lnTo>
                      <a:pt x="36" y="753"/>
                    </a:lnTo>
                    <a:lnTo>
                      <a:pt x="38" y="755"/>
                    </a:lnTo>
                    <a:lnTo>
                      <a:pt x="40" y="757"/>
                    </a:lnTo>
                    <a:lnTo>
                      <a:pt x="42" y="759"/>
                    </a:lnTo>
                    <a:lnTo>
                      <a:pt x="51" y="767"/>
                    </a:lnTo>
                    <a:lnTo>
                      <a:pt x="55" y="772"/>
                    </a:lnTo>
                    <a:lnTo>
                      <a:pt x="55" y="776"/>
                    </a:lnTo>
                    <a:lnTo>
                      <a:pt x="59" y="776"/>
                    </a:lnTo>
                    <a:lnTo>
                      <a:pt x="61" y="774"/>
                    </a:lnTo>
                    <a:lnTo>
                      <a:pt x="65" y="772"/>
                    </a:lnTo>
                    <a:lnTo>
                      <a:pt x="67" y="772"/>
                    </a:lnTo>
                    <a:lnTo>
                      <a:pt x="68" y="772"/>
                    </a:lnTo>
                    <a:lnTo>
                      <a:pt x="68" y="770"/>
                    </a:lnTo>
                    <a:lnTo>
                      <a:pt x="70" y="770"/>
                    </a:lnTo>
                    <a:lnTo>
                      <a:pt x="72" y="770"/>
                    </a:lnTo>
                    <a:lnTo>
                      <a:pt x="72" y="769"/>
                    </a:lnTo>
                    <a:lnTo>
                      <a:pt x="72" y="767"/>
                    </a:lnTo>
                    <a:lnTo>
                      <a:pt x="72" y="763"/>
                    </a:lnTo>
                    <a:lnTo>
                      <a:pt x="74" y="765"/>
                    </a:lnTo>
                    <a:lnTo>
                      <a:pt x="76" y="763"/>
                    </a:lnTo>
                    <a:lnTo>
                      <a:pt x="76" y="761"/>
                    </a:lnTo>
                    <a:lnTo>
                      <a:pt x="74" y="761"/>
                    </a:lnTo>
                    <a:lnTo>
                      <a:pt x="82" y="759"/>
                    </a:lnTo>
                    <a:lnTo>
                      <a:pt x="87" y="755"/>
                    </a:lnTo>
                    <a:lnTo>
                      <a:pt x="89" y="755"/>
                    </a:lnTo>
                    <a:lnTo>
                      <a:pt x="89" y="755"/>
                    </a:lnTo>
                    <a:lnTo>
                      <a:pt x="91" y="757"/>
                    </a:lnTo>
                    <a:lnTo>
                      <a:pt x="93" y="759"/>
                    </a:lnTo>
                    <a:lnTo>
                      <a:pt x="95" y="761"/>
                    </a:lnTo>
                    <a:lnTo>
                      <a:pt x="95" y="761"/>
                    </a:lnTo>
                    <a:lnTo>
                      <a:pt x="95" y="763"/>
                    </a:lnTo>
                    <a:lnTo>
                      <a:pt x="95" y="763"/>
                    </a:lnTo>
                    <a:lnTo>
                      <a:pt x="97" y="767"/>
                    </a:lnTo>
                    <a:lnTo>
                      <a:pt x="99" y="769"/>
                    </a:lnTo>
                    <a:lnTo>
                      <a:pt x="103" y="772"/>
                    </a:lnTo>
                    <a:lnTo>
                      <a:pt x="104" y="772"/>
                    </a:lnTo>
                    <a:lnTo>
                      <a:pt x="106" y="776"/>
                    </a:lnTo>
                    <a:lnTo>
                      <a:pt x="108" y="778"/>
                    </a:lnTo>
                    <a:lnTo>
                      <a:pt x="118" y="784"/>
                    </a:lnTo>
                    <a:lnTo>
                      <a:pt x="120" y="788"/>
                    </a:lnTo>
                    <a:lnTo>
                      <a:pt x="135" y="810"/>
                    </a:lnTo>
                    <a:lnTo>
                      <a:pt x="139" y="816"/>
                    </a:lnTo>
                    <a:lnTo>
                      <a:pt x="141" y="818"/>
                    </a:lnTo>
                    <a:lnTo>
                      <a:pt x="139" y="822"/>
                    </a:lnTo>
                    <a:lnTo>
                      <a:pt x="144" y="822"/>
                    </a:lnTo>
                    <a:lnTo>
                      <a:pt x="144" y="824"/>
                    </a:lnTo>
                    <a:lnTo>
                      <a:pt x="142" y="825"/>
                    </a:lnTo>
                    <a:lnTo>
                      <a:pt x="142" y="825"/>
                    </a:lnTo>
                    <a:lnTo>
                      <a:pt x="144" y="825"/>
                    </a:lnTo>
                    <a:lnTo>
                      <a:pt x="144" y="827"/>
                    </a:lnTo>
                    <a:lnTo>
                      <a:pt x="146" y="827"/>
                    </a:lnTo>
                    <a:lnTo>
                      <a:pt x="146" y="827"/>
                    </a:lnTo>
                    <a:lnTo>
                      <a:pt x="146" y="829"/>
                    </a:lnTo>
                    <a:lnTo>
                      <a:pt x="146" y="831"/>
                    </a:lnTo>
                    <a:lnTo>
                      <a:pt x="146" y="831"/>
                    </a:lnTo>
                    <a:lnTo>
                      <a:pt x="148" y="831"/>
                    </a:lnTo>
                    <a:lnTo>
                      <a:pt x="150" y="831"/>
                    </a:lnTo>
                    <a:lnTo>
                      <a:pt x="150" y="831"/>
                    </a:lnTo>
                    <a:lnTo>
                      <a:pt x="167" y="839"/>
                    </a:lnTo>
                    <a:lnTo>
                      <a:pt x="169" y="839"/>
                    </a:lnTo>
                    <a:lnTo>
                      <a:pt x="169" y="839"/>
                    </a:lnTo>
                    <a:lnTo>
                      <a:pt x="169" y="841"/>
                    </a:lnTo>
                    <a:lnTo>
                      <a:pt x="173" y="841"/>
                    </a:lnTo>
                    <a:lnTo>
                      <a:pt x="175" y="841"/>
                    </a:lnTo>
                    <a:lnTo>
                      <a:pt x="177" y="843"/>
                    </a:lnTo>
                    <a:lnTo>
                      <a:pt x="177" y="844"/>
                    </a:lnTo>
                    <a:lnTo>
                      <a:pt x="175" y="846"/>
                    </a:lnTo>
                    <a:lnTo>
                      <a:pt x="175" y="848"/>
                    </a:lnTo>
                    <a:lnTo>
                      <a:pt x="175" y="850"/>
                    </a:lnTo>
                    <a:lnTo>
                      <a:pt x="175" y="852"/>
                    </a:lnTo>
                    <a:lnTo>
                      <a:pt x="177" y="856"/>
                    </a:lnTo>
                    <a:lnTo>
                      <a:pt x="177" y="858"/>
                    </a:lnTo>
                    <a:lnTo>
                      <a:pt x="177" y="860"/>
                    </a:lnTo>
                    <a:lnTo>
                      <a:pt x="175" y="860"/>
                    </a:lnTo>
                    <a:lnTo>
                      <a:pt x="175" y="861"/>
                    </a:lnTo>
                    <a:lnTo>
                      <a:pt x="175" y="861"/>
                    </a:lnTo>
                    <a:lnTo>
                      <a:pt x="177" y="860"/>
                    </a:lnTo>
                    <a:lnTo>
                      <a:pt x="178" y="858"/>
                    </a:lnTo>
                    <a:lnTo>
                      <a:pt x="178" y="854"/>
                    </a:lnTo>
                    <a:lnTo>
                      <a:pt x="180" y="852"/>
                    </a:lnTo>
                    <a:lnTo>
                      <a:pt x="180" y="854"/>
                    </a:lnTo>
                    <a:lnTo>
                      <a:pt x="180" y="854"/>
                    </a:lnTo>
                    <a:lnTo>
                      <a:pt x="182" y="854"/>
                    </a:lnTo>
                    <a:lnTo>
                      <a:pt x="184" y="854"/>
                    </a:lnTo>
                    <a:lnTo>
                      <a:pt x="180" y="858"/>
                    </a:lnTo>
                    <a:lnTo>
                      <a:pt x="175" y="865"/>
                    </a:lnTo>
                    <a:lnTo>
                      <a:pt x="173" y="869"/>
                    </a:lnTo>
                    <a:lnTo>
                      <a:pt x="171" y="871"/>
                    </a:lnTo>
                    <a:lnTo>
                      <a:pt x="169" y="873"/>
                    </a:lnTo>
                    <a:lnTo>
                      <a:pt x="169" y="875"/>
                    </a:lnTo>
                    <a:lnTo>
                      <a:pt x="171" y="877"/>
                    </a:lnTo>
                    <a:lnTo>
                      <a:pt x="171" y="879"/>
                    </a:lnTo>
                    <a:lnTo>
                      <a:pt x="175" y="880"/>
                    </a:lnTo>
                    <a:lnTo>
                      <a:pt x="177" y="880"/>
                    </a:lnTo>
                    <a:lnTo>
                      <a:pt x="180" y="880"/>
                    </a:lnTo>
                    <a:lnTo>
                      <a:pt x="182" y="879"/>
                    </a:lnTo>
                    <a:lnTo>
                      <a:pt x="180" y="880"/>
                    </a:lnTo>
                    <a:lnTo>
                      <a:pt x="177" y="880"/>
                    </a:lnTo>
                    <a:lnTo>
                      <a:pt x="175" y="882"/>
                    </a:lnTo>
                    <a:lnTo>
                      <a:pt x="175" y="886"/>
                    </a:lnTo>
                    <a:lnTo>
                      <a:pt x="173" y="886"/>
                    </a:lnTo>
                    <a:lnTo>
                      <a:pt x="173" y="888"/>
                    </a:lnTo>
                    <a:lnTo>
                      <a:pt x="171" y="888"/>
                    </a:lnTo>
                    <a:lnTo>
                      <a:pt x="171" y="890"/>
                    </a:lnTo>
                    <a:lnTo>
                      <a:pt x="173" y="892"/>
                    </a:lnTo>
                    <a:lnTo>
                      <a:pt x="173" y="892"/>
                    </a:lnTo>
                    <a:lnTo>
                      <a:pt x="177" y="894"/>
                    </a:lnTo>
                    <a:lnTo>
                      <a:pt x="177" y="894"/>
                    </a:lnTo>
                    <a:lnTo>
                      <a:pt x="178" y="896"/>
                    </a:lnTo>
                    <a:lnTo>
                      <a:pt x="184" y="901"/>
                    </a:lnTo>
                    <a:lnTo>
                      <a:pt x="184" y="899"/>
                    </a:lnTo>
                    <a:lnTo>
                      <a:pt x="188" y="898"/>
                    </a:lnTo>
                    <a:lnTo>
                      <a:pt x="188" y="896"/>
                    </a:lnTo>
                    <a:lnTo>
                      <a:pt x="190" y="894"/>
                    </a:lnTo>
                    <a:lnTo>
                      <a:pt x="190" y="894"/>
                    </a:lnTo>
                    <a:lnTo>
                      <a:pt x="190" y="892"/>
                    </a:lnTo>
                    <a:lnTo>
                      <a:pt x="192" y="890"/>
                    </a:lnTo>
                    <a:lnTo>
                      <a:pt x="194" y="888"/>
                    </a:lnTo>
                    <a:lnTo>
                      <a:pt x="195" y="886"/>
                    </a:lnTo>
                    <a:lnTo>
                      <a:pt x="197" y="886"/>
                    </a:lnTo>
                    <a:lnTo>
                      <a:pt x="199" y="888"/>
                    </a:lnTo>
                    <a:lnTo>
                      <a:pt x="197" y="888"/>
                    </a:lnTo>
                    <a:lnTo>
                      <a:pt x="195" y="890"/>
                    </a:lnTo>
                    <a:lnTo>
                      <a:pt x="195" y="892"/>
                    </a:lnTo>
                    <a:lnTo>
                      <a:pt x="197" y="894"/>
                    </a:lnTo>
                    <a:lnTo>
                      <a:pt x="201" y="896"/>
                    </a:lnTo>
                    <a:lnTo>
                      <a:pt x="205" y="896"/>
                    </a:lnTo>
                    <a:lnTo>
                      <a:pt x="207" y="898"/>
                    </a:lnTo>
                    <a:lnTo>
                      <a:pt x="209" y="899"/>
                    </a:lnTo>
                    <a:lnTo>
                      <a:pt x="207" y="898"/>
                    </a:lnTo>
                    <a:lnTo>
                      <a:pt x="205" y="898"/>
                    </a:lnTo>
                    <a:lnTo>
                      <a:pt x="201" y="896"/>
                    </a:lnTo>
                    <a:lnTo>
                      <a:pt x="201" y="896"/>
                    </a:lnTo>
                    <a:lnTo>
                      <a:pt x="201" y="896"/>
                    </a:lnTo>
                    <a:lnTo>
                      <a:pt x="199" y="896"/>
                    </a:lnTo>
                    <a:lnTo>
                      <a:pt x="199" y="896"/>
                    </a:lnTo>
                    <a:lnTo>
                      <a:pt x="197" y="896"/>
                    </a:lnTo>
                    <a:lnTo>
                      <a:pt x="195" y="894"/>
                    </a:lnTo>
                    <a:lnTo>
                      <a:pt x="194" y="894"/>
                    </a:lnTo>
                    <a:lnTo>
                      <a:pt x="195" y="892"/>
                    </a:lnTo>
                    <a:lnTo>
                      <a:pt x="194" y="890"/>
                    </a:lnTo>
                    <a:lnTo>
                      <a:pt x="192" y="892"/>
                    </a:lnTo>
                    <a:lnTo>
                      <a:pt x="190" y="892"/>
                    </a:lnTo>
                    <a:lnTo>
                      <a:pt x="190" y="896"/>
                    </a:lnTo>
                    <a:lnTo>
                      <a:pt x="190" y="898"/>
                    </a:lnTo>
                    <a:lnTo>
                      <a:pt x="192" y="898"/>
                    </a:lnTo>
                    <a:lnTo>
                      <a:pt x="197" y="899"/>
                    </a:lnTo>
                    <a:lnTo>
                      <a:pt x="199" y="901"/>
                    </a:lnTo>
                    <a:lnTo>
                      <a:pt x="199" y="903"/>
                    </a:lnTo>
                    <a:lnTo>
                      <a:pt x="201" y="909"/>
                    </a:lnTo>
                    <a:lnTo>
                      <a:pt x="203" y="909"/>
                    </a:lnTo>
                    <a:lnTo>
                      <a:pt x="207" y="909"/>
                    </a:lnTo>
                    <a:lnTo>
                      <a:pt x="207" y="911"/>
                    </a:lnTo>
                    <a:lnTo>
                      <a:pt x="205" y="915"/>
                    </a:lnTo>
                    <a:lnTo>
                      <a:pt x="205" y="918"/>
                    </a:lnTo>
                    <a:lnTo>
                      <a:pt x="203" y="920"/>
                    </a:lnTo>
                    <a:lnTo>
                      <a:pt x="205" y="920"/>
                    </a:lnTo>
                    <a:lnTo>
                      <a:pt x="207" y="918"/>
                    </a:lnTo>
                    <a:lnTo>
                      <a:pt x="207" y="917"/>
                    </a:lnTo>
                    <a:lnTo>
                      <a:pt x="209" y="917"/>
                    </a:lnTo>
                    <a:lnTo>
                      <a:pt x="209" y="918"/>
                    </a:lnTo>
                    <a:lnTo>
                      <a:pt x="209" y="918"/>
                    </a:lnTo>
                    <a:lnTo>
                      <a:pt x="209" y="920"/>
                    </a:lnTo>
                    <a:lnTo>
                      <a:pt x="209" y="920"/>
                    </a:lnTo>
                    <a:lnTo>
                      <a:pt x="207" y="922"/>
                    </a:lnTo>
                    <a:lnTo>
                      <a:pt x="205" y="924"/>
                    </a:lnTo>
                    <a:lnTo>
                      <a:pt x="203" y="926"/>
                    </a:lnTo>
                    <a:lnTo>
                      <a:pt x="203" y="928"/>
                    </a:lnTo>
                    <a:lnTo>
                      <a:pt x="205" y="930"/>
                    </a:lnTo>
                    <a:lnTo>
                      <a:pt x="205" y="932"/>
                    </a:lnTo>
                    <a:lnTo>
                      <a:pt x="207" y="934"/>
                    </a:lnTo>
                    <a:lnTo>
                      <a:pt x="211" y="926"/>
                    </a:lnTo>
                    <a:lnTo>
                      <a:pt x="211" y="924"/>
                    </a:lnTo>
                    <a:lnTo>
                      <a:pt x="213" y="922"/>
                    </a:lnTo>
                    <a:lnTo>
                      <a:pt x="216" y="920"/>
                    </a:lnTo>
                    <a:lnTo>
                      <a:pt x="218" y="918"/>
                    </a:lnTo>
                    <a:lnTo>
                      <a:pt x="222" y="917"/>
                    </a:lnTo>
                    <a:lnTo>
                      <a:pt x="224" y="913"/>
                    </a:lnTo>
                    <a:lnTo>
                      <a:pt x="224" y="909"/>
                    </a:lnTo>
                    <a:lnTo>
                      <a:pt x="226" y="913"/>
                    </a:lnTo>
                    <a:lnTo>
                      <a:pt x="224" y="915"/>
                    </a:lnTo>
                    <a:lnTo>
                      <a:pt x="222" y="917"/>
                    </a:lnTo>
                    <a:lnTo>
                      <a:pt x="222" y="918"/>
                    </a:lnTo>
                    <a:lnTo>
                      <a:pt x="222" y="920"/>
                    </a:lnTo>
                    <a:lnTo>
                      <a:pt x="222" y="920"/>
                    </a:lnTo>
                    <a:lnTo>
                      <a:pt x="224" y="920"/>
                    </a:lnTo>
                    <a:lnTo>
                      <a:pt x="226" y="922"/>
                    </a:lnTo>
                    <a:lnTo>
                      <a:pt x="226" y="922"/>
                    </a:lnTo>
                    <a:lnTo>
                      <a:pt x="228" y="926"/>
                    </a:lnTo>
                    <a:lnTo>
                      <a:pt x="230" y="928"/>
                    </a:lnTo>
                    <a:lnTo>
                      <a:pt x="226" y="926"/>
                    </a:lnTo>
                    <a:lnTo>
                      <a:pt x="224" y="922"/>
                    </a:lnTo>
                    <a:lnTo>
                      <a:pt x="222" y="920"/>
                    </a:lnTo>
                    <a:lnTo>
                      <a:pt x="218" y="920"/>
                    </a:lnTo>
                    <a:lnTo>
                      <a:pt x="216" y="920"/>
                    </a:lnTo>
                    <a:lnTo>
                      <a:pt x="213" y="924"/>
                    </a:lnTo>
                    <a:lnTo>
                      <a:pt x="211" y="926"/>
                    </a:lnTo>
                    <a:lnTo>
                      <a:pt x="211" y="930"/>
                    </a:lnTo>
                    <a:lnTo>
                      <a:pt x="211" y="930"/>
                    </a:lnTo>
                    <a:lnTo>
                      <a:pt x="213" y="930"/>
                    </a:lnTo>
                    <a:lnTo>
                      <a:pt x="213" y="930"/>
                    </a:lnTo>
                    <a:lnTo>
                      <a:pt x="211" y="930"/>
                    </a:lnTo>
                    <a:lnTo>
                      <a:pt x="211" y="932"/>
                    </a:lnTo>
                    <a:lnTo>
                      <a:pt x="211" y="934"/>
                    </a:lnTo>
                    <a:lnTo>
                      <a:pt x="211" y="935"/>
                    </a:lnTo>
                    <a:lnTo>
                      <a:pt x="211" y="937"/>
                    </a:lnTo>
                    <a:lnTo>
                      <a:pt x="213" y="939"/>
                    </a:lnTo>
                    <a:lnTo>
                      <a:pt x="213" y="941"/>
                    </a:lnTo>
                    <a:lnTo>
                      <a:pt x="214" y="941"/>
                    </a:lnTo>
                    <a:lnTo>
                      <a:pt x="214" y="939"/>
                    </a:lnTo>
                    <a:lnTo>
                      <a:pt x="218" y="937"/>
                    </a:lnTo>
                    <a:lnTo>
                      <a:pt x="218" y="935"/>
                    </a:lnTo>
                    <a:lnTo>
                      <a:pt x="222" y="935"/>
                    </a:lnTo>
                    <a:lnTo>
                      <a:pt x="224" y="935"/>
                    </a:lnTo>
                    <a:lnTo>
                      <a:pt x="230" y="935"/>
                    </a:lnTo>
                    <a:lnTo>
                      <a:pt x="226" y="935"/>
                    </a:lnTo>
                    <a:lnTo>
                      <a:pt x="224" y="935"/>
                    </a:lnTo>
                    <a:lnTo>
                      <a:pt x="220" y="937"/>
                    </a:lnTo>
                    <a:lnTo>
                      <a:pt x="218" y="937"/>
                    </a:lnTo>
                    <a:lnTo>
                      <a:pt x="216" y="939"/>
                    </a:lnTo>
                    <a:lnTo>
                      <a:pt x="214" y="943"/>
                    </a:lnTo>
                    <a:lnTo>
                      <a:pt x="213" y="947"/>
                    </a:lnTo>
                    <a:lnTo>
                      <a:pt x="213" y="949"/>
                    </a:lnTo>
                    <a:lnTo>
                      <a:pt x="216" y="953"/>
                    </a:lnTo>
                    <a:lnTo>
                      <a:pt x="224" y="954"/>
                    </a:lnTo>
                    <a:lnTo>
                      <a:pt x="230" y="954"/>
                    </a:lnTo>
                    <a:lnTo>
                      <a:pt x="231" y="951"/>
                    </a:lnTo>
                    <a:lnTo>
                      <a:pt x="231" y="953"/>
                    </a:lnTo>
                    <a:lnTo>
                      <a:pt x="231" y="954"/>
                    </a:lnTo>
                    <a:lnTo>
                      <a:pt x="233" y="956"/>
                    </a:lnTo>
                    <a:lnTo>
                      <a:pt x="233" y="956"/>
                    </a:lnTo>
                    <a:lnTo>
                      <a:pt x="233" y="960"/>
                    </a:lnTo>
                    <a:lnTo>
                      <a:pt x="235" y="960"/>
                    </a:lnTo>
                    <a:lnTo>
                      <a:pt x="239" y="960"/>
                    </a:lnTo>
                    <a:lnTo>
                      <a:pt x="243" y="960"/>
                    </a:lnTo>
                    <a:lnTo>
                      <a:pt x="237" y="960"/>
                    </a:lnTo>
                    <a:lnTo>
                      <a:pt x="235" y="962"/>
                    </a:lnTo>
                    <a:lnTo>
                      <a:pt x="233" y="962"/>
                    </a:lnTo>
                    <a:lnTo>
                      <a:pt x="233" y="964"/>
                    </a:lnTo>
                    <a:lnTo>
                      <a:pt x="235" y="964"/>
                    </a:lnTo>
                    <a:lnTo>
                      <a:pt x="245" y="966"/>
                    </a:lnTo>
                    <a:lnTo>
                      <a:pt x="247" y="964"/>
                    </a:lnTo>
                    <a:lnTo>
                      <a:pt x="247" y="964"/>
                    </a:lnTo>
                    <a:lnTo>
                      <a:pt x="247" y="962"/>
                    </a:lnTo>
                    <a:lnTo>
                      <a:pt x="249" y="960"/>
                    </a:lnTo>
                    <a:lnTo>
                      <a:pt x="249" y="964"/>
                    </a:lnTo>
                    <a:lnTo>
                      <a:pt x="250" y="966"/>
                    </a:lnTo>
                    <a:lnTo>
                      <a:pt x="252" y="966"/>
                    </a:lnTo>
                    <a:lnTo>
                      <a:pt x="254" y="964"/>
                    </a:lnTo>
                    <a:lnTo>
                      <a:pt x="256" y="962"/>
                    </a:lnTo>
                    <a:lnTo>
                      <a:pt x="258" y="958"/>
                    </a:lnTo>
                    <a:lnTo>
                      <a:pt x="258" y="956"/>
                    </a:lnTo>
                    <a:lnTo>
                      <a:pt x="258" y="956"/>
                    </a:lnTo>
                    <a:lnTo>
                      <a:pt x="258" y="960"/>
                    </a:lnTo>
                    <a:lnTo>
                      <a:pt x="258" y="960"/>
                    </a:lnTo>
                    <a:lnTo>
                      <a:pt x="258" y="962"/>
                    </a:lnTo>
                    <a:lnTo>
                      <a:pt x="256" y="966"/>
                    </a:lnTo>
                    <a:lnTo>
                      <a:pt x="256" y="966"/>
                    </a:lnTo>
                    <a:lnTo>
                      <a:pt x="256" y="968"/>
                    </a:lnTo>
                    <a:lnTo>
                      <a:pt x="256" y="968"/>
                    </a:lnTo>
                    <a:lnTo>
                      <a:pt x="258" y="970"/>
                    </a:lnTo>
                    <a:lnTo>
                      <a:pt x="260" y="975"/>
                    </a:lnTo>
                    <a:lnTo>
                      <a:pt x="260" y="977"/>
                    </a:lnTo>
                    <a:lnTo>
                      <a:pt x="262" y="979"/>
                    </a:lnTo>
                    <a:lnTo>
                      <a:pt x="266" y="981"/>
                    </a:lnTo>
                    <a:lnTo>
                      <a:pt x="267" y="981"/>
                    </a:lnTo>
                    <a:lnTo>
                      <a:pt x="271" y="981"/>
                    </a:lnTo>
                    <a:lnTo>
                      <a:pt x="273" y="979"/>
                    </a:lnTo>
                    <a:lnTo>
                      <a:pt x="273" y="977"/>
                    </a:lnTo>
                    <a:lnTo>
                      <a:pt x="275" y="973"/>
                    </a:lnTo>
                    <a:lnTo>
                      <a:pt x="273" y="972"/>
                    </a:lnTo>
                    <a:lnTo>
                      <a:pt x="275" y="973"/>
                    </a:lnTo>
                    <a:lnTo>
                      <a:pt x="275" y="973"/>
                    </a:lnTo>
                    <a:lnTo>
                      <a:pt x="273" y="977"/>
                    </a:lnTo>
                    <a:lnTo>
                      <a:pt x="273" y="981"/>
                    </a:lnTo>
                    <a:lnTo>
                      <a:pt x="275" y="983"/>
                    </a:lnTo>
                    <a:lnTo>
                      <a:pt x="277" y="985"/>
                    </a:lnTo>
                    <a:lnTo>
                      <a:pt x="279" y="985"/>
                    </a:lnTo>
                    <a:lnTo>
                      <a:pt x="277" y="987"/>
                    </a:lnTo>
                    <a:lnTo>
                      <a:pt x="275" y="985"/>
                    </a:lnTo>
                    <a:lnTo>
                      <a:pt x="275" y="985"/>
                    </a:lnTo>
                    <a:lnTo>
                      <a:pt x="273" y="983"/>
                    </a:lnTo>
                    <a:lnTo>
                      <a:pt x="271" y="983"/>
                    </a:lnTo>
                    <a:lnTo>
                      <a:pt x="271" y="985"/>
                    </a:lnTo>
                    <a:lnTo>
                      <a:pt x="273" y="987"/>
                    </a:lnTo>
                    <a:lnTo>
                      <a:pt x="273" y="989"/>
                    </a:lnTo>
                    <a:lnTo>
                      <a:pt x="275" y="989"/>
                    </a:lnTo>
                    <a:lnTo>
                      <a:pt x="277" y="990"/>
                    </a:lnTo>
                    <a:lnTo>
                      <a:pt x="279" y="990"/>
                    </a:lnTo>
                    <a:lnTo>
                      <a:pt x="281" y="989"/>
                    </a:lnTo>
                    <a:lnTo>
                      <a:pt x="283" y="989"/>
                    </a:lnTo>
                    <a:lnTo>
                      <a:pt x="285" y="985"/>
                    </a:lnTo>
                    <a:lnTo>
                      <a:pt x="285" y="985"/>
                    </a:lnTo>
                    <a:lnTo>
                      <a:pt x="285" y="990"/>
                    </a:lnTo>
                    <a:lnTo>
                      <a:pt x="285" y="990"/>
                    </a:lnTo>
                    <a:lnTo>
                      <a:pt x="285" y="992"/>
                    </a:lnTo>
                    <a:lnTo>
                      <a:pt x="286" y="992"/>
                    </a:lnTo>
                    <a:lnTo>
                      <a:pt x="288" y="992"/>
                    </a:lnTo>
                    <a:lnTo>
                      <a:pt x="290" y="990"/>
                    </a:lnTo>
                    <a:lnTo>
                      <a:pt x="290" y="992"/>
                    </a:lnTo>
                    <a:lnTo>
                      <a:pt x="288" y="992"/>
                    </a:lnTo>
                    <a:lnTo>
                      <a:pt x="286" y="994"/>
                    </a:lnTo>
                    <a:lnTo>
                      <a:pt x="285" y="994"/>
                    </a:lnTo>
                    <a:lnTo>
                      <a:pt x="285" y="996"/>
                    </a:lnTo>
                    <a:lnTo>
                      <a:pt x="286" y="996"/>
                    </a:lnTo>
                    <a:lnTo>
                      <a:pt x="286" y="996"/>
                    </a:lnTo>
                    <a:lnTo>
                      <a:pt x="286" y="998"/>
                    </a:lnTo>
                    <a:lnTo>
                      <a:pt x="286" y="998"/>
                    </a:lnTo>
                    <a:lnTo>
                      <a:pt x="286" y="1000"/>
                    </a:lnTo>
                    <a:lnTo>
                      <a:pt x="286" y="1000"/>
                    </a:lnTo>
                    <a:lnTo>
                      <a:pt x="288" y="998"/>
                    </a:lnTo>
                    <a:lnTo>
                      <a:pt x="288" y="998"/>
                    </a:lnTo>
                    <a:lnTo>
                      <a:pt x="290" y="998"/>
                    </a:lnTo>
                    <a:lnTo>
                      <a:pt x="292" y="1000"/>
                    </a:lnTo>
                    <a:lnTo>
                      <a:pt x="734" y="1000"/>
                    </a:lnTo>
                    <a:lnTo>
                      <a:pt x="734" y="990"/>
                    </a:lnTo>
                    <a:lnTo>
                      <a:pt x="738" y="992"/>
                    </a:lnTo>
                    <a:lnTo>
                      <a:pt x="739" y="996"/>
                    </a:lnTo>
                    <a:lnTo>
                      <a:pt x="739" y="1002"/>
                    </a:lnTo>
                    <a:lnTo>
                      <a:pt x="741" y="1006"/>
                    </a:lnTo>
                    <a:lnTo>
                      <a:pt x="745" y="1006"/>
                    </a:lnTo>
                    <a:lnTo>
                      <a:pt x="751" y="1008"/>
                    </a:lnTo>
                    <a:lnTo>
                      <a:pt x="753" y="1008"/>
                    </a:lnTo>
                    <a:lnTo>
                      <a:pt x="755" y="1009"/>
                    </a:lnTo>
                    <a:lnTo>
                      <a:pt x="758" y="1009"/>
                    </a:lnTo>
                    <a:lnTo>
                      <a:pt x="760" y="1009"/>
                    </a:lnTo>
                    <a:lnTo>
                      <a:pt x="762" y="1008"/>
                    </a:lnTo>
                    <a:lnTo>
                      <a:pt x="762" y="1008"/>
                    </a:lnTo>
                    <a:lnTo>
                      <a:pt x="764" y="1008"/>
                    </a:lnTo>
                    <a:lnTo>
                      <a:pt x="766" y="1008"/>
                    </a:lnTo>
                    <a:lnTo>
                      <a:pt x="770" y="1009"/>
                    </a:lnTo>
                    <a:lnTo>
                      <a:pt x="774" y="1011"/>
                    </a:lnTo>
                    <a:lnTo>
                      <a:pt x="775" y="1011"/>
                    </a:lnTo>
                    <a:lnTo>
                      <a:pt x="775" y="1011"/>
                    </a:lnTo>
                    <a:lnTo>
                      <a:pt x="775" y="1013"/>
                    </a:lnTo>
                    <a:lnTo>
                      <a:pt x="777" y="1015"/>
                    </a:lnTo>
                    <a:lnTo>
                      <a:pt x="777" y="1015"/>
                    </a:lnTo>
                    <a:lnTo>
                      <a:pt x="779" y="1017"/>
                    </a:lnTo>
                    <a:lnTo>
                      <a:pt x="781" y="1015"/>
                    </a:lnTo>
                    <a:lnTo>
                      <a:pt x="781" y="1015"/>
                    </a:lnTo>
                    <a:lnTo>
                      <a:pt x="783" y="1015"/>
                    </a:lnTo>
                    <a:lnTo>
                      <a:pt x="783" y="1015"/>
                    </a:lnTo>
                    <a:lnTo>
                      <a:pt x="783" y="1015"/>
                    </a:lnTo>
                    <a:lnTo>
                      <a:pt x="785" y="1015"/>
                    </a:lnTo>
                    <a:lnTo>
                      <a:pt x="787" y="1017"/>
                    </a:lnTo>
                    <a:lnTo>
                      <a:pt x="789" y="1019"/>
                    </a:lnTo>
                    <a:lnTo>
                      <a:pt x="791" y="1021"/>
                    </a:lnTo>
                    <a:lnTo>
                      <a:pt x="794" y="1021"/>
                    </a:lnTo>
                    <a:lnTo>
                      <a:pt x="796" y="1021"/>
                    </a:lnTo>
                    <a:lnTo>
                      <a:pt x="800" y="1017"/>
                    </a:lnTo>
                    <a:lnTo>
                      <a:pt x="802" y="1017"/>
                    </a:lnTo>
                    <a:lnTo>
                      <a:pt x="802" y="1017"/>
                    </a:lnTo>
                    <a:lnTo>
                      <a:pt x="804" y="1019"/>
                    </a:lnTo>
                    <a:lnTo>
                      <a:pt x="804" y="1019"/>
                    </a:lnTo>
                    <a:lnTo>
                      <a:pt x="804" y="1019"/>
                    </a:lnTo>
                    <a:lnTo>
                      <a:pt x="806" y="1019"/>
                    </a:lnTo>
                    <a:lnTo>
                      <a:pt x="808" y="1021"/>
                    </a:lnTo>
                    <a:lnTo>
                      <a:pt x="813" y="1019"/>
                    </a:lnTo>
                    <a:lnTo>
                      <a:pt x="815" y="1019"/>
                    </a:lnTo>
                    <a:lnTo>
                      <a:pt x="815" y="1021"/>
                    </a:lnTo>
                    <a:lnTo>
                      <a:pt x="817" y="1021"/>
                    </a:lnTo>
                    <a:lnTo>
                      <a:pt x="817" y="1023"/>
                    </a:lnTo>
                    <a:lnTo>
                      <a:pt x="819" y="1023"/>
                    </a:lnTo>
                    <a:lnTo>
                      <a:pt x="821" y="1023"/>
                    </a:lnTo>
                    <a:lnTo>
                      <a:pt x="827" y="1023"/>
                    </a:lnTo>
                    <a:lnTo>
                      <a:pt x="830" y="1021"/>
                    </a:lnTo>
                    <a:lnTo>
                      <a:pt x="836" y="1017"/>
                    </a:lnTo>
                    <a:lnTo>
                      <a:pt x="840" y="1017"/>
                    </a:lnTo>
                    <a:lnTo>
                      <a:pt x="846" y="1017"/>
                    </a:lnTo>
                    <a:lnTo>
                      <a:pt x="893" y="1042"/>
                    </a:lnTo>
                    <a:lnTo>
                      <a:pt x="897" y="1046"/>
                    </a:lnTo>
                    <a:lnTo>
                      <a:pt x="899" y="1047"/>
                    </a:lnTo>
                    <a:lnTo>
                      <a:pt x="901" y="1051"/>
                    </a:lnTo>
                    <a:lnTo>
                      <a:pt x="901" y="1053"/>
                    </a:lnTo>
                    <a:lnTo>
                      <a:pt x="902" y="1055"/>
                    </a:lnTo>
                    <a:lnTo>
                      <a:pt x="904" y="1055"/>
                    </a:lnTo>
                    <a:lnTo>
                      <a:pt x="906" y="1055"/>
                    </a:lnTo>
                    <a:lnTo>
                      <a:pt x="910" y="1055"/>
                    </a:lnTo>
                    <a:lnTo>
                      <a:pt x="910" y="1057"/>
                    </a:lnTo>
                    <a:lnTo>
                      <a:pt x="910" y="1061"/>
                    </a:lnTo>
                    <a:lnTo>
                      <a:pt x="914" y="1063"/>
                    </a:lnTo>
                    <a:lnTo>
                      <a:pt x="916" y="1063"/>
                    </a:lnTo>
                    <a:lnTo>
                      <a:pt x="918" y="1063"/>
                    </a:lnTo>
                    <a:lnTo>
                      <a:pt x="920" y="1063"/>
                    </a:lnTo>
                    <a:lnTo>
                      <a:pt x="921" y="1064"/>
                    </a:lnTo>
                    <a:lnTo>
                      <a:pt x="921" y="1066"/>
                    </a:lnTo>
                    <a:lnTo>
                      <a:pt x="920" y="1068"/>
                    </a:lnTo>
                    <a:lnTo>
                      <a:pt x="920" y="1068"/>
                    </a:lnTo>
                    <a:lnTo>
                      <a:pt x="921" y="1070"/>
                    </a:lnTo>
                    <a:lnTo>
                      <a:pt x="933" y="1078"/>
                    </a:lnTo>
                    <a:lnTo>
                      <a:pt x="935" y="1078"/>
                    </a:lnTo>
                    <a:lnTo>
                      <a:pt x="937" y="1080"/>
                    </a:lnTo>
                    <a:lnTo>
                      <a:pt x="937" y="1083"/>
                    </a:lnTo>
                    <a:lnTo>
                      <a:pt x="942" y="1114"/>
                    </a:lnTo>
                    <a:lnTo>
                      <a:pt x="942" y="1116"/>
                    </a:lnTo>
                    <a:lnTo>
                      <a:pt x="940" y="1118"/>
                    </a:lnTo>
                    <a:lnTo>
                      <a:pt x="940" y="1123"/>
                    </a:lnTo>
                    <a:lnTo>
                      <a:pt x="937" y="1131"/>
                    </a:lnTo>
                    <a:lnTo>
                      <a:pt x="935" y="1137"/>
                    </a:lnTo>
                    <a:lnTo>
                      <a:pt x="931" y="1138"/>
                    </a:lnTo>
                    <a:lnTo>
                      <a:pt x="927" y="1142"/>
                    </a:lnTo>
                    <a:lnTo>
                      <a:pt x="927" y="1142"/>
                    </a:lnTo>
                    <a:lnTo>
                      <a:pt x="925" y="1144"/>
                    </a:lnTo>
                    <a:lnTo>
                      <a:pt x="925" y="1148"/>
                    </a:lnTo>
                    <a:lnTo>
                      <a:pt x="927" y="1150"/>
                    </a:lnTo>
                    <a:lnTo>
                      <a:pt x="929" y="1152"/>
                    </a:lnTo>
                    <a:lnTo>
                      <a:pt x="931" y="1152"/>
                    </a:lnTo>
                    <a:lnTo>
                      <a:pt x="937" y="1154"/>
                    </a:lnTo>
                    <a:lnTo>
                      <a:pt x="940" y="1152"/>
                    </a:lnTo>
                    <a:lnTo>
                      <a:pt x="952" y="1146"/>
                    </a:lnTo>
                    <a:lnTo>
                      <a:pt x="956" y="1144"/>
                    </a:lnTo>
                    <a:lnTo>
                      <a:pt x="973" y="1140"/>
                    </a:lnTo>
                    <a:lnTo>
                      <a:pt x="992" y="1133"/>
                    </a:lnTo>
                    <a:lnTo>
                      <a:pt x="993" y="1131"/>
                    </a:lnTo>
                    <a:lnTo>
                      <a:pt x="993" y="1129"/>
                    </a:lnTo>
                    <a:lnTo>
                      <a:pt x="993" y="1129"/>
                    </a:lnTo>
                    <a:lnTo>
                      <a:pt x="993" y="1127"/>
                    </a:lnTo>
                    <a:lnTo>
                      <a:pt x="992" y="1127"/>
                    </a:lnTo>
                    <a:lnTo>
                      <a:pt x="992" y="1120"/>
                    </a:lnTo>
                    <a:lnTo>
                      <a:pt x="990" y="1118"/>
                    </a:lnTo>
                    <a:lnTo>
                      <a:pt x="995" y="1116"/>
                    </a:lnTo>
                    <a:lnTo>
                      <a:pt x="1001" y="1116"/>
                    </a:lnTo>
                    <a:lnTo>
                      <a:pt x="1026" y="1114"/>
                    </a:lnTo>
                    <a:lnTo>
                      <a:pt x="1028" y="1114"/>
                    </a:lnTo>
                    <a:lnTo>
                      <a:pt x="1029" y="1112"/>
                    </a:lnTo>
                    <a:lnTo>
                      <a:pt x="1033" y="1106"/>
                    </a:lnTo>
                    <a:lnTo>
                      <a:pt x="1052" y="1089"/>
                    </a:lnTo>
                    <a:lnTo>
                      <a:pt x="1056" y="1087"/>
                    </a:lnTo>
                    <a:lnTo>
                      <a:pt x="1062" y="1085"/>
                    </a:lnTo>
                    <a:lnTo>
                      <a:pt x="1069" y="1082"/>
                    </a:lnTo>
                    <a:lnTo>
                      <a:pt x="1071" y="1080"/>
                    </a:lnTo>
                    <a:close/>
                    <a:moveTo>
                      <a:pt x="252" y="975"/>
                    </a:moveTo>
                    <a:lnTo>
                      <a:pt x="254" y="973"/>
                    </a:lnTo>
                    <a:lnTo>
                      <a:pt x="254" y="972"/>
                    </a:lnTo>
                    <a:lnTo>
                      <a:pt x="254" y="970"/>
                    </a:lnTo>
                    <a:lnTo>
                      <a:pt x="254" y="968"/>
                    </a:lnTo>
                    <a:lnTo>
                      <a:pt x="252" y="968"/>
                    </a:lnTo>
                    <a:lnTo>
                      <a:pt x="252" y="966"/>
                    </a:lnTo>
                    <a:lnTo>
                      <a:pt x="250" y="968"/>
                    </a:lnTo>
                    <a:lnTo>
                      <a:pt x="250" y="972"/>
                    </a:lnTo>
                    <a:lnTo>
                      <a:pt x="252" y="973"/>
                    </a:lnTo>
                    <a:lnTo>
                      <a:pt x="252" y="975"/>
                    </a:lnTo>
                    <a:close/>
                    <a:moveTo>
                      <a:pt x="256" y="975"/>
                    </a:moveTo>
                    <a:lnTo>
                      <a:pt x="258" y="975"/>
                    </a:lnTo>
                    <a:lnTo>
                      <a:pt x="258" y="975"/>
                    </a:lnTo>
                    <a:lnTo>
                      <a:pt x="258" y="975"/>
                    </a:lnTo>
                    <a:lnTo>
                      <a:pt x="258" y="973"/>
                    </a:lnTo>
                    <a:lnTo>
                      <a:pt x="258" y="973"/>
                    </a:lnTo>
                    <a:lnTo>
                      <a:pt x="256" y="972"/>
                    </a:lnTo>
                    <a:lnTo>
                      <a:pt x="256" y="972"/>
                    </a:lnTo>
                    <a:lnTo>
                      <a:pt x="256" y="973"/>
                    </a:lnTo>
                    <a:lnTo>
                      <a:pt x="256" y="973"/>
                    </a:lnTo>
                    <a:lnTo>
                      <a:pt x="256" y="975"/>
                    </a:lnTo>
                    <a:lnTo>
                      <a:pt x="256" y="975"/>
                    </a:lnTo>
                    <a:lnTo>
                      <a:pt x="256" y="975"/>
                    </a:lnTo>
                    <a:close/>
                    <a:moveTo>
                      <a:pt x="203" y="918"/>
                    </a:moveTo>
                    <a:lnTo>
                      <a:pt x="203" y="917"/>
                    </a:lnTo>
                    <a:lnTo>
                      <a:pt x="205" y="913"/>
                    </a:lnTo>
                    <a:lnTo>
                      <a:pt x="205" y="911"/>
                    </a:lnTo>
                    <a:lnTo>
                      <a:pt x="201" y="911"/>
                    </a:lnTo>
                    <a:lnTo>
                      <a:pt x="201" y="915"/>
                    </a:lnTo>
                    <a:lnTo>
                      <a:pt x="201" y="917"/>
                    </a:lnTo>
                    <a:lnTo>
                      <a:pt x="201" y="920"/>
                    </a:lnTo>
                    <a:lnTo>
                      <a:pt x="203" y="918"/>
                    </a:lnTo>
                    <a:close/>
                    <a:moveTo>
                      <a:pt x="228" y="981"/>
                    </a:moveTo>
                    <a:lnTo>
                      <a:pt x="226" y="979"/>
                    </a:lnTo>
                    <a:lnTo>
                      <a:pt x="226" y="983"/>
                    </a:lnTo>
                    <a:lnTo>
                      <a:pt x="226" y="983"/>
                    </a:lnTo>
                    <a:lnTo>
                      <a:pt x="228" y="985"/>
                    </a:lnTo>
                    <a:lnTo>
                      <a:pt x="228" y="987"/>
                    </a:lnTo>
                    <a:lnTo>
                      <a:pt x="230" y="985"/>
                    </a:lnTo>
                    <a:lnTo>
                      <a:pt x="230" y="983"/>
                    </a:lnTo>
                    <a:lnTo>
                      <a:pt x="228" y="981"/>
                    </a:lnTo>
                    <a:close/>
                    <a:moveTo>
                      <a:pt x="190" y="911"/>
                    </a:moveTo>
                    <a:lnTo>
                      <a:pt x="188" y="911"/>
                    </a:lnTo>
                    <a:lnTo>
                      <a:pt x="188" y="913"/>
                    </a:lnTo>
                    <a:lnTo>
                      <a:pt x="190" y="915"/>
                    </a:lnTo>
                    <a:lnTo>
                      <a:pt x="194" y="918"/>
                    </a:lnTo>
                    <a:lnTo>
                      <a:pt x="194" y="915"/>
                    </a:lnTo>
                    <a:lnTo>
                      <a:pt x="192" y="913"/>
                    </a:lnTo>
                    <a:lnTo>
                      <a:pt x="190" y="911"/>
                    </a:lnTo>
                    <a:close/>
                    <a:moveTo>
                      <a:pt x="195" y="901"/>
                    </a:moveTo>
                    <a:lnTo>
                      <a:pt x="194" y="899"/>
                    </a:lnTo>
                    <a:lnTo>
                      <a:pt x="192" y="899"/>
                    </a:lnTo>
                    <a:lnTo>
                      <a:pt x="192" y="901"/>
                    </a:lnTo>
                    <a:lnTo>
                      <a:pt x="190" y="905"/>
                    </a:lnTo>
                    <a:lnTo>
                      <a:pt x="190" y="907"/>
                    </a:lnTo>
                    <a:lnTo>
                      <a:pt x="192" y="911"/>
                    </a:lnTo>
                    <a:lnTo>
                      <a:pt x="192" y="913"/>
                    </a:lnTo>
                    <a:lnTo>
                      <a:pt x="194" y="913"/>
                    </a:lnTo>
                    <a:lnTo>
                      <a:pt x="195" y="913"/>
                    </a:lnTo>
                    <a:lnTo>
                      <a:pt x="195" y="913"/>
                    </a:lnTo>
                    <a:lnTo>
                      <a:pt x="195" y="911"/>
                    </a:lnTo>
                    <a:lnTo>
                      <a:pt x="195" y="917"/>
                    </a:lnTo>
                    <a:lnTo>
                      <a:pt x="197" y="920"/>
                    </a:lnTo>
                    <a:lnTo>
                      <a:pt x="197" y="922"/>
                    </a:lnTo>
                    <a:lnTo>
                      <a:pt x="199" y="917"/>
                    </a:lnTo>
                    <a:lnTo>
                      <a:pt x="201" y="911"/>
                    </a:lnTo>
                    <a:lnTo>
                      <a:pt x="199" y="905"/>
                    </a:lnTo>
                    <a:lnTo>
                      <a:pt x="195" y="901"/>
                    </a:lnTo>
                    <a:close/>
                    <a:moveTo>
                      <a:pt x="529" y="552"/>
                    </a:moveTo>
                    <a:lnTo>
                      <a:pt x="529" y="552"/>
                    </a:lnTo>
                    <a:lnTo>
                      <a:pt x="527" y="552"/>
                    </a:lnTo>
                    <a:lnTo>
                      <a:pt x="527" y="552"/>
                    </a:lnTo>
                    <a:lnTo>
                      <a:pt x="527" y="554"/>
                    </a:lnTo>
                    <a:lnTo>
                      <a:pt x="529" y="556"/>
                    </a:lnTo>
                    <a:lnTo>
                      <a:pt x="531" y="556"/>
                    </a:lnTo>
                    <a:lnTo>
                      <a:pt x="531" y="554"/>
                    </a:lnTo>
                    <a:lnTo>
                      <a:pt x="531" y="552"/>
                    </a:lnTo>
                    <a:lnTo>
                      <a:pt x="531" y="552"/>
                    </a:lnTo>
                    <a:lnTo>
                      <a:pt x="529" y="552"/>
                    </a:lnTo>
                    <a:lnTo>
                      <a:pt x="529" y="552"/>
                    </a:lnTo>
                    <a:close/>
                    <a:moveTo>
                      <a:pt x="209" y="941"/>
                    </a:moveTo>
                    <a:lnTo>
                      <a:pt x="209" y="941"/>
                    </a:lnTo>
                    <a:lnTo>
                      <a:pt x="209" y="939"/>
                    </a:lnTo>
                    <a:lnTo>
                      <a:pt x="209" y="937"/>
                    </a:lnTo>
                    <a:lnTo>
                      <a:pt x="207" y="935"/>
                    </a:lnTo>
                    <a:lnTo>
                      <a:pt x="207" y="937"/>
                    </a:lnTo>
                    <a:lnTo>
                      <a:pt x="207" y="939"/>
                    </a:lnTo>
                    <a:lnTo>
                      <a:pt x="207" y="941"/>
                    </a:lnTo>
                    <a:lnTo>
                      <a:pt x="209" y="941"/>
                    </a:lnTo>
                    <a:close/>
                    <a:moveTo>
                      <a:pt x="739" y="287"/>
                    </a:moveTo>
                    <a:lnTo>
                      <a:pt x="741" y="287"/>
                    </a:lnTo>
                    <a:lnTo>
                      <a:pt x="743" y="289"/>
                    </a:lnTo>
                    <a:lnTo>
                      <a:pt x="745" y="289"/>
                    </a:lnTo>
                    <a:lnTo>
                      <a:pt x="747" y="287"/>
                    </a:lnTo>
                    <a:lnTo>
                      <a:pt x="747" y="287"/>
                    </a:lnTo>
                    <a:lnTo>
                      <a:pt x="745" y="279"/>
                    </a:lnTo>
                    <a:lnTo>
                      <a:pt x="745" y="277"/>
                    </a:lnTo>
                    <a:lnTo>
                      <a:pt x="743" y="277"/>
                    </a:lnTo>
                    <a:lnTo>
                      <a:pt x="741" y="279"/>
                    </a:lnTo>
                    <a:lnTo>
                      <a:pt x="739" y="279"/>
                    </a:lnTo>
                    <a:lnTo>
                      <a:pt x="738" y="281"/>
                    </a:lnTo>
                    <a:lnTo>
                      <a:pt x="738" y="281"/>
                    </a:lnTo>
                    <a:lnTo>
                      <a:pt x="739" y="285"/>
                    </a:lnTo>
                    <a:lnTo>
                      <a:pt x="739" y="287"/>
                    </a:lnTo>
                    <a:close/>
                    <a:moveTo>
                      <a:pt x="1390" y="1030"/>
                    </a:moveTo>
                    <a:lnTo>
                      <a:pt x="1391" y="1030"/>
                    </a:lnTo>
                    <a:lnTo>
                      <a:pt x="1390" y="1030"/>
                    </a:lnTo>
                    <a:lnTo>
                      <a:pt x="1388" y="1036"/>
                    </a:lnTo>
                    <a:lnTo>
                      <a:pt x="1388" y="1036"/>
                    </a:lnTo>
                    <a:lnTo>
                      <a:pt x="1388" y="1034"/>
                    </a:lnTo>
                    <a:lnTo>
                      <a:pt x="1390" y="1034"/>
                    </a:lnTo>
                    <a:lnTo>
                      <a:pt x="1390" y="1032"/>
                    </a:lnTo>
                    <a:lnTo>
                      <a:pt x="1390" y="1030"/>
                    </a:lnTo>
                    <a:close/>
                    <a:moveTo>
                      <a:pt x="1299" y="1066"/>
                    </a:moveTo>
                    <a:lnTo>
                      <a:pt x="1299" y="1064"/>
                    </a:lnTo>
                    <a:lnTo>
                      <a:pt x="1299" y="1064"/>
                    </a:lnTo>
                    <a:lnTo>
                      <a:pt x="1299" y="1063"/>
                    </a:lnTo>
                    <a:lnTo>
                      <a:pt x="1299" y="1063"/>
                    </a:lnTo>
                    <a:lnTo>
                      <a:pt x="1299" y="1063"/>
                    </a:lnTo>
                    <a:lnTo>
                      <a:pt x="1297" y="1061"/>
                    </a:lnTo>
                    <a:lnTo>
                      <a:pt x="1297" y="1061"/>
                    </a:lnTo>
                    <a:lnTo>
                      <a:pt x="1295" y="1061"/>
                    </a:lnTo>
                    <a:lnTo>
                      <a:pt x="1295" y="1061"/>
                    </a:lnTo>
                    <a:lnTo>
                      <a:pt x="1295" y="1061"/>
                    </a:lnTo>
                    <a:lnTo>
                      <a:pt x="1293" y="1061"/>
                    </a:lnTo>
                    <a:lnTo>
                      <a:pt x="1293" y="1061"/>
                    </a:lnTo>
                    <a:lnTo>
                      <a:pt x="1293" y="1061"/>
                    </a:lnTo>
                    <a:lnTo>
                      <a:pt x="1293" y="1061"/>
                    </a:lnTo>
                    <a:lnTo>
                      <a:pt x="1293" y="1059"/>
                    </a:lnTo>
                    <a:lnTo>
                      <a:pt x="1293" y="1059"/>
                    </a:lnTo>
                    <a:lnTo>
                      <a:pt x="1289" y="1059"/>
                    </a:lnTo>
                    <a:lnTo>
                      <a:pt x="1289" y="1061"/>
                    </a:lnTo>
                    <a:lnTo>
                      <a:pt x="1287" y="1064"/>
                    </a:lnTo>
                    <a:lnTo>
                      <a:pt x="1285" y="1066"/>
                    </a:lnTo>
                    <a:lnTo>
                      <a:pt x="1285" y="1066"/>
                    </a:lnTo>
                    <a:lnTo>
                      <a:pt x="1287" y="1066"/>
                    </a:lnTo>
                    <a:lnTo>
                      <a:pt x="1289" y="1066"/>
                    </a:lnTo>
                    <a:lnTo>
                      <a:pt x="1287" y="1068"/>
                    </a:lnTo>
                    <a:lnTo>
                      <a:pt x="1287" y="1068"/>
                    </a:lnTo>
                    <a:lnTo>
                      <a:pt x="1285" y="1070"/>
                    </a:lnTo>
                    <a:lnTo>
                      <a:pt x="1282" y="1070"/>
                    </a:lnTo>
                    <a:lnTo>
                      <a:pt x="1280" y="1070"/>
                    </a:lnTo>
                    <a:lnTo>
                      <a:pt x="1280" y="1070"/>
                    </a:lnTo>
                    <a:lnTo>
                      <a:pt x="1282" y="1068"/>
                    </a:lnTo>
                    <a:lnTo>
                      <a:pt x="1280" y="1068"/>
                    </a:lnTo>
                    <a:lnTo>
                      <a:pt x="1282" y="1066"/>
                    </a:lnTo>
                    <a:lnTo>
                      <a:pt x="1282" y="1066"/>
                    </a:lnTo>
                    <a:lnTo>
                      <a:pt x="1282" y="1066"/>
                    </a:lnTo>
                    <a:lnTo>
                      <a:pt x="1283" y="1064"/>
                    </a:lnTo>
                    <a:lnTo>
                      <a:pt x="1282" y="1064"/>
                    </a:lnTo>
                    <a:lnTo>
                      <a:pt x="1280" y="1066"/>
                    </a:lnTo>
                    <a:lnTo>
                      <a:pt x="1285" y="1063"/>
                    </a:lnTo>
                    <a:lnTo>
                      <a:pt x="1287" y="1061"/>
                    </a:lnTo>
                    <a:lnTo>
                      <a:pt x="1289" y="1057"/>
                    </a:lnTo>
                    <a:lnTo>
                      <a:pt x="1291" y="1051"/>
                    </a:lnTo>
                    <a:lnTo>
                      <a:pt x="1291" y="1049"/>
                    </a:lnTo>
                    <a:lnTo>
                      <a:pt x="1291" y="1047"/>
                    </a:lnTo>
                    <a:lnTo>
                      <a:pt x="1291" y="1047"/>
                    </a:lnTo>
                    <a:lnTo>
                      <a:pt x="1289" y="1046"/>
                    </a:lnTo>
                    <a:lnTo>
                      <a:pt x="1291" y="1044"/>
                    </a:lnTo>
                    <a:lnTo>
                      <a:pt x="1287" y="1044"/>
                    </a:lnTo>
                    <a:lnTo>
                      <a:pt x="1283" y="1047"/>
                    </a:lnTo>
                    <a:lnTo>
                      <a:pt x="1282" y="1051"/>
                    </a:lnTo>
                    <a:lnTo>
                      <a:pt x="1280" y="1055"/>
                    </a:lnTo>
                    <a:lnTo>
                      <a:pt x="1274" y="1063"/>
                    </a:lnTo>
                    <a:lnTo>
                      <a:pt x="1272" y="1066"/>
                    </a:lnTo>
                    <a:lnTo>
                      <a:pt x="1274" y="1070"/>
                    </a:lnTo>
                    <a:lnTo>
                      <a:pt x="1276" y="1074"/>
                    </a:lnTo>
                    <a:lnTo>
                      <a:pt x="1280" y="1074"/>
                    </a:lnTo>
                    <a:lnTo>
                      <a:pt x="1282" y="1074"/>
                    </a:lnTo>
                    <a:lnTo>
                      <a:pt x="1285" y="1074"/>
                    </a:lnTo>
                    <a:lnTo>
                      <a:pt x="1289" y="1072"/>
                    </a:lnTo>
                    <a:lnTo>
                      <a:pt x="1293" y="1070"/>
                    </a:lnTo>
                    <a:lnTo>
                      <a:pt x="1297" y="1068"/>
                    </a:lnTo>
                    <a:lnTo>
                      <a:pt x="1299" y="1066"/>
                    </a:lnTo>
                    <a:close/>
                    <a:moveTo>
                      <a:pt x="1280" y="1076"/>
                    </a:moveTo>
                    <a:lnTo>
                      <a:pt x="1282" y="1076"/>
                    </a:lnTo>
                    <a:lnTo>
                      <a:pt x="1282" y="1074"/>
                    </a:lnTo>
                    <a:lnTo>
                      <a:pt x="1280" y="1074"/>
                    </a:lnTo>
                    <a:lnTo>
                      <a:pt x="1280" y="1076"/>
                    </a:lnTo>
                    <a:close/>
                    <a:moveTo>
                      <a:pt x="1221" y="1028"/>
                    </a:moveTo>
                    <a:lnTo>
                      <a:pt x="1223" y="1027"/>
                    </a:lnTo>
                    <a:lnTo>
                      <a:pt x="1223" y="1027"/>
                    </a:lnTo>
                    <a:lnTo>
                      <a:pt x="1225" y="1027"/>
                    </a:lnTo>
                    <a:lnTo>
                      <a:pt x="1225" y="1025"/>
                    </a:lnTo>
                    <a:lnTo>
                      <a:pt x="1225" y="1025"/>
                    </a:lnTo>
                    <a:lnTo>
                      <a:pt x="1223" y="1025"/>
                    </a:lnTo>
                    <a:lnTo>
                      <a:pt x="1223" y="1025"/>
                    </a:lnTo>
                    <a:lnTo>
                      <a:pt x="1223" y="1027"/>
                    </a:lnTo>
                    <a:lnTo>
                      <a:pt x="1223" y="1027"/>
                    </a:lnTo>
                    <a:lnTo>
                      <a:pt x="1223" y="1027"/>
                    </a:lnTo>
                    <a:lnTo>
                      <a:pt x="1221" y="1028"/>
                    </a:lnTo>
                    <a:close/>
                    <a:moveTo>
                      <a:pt x="1225" y="1023"/>
                    </a:moveTo>
                    <a:lnTo>
                      <a:pt x="1225" y="1023"/>
                    </a:lnTo>
                    <a:lnTo>
                      <a:pt x="1225" y="1023"/>
                    </a:lnTo>
                    <a:lnTo>
                      <a:pt x="1225" y="1023"/>
                    </a:lnTo>
                    <a:lnTo>
                      <a:pt x="1225" y="1023"/>
                    </a:lnTo>
                    <a:lnTo>
                      <a:pt x="1225" y="1023"/>
                    </a:lnTo>
                    <a:lnTo>
                      <a:pt x="1223" y="1023"/>
                    </a:lnTo>
                    <a:lnTo>
                      <a:pt x="1223" y="1025"/>
                    </a:lnTo>
                    <a:lnTo>
                      <a:pt x="1225" y="1023"/>
                    </a:lnTo>
                    <a:lnTo>
                      <a:pt x="1225" y="1023"/>
                    </a:lnTo>
                    <a:close/>
                    <a:moveTo>
                      <a:pt x="1299" y="1108"/>
                    </a:moveTo>
                    <a:lnTo>
                      <a:pt x="1297" y="1108"/>
                    </a:lnTo>
                    <a:lnTo>
                      <a:pt x="1295" y="1108"/>
                    </a:lnTo>
                    <a:lnTo>
                      <a:pt x="1297" y="1108"/>
                    </a:lnTo>
                    <a:lnTo>
                      <a:pt x="1299" y="1108"/>
                    </a:lnTo>
                    <a:lnTo>
                      <a:pt x="1300" y="1108"/>
                    </a:lnTo>
                    <a:lnTo>
                      <a:pt x="1300" y="1106"/>
                    </a:lnTo>
                    <a:lnTo>
                      <a:pt x="1300" y="1108"/>
                    </a:lnTo>
                    <a:lnTo>
                      <a:pt x="1299" y="1108"/>
                    </a:lnTo>
                    <a:close/>
                    <a:moveTo>
                      <a:pt x="1369" y="960"/>
                    </a:moveTo>
                    <a:lnTo>
                      <a:pt x="1369" y="958"/>
                    </a:lnTo>
                    <a:lnTo>
                      <a:pt x="1367" y="958"/>
                    </a:lnTo>
                    <a:lnTo>
                      <a:pt x="1367" y="958"/>
                    </a:lnTo>
                    <a:lnTo>
                      <a:pt x="1369" y="960"/>
                    </a:lnTo>
                    <a:close/>
                    <a:moveTo>
                      <a:pt x="1412" y="1028"/>
                    </a:moveTo>
                    <a:lnTo>
                      <a:pt x="1410" y="1028"/>
                    </a:lnTo>
                    <a:lnTo>
                      <a:pt x="1410" y="1032"/>
                    </a:lnTo>
                    <a:lnTo>
                      <a:pt x="1407" y="1034"/>
                    </a:lnTo>
                    <a:lnTo>
                      <a:pt x="1405" y="1030"/>
                    </a:lnTo>
                    <a:lnTo>
                      <a:pt x="1407" y="1027"/>
                    </a:lnTo>
                    <a:lnTo>
                      <a:pt x="1410" y="1021"/>
                    </a:lnTo>
                    <a:lnTo>
                      <a:pt x="1410" y="1019"/>
                    </a:lnTo>
                    <a:lnTo>
                      <a:pt x="1409" y="1019"/>
                    </a:lnTo>
                    <a:lnTo>
                      <a:pt x="1407" y="1021"/>
                    </a:lnTo>
                    <a:lnTo>
                      <a:pt x="1405" y="1023"/>
                    </a:lnTo>
                    <a:lnTo>
                      <a:pt x="1403" y="1023"/>
                    </a:lnTo>
                    <a:lnTo>
                      <a:pt x="1403" y="1025"/>
                    </a:lnTo>
                    <a:lnTo>
                      <a:pt x="1401" y="1027"/>
                    </a:lnTo>
                    <a:lnTo>
                      <a:pt x="1399" y="1028"/>
                    </a:lnTo>
                    <a:lnTo>
                      <a:pt x="1397" y="1030"/>
                    </a:lnTo>
                    <a:lnTo>
                      <a:pt x="1395" y="1028"/>
                    </a:lnTo>
                    <a:lnTo>
                      <a:pt x="1395" y="1028"/>
                    </a:lnTo>
                    <a:lnTo>
                      <a:pt x="1395" y="1027"/>
                    </a:lnTo>
                    <a:lnTo>
                      <a:pt x="1397" y="1023"/>
                    </a:lnTo>
                    <a:lnTo>
                      <a:pt x="1397" y="1023"/>
                    </a:lnTo>
                    <a:lnTo>
                      <a:pt x="1397" y="1023"/>
                    </a:lnTo>
                    <a:lnTo>
                      <a:pt x="1395" y="1021"/>
                    </a:lnTo>
                    <a:lnTo>
                      <a:pt x="1399" y="1021"/>
                    </a:lnTo>
                    <a:lnTo>
                      <a:pt x="1399" y="1019"/>
                    </a:lnTo>
                    <a:lnTo>
                      <a:pt x="1399" y="1017"/>
                    </a:lnTo>
                    <a:lnTo>
                      <a:pt x="1401" y="1017"/>
                    </a:lnTo>
                    <a:lnTo>
                      <a:pt x="1405" y="1013"/>
                    </a:lnTo>
                    <a:lnTo>
                      <a:pt x="1409" y="1009"/>
                    </a:lnTo>
                    <a:lnTo>
                      <a:pt x="1409" y="1008"/>
                    </a:lnTo>
                    <a:lnTo>
                      <a:pt x="1407" y="1008"/>
                    </a:lnTo>
                    <a:lnTo>
                      <a:pt x="1399" y="1011"/>
                    </a:lnTo>
                    <a:lnTo>
                      <a:pt x="1399" y="1011"/>
                    </a:lnTo>
                    <a:lnTo>
                      <a:pt x="1397" y="1011"/>
                    </a:lnTo>
                    <a:lnTo>
                      <a:pt x="1397" y="1011"/>
                    </a:lnTo>
                    <a:lnTo>
                      <a:pt x="1397" y="1011"/>
                    </a:lnTo>
                    <a:lnTo>
                      <a:pt x="1395" y="1011"/>
                    </a:lnTo>
                    <a:lnTo>
                      <a:pt x="1395" y="1011"/>
                    </a:lnTo>
                    <a:lnTo>
                      <a:pt x="1391" y="1013"/>
                    </a:lnTo>
                    <a:lnTo>
                      <a:pt x="1395" y="1011"/>
                    </a:lnTo>
                    <a:lnTo>
                      <a:pt x="1395" y="1009"/>
                    </a:lnTo>
                    <a:lnTo>
                      <a:pt x="1397" y="1008"/>
                    </a:lnTo>
                    <a:lnTo>
                      <a:pt x="1395" y="1008"/>
                    </a:lnTo>
                    <a:lnTo>
                      <a:pt x="1393" y="1006"/>
                    </a:lnTo>
                    <a:lnTo>
                      <a:pt x="1393" y="1006"/>
                    </a:lnTo>
                    <a:lnTo>
                      <a:pt x="1395" y="1004"/>
                    </a:lnTo>
                    <a:lnTo>
                      <a:pt x="1390" y="1004"/>
                    </a:lnTo>
                    <a:lnTo>
                      <a:pt x="1393" y="1002"/>
                    </a:lnTo>
                    <a:lnTo>
                      <a:pt x="1397" y="1000"/>
                    </a:lnTo>
                    <a:lnTo>
                      <a:pt x="1399" y="996"/>
                    </a:lnTo>
                    <a:lnTo>
                      <a:pt x="1399" y="994"/>
                    </a:lnTo>
                    <a:lnTo>
                      <a:pt x="1397" y="990"/>
                    </a:lnTo>
                    <a:lnTo>
                      <a:pt x="1393" y="990"/>
                    </a:lnTo>
                    <a:lnTo>
                      <a:pt x="1388" y="990"/>
                    </a:lnTo>
                    <a:lnTo>
                      <a:pt x="1386" y="992"/>
                    </a:lnTo>
                    <a:lnTo>
                      <a:pt x="1386" y="990"/>
                    </a:lnTo>
                    <a:lnTo>
                      <a:pt x="1386" y="990"/>
                    </a:lnTo>
                    <a:lnTo>
                      <a:pt x="1386" y="989"/>
                    </a:lnTo>
                    <a:lnTo>
                      <a:pt x="1386" y="987"/>
                    </a:lnTo>
                    <a:lnTo>
                      <a:pt x="1384" y="989"/>
                    </a:lnTo>
                    <a:lnTo>
                      <a:pt x="1376" y="994"/>
                    </a:lnTo>
                    <a:lnTo>
                      <a:pt x="1376" y="992"/>
                    </a:lnTo>
                    <a:lnTo>
                      <a:pt x="1374" y="994"/>
                    </a:lnTo>
                    <a:lnTo>
                      <a:pt x="1372" y="996"/>
                    </a:lnTo>
                    <a:lnTo>
                      <a:pt x="1371" y="998"/>
                    </a:lnTo>
                    <a:lnTo>
                      <a:pt x="1372" y="996"/>
                    </a:lnTo>
                    <a:lnTo>
                      <a:pt x="1372" y="992"/>
                    </a:lnTo>
                    <a:lnTo>
                      <a:pt x="1374" y="990"/>
                    </a:lnTo>
                    <a:lnTo>
                      <a:pt x="1372" y="989"/>
                    </a:lnTo>
                    <a:lnTo>
                      <a:pt x="1372" y="990"/>
                    </a:lnTo>
                    <a:lnTo>
                      <a:pt x="1371" y="990"/>
                    </a:lnTo>
                    <a:lnTo>
                      <a:pt x="1371" y="990"/>
                    </a:lnTo>
                    <a:lnTo>
                      <a:pt x="1371" y="989"/>
                    </a:lnTo>
                    <a:lnTo>
                      <a:pt x="1369" y="989"/>
                    </a:lnTo>
                    <a:lnTo>
                      <a:pt x="1367" y="989"/>
                    </a:lnTo>
                    <a:lnTo>
                      <a:pt x="1361" y="989"/>
                    </a:lnTo>
                    <a:lnTo>
                      <a:pt x="1361" y="989"/>
                    </a:lnTo>
                    <a:lnTo>
                      <a:pt x="1359" y="989"/>
                    </a:lnTo>
                    <a:lnTo>
                      <a:pt x="1361" y="987"/>
                    </a:lnTo>
                    <a:lnTo>
                      <a:pt x="1361" y="985"/>
                    </a:lnTo>
                    <a:lnTo>
                      <a:pt x="1361" y="985"/>
                    </a:lnTo>
                    <a:lnTo>
                      <a:pt x="1359" y="985"/>
                    </a:lnTo>
                    <a:lnTo>
                      <a:pt x="1361" y="983"/>
                    </a:lnTo>
                    <a:lnTo>
                      <a:pt x="1367" y="979"/>
                    </a:lnTo>
                    <a:lnTo>
                      <a:pt x="1369" y="977"/>
                    </a:lnTo>
                    <a:lnTo>
                      <a:pt x="1369" y="977"/>
                    </a:lnTo>
                    <a:lnTo>
                      <a:pt x="1361" y="977"/>
                    </a:lnTo>
                    <a:lnTo>
                      <a:pt x="1359" y="977"/>
                    </a:lnTo>
                    <a:lnTo>
                      <a:pt x="1357" y="977"/>
                    </a:lnTo>
                    <a:lnTo>
                      <a:pt x="1359" y="975"/>
                    </a:lnTo>
                    <a:lnTo>
                      <a:pt x="1359" y="975"/>
                    </a:lnTo>
                    <a:lnTo>
                      <a:pt x="1357" y="975"/>
                    </a:lnTo>
                    <a:lnTo>
                      <a:pt x="1355" y="977"/>
                    </a:lnTo>
                    <a:lnTo>
                      <a:pt x="1350" y="983"/>
                    </a:lnTo>
                    <a:lnTo>
                      <a:pt x="1348" y="985"/>
                    </a:lnTo>
                    <a:lnTo>
                      <a:pt x="1348" y="985"/>
                    </a:lnTo>
                    <a:lnTo>
                      <a:pt x="1348" y="983"/>
                    </a:lnTo>
                    <a:lnTo>
                      <a:pt x="1348" y="983"/>
                    </a:lnTo>
                    <a:lnTo>
                      <a:pt x="1348" y="981"/>
                    </a:lnTo>
                    <a:lnTo>
                      <a:pt x="1348" y="981"/>
                    </a:lnTo>
                    <a:lnTo>
                      <a:pt x="1350" y="975"/>
                    </a:lnTo>
                    <a:lnTo>
                      <a:pt x="1359" y="958"/>
                    </a:lnTo>
                    <a:lnTo>
                      <a:pt x="1363" y="953"/>
                    </a:lnTo>
                    <a:lnTo>
                      <a:pt x="1365" y="951"/>
                    </a:lnTo>
                    <a:lnTo>
                      <a:pt x="1363" y="949"/>
                    </a:lnTo>
                    <a:lnTo>
                      <a:pt x="1363" y="947"/>
                    </a:lnTo>
                    <a:lnTo>
                      <a:pt x="1361" y="947"/>
                    </a:lnTo>
                    <a:lnTo>
                      <a:pt x="1359" y="945"/>
                    </a:lnTo>
                    <a:lnTo>
                      <a:pt x="1361" y="945"/>
                    </a:lnTo>
                    <a:lnTo>
                      <a:pt x="1367" y="943"/>
                    </a:lnTo>
                    <a:lnTo>
                      <a:pt x="1369" y="941"/>
                    </a:lnTo>
                    <a:lnTo>
                      <a:pt x="1369" y="939"/>
                    </a:lnTo>
                    <a:lnTo>
                      <a:pt x="1369" y="937"/>
                    </a:lnTo>
                    <a:lnTo>
                      <a:pt x="1367" y="939"/>
                    </a:lnTo>
                    <a:lnTo>
                      <a:pt x="1367" y="939"/>
                    </a:lnTo>
                    <a:lnTo>
                      <a:pt x="1365" y="939"/>
                    </a:lnTo>
                    <a:lnTo>
                      <a:pt x="1365" y="939"/>
                    </a:lnTo>
                    <a:lnTo>
                      <a:pt x="1365" y="941"/>
                    </a:lnTo>
                    <a:lnTo>
                      <a:pt x="1365" y="941"/>
                    </a:lnTo>
                    <a:lnTo>
                      <a:pt x="1365" y="941"/>
                    </a:lnTo>
                    <a:lnTo>
                      <a:pt x="1363" y="941"/>
                    </a:lnTo>
                    <a:lnTo>
                      <a:pt x="1363" y="939"/>
                    </a:lnTo>
                    <a:lnTo>
                      <a:pt x="1363" y="939"/>
                    </a:lnTo>
                    <a:lnTo>
                      <a:pt x="1361" y="939"/>
                    </a:lnTo>
                    <a:lnTo>
                      <a:pt x="1359" y="939"/>
                    </a:lnTo>
                    <a:lnTo>
                      <a:pt x="1355" y="941"/>
                    </a:lnTo>
                    <a:lnTo>
                      <a:pt x="1352" y="943"/>
                    </a:lnTo>
                    <a:lnTo>
                      <a:pt x="1350" y="945"/>
                    </a:lnTo>
                    <a:lnTo>
                      <a:pt x="1348" y="947"/>
                    </a:lnTo>
                    <a:lnTo>
                      <a:pt x="1348" y="949"/>
                    </a:lnTo>
                    <a:lnTo>
                      <a:pt x="1346" y="951"/>
                    </a:lnTo>
                    <a:lnTo>
                      <a:pt x="1346" y="951"/>
                    </a:lnTo>
                    <a:lnTo>
                      <a:pt x="1344" y="953"/>
                    </a:lnTo>
                    <a:lnTo>
                      <a:pt x="1344" y="953"/>
                    </a:lnTo>
                    <a:lnTo>
                      <a:pt x="1344" y="953"/>
                    </a:lnTo>
                    <a:lnTo>
                      <a:pt x="1344" y="953"/>
                    </a:lnTo>
                    <a:lnTo>
                      <a:pt x="1344" y="954"/>
                    </a:lnTo>
                    <a:lnTo>
                      <a:pt x="1340" y="958"/>
                    </a:lnTo>
                    <a:lnTo>
                      <a:pt x="1340" y="960"/>
                    </a:lnTo>
                    <a:lnTo>
                      <a:pt x="1342" y="962"/>
                    </a:lnTo>
                    <a:lnTo>
                      <a:pt x="1338" y="962"/>
                    </a:lnTo>
                    <a:lnTo>
                      <a:pt x="1336" y="966"/>
                    </a:lnTo>
                    <a:lnTo>
                      <a:pt x="1335" y="973"/>
                    </a:lnTo>
                    <a:lnTo>
                      <a:pt x="1331" y="981"/>
                    </a:lnTo>
                    <a:lnTo>
                      <a:pt x="1331" y="985"/>
                    </a:lnTo>
                    <a:lnTo>
                      <a:pt x="1333" y="989"/>
                    </a:lnTo>
                    <a:lnTo>
                      <a:pt x="1331" y="989"/>
                    </a:lnTo>
                    <a:lnTo>
                      <a:pt x="1329" y="989"/>
                    </a:lnTo>
                    <a:lnTo>
                      <a:pt x="1327" y="989"/>
                    </a:lnTo>
                    <a:lnTo>
                      <a:pt x="1325" y="989"/>
                    </a:lnTo>
                    <a:lnTo>
                      <a:pt x="1325" y="990"/>
                    </a:lnTo>
                    <a:lnTo>
                      <a:pt x="1325" y="992"/>
                    </a:lnTo>
                    <a:lnTo>
                      <a:pt x="1327" y="994"/>
                    </a:lnTo>
                    <a:lnTo>
                      <a:pt x="1329" y="994"/>
                    </a:lnTo>
                    <a:lnTo>
                      <a:pt x="1327" y="996"/>
                    </a:lnTo>
                    <a:lnTo>
                      <a:pt x="1327" y="998"/>
                    </a:lnTo>
                    <a:lnTo>
                      <a:pt x="1327" y="998"/>
                    </a:lnTo>
                    <a:lnTo>
                      <a:pt x="1329" y="1000"/>
                    </a:lnTo>
                    <a:lnTo>
                      <a:pt x="1327" y="1000"/>
                    </a:lnTo>
                    <a:lnTo>
                      <a:pt x="1325" y="998"/>
                    </a:lnTo>
                    <a:lnTo>
                      <a:pt x="1323" y="998"/>
                    </a:lnTo>
                    <a:lnTo>
                      <a:pt x="1321" y="998"/>
                    </a:lnTo>
                    <a:lnTo>
                      <a:pt x="1321" y="1000"/>
                    </a:lnTo>
                    <a:lnTo>
                      <a:pt x="1319" y="1006"/>
                    </a:lnTo>
                    <a:lnTo>
                      <a:pt x="1318" y="1008"/>
                    </a:lnTo>
                    <a:lnTo>
                      <a:pt x="1318" y="1009"/>
                    </a:lnTo>
                    <a:lnTo>
                      <a:pt x="1316" y="1009"/>
                    </a:lnTo>
                    <a:lnTo>
                      <a:pt x="1314" y="1008"/>
                    </a:lnTo>
                    <a:lnTo>
                      <a:pt x="1314" y="1008"/>
                    </a:lnTo>
                    <a:lnTo>
                      <a:pt x="1316" y="1006"/>
                    </a:lnTo>
                    <a:lnTo>
                      <a:pt x="1314" y="1006"/>
                    </a:lnTo>
                    <a:lnTo>
                      <a:pt x="1312" y="1008"/>
                    </a:lnTo>
                    <a:lnTo>
                      <a:pt x="1310" y="1009"/>
                    </a:lnTo>
                    <a:lnTo>
                      <a:pt x="1310" y="1011"/>
                    </a:lnTo>
                    <a:lnTo>
                      <a:pt x="1319" y="1011"/>
                    </a:lnTo>
                    <a:lnTo>
                      <a:pt x="1323" y="1011"/>
                    </a:lnTo>
                    <a:lnTo>
                      <a:pt x="1310" y="1021"/>
                    </a:lnTo>
                    <a:lnTo>
                      <a:pt x="1308" y="1023"/>
                    </a:lnTo>
                    <a:lnTo>
                      <a:pt x="1306" y="1025"/>
                    </a:lnTo>
                    <a:lnTo>
                      <a:pt x="1308" y="1030"/>
                    </a:lnTo>
                    <a:lnTo>
                      <a:pt x="1312" y="1032"/>
                    </a:lnTo>
                    <a:lnTo>
                      <a:pt x="1319" y="1030"/>
                    </a:lnTo>
                    <a:lnTo>
                      <a:pt x="1323" y="1028"/>
                    </a:lnTo>
                    <a:lnTo>
                      <a:pt x="1327" y="1030"/>
                    </a:lnTo>
                    <a:lnTo>
                      <a:pt x="1346" y="1032"/>
                    </a:lnTo>
                    <a:lnTo>
                      <a:pt x="1352" y="1030"/>
                    </a:lnTo>
                    <a:lnTo>
                      <a:pt x="1354" y="1030"/>
                    </a:lnTo>
                    <a:lnTo>
                      <a:pt x="1357" y="1030"/>
                    </a:lnTo>
                    <a:lnTo>
                      <a:pt x="1357" y="1028"/>
                    </a:lnTo>
                    <a:lnTo>
                      <a:pt x="1357" y="1027"/>
                    </a:lnTo>
                    <a:lnTo>
                      <a:pt x="1359" y="1027"/>
                    </a:lnTo>
                    <a:lnTo>
                      <a:pt x="1359" y="1027"/>
                    </a:lnTo>
                    <a:lnTo>
                      <a:pt x="1361" y="1027"/>
                    </a:lnTo>
                    <a:lnTo>
                      <a:pt x="1361" y="1027"/>
                    </a:lnTo>
                    <a:lnTo>
                      <a:pt x="1363" y="1027"/>
                    </a:lnTo>
                    <a:lnTo>
                      <a:pt x="1363" y="1028"/>
                    </a:lnTo>
                    <a:lnTo>
                      <a:pt x="1363" y="1030"/>
                    </a:lnTo>
                    <a:lnTo>
                      <a:pt x="1361" y="1032"/>
                    </a:lnTo>
                    <a:lnTo>
                      <a:pt x="1359" y="1032"/>
                    </a:lnTo>
                    <a:lnTo>
                      <a:pt x="1365" y="1032"/>
                    </a:lnTo>
                    <a:lnTo>
                      <a:pt x="1367" y="1034"/>
                    </a:lnTo>
                    <a:lnTo>
                      <a:pt x="1369" y="1034"/>
                    </a:lnTo>
                    <a:lnTo>
                      <a:pt x="1371" y="1032"/>
                    </a:lnTo>
                    <a:lnTo>
                      <a:pt x="1371" y="1032"/>
                    </a:lnTo>
                    <a:lnTo>
                      <a:pt x="1371" y="1030"/>
                    </a:lnTo>
                    <a:lnTo>
                      <a:pt x="1371" y="1030"/>
                    </a:lnTo>
                    <a:lnTo>
                      <a:pt x="1372" y="1030"/>
                    </a:lnTo>
                    <a:lnTo>
                      <a:pt x="1374" y="1030"/>
                    </a:lnTo>
                    <a:lnTo>
                      <a:pt x="1376" y="1030"/>
                    </a:lnTo>
                    <a:lnTo>
                      <a:pt x="1378" y="1030"/>
                    </a:lnTo>
                    <a:lnTo>
                      <a:pt x="1380" y="1030"/>
                    </a:lnTo>
                    <a:lnTo>
                      <a:pt x="1378" y="1030"/>
                    </a:lnTo>
                    <a:lnTo>
                      <a:pt x="1378" y="1032"/>
                    </a:lnTo>
                    <a:lnTo>
                      <a:pt x="1376" y="1032"/>
                    </a:lnTo>
                    <a:lnTo>
                      <a:pt x="1374" y="1034"/>
                    </a:lnTo>
                    <a:lnTo>
                      <a:pt x="1372" y="1036"/>
                    </a:lnTo>
                    <a:lnTo>
                      <a:pt x="1371" y="1040"/>
                    </a:lnTo>
                    <a:lnTo>
                      <a:pt x="1369" y="1040"/>
                    </a:lnTo>
                    <a:lnTo>
                      <a:pt x="1363" y="1044"/>
                    </a:lnTo>
                    <a:lnTo>
                      <a:pt x="1361" y="1046"/>
                    </a:lnTo>
                    <a:lnTo>
                      <a:pt x="1363" y="1047"/>
                    </a:lnTo>
                    <a:lnTo>
                      <a:pt x="1367" y="1047"/>
                    </a:lnTo>
                    <a:lnTo>
                      <a:pt x="1371" y="1046"/>
                    </a:lnTo>
                    <a:lnTo>
                      <a:pt x="1372" y="1044"/>
                    </a:lnTo>
                    <a:lnTo>
                      <a:pt x="1374" y="1042"/>
                    </a:lnTo>
                    <a:lnTo>
                      <a:pt x="1376" y="1038"/>
                    </a:lnTo>
                    <a:lnTo>
                      <a:pt x="1378" y="1036"/>
                    </a:lnTo>
                    <a:lnTo>
                      <a:pt x="1380" y="1036"/>
                    </a:lnTo>
                    <a:lnTo>
                      <a:pt x="1380" y="1034"/>
                    </a:lnTo>
                    <a:lnTo>
                      <a:pt x="1382" y="1034"/>
                    </a:lnTo>
                    <a:lnTo>
                      <a:pt x="1384" y="1034"/>
                    </a:lnTo>
                    <a:lnTo>
                      <a:pt x="1386" y="1032"/>
                    </a:lnTo>
                    <a:lnTo>
                      <a:pt x="1384" y="1036"/>
                    </a:lnTo>
                    <a:lnTo>
                      <a:pt x="1386" y="1032"/>
                    </a:lnTo>
                    <a:lnTo>
                      <a:pt x="1388" y="1028"/>
                    </a:lnTo>
                    <a:lnTo>
                      <a:pt x="1391" y="1027"/>
                    </a:lnTo>
                    <a:lnTo>
                      <a:pt x="1393" y="1030"/>
                    </a:lnTo>
                    <a:lnTo>
                      <a:pt x="1395" y="1032"/>
                    </a:lnTo>
                    <a:lnTo>
                      <a:pt x="1395" y="1034"/>
                    </a:lnTo>
                    <a:lnTo>
                      <a:pt x="1393" y="1036"/>
                    </a:lnTo>
                    <a:lnTo>
                      <a:pt x="1393" y="1038"/>
                    </a:lnTo>
                    <a:lnTo>
                      <a:pt x="1391" y="1042"/>
                    </a:lnTo>
                    <a:lnTo>
                      <a:pt x="1390" y="1046"/>
                    </a:lnTo>
                    <a:lnTo>
                      <a:pt x="1390" y="1047"/>
                    </a:lnTo>
                    <a:lnTo>
                      <a:pt x="1393" y="1047"/>
                    </a:lnTo>
                    <a:lnTo>
                      <a:pt x="1399" y="1042"/>
                    </a:lnTo>
                    <a:lnTo>
                      <a:pt x="1399" y="1044"/>
                    </a:lnTo>
                    <a:lnTo>
                      <a:pt x="1399" y="1049"/>
                    </a:lnTo>
                    <a:lnTo>
                      <a:pt x="1399" y="1051"/>
                    </a:lnTo>
                    <a:lnTo>
                      <a:pt x="1401" y="1051"/>
                    </a:lnTo>
                    <a:lnTo>
                      <a:pt x="1401" y="1051"/>
                    </a:lnTo>
                    <a:lnTo>
                      <a:pt x="1403" y="1049"/>
                    </a:lnTo>
                    <a:lnTo>
                      <a:pt x="1405" y="1049"/>
                    </a:lnTo>
                    <a:lnTo>
                      <a:pt x="1405" y="1049"/>
                    </a:lnTo>
                    <a:lnTo>
                      <a:pt x="1405" y="1051"/>
                    </a:lnTo>
                    <a:lnTo>
                      <a:pt x="1405" y="1051"/>
                    </a:lnTo>
                    <a:lnTo>
                      <a:pt x="1407" y="1051"/>
                    </a:lnTo>
                    <a:lnTo>
                      <a:pt x="1409" y="1049"/>
                    </a:lnTo>
                    <a:lnTo>
                      <a:pt x="1409" y="1047"/>
                    </a:lnTo>
                    <a:lnTo>
                      <a:pt x="1410" y="1046"/>
                    </a:lnTo>
                    <a:lnTo>
                      <a:pt x="1410" y="1042"/>
                    </a:lnTo>
                    <a:lnTo>
                      <a:pt x="1410" y="1040"/>
                    </a:lnTo>
                    <a:lnTo>
                      <a:pt x="1414" y="1036"/>
                    </a:lnTo>
                    <a:lnTo>
                      <a:pt x="1414" y="1034"/>
                    </a:lnTo>
                    <a:lnTo>
                      <a:pt x="1414" y="1032"/>
                    </a:lnTo>
                    <a:lnTo>
                      <a:pt x="1412" y="1028"/>
                    </a:lnTo>
                    <a:close/>
                    <a:moveTo>
                      <a:pt x="190" y="903"/>
                    </a:moveTo>
                    <a:lnTo>
                      <a:pt x="190" y="901"/>
                    </a:lnTo>
                    <a:lnTo>
                      <a:pt x="188" y="899"/>
                    </a:lnTo>
                    <a:lnTo>
                      <a:pt x="188" y="901"/>
                    </a:lnTo>
                    <a:lnTo>
                      <a:pt x="188" y="901"/>
                    </a:lnTo>
                    <a:lnTo>
                      <a:pt x="188" y="903"/>
                    </a:lnTo>
                    <a:lnTo>
                      <a:pt x="190" y="903"/>
                    </a:lnTo>
                    <a:lnTo>
                      <a:pt x="190" y="903"/>
                    </a:lnTo>
                    <a:close/>
                    <a:moveTo>
                      <a:pt x="1073" y="1078"/>
                    </a:moveTo>
                    <a:lnTo>
                      <a:pt x="1075" y="1076"/>
                    </a:lnTo>
                    <a:lnTo>
                      <a:pt x="1077" y="1076"/>
                    </a:lnTo>
                    <a:lnTo>
                      <a:pt x="1079" y="1076"/>
                    </a:lnTo>
                    <a:lnTo>
                      <a:pt x="1079" y="1076"/>
                    </a:lnTo>
                    <a:lnTo>
                      <a:pt x="1081" y="1074"/>
                    </a:lnTo>
                    <a:lnTo>
                      <a:pt x="1081" y="1072"/>
                    </a:lnTo>
                    <a:lnTo>
                      <a:pt x="1081" y="1072"/>
                    </a:lnTo>
                    <a:lnTo>
                      <a:pt x="1079" y="1072"/>
                    </a:lnTo>
                    <a:lnTo>
                      <a:pt x="1079" y="1074"/>
                    </a:lnTo>
                    <a:lnTo>
                      <a:pt x="1077" y="1074"/>
                    </a:lnTo>
                    <a:lnTo>
                      <a:pt x="1077" y="1076"/>
                    </a:lnTo>
                    <a:lnTo>
                      <a:pt x="1075" y="1076"/>
                    </a:lnTo>
                    <a:lnTo>
                      <a:pt x="1073" y="1078"/>
                    </a:lnTo>
                    <a:close/>
                    <a:moveTo>
                      <a:pt x="986" y="930"/>
                    </a:moveTo>
                    <a:lnTo>
                      <a:pt x="988" y="928"/>
                    </a:lnTo>
                    <a:lnTo>
                      <a:pt x="988" y="928"/>
                    </a:lnTo>
                    <a:lnTo>
                      <a:pt x="986" y="928"/>
                    </a:lnTo>
                    <a:lnTo>
                      <a:pt x="982" y="928"/>
                    </a:lnTo>
                    <a:lnTo>
                      <a:pt x="984" y="930"/>
                    </a:lnTo>
                    <a:lnTo>
                      <a:pt x="984" y="930"/>
                    </a:lnTo>
                    <a:lnTo>
                      <a:pt x="986" y="930"/>
                    </a:lnTo>
                    <a:close/>
                    <a:moveTo>
                      <a:pt x="1274" y="1030"/>
                    </a:moveTo>
                    <a:lnTo>
                      <a:pt x="1272" y="1030"/>
                    </a:lnTo>
                    <a:lnTo>
                      <a:pt x="1270" y="1030"/>
                    </a:lnTo>
                    <a:lnTo>
                      <a:pt x="1268" y="1032"/>
                    </a:lnTo>
                    <a:lnTo>
                      <a:pt x="1266" y="1034"/>
                    </a:lnTo>
                    <a:lnTo>
                      <a:pt x="1266" y="1036"/>
                    </a:lnTo>
                    <a:lnTo>
                      <a:pt x="1264" y="1038"/>
                    </a:lnTo>
                    <a:lnTo>
                      <a:pt x="1266" y="1040"/>
                    </a:lnTo>
                    <a:lnTo>
                      <a:pt x="1268" y="1038"/>
                    </a:lnTo>
                    <a:lnTo>
                      <a:pt x="1266" y="1038"/>
                    </a:lnTo>
                    <a:lnTo>
                      <a:pt x="1268" y="1034"/>
                    </a:lnTo>
                    <a:lnTo>
                      <a:pt x="1274" y="1030"/>
                    </a:lnTo>
                    <a:close/>
                    <a:moveTo>
                      <a:pt x="768" y="700"/>
                    </a:moveTo>
                    <a:lnTo>
                      <a:pt x="766" y="700"/>
                    </a:lnTo>
                    <a:lnTo>
                      <a:pt x="766" y="700"/>
                    </a:lnTo>
                    <a:lnTo>
                      <a:pt x="766" y="702"/>
                    </a:lnTo>
                    <a:lnTo>
                      <a:pt x="766" y="702"/>
                    </a:lnTo>
                    <a:lnTo>
                      <a:pt x="768" y="702"/>
                    </a:lnTo>
                    <a:lnTo>
                      <a:pt x="768" y="702"/>
                    </a:lnTo>
                    <a:lnTo>
                      <a:pt x="768" y="700"/>
                    </a:lnTo>
                    <a:lnTo>
                      <a:pt x="768" y="700"/>
                    </a:lnTo>
                    <a:close/>
                    <a:moveTo>
                      <a:pt x="1261" y="1057"/>
                    </a:moveTo>
                    <a:lnTo>
                      <a:pt x="1264" y="1057"/>
                    </a:lnTo>
                    <a:lnTo>
                      <a:pt x="1261" y="1055"/>
                    </a:lnTo>
                    <a:lnTo>
                      <a:pt x="1257" y="1055"/>
                    </a:lnTo>
                    <a:lnTo>
                      <a:pt x="1251" y="1055"/>
                    </a:lnTo>
                    <a:lnTo>
                      <a:pt x="1247" y="1057"/>
                    </a:lnTo>
                    <a:lnTo>
                      <a:pt x="1246" y="1055"/>
                    </a:lnTo>
                    <a:lnTo>
                      <a:pt x="1242" y="1053"/>
                    </a:lnTo>
                    <a:lnTo>
                      <a:pt x="1238" y="1053"/>
                    </a:lnTo>
                    <a:lnTo>
                      <a:pt x="1238" y="1053"/>
                    </a:lnTo>
                    <a:lnTo>
                      <a:pt x="1238" y="1053"/>
                    </a:lnTo>
                    <a:lnTo>
                      <a:pt x="1236" y="1055"/>
                    </a:lnTo>
                    <a:lnTo>
                      <a:pt x="1236" y="1055"/>
                    </a:lnTo>
                    <a:lnTo>
                      <a:pt x="1236" y="1055"/>
                    </a:lnTo>
                    <a:lnTo>
                      <a:pt x="1236" y="1055"/>
                    </a:lnTo>
                    <a:lnTo>
                      <a:pt x="1234" y="1055"/>
                    </a:lnTo>
                    <a:lnTo>
                      <a:pt x="1234" y="1055"/>
                    </a:lnTo>
                    <a:lnTo>
                      <a:pt x="1234" y="1053"/>
                    </a:lnTo>
                    <a:lnTo>
                      <a:pt x="1234" y="1051"/>
                    </a:lnTo>
                    <a:lnTo>
                      <a:pt x="1234" y="1051"/>
                    </a:lnTo>
                    <a:lnTo>
                      <a:pt x="1232" y="1049"/>
                    </a:lnTo>
                    <a:lnTo>
                      <a:pt x="1232" y="1049"/>
                    </a:lnTo>
                    <a:lnTo>
                      <a:pt x="1232" y="1049"/>
                    </a:lnTo>
                    <a:lnTo>
                      <a:pt x="1232" y="1047"/>
                    </a:lnTo>
                    <a:lnTo>
                      <a:pt x="1232" y="1044"/>
                    </a:lnTo>
                    <a:lnTo>
                      <a:pt x="1232" y="1042"/>
                    </a:lnTo>
                    <a:lnTo>
                      <a:pt x="1230" y="1046"/>
                    </a:lnTo>
                    <a:lnTo>
                      <a:pt x="1227" y="1049"/>
                    </a:lnTo>
                    <a:lnTo>
                      <a:pt x="1227" y="1049"/>
                    </a:lnTo>
                    <a:lnTo>
                      <a:pt x="1227" y="1051"/>
                    </a:lnTo>
                    <a:lnTo>
                      <a:pt x="1227" y="1051"/>
                    </a:lnTo>
                    <a:lnTo>
                      <a:pt x="1227" y="1051"/>
                    </a:lnTo>
                    <a:lnTo>
                      <a:pt x="1227" y="1051"/>
                    </a:lnTo>
                    <a:lnTo>
                      <a:pt x="1228" y="1051"/>
                    </a:lnTo>
                    <a:lnTo>
                      <a:pt x="1228" y="1051"/>
                    </a:lnTo>
                    <a:lnTo>
                      <a:pt x="1230" y="1053"/>
                    </a:lnTo>
                    <a:lnTo>
                      <a:pt x="1230" y="1053"/>
                    </a:lnTo>
                    <a:lnTo>
                      <a:pt x="1230" y="1053"/>
                    </a:lnTo>
                    <a:lnTo>
                      <a:pt x="1230" y="1055"/>
                    </a:lnTo>
                    <a:lnTo>
                      <a:pt x="1230" y="1057"/>
                    </a:lnTo>
                    <a:lnTo>
                      <a:pt x="1232" y="1057"/>
                    </a:lnTo>
                    <a:lnTo>
                      <a:pt x="1236" y="1057"/>
                    </a:lnTo>
                    <a:lnTo>
                      <a:pt x="1236" y="1057"/>
                    </a:lnTo>
                    <a:lnTo>
                      <a:pt x="1236" y="1057"/>
                    </a:lnTo>
                    <a:lnTo>
                      <a:pt x="1238" y="1059"/>
                    </a:lnTo>
                    <a:lnTo>
                      <a:pt x="1240" y="1061"/>
                    </a:lnTo>
                    <a:lnTo>
                      <a:pt x="1244" y="1063"/>
                    </a:lnTo>
                    <a:lnTo>
                      <a:pt x="1246" y="1061"/>
                    </a:lnTo>
                    <a:lnTo>
                      <a:pt x="1244" y="1061"/>
                    </a:lnTo>
                    <a:lnTo>
                      <a:pt x="1249" y="1059"/>
                    </a:lnTo>
                    <a:lnTo>
                      <a:pt x="1247" y="1059"/>
                    </a:lnTo>
                    <a:lnTo>
                      <a:pt x="1247" y="1061"/>
                    </a:lnTo>
                    <a:lnTo>
                      <a:pt x="1249" y="1061"/>
                    </a:lnTo>
                    <a:lnTo>
                      <a:pt x="1251" y="1063"/>
                    </a:lnTo>
                    <a:lnTo>
                      <a:pt x="1249" y="1063"/>
                    </a:lnTo>
                    <a:lnTo>
                      <a:pt x="1247" y="1063"/>
                    </a:lnTo>
                    <a:lnTo>
                      <a:pt x="1251" y="1064"/>
                    </a:lnTo>
                    <a:lnTo>
                      <a:pt x="1251" y="1064"/>
                    </a:lnTo>
                    <a:lnTo>
                      <a:pt x="1255" y="1066"/>
                    </a:lnTo>
                    <a:lnTo>
                      <a:pt x="1257" y="1064"/>
                    </a:lnTo>
                    <a:lnTo>
                      <a:pt x="1255" y="1063"/>
                    </a:lnTo>
                    <a:lnTo>
                      <a:pt x="1257" y="1061"/>
                    </a:lnTo>
                    <a:lnTo>
                      <a:pt x="1261" y="1057"/>
                    </a:lnTo>
                    <a:close/>
                    <a:moveTo>
                      <a:pt x="806" y="493"/>
                    </a:moveTo>
                    <a:lnTo>
                      <a:pt x="804" y="493"/>
                    </a:lnTo>
                    <a:lnTo>
                      <a:pt x="804" y="493"/>
                    </a:lnTo>
                    <a:lnTo>
                      <a:pt x="806" y="495"/>
                    </a:lnTo>
                    <a:lnTo>
                      <a:pt x="808" y="495"/>
                    </a:lnTo>
                    <a:lnTo>
                      <a:pt x="808" y="495"/>
                    </a:lnTo>
                    <a:lnTo>
                      <a:pt x="808" y="493"/>
                    </a:lnTo>
                    <a:lnTo>
                      <a:pt x="808" y="493"/>
                    </a:lnTo>
                    <a:lnTo>
                      <a:pt x="806" y="493"/>
                    </a:lnTo>
                    <a:close/>
                    <a:moveTo>
                      <a:pt x="1079" y="1072"/>
                    </a:moveTo>
                    <a:lnTo>
                      <a:pt x="1079" y="1072"/>
                    </a:lnTo>
                    <a:lnTo>
                      <a:pt x="1079" y="1072"/>
                    </a:lnTo>
                    <a:lnTo>
                      <a:pt x="1077" y="1072"/>
                    </a:lnTo>
                    <a:lnTo>
                      <a:pt x="1075" y="1072"/>
                    </a:lnTo>
                    <a:lnTo>
                      <a:pt x="1075" y="1074"/>
                    </a:lnTo>
                    <a:lnTo>
                      <a:pt x="1077" y="1074"/>
                    </a:lnTo>
                    <a:lnTo>
                      <a:pt x="1077" y="1074"/>
                    </a:lnTo>
                    <a:lnTo>
                      <a:pt x="1079" y="1072"/>
                    </a:lnTo>
                    <a:close/>
                    <a:moveTo>
                      <a:pt x="1270" y="996"/>
                    </a:moveTo>
                    <a:lnTo>
                      <a:pt x="1266" y="992"/>
                    </a:lnTo>
                    <a:lnTo>
                      <a:pt x="1261" y="989"/>
                    </a:lnTo>
                    <a:lnTo>
                      <a:pt x="1249" y="983"/>
                    </a:lnTo>
                    <a:lnTo>
                      <a:pt x="1246" y="981"/>
                    </a:lnTo>
                    <a:lnTo>
                      <a:pt x="1230" y="977"/>
                    </a:lnTo>
                    <a:lnTo>
                      <a:pt x="1228" y="977"/>
                    </a:lnTo>
                    <a:lnTo>
                      <a:pt x="1225" y="979"/>
                    </a:lnTo>
                    <a:lnTo>
                      <a:pt x="1227" y="981"/>
                    </a:lnTo>
                    <a:lnTo>
                      <a:pt x="1230" y="983"/>
                    </a:lnTo>
                    <a:lnTo>
                      <a:pt x="1234" y="985"/>
                    </a:lnTo>
                    <a:lnTo>
                      <a:pt x="1236" y="987"/>
                    </a:lnTo>
                    <a:lnTo>
                      <a:pt x="1238" y="987"/>
                    </a:lnTo>
                    <a:lnTo>
                      <a:pt x="1238" y="989"/>
                    </a:lnTo>
                    <a:lnTo>
                      <a:pt x="1240" y="990"/>
                    </a:lnTo>
                    <a:lnTo>
                      <a:pt x="1242" y="992"/>
                    </a:lnTo>
                    <a:lnTo>
                      <a:pt x="1251" y="996"/>
                    </a:lnTo>
                    <a:lnTo>
                      <a:pt x="1259" y="998"/>
                    </a:lnTo>
                    <a:lnTo>
                      <a:pt x="1264" y="998"/>
                    </a:lnTo>
                    <a:lnTo>
                      <a:pt x="1270" y="996"/>
                    </a:lnTo>
                    <a:close/>
                    <a:moveTo>
                      <a:pt x="1120" y="1046"/>
                    </a:moveTo>
                    <a:lnTo>
                      <a:pt x="1119" y="1047"/>
                    </a:lnTo>
                    <a:lnTo>
                      <a:pt x="1120" y="1047"/>
                    </a:lnTo>
                    <a:lnTo>
                      <a:pt x="1120" y="1046"/>
                    </a:lnTo>
                    <a:lnTo>
                      <a:pt x="1122" y="1046"/>
                    </a:lnTo>
                    <a:lnTo>
                      <a:pt x="1124" y="1044"/>
                    </a:lnTo>
                    <a:lnTo>
                      <a:pt x="1122" y="1044"/>
                    </a:lnTo>
                    <a:lnTo>
                      <a:pt x="1120" y="1046"/>
                    </a:lnTo>
                    <a:lnTo>
                      <a:pt x="1120" y="1046"/>
                    </a:lnTo>
                    <a:close/>
                    <a:moveTo>
                      <a:pt x="281" y="1008"/>
                    </a:moveTo>
                    <a:lnTo>
                      <a:pt x="281" y="1009"/>
                    </a:lnTo>
                    <a:lnTo>
                      <a:pt x="281" y="1009"/>
                    </a:lnTo>
                    <a:lnTo>
                      <a:pt x="277" y="1000"/>
                    </a:lnTo>
                    <a:lnTo>
                      <a:pt x="275" y="996"/>
                    </a:lnTo>
                    <a:lnTo>
                      <a:pt x="271" y="994"/>
                    </a:lnTo>
                    <a:lnTo>
                      <a:pt x="269" y="992"/>
                    </a:lnTo>
                    <a:lnTo>
                      <a:pt x="262" y="990"/>
                    </a:lnTo>
                    <a:lnTo>
                      <a:pt x="260" y="989"/>
                    </a:lnTo>
                    <a:lnTo>
                      <a:pt x="258" y="987"/>
                    </a:lnTo>
                    <a:lnTo>
                      <a:pt x="256" y="983"/>
                    </a:lnTo>
                    <a:lnTo>
                      <a:pt x="254" y="975"/>
                    </a:lnTo>
                    <a:lnTo>
                      <a:pt x="249" y="970"/>
                    </a:lnTo>
                    <a:lnTo>
                      <a:pt x="247" y="968"/>
                    </a:lnTo>
                    <a:lnTo>
                      <a:pt x="245" y="968"/>
                    </a:lnTo>
                    <a:lnTo>
                      <a:pt x="226" y="964"/>
                    </a:lnTo>
                    <a:lnTo>
                      <a:pt x="224" y="962"/>
                    </a:lnTo>
                    <a:lnTo>
                      <a:pt x="214" y="956"/>
                    </a:lnTo>
                    <a:lnTo>
                      <a:pt x="211" y="956"/>
                    </a:lnTo>
                    <a:lnTo>
                      <a:pt x="207" y="956"/>
                    </a:lnTo>
                    <a:lnTo>
                      <a:pt x="205" y="956"/>
                    </a:lnTo>
                    <a:lnTo>
                      <a:pt x="203" y="958"/>
                    </a:lnTo>
                    <a:lnTo>
                      <a:pt x="205" y="962"/>
                    </a:lnTo>
                    <a:lnTo>
                      <a:pt x="207" y="964"/>
                    </a:lnTo>
                    <a:lnTo>
                      <a:pt x="209" y="964"/>
                    </a:lnTo>
                    <a:lnTo>
                      <a:pt x="213" y="964"/>
                    </a:lnTo>
                    <a:lnTo>
                      <a:pt x="213" y="962"/>
                    </a:lnTo>
                    <a:lnTo>
                      <a:pt x="214" y="962"/>
                    </a:lnTo>
                    <a:lnTo>
                      <a:pt x="216" y="962"/>
                    </a:lnTo>
                    <a:lnTo>
                      <a:pt x="216" y="962"/>
                    </a:lnTo>
                    <a:lnTo>
                      <a:pt x="216" y="964"/>
                    </a:lnTo>
                    <a:lnTo>
                      <a:pt x="216" y="964"/>
                    </a:lnTo>
                    <a:lnTo>
                      <a:pt x="216" y="966"/>
                    </a:lnTo>
                    <a:lnTo>
                      <a:pt x="216" y="968"/>
                    </a:lnTo>
                    <a:lnTo>
                      <a:pt x="214" y="966"/>
                    </a:lnTo>
                    <a:lnTo>
                      <a:pt x="213" y="966"/>
                    </a:lnTo>
                    <a:lnTo>
                      <a:pt x="211" y="966"/>
                    </a:lnTo>
                    <a:lnTo>
                      <a:pt x="211" y="966"/>
                    </a:lnTo>
                    <a:lnTo>
                      <a:pt x="209" y="968"/>
                    </a:lnTo>
                    <a:lnTo>
                      <a:pt x="209" y="968"/>
                    </a:lnTo>
                    <a:lnTo>
                      <a:pt x="209" y="968"/>
                    </a:lnTo>
                    <a:lnTo>
                      <a:pt x="211" y="970"/>
                    </a:lnTo>
                    <a:lnTo>
                      <a:pt x="211" y="972"/>
                    </a:lnTo>
                    <a:lnTo>
                      <a:pt x="211" y="973"/>
                    </a:lnTo>
                    <a:lnTo>
                      <a:pt x="213" y="973"/>
                    </a:lnTo>
                    <a:lnTo>
                      <a:pt x="213" y="973"/>
                    </a:lnTo>
                    <a:lnTo>
                      <a:pt x="214" y="973"/>
                    </a:lnTo>
                    <a:lnTo>
                      <a:pt x="216" y="973"/>
                    </a:lnTo>
                    <a:lnTo>
                      <a:pt x="218" y="973"/>
                    </a:lnTo>
                    <a:lnTo>
                      <a:pt x="218" y="975"/>
                    </a:lnTo>
                    <a:lnTo>
                      <a:pt x="220" y="975"/>
                    </a:lnTo>
                    <a:lnTo>
                      <a:pt x="220" y="973"/>
                    </a:lnTo>
                    <a:lnTo>
                      <a:pt x="222" y="973"/>
                    </a:lnTo>
                    <a:lnTo>
                      <a:pt x="222" y="975"/>
                    </a:lnTo>
                    <a:lnTo>
                      <a:pt x="220" y="977"/>
                    </a:lnTo>
                    <a:lnTo>
                      <a:pt x="222" y="977"/>
                    </a:lnTo>
                    <a:lnTo>
                      <a:pt x="222" y="979"/>
                    </a:lnTo>
                    <a:lnTo>
                      <a:pt x="224" y="979"/>
                    </a:lnTo>
                    <a:lnTo>
                      <a:pt x="224" y="979"/>
                    </a:lnTo>
                    <a:lnTo>
                      <a:pt x="226" y="977"/>
                    </a:lnTo>
                    <a:lnTo>
                      <a:pt x="230" y="979"/>
                    </a:lnTo>
                    <a:lnTo>
                      <a:pt x="231" y="981"/>
                    </a:lnTo>
                    <a:lnTo>
                      <a:pt x="233" y="985"/>
                    </a:lnTo>
                    <a:lnTo>
                      <a:pt x="239" y="985"/>
                    </a:lnTo>
                    <a:lnTo>
                      <a:pt x="237" y="985"/>
                    </a:lnTo>
                    <a:lnTo>
                      <a:pt x="233" y="985"/>
                    </a:lnTo>
                    <a:lnTo>
                      <a:pt x="231" y="987"/>
                    </a:lnTo>
                    <a:lnTo>
                      <a:pt x="231" y="987"/>
                    </a:lnTo>
                    <a:lnTo>
                      <a:pt x="231" y="989"/>
                    </a:lnTo>
                    <a:lnTo>
                      <a:pt x="231" y="989"/>
                    </a:lnTo>
                    <a:lnTo>
                      <a:pt x="231" y="990"/>
                    </a:lnTo>
                    <a:lnTo>
                      <a:pt x="231" y="990"/>
                    </a:lnTo>
                    <a:lnTo>
                      <a:pt x="231" y="990"/>
                    </a:lnTo>
                    <a:lnTo>
                      <a:pt x="233" y="990"/>
                    </a:lnTo>
                    <a:lnTo>
                      <a:pt x="233" y="990"/>
                    </a:lnTo>
                    <a:lnTo>
                      <a:pt x="235" y="990"/>
                    </a:lnTo>
                    <a:lnTo>
                      <a:pt x="235" y="990"/>
                    </a:lnTo>
                    <a:lnTo>
                      <a:pt x="235" y="990"/>
                    </a:lnTo>
                    <a:lnTo>
                      <a:pt x="237" y="990"/>
                    </a:lnTo>
                    <a:lnTo>
                      <a:pt x="237" y="990"/>
                    </a:lnTo>
                    <a:lnTo>
                      <a:pt x="239" y="990"/>
                    </a:lnTo>
                    <a:lnTo>
                      <a:pt x="239" y="990"/>
                    </a:lnTo>
                    <a:lnTo>
                      <a:pt x="241" y="990"/>
                    </a:lnTo>
                    <a:lnTo>
                      <a:pt x="241" y="990"/>
                    </a:lnTo>
                    <a:lnTo>
                      <a:pt x="241" y="992"/>
                    </a:lnTo>
                    <a:lnTo>
                      <a:pt x="241" y="992"/>
                    </a:lnTo>
                    <a:lnTo>
                      <a:pt x="241" y="994"/>
                    </a:lnTo>
                    <a:lnTo>
                      <a:pt x="243" y="994"/>
                    </a:lnTo>
                    <a:lnTo>
                      <a:pt x="245" y="994"/>
                    </a:lnTo>
                    <a:lnTo>
                      <a:pt x="245" y="996"/>
                    </a:lnTo>
                    <a:lnTo>
                      <a:pt x="247" y="996"/>
                    </a:lnTo>
                    <a:lnTo>
                      <a:pt x="245" y="996"/>
                    </a:lnTo>
                    <a:lnTo>
                      <a:pt x="245" y="996"/>
                    </a:lnTo>
                    <a:lnTo>
                      <a:pt x="245" y="998"/>
                    </a:lnTo>
                    <a:lnTo>
                      <a:pt x="243" y="998"/>
                    </a:lnTo>
                    <a:lnTo>
                      <a:pt x="245" y="998"/>
                    </a:lnTo>
                    <a:lnTo>
                      <a:pt x="247" y="1000"/>
                    </a:lnTo>
                    <a:lnTo>
                      <a:pt x="249" y="1002"/>
                    </a:lnTo>
                    <a:lnTo>
                      <a:pt x="249" y="1002"/>
                    </a:lnTo>
                    <a:lnTo>
                      <a:pt x="252" y="1000"/>
                    </a:lnTo>
                    <a:lnTo>
                      <a:pt x="256" y="1000"/>
                    </a:lnTo>
                    <a:lnTo>
                      <a:pt x="258" y="998"/>
                    </a:lnTo>
                    <a:lnTo>
                      <a:pt x="260" y="994"/>
                    </a:lnTo>
                    <a:lnTo>
                      <a:pt x="258" y="998"/>
                    </a:lnTo>
                    <a:lnTo>
                      <a:pt x="256" y="1000"/>
                    </a:lnTo>
                    <a:lnTo>
                      <a:pt x="254" y="1002"/>
                    </a:lnTo>
                    <a:lnTo>
                      <a:pt x="254" y="1006"/>
                    </a:lnTo>
                    <a:lnTo>
                      <a:pt x="256" y="1008"/>
                    </a:lnTo>
                    <a:lnTo>
                      <a:pt x="260" y="1009"/>
                    </a:lnTo>
                    <a:lnTo>
                      <a:pt x="273" y="1013"/>
                    </a:lnTo>
                    <a:lnTo>
                      <a:pt x="277" y="1015"/>
                    </a:lnTo>
                    <a:lnTo>
                      <a:pt x="279" y="1015"/>
                    </a:lnTo>
                    <a:lnTo>
                      <a:pt x="283" y="1013"/>
                    </a:lnTo>
                    <a:lnTo>
                      <a:pt x="283" y="1013"/>
                    </a:lnTo>
                    <a:lnTo>
                      <a:pt x="283" y="1011"/>
                    </a:lnTo>
                    <a:lnTo>
                      <a:pt x="283" y="1009"/>
                    </a:lnTo>
                    <a:lnTo>
                      <a:pt x="281" y="1008"/>
                    </a:lnTo>
                    <a:close/>
                    <a:moveTo>
                      <a:pt x="683" y="197"/>
                    </a:moveTo>
                    <a:lnTo>
                      <a:pt x="684" y="199"/>
                    </a:lnTo>
                    <a:lnTo>
                      <a:pt x="684" y="199"/>
                    </a:lnTo>
                    <a:lnTo>
                      <a:pt x="684" y="199"/>
                    </a:lnTo>
                    <a:lnTo>
                      <a:pt x="686" y="199"/>
                    </a:lnTo>
                    <a:lnTo>
                      <a:pt x="686" y="199"/>
                    </a:lnTo>
                    <a:lnTo>
                      <a:pt x="686" y="201"/>
                    </a:lnTo>
                    <a:lnTo>
                      <a:pt x="688" y="203"/>
                    </a:lnTo>
                    <a:lnTo>
                      <a:pt x="688" y="203"/>
                    </a:lnTo>
                    <a:lnTo>
                      <a:pt x="692" y="205"/>
                    </a:lnTo>
                    <a:lnTo>
                      <a:pt x="696" y="207"/>
                    </a:lnTo>
                    <a:lnTo>
                      <a:pt x="705" y="209"/>
                    </a:lnTo>
                    <a:lnTo>
                      <a:pt x="703" y="209"/>
                    </a:lnTo>
                    <a:lnTo>
                      <a:pt x="700" y="211"/>
                    </a:lnTo>
                    <a:lnTo>
                      <a:pt x="694" y="211"/>
                    </a:lnTo>
                    <a:lnTo>
                      <a:pt x="694" y="213"/>
                    </a:lnTo>
                    <a:lnTo>
                      <a:pt x="696" y="213"/>
                    </a:lnTo>
                    <a:lnTo>
                      <a:pt x="696" y="215"/>
                    </a:lnTo>
                    <a:lnTo>
                      <a:pt x="698" y="215"/>
                    </a:lnTo>
                    <a:lnTo>
                      <a:pt x="700" y="215"/>
                    </a:lnTo>
                    <a:lnTo>
                      <a:pt x="702" y="216"/>
                    </a:lnTo>
                    <a:lnTo>
                      <a:pt x="703" y="216"/>
                    </a:lnTo>
                    <a:lnTo>
                      <a:pt x="703" y="216"/>
                    </a:lnTo>
                    <a:lnTo>
                      <a:pt x="703" y="218"/>
                    </a:lnTo>
                    <a:lnTo>
                      <a:pt x="703" y="218"/>
                    </a:lnTo>
                    <a:lnTo>
                      <a:pt x="703" y="218"/>
                    </a:lnTo>
                    <a:lnTo>
                      <a:pt x="705" y="220"/>
                    </a:lnTo>
                    <a:lnTo>
                      <a:pt x="705" y="222"/>
                    </a:lnTo>
                    <a:lnTo>
                      <a:pt x="707" y="220"/>
                    </a:lnTo>
                    <a:lnTo>
                      <a:pt x="709" y="220"/>
                    </a:lnTo>
                    <a:lnTo>
                      <a:pt x="713" y="218"/>
                    </a:lnTo>
                    <a:lnTo>
                      <a:pt x="734" y="215"/>
                    </a:lnTo>
                    <a:lnTo>
                      <a:pt x="736" y="215"/>
                    </a:lnTo>
                    <a:lnTo>
                      <a:pt x="738" y="213"/>
                    </a:lnTo>
                    <a:lnTo>
                      <a:pt x="738" y="211"/>
                    </a:lnTo>
                    <a:lnTo>
                      <a:pt x="736" y="209"/>
                    </a:lnTo>
                    <a:lnTo>
                      <a:pt x="736" y="207"/>
                    </a:lnTo>
                    <a:lnTo>
                      <a:pt x="732" y="205"/>
                    </a:lnTo>
                    <a:lnTo>
                      <a:pt x="734" y="205"/>
                    </a:lnTo>
                    <a:lnTo>
                      <a:pt x="736" y="203"/>
                    </a:lnTo>
                    <a:lnTo>
                      <a:pt x="738" y="201"/>
                    </a:lnTo>
                    <a:lnTo>
                      <a:pt x="738" y="199"/>
                    </a:lnTo>
                    <a:lnTo>
                      <a:pt x="736" y="199"/>
                    </a:lnTo>
                    <a:lnTo>
                      <a:pt x="732" y="197"/>
                    </a:lnTo>
                    <a:lnTo>
                      <a:pt x="728" y="197"/>
                    </a:lnTo>
                    <a:lnTo>
                      <a:pt x="726" y="197"/>
                    </a:lnTo>
                    <a:lnTo>
                      <a:pt x="720" y="197"/>
                    </a:lnTo>
                    <a:lnTo>
                      <a:pt x="719" y="197"/>
                    </a:lnTo>
                    <a:lnTo>
                      <a:pt x="719" y="196"/>
                    </a:lnTo>
                    <a:lnTo>
                      <a:pt x="717" y="196"/>
                    </a:lnTo>
                    <a:lnTo>
                      <a:pt x="717" y="196"/>
                    </a:lnTo>
                    <a:lnTo>
                      <a:pt x="717" y="194"/>
                    </a:lnTo>
                    <a:lnTo>
                      <a:pt x="713" y="192"/>
                    </a:lnTo>
                    <a:lnTo>
                      <a:pt x="711" y="190"/>
                    </a:lnTo>
                    <a:lnTo>
                      <a:pt x="709" y="190"/>
                    </a:lnTo>
                    <a:lnTo>
                      <a:pt x="705" y="190"/>
                    </a:lnTo>
                    <a:lnTo>
                      <a:pt x="702" y="188"/>
                    </a:lnTo>
                    <a:lnTo>
                      <a:pt x="698" y="186"/>
                    </a:lnTo>
                    <a:lnTo>
                      <a:pt x="692" y="186"/>
                    </a:lnTo>
                    <a:lnTo>
                      <a:pt x="688" y="186"/>
                    </a:lnTo>
                    <a:lnTo>
                      <a:pt x="684" y="186"/>
                    </a:lnTo>
                    <a:lnTo>
                      <a:pt x="684" y="188"/>
                    </a:lnTo>
                    <a:lnTo>
                      <a:pt x="688" y="196"/>
                    </a:lnTo>
                    <a:lnTo>
                      <a:pt x="684" y="196"/>
                    </a:lnTo>
                    <a:lnTo>
                      <a:pt x="683" y="197"/>
                    </a:lnTo>
                    <a:close/>
                    <a:moveTo>
                      <a:pt x="741" y="139"/>
                    </a:moveTo>
                    <a:lnTo>
                      <a:pt x="738" y="139"/>
                    </a:lnTo>
                    <a:lnTo>
                      <a:pt x="726" y="137"/>
                    </a:lnTo>
                    <a:lnTo>
                      <a:pt x="707" y="133"/>
                    </a:lnTo>
                    <a:lnTo>
                      <a:pt x="711" y="142"/>
                    </a:lnTo>
                    <a:lnTo>
                      <a:pt x="713" y="144"/>
                    </a:lnTo>
                    <a:lnTo>
                      <a:pt x="715" y="148"/>
                    </a:lnTo>
                    <a:lnTo>
                      <a:pt x="717" y="150"/>
                    </a:lnTo>
                    <a:lnTo>
                      <a:pt x="719" y="152"/>
                    </a:lnTo>
                    <a:lnTo>
                      <a:pt x="722" y="152"/>
                    </a:lnTo>
                    <a:lnTo>
                      <a:pt x="728" y="154"/>
                    </a:lnTo>
                    <a:lnTo>
                      <a:pt x="734" y="154"/>
                    </a:lnTo>
                    <a:lnTo>
                      <a:pt x="745" y="150"/>
                    </a:lnTo>
                    <a:lnTo>
                      <a:pt x="743" y="154"/>
                    </a:lnTo>
                    <a:lnTo>
                      <a:pt x="739" y="156"/>
                    </a:lnTo>
                    <a:lnTo>
                      <a:pt x="732" y="156"/>
                    </a:lnTo>
                    <a:lnTo>
                      <a:pt x="728" y="156"/>
                    </a:lnTo>
                    <a:lnTo>
                      <a:pt x="728" y="158"/>
                    </a:lnTo>
                    <a:lnTo>
                      <a:pt x="726" y="158"/>
                    </a:lnTo>
                    <a:lnTo>
                      <a:pt x="724" y="160"/>
                    </a:lnTo>
                    <a:lnTo>
                      <a:pt x="724" y="161"/>
                    </a:lnTo>
                    <a:lnTo>
                      <a:pt x="726" y="163"/>
                    </a:lnTo>
                    <a:lnTo>
                      <a:pt x="726" y="163"/>
                    </a:lnTo>
                    <a:lnTo>
                      <a:pt x="728" y="163"/>
                    </a:lnTo>
                    <a:lnTo>
                      <a:pt x="730" y="165"/>
                    </a:lnTo>
                    <a:lnTo>
                      <a:pt x="732" y="165"/>
                    </a:lnTo>
                    <a:lnTo>
                      <a:pt x="732" y="165"/>
                    </a:lnTo>
                    <a:lnTo>
                      <a:pt x="734" y="167"/>
                    </a:lnTo>
                    <a:lnTo>
                      <a:pt x="734" y="167"/>
                    </a:lnTo>
                    <a:lnTo>
                      <a:pt x="736" y="167"/>
                    </a:lnTo>
                    <a:lnTo>
                      <a:pt x="736" y="167"/>
                    </a:lnTo>
                    <a:lnTo>
                      <a:pt x="743" y="165"/>
                    </a:lnTo>
                    <a:lnTo>
                      <a:pt x="747" y="163"/>
                    </a:lnTo>
                    <a:lnTo>
                      <a:pt x="751" y="163"/>
                    </a:lnTo>
                    <a:lnTo>
                      <a:pt x="753" y="163"/>
                    </a:lnTo>
                    <a:lnTo>
                      <a:pt x="751" y="165"/>
                    </a:lnTo>
                    <a:lnTo>
                      <a:pt x="751" y="167"/>
                    </a:lnTo>
                    <a:lnTo>
                      <a:pt x="755" y="167"/>
                    </a:lnTo>
                    <a:lnTo>
                      <a:pt x="756" y="165"/>
                    </a:lnTo>
                    <a:lnTo>
                      <a:pt x="770" y="161"/>
                    </a:lnTo>
                    <a:lnTo>
                      <a:pt x="774" y="161"/>
                    </a:lnTo>
                    <a:lnTo>
                      <a:pt x="775" y="161"/>
                    </a:lnTo>
                    <a:lnTo>
                      <a:pt x="781" y="163"/>
                    </a:lnTo>
                    <a:lnTo>
                      <a:pt x="785" y="165"/>
                    </a:lnTo>
                    <a:lnTo>
                      <a:pt x="789" y="165"/>
                    </a:lnTo>
                    <a:lnTo>
                      <a:pt x="796" y="163"/>
                    </a:lnTo>
                    <a:lnTo>
                      <a:pt x="791" y="165"/>
                    </a:lnTo>
                    <a:lnTo>
                      <a:pt x="781" y="167"/>
                    </a:lnTo>
                    <a:lnTo>
                      <a:pt x="777" y="167"/>
                    </a:lnTo>
                    <a:lnTo>
                      <a:pt x="775" y="169"/>
                    </a:lnTo>
                    <a:lnTo>
                      <a:pt x="774" y="171"/>
                    </a:lnTo>
                    <a:lnTo>
                      <a:pt x="772" y="173"/>
                    </a:lnTo>
                    <a:lnTo>
                      <a:pt x="770" y="173"/>
                    </a:lnTo>
                    <a:lnTo>
                      <a:pt x="766" y="173"/>
                    </a:lnTo>
                    <a:lnTo>
                      <a:pt x="764" y="173"/>
                    </a:lnTo>
                    <a:lnTo>
                      <a:pt x="755" y="177"/>
                    </a:lnTo>
                    <a:lnTo>
                      <a:pt x="751" y="179"/>
                    </a:lnTo>
                    <a:lnTo>
                      <a:pt x="751" y="180"/>
                    </a:lnTo>
                    <a:lnTo>
                      <a:pt x="753" y="182"/>
                    </a:lnTo>
                    <a:lnTo>
                      <a:pt x="756" y="184"/>
                    </a:lnTo>
                    <a:lnTo>
                      <a:pt x="766" y="186"/>
                    </a:lnTo>
                    <a:lnTo>
                      <a:pt x="764" y="186"/>
                    </a:lnTo>
                    <a:lnTo>
                      <a:pt x="762" y="186"/>
                    </a:lnTo>
                    <a:lnTo>
                      <a:pt x="760" y="186"/>
                    </a:lnTo>
                    <a:lnTo>
                      <a:pt x="758" y="188"/>
                    </a:lnTo>
                    <a:lnTo>
                      <a:pt x="758" y="190"/>
                    </a:lnTo>
                    <a:lnTo>
                      <a:pt x="762" y="192"/>
                    </a:lnTo>
                    <a:lnTo>
                      <a:pt x="764" y="192"/>
                    </a:lnTo>
                    <a:lnTo>
                      <a:pt x="766" y="194"/>
                    </a:lnTo>
                    <a:lnTo>
                      <a:pt x="781" y="194"/>
                    </a:lnTo>
                    <a:lnTo>
                      <a:pt x="787" y="196"/>
                    </a:lnTo>
                    <a:lnTo>
                      <a:pt x="779" y="196"/>
                    </a:lnTo>
                    <a:lnTo>
                      <a:pt x="775" y="197"/>
                    </a:lnTo>
                    <a:lnTo>
                      <a:pt x="772" y="197"/>
                    </a:lnTo>
                    <a:lnTo>
                      <a:pt x="775" y="201"/>
                    </a:lnTo>
                    <a:lnTo>
                      <a:pt x="781" y="205"/>
                    </a:lnTo>
                    <a:lnTo>
                      <a:pt x="802" y="209"/>
                    </a:lnTo>
                    <a:lnTo>
                      <a:pt x="806" y="209"/>
                    </a:lnTo>
                    <a:lnTo>
                      <a:pt x="808" y="209"/>
                    </a:lnTo>
                    <a:lnTo>
                      <a:pt x="811" y="207"/>
                    </a:lnTo>
                    <a:lnTo>
                      <a:pt x="810" y="205"/>
                    </a:lnTo>
                    <a:lnTo>
                      <a:pt x="808" y="205"/>
                    </a:lnTo>
                    <a:lnTo>
                      <a:pt x="806" y="203"/>
                    </a:lnTo>
                    <a:lnTo>
                      <a:pt x="808" y="203"/>
                    </a:lnTo>
                    <a:lnTo>
                      <a:pt x="811" y="203"/>
                    </a:lnTo>
                    <a:lnTo>
                      <a:pt x="813" y="203"/>
                    </a:lnTo>
                    <a:lnTo>
                      <a:pt x="815" y="203"/>
                    </a:lnTo>
                    <a:lnTo>
                      <a:pt x="821" y="207"/>
                    </a:lnTo>
                    <a:lnTo>
                      <a:pt x="823" y="209"/>
                    </a:lnTo>
                    <a:lnTo>
                      <a:pt x="823" y="205"/>
                    </a:lnTo>
                    <a:lnTo>
                      <a:pt x="817" y="197"/>
                    </a:lnTo>
                    <a:lnTo>
                      <a:pt x="815" y="194"/>
                    </a:lnTo>
                    <a:lnTo>
                      <a:pt x="819" y="197"/>
                    </a:lnTo>
                    <a:lnTo>
                      <a:pt x="825" y="201"/>
                    </a:lnTo>
                    <a:lnTo>
                      <a:pt x="829" y="205"/>
                    </a:lnTo>
                    <a:lnTo>
                      <a:pt x="832" y="207"/>
                    </a:lnTo>
                    <a:lnTo>
                      <a:pt x="836" y="207"/>
                    </a:lnTo>
                    <a:lnTo>
                      <a:pt x="838" y="205"/>
                    </a:lnTo>
                    <a:lnTo>
                      <a:pt x="838" y="203"/>
                    </a:lnTo>
                    <a:lnTo>
                      <a:pt x="838" y="201"/>
                    </a:lnTo>
                    <a:lnTo>
                      <a:pt x="838" y="197"/>
                    </a:lnTo>
                    <a:lnTo>
                      <a:pt x="838" y="196"/>
                    </a:lnTo>
                    <a:lnTo>
                      <a:pt x="836" y="196"/>
                    </a:lnTo>
                    <a:lnTo>
                      <a:pt x="838" y="194"/>
                    </a:lnTo>
                    <a:lnTo>
                      <a:pt x="840" y="194"/>
                    </a:lnTo>
                    <a:lnTo>
                      <a:pt x="844" y="197"/>
                    </a:lnTo>
                    <a:lnTo>
                      <a:pt x="847" y="197"/>
                    </a:lnTo>
                    <a:lnTo>
                      <a:pt x="849" y="196"/>
                    </a:lnTo>
                    <a:lnTo>
                      <a:pt x="849" y="194"/>
                    </a:lnTo>
                    <a:lnTo>
                      <a:pt x="847" y="194"/>
                    </a:lnTo>
                    <a:lnTo>
                      <a:pt x="846" y="192"/>
                    </a:lnTo>
                    <a:lnTo>
                      <a:pt x="846" y="192"/>
                    </a:lnTo>
                    <a:lnTo>
                      <a:pt x="846" y="192"/>
                    </a:lnTo>
                    <a:lnTo>
                      <a:pt x="844" y="192"/>
                    </a:lnTo>
                    <a:lnTo>
                      <a:pt x="844" y="190"/>
                    </a:lnTo>
                    <a:lnTo>
                      <a:pt x="846" y="190"/>
                    </a:lnTo>
                    <a:lnTo>
                      <a:pt x="846" y="190"/>
                    </a:lnTo>
                    <a:lnTo>
                      <a:pt x="846" y="190"/>
                    </a:lnTo>
                    <a:lnTo>
                      <a:pt x="846" y="188"/>
                    </a:lnTo>
                    <a:lnTo>
                      <a:pt x="846" y="184"/>
                    </a:lnTo>
                    <a:lnTo>
                      <a:pt x="846" y="180"/>
                    </a:lnTo>
                    <a:lnTo>
                      <a:pt x="847" y="180"/>
                    </a:lnTo>
                    <a:lnTo>
                      <a:pt x="849" y="179"/>
                    </a:lnTo>
                    <a:lnTo>
                      <a:pt x="851" y="177"/>
                    </a:lnTo>
                    <a:lnTo>
                      <a:pt x="851" y="180"/>
                    </a:lnTo>
                    <a:lnTo>
                      <a:pt x="849" y="182"/>
                    </a:lnTo>
                    <a:lnTo>
                      <a:pt x="849" y="184"/>
                    </a:lnTo>
                    <a:lnTo>
                      <a:pt x="849" y="186"/>
                    </a:lnTo>
                    <a:lnTo>
                      <a:pt x="851" y="190"/>
                    </a:lnTo>
                    <a:lnTo>
                      <a:pt x="853" y="190"/>
                    </a:lnTo>
                    <a:lnTo>
                      <a:pt x="855" y="190"/>
                    </a:lnTo>
                    <a:lnTo>
                      <a:pt x="857" y="188"/>
                    </a:lnTo>
                    <a:lnTo>
                      <a:pt x="863" y="184"/>
                    </a:lnTo>
                    <a:lnTo>
                      <a:pt x="863" y="184"/>
                    </a:lnTo>
                    <a:lnTo>
                      <a:pt x="865" y="180"/>
                    </a:lnTo>
                    <a:lnTo>
                      <a:pt x="865" y="180"/>
                    </a:lnTo>
                    <a:lnTo>
                      <a:pt x="866" y="179"/>
                    </a:lnTo>
                    <a:lnTo>
                      <a:pt x="866" y="179"/>
                    </a:lnTo>
                    <a:lnTo>
                      <a:pt x="868" y="180"/>
                    </a:lnTo>
                    <a:lnTo>
                      <a:pt x="870" y="180"/>
                    </a:lnTo>
                    <a:lnTo>
                      <a:pt x="870" y="179"/>
                    </a:lnTo>
                    <a:lnTo>
                      <a:pt x="874" y="177"/>
                    </a:lnTo>
                    <a:lnTo>
                      <a:pt x="887" y="173"/>
                    </a:lnTo>
                    <a:lnTo>
                      <a:pt x="893" y="171"/>
                    </a:lnTo>
                    <a:lnTo>
                      <a:pt x="895" y="165"/>
                    </a:lnTo>
                    <a:lnTo>
                      <a:pt x="895" y="163"/>
                    </a:lnTo>
                    <a:lnTo>
                      <a:pt x="893" y="161"/>
                    </a:lnTo>
                    <a:lnTo>
                      <a:pt x="887" y="158"/>
                    </a:lnTo>
                    <a:lnTo>
                      <a:pt x="885" y="156"/>
                    </a:lnTo>
                    <a:lnTo>
                      <a:pt x="883" y="156"/>
                    </a:lnTo>
                    <a:lnTo>
                      <a:pt x="883" y="158"/>
                    </a:lnTo>
                    <a:lnTo>
                      <a:pt x="882" y="160"/>
                    </a:lnTo>
                    <a:lnTo>
                      <a:pt x="880" y="160"/>
                    </a:lnTo>
                    <a:lnTo>
                      <a:pt x="880" y="158"/>
                    </a:lnTo>
                    <a:lnTo>
                      <a:pt x="878" y="156"/>
                    </a:lnTo>
                    <a:lnTo>
                      <a:pt x="878" y="156"/>
                    </a:lnTo>
                    <a:lnTo>
                      <a:pt x="876" y="154"/>
                    </a:lnTo>
                    <a:lnTo>
                      <a:pt x="874" y="154"/>
                    </a:lnTo>
                    <a:lnTo>
                      <a:pt x="872" y="154"/>
                    </a:lnTo>
                    <a:lnTo>
                      <a:pt x="872" y="154"/>
                    </a:lnTo>
                    <a:lnTo>
                      <a:pt x="868" y="154"/>
                    </a:lnTo>
                    <a:lnTo>
                      <a:pt x="866" y="156"/>
                    </a:lnTo>
                    <a:lnTo>
                      <a:pt x="863" y="156"/>
                    </a:lnTo>
                    <a:lnTo>
                      <a:pt x="859" y="156"/>
                    </a:lnTo>
                    <a:lnTo>
                      <a:pt x="863" y="152"/>
                    </a:lnTo>
                    <a:lnTo>
                      <a:pt x="865" y="146"/>
                    </a:lnTo>
                    <a:lnTo>
                      <a:pt x="865" y="142"/>
                    </a:lnTo>
                    <a:lnTo>
                      <a:pt x="861" y="139"/>
                    </a:lnTo>
                    <a:lnTo>
                      <a:pt x="859" y="137"/>
                    </a:lnTo>
                    <a:lnTo>
                      <a:pt x="853" y="137"/>
                    </a:lnTo>
                    <a:lnTo>
                      <a:pt x="851" y="137"/>
                    </a:lnTo>
                    <a:lnTo>
                      <a:pt x="849" y="135"/>
                    </a:lnTo>
                    <a:lnTo>
                      <a:pt x="851" y="133"/>
                    </a:lnTo>
                    <a:lnTo>
                      <a:pt x="853" y="131"/>
                    </a:lnTo>
                    <a:lnTo>
                      <a:pt x="855" y="129"/>
                    </a:lnTo>
                    <a:lnTo>
                      <a:pt x="853" y="125"/>
                    </a:lnTo>
                    <a:lnTo>
                      <a:pt x="851" y="122"/>
                    </a:lnTo>
                    <a:lnTo>
                      <a:pt x="846" y="120"/>
                    </a:lnTo>
                    <a:lnTo>
                      <a:pt x="840" y="122"/>
                    </a:lnTo>
                    <a:lnTo>
                      <a:pt x="838" y="124"/>
                    </a:lnTo>
                    <a:lnTo>
                      <a:pt x="840" y="127"/>
                    </a:lnTo>
                    <a:lnTo>
                      <a:pt x="844" y="131"/>
                    </a:lnTo>
                    <a:lnTo>
                      <a:pt x="846" y="135"/>
                    </a:lnTo>
                    <a:lnTo>
                      <a:pt x="844" y="133"/>
                    </a:lnTo>
                    <a:lnTo>
                      <a:pt x="838" y="133"/>
                    </a:lnTo>
                    <a:lnTo>
                      <a:pt x="834" y="133"/>
                    </a:lnTo>
                    <a:lnTo>
                      <a:pt x="832" y="131"/>
                    </a:lnTo>
                    <a:lnTo>
                      <a:pt x="830" y="129"/>
                    </a:lnTo>
                    <a:lnTo>
                      <a:pt x="830" y="127"/>
                    </a:lnTo>
                    <a:lnTo>
                      <a:pt x="829" y="125"/>
                    </a:lnTo>
                    <a:lnTo>
                      <a:pt x="829" y="124"/>
                    </a:lnTo>
                    <a:lnTo>
                      <a:pt x="830" y="120"/>
                    </a:lnTo>
                    <a:lnTo>
                      <a:pt x="830" y="120"/>
                    </a:lnTo>
                    <a:lnTo>
                      <a:pt x="829" y="118"/>
                    </a:lnTo>
                    <a:lnTo>
                      <a:pt x="827" y="118"/>
                    </a:lnTo>
                    <a:lnTo>
                      <a:pt x="823" y="118"/>
                    </a:lnTo>
                    <a:lnTo>
                      <a:pt x="821" y="118"/>
                    </a:lnTo>
                    <a:lnTo>
                      <a:pt x="821" y="118"/>
                    </a:lnTo>
                    <a:lnTo>
                      <a:pt x="819" y="118"/>
                    </a:lnTo>
                    <a:lnTo>
                      <a:pt x="819" y="118"/>
                    </a:lnTo>
                    <a:lnTo>
                      <a:pt x="817" y="118"/>
                    </a:lnTo>
                    <a:lnTo>
                      <a:pt x="817" y="118"/>
                    </a:lnTo>
                    <a:lnTo>
                      <a:pt x="811" y="116"/>
                    </a:lnTo>
                    <a:lnTo>
                      <a:pt x="810" y="116"/>
                    </a:lnTo>
                    <a:lnTo>
                      <a:pt x="808" y="116"/>
                    </a:lnTo>
                    <a:lnTo>
                      <a:pt x="806" y="114"/>
                    </a:lnTo>
                    <a:lnTo>
                      <a:pt x="806" y="114"/>
                    </a:lnTo>
                    <a:lnTo>
                      <a:pt x="806" y="112"/>
                    </a:lnTo>
                    <a:lnTo>
                      <a:pt x="806" y="112"/>
                    </a:lnTo>
                    <a:lnTo>
                      <a:pt x="804" y="110"/>
                    </a:lnTo>
                    <a:lnTo>
                      <a:pt x="798" y="106"/>
                    </a:lnTo>
                    <a:lnTo>
                      <a:pt x="796" y="105"/>
                    </a:lnTo>
                    <a:lnTo>
                      <a:pt x="789" y="95"/>
                    </a:lnTo>
                    <a:lnTo>
                      <a:pt x="785" y="89"/>
                    </a:lnTo>
                    <a:lnTo>
                      <a:pt x="779" y="84"/>
                    </a:lnTo>
                    <a:lnTo>
                      <a:pt x="774" y="80"/>
                    </a:lnTo>
                    <a:lnTo>
                      <a:pt x="766" y="78"/>
                    </a:lnTo>
                    <a:lnTo>
                      <a:pt x="762" y="78"/>
                    </a:lnTo>
                    <a:lnTo>
                      <a:pt x="758" y="78"/>
                    </a:lnTo>
                    <a:lnTo>
                      <a:pt x="755" y="78"/>
                    </a:lnTo>
                    <a:lnTo>
                      <a:pt x="751" y="78"/>
                    </a:lnTo>
                    <a:lnTo>
                      <a:pt x="749" y="80"/>
                    </a:lnTo>
                    <a:lnTo>
                      <a:pt x="749" y="82"/>
                    </a:lnTo>
                    <a:lnTo>
                      <a:pt x="749" y="84"/>
                    </a:lnTo>
                    <a:lnTo>
                      <a:pt x="753" y="86"/>
                    </a:lnTo>
                    <a:lnTo>
                      <a:pt x="755" y="86"/>
                    </a:lnTo>
                    <a:lnTo>
                      <a:pt x="758" y="86"/>
                    </a:lnTo>
                    <a:lnTo>
                      <a:pt x="762" y="87"/>
                    </a:lnTo>
                    <a:lnTo>
                      <a:pt x="764" y="89"/>
                    </a:lnTo>
                    <a:lnTo>
                      <a:pt x="764" y="93"/>
                    </a:lnTo>
                    <a:lnTo>
                      <a:pt x="762" y="93"/>
                    </a:lnTo>
                    <a:lnTo>
                      <a:pt x="755" y="91"/>
                    </a:lnTo>
                    <a:lnTo>
                      <a:pt x="751" y="93"/>
                    </a:lnTo>
                    <a:lnTo>
                      <a:pt x="747" y="95"/>
                    </a:lnTo>
                    <a:lnTo>
                      <a:pt x="745" y="95"/>
                    </a:lnTo>
                    <a:lnTo>
                      <a:pt x="738" y="95"/>
                    </a:lnTo>
                    <a:lnTo>
                      <a:pt x="734" y="97"/>
                    </a:lnTo>
                    <a:lnTo>
                      <a:pt x="732" y="99"/>
                    </a:lnTo>
                    <a:lnTo>
                      <a:pt x="730" y="103"/>
                    </a:lnTo>
                    <a:lnTo>
                      <a:pt x="728" y="105"/>
                    </a:lnTo>
                    <a:lnTo>
                      <a:pt x="728" y="105"/>
                    </a:lnTo>
                    <a:lnTo>
                      <a:pt x="736" y="106"/>
                    </a:lnTo>
                    <a:lnTo>
                      <a:pt x="738" y="108"/>
                    </a:lnTo>
                    <a:lnTo>
                      <a:pt x="739" y="108"/>
                    </a:lnTo>
                    <a:lnTo>
                      <a:pt x="741" y="110"/>
                    </a:lnTo>
                    <a:lnTo>
                      <a:pt x="743" y="112"/>
                    </a:lnTo>
                    <a:lnTo>
                      <a:pt x="743" y="112"/>
                    </a:lnTo>
                    <a:lnTo>
                      <a:pt x="745" y="114"/>
                    </a:lnTo>
                    <a:lnTo>
                      <a:pt x="751" y="116"/>
                    </a:lnTo>
                    <a:lnTo>
                      <a:pt x="753" y="116"/>
                    </a:lnTo>
                    <a:lnTo>
                      <a:pt x="747" y="116"/>
                    </a:lnTo>
                    <a:lnTo>
                      <a:pt x="741" y="116"/>
                    </a:lnTo>
                    <a:lnTo>
                      <a:pt x="739" y="116"/>
                    </a:lnTo>
                    <a:lnTo>
                      <a:pt x="738" y="114"/>
                    </a:lnTo>
                    <a:lnTo>
                      <a:pt x="736" y="112"/>
                    </a:lnTo>
                    <a:lnTo>
                      <a:pt x="734" y="112"/>
                    </a:lnTo>
                    <a:lnTo>
                      <a:pt x="732" y="112"/>
                    </a:lnTo>
                    <a:lnTo>
                      <a:pt x="728" y="110"/>
                    </a:lnTo>
                    <a:lnTo>
                      <a:pt x="724" y="110"/>
                    </a:lnTo>
                    <a:lnTo>
                      <a:pt x="720" y="110"/>
                    </a:lnTo>
                    <a:lnTo>
                      <a:pt x="719" y="112"/>
                    </a:lnTo>
                    <a:lnTo>
                      <a:pt x="719" y="114"/>
                    </a:lnTo>
                    <a:lnTo>
                      <a:pt x="720" y="118"/>
                    </a:lnTo>
                    <a:lnTo>
                      <a:pt x="722" y="120"/>
                    </a:lnTo>
                    <a:lnTo>
                      <a:pt x="724" y="122"/>
                    </a:lnTo>
                    <a:lnTo>
                      <a:pt x="728" y="124"/>
                    </a:lnTo>
                    <a:lnTo>
                      <a:pt x="720" y="122"/>
                    </a:lnTo>
                    <a:lnTo>
                      <a:pt x="717" y="122"/>
                    </a:lnTo>
                    <a:lnTo>
                      <a:pt x="715" y="124"/>
                    </a:lnTo>
                    <a:lnTo>
                      <a:pt x="715" y="125"/>
                    </a:lnTo>
                    <a:lnTo>
                      <a:pt x="717" y="127"/>
                    </a:lnTo>
                    <a:lnTo>
                      <a:pt x="720" y="129"/>
                    </a:lnTo>
                    <a:lnTo>
                      <a:pt x="722" y="129"/>
                    </a:lnTo>
                    <a:lnTo>
                      <a:pt x="726" y="129"/>
                    </a:lnTo>
                    <a:lnTo>
                      <a:pt x="726" y="131"/>
                    </a:lnTo>
                    <a:lnTo>
                      <a:pt x="730" y="133"/>
                    </a:lnTo>
                    <a:lnTo>
                      <a:pt x="730" y="133"/>
                    </a:lnTo>
                    <a:lnTo>
                      <a:pt x="732" y="135"/>
                    </a:lnTo>
                    <a:lnTo>
                      <a:pt x="734" y="133"/>
                    </a:lnTo>
                    <a:lnTo>
                      <a:pt x="738" y="133"/>
                    </a:lnTo>
                    <a:lnTo>
                      <a:pt x="741" y="131"/>
                    </a:lnTo>
                    <a:lnTo>
                      <a:pt x="745" y="131"/>
                    </a:lnTo>
                    <a:lnTo>
                      <a:pt x="749" y="131"/>
                    </a:lnTo>
                    <a:lnTo>
                      <a:pt x="747" y="131"/>
                    </a:lnTo>
                    <a:lnTo>
                      <a:pt x="743" y="133"/>
                    </a:lnTo>
                    <a:lnTo>
                      <a:pt x="743" y="133"/>
                    </a:lnTo>
                    <a:lnTo>
                      <a:pt x="743" y="135"/>
                    </a:lnTo>
                    <a:lnTo>
                      <a:pt x="743" y="137"/>
                    </a:lnTo>
                    <a:lnTo>
                      <a:pt x="743" y="137"/>
                    </a:lnTo>
                    <a:lnTo>
                      <a:pt x="741" y="139"/>
                    </a:lnTo>
                    <a:close/>
                    <a:moveTo>
                      <a:pt x="1255" y="550"/>
                    </a:moveTo>
                    <a:lnTo>
                      <a:pt x="1257" y="548"/>
                    </a:lnTo>
                    <a:lnTo>
                      <a:pt x="1259" y="547"/>
                    </a:lnTo>
                    <a:lnTo>
                      <a:pt x="1257" y="547"/>
                    </a:lnTo>
                    <a:lnTo>
                      <a:pt x="1255" y="547"/>
                    </a:lnTo>
                    <a:lnTo>
                      <a:pt x="1251" y="550"/>
                    </a:lnTo>
                    <a:lnTo>
                      <a:pt x="1253" y="550"/>
                    </a:lnTo>
                    <a:lnTo>
                      <a:pt x="1255" y="550"/>
                    </a:lnTo>
                    <a:close/>
                    <a:moveTo>
                      <a:pt x="673" y="254"/>
                    </a:moveTo>
                    <a:lnTo>
                      <a:pt x="673" y="256"/>
                    </a:lnTo>
                    <a:lnTo>
                      <a:pt x="673" y="256"/>
                    </a:lnTo>
                    <a:lnTo>
                      <a:pt x="673" y="258"/>
                    </a:lnTo>
                    <a:lnTo>
                      <a:pt x="675" y="260"/>
                    </a:lnTo>
                    <a:lnTo>
                      <a:pt x="671" y="260"/>
                    </a:lnTo>
                    <a:lnTo>
                      <a:pt x="669" y="260"/>
                    </a:lnTo>
                    <a:lnTo>
                      <a:pt x="667" y="258"/>
                    </a:lnTo>
                    <a:lnTo>
                      <a:pt x="666" y="258"/>
                    </a:lnTo>
                    <a:lnTo>
                      <a:pt x="664" y="256"/>
                    </a:lnTo>
                    <a:lnTo>
                      <a:pt x="662" y="254"/>
                    </a:lnTo>
                    <a:lnTo>
                      <a:pt x="658" y="254"/>
                    </a:lnTo>
                    <a:lnTo>
                      <a:pt x="656" y="254"/>
                    </a:lnTo>
                    <a:lnTo>
                      <a:pt x="652" y="254"/>
                    </a:lnTo>
                    <a:lnTo>
                      <a:pt x="647" y="256"/>
                    </a:lnTo>
                    <a:lnTo>
                      <a:pt x="643" y="258"/>
                    </a:lnTo>
                    <a:lnTo>
                      <a:pt x="643" y="262"/>
                    </a:lnTo>
                    <a:lnTo>
                      <a:pt x="645" y="262"/>
                    </a:lnTo>
                    <a:lnTo>
                      <a:pt x="648" y="264"/>
                    </a:lnTo>
                    <a:lnTo>
                      <a:pt x="650" y="264"/>
                    </a:lnTo>
                    <a:lnTo>
                      <a:pt x="654" y="264"/>
                    </a:lnTo>
                    <a:lnTo>
                      <a:pt x="656" y="266"/>
                    </a:lnTo>
                    <a:lnTo>
                      <a:pt x="656" y="266"/>
                    </a:lnTo>
                    <a:lnTo>
                      <a:pt x="652" y="268"/>
                    </a:lnTo>
                    <a:lnTo>
                      <a:pt x="650" y="268"/>
                    </a:lnTo>
                    <a:lnTo>
                      <a:pt x="650" y="268"/>
                    </a:lnTo>
                    <a:lnTo>
                      <a:pt x="652" y="270"/>
                    </a:lnTo>
                    <a:lnTo>
                      <a:pt x="654" y="270"/>
                    </a:lnTo>
                    <a:lnTo>
                      <a:pt x="664" y="271"/>
                    </a:lnTo>
                    <a:lnTo>
                      <a:pt x="658" y="271"/>
                    </a:lnTo>
                    <a:lnTo>
                      <a:pt x="656" y="271"/>
                    </a:lnTo>
                    <a:lnTo>
                      <a:pt x="654" y="273"/>
                    </a:lnTo>
                    <a:lnTo>
                      <a:pt x="656" y="275"/>
                    </a:lnTo>
                    <a:lnTo>
                      <a:pt x="658" y="277"/>
                    </a:lnTo>
                    <a:lnTo>
                      <a:pt x="660" y="279"/>
                    </a:lnTo>
                    <a:lnTo>
                      <a:pt x="662" y="279"/>
                    </a:lnTo>
                    <a:lnTo>
                      <a:pt x="658" y="281"/>
                    </a:lnTo>
                    <a:lnTo>
                      <a:pt x="652" y="277"/>
                    </a:lnTo>
                    <a:lnTo>
                      <a:pt x="643" y="270"/>
                    </a:lnTo>
                    <a:lnTo>
                      <a:pt x="639" y="268"/>
                    </a:lnTo>
                    <a:lnTo>
                      <a:pt x="637" y="264"/>
                    </a:lnTo>
                    <a:lnTo>
                      <a:pt x="633" y="262"/>
                    </a:lnTo>
                    <a:lnTo>
                      <a:pt x="628" y="260"/>
                    </a:lnTo>
                    <a:lnTo>
                      <a:pt x="626" y="262"/>
                    </a:lnTo>
                    <a:lnTo>
                      <a:pt x="624" y="264"/>
                    </a:lnTo>
                    <a:lnTo>
                      <a:pt x="622" y="266"/>
                    </a:lnTo>
                    <a:lnTo>
                      <a:pt x="622" y="268"/>
                    </a:lnTo>
                    <a:lnTo>
                      <a:pt x="624" y="268"/>
                    </a:lnTo>
                    <a:lnTo>
                      <a:pt x="628" y="268"/>
                    </a:lnTo>
                    <a:lnTo>
                      <a:pt x="630" y="268"/>
                    </a:lnTo>
                    <a:lnTo>
                      <a:pt x="631" y="270"/>
                    </a:lnTo>
                    <a:lnTo>
                      <a:pt x="628" y="271"/>
                    </a:lnTo>
                    <a:lnTo>
                      <a:pt x="628" y="275"/>
                    </a:lnTo>
                    <a:lnTo>
                      <a:pt x="630" y="277"/>
                    </a:lnTo>
                    <a:lnTo>
                      <a:pt x="633" y="277"/>
                    </a:lnTo>
                    <a:lnTo>
                      <a:pt x="633" y="279"/>
                    </a:lnTo>
                    <a:lnTo>
                      <a:pt x="633" y="281"/>
                    </a:lnTo>
                    <a:lnTo>
                      <a:pt x="633" y="283"/>
                    </a:lnTo>
                    <a:lnTo>
                      <a:pt x="635" y="285"/>
                    </a:lnTo>
                    <a:lnTo>
                      <a:pt x="637" y="287"/>
                    </a:lnTo>
                    <a:lnTo>
                      <a:pt x="637" y="287"/>
                    </a:lnTo>
                    <a:lnTo>
                      <a:pt x="639" y="287"/>
                    </a:lnTo>
                    <a:lnTo>
                      <a:pt x="641" y="287"/>
                    </a:lnTo>
                    <a:lnTo>
                      <a:pt x="635" y="287"/>
                    </a:lnTo>
                    <a:lnTo>
                      <a:pt x="626" y="283"/>
                    </a:lnTo>
                    <a:lnTo>
                      <a:pt x="620" y="285"/>
                    </a:lnTo>
                    <a:lnTo>
                      <a:pt x="620" y="287"/>
                    </a:lnTo>
                    <a:lnTo>
                      <a:pt x="620" y="287"/>
                    </a:lnTo>
                    <a:lnTo>
                      <a:pt x="620" y="289"/>
                    </a:lnTo>
                    <a:lnTo>
                      <a:pt x="618" y="289"/>
                    </a:lnTo>
                    <a:lnTo>
                      <a:pt x="618" y="290"/>
                    </a:lnTo>
                    <a:lnTo>
                      <a:pt x="612" y="292"/>
                    </a:lnTo>
                    <a:lnTo>
                      <a:pt x="612" y="294"/>
                    </a:lnTo>
                    <a:lnTo>
                      <a:pt x="612" y="296"/>
                    </a:lnTo>
                    <a:lnTo>
                      <a:pt x="612" y="298"/>
                    </a:lnTo>
                    <a:lnTo>
                      <a:pt x="614" y="298"/>
                    </a:lnTo>
                    <a:lnTo>
                      <a:pt x="616" y="300"/>
                    </a:lnTo>
                    <a:lnTo>
                      <a:pt x="620" y="298"/>
                    </a:lnTo>
                    <a:lnTo>
                      <a:pt x="628" y="296"/>
                    </a:lnTo>
                    <a:lnTo>
                      <a:pt x="633" y="294"/>
                    </a:lnTo>
                    <a:lnTo>
                      <a:pt x="639" y="294"/>
                    </a:lnTo>
                    <a:lnTo>
                      <a:pt x="662" y="290"/>
                    </a:lnTo>
                    <a:lnTo>
                      <a:pt x="669" y="290"/>
                    </a:lnTo>
                    <a:lnTo>
                      <a:pt x="667" y="292"/>
                    </a:lnTo>
                    <a:lnTo>
                      <a:pt x="666" y="292"/>
                    </a:lnTo>
                    <a:lnTo>
                      <a:pt x="662" y="292"/>
                    </a:lnTo>
                    <a:lnTo>
                      <a:pt x="660" y="294"/>
                    </a:lnTo>
                    <a:lnTo>
                      <a:pt x="658" y="296"/>
                    </a:lnTo>
                    <a:lnTo>
                      <a:pt x="654" y="300"/>
                    </a:lnTo>
                    <a:lnTo>
                      <a:pt x="652" y="302"/>
                    </a:lnTo>
                    <a:lnTo>
                      <a:pt x="650" y="302"/>
                    </a:lnTo>
                    <a:lnTo>
                      <a:pt x="647" y="304"/>
                    </a:lnTo>
                    <a:lnTo>
                      <a:pt x="645" y="304"/>
                    </a:lnTo>
                    <a:lnTo>
                      <a:pt x="645" y="308"/>
                    </a:lnTo>
                    <a:lnTo>
                      <a:pt x="647" y="308"/>
                    </a:lnTo>
                    <a:lnTo>
                      <a:pt x="648" y="309"/>
                    </a:lnTo>
                    <a:lnTo>
                      <a:pt x="654" y="311"/>
                    </a:lnTo>
                    <a:lnTo>
                      <a:pt x="652" y="313"/>
                    </a:lnTo>
                    <a:lnTo>
                      <a:pt x="650" y="313"/>
                    </a:lnTo>
                    <a:lnTo>
                      <a:pt x="650" y="313"/>
                    </a:lnTo>
                    <a:lnTo>
                      <a:pt x="648" y="315"/>
                    </a:lnTo>
                    <a:lnTo>
                      <a:pt x="648" y="315"/>
                    </a:lnTo>
                    <a:lnTo>
                      <a:pt x="650" y="317"/>
                    </a:lnTo>
                    <a:lnTo>
                      <a:pt x="650" y="319"/>
                    </a:lnTo>
                    <a:lnTo>
                      <a:pt x="650" y="321"/>
                    </a:lnTo>
                    <a:lnTo>
                      <a:pt x="654" y="321"/>
                    </a:lnTo>
                    <a:lnTo>
                      <a:pt x="656" y="323"/>
                    </a:lnTo>
                    <a:lnTo>
                      <a:pt x="660" y="323"/>
                    </a:lnTo>
                    <a:lnTo>
                      <a:pt x="662" y="323"/>
                    </a:lnTo>
                    <a:lnTo>
                      <a:pt x="664" y="323"/>
                    </a:lnTo>
                    <a:lnTo>
                      <a:pt x="666" y="321"/>
                    </a:lnTo>
                    <a:lnTo>
                      <a:pt x="666" y="321"/>
                    </a:lnTo>
                    <a:lnTo>
                      <a:pt x="667" y="321"/>
                    </a:lnTo>
                    <a:lnTo>
                      <a:pt x="669" y="321"/>
                    </a:lnTo>
                    <a:lnTo>
                      <a:pt x="671" y="321"/>
                    </a:lnTo>
                    <a:lnTo>
                      <a:pt x="677" y="321"/>
                    </a:lnTo>
                    <a:lnTo>
                      <a:pt x="683" y="321"/>
                    </a:lnTo>
                    <a:lnTo>
                      <a:pt x="684" y="321"/>
                    </a:lnTo>
                    <a:lnTo>
                      <a:pt x="688" y="321"/>
                    </a:lnTo>
                    <a:lnTo>
                      <a:pt x="688" y="319"/>
                    </a:lnTo>
                    <a:lnTo>
                      <a:pt x="688" y="317"/>
                    </a:lnTo>
                    <a:lnTo>
                      <a:pt x="686" y="315"/>
                    </a:lnTo>
                    <a:lnTo>
                      <a:pt x="688" y="315"/>
                    </a:lnTo>
                    <a:lnTo>
                      <a:pt x="690" y="315"/>
                    </a:lnTo>
                    <a:lnTo>
                      <a:pt x="692" y="317"/>
                    </a:lnTo>
                    <a:lnTo>
                      <a:pt x="694" y="317"/>
                    </a:lnTo>
                    <a:lnTo>
                      <a:pt x="694" y="315"/>
                    </a:lnTo>
                    <a:lnTo>
                      <a:pt x="692" y="313"/>
                    </a:lnTo>
                    <a:lnTo>
                      <a:pt x="692" y="311"/>
                    </a:lnTo>
                    <a:lnTo>
                      <a:pt x="690" y="311"/>
                    </a:lnTo>
                    <a:lnTo>
                      <a:pt x="690" y="309"/>
                    </a:lnTo>
                    <a:lnTo>
                      <a:pt x="690" y="308"/>
                    </a:lnTo>
                    <a:lnTo>
                      <a:pt x="690" y="306"/>
                    </a:lnTo>
                    <a:lnTo>
                      <a:pt x="690" y="304"/>
                    </a:lnTo>
                    <a:lnTo>
                      <a:pt x="690" y="304"/>
                    </a:lnTo>
                    <a:lnTo>
                      <a:pt x="692" y="302"/>
                    </a:lnTo>
                    <a:lnTo>
                      <a:pt x="694" y="300"/>
                    </a:lnTo>
                    <a:lnTo>
                      <a:pt x="694" y="300"/>
                    </a:lnTo>
                    <a:lnTo>
                      <a:pt x="696" y="300"/>
                    </a:lnTo>
                    <a:lnTo>
                      <a:pt x="700" y="304"/>
                    </a:lnTo>
                    <a:lnTo>
                      <a:pt x="698" y="294"/>
                    </a:lnTo>
                    <a:lnTo>
                      <a:pt x="698" y="292"/>
                    </a:lnTo>
                    <a:lnTo>
                      <a:pt x="696" y="290"/>
                    </a:lnTo>
                    <a:lnTo>
                      <a:pt x="694" y="290"/>
                    </a:lnTo>
                    <a:lnTo>
                      <a:pt x="692" y="289"/>
                    </a:lnTo>
                    <a:lnTo>
                      <a:pt x="690" y="287"/>
                    </a:lnTo>
                    <a:lnTo>
                      <a:pt x="692" y="287"/>
                    </a:lnTo>
                    <a:lnTo>
                      <a:pt x="694" y="285"/>
                    </a:lnTo>
                    <a:lnTo>
                      <a:pt x="694" y="285"/>
                    </a:lnTo>
                    <a:lnTo>
                      <a:pt x="694" y="283"/>
                    </a:lnTo>
                    <a:lnTo>
                      <a:pt x="694" y="277"/>
                    </a:lnTo>
                    <a:lnTo>
                      <a:pt x="694" y="275"/>
                    </a:lnTo>
                    <a:lnTo>
                      <a:pt x="696" y="271"/>
                    </a:lnTo>
                    <a:lnTo>
                      <a:pt x="696" y="270"/>
                    </a:lnTo>
                    <a:lnTo>
                      <a:pt x="696" y="268"/>
                    </a:lnTo>
                    <a:lnTo>
                      <a:pt x="694" y="268"/>
                    </a:lnTo>
                    <a:lnTo>
                      <a:pt x="694" y="266"/>
                    </a:lnTo>
                    <a:lnTo>
                      <a:pt x="692" y="266"/>
                    </a:lnTo>
                    <a:lnTo>
                      <a:pt x="692" y="264"/>
                    </a:lnTo>
                    <a:lnTo>
                      <a:pt x="692" y="264"/>
                    </a:lnTo>
                    <a:lnTo>
                      <a:pt x="694" y="262"/>
                    </a:lnTo>
                    <a:lnTo>
                      <a:pt x="694" y="262"/>
                    </a:lnTo>
                    <a:lnTo>
                      <a:pt x="692" y="260"/>
                    </a:lnTo>
                    <a:lnTo>
                      <a:pt x="692" y="258"/>
                    </a:lnTo>
                    <a:lnTo>
                      <a:pt x="690" y="258"/>
                    </a:lnTo>
                    <a:lnTo>
                      <a:pt x="688" y="258"/>
                    </a:lnTo>
                    <a:lnTo>
                      <a:pt x="686" y="256"/>
                    </a:lnTo>
                    <a:lnTo>
                      <a:pt x="681" y="254"/>
                    </a:lnTo>
                    <a:lnTo>
                      <a:pt x="679" y="253"/>
                    </a:lnTo>
                    <a:lnTo>
                      <a:pt x="677" y="253"/>
                    </a:lnTo>
                    <a:lnTo>
                      <a:pt x="675" y="254"/>
                    </a:lnTo>
                    <a:lnTo>
                      <a:pt x="673" y="254"/>
                    </a:lnTo>
                    <a:close/>
                    <a:moveTo>
                      <a:pt x="658" y="144"/>
                    </a:moveTo>
                    <a:lnTo>
                      <a:pt x="664" y="144"/>
                    </a:lnTo>
                    <a:lnTo>
                      <a:pt x="667" y="146"/>
                    </a:lnTo>
                    <a:lnTo>
                      <a:pt x="667" y="148"/>
                    </a:lnTo>
                    <a:lnTo>
                      <a:pt x="669" y="148"/>
                    </a:lnTo>
                    <a:lnTo>
                      <a:pt x="669" y="150"/>
                    </a:lnTo>
                    <a:lnTo>
                      <a:pt x="671" y="150"/>
                    </a:lnTo>
                    <a:lnTo>
                      <a:pt x="673" y="150"/>
                    </a:lnTo>
                    <a:lnTo>
                      <a:pt x="675" y="150"/>
                    </a:lnTo>
                    <a:lnTo>
                      <a:pt x="675" y="148"/>
                    </a:lnTo>
                    <a:lnTo>
                      <a:pt x="677" y="146"/>
                    </a:lnTo>
                    <a:lnTo>
                      <a:pt x="675" y="141"/>
                    </a:lnTo>
                    <a:lnTo>
                      <a:pt x="675" y="139"/>
                    </a:lnTo>
                    <a:lnTo>
                      <a:pt x="671" y="135"/>
                    </a:lnTo>
                    <a:lnTo>
                      <a:pt x="667" y="135"/>
                    </a:lnTo>
                    <a:lnTo>
                      <a:pt x="664" y="133"/>
                    </a:lnTo>
                    <a:lnTo>
                      <a:pt x="660" y="135"/>
                    </a:lnTo>
                    <a:lnTo>
                      <a:pt x="656" y="135"/>
                    </a:lnTo>
                    <a:lnTo>
                      <a:pt x="654" y="141"/>
                    </a:lnTo>
                    <a:lnTo>
                      <a:pt x="656" y="144"/>
                    </a:lnTo>
                    <a:lnTo>
                      <a:pt x="658" y="144"/>
                    </a:lnTo>
                    <a:close/>
                    <a:moveTo>
                      <a:pt x="1170" y="486"/>
                    </a:moveTo>
                    <a:lnTo>
                      <a:pt x="1168" y="486"/>
                    </a:lnTo>
                    <a:lnTo>
                      <a:pt x="1166" y="488"/>
                    </a:lnTo>
                    <a:lnTo>
                      <a:pt x="1166" y="488"/>
                    </a:lnTo>
                    <a:lnTo>
                      <a:pt x="1168" y="490"/>
                    </a:lnTo>
                    <a:lnTo>
                      <a:pt x="1170" y="488"/>
                    </a:lnTo>
                    <a:lnTo>
                      <a:pt x="1172" y="488"/>
                    </a:lnTo>
                    <a:lnTo>
                      <a:pt x="1172" y="486"/>
                    </a:lnTo>
                    <a:lnTo>
                      <a:pt x="1170" y="486"/>
                    </a:lnTo>
                    <a:close/>
                    <a:moveTo>
                      <a:pt x="569" y="235"/>
                    </a:moveTo>
                    <a:lnTo>
                      <a:pt x="573" y="237"/>
                    </a:lnTo>
                    <a:lnTo>
                      <a:pt x="576" y="239"/>
                    </a:lnTo>
                    <a:lnTo>
                      <a:pt x="580" y="241"/>
                    </a:lnTo>
                    <a:lnTo>
                      <a:pt x="584" y="239"/>
                    </a:lnTo>
                    <a:lnTo>
                      <a:pt x="586" y="237"/>
                    </a:lnTo>
                    <a:lnTo>
                      <a:pt x="584" y="235"/>
                    </a:lnTo>
                    <a:lnTo>
                      <a:pt x="578" y="234"/>
                    </a:lnTo>
                    <a:lnTo>
                      <a:pt x="576" y="232"/>
                    </a:lnTo>
                    <a:lnTo>
                      <a:pt x="575" y="230"/>
                    </a:lnTo>
                    <a:lnTo>
                      <a:pt x="575" y="228"/>
                    </a:lnTo>
                    <a:lnTo>
                      <a:pt x="573" y="228"/>
                    </a:lnTo>
                    <a:lnTo>
                      <a:pt x="569" y="226"/>
                    </a:lnTo>
                    <a:lnTo>
                      <a:pt x="567" y="224"/>
                    </a:lnTo>
                    <a:lnTo>
                      <a:pt x="563" y="224"/>
                    </a:lnTo>
                    <a:lnTo>
                      <a:pt x="561" y="224"/>
                    </a:lnTo>
                    <a:lnTo>
                      <a:pt x="559" y="224"/>
                    </a:lnTo>
                    <a:lnTo>
                      <a:pt x="567" y="234"/>
                    </a:lnTo>
                    <a:lnTo>
                      <a:pt x="569" y="235"/>
                    </a:lnTo>
                    <a:close/>
                    <a:moveTo>
                      <a:pt x="186" y="903"/>
                    </a:moveTo>
                    <a:lnTo>
                      <a:pt x="186" y="903"/>
                    </a:lnTo>
                    <a:lnTo>
                      <a:pt x="184" y="901"/>
                    </a:lnTo>
                    <a:lnTo>
                      <a:pt x="184" y="903"/>
                    </a:lnTo>
                    <a:lnTo>
                      <a:pt x="186" y="905"/>
                    </a:lnTo>
                    <a:lnTo>
                      <a:pt x="186" y="905"/>
                    </a:lnTo>
                    <a:lnTo>
                      <a:pt x="188" y="907"/>
                    </a:lnTo>
                    <a:lnTo>
                      <a:pt x="186" y="905"/>
                    </a:lnTo>
                    <a:lnTo>
                      <a:pt x="186" y="903"/>
                    </a:lnTo>
                    <a:close/>
                    <a:moveTo>
                      <a:pt x="448" y="203"/>
                    </a:moveTo>
                    <a:lnTo>
                      <a:pt x="455" y="203"/>
                    </a:lnTo>
                    <a:lnTo>
                      <a:pt x="459" y="201"/>
                    </a:lnTo>
                    <a:lnTo>
                      <a:pt x="463" y="201"/>
                    </a:lnTo>
                    <a:lnTo>
                      <a:pt x="470" y="205"/>
                    </a:lnTo>
                    <a:lnTo>
                      <a:pt x="470" y="205"/>
                    </a:lnTo>
                    <a:lnTo>
                      <a:pt x="472" y="203"/>
                    </a:lnTo>
                    <a:lnTo>
                      <a:pt x="474" y="203"/>
                    </a:lnTo>
                    <a:lnTo>
                      <a:pt x="476" y="201"/>
                    </a:lnTo>
                    <a:lnTo>
                      <a:pt x="478" y="201"/>
                    </a:lnTo>
                    <a:lnTo>
                      <a:pt x="480" y="201"/>
                    </a:lnTo>
                    <a:lnTo>
                      <a:pt x="484" y="203"/>
                    </a:lnTo>
                    <a:lnTo>
                      <a:pt x="484" y="203"/>
                    </a:lnTo>
                    <a:lnTo>
                      <a:pt x="487" y="203"/>
                    </a:lnTo>
                    <a:lnTo>
                      <a:pt x="489" y="203"/>
                    </a:lnTo>
                    <a:lnTo>
                      <a:pt x="493" y="203"/>
                    </a:lnTo>
                    <a:lnTo>
                      <a:pt x="501" y="203"/>
                    </a:lnTo>
                    <a:lnTo>
                      <a:pt x="504" y="203"/>
                    </a:lnTo>
                    <a:lnTo>
                      <a:pt x="506" y="199"/>
                    </a:lnTo>
                    <a:lnTo>
                      <a:pt x="504" y="196"/>
                    </a:lnTo>
                    <a:lnTo>
                      <a:pt x="501" y="192"/>
                    </a:lnTo>
                    <a:lnTo>
                      <a:pt x="493" y="188"/>
                    </a:lnTo>
                    <a:lnTo>
                      <a:pt x="487" y="188"/>
                    </a:lnTo>
                    <a:lnTo>
                      <a:pt x="485" y="188"/>
                    </a:lnTo>
                    <a:lnTo>
                      <a:pt x="482" y="188"/>
                    </a:lnTo>
                    <a:lnTo>
                      <a:pt x="478" y="190"/>
                    </a:lnTo>
                    <a:lnTo>
                      <a:pt x="470" y="194"/>
                    </a:lnTo>
                    <a:lnTo>
                      <a:pt x="468" y="194"/>
                    </a:lnTo>
                    <a:lnTo>
                      <a:pt x="453" y="197"/>
                    </a:lnTo>
                    <a:lnTo>
                      <a:pt x="449" y="197"/>
                    </a:lnTo>
                    <a:lnTo>
                      <a:pt x="446" y="199"/>
                    </a:lnTo>
                    <a:lnTo>
                      <a:pt x="444" y="203"/>
                    </a:lnTo>
                    <a:lnTo>
                      <a:pt x="446" y="203"/>
                    </a:lnTo>
                    <a:lnTo>
                      <a:pt x="448" y="203"/>
                    </a:lnTo>
                    <a:close/>
                    <a:moveTo>
                      <a:pt x="990" y="273"/>
                    </a:moveTo>
                    <a:lnTo>
                      <a:pt x="986" y="277"/>
                    </a:lnTo>
                    <a:lnTo>
                      <a:pt x="982" y="281"/>
                    </a:lnTo>
                    <a:lnTo>
                      <a:pt x="982" y="283"/>
                    </a:lnTo>
                    <a:lnTo>
                      <a:pt x="982" y="283"/>
                    </a:lnTo>
                    <a:lnTo>
                      <a:pt x="984" y="285"/>
                    </a:lnTo>
                    <a:lnTo>
                      <a:pt x="986" y="285"/>
                    </a:lnTo>
                    <a:lnTo>
                      <a:pt x="990" y="283"/>
                    </a:lnTo>
                    <a:lnTo>
                      <a:pt x="992" y="283"/>
                    </a:lnTo>
                    <a:lnTo>
                      <a:pt x="992" y="281"/>
                    </a:lnTo>
                    <a:lnTo>
                      <a:pt x="993" y="277"/>
                    </a:lnTo>
                    <a:lnTo>
                      <a:pt x="993" y="275"/>
                    </a:lnTo>
                    <a:lnTo>
                      <a:pt x="995" y="273"/>
                    </a:lnTo>
                    <a:lnTo>
                      <a:pt x="992" y="273"/>
                    </a:lnTo>
                    <a:lnTo>
                      <a:pt x="990" y="273"/>
                    </a:lnTo>
                    <a:close/>
                    <a:moveTo>
                      <a:pt x="819" y="340"/>
                    </a:moveTo>
                    <a:lnTo>
                      <a:pt x="823" y="340"/>
                    </a:lnTo>
                    <a:lnTo>
                      <a:pt x="825" y="338"/>
                    </a:lnTo>
                    <a:lnTo>
                      <a:pt x="827" y="338"/>
                    </a:lnTo>
                    <a:lnTo>
                      <a:pt x="829" y="338"/>
                    </a:lnTo>
                    <a:lnTo>
                      <a:pt x="829" y="336"/>
                    </a:lnTo>
                    <a:lnTo>
                      <a:pt x="829" y="336"/>
                    </a:lnTo>
                    <a:lnTo>
                      <a:pt x="829" y="334"/>
                    </a:lnTo>
                    <a:lnTo>
                      <a:pt x="829" y="332"/>
                    </a:lnTo>
                    <a:lnTo>
                      <a:pt x="830" y="332"/>
                    </a:lnTo>
                    <a:lnTo>
                      <a:pt x="830" y="332"/>
                    </a:lnTo>
                    <a:lnTo>
                      <a:pt x="832" y="330"/>
                    </a:lnTo>
                    <a:lnTo>
                      <a:pt x="832" y="330"/>
                    </a:lnTo>
                    <a:lnTo>
                      <a:pt x="834" y="330"/>
                    </a:lnTo>
                    <a:lnTo>
                      <a:pt x="834" y="332"/>
                    </a:lnTo>
                    <a:lnTo>
                      <a:pt x="834" y="334"/>
                    </a:lnTo>
                    <a:lnTo>
                      <a:pt x="836" y="332"/>
                    </a:lnTo>
                    <a:lnTo>
                      <a:pt x="836" y="332"/>
                    </a:lnTo>
                    <a:lnTo>
                      <a:pt x="838" y="330"/>
                    </a:lnTo>
                    <a:lnTo>
                      <a:pt x="840" y="328"/>
                    </a:lnTo>
                    <a:lnTo>
                      <a:pt x="840" y="328"/>
                    </a:lnTo>
                    <a:lnTo>
                      <a:pt x="842" y="330"/>
                    </a:lnTo>
                    <a:lnTo>
                      <a:pt x="842" y="330"/>
                    </a:lnTo>
                    <a:lnTo>
                      <a:pt x="844" y="332"/>
                    </a:lnTo>
                    <a:lnTo>
                      <a:pt x="842" y="334"/>
                    </a:lnTo>
                    <a:lnTo>
                      <a:pt x="840" y="336"/>
                    </a:lnTo>
                    <a:lnTo>
                      <a:pt x="840" y="338"/>
                    </a:lnTo>
                    <a:lnTo>
                      <a:pt x="842" y="342"/>
                    </a:lnTo>
                    <a:lnTo>
                      <a:pt x="844" y="342"/>
                    </a:lnTo>
                    <a:lnTo>
                      <a:pt x="851" y="342"/>
                    </a:lnTo>
                    <a:lnTo>
                      <a:pt x="855" y="342"/>
                    </a:lnTo>
                    <a:lnTo>
                      <a:pt x="861" y="342"/>
                    </a:lnTo>
                    <a:lnTo>
                      <a:pt x="866" y="342"/>
                    </a:lnTo>
                    <a:lnTo>
                      <a:pt x="868" y="342"/>
                    </a:lnTo>
                    <a:lnTo>
                      <a:pt x="870" y="342"/>
                    </a:lnTo>
                    <a:lnTo>
                      <a:pt x="870" y="342"/>
                    </a:lnTo>
                    <a:lnTo>
                      <a:pt x="868" y="340"/>
                    </a:lnTo>
                    <a:lnTo>
                      <a:pt x="868" y="340"/>
                    </a:lnTo>
                    <a:lnTo>
                      <a:pt x="870" y="340"/>
                    </a:lnTo>
                    <a:lnTo>
                      <a:pt x="872" y="340"/>
                    </a:lnTo>
                    <a:lnTo>
                      <a:pt x="874" y="340"/>
                    </a:lnTo>
                    <a:lnTo>
                      <a:pt x="874" y="340"/>
                    </a:lnTo>
                    <a:lnTo>
                      <a:pt x="876" y="340"/>
                    </a:lnTo>
                    <a:lnTo>
                      <a:pt x="878" y="340"/>
                    </a:lnTo>
                    <a:lnTo>
                      <a:pt x="882" y="342"/>
                    </a:lnTo>
                    <a:lnTo>
                      <a:pt x="883" y="342"/>
                    </a:lnTo>
                    <a:lnTo>
                      <a:pt x="887" y="340"/>
                    </a:lnTo>
                    <a:lnTo>
                      <a:pt x="889" y="340"/>
                    </a:lnTo>
                    <a:lnTo>
                      <a:pt x="889" y="338"/>
                    </a:lnTo>
                    <a:lnTo>
                      <a:pt x="889" y="338"/>
                    </a:lnTo>
                    <a:lnTo>
                      <a:pt x="889" y="338"/>
                    </a:lnTo>
                    <a:lnTo>
                      <a:pt x="891" y="338"/>
                    </a:lnTo>
                    <a:lnTo>
                      <a:pt x="893" y="340"/>
                    </a:lnTo>
                    <a:lnTo>
                      <a:pt x="895" y="340"/>
                    </a:lnTo>
                    <a:lnTo>
                      <a:pt x="895" y="338"/>
                    </a:lnTo>
                    <a:lnTo>
                      <a:pt x="901" y="340"/>
                    </a:lnTo>
                    <a:lnTo>
                      <a:pt x="902" y="340"/>
                    </a:lnTo>
                    <a:lnTo>
                      <a:pt x="906" y="340"/>
                    </a:lnTo>
                    <a:lnTo>
                      <a:pt x="908" y="340"/>
                    </a:lnTo>
                    <a:lnTo>
                      <a:pt x="912" y="340"/>
                    </a:lnTo>
                    <a:lnTo>
                      <a:pt x="918" y="340"/>
                    </a:lnTo>
                    <a:lnTo>
                      <a:pt x="920" y="338"/>
                    </a:lnTo>
                    <a:lnTo>
                      <a:pt x="921" y="338"/>
                    </a:lnTo>
                    <a:lnTo>
                      <a:pt x="921" y="334"/>
                    </a:lnTo>
                    <a:lnTo>
                      <a:pt x="923" y="332"/>
                    </a:lnTo>
                    <a:lnTo>
                      <a:pt x="923" y="330"/>
                    </a:lnTo>
                    <a:lnTo>
                      <a:pt x="921" y="328"/>
                    </a:lnTo>
                    <a:lnTo>
                      <a:pt x="921" y="328"/>
                    </a:lnTo>
                    <a:lnTo>
                      <a:pt x="920" y="328"/>
                    </a:lnTo>
                    <a:lnTo>
                      <a:pt x="920" y="327"/>
                    </a:lnTo>
                    <a:lnTo>
                      <a:pt x="921" y="327"/>
                    </a:lnTo>
                    <a:lnTo>
                      <a:pt x="923" y="327"/>
                    </a:lnTo>
                    <a:lnTo>
                      <a:pt x="923" y="328"/>
                    </a:lnTo>
                    <a:lnTo>
                      <a:pt x="925" y="330"/>
                    </a:lnTo>
                    <a:lnTo>
                      <a:pt x="927" y="330"/>
                    </a:lnTo>
                    <a:lnTo>
                      <a:pt x="927" y="330"/>
                    </a:lnTo>
                    <a:lnTo>
                      <a:pt x="927" y="330"/>
                    </a:lnTo>
                    <a:lnTo>
                      <a:pt x="927" y="332"/>
                    </a:lnTo>
                    <a:lnTo>
                      <a:pt x="927" y="334"/>
                    </a:lnTo>
                    <a:lnTo>
                      <a:pt x="927" y="334"/>
                    </a:lnTo>
                    <a:lnTo>
                      <a:pt x="927" y="336"/>
                    </a:lnTo>
                    <a:lnTo>
                      <a:pt x="929" y="338"/>
                    </a:lnTo>
                    <a:lnTo>
                      <a:pt x="933" y="340"/>
                    </a:lnTo>
                    <a:lnTo>
                      <a:pt x="937" y="340"/>
                    </a:lnTo>
                    <a:lnTo>
                      <a:pt x="940" y="340"/>
                    </a:lnTo>
                    <a:lnTo>
                      <a:pt x="942" y="342"/>
                    </a:lnTo>
                    <a:lnTo>
                      <a:pt x="946" y="342"/>
                    </a:lnTo>
                    <a:lnTo>
                      <a:pt x="948" y="342"/>
                    </a:lnTo>
                    <a:lnTo>
                      <a:pt x="952" y="342"/>
                    </a:lnTo>
                    <a:lnTo>
                      <a:pt x="956" y="340"/>
                    </a:lnTo>
                    <a:lnTo>
                      <a:pt x="959" y="338"/>
                    </a:lnTo>
                    <a:lnTo>
                      <a:pt x="967" y="338"/>
                    </a:lnTo>
                    <a:lnTo>
                      <a:pt x="971" y="338"/>
                    </a:lnTo>
                    <a:lnTo>
                      <a:pt x="973" y="336"/>
                    </a:lnTo>
                    <a:lnTo>
                      <a:pt x="973" y="334"/>
                    </a:lnTo>
                    <a:lnTo>
                      <a:pt x="974" y="332"/>
                    </a:lnTo>
                    <a:lnTo>
                      <a:pt x="974" y="330"/>
                    </a:lnTo>
                    <a:lnTo>
                      <a:pt x="973" y="330"/>
                    </a:lnTo>
                    <a:lnTo>
                      <a:pt x="973" y="327"/>
                    </a:lnTo>
                    <a:lnTo>
                      <a:pt x="971" y="327"/>
                    </a:lnTo>
                    <a:lnTo>
                      <a:pt x="973" y="327"/>
                    </a:lnTo>
                    <a:lnTo>
                      <a:pt x="974" y="327"/>
                    </a:lnTo>
                    <a:lnTo>
                      <a:pt x="976" y="328"/>
                    </a:lnTo>
                    <a:lnTo>
                      <a:pt x="978" y="328"/>
                    </a:lnTo>
                    <a:lnTo>
                      <a:pt x="978" y="328"/>
                    </a:lnTo>
                    <a:lnTo>
                      <a:pt x="982" y="328"/>
                    </a:lnTo>
                    <a:lnTo>
                      <a:pt x="984" y="327"/>
                    </a:lnTo>
                    <a:lnTo>
                      <a:pt x="986" y="327"/>
                    </a:lnTo>
                    <a:lnTo>
                      <a:pt x="986" y="323"/>
                    </a:lnTo>
                    <a:lnTo>
                      <a:pt x="982" y="323"/>
                    </a:lnTo>
                    <a:lnTo>
                      <a:pt x="973" y="323"/>
                    </a:lnTo>
                    <a:lnTo>
                      <a:pt x="971" y="321"/>
                    </a:lnTo>
                    <a:lnTo>
                      <a:pt x="974" y="319"/>
                    </a:lnTo>
                    <a:lnTo>
                      <a:pt x="982" y="315"/>
                    </a:lnTo>
                    <a:lnTo>
                      <a:pt x="984" y="311"/>
                    </a:lnTo>
                    <a:lnTo>
                      <a:pt x="984" y="308"/>
                    </a:lnTo>
                    <a:lnTo>
                      <a:pt x="984" y="304"/>
                    </a:lnTo>
                    <a:lnTo>
                      <a:pt x="980" y="302"/>
                    </a:lnTo>
                    <a:lnTo>
                      <a:pt x="976" y="302"/>
                    </a:lnTo>
                    <a:lnTo>
                      <a:pt x="974" y="302"/>
                    </a:lnTo>
                    <a:lnTo>
                      <a:pt x="973" y="300"/>
                    </a:lnTo>
                    <a:lnTo>
                      <a:pt x="974" y="298"/>
                    </a:lnTo>
                    <a:lnTo>
                      <a:pt x="974" y="296"/>
                    </a:lnTo>
                    <a:lnTo>
                      <a:pt x="971" y="294"/>
                    </a:lnTo>
                    <a:lnTo>
                      <a:pt x="969" y="292"/>
                    </a:lnTo>
                    <a:lnTo>
                      <a:pt x="961" y="292"/>
                    </a:lnTo>
                    <a:lnTo>
                      <a:pt x="959" y="292"/>
                    </a:lnTo>
                    <a:lnTo>
                      <a:pt x="957" y="290"/>
                    </a:lnTo>
                    <a:lnTo>
                      <a:pt x="957" y="290"/>
                    </a:lnTo>
                    <a:lnTo>
                      <a:pt x="957" y="289"/>
                    </a:lnTo>
                    <a:lnTo>
                      <a:pt x="957" y="289"/>
                    </a:lnTo>
                    <a:lnTo>
                      <a:pt x="957" y="289"/>
                    </a:lnTo>
                    <a:lnTo>
                      <a:pt x="956" y="287"/>
                    </a:lnTo>
                    <a:lnTo>
                      <a:pt x="944" y="285"/>
                    </a:lnTo>
                    <a:lnTo>
                      <a:pt x="940" y="285"/>
                    </a:lnTo>
                    <a:lnTo>
                      <a:pt x="937" y="285"/>
                    </a:lnTo>
                    <a:lnTo>
                      <a:pt x="933" y="287"/>
                    </a:lnTo>
                    <a:lnTo>
                      <a:pt x="927" y="289"/>
                    </a:lnTo>
                    <a:lnTo>
                      <a:pt x="925" y="289"/>
                    </a:lnTo>
                    <a:lnTo>
                      <a:pt x="923" y="287"/>
                    </a:lnTo>
                    <a:lnTo>
                      <a:pt x="918" y="285"/>
                    </a:lnTo>
                    <a:lnTo>
                      <a:pt x="914" y="285"/>
                    </a:lnTo>
                    <a:lnTo>
                      <a:pt x="912" y="287"/>
                    </a:lnTo>
                    <a:lnTo>
                      <a:pt x="906" y="290"/>
                    </a:lnTo>
                    <a:lnTo>
                      <a:pt x="904" y="292"/>
                    </a:lnTo>
                    <a:lnTo>
                      <a:pt x="902" y="292"/>
                    </a:lnTo>
                    <a:lnTo>
                      <a:pt x="899" y="292"/>
                    </a:lnTo>
                    <a:lnTo>
                      <a:pt x="893" y="296"/>
                    </a:lnTo>
                    <a:lnTo>
                      <a:pt x="889" y="296"/>
                    </a:lnTo>
                    <a:lnTo>
                      <a:pt x="885" y="296"/>
                    </a:lnTo>
                    <a:lnTo>
                      <a:pt x="882" y="298"/>
                    </a:lnTo>
                    <a:lnTo>
                      <a:pt x="880" y="300"/>
                    </a:lnTo>
                    <a:lnTo>
                      <a:pt x="882" y="304"/>
                    </a:lnTo>
                    <a:lnTo>
                      <a:pt x="878" y="304"/>
                    </a:lnTo>
                    <a:lnTo>
                      <a:pt x="874" y="304"/>
                    </a:lnTo>
                    <a:lnTo>
                      <a:pt x="870" y="302"/>
                    </a:lnTo>
                    <a:lnTo>
                      <a:pt x="868" y="300"/>
                    </a:lnTo>
                    <a:lnTo>
                      <a:pt x="863" y="296"/>
                    </a:lnTo>
                    <a:lnTo>
                      <a:pt x="861" y="294"/>
                    </a:lnTo>
                    <a:lnTo>
                      <a:pt x="859" y="296"/>
                    </a:lnTo>
                    <a:lnTo>
                      <a:pt x="859" y="296"/>
                    </a:lnTo>
                    <a:lnTo>
                      <a:pt x="855" y="300"/>
                    </a:lnTo>
                    <a:lnTo>
                      <a:pt x="855" y="298"/>
                    </a:lnTo>
                    <a:lnTo>
                      <a:pt x="853" y="298"/>
                    </a:lnTo>
                    <a:lnTo>
                      <a:pt x="853" y="296"/>
                    </a:lnTo>
                    <a:lnTo>
                      <a:pt x="851" y="296"/>
                    </a:lnTo>
                    <a:lnTo>
                      <a:pt x="847" y="300"/>
                    </a:lnTo>
                    <a:lnTo>
                      <a:pt x="846" y="300"/>
                    </a:lnTo>
                    <a:lnTo>
                      <a:pt x="844" y="298"/>
                    </a:lnTo>
                    <a:lnTo>
                      <a:pt x="842" y="294"/>
                    </a:lnTo>
                    <a:lnTo>
                      <a:pt x="840" y="292"/>
                    </a:lnTo>
                    <a:lnTo>
                      <a:pt x="836" y="292"/>
                    </a:lnTo>
                    <a:lnTo>
                      <a:pt x="834" y="294"/>
                    </a:lnTo>
                    <a:lnTo>
                      <a:pt x="836" y="300"/>
                    </a:lnTo>
                    <a:lnTo>
                      <a:pt x="834" y="302"/>
                    </a:lnTo>
                    <a:lnTo>
                      <a:pt x="832" y="302"/>
                    </a:lnTo>
                    <a:lnTo>
                      <a:pt x="830" y="298"/>
                    </a:lnTo>
                    <a:lnTo>
                      <a:pt x="829" y="298"/>
                    </a:lnTo>
                    <a:lnTo>
                      <a:pt x="827" y="296"/>
                    </a:lnTo>
                    <a:lnTo>
                      <a:pt x="825" y="296"/>
                    </a:lnTo>
                    <a:lnTo>
                      <a:pt x="823" y="296"/>
                    </a:lnTo>
                    <a:lnTo>
                      <a:pt x="825" y="294"/>
                    </a:lnTo>
                    <a:lnTo>
                      <a:pt x="827" y="292"/>
                    </a:lnTo>
                    <a:lnTo>
                      <a:pt x="829" y="290"/>
                    </a:lnTo>
                    <a:lnTo>
                      <a:pt x="829" y="287"/>
                    </a:lnTo>
                    <a:lnTo>
                      <a:pt x="829" y="285"/>
                    </a:lnTo>
                    <a:lnTo>
                      <a:pt x="827" y="285"/>
                    </a:lnTo>
                    <a:lnTo>
                      <a:pt x="823" y="283"/>
                    </a:lnTo>
                    <a:lnTo>
                      <a:pt x="823" y="283"/>
                    </a:lnTo>
                    <a:lnTo>
                      <a:pt x="823" y="283"/>
                    </a:lnTo>
                    <a:lnTo>
                      <a:pt x="821" y="283"/>
                    </a:lnTo>
                    <a:lnTo>
                      <a:pt x="821" y="283"/>
                    </a:lnTo>
                    <a:lnTo>
                      <a:pt x="821" y="283"/>
                    </a:lnTo>
                    <a:lnTo>
                      <a:pt x="819" y="281"/>
                    </a:lnTo>
                    <a:lnTo>
                      <a:pt x="819" y="281"/>
                    </a:lnTo>
                    <a:lnTo>
                      <a:pt x="817" y="277"/>
                    </a:lnTo>
                    <a:lnTo>
                      <a:pt x="813" y="277"/>
                    </a:lnTo>
                    <a:lnTo>
                      <a:pt x="800" y="273"/>
                    </a:lnTo>
                    <a:lnTo>
                      <a:pt x="796" y="271"/>
                    </a:lnTo>
                    <a:lnTo>
                      <a:pt x="794" y="270"/>
                    </a:lnTo>
                    <a:lnTo>
                      <a:pt x="796" y="270"/>
                    </a:lnTo>
                    <a:lnTo>
                      <a:pt x="808" y="271"/>
                    </a:lnTo>
                    <a:lnTo>
                      <a:pt x="811" y="271"/>
                    </a:lnTo>
                    <a:lnTo>
                      <a:pt x="815" y="271"/>
                    </a:lnTo>
                    <a:lnTo>
                      <a:pt x="823" y="270"/>
                    </a:lnTo>
                    <a:lnTo>
                      <a:pt x="825" y="270"/>
                    </a:lnTo>
                    <a:lnTo>
                      <a:pt x="829" y="270"/>
                    </a:lnTo>
                    <a:lnTo>
                      <a:pt x="829" y="268"/>
                    </a:lnTo>
                    <a:lnTo>
                      <a:pt x="827" y="266"/>
                    </a:lnTo>
                    <a:lnTo>
                      <a:pt x="827" y="266"/>
                    </a:lnTo>
                    <a:lnTo>
                      <a:pt x="810" y="262"/>
                    </a:lnTo>
                    <a:lnTo>
                      <a:pt x="798" y="262"/>
                    </a:lnTo>
                    <a:lnTo>
                      <a:pt x="796" y="260"/>
                    </a:lnTo>
                    <a:lnTo>
                      <a:pt x="794" y="260"/>
                    </a:lnTo>
                    <a:lnTo>
                      <a:pt x="794" y="258"/>
                    </a:lnTo>
                    <a:lnTo>
                      <a:pt x="804" y="260"/>
                    </a:lnTo>
                    <a:lnTo>
                      <a:pt x="806" y="260"/>
                    </a:lnTo>
                    <a:lnTo>
                      <a:pt x="808" y="258"/>
                    </a:lnTo>
                    <a:lnTo>
                      <a:pt x="804" y="256"/>
                    </a:lnTo>
                    <a:lnTo>
                      <a:pt x="802" y="254"/>
                    </a:lnTo>
                    <a:lnTo>
                      <a:pt x="798" y="254"/>
                    </a:lnTo>
                    <a:lnTo>
                      <a:pt x="794" y="253"/>
                    </a:lnTo>
                    <a:lnTo>
                      <a:pt x="791" y="253"/>
                    </a:lnTo>
                    <a:lnTo>
                      <a:pt x="787" y="254"/>
                    </a:lnTo>
                    <a:lnTo>
                      <a:pt x="779" y="254"/>
                    </a:lnTo>
                    <a:lnTo>
                      <a:pt x="774" y="256"/>
                    </a:lnTo>
                    <a:lnTo>
                      <a:pt x="772" y="256"/>
                    </a:lnTo>
                    <a:lnTo>
                      <a:pt x="770" y="256"/>
                    </a:lnTo>
                    <a:lnTo>
                      <a:pt x="768" y="256"/>
                    </a:lnTo>
                    <a:lnTo>
                      <a:pt x="766" y="256"/>
                    </a:lnTo>
                    <a:lnTo>
                      <a:pt x="762" y="260"/>
                    </a:lnTo>
                    <a:lnTo>
                      <a:pt x="760" y="260"/>
                    </a:lnTo>
                    <a:lnTo>
                      <a:pt x="762" y="256"/>
                    </a:lnTo>
                    <a:lnTo>
                      <a:pt x="764" y="254"/>
                    </a:lnTo>
                    <a:lnTo>
                      <a:pt x="764" y="251"/>
                    </a:lnTo>
                    <a:lnTo>
                      <a:pt x="760" y="249"/>
                    </a:lnTo>
                    <a:lnTo>
                      <a:pt x="756" y="247"/>
                    </a:lnTo>
                    <a:lnTo>
                      <a:pt x="728" y="243"/>
                    </a:lnTo>
                    <a:lnTo>
                      <a:pt x="722" y="243"/>
                    </a:lnTo>
                    <a:lnTo>
                      <a:pt x="713" y="243"/>
                    </a:lnTo>
                    <a:lnTo>
                      <a:pt x="709" y="245"/>
                    </a:lnTo>
                    <a:lnTo>
                      <a:pt x="707" y="245"/>
                    </a:lnTo>
                    <a:lnTo>
                      <a:pt x="709" y="247"/>
                    </a:lnTo>
                    <a:lnTo>
                      <a:pt x="709" y="249"/>
                    </a:lnTo>
                    <a:lnTo>
                      <a:pt x="715" y="249"/>
                    </a:lnTo>
                    <a:lnTo>
                      <a:pt x="713" y="251"/>
                    </a:lnTo>
                    <a:lnTo>
                      <a:pt x="711" y="251"/>
                    </a:lnTo>
                    <a:lnTo>
                      <a:pt x="709" y="251"/>
                    </a:lnTo>
                    <a:lnTo>
                      <a:pt x="707" y="249"/>
                    </a:lnTo>
                    <a:lnTo>
                      <a:pt x="709" y="253"/>
                    </a:lnTo>
                    <a:lnTo>
                      <a:pt x="715" y="254"/>
                    </a:lnTo>
                    <a:lnTo>
                      <a:pt x="720" y="256"/>
                    </a:lnTo>
                    <a:lnTo>
                      <a:pt x="726" y="256"/>
                    </a:lnTo>
                    <a:lnTo>
                      <a:pt x="724" y="256"/>
                    </a:lnTo>
                    <a:lnTo>
                      <a:pt x="720" y="258"/>
                    </a:lnTo>
                    <a:lnTo>
                      <a:pt x="720" y="260"/>
                    </a:lnTo>
                    <a:lnTo>
                      <a:pt x="720" y="260"/>
                    </a:lnTo>
                    <a:lnTo>
                      <a:pt x="722" y="262"/>
                    </a:lnTo>
                    <a:lnTo>
                      <a:pt x="726" y="262"/>
                    </a:lnTo>
                    <a:lnTo>
                      <a:pt x="728" y="264"/>
                    </a:lnTo>
                    <a:lnTo>
                      <a:pt x="730" y="264"/>
                    </a:lnTo>
                    <a:lnTo>
                      <a:pt x="730" y="264"/>
                    </a:lnTo>
                    <a:lnTo>
                      <a:pt x="732" y="266"/>
                    </a:lnTo>
                    <a:lnTo>
                      <a:pt x="732" y="268"/>
                    </a:lnTo>
                    <a:lnTo>
                      <a:pt x="734" y="268"/>
                    </a:lnTo>
                    <a:lnTo>
                      <a:pt x="736" y="268"/>
                    </a:lnTo>
                    <a:lnTo>
                      <a:pt x="739" y="266"/>
                    </a:lnTo>
                    <a:lnTo>
                      <a:pt x="743" y="266"/>
                    </a:lnTo>
                    <a:lnTo>
                      <a:pt x="751" y="268"/>
                    </a:lnTo>
                    <a:lnTo>
                      <a:pt x="755" y="268"/>
                    </a:lnTo>
                    <a:lnTo>
                      <a:pt x="758" y="266"/>
                    </a:lnTo>
                    <a:lnTo>
                      <a:pt x="760" y="266"/>
                    </a:lnTo>
                    <a:lnTo>
                      <a:pt x="764" y="264"/>
                    </a:lnTo>
                    <a:lnTo>
                      <a:pt x="768" y="266"/>
                    </a:lnTo>
                    <a:lnTo>
                      <a:pt x="770" y="268"/>
                    </a:lnTo>
                    <a:lnTo>
                      <a:pt x="777" y="277"/>
                    </a:lnTo>
                    <a:lnTo>
                      <a:pt x="779" y="281"/>
                    </a:lnTo>
                    <a:lnTo>
                      <a:pt x="781" y="285"/>
                    </a:lnTo>
                    <a:lnTo>
                      <a:pt x="783" y="289"/>
                    </a:lnTo>
                    <a:lnTo>
                      <a:pt x="783" y="292"/>
                    </a:lnTo>
                    <a:lnTo>
                      <a:pt x="783" y="294"/>
                    </a:lnTo>
                    <a:lnTo>
                      <a:pt x="779" y="302"/>
                    </a:lnTo>
                    <a:lnTo>
                      <a:pt x="777" y="306"/>
                    </a:lnTo>
                    <a:lnTo>
                      <a:pt x="777" y="306"/>
                    </a:lnTo>
                    <a:lnTo>
                      <a:pt x="777" y="308"/>
                    </a:lnTo>
                    <a:lnTo>
                      <a:pt x="777" y="309"/>
                    </a:lnTo>
                    <a:lnTo>
                      <a:pt x="777" y="311"/>
                    </a:lnTo>
                    <a:lnTo>
                      <a:pt x="779" y="313"/>
                    </a:lnTo>
                    <a:lnTo>
                      <a:pt x="783" y="315"/>
                    </a:lnTo>
                    <a:lnTo>
                      <a:pt x="783" y="317"/>
                    </a:lnTo>
                    <a:lnTo>
                      <a:pt x="783" y="317"/>
                    </a:lnTo>
                    <a:lnTo>
                      <a:pt x="783" y="321"/>
                    </a:lnTo>
                    <a:lnTo>
                      <a:pt x="781" y="321"/>
                    </a:lnTo>
                    <a:lnTo>
                      <a:pt x="783" y="323"/>
                    </a:lnTo>
                    <a:lnTo>
                      <a:pt x="783" y="327"/>
                    </a:lnTo>
                    <a:lnTo>
                      <a:pt x="785" y="328"/>
                    </a:lnTo>
                    <a:lnTo>
                      <a:pt x="785" y="330"/>
                    </a:lnTo>
                    <a:lnTo>
                      <a:pt x="787" y="332"/>
                    </a:lnTo>
                    <a:lnTo>
                      <a:pt x="791" y="334"/>
                    </a:lnTo>
                    <a:lnTo>
                      <a:pt x="794" y="336"/>
                    </a:lnTo>
                    <a:lnTo>
                      <a:pt x="798" y="336"/>
                    </a:lnTo>
                    <a:lnTo>
                      <a:pt x="798" y="334"/>
                    </a:lnTo>
                    <a:lnTo>
                      <a:pt x="798" y="332"/>
                    </a:lnTo>
                    <a:lnTo>
                      <a:pt x="802" y="330"/>
                    </a:lnTo>
                    <a:lnTo>
                      <a:pt x="802" y="332"/>
                    </a:lnTo>
                    <a:lnTo>
                      <a:pt x="802" y="332"/>
                    </a:lnTo>
                    <a:lnTo>
                      <a:pt x="802" y="334"/>
                    </a:lnTo>
                    <a:lnTo>
                      <a:pt x="802" y="334"/>
                    </a:lnTo>
                    <a:lnTo>
                      <a:pt x="808" y="338"/>
                    </a:lnTo>
                    <a:lnTo>
                      <a:pt x="811" y="338"/>
                    </a:lnTo>
                    <a:lnTo>
                      <a:pt x="815" y="340"/>
                    </a:lnTo>
                    <a:lnTo>
                      <a:pt x="819" y="340"/>
                    </a:lnTo>
                    <a:close/>
                    <a:moveTo>
                      <a:pt x="758" y="232"/>
                    </a:moveTo>
                    <a:lnTo>
                      <a:pt x="760" y="232"/>
                    </a:lnTo>
                    <a:lnTo>
                      <a:pt x="760" y="232"/>
                    </a:lnTo>
                    <a:lnTo>
                      <a:pt x="762" y="230"/>
                    </a:lnTo>
                    <a:lnTo>
                      <a:pt x="762" y="228"/>
                    </a:lnTo>
                    <a:lnTo>
                      <a:pt x="764" y="228"/>
                    </a:lnTo>
                    <a:lnTo>
                      <a:pt x="766" y="226"/>
                    </a:lnTo>
                    <a:lnTo>
                      <a:pt x="764" y="224"/>
                    </a:lnTo>
                    <a:lnTo>
                      <a:pt x="760" y="224"/>
                    </a:lnTo>
                    <a:lnTo>
                      <a:pt x="739" y="222"/>
                    </a:lnTo>
                    <a:lnTo>
                      <a:pt x="734" y="224"/>
                    </a:lnTo>
                    <a:lnTo>
                      <a:pt x="732" y="224"/>
                    </a:lnTo>
                    <a:lnTo>
                      <a:pt x="732" y="224"/>
                    </a:lnTo>
                    <a:lnTo>
                      <a:pt x="730" y="222"/>
                    </a:lnTo>
                    <a:lnTo>
                      <a:pt x="728" y="222"/>
                    </a:lnTo>
                    <a:lnTo>
                      <a:pt x="726" y="222"/>
                    </a:lnTo>
                    <a:lnTo>
                      <a:pt x="724" y="222"/>
                    </a:lnTo>
                    <a:lnTo>
                      <a:pt x="720" y="224"/>
                    </a:lnTo>
                    <a:lnTo>
                      <a:pt x="717" y="226"/>
                    </a:lnTo>
                    <a:lnTo>
                      <a:pt x="717" y="228"/>
                    </a:lnTo>
                    <a:lnTo>
                      <a:pt x="720" y="230"/>
                    </a:lnTo>
                    <a:lnTo>
                      <a:pt x="728" y="232"/>
                    </a:lnTo>
                    <a:lnTo>
                      <a:pt x="758" y="232"/>
                    </a:lnTo>
                    <a:close/>
                    <a:moveTo>
                      <a:pt x="728" y="340"/>
                    </a:moveTo>
                    <a:lnTo>
                      <a:pt x="730" y="342"/>
                    </a:lnTo>
                    <a:lnTo>
                      <a:pt x="732" y="340"/>
                    </a:lnTo>
                    <a:lnTo>
                      <a:pt x="732" y="340"/>
                    </a:lnTo>
                    <a:lnTo>
                      <a:pt x="730" y="338"/>
                    </a:lnTo>
                    <a:lnTo>
                      <a:pt x="730" y="336"/>
                    </a:lnTo>
                    <a:lnTo>
                      <a:pt x="728" y="336"/>
                    </a:lnTo>
                    <a:lnTo>
                      <a:pt x="726" y="336"/>
                    </a:lnTo>
                    <a:lnTo>
                      <a:pt x="726" y="336"/>
                    </a:lnTo>
                    <a:lnTo>
                      <a:pt x="722" y="338"/>
                    </a:lnTo>
                    <a:lnTo>
                      <a:pt x="724" y="340"/>
                    </a:lnTo>
                    <a:lnTo>
                      <a:pt x="728" y="340"/>
                    </a:lnTo>
                    <a:close/>
                    <a:moveTo>
                      <a:pt x="810" y="492"/>
                    </a:moveTo>
                    <a:lnTo>
                      <a:pt x="810" y="493"/>
                    </a:lnTo>
                    <a:lnTo>
                      <a:pt x="810" y="493"/>
                    </a:lnTo>
                    <a:lnTo>
                      <a:pt x="811" y="495"/>
                    </a:lnTo>
                    <a:lnTo>
                      <a:pt x="813" y="493"/>
                    </a:lnTo>
                    <a:lnTo>
                      <a:pt x="813" y="492"/>
                    </a:lnTo>
                    <a:lnTo>
                      <a:pt x="813" y="492"/>
                    </a:lnTo>
                    <a:lnTo>
                      <a:pt x="811" y="492"/>
                    </a:lnTo>
                    <a:lnTo>
                      <a:pt x="810" y="492"/>
                    </a:lnTo>
                    <a:close/>
                    <a:moveTo>
                      <a:pt x="1035" y="385"/>
                    </a:moveTo>
                    <a:lnTo>
                      <a:pt x="1035" y="385"/>
                    </a:lnTo>
                    <a:lnTo>
                      <a:pt x="1035" y="385"/>
                    </a:lnTo>
                    <a:lnTo>
                      <a:pt x="1033" y="385"/>
                    </a:lnTo>
                    <a:lnTo>
                      <a:pt x="1033" y="383"/>
                    </a:lnTo>
                    <a:lnTo>
                      <a:pt x="1031" y="383"/>
                    </a:lnTo>
                    <a:lnTo>
                      <a:pt x="1031" y="383"/>
                    </a:lnTo>
                    <a:lnTo>
                      <a:pt x="1031" y="382"/>
                    </a:lnTo>
                    <a:lnTo>
                      <a:pt x="1031" y="380"/>
                    </a:lnTo>
                    <a:lnTo>
                      <a:pt x="1029" y="380"/>
                    </a:lnTo>
                    <a:lnTo>
                      <a:pt x="1029" y="378"/>
                    </a:lnTo>
                    <a:lnTo>
                      <a:pt x="1028" y="378"/>
                    </a:lnTo>
                    <a:lnTo>
                      <a:pt x="1020" y="372"/>
                    </a:lnTo>
                    <a:lnTo>
                      <a:pt x="1018" y="370"/>
                    </a:lnTo>
                    <a:lnTo>
                      <a:pt x="1012" y="368"/>
                    </a:lnTo>
                    <a:lnTo>
                      <a:pt x="1009" y="366"/>
                    </a:lnTo>
                    <a:lnTo>
                      <a:pt x="1005" y="366"/>
                    </a:lnTo>
                    <a:lnTo>
                      <a:pt x="990" y="366"/>
                    </a:lnTo>
                    <a:lnTo>
                      <a:pt x="988" y="366"/>
                    </a:lnTo>
                    <a:lnTo>
                      <a:pt x="974" y="364"/>
                    </a:lnTo>
                    <a:lnTo>
                      <a:pt x="973" y="364"/>
                    </a:lnTo>
                    <a:lnTo>
                      <a:pt x="969" y="364"/>
                    </a:lnTo>
                    <a:lnTo>
                      <a:pt x="967" y="364"/>
                    </a:lnTo>
                    <a:lnTo>
                      <a:pt x="963" y="364"/>
                    </a:lnTo>
                    <a:lnTo>
                      <a:pt x="963" y="366"/>
                    </a:lnTo>
                    <a:lnTo>
                      <a:pt x="963" y="370"/>
                    </a:lnTo>
                    <a:lnTo>
                      <a:pt x="965" y="372"/>
                    </a:lnTo>
                    <a:lnTo>
                      <a:pt x="963" y="372"/>
                    </a:lnTo>
                    <a:lnTo>
                      <a:pt x="963" y="374"/>
                    </a:lnTo>
                    <a:lnTo>
                      <a:pt x="965" y="378"/>
                    </a:lnTo>
                    <a:lnTo>
                      <a:pt x="967" y="378"/>
                    </a:lnTo>
                    <a:lnTo>
                      <a:pt x="969" y="380"/>
                    </a:lnTo>
                    <a:lnTo>
                      <a:pt x="971" y="380"/>
                    </a:lnTo>
                    <a:lnTo>
                      <a:pt x="973" y="382"/>
                    </a:lnTo>
                    <a:lnTo>
                      <a:pt x="974" y="383"/>
                    </a:lnTo>
                    <a:lnTo>
                      <a:pt x="976" y="389"/>
                    </a:lnTo>
                    <a:lnTo>
                      <a:pt x="978" y="393"/>
                    </a:lnTo>
                    <a:lnTo>
                      <a:pt x="982" y="397"/>
                    </a:lnTo>
                    <a:lnTo>
                      <a:pt x="990" y="397"/>
                    </a:lnTo>
                    <a:lnTo>
                      <a:pt x="1007" y="393"/>
                    </a:lnTo>
                    <a:lnTo>
                      <a:pt x="1012" y="393"/>
                    </a:lnTo>
                    <a:lnTo>
                      <a:pt x="1026" y="395"/>
                    </a:lnTo>
                    <a:lnTo>
                      <a:pt x="1033" y="395"/>
                    </a:lnTo>
                    <a:lnTo>
                      <a:pt x="1039" y="393"/>
                    </a:lnTo>
                    <a:lnTo>
                      <a:pt x="1039" y="391"/>
                    </a:lnTo>
                    <a:lnTo>
                      <a:pt x="1037" y="389"/>
                    </a:lnTo>
                    <a:lnTo>
                      <a:pt x="1035" y="389"/>
                    </a:lnTo>
                    <a:lnTo>
                      <a:pt x="1035" y="387"/>
                    </a:lnTo>
                    <a:lnTo>
                      <a:pt x="1035" y="387"/>
                    </a:lnTo>
                    <a:lnTo>
                      <a:pt x="1035" y="385"/>
                    </a:lnTo>
                    <a:close/>
                    <a:moveTo>
                      <a:pt x="821" y="253"/>
                    </a:moveTo>
                    <a:lnTo>
                      <a:pt x="821" y="253"/>
                    </a:lnTo>
                    <a:lnTo>
                      <a:pt x="819" y="251"/>
                    </a:lnTo>
                    <a:lnTo>
                      <a:pt x="817" y="249"/>
                    </a:lnTo>
                    <a:lnTo>
                      <a:pt x="813" y="249"/>
                    </a:lnTo>
                    <a:lnTo>
                      <a:pt x="810" y="249"/>
                    </a:lnTo>
                    <a:lnTo>
                      <a:pt x="808" y="251"/>
                    </a:lnTo>
                    <a:lnTo>
                      <a:pt x="810" y="254"/>
                    </a:lnTo>
                    <a:lnTo>
                      <a:pt x="811" y="256"/>
                    </a:lnTo>
                    <a:lnTo>
                      <a:pt x="813" y="258"/>
                    </a:lnTo>
                    <a:lnTo>
                      <a:pt x="817" y="260"/>
                    </a:lnTo>
                    <a:lnTo>
                      <a:pt x="817" y="260"/>
                    </a:lnTo>
                    <a:lnTo>
                      <a:pt x="819" y="260"/>
                    </a:lnTo>
                    <a:lnTo>
                      <a:pt x="821" y="260"/>
                    </a:lnTo>
                    <a:lnTo>
                      <a:pt x="821" y="258"/>
                    </a:lnTo>
                    <a:lnTo>
                      <a:pt x="821" y="258"/>
                    </a:lnTo>
                    <a:lnTo>
                      <a:pt x="819" y="256"/>
                    </a:lnTo>
                    <a:lnTo>
                      <a:pt x="819" y="256"/>
                    </a:lnTo>
                    <a:lnTo>
                      <a:pt x="819" y="254"/>
                    </a:lnTo>
                    <a:lnTo>
                      <a:pt x="821" y="253"/>
                    </a:lnTo>
                    <a:close/>
                    <a:moveTo>
                      <a:pt x="817" y="230"/>
                    </a:moveTo>
                    <a:lnTo>
                      <a:pt x="808" y="228"/>
                    </a:lnTo>
                    <a:lnTo>
                      <a:pt x="800" y="228"/>
                    </a:lnTo>
                    <a:lnTo>
                      <a:pt x="798" y="232"/>
                    </a:lnTo>
                    <a:lnTo>
                      <a:pt x="802" y="235"/>
                    </a:lnTo>
                    <a:lnTo>
                      <a:pt x="810" y="237"/>
                    </a:lnTo>
                    <a:lnTo>
                      <a:pt x="817" y="237"/>
                    </a:lnTo>
                    <a:lnTo>
                      <a:pt x="821" y="234"/>
                    </a:lnTo>
                    <a:lnTo>
                      <a:pt x="817" y="230"/>
                    </a:lnTo>
                    <a:close/>
                    <a:moveTo>
                      <a:pt x="571" y="179"/>
                    </a:moveTo>
                    <a:lnTo>
                      <a:pt x="578" y="177"/>
                    </a:lnTo>
                    <a:lnTo>
                      <a:pt x="580" y="179"/>
                    </a:lnTo>
                    <a:lnTo>
                      <a:pt x="580" y="180"/>
                    </a:lnTo>
                    <a:lnTo>
                      <a:pt x="578" y="182"/>
                    </a:lnTo>
                    <a:lnTo>
                      <a:pt x="576" y="184"/>
                    </a:lnTo>
                    <a:lnTo>
                      <a:pt x="580" y="186"/>
                    </a:lnTo>
                    <a:lnTo>
                      <a:pt x="582" y="184"/>
                    </a:lnTo>
                    <a:lnTo>
                      <a:pt x="584" y="182"/>
                    </a:lnTo>
                    <a:lnTo>
                      <a:pt x="588" y="180"/>
                    </a:lnTo>
                    <a:lnTo>
                      <a:pt x="590" y="179"/>
                    </a:lnTo>
                    <a:lnTo>
                      <a:pt x="592" y="180"/>
                    </a:lnTo>
                    <a:lnTo>
                      <a:pt x="593" y="182"/>
                    </a:lnTo>
                    <a:lnTo>
                      <a:pt x="593" y="182"/>
                    </a:lnTo>
                    <a:lnTo>
                      <a:pt x="593" y="182"/>
                    </a:lnTo>
                    <a:lnTo>
                      <a:pt x="590" y="184"/>
                    </a:lnTo>
                    <a:lnTo>
                      <a:pt x="590" y="186"/>
                    </a:lnTo>
                    <a:lnTo>
                      <a:pt x="592" y="188"/>
                    </a:lnTo>
                    <a:lnTo>
                      <a:pt x="599" y="188"/>
                    </a:lnTo>
                    <a:lnTo>
                      <a:pt x="603" y="188"/>
                    </a:lnTo>
                    <a:lnTo>
                      <a:pt x="599" y="190"/>
                    </a:lnTo>
                    <a:lnTo>
                      <a:pt x="593" y="192"/>
                    </a:lnTo>
                    <a:lnTo>
                      <a:pt x="592" y="192"/>
                    </a:lnTo>
                    <a:lnTo>
                      <a:pt x="597" y="192"/>
                    </a:lnTo>
                    <a:lnTo>
                      <a:pt x="599" y="192"/>
                    </a:lnTo>
                    <a:lnTo>
                      <a:pt x="601" y="194"/>
                    </a:lnTo>
                    <a:lnTo>
                      <a:pt x="597" y="196"/>
                    </a:lnTo>
                    <a:lnTo>
                      <a:pt x="593" y="197"/>
                    </a:lnTo>
                    <a:lnTo>
                      <a:pt x="582" y="194"/>
                    </a:lnTo>
                    <a:lnTo>
                      <a:pt x="580" y="194"/>
                    </a:lnTo>
                    <a:lnTo>
                      <a:pt x="578" y="196"/>
                    </a:lnTo>
                    <a:lnTo>
                      <a:pt x="576" y="197"/>
                    </a:lnTo>
                    <a:lnTo>
                      <a:pt x="576" y="197"/>
                    </a:lnTo>
                    <a:lnTo>
                      <a:pt x="578" y="199"/>
                    </a:lnTo>
                    <a:lnTo>
                      <a:pt x="580" y="201"/>
                    </a:lnTo>
                    <a:lnTo>
                      <a:pt x="584" y="203"/>
                    </a:lnTo>
                    <a:lnTo>
                      <a:pt x="588" y="205"/>
                    </a:lnTo>
                    <a:lnTo>
                      <a:pt x="592" y="205"/>
                    </a:lnTo>
                    <a:lnTo>
                      <a:pt x="612" y="201"/>
                    </a:lnTo>
                    <a:lnTo>
                      <a:pt x="612" y="203"/>
                    </a:lnTo>
                    <a:lnTo>
                      <a:pt x="614" y="205"/>
                    </a:lnTo>
                    <a:lnTo>
                      <a:pt x="616" y="205"/>
                    </a:lnTo>
                    <a:lnTo>
                      <a:pt x="622" y="205"/>
                    </a:lnTo>
                    <a:lnTo>
                      <a:pt x="626" y="205"/>
                    </a:lnTo>
                    <a:lnTo>
                      <a:pt x="639" y="207"/>
                    </a:lnTo>
                    <a:lnTo>
                      <a:pt x="641" y="209"/>
                    </a:lnTo>
                    <a:lnTo>
                      <a:pt x="643" y="211"/>
                    </a:lnTo>
                    <a:lnTo>
                      <a:pt x="645" y="213"/>
                    </a:lnTo>
                    <a:lnTo>
                      <a:pt x="645" y="215"/>
                    </a:lnTo>
                    <a:lnTo>
                      <a:pt x="647" y="216"/>
                    </a:lnTo>
                    <a:lnTo>
                      <a:pt x="648" y="218"/>
                    </a:lnTo>
                    <a:lnTo>
                      <a:pt x="654" y="220"/>
                    </a:lnTo>
                    <a:lnTo>
                      <a:pt x="660" y="222"/>
                    </a:lnTo>
                    <a:lnTo>
                      <a:pt x="667" y="220"/>
                    </a:lnTo>
                    <a:lnTo>
                      <a:pt x="671" y="216"/>
                    </a:lnTo>
                    <a:lnTo>
                      <a:pt x="671" y="215"/>
                    </a:lnTo>
                    <a:lnTo>
                      <a:pt x="671" y="213"/>
                    </a:lnTo>
                    <a:lnTo>
                      <a:pt x="671" y="211"/>
                    </a:lnTo>
                    <a:lnTo>
                      <a:pt x="667" y="207"/>
                    </a:lnTo>
                    <a:lnTo>
                      <a:pt x="664" y="203"/>
                    </a:lnTo>
                    <a:lnTo>
                      <a:pt x="662" y="203"/>
                    </a:lnTo>
                    <a:lnTo>
                      <a:pt x="662" y="203"/>
                    </a:lnTo>
                    <a:lnTo>
                      <a:pt x="660" y="203"/>
                    </a:lnTo>
                    <a:lnTo>
                      <a:pt x="660" y="199"/>
                    </a:lnTo>
                    <a:lnTo>
                      <a:pt x="660" y="199"/>
                    </a:lnTo>
                    <a:lnTo>
                      <a:pt x="660" y="199"/>
                    </a:lnTo>
                    <a:lnTo>
                      <a:pt x="662" y="197"/>
                    </a:lnTo>
                    <a:lnTo>
                      <a:pt x="662" y="196"/>
                    </a:lnTo>
                    <a:lnTo>
                      <a:pt x="662" y="196"/>
                    </a:lnTo>
                    <a:lnTo>
                      <a:pt x="662" y="196"/>
                    </a:lnTo>
                    <a:lnTo>
                      <a:pt x="662" y="194"/>
                    </a:lnTo>
                    <a:lnTo>
                      <a:pt x="662" y="192"/>
                    </a:lnTo>
                    <a:lnTo>
                      <a:pt x="656" y="188"/>
                    </a:lnTo>
                    <a:lnTo>
                      <a:pt x="654" y="188"/>
                    </a:lnTo>
                    <a:lnTo>
                      <a:pt x="650" y="186"/>
                    </a:lnTo>
                    <a:lnTo>
                      <a:pt x="643" y="186"/>
                    </a:lnTo>
                    <a:lnTo>
                      <a:pt x="639" y="186"/>
                    </a:lnTo>
                    <a:lnTo>
                      <a:pt x="639" y="184"/>
                    </a:lnTo>
                    <a:lnTo>
                      <a:pt x="639" y="184"/>
                    </a:lnTo>
                    <a:lnTo>
                      <a:pt x="639" y="182"/>
                    </a:lnTo>
                    <a:lnTo>
                      <a:pt x="639" y="182"/>
                    </a:lnTo>
                    <a:lnTo>
                      <a:pt x="639" y="180"/>
                    </a:lnTo>
                    <a:lnTo>
                      <a:pt x="639" y="180"/>
                    </a:lnTo>
                    <a:lnTo>
                      <a:pt x="637" y="180"/>
                    </a:lnTo>
                    <a:lnTo>
                      <a:pt x="637" y="180"/>
                    </a:lnTo>
                    <a:lnTo>
                      <a:pt x="635" y="179"/>
                    </a:lnTo>
                    <a:lnTo>
                      <a:pt x="630" y="177"/>
                    </a:lnTo>
                    <a:lnTo>
                      <a:pt x="626" y="177"/>
                    </a:lnTo>
                    <a:lnTo>
                      <a:pt x="624" y="177"/>
                    </a:lnTo>
                    <a:lnTo>
                      <a:pt x="620" y="177"/>
                    </a:lnTo>
                    <a:lnTo>
                      <a:pt x="618" y="179"/>
                    </a:lnTo>
                    <a:lnTo>
                      <a:pt x="618" y="179"/>
                    </a:lnTo>
                    <a:lnTo>
                      <a:pt x="618" y="180"/>
                    </a:lnTo>
                    <a:lnTo>
                      <a:pt x="616" y="180"/>
                    </a:lnTo>
                    <a:lnTo>
                      <a:pt x="616" y="182"/>
                    </a:lnTo>
                    <a:lnTo>
                      <a:pt x="614" y="182"/>
                    </a:lnTo>
                    <a:lnTo>
                      <a:pt x="614" y="182"/>
                    </a:lnTo>
                    <a:lnTo>
                      <a:pt x="614" y="180"/>
                    </a:lnTo>
                    <a:lnTo>
                      <a:pt x="614" y="180"/>
                    </a:lnTo>
                    <a:lnTo>
                      <a:pt x="612" y="180"/>
                    </a:lnTo>
                    <a:lnTo>
                      <a:pt x="614" y="175"/>
                    </a:lnTo>
                    <a:lnTo>
                      <a:pt x="611" y="171"/>
                    </a:lnTo>
                    <a:lnTo>
                      <a:pt x="603" y="167"/>
                    </a:lnTo>
                    <a:lnTo>
                      <a:pt x="599" y="165"/>
                    </a:lnTo>
                    <a:lnTo>
                      <a:pt x="595" y="165"/>
                    </a:lnTo>
                    <a:lnTo>
                      <a:pt x="592" y="165"/>
                    </a:lnTo>
                    <a:lnTo>
                      <a:pt x="584" y="165"/>
                    </a:lnTo>
                    <a:lnTo>
                      <a:pt x="573" y="165"/>
                    </a:lnTo>
                    <a:lnTo>
                      <a:pt x="571" y="167"/>
                    </a:lnTo>
                    <a:lnTo>
                      <a:pt x="569" y="169"/>
                    </a:lnTo>
                    <a:lnTo>
                      <a:pt x="567" y="171"/>
                    </a:lnTo>
                    <a:lnTo>
                      <a:pt x="567" y="175"/>
                    </a:lnTo>
                    <a:lnTo>
                      <a:pt x="567" y="177"/>
                    </a:lnTo>
                    <a:lnTo>
                      <a:pt x="571" y="179"/>
                    </a:lnTo>
                    <a:close/>
                    <a:moveTo>
                      <a:pt x="159" y="926"/>
                    </a:moveTo>
                    <a:lnTo>
                      <a:pt x="158" y="926"/>
                    </a:lnTo>
                    <a:lnTo>
                      <a:pt x="158" y="928"/>
                    </a:lnTo>
                    <a:lnTo>
                      <a:pt x="159" y="930"/>
                    </a:lnTo>
                    <a:lnTo>
                      <a:pt x="159" y="930"/>
                    </a:lnTo>
                    <a:lnTo>
                      <a:pt x="159" y="928"/>
                    </a:lnTo>
                    <a:lnTo>
                      <a:pt x="159" y="926"/>
                    </a:lnTo>
                    <a:lnTo>
                      <a:pt x="159" y="926"/>
                    </a:lnTo>
                    <a:close/>
                    <a:moveTo>
                      <a:pt x="158" y="922"/>
                    </a:moveTo>
                    <a:lnTo>
                      <a:pt x="156" y="922"/>
                    </a:lnTo>
                    <a:lnTo>
                      <a:pt x="156" y="922"/>
                    </a:lnTo>
                    <a:lnTo>
                      <a:pt x="156" y="922"/>
                    </a:lnTo>
                    <a:lnTo>
                      <a:pt x="156" y="920"/>
                    </a:lnTo>
                    <a:lnTo>
                      <a:pt x="156" y="920"/>
                    </a:lnTo>
                    <a:lnTo>
                      <a:pt x="156" y="918"/>
                    </a:lnTo>
                    <a:lnTo>
                      <a:pt x="154" y="918"/>
                    </a:lnTo>
                    <a:lnTo>
                      <a:pt x="154" y="918"/>
                    </a:lnTo>
                    <a:lnTo>
                      <a:pt x="152" y="917"/>
                    </a:lnTo>
                    <a:lnTo>
                      <a:pt x="152" y="915"/>
                    </a:lnTo>
                    <a:lnTo>
                      <a:pt x="152" y="915"/>
                    </a:lnTo>
                    <a:lnTo>
                      <a:pt x="154" y="913"/>
                    </a:lnTo>
                    <a:lnTo>
                      <a:pt x="152" y="913"/>
                    </a:lnTo>
                    <a:lnTo>
                      <a:pt x="150" y="911"/>
                    </a:lnTo>
                    <a:lnTo>
                      <a:pt x="148" y="911"/>
                    </a:lnTo>
                    <a:lnTo>
                      <a:pt x="148" y="911"/>
                    </a:lnTo>
                    <a:lnTo>
                      <a:pt x="146" y="911"/>
                    </a:lnTo>
                    <a:lnTo>
                      <a:pt x="146" y="909"/>
                    </a:lnTo>
                    <a:lnTo>
                      <a:pt x="144" y="909"/>
                    </a:lnTo>
                    <a:lnTo>
                      <a:pt x="146" y="909"/>
                    </a:lnTo>
                    <a:lnTo>
                      <a:pt x="148" y="909"/>
                    </a:lnTo>
                    <a:lnTo>
                      <a:pt x="150" y="909"/>
                    </a:lnTo>
                    <a:lnTo>
                      <a:pt x="150" y="907"/>
                    </a:lnTo>
                    <a:lnTo>
                      <a:pt x="150" y="905"/>
                    </a:lnTo>
                    <a:lnTo>
                      <a:pt x="150" y="903"/>
                    </a:lnTo>
                    <a:lnTo>
                      <a:pt x="148" y="901"/>
                    </a:lnTo>
                    <a:lnTo>
                      <a:pt x="146" y="901"/>
                    </a:lnTo>
                    <a:lnTo>
                      <a:pt x="135" y="903"/>
                    </a:lnTo>
                    <a:lnTo>
                      <a:pt x="137" y="905"/>
                    </a:lnTo>
                    <a:lnTo>
                      <a:pt x="139" y="905"/>
                    </a:lnTo>
                    <a:lnTo>
                      <a:pt x="142" y="907"/>
                    </a:lnTo>
                    <a:lnTo>
                      <a:pt x="141" y="907"/>
                    </a:lnTo>
                    <a:lnTo>
                      <a:pt x="141" y="909"/>
                    </a:lnTo>
                    <a:lnTo>
                      <a:pt x="142" y="911"/>
                    </a:lnTo>
                    <a:lnTo>
                      <a:pt x="150" y="918"/>
                    </a:lnTo>
                    <a:lnTo>
                      <a:pt x="150" y="920"/>
                    </a:lnTo>
                    <a:lnTo>
                      <a:pt x="152" y="922"/>
                    </a:lnTo>
                    <a:lnTo>
                      <a:pt x="154" y="924"/>
                    </a:lnTo>
                    <a:lnTo>
                      <a:pt x="156" y="924"/>
                    </a:lnTo>
                    <a:lnTo>
                      <a:pt x="158" y="924"/>
                    </a:lnTo>
                    <a:lnTo>
                      <a:pt x="158" y="924"/>
                    </a:lnTo>
                    <a:lnTo>
                      <a:pt x="158" y="922"/>
                    </a:lnTo>
                    <a:lnTo>
                      <a:pt x="158" y="922"/>
                    </a:lnTo>
                    <a:close/>
                    <a:moveTo>
                      <a:pt x="139" y="901"/>
                    </a:moveTo>
                    <a:lnTo>
                      <a:pt x="142" y="901"/>
                    </a:lnTo>
                    <a:lnTo>
                      <a:pt x="144" y="899"/>
                    </a:lnTo>
                    <a:lnTo>
                      <a:pt x="146" y="898"/>
                    </a:lnTo>
                    <a:lnTo>
                      <a:pt x="146" y="896"/>
                    </a:lnTo>
                    <a:lnTo>
                      <a:pt x="146" y="894"/>
                    </a:lnTo>
                    <a:lnTo>
                      <a:pt x="146" y="890"/>
                    </a:lnTo>
                    <a:lnTo>
                      <a:pt x="146" y="888"/>
                    </a:lnTo>
                    <a:lnTo>
                      <a:pt x="148" y="886"/>
                    </a:lnTo>
                    <a:lnTo>
                      <a:pt x="150" y="884"/>
                    </a:lnTo>
                    <a:lnTo>
                      <a:pt x="150" y="880"/>
                    </a:lnTo>
                    <a:lnTo>
                      <a:pt x="146" y="882"/>
                    </a:lnTo>
                    <a:lnTo>
                      <a:pt x="142" y="884"/>
                    </a:lnTo>
                    <a:lnTo>
                      <a:pt x="142" y="884"/>
                    </a:lnTo>
                    <a:lnTo>
                      <a:pt x="142" y="886"/>
                    </a:lnTo>
                    <a:lnTo>
                      <a:pt x="142" y="888"/>
                    </a:lnTo>
                    <a:lnTo>
                      <a:pt x="142" y="890"/>
                    </a:lnTo>
                    <a:lnTo>
                      <a:pt x="141" y="892"/>
                    </a:lnTo>
                    <a:lnTo>
                      <a:pt x="139" y="892"/>
                    </a:lnTo>
                    <a:lnTo>
                      <a:pt x="135" y="892"/>
                    </a:lnTo>
                    <a:lnTo>
                      <a:pt x="137" y="890"/>
                    </a:lnTo>
                    <a:lnTo>
                      <a:pt x="141" y="888"/>
                    </a:lnTo>
                    <a:lnTo>
                      <a:pt x="142" y="884"/>
                    </a:lnTo>
                    <a:lnTo>
                      <a:pt x="139" y="882"/>
                    </a:lnTo>
                    <a:lnTo>
                      <a:pt x="139" y="882"/>
                    </a:lnTo>
                    <a:lnTo>
                      <a:pt x="137" y="882"/>
                    </a:lnTo>
                    <a:lnTo>
                      <a:pt x="137" y="882"/>
                    </a:lnTo>
                    <a:lnTo>
                      <a:pt x="137" y="882"/>
                    </a:lnTo>
                    <a:lnTo>
                      <a:pt x="135" y="882"/>
                    </a:lnTo>
                    <a:lnTo>
                      <a:pt x="133" y="882"/>
                    </a:lnTo>
                    <a:lnTo>
                      <a:pt x="133" y="882"/>
                    </a:lnTo>
                    <a:lnTo>
                      <a:pt x="131" y="880"/>
                    </a:lnTo>
                    <a:lnTo>
                      <a:pt x="129" y="880"/>
                    </a:lnTo>
                    <a:lnTo>
                      <a:pt x="127" y="882"/>
                    </a:lnTo>
                    <a:lnTo>
                      <a:pt x="127" y="884"/>
                    </a:lnTo>
                    <a:lnTo>
                      <a:pt x="127" y="886"/>
                    </a:lnTo>
                    <a:lnTo>
                      <a:pt x="127" y="888"/>
                    </a:lnTo>
                    <a:lnTo>
                      <a:pt x="129" y="892"/>
                    </a:lnTo>
                    <a:lnTo>
                      <a:pt x="129" y="894"/>
                    </a:lnTo>
                    <a:lnTo>
                      <a:pt x="131" y="894"/>
                    </a:lnTo>
                    <a:lnTo>
                      <a:pt x="135" y="898"/>
                    </a:lnTo>
                    <a:lnTo>
                      <a:pt x="137" y="899"/>
                    </a:lnTo>
                    <a:lnTo>
                      <a:pt x="135" y="898"/>
                    </a:lnTo>
                    <a:lnTo>
                      <a:pt x="133" y="898"/>
                    </a:lnTo>
                    <a:lnTo>
                      <a:pt x="133" y="899"/>
                    </a:lnTo>
                    <a:lnTo>
                      <a:pt x="133" y="899"/>
                    </a:lnTo>
                    <a:lnTo>
                      <a:pt x="135" y="901"/>
                    </a:lnTo>
                    <a:lnTo>
                      <a:pt x="139" y="901"/>
                    </a:lnTo>
                    <a:close/>
                    <a:moveTo>
                      <a:pt x="446" y="228"/>
                    </a:moveTo>
                    <a:lnTo>
                      <a:pt x="446" y="228"/>
                    </a:lnTo>
                    <a:lnTo>
                      <a:pt x="446" y="230"/>
                    </a:lnTo>
                    <a:lnTo>
                      <a:pt x="446" y="230"/>
                    </a:lnTo>
                    <a:lnTo>
                      <a:pt x="448" y="230"/>
                    </a:lnTo>
                    <a:lnTo>
                      <a:pt x="449" y="232"/>
                    </a:lnTo>
                    <a:lnTo>
                      <a:pt x="455" y="232"/>
                    </a:lnTo>
                    <a:lnTo>
                      <a:pt x="459" y="234"/>
                    </a:lnTo>
                    <a:lnTo>
                      <a:pt x="461" y="234"/>
                    </a:lnTo>
                    <a:lnTo>
                      <a:pt x="463" y="235"/>
                    </a:lnTo>
                    <a:lnTo>
                      <a:pt x="485" y="232"/>
                    </a:lnTo>
                    <a:lnTo>
                      <a:pt x="489" y="232"/>
                    </a:lnTo>
                    <a:lnTo>
                      <a:pt x="493" y="230"/>
                    </a:lnTo>
                    <a:lnTo>
                      <a:pt x="495" y="226"/>
                    </a:lnTo>
                    <a:lnTo>
                      <a:pt x="493" y="222"/>
                    </a:lnTo>
                    <a:lnTo>
                      <a:pt x="489" y="222"/>
                    </a:lnTo>
                    <a:lnTo>
                      <a:pt x="485" y="222"/>
                    </a:lnTo>
                    <a:lnTo>
                      <a:pt x="484" y="220"/>
                    </a:lnTo>
                    <a:lnTo>
                      <a:pt x="484" y="220"/>
                    </a:lnTo>
                    <a:lnTo>
                      <a:pt x="489" y="218"/>
                    </a:lnTo>
                    <a:lnTo>
                      <a:pt x="497" y="216"/>
                    </a:lnTo>
                    <a:lnTo>
                      <a:pt x="499" y="216"/>
                    </a:lnTo>
                    <a:lnTo>
                      <a:pt x="501" y="215"/>
                    </a:lnTo>
                    <a:lnTo>
                      <a:pt x="503" y="213"/>
                    </a:lnTo>
                    <a:lnTo>
                      <a:pt x="503" y="213"/>
                    </a:lnTo>
                    <a:lnTo>
                      <a:pt x="501" y="211"/>
                    </a:lnTo>
                    <a:lnTo>
                      <a:pt x="501" y="211"/>
                    </a:lnTo>
                    <a:lnTo>
                      <a:pt x="474" y="211"/>
                    </a:lnTo>
                    <a:lnTo>
                      <a:pt x="449" y="216"/>
                    </a:lnTo>
                    <a:lnTo>
                      <a:pt x="446" y="218"/>
                    </a:lnTo>
                    <a:lnTo>
                      <a:pt x="444" y="220"/>
                    </a:lnTo>
                    <a:lnTo>
                      <a:pt x="444" y="222"/>
                    </a:lnTo>
                    <a:lnTo>
                      <a:pt x="446" y="228"/>
                    </a:lnTo>
                    <a:close/>
                    <a:moveTo>
                      <a:pt x="31" y="488"/>
                    </a:moveTo>
                    <a:lnTo>
                      <a:pt x="32" y="488"/>
                    </a:lnTo>
                    <a:lnTo>
                      <a:pt x="34" y="488"/>
                    </a:lnTo>
                    <a:lnTo>
                      <a:pt x="32" y="488"/>
                    </a:lnTo>
                    <a:lnTo>
                      <a:pt x="31" y="488"/>
                    </a:lnTo>
                    <a:lnTo>
                      <a:pt x="29" y="488"/>
                    </a:lnTo>
                    <a:lnTo>
                      <a:pt x="27" y="488"/>
                    </a:lnTo>
                    <a:lnTo>
                      <a:pt x="29" y="488"/>
                    </a:lnTo>
                    <a:lnTo>
                      <a:pt x="31" y="488"/>
                    </a:lnTo>
                    <a:close/>
                    <a:moveTo>
                      <a:pt x="175" y="894"/>
                    </a:moveTo>
                    <a:lnTo>
                      <a:pt x="171" y="892"/>
                    </a:lnTo>
                    <a:lnTo>
                      <a:pt x="169" y="894"/>
                    </a:lnTo>
                    <a:lnTo>
                      <a:pt x="175" y="899"/>
                    </a:lnTo>
                    <a:lnTo>
                      <a:pt x="178" y="901"/>
                    </a:lnTo>
                    <a:lnTo>
                      <a:pt x="180" y="901"/>
                    </a:lnTo>
                    <a:lnTo>
                      <a:pt x="178" y="898"/>
                    </a:lnTo>
                    <a:lnTo>
                      <a:pt x="175" y="894"/>
                    </a:lnTo>
                    <a:close/>
                    <a:moveTo>
                      <a:pt x="171" y="886"/>
                    </a:moveTo>
                    <a:lnTo>
                      <a:pt x="173" y="884"/>
                    </a:lnTo>
                    <a:lnTo>
                      <a:pt x="171" y="882"/>
                    </a:lnTo>
                    <a:lnTo>
                      <a:pt x="167" y="884"/>
                    </a:lnTo>
                    <a:lnTo>
                      <a:pt x="165" y="886"/>
                    </a:lnTo>
                    <a:lnTo>
                      <a:pt x="165" y="886"/>
                    </a:lnTo>
                    <a:lnTo>
                      <a:pt x="165" y="888"/>
                    </a:lnTo>
                    <a:lnTo>
                      <a:pt x="165" y="888"/>
                    </a:lnTo>
                    <a:lnTo>
                      <a:pt x="167" y="886"/>
                    </a:lnTo>
                    <a:lnTo>
                      <a:pt x="167" y="886"/>
                    </a:lnTo>
                    <a:lnTo>
                      <a:pt x="169" y="888"/>
                    </a:lnTo>
                    <a:lnTo>
                      <a:pt x="171" y="886"/>
                    </a:lnTo>
                    <a:close/>
                    <a:moveTo>
                      <a:pt x="171" y="867"/>
                    </a:moveTo>
                    <a:lnTo>
                      <a:pt x="173" y="865"/>
                    </a:lnTo>
                    <a:lnTo>
                      <a:pt x="173" y="863"/>
                    </a:lnTo>
                    <a:lnTo>
                      <a:pt x="167" y="867"/>
                    </a:lnTo>
                    <a:lnTo>
                      <a:pt x="169" y="867"/>
                    </a:lnTo>
                    <a:lnTo>
                      <a:pt x="171" y="867"/>
                    </a:lnTo>
                    <a:close/>
                    <a:moveTo>
                      <a:pt x="161" y="871"/>
                    </a:moveTo>
                    <a:lnTo>
                      <a:pt x="161" y="875"/>
                    </a:lnTo>
                    <a:lnTo>
                      <a:pt x="163" y="873"/>
                    </a:lnTo>
                    <a:lnTo>
                      <a:pt x="163" y="871"/>
                    </a:lnTo>
                    <a:lnTo>
                      <a:pt x="161" y="871"/>
                    </a:lnTo>
                    <a:close/>
                    <a:moveTo>
                      <a:pt x="430" y="247"/>
                    </a:moveTo>
                    <a:lnTo>
                      <a:pt x="423" y="249"/>
                    </a:lnTo>
                    <a:lnTo>
                      <a:pt x="419" y="251"/>
                    </a:lnTo>
                    <a:lnTo>
                      <a:pt x="421" y="251"/>
                    </a:lnTo>
                    <a:lnTo>
                      <a:pt x="423" y="251"/>
                    </a:lnTo>
                    <a:lnTo>
                      <a:pt x="429" y="253"/>
                    </a:lnTo>
                    <a:lnTo>
                      <a:pt x="436" y="253"/>
                    </a:lnTo>
                    <a:lnTo>
                      <a:pt x="438" y="253"/>
                    </a:lnTo>
                    <a:lnTo>
                      <a:pt x="440" y="251"/>
                    </a:lnTo>
                    <a:lnTo>
                      <a:pt x="436" y="247"/>
                    </a:lnTo>
                    <a:lnTo>
                      <a:pt x="430" y="247"/>
                    </a:lnTo>
                    <a:close/>
                    <a:moveTo>
                      <a:pt x="245" y="421"/>
                    </a:moveTo>
                    <a:lnTo>
                      <a:pt x="247" y="421"/>
                    </a:lnTo>
                    <a:lnTo>
                      <a:pt x="250" y="421"/>
                    </a:lnTo>
                    <a:lnTo>
                      <a:pt x="252" y="421"/>
                    </a:lnTo>
                    <a:lnTo>
                      <a:pt x="254" y="423"/>
                    </a:lnTo>
                    <a:lnTo>
                      <a:pt x="260" y="425"/>
                    </a:lnTo>
                    <a:lnTo>
                      <a:pt x="267" y="427"/>
                    </a:lnTo>
                    <a:lnTo>
                      <a:pt x="271" y="429"/>
                    </a:lnTo>
                    <a:lnTo>
                      <a:pt x="275" y="431"/>
                    </a:lnTo>
                    <a:lnTo>
                      <a:pt x="277" y="435"/>
                    </a:lnTo>
                    <a:lnTo>
                      <a:pt x="281" y="440"/>
                    </a:lnTo>
                    <a:lnTo>
                      <a:pt x="283" y="444"/>
                    </a:lnTo>
                    <a:lnTo>
                      <a:pt x="286" y="446"/>
                    </a:lnTo>
                    <a:lnTo>
                      <a:pt x="290" y="446"/>
                    </a:lnTo>
                    <a:lnTo>
                      <a:pt x="292" y="444"/>
                    </a:lnTo>
                    <a:lnTo>
                      <a:pt x="296" y="442"/>
                    </a:lnTo>
                    <a:lnTo>
                      <a:pt x="302" y="440"/>
                    </a:lnTo>
                    <a:lnTo>
                      <a:pt x="304" y="440"/>
                    </a:lnTo>
                    <a:lnTo>
                      <a:pt x="304" y="438"/>
                    </a:lnTo>
                    <a:lnTo>
                      <a:pt x="305" y="437"/>
                    </a:lnTo>
                    <a:lnTo>
                      <a:pt x="307" y="437"/>
                    </a:lnTo>
                    <a:lnTo>
                      <a:pt x="309" y="435"/>
                    </a:lnTo>
                    <a:lnTo>
                      <a:pt x="311" y="437"/>
                    </a:lnTo>
                    <a:lnTo>
                      <a:pt x="313" y="437"/>
                    </a:lnTo>
                    <a:lnTo>
                      <a:pt x="315" y="437"/>
                    </a:lnTo>
                    <a:lnTo>
                      <a:pt x="317" y="437"/>
                    </a:lnTo>
                    <a:lnTo>
                      <a:pt x="319" y="437"/>
                    </a:lnTo>
                    <a:lnTo>
                      <a:pt x="322" y="435"/>
                    </a:lnTo>
                    <a:lnTo>
                      <a:pt x="326" y="433"/>
                    </a:lnTo>
                    <a:lnTo>
                      <a:pt x="328" y="431"/>
                    </a:lnTo>
                    <a:lnTo>
                      <a:pt x="330" y="429"/>
                    </a:lnTo>
                    <a:lnTo>
                      <a:pt x="330" y="423"/>
                    </a:lnTo>
                    <a:lnTo>
                      <a:pt x="334" y="414"/>
                    </a:lnTo>
                    <a:lnTo>
                      <a:pt x="336" y="414"/>
                    </a:lnTo>
                    <a:lnTo>
                      <a:pt x="341" y="412"/>
                    </a:lnTo>
                    <a:lnTo>
                      <a:pt x="343" y="410"/>
                    </a:lnTo>
                    <a:lnTo>
                      <a:pt x="347" y="408"/>
                    </a:lnTo>
                    <a:lnTo>
                      <a:pt x="349" y="404"/>
                    </a:lnTo>
                    <a:lnTo>
                      <a:pt x="351" y="400"/>
                    </a:lnTo>
                    <a:lnTo>
                      <a:pt x="355" y="399"/>
                    </a:lnTo>
                    <a:lnTo>
                      <a:pt x="408" y="374"/>
                    </a:lnTo>
                    <a:lnTo>
                      <a:pt x="410" y="372"/>
                    </a:lnTo>
                    <a:lnTo>
                      <a:pt x="410" y="370"/>
                    </a:lnTo>
                    <a:lnTo>
                      <a:pt x="408" y="368"/>
                    </a:lnTo>
                    <a:lnTo>
                      <a:pt x="404" y="364"/>
                    </a:lnTo>
                    <a:lnTo>
                      <a:pt x="385" y="355"/>
                    </a:lnTo>
                    <a:lnTo>
                      <a:pt x="377" y="351"/>
                    </a:lnTo>
                    <a:lnTo>
                      <a:pt x="370" y="349"/>
                    </a:lnTo>
                    <a:lnTo>
                      <a:pt x="360" y="349"/>
                    </a:lnTo>
                    <a:lnTo>
                      <a:pt x="358" y="351"/>
                    </a:lnTo>
                    <a:lnTo>
                      <a:pt x="351" y="355"/>
                    </a:lnTo>
                    <a:lnTo>
                      <a:pt x="351" y="357"/>
                    </a:lnTo>
                    <a:lnTo>
                      <a:pt x="349" y="355"/>
                    </a:lnTo>
                    <a:lnTo>
                      <a:pt x="349" y="353"/>
                    </a:lnTo>
                    <a:lnTo>
                      <a:pt x="349" y="353"/>
                    </a:lnTo>
                    <a:lnTo>
                      <a:pt x="349" y="351"/>
                    </a:lnTo>
                    <a:lnTo>
                      <a:pt x="347" y="351"/>
                    </a:lnTo>
                    <a:lnTo>
                      <a:pt x="345" y="351"/>
                    </a:lnTo>
                    <a:lnTo>
                      <a:pt x="343" y="353"/>
                    </a:lnTo>
                    <a:lnTo>
                      <a:pt x="341" y="353"/>
                    </a:lnTo>
                    <a:lnTo>
                      <a:pt x="341" y="353"/>
                    </a:lnTo>
                    <a:lnTo>
                      <a:pt x="341" y="351"/>
                    </a:lnTo>
                    <a:lnTo>
                      <a:pt x="343" y="349"/>
                    </a:lnTo>
                    <a:lnTo>
                      <a:pt x="336" y="349"/>
                    </a:lnTo>
                    <a:lnTo>
                      <a:pt x="328" y="345"/>
                    </a:lnTo>
                    <a:lnTo>
                      <a:pt x="317" y="342"/>
                    </a:lnTo>
                    <a:lnTo>
                      <a:pt x="313" y="340"/>
                    </a:lnTo>
                    <a:lnTo>
                      <a:pt x="309" y="340"/>
                    </a:lnTo>
                    <a:lnTo>
                      <a:pt x="305" y="340"/>
                    </a:lnTo>
                    <a:lnTo>
                      <a:pt x="296" y="342"/>
                    </a:lnTo>
                    <a:lnTo>
                      <a:pt x="281" y="344"/>
                    </a:lnTo>
                    <a:lnTo>
                      <a:pt x="262" y="345"/>
                    </a:lnTo>
                    <a:lnTo>
                      <a:pt x="262" y="347"/>
                    </a:lnTo>
                    <a:lnTo>
                      <a:pt x="262" y="347"/>
                    </a:lnTo>
                    <a:lnTo>
                      <a:pt x="264" y="349"/>
                    </a:lnTo>
                    <a:lnTo>
                      <a:pt x="267" y="359"/>
                    </a:lnTo>
                    <a:lnTo>
                      <a:pt x="271" y="361"/>
                    </a:lnTo>
                    <a:lnTo>
                      <a:pt x="273" y="363"/>
                    </a:lnTo>
                    <a:lnTo>
                      <a:pt x="275" y="364"/>
                    </a:lnTo>
                    <a:lnTo>
                      <a:pt x="275" y="364"/>
                    </a:lnTo>
                    <a:lnTo>
                      <a:pt x="271" y="368"/>
                    </a:lnTo>
                    <a:lnTo>
                      <a:pt x="271" y="368"/>
                    </a:lnTo>
                    <a:lnTo>
                      <a:pt x="271" y="370"/>
                    </a:lnTo>
                    <a:lnTo>
                      <a:pt x="269" y="370"/>
                    </a:lnTo>
                    <a:lnTo>
                      <a:pt x="269" y="370"/>
                    </a:lnTo>
                    <a:lnTo>
                      <a:pt x="267" y="372"/>
                    </a:lnTo>
                    <a:lnTo>
                      <a:pt x="267" y="372"/>
                    </a:lnTo>
                    <a:lnTo>
                      <a:pt x="266" y="374"/>
                    </a:lnTo>
                    <a:lnTo>
                      <a:pt x="266" y="376"/>
                    </a:lnTo>
                    <a:lnTo>
                      <a:pt x="264" y="380"/>
                    </a:lnTo>
                    <a:lnTo>
                      <a:pt x="262" y="380"/>
                    </a:lnTo>
                    <a:lnTo>
                      <a:pt x="260" y="383"/>
                    </a:lnTo>
                    <a:lnTo>
                      <a:pt x="260" y="383"/>
                    </a:lnTo>
                    <a:lnTo>
                      <a:pt x="260" y="385"/>
                    </a:lnTo>
                    <a:lnTo>
                      <a:pt x="260" y="387"/>
                    </a:lnTo>
                    <a:lnTo>
                      <a:pt x="260" y="387"/>
                    </a:lnTo>
                    <a:lnTo>
                      <a:pt x="262" y="387"/>
                    </a:lnTo>
                    <a:lnTo>
                      <a:pt x="262" y="389"/>
                    </a:lnTo>
                    <a:lnTo>
                      <a:pt x="262" y="389"/>
                    </a:lnTo>
                    <a:lnTo>
                      <a:pt x="264" y="389"/>
                    </a:lnTo>
                    <a:lnTo>
                      <a:pt x="264" y="391"/>
                    </a:lnTo>
                    <a:lnTo>
                      <a:pt x="264" y="391"/>
                    </a:lnTo>
                    <a:lnTo>
                      <a:pt x="262" y="391"/>
                    </a:lnTo>
                    <a:lnTo>
                      <a:pt x="260" y="393"/>
                    </a:lnTo>
                    <a:lnTo>
                      <a:pt x="258" y="395"/>
                    </a:lnTo>
                    <a:lnTo>
                      <a:pt x="256" y="397"/>
                    </a:lnTo>
                    <a:lnTo>
                      <a:pt x="256" y="400"/>
                    </a:lnTo>
                    <a:lnTo>
                      <a:pt x="256" y="402"/>
                    </a:lnTo>
                    <a:lnTo>
                      <a:pt x="256" y="402"/>
                    </a:lnTo>
                    <a:lnTo>
                      <a:pt x="256" y="402"/>
                    </a:lnTo>
                    <a:lnTo>
                      <a:pt x="254" y="404"/>
                    </a:lnTo>
                    <a:lnTo>
                      <a:pt x="254" y="404"/>
                    </a:lnTo>
                    <a:lnTo>
                      <a:pt x="250" y="408"/>
                    </a:lnTo>
                    <a:lnTo>
                      <a:pt x="250" y="408"/>
                    </a:lnTo>
                    <a:lnTo>
                      <a:pt x="247" y="412"/>
                    </a:lnTo>
                    <a:lnTo>
                      <a:pt x="247" y="414"/>
                    </a:lnTo>
                    <a:lnTo>
                      <a:pt x="247" y="416"/>
                    </a:lnTo>
                    <a:lnTo>
                      <a:pt x="245" y="416"/>
                    </a:lnTo>
                    <a:lnTo>
                      <a:pt x="245" y="416"/>
                    </a:lnTo>
                    <a:lnTo>
                      <a:pt x="245" y="419"/>
                    </a:lnTo>
                    <a:lnTo>
                      <a:pt x="243" y="421"/>
                    </a:lnTo>
                    <a:lnTo>
                      <a:pt x="243" y="421"/>
                    </a:lnTo>
                    <a:lnTo>
                      <a:pt x="245" y="421"/>
                    </a:lnTo>
                    <a:close/>
                    <a:moveTo>
                      <a:pt x="404" y="264"/>
                    </a:moveTo>
                    <a:lnTo>
                      <a:pt x="404" y="268"/>
                    </a:lnTo>
                    <a:lnTo>
                      <a:pt x="406" y="270"/>
                    </a:lnTo>
                    <a:lnTo>
                      <a:pt x="415" y="270"/>
                    </a:lnTo>
                    <a:lnTo>
                      <a:pt x="419" y="271"/>
                    </a:lnTo>
                    <a:lnTo>
                      <a:pt x="412" y="271"/>
                    </a:lnTo>
                    <a:lnTo>
                      <a:pt x="404" y="270"/>
                    </a:lnTo>
                    <a:lnTo>
                      <a:pt x="396" y="271"/>
                    </a:lnTo>
                    <a:lnTo>
                      <a:pt x="391" y="275"/>
                    </a:lnTo>
                    <a:lnTo>
                      <a:pt x="391" y="277"/>
                    </a:lnTo>
                    <a:lnTo>
                      <a:pt x="391" y="279"/>
                    </a:lnTo>
                    <a:lnTo>
                      <a:pt x="391" y="279"/>
                    </a:lnTo>
                    <a:lnTo>
                      <a:pt x="391" y="279"/>
                    </a:lnTo>
                    <a:lnTo>
                      <a:pt x="391" y="281"/>
                    </a:lnTo>
                    <a:lnTo>
                      <a:pt x="391" y="281"/>
                    </a:lnTo>
                    <a:lnTo>
                      <a:pt x="393" y="283"/>
                    </a:lnTo>
                    <a:lnTo>
                      <a:pt x="417" y="281"/>
                    </a:lnTo>
                    <a:lnTo>
                      <a:pt x="408" y="283"/>
                    </a:lnTo>
                    <a:lnTo>
                      <a:pt x="398" y="285"/>
                    </a:lnTo>
                    <a:lnTo>
                      <a:pt x="387" y="287"/>
                    </a:lnTo>
                    <a:lnTo>
                      <a:pt x="383" y="292"/>
                    </a:lnTo>
                    <a:lnTo>
                      <a:pt x="385" y="296"/>
                    </a:lnTo>
                    <a:lnTo>
                      <a:pt x="396" y="294"/>
                    </a:lnTo>
                    <a:lnTo>
                      <a:pt x="415" y="290"/>
                    </a:lnTo>
                    <a:lnTo>
                      <a:pt x="413" y="292"/>
                    </a:lnTo>
                    <a:lnTo>
                      <a:pt x="410" y="296"/>
                    </a:lnTo>
                    <a:lnTo>
                      <a:pt x="402" y="298"/>
                    </a:lnTo>
                    <a:lnTo>
                      <a:pt x="398" y="300"/>
                    </a:lnTo>
                    <a:lnTo>
                      <a:pt x="394" y="300"/>
                    </a:lnTo>
                    <a:lnTo>
                      <a:pt x="387" y="302"/>
                    </a:lnTo>
                    <a:lnTo>
                      <a:pt x="383" y="302"/>
                    </a:lnTo>
                    <a:lnTo>
                      <a:pt x="379" y="302"/>
                    </a:lnTo>
                    <a:lnTo>
                      <a:pt x="377" y="304"/>
                    </a:lnTo>
                    <a:lnTo>
                      <a:pt x="376" y="308"/>
                    </a:lnTo>
                    <a:lnTo>
                      <a:pt x="376" y="311"/>
                    </a:lnTo>
                    <a:lnTo>
                      <a:pt x="377" y="313"/>
                    </a:lnTo>
                    <a:lnTo>
                      <a:pt x="379" y="315"/>
                    </a:lnTo>
                    <a:lnTo>
                      <a:pt x="383" y="315"/>
                    </a:lnTo>
                    <a:lnTo>
                      <a:pt x="385" y="315"/>
                    </a:lnTo>
                    <a:lnTo>
                      <a:pt x="389" y="315"/>
                    </a:lnTo>
                    <a:lnTo>
                      <a:pt x="391" y="315"/>
                    </a:lnTo>
                    <a:lnTo>
                      <a:pt x="393" y="315"/>
                    </a:lnTo>
                    <a:lnTo>
                      <a:pt x="394" y="317"/>
                    </a:lnTo>
                    <a:lnTo>
                      <a:pt x="396" y="319"/>
                    </a:lnTo>
                    <a:lnTo>
                      <a:pt x="398" y="321"/>
                    </a:lnTo>
                    <a:lnTo>
                      <a:pt x="402" y="323"/>
                    </a:lnTo>
                    <a:lnTo>
                      <a:pt x="404" y="323"/>
                    </a:lnTo>
                    <a:lnTo>
                      <a:pt x="404" y="323"/>
                    </a:lnTo>
                    <a:lnTo>
                      <a:pt x="406" y="323"/>
                    </a:lnTo>
                    <a:lnTo>
                      <a:pt x="406" y="321"/>
                    </a:lnTo>
                    <a:lnTo>
                      <a:pt x="408" y="319"/>
                    </a:lnTo>
                    <a:lnTo>
                      <a:pt x="408" y="319"/>
                    </a:lnTo>
                    <a:lnTo>
                      <a:pt x="412" y="317"/>
                    </a:lnTo>
                    <a:lnTo>
                      <a:pt x="413" y="319"/>
                    </a:lnTo>
                    <a:lnTo>
                      <a:pt x="415" y="321"/>
                    </a:lnTo>
                    <a:lnTo>
                      <a:pt x="417" y="323"/>
                    </a:lnTo>
                    <a:lnTo>
                      <a:pt x="419" y="323"/>
                    </a:lnTo>
                    <a:lnTo>
                      <a:pt x="421" y="321"/>
                    </a:lnTo>
                    <a:lnTo>
                      <a:pt x="423" y="321"/>
                    </a:lnTo>
                    <a:lnTo>
                      <a:pt x="425" y="319"/>
                    </a:lnTo>
                    <a:lnTo>
                      <a:pt x="427" y="317"/>
                    </a:lnTo>
                    <a:lnTo>
                      <a:pt x="427" y="317"/>
                    </a:lnTo>
                    <a:lnTo>
                      <a:pt x="427" y="315"/>
                    </a:lnTo>
                    <a:lnTo>
                      <a:pt x="425" y="313"/>
                    </a:lnTo>
                    <a:lnTo>
                      <a:pt x="425" y="311"/>
                    </a:lnTo>
                    <a:lnTo>
                      <a:pt x="425" y="311"/>
                    </a:lnTo>
                    <a:lnTo>
                      <a:pt x="425" y="311"/>
                    </a:lnTo>
                    <a:lnTo>
                      <a:pt x="427" y="311"/>
                    </a:lnTo>
                    <a:lnTo>
                      <a:pt x="427" y="311"/>
                    </a:lnTo>
                    <a:lnTo>
                      <a:pt x="429" y="311"/>
                    </a:lnTo>
                    <a:lnTo>
                      <a:pt x="429" y="311"/>
                    </a:lnTo>
                    <a:lnTo>
                      <a:pt x="430" y="311"/>
                    </a:lnTo>
                    <a:lnTo>
                      <a:pt x="430" y="311"/>
                    </a:lnTo>
                    <a:lnTo>
                      <a:pt x="430" y="306"/>
                    </a:lnTo>
                    <a:lnTo>
                      <a:pt x="430" y="304"/>
                    </a:lnTo>
                    <a:lnTo>
                      <a:pt x="432" y="304"/>
                    </a:lnTo>
                    <a:lnTo>
                      <a:pt x="432" y="304"/>
                    </a:lnTo>
                    <a:lnTo>
                      <a:pt x="432" y="304"/>
                    </a:lnTo>
                    <a:lnTo>
                      <a:pt x="432" y="304"/>
                    </a:lnTo>
                    <a:lnTo>
                      <a:pt x="434" y="306"/>
                    </a:lnTo>
                    <a:lnTo>
                      <a:pt x="434" y="306"/>
                    </a:lnTo>
                    <a:lnTo>
                      <a:pt x="434" y="306"/>
                    </a:lnTo>
                    <a:lnTo>
                      <a:pt x="436" y="306"/>
                    </a:lnTo>
                    <a:lnTo>
                      <a:pt x="436" y="306"/>
                    </a:lnTo>
                    <a:lnTo>
                      <a:pt x="440" y="304"/>
                    </a:lnTo>
                    <a:lnTo>
                      <a:pt x="440" y="304"/>
                    </a:lnTo>
                    <a:lnTo>
                      <a:pt x="434" y="311"/>
                    </a:lnTo>
                    <a:lnTo>
                      <a:pt x="434" y="315"/>
                    </a:lnTo>
                    <a:lnTo>
                      <a:pt x="436" y="319"/>
                    </a:lnTo>
                    <a:lnTo>
                      <a:pt x="438" y="319"/>
                    </a:lnTo>
                    <a:lnTo>
                      <a:pt x="446" y="319"/>
                    </a:lnTo>
                    <a:lnTo>
                      <a:pt x="449" y="317"/>
                    </a:lnTo>
                    <a:lnTo>
                      <a:pt x="451" y="317"/>
                    </a:lnTo>
                    <a:lnTo>
                      <a:pt x="453" y="313"/>
                    </a:lnTo>
                    <a:lnTo>
                      <a:pt x="455" y="313"/>
                    </a:lnTo>
                    <a:lnTo>
                      <a:pt x="457" y="313"/>
                    </a:lnTo>
                    <a:lnTo>
                      <a:pt x="457" y="315"/>
                    </a:lnTo>
                    <a:lnTo>
                      <a:pt x="459" y="315"/>
                    </a:lnTo>
                    <a:lnTo>
                      <a:pt x="461" y="317"/>
                    </a:lnTo>
                    <a:lnTo>
                      <a:pt x="461" y="317"/>
                    </a:lnTo>
                    <a:lnTo>
                      <a:pt x="463" y="317"/>
                    </a:lnTo>
                    <a:lnTo>
                      <a:pt x="470" y="315"/>
                    </a:lnTo>
                    <a:lnTo>
                      <a:pt x="476" y="313"/>
                    </a:lnTo>
                    <a:lnTo>
                      <a:pt x="478" y="311"/>
                    </a:lnTo>
                    <a:lnTo>
                      <a:pt x="480" y="311"/>
                    </a:lnTo>
                    <a:lnTo>
                      <a:pt x="478" y="313"/>
                    </a:lnTo>
                    <a:lnTo>
                      <a:pt x="476" y="317"/>
                    </a:lnTo>
                    <a:lnTo>
                      <a:pt x="474" y="319"/>
                    </a:lnTo>
                    <a:lnTo>
                      <a:pt x="472" y="319"/>
                    </a:lnTo>
                    <a:lnTo>
                      <a:pt x="470" y="321"/>
                    </a:lnTo>
                    <a:lnTo>
                      <a:pt x="468" y="323"/>
                    </a:lnTo>
                    <a:lnTo>
                      <a:pt x="465" y="323"/>
                    </a:lnTo>
                    <a:lnTo>
                      <a:pt x="459" y="323"/>
                    </a:lnTo>
                    <a:lnTo>
                      <a:pt x="455" y="323"/>
                    </a:lnTo>
                    <a:lnTo>
                      <a:pt x="451" y="323"/>
                    </a:lnTo>
                    <a:lnTo>
                      <a:pt x="444" y="327"/>
                    </a:lnTo>
                    <a:lnTo>
                      <a:pt x="432" y="330"/>
                    </a:lnTo>
                    <a:lnTo>
                      <a:pt x="427" y="334"/>
                    </a:lnTo>
                    <a:lnTo>
                      <a:pt x="429" y="338"/>
                    </a:lnTo>
                    <a:lnTo>
                      <a:pt x="440" y="344"/>
                    </a:lnTo>
                    <a:lnTo>
                      <a:pt x="451" y="344"/>
                    </a:lnTo>
                    <a:lnTo>
                      <a:pt x="465" y="342"/>
                    </a:lnTo>
                    <a:lnTo>
                      <a:pt x="476" y="338"/>
                    </a:lnTo>
                    <a:lnTo>
                      <a:pt x="491" y="330"/>
                    </a:lnTo>
                    <a:lnTo>
                      <a:pt x="499" y="328"/>
                    </a:lnTo>
                    <a:lnTo>
                      <a:pt x="503" y="327"/>
                    </a:lnTo>
                    <a:lnTo>
                      <a:pt x="504" y="327"/>
                    </a:lnTo>
                    <a:lnTo>
                      <a:pt x="508" y="325"/>
                    </a:lnTo>
                    <a:lnTo>
                      <a:pt x="512" y="323"/>
                    </a:lnTo>
                    <a:lnTo>
                      <a:pt x="514" y="321"/>
                    </a:lnTo>
                    <a:lnTo>
                      <a:pt x="516" y="321"/>
                    </a:lnTo>
                    <a:lnTo>
                      <a:pt x="516" y="321"/>
                    </a:lnTo>
                    <a:lnTo>
                      <a:pt x="518" y="321"/>
                    </a:lnTo>
                    <a:lnTo>
                      <a:pt x="518" y="321"/>
                    </a:lnTo>
                    <a:lnTo>
                      <a:pt x="518" y="323"/>
                    </a:lnTo>
                    <a:lnTo>
                      <a:pt x="516" y="323"/>
                    </a:lnTo>
                    <a:lnTo>
                      <a:pt x="520" y="325"/>
                    </a:lnTo>
                    <a:lnTo>
                      <a:pt x="521" y="325"/>
                    </a:lnTo>
                    <a:lnTo>
                      <a:pt x="527" y="323"/>
                    </a:lnTo>
                    <a:lnTo>
                      <a:pt x="531" y="323"/>
                    </a:lnTo>
                    <a:lnTo>
                      <a:pt x="535" y="323"/>
                    </a:lnTo>
                    <a:lnTo>
                      <a:pt x="539" y="325"/>
                    </a:lnTo>
                    <a:lnTo>
                      <a:pt x="542" y="325"/>
                    </a:lnTo>
                    <a:lnTo>
                      <a:pt x="544" y="325"/>
                    </a:lnTo>
                    <a:lnTo>
                      <a:pt x="546" y="325"/>
                    </a:lnTo>
                    <a:lnTo>
                      <a:pt x="552" y="321"/>
                    </a:lnTo>
                    <a:lnTo>
                      <a:pt x="557" y="319"/>
                    </a:lnTo>
                    <a:lnTo>
                      <a:pt x="561" y="317"/>
                    </a:lnTo>
                    <a:lnTo>
                      <a:pt x="563" y="315"/>
                    </a:lnTo>
                    <a:lnTo>
                      <a:pt x="563" y="311"/>
                    </a:lnTo>
                    <a:lnTo>
                      <a:pt x="565" y="302"/>
                    </a:lnTo>
                    <a:lnTo>
                      <a:pt x="569" y="292"/>
                    </a:lnTo>
                    <a:lnTo>
                      <a:pt x="569" y="290"/>
                    </a:lnTo>
                    <a:lnTo>
                      <a:pt x="567" y="283"/>
                    </a:lnTo>
                    <a:lnTo>
                      <a:pt x="565" y="279"/>
                    </a:lnTo>
                    <a:lnTo>
                      <a:pt x="559" y="277"/>
                    </a:lnTo>
                    <a:lnTo>
                      <a:pt x="554" y="275"/>
                    </a:lnTo>
                    <a:lnTo>
                      <a:pt x="552" y="275"/>
                    </a:lnTo>
                    <a:lnTo>
                      <a:pt x="548" y="277"/>
                    </a:lnTo>
                    <a:lnTo>
                      <a:pt x="548" y="279"/>
                    </a:lnTo>
                    <a:lnTo>
                      <a:pt x="548" y="283"/>
                    </a:lnTo>
                    <a:lnTo>
                      <a:pt x="548" y="283"/>
                    </a:lnTo>
                    <a:lnTo>
                      <a:pt x="550" y="285"/>
                    </a:lnTo>
                    <a:lnTo>
                      <a:pt x="550" y="285"/>
                    </a:lnTo>
                    <a:lnTo>
                      <a:pt x="548" y="285"/>
                    </a:lnTo>
                    <a:lnTo>
                      <a:pt x="548" y="287"/>
                    </a:lnTo>
                    <a:lnTo>
                      <a:pt x="548" y="287"/>
                    </a:lnTo>
                    <a:lnTo>
                      <a:pt x="546" y="287"/>
                    </a:lnTo>
                    <a:lnTo>
                      <a:pt x="546" y="287"/>
                    </a:lnTo>
                    <a:lnTo>
                      <a:pt x="546" y="289"/>
                    </a:lnTo>
                    <a:lnTo>
                      <a:pt x="546" y="290"/>
                    </a:lnTo>
                    <a:lnTo>
                      <a:pt x="544" y="289"/>
                    </a:lnTo>
                    <a:lnTo>
                      <a:pt x="544" y="285"/>
                    </a:lnTo>
                    <a:lnTo>
                      <a:pt x="542" y="283"/>
                    </a:lnTo>
                    <a:lnTo>
                      <a:pt x="540" y="281"/>
                    </a:lnTo>
                    <a:lnTo>
                      <a:pt x="539" y="281"/>
                    </a:lnTo>
                    <a:lnTo>
                      <a:pt x="537" y="281"/>
                    </a:lnTo>
                    <a:lnTo>
                      <a:pt x="535" y="283"/>
                    </a:lnTo>
                    <a:lnTo>
                      <a:pt x="533" y="283"/>
                    </a:lnTo>
                    <a:lnTo>
                      <a:pt x="531" y="283"/>
                    </a:lnTo>
                    <a:lnTo>
                      <a:pt x="531" y="285"/>
                    </a:lnTo>
                    <a:lnTo>
                      <a:pt x="529" y="285"/>
                    </a:lnTo>
                    <a:lnTo>
                      <a:pt x="527" y="285"/>
                    </a:lnTo>
                    <a:lnTo>
                      <a:pt x="533" y="281"/>
                    </a:lnTo>
                    <a:lnTo>
                      <a:pt x="533" y="277"/>
                    </a:lnTo>
                    <a:lnTo>
                      <a:pt x="531" y="275"/>
                    </a:lnTo>
                    <a:lnTo>
                      <a:pt x="529" y="275"/>
                    </a:lnTo>
                    <a:lnTo>
                      <a:pt x="525" y="275"/>
                    </a:lnTo>
                    <a:lnTo>
                      <a:pt x="523" y="275"/>
                    </a:lnTo>
                    <a:lnTo>
                      <a:pt x="521" y="273"/>
                    </a:lnTo>
                    <a:lnTo>
                      <a:pt x="523" y="273"/>
                    </a:lnTo>
                    <a:lnTo>
                      <a:pt x="523" y="271"/>
                    </a:lnTo>
                    <a:lnTo>
                      <a:pt x="525" y="270"/>
                    </a:lnTo>
                    <a:lnTo>
                      <a:pt x="525" y="270"/>
                    </a:lnTo>
                    <a:lnTo>
                      <a:pt x="525" y="268"/>
                    </a:lnTo>
                    <a:lnTo>
                      <a:pt x="525" y="266"/>
                    </a:lnTo>
                    <a:lnTo>
                      <a:pt x="525" y="264"/>
                    </a:lnTo>
                    <a:lnTo>
                      <a:pt x="523" y="264"/>
                    </a:lnTo>
                    <a:lnTo>
                      <a:pt x="521" y="262"/>
                    </a:lnTo>
                    <a:lnTo>
                      <a:pt x="521" y="262"/>
                    </a:lnTo>
                    <a:lnTo>
                      <a:pt x="521" y="262"/>
                    </a:lnTo>
                    <a:lnTo>
                      <a:pt x="520" y="260"/>
                    </a:lnTo>
                    <a:lnTo>
                      <a:pt x="520" y="258"/>
                    </a:lnTo>
                    <a:lnTo>
                      <a:pt x="520" y="256"/>
                    </a:lnTo>
                    <a:lnTo>
                      <a:pt x="520" y="256"/>
                    </a:lnTo>
                    <a:lnTo>
                      <a:pt x="520" y="254"/>
                    </a:lnTo>
                    <a:lnTo>
                      <a:pt x="520" y="253"/>
                    </a:lnTo>
                    <a:lnTo>
                      <a:pt x="520" y="253"/>
                    </a:lnTo>
                    <a:lnTo>
                      <a:pt x="520" y="253"/>
                    </a:lnTo>
                    <a:lnTo>
                      <a:pt x="520" y="251"/>
                    </a:lnTo>
                    <a:lnTo>
                      <a:pt x="518" y="249"/>
                    </a:lnTo>
                    <a:lnTo>
                      <a:pt x="514" y="249"/>
                    </a:lnTo>
                    <a:lnTo>
                      <a:pt x="510" y="251"/>
                    </a:lnTo>
                    <a:lnTo>
                      <a:pt x="506" y="251"/>
                    </a:lnTo>
                    <a:lnTo>
                      <a:pt x="504" y="253"/>
                    </a:lnTo>
                    <a:lnTo>
                      <a:pt x="501" y="256"/>
                    </a:lnTo>
                    <a:lnTo>
                      <a:pt x="499" y="258"/>
                    </a:lnTo>
                    <a:lnTo>
                      <a:pt x="493" y="262"/>
                    </a:lnTo>
                    <a:lnTo>
                      <a:pt x="493" y="266"/>
                    </a:lnTo>
                    <a:lnTo>
                      <a:pt x="504" y="271"/>
                    </a:lnTo>
                    <a:lnTo>
                      <a:pt x="504" y="277"/>
                    </a:lnTo>
                    <a:lnTo>
                      <a:pt x="504" y="277"/>
                    </a:lnTo>
                    <a:lnTo>
                      <a:pt x="501" y="279"/>
                    </a:lnTo>
                    <a:lnTo>
                      <a:pt x="499" y="279"/>
                    </a:lnTo>
                    <a:lnTo>
                      <a:pt x="499" y="281"/>
                    </a:lnTo>
                    <a:lnTo>
                      <a:pt x="499" y="283"/>
                    </a:lnTo>
                    <a:lnTo>
                      <a:pt x="501" y="285"/>
                    </a:lnTo>
                    <a:lnTo>
                      <a:pt x="508" y="289"/>
                    </a:lnTo>
                    <a:lnTo>
                      <a:pt x="512" y="290"/>
                    </a:lnTo>
                    <a:lnTo>
                      <a:pt x="514" y="292"/>
                    </a:lnTo>
                    <a:lnTo>
                      <a:pt x="514" y="298"/>
                    </a:lnTo>
                    <a:lnTo>
                      <a:pt x="510" y="300"/>
                    </a:lnTo>
                    <a:lnTo>
                      <a:pt x="506" y="300"/>
                    </a:lnTo>
                    <a:lnTo>
                      <a:pt x="497" y="298"/>
                    </a:lnTo>
                    <a:lnTo>
                      <a:pt x="482" y="298"/>
                    </a:lnTo>
                    <a:lnTo>
                      <a:pt x="478" y="296"/>
                    </a:lnTo>
                    <a:lnTo>
                      <a:pt x="476" y="294"/>
                    </a:lnTo>
                    <a:lnTo>
                      <a:pt x="474" y="290"/>
                    </a:lnTo>
                    <a:lnTo>
                      <a:pt x="472" y="287"/>
                    </a:lnTo>
                    <a:lnTo>
                      <a:pt x="470" y="285"/>
                    </a:lnTo>
                    <a:lnTo>
                      <a:pt x="465" y="285"/>
                    </a:lnTo>
                    <a:lnTo>
                      <a:pt x="465" y="283"/>
                    </a:lnTo>
                    <a:lnTo>
                      <a:pt x="465" y="281"/>
                    </a:lnTo>
                    <a:lnTo>
                      <a:pt x="467" y="281"/>
                    </a:lnTo>
                    <a:lnTo>
                      <a:pt x="467" y="281"/>
                    </a:lnTo>
                    <a:lnTo>
                      <a:pt x="465" y="279"/>
                    </a:lnTo>
                    <a:lnTo>
                      <a:pt x="463" y="277"/>
                    </a:lnTo>
                    <a:lnTo>
                      <a:pt x="455" y="271"/>
                    </a:lnTo>
                    <a:lnTo>
                      <a:pt x="451" y="270"/>
                    </a:lnTo>
                    <a:lnTo>
                      <a:pt x="448" y="268"/>
                    </a:lnTo>
                    <a:lnTo>
                      <a:pt x="442" y="268"/>
                    </a:lnTo>
                    <a:lnTo>
                      <a:pt x="438" y="270"/>
                    </a:lnTo>
                    <a:lnTo>
                      <a:pt x="436" y="270"/>
                    </a:lnTo>
                    <a:lnTo>
                      <a:pt x="434" y="270"/>
                    </a:lnTo>
                    <a:lnTo>
                      <a:pt x="432" y="268"/>
                    </a:lnTo>
                    <a:lnTo>
                      <a:pt x="432" y="266"/>
                    </a:lnTo>
                    <a:lnTo>
                      <a:pt x="430" y="264"/>
                    </a:lnTo>
                    <a:lnTo>
                      <a:pt x="429" y="260"/>
                    </a:lnTo>
                    <a:lnTo>
                      <a:pt x="425" y="258"/>
                    </a:lnTo>
                    <a:lnTo>
                      <a:pt x="419" y="258"/>
                    </a:lnTo>
                    <a:lnTo>
                      <a:pt x="415" y="260"/>
                    </a:lnTo>
                    <a:lnTo>
                      <a:pt x="412" y="260"/>
                    </a:lnTo>
                    <a:lnTo>
                      <a:pt x="408" y="262"/>
                    </a:lnTo>
                    <a:lnTo>
                      <a:pt x="404" y="264"/>
                    </a:lnTo>
                    <a:close/>
                    <a:moveTo>
                      <a:pt x="421" y="220"/>
                    </a:moveTo>
                    <a:lnTo>
                      <a:pt x="423" y="224"/>
                    </a:lnTo>
                    <a:lnTo>
                      <a:pt x="427" y="224"/>
                    </a:lnTo>
                    <a:lnTo>
                      <a:pt x="430" y="224"/>
                    </a:lnTo>
                    <a:lnTo>
                      <a:pt x="434" y="224"/>
                    </a:lnTo>
                    <a:lnTo>
                      <a:pt x="436" y="222"/>
                    </a:lnTo>
                    <a:lnTo>
                      <a:pt x="438" y="220"/>
                    </a:lnTo>
                    <a:lnTo>
                      <a:pt x="436" y="218"/>
                    </a:lnTo>
                    <a:lnTo>
                      <a:pt x="432" y="216"/>
                    </a:lnTo>
                    <a:lnTo>
                      <a:pt x="427" y="213"/>
                    </a:lnTo>
                    <a:lnTo>
                      <a:pt x="427" y="213"/>
                    </a:lnTo>
                    <a:lnTo>
                      <a:pt x="427" y="213"/>
                    </a:lnTo>
                    <a:lnTo>
                      <a:pt x="427" y="211"/>
                    </a:lnTo>
                    <a:lnTo>
                      <a:pt x="427" y="211"/>
                    </a:lnTo>
                    <a:lnTo>
                      <a:pt x="427" y="211"/>
                    </a:lnTo>
                    <a:lnTo>
                      <a:pt x="425" y="211"/>
                    </a:lnTo>
                    <a:lnTo>
                      <a:pt x="423" y="213"/>
                    </a:lnTo>
                    <a:lnTo>
                      <a:pt x="419" y="215"/>
                    </a:lnTo>
                    <a:lnTo>
                      <a:pt x="417" y="215"/>
                    </a:lnTo>
                    <a:lnTo>
                      <a:pt x="415" y="215"/>
                    </a:lnTo>
                    <a:lnTo>
                      <a:pt x="417" y="218"/>
                    </a:lnTo>
                    <a:lnTo>
                      <a:pt x="421" y="220"/>
                    </a:lnTo>
                    <a:close/>
                    <a:moveTo>
                      <a:pt x="319" y="285"/>
                    </a:moveTo>
                    <a:lnTo>
                      <a:pt x="317" y="287"/>
                    </a:lnTo>
                    <a:lnTo>
                      <a:pt x="317" y="287"/>
                    </a:lnTo>
                    <a:lnTo>
                      <a:pt x="317" y="289"/>
                    </a:lnTo>
                    <a:lnTo>
                      <a:pt x="317" y="289"/>
                    </a:lnTo>
                    <a:lnTo>
                      <a:pt x="319" y="289"/>
                    </a:lnTo>
                    <a:lnTo>
                      <a:pt x="321" y="287"/>
                    </a:lnTo>
                    <a:lnTo>
                      <a:pt x="321" y="287"/>
                    </a:lnTo>
                    <a:lnTo>
                      <a:pt x="322" y="285"/>
                    </a:lnTo>
                    <a:lnTo>
                      <a:pt x="322" y="283"/>
                    </a:lnTo>
                    <a:lnTo>
                      <a:pt x="322" y="281"/>
                    </a:lnTo>
                    <a:lnTo>
                      <a:pt x="322" y="281"/>
                    </a:lnTo>
                    <a:lnTo>
                      <a:pt x="321" y="281"/>
                    </a:lnTo>
                    <a:lnTo>
                      <a:pt x="321" y="281"/>
                    </a:lnTo>
                    <a:lnTo>
                      <a:pt x="321" y="281"/>
                    </a:lnTo>
                    <a:lnTo>
                      <a:pt x="321" y="283"/>
                    </a:lnTo>
                    <a:lnTo>
                      <a:pt x="321" y="283"/>
                    </a:lnTo>
                    <a:lnTo>
                      <a:pt x="319" y="285"/>
                    </a:lnTo>
                    <a:close/>
                    <a:moveTo>
                      <a:pt x="358" y="281"/>
                    </a:moveTo>
                    <a:lnTo>
                      <a:pt x="355" y="285"/>
                    </a:lnTo>
                    <a:lnTo>
                      <a:pt x="349" y="289"/>
                    </a:lnTo>
                    <a:lnTo>
                      <a:pt x="347" y="292"/>
                    </a:lnTo>
                    <a:lnTo>
                      <a:pt x="347" y="294"/>
                    </a:lnTo>
                    <a:lnTo>
                      <a:pt x="347" y="296"/>
                    </a:lnTo>
                    <a:lnTo>
                      <a:pt x="353" y="298"/>
                    </a:lnTo>
                    <a:lnTo>
                      <a:pt x="355" y="298"/>
                    </a:lnTo>
                    <a:lnTo>
                      <a:pt x="357" y="298"/>
                    </a:lnTo>
                    <a:lnTo>
                      <a:pt x="360" y="298"/>
                    </a:lnTo>
                    <a:lnTo>
                      <a:pt x="362" y="296"/>
                    </a:lnTo>
                    <a:lnTo>
                      <a:pt x="366" y="292"/>
                    </a:lnTo>
                    <a:lnTo>
                      <a:pt x="372" y="283"/>
                    </a:lnTo>
                    <a:lnTo>
                      <a:pt x="374" y="279"/>
                    </a:lnTo>
                    <a:lnTo>
                      <a:pt x="376" y="273"/>
                    </a:lnTo>
                    <a:lnTo>
                      <a:pt x="372" y="273"/>
                    </a:lnTo>
                    <a:lnTo>
                      <a:pt x="358" y="281"/>
                    </a:lnTo>
                    <a:close/>
                    <a:moveTo>
                      <a:pt x="294" y="271"/>
                    </a:moveTo>
                    <a:lnTo>
                      <a:pt x="294" y="271"/>
                    </a:lnTo>
                    <a:lnTo>
                      <a:pt x="294" y="273"/>
                    </a:lnTo>
                    <a:lnTo>
                      <a:pt x="294" y="275"/>
                    </a:lnTo>
                    <a:lnTo>
                      <a:pt x="294" y="277"/>
                    </a:lnTo>
                    <a:lnTo>
                      <a:pt x="294" y="279"/>
                    </a:lnTo>
                    <a:lnTo>
                      <a:pt x="296" y="279"/>
                    </a:lnTo>
                    <a:lnTo>
                      <a:pt x="298" y="279"/>
                    </a:lnTo>
                    <a:lnTo>
                      <a:pt x="302" y="279"/>
                    </a:lnTo>
                    <a:lnTo>
                      <a:pt x="304" y="277"/>
                    </a:lnTo>
                    <a:lnTo>
                      <a:pt x="305" y="277"/>
                    </a:lnTo>
                    <a:lnTo>
                      <a:pt x="309" y="277"/>
                    </a:lnTo>
                    <a:lnTo>
                      <a:pt x="313" y="277"/>
                    </a:lnTo>
                    <a:lnTo>
                      <a:pt x="315" y="279"/>
                    </a:lnTo>
                    <a:lnTo>
                      <a:pt x="319" y="277"/>
                    </a:lnTo>
                    <a:lnTo>
                      <a:pt x="319" y="275"/>
                    </a:lnTo>
                    <a:lnTo>
                      <a:pt x="322" y="271"/>
                    </a:lnTo>
                    <a:lnTo>
                      <a:pt x="324" y="271"/>
                    </a:lnTo>
                    <a:lnTo>
                      <a:pt x="324" y="271"/>
                    </a:lnTo>
                    <a:lnTo>
                      <a:pt x="326" y="275"/>
                    </a:lnTo>
                    <a:lnTo>
                      <a:pt x="330" y="283"/>
                    </a:lnTo>
                    <a:lnTo>
                      <a:pt x="330" y="285"/>
                    </a:lnTo>
                    <a:lnTo>
                      <a:pt x="332" y="285"/>
                    </a:lnTo>
                    <a:lnTo>
                      <a:pt x="338" y="283"/>
                    </a:lnTo>
                    <a:lnTo>
                      <a:pt x="340" y="283"/>
                    </a:lnTo>
                    <a:lnTo>
                      <a:pt x="343" y="279"/>
                    </a:lnTo>
                    <a:lnTo>
                      <a:pt x="343" y="277"/>
                    </a:lnTo>
                    <a:lnTo>
                      <a:pt x="343" y="277"/>
                    </a:lnTo>
                    <a:lnTo>
                      <a:pt x="343" y="275"/>
                    </a:lnTo>
                    <a:lnTo>
                      <a:pt x="343" y="275"/>
                    </a:lnTo>
                    <a:lnTo>
                      <a:pt x="341" y="275"/>
                    </a:lnTo>
                    <a:lnTo>
                      <a:pt x="341" y="273"/>
                    </a:lnTo>
                    <a:lnTo>
                      <a:pt x="341" y="273"/>
                    </a:lnTo>
                    <a:lnTo>
                      <a:pt x="341" y="273"/>
                    </a:lnTo>
                    <a:lnTo>
                      <a:pt x="341" y="273"/>
                    </a:lnTo>
                    <a:lnTo>
                      <a:pt x="341" y="271"/>
                    </a:lnTo>
                    <a:lnTo>
                      <a:pt x="341" y="271"/>
                    </a:lnTo>
                    <a:lnTo>
                      <a:pt x="341" y="271"/>
                    </a:lnTo>
                    <a:lnTo>
                      <a:pt x="341" y="270"/>
                    </a:lnTo>
                    <a:lnTo>
                      <a:pt x="341" y="268"/>
                    </a:lnTo>
                    <a:lnTo>
                      <a:pt x="341" y="266"/>
                    </a:lnTo>
                    <a:lnTo>
                      <a:pt x="343" y="266"/>
                    </a:lnTo>
                    <a:lnTo>
                      <a:pt x="343" y="266"/>
                    </a:lnTo>
                    <a:lnTo>
                      <a:pt x="349" y="271"/>
                    </a:lnTo>
                    <a:lnTo>
                      <a:pt x="351" y="273"/>
                    </a:lnTo>
                    <a:lnTo>
                      <a:pt x="353" y="271"/>
                    </a:lnTo>
                    <a:lnTo>
                      <a:pt x="355" y="270"/>
                    </a:lnTo>
                    <a:lnTo>
                      <a:pt x="357" y="268"/>
                    </a:lnTo>
                    <a:lnTo>
                      <a:pt x="358" y="264"/>
                    </a:lnTo>
                    <a:lnTo>
                      <a:pt x="358" y="262"/>
                    </a:lnTo>
                    <a:lnTo>
                      <a:pt x="358" y="262"/>
                    </a:lnTo>
                    <a:lnTo>
                      <a:pt x="355" y="260"/>
                    </a:lnTo>
                    <a:lnTo>
                      <a:pt x="355" y="260"/>
                    </a:lnTo>
                    <a:lnTo>
                      <a:pt x="357" y="258"/>
                    </a:lnTo>
                    <a:lnTo>
                      <a:pt x="357" y="258"/>
                    </a:lnTo>
                    <a:lnTo>
                      <a:pt x="358" y="258"/>
                    </a:lnTo>
                    <a:lnTo>
                      <a:pt x="360" y="258"/>
                    </a:lnTo>
                    <a:lnTo>
                      <a:pt x="360" y="256"/>
                    </a:lnTo>
                    <a:lnTo>
                      <a:pt x="362" y="254"/>
                    </a:lnTo>
                    <a:lnTo>
                      <a:pt x="364" y="253"/>
                    </a:lnTo>
                    <a:lnTo>
                      <a:pt x="366" y="251"/>
                    </a:lnTo>
                    <a:lnTo>
                      <a:pt x="368" y="251"/>
                    </a:lnTo>
                    <a:lnTo>
                      <a:pt x="370" y="249"/>
                    </a:lnTo>
                    <a:lnTo>
                      <a:pt x="372" y="251"/>
                    </a:lnTo>
                    <a:lnTo>
                      <a:pt x="370" y="253"/>
                    </a:lnTo>
                    <a:lnTo>
                      <a:pt x="368" y="258"/>
                    </a:lnTo>
                    <a:lnTo>
                      <a:pt x="368" y="262"/>
                    </a:lnTo>
                    <a:lnTo>
                      <a:pt x="370" y="264"/>
                    </a:lnTo>
                    <a:lnTo>
                      <a:pt x="372" y="266"/>
                    </a:lnTo>
                    <a:lnTo>
                      <a:pt x="376" y="268"/>
                    </a:lnTo>
                    <a:lnTo>
                      <a:pt x="379" y="268"/>
                    </a:lnTo>
                    <a:lnTo>
                      <a:pt x="381" y="266"/>
                    </a:lnTo>
                    <a:lnTo>
                      <a:pt x="383" y="264"/>
                    </a:lnTo>
                    <a:lnTo>
                      <a:pt x="383" y="262"/>
                    </a:lnTo>
                    <a:lnTo>
                      <a:pt x="383" y="260"/>
                    </a:lnTo>
                    <a:lnTo>
                      <a:pt x="385" y="258"/>
                    </a:lnTo>
                    <a:lnTo>
                      <a:pt x="387" y="256"/>
                    </a:lnTo>
                    <a:lnTo>
                      <a:pt x="394" y="256"/>
                    </a:lnTo>
                    <a:lnTo>
                      <a:pt x="398" y="254"/>
                    </a:lnTo>
                    <a:lnTo>
                      <a:pt x="400" y="253"/>
                    </a:lnTo>
                    <a:lnTo>
                      <a:pt x="400" y="251"/>
                    </a:lnTo>
                    <a:lnTo>
                      <a:pt x="398" y="249"/>
                    </a:lnTo>
                    <a:lnTo>
                      <a:pt x="396" y="247"/>
                    </a:lnTo>
                    <a:lnTo>
                      <a:pt x="398" y="247"/>
                    </a:lnTo>
                    <a:lnTo>
                      <a:pt x="402" y="247"/>
                    </a:lnTo>
                    <a:lnTo>
                      <a:pt x="404" y="245"/>
                    </a:lnTo>
                    <a:lnTo>
                      <a:pt x="402" y="243"/>
                    </a:lnTo>
                    <a:lnTo>
                      <a:pt x="396" y="241"/>
                    </a:lnTo>
                    <a:lnTo>
                      <a:pt x="394" y="239"/>
                    </a:lnTo>
                    <a:lnTo>
                      <a:pt x="398" y="239"/>
                    </a:lnTo>
                    <a:lnTo>
                      <a:pt x="406" y="237"/>
                    </a:lnTo>
                    <a:lnTo>
                      <a:pt x="410" y="235"/>
                    </a:lnTo>
                    <a:lnTo>
                      <a:pt x="406" y="234"/>
                    </a:lnTo>
                    <a:lnTo>
                      <a:pt x="402" y="232"/>
                    </a:lnTo>
                    <a:lnTo>
                      <a:pt x="396" y="230"/>
                    </a:lnTo>
                    <a:lnTo>
                      <a:pt x="393" y="230"/>
                    </a:lnTo>
                    <a:lnTo>
                      <a:pt x="391" y="230"/>
                    </a:lnTo>
                    <a:lnTo>
                      <a:pt x="389" y="230"/>
                    </a:lnTo>
                    <a:lnTo>
                      <a:pt x="387" y="230"/>
                    </a:lnTo>
                    <a:lnTo>
                      <a:pt x="385" y="232"/>
                    </a:lnTo>
                    <a:lnTo>
                      <a:pt x="385" y="232"/>
                    </a:lnTo>
                    <a:lnTo>
                      <a:pt x="385" y="234"/>
                    </a:lnTo>
                    <a:lnTo>
                      <a:pt x="387" y="234"/>
                    </a:lnTo>
                    <a:lnTo>
                      <a:pt x="389" y="234"/>
                    </a:lnTo>
                    <a:lnTo>
                      <a:pt x="387" y="234"/>
                    </a:lnTo>
                    <a:lnTo>
                      <a:pt x="385" y="235"/>
                    </a:lnTo>
                    <a:lnTo>
                      <a:pt x="377" y="235"/>
                    </a:lnTo>
                    <a:lnTo>
                      <a:pt x="370" y="234"/>
                    </a:lnTo>
                    <a:lnTo>
                      <a:pt x="364" y="234"/>
                    </a:lnTo>
                    <a:lnTo>
                      <a:pt x="358" y="234"/>
                    </a:lnTo>
                    <a:lnTo>
                      <a:pt x="353" y="235"/>
                    </a:lnTo>
                    <a:lnTo>
                      <a:pt x="347" y="237"/>
                    </a:lnTo>
                    <a:lnTo>
                      <a:pt x="338" y="243"/>
                    </a:lnTo>
                    <a:lnTo>
                      <a:pt x="330" y="249"/>
                    </a:lnTo>
                    <a:lnTo>
                      <a:pt x="326" y="251"/>
                    </a:lnTo>
                    <a:lnTo>
                      <a:pt x="321" y="253"/>
                    </a:lnTo>
                    <a:lnTo>
                      <a:pt x="319" y="254"/>
                    </a:lnTo>
                    <a:lnTo>
                      <a:pt x="317" y="256"/>
                    </a:lnTo>
                    <a:lnTo>
                      <a:pt x="313" y="260"/>
                    </a:lnTo>
                    <a:lnTo>
                      <a:pt x="311" y="262"/>
                    </a:lnTo>
                    <a:lnTo>
                      <a:pt x="307" y="262"/>
                    </a:lnTo>
                    <a:lnTo>
                      <a:pt x="302" y="262"/>
                    </a:lnTo>
                    <a:lnTo>
                      <a:pt x="298" y="262"/>
                    </a:lnTo>
                    <a:lnTo>
                      <a:pt x="296" y="264"/>
                    </a:lnTo>
                    <a:lnTo>
                      <a:pt x="294" y="268"/>
                    </a:lnTo>
                    <a:lnTo>
                      <a:pt x="290" y="270"/>
                    </a:lnTo>
                    <a:lnTo>
                      <a:pt x="290" y="271"/>
                    </a:lnTo>
                    <a:lnTo>
                      <a:pt x="292" y="271"/>
                    </a:lnTo>
                    <a:lnTo>
                      <a:pt x="294" y="271"/>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74" name="Rectangle 1921">
                <a:extLst>
                  <a:ext uri="{FF2B5EF4-FFF2-40B4-BE49-F238E27FC236}">
                    <a16:creationId xmlns:a16="http://schemas.microsoft.com/office/drawing/2014/main" id="{05C7BE4F-5BE0-A844-232E-C8F0795CA53A}"/>
                  </a:ext>
                </a:extLst>
              </p:cNvPr>
              <p:cNvSpPr>
                <a:spLocks noChangeArrowheads="1"/>
              </p:cNvSpPr>
              <p:nvPr/>
            </p:nvSpPr>
            <p:spPr bwMode="auto">
              <a:xfrm>
                <a:off x="9354651" y="5304203"/>
                <a:ext cx="16318" cy="8161"/>
              </a:xfrm>
              <a:prstGeom prst="rect">
                <a:avLst/>
              </a:pr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75" name="Freeform 1922">
                <a:extLst>
                  <a:ext uri="{FF2B5EF4-FFF2-40B4-BE49-F238E27FC236}">
                    <a16:creationId xmlns:a16="http://schemas.microsoft.com/office/drawing/2014/main" id="{9564F54D-F6BA-D195-BD13-E7A93B1FD195}"/>
                  </a:ext>
                </a:extLst>
              </p:cNvPr>
              <p:cNvSpPr>
                <a:spLocks/>
              </p:cNvSpPr>
              <p:nvPr/>
            </p:nvSpPr>
            <p:spPr bwMode="auto">
              <a:xfrm>
                <a:off x="9379125" y="5247094"/>
                <a:ext cx="16318" cy="16318"/>
              </a:xfrm>
              <a:custGeom>
                <a:avLst/>
                <a:gdLst>
                  <a:gd name="T0" fmla="*/ 0 w 2"/>
                  <a:gd name="T1" fmla="*/ 0 h 2"/>
                  <a:gd name="T2" fmla="*/ 0 w 2"/>
                  <a:gd name="T3" fmla="*/ 2 h 2"/>
                  <a:gd name="T4" fmla="*/ 0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lnTo>
                      <a:pt x="0" y="2"/>
                    </a:lnTo>
                    <a:lnTo>
                      <a:pt x="0" y="2"/>
                    </a:lnTo>
                    <a:lnTo>
                      <a:pt x="2" y="0"/>
                    </a:lnTo>
                    <a:lnTo>
                      <a:pt x="0" y="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76" name="Freeform 1923">
                <a:extLst>
                  <a:ext uri="{FF2B5EF4-FFF2-40B4-BE49-F238E27FC236}">
                    <a16:creationId xmlns:a16="http://schemas.microsoft.com/office/drawing/2014/main" id="{E61C9D2A-E5B7-C0EA-1A8E-ADE3F1C660CE}"/>
                  </a:ext>
                </a:extLst>
              </p:cNvPr>
              <p:cNvSpPr>
                <a:spLocks noEditPoints="1"/>
              </p:cNvSpPr>
              <p:nvPr/>
            </p:nvSpPr>
            <p:spPr bwMode="auto">
              <a:xfrm>
                <a:off x="10260262" y="882197"/>
                <a:ext cx="32634" cy="57113"/>
              </a:xfrm>
              <a:custGeom>
                <a:avLst/>
                <a:gdLst>
                  <a:gd name="T0" fmla="*/ 2 w 4"/>
                  <a:gd name="T1" fmla="*/ 5 h 7"/>
                  <a:gd name="T2" fmla="*/ 4 w 4"/>
                  <a:gd name="T3" fmla="*/ 5 h 7"/>
                  <a:gd name="T4" fmla="*/ 2 w 4"/>
                  <a:gd name="T5" fmla="*/ 7 h 7"/>
                  <a:gd name="T6" fmla="*/ 2 w 4"/>
                  <a:gd name="T7" fmla="*/ 7 h 7"/>
                  <a:gd name="T8" fmla="*/ 2 w 4"/>
                  <a:gd name="T9" fmla="*/ 7 h 7"/>
                  <a:gd name="T10" fmla="*/ 2 w 4"/>
                  <a:gd name="T11" fmla="*/ 5 h 7"/>
                  <a:gd name="T12" fmla="*/ 2 w 4"/>
                  <a:gd name="T13" fmla="*/ 5 h 7"/>
                  <a:gd name="T14" fmla="*/ 0 w 4"/>
                  <a:gd name="T15" fmla="*/ 5 h 7"/>
                  <a:gd name="T16" fmla="*/ 0 w 4"/>
                  <a:gd name="T17" fmla="*/ 5 h 7"/>
                  <a:gd name="T18" fmla="*/ 0 w 4"/>
                  <a:gd name="T19" fmla="*/ 5 h 7"/>
                  <a:gd name="T20" fmla="*/ 0 w 4"/>
                  <a:gd name="T21" fmla="*/ 5 h 7"/>
                  <a:gd name="T22" fmla="*/ 2 w 4"/>
                  <a:gd name="T23" fmla="*/ 5 h 7"/>
                  <a:gd name="T24" fmla="*/ 0 w 4"/>
                  <a:gd name="T25" fmla="*/ 4 h 7"/>
                  <a:gd name="T26" fmla="*/ 0 w 4"/>
                  <a:gd name="T27" fmla="*/ 2 h 7"/>
                  <a:gd name="T28" fmla="*/ 0 w 4"/>
                  <a:gd name="T29" fmla="*/ 0 h 7"/>
                  <a:gd name="T30" fmla="*/ 0 w 4"/>
                  <a:gd name="T31" fmla="*/ 2 h 7"/>
                  <a:gd name="T32" fmla="*/ 0 w 4"/>
                  <a:gd name="T33" fmla="*/ 2 h 7"/>
                  <a:gd name="T34" fmla="*/ 0 w 4"/>
                  <a:gd name="T35" fmla="*/ 4 h 7"/>
                  <a:gd name="T36" fmla="*/ 0 w 4"/>
                  <a:gd name="T37" fmla="*/ 5 h 7"/>
                  <a:gd name="T38" fmla="*/ 0 w 4"/>
                  <a:gd name="T3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 h="7">
                    <a:moveTo>
                      <a:pt x="2" y="5"/>
                    </a:moveTo>
                    <a:lnTo>
                      <a:pt x="4" y="5"/>
                    </a:lnTo>
                    <a:lnTo>
                      <a:pt x="2" y="7"/>
                    </a:lnTo>
                    <a:lnTo>
                      <a:pt x="2" y="7"/>
                    </a:lnTo>
                    <a:lnTo>
                      <a:pt x="2" y="7"/>
                    </a:lnTo>
                    <a:lnTo>
                      <a:pt x="2" y="5"/>
                    </a:lnTo>
                    <a:lnTo>
                      <a:pt x="2" y="5"/>
                    </a:lnTo>
                    <a:close/>
                    <a:moveTo>
                      <a:pt x="0" y="5"/>
                    </a:moveTo>
                    <a:lnTo>
                      <a:pt x="0" y="5"/>
                    </a:lnTo>
                    <a:lnTo>
                      <a:pt x="0" y="5"/>
                    </a:lnTo>
                    <a:lnTo>
                      <a:pt x="0" y="5"/>
                    </a:lnTo>
                    <a:lnTo>
                      <a:pt x="2" y="5"/>
                    </a:lnTo>
                    <a:lnTo>
                      <a:pt x="0" y="4"/>
                    </a:lnTo>
                    <a:lnTo>
                      <a:pt x="0" y="2"/>
                    </a:lnTo>
                    <a:lnTo>
                      <a:pt x="0" y="0"/>
                    </a:lnTo>
                    <a:lnTo>
                      <a:pt x="0" y="2"/>
                    </a:lnTo>
                    <a:lnTo>
                      <a:pt x="0" y="2"/>
                    </a:lnTo>
                    <a:lnTo>
                      <a:pt x="0" y="4"/>
                    </a:lnTo>
                    <a:lnTo>
                      <a:pt x="0" y="5"/>
                    </a:lnTo>
                    <a:lnTo>
                      <a:pt x="0" y="5"/>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77" name="Freeform 1924">
                <a:extLst>
                  <a:ext uri="{FF2B5EF4-FFF2-40B4-BE49-F238E27FC236}">
                    <a16:creationId xmlns:a16="http://schemas.microsoft.com/office/drawing/2014/main" id="{5AA1EC76-0DE5-AE75-6215-2884F6C63B64}"/>
                  </a:ext>
                </a:extLst>
              </p:cNvPr>
              <p:cNvSpPr>
                <a:spLocks noEditPoints="1"/>
              </p:cNvSpPr>
              <p:nvPr/>
            </p:nvSpPr>
            <p:spPr bwMode="auto">
              <a:xfrm>
                <a:off x="39044091" y="10338110"/>
                <a:ext cx="522157" cy="358982"/>
              </a:xfrm>
              <a:custGeom>
                <a:avLst/>
                <a:gdLst>
                  <a:gd name="T0" fmla="*/ 41 w 64"/>
                  <a:gd name="T1" fmla="*/ 6 h 44"/>
                  <a:gd name="T2" fmla="*/ 40 w 64"/>
                  <a:gd name="T3" fmla="*/ 7 h 44"/>
                  <a:gd name="T4" fmla="*/ 40 w 64"/>
                  <a:gd name="T5" fmla="*/ 9 h 44"/>
                  <a:gd name="T6" fmla="*/ 40 w 64"/>
                  <a:gd name="T7" fmla="*/ 7 h 44"/>
                  <a:gd name="T8" fmla="*/ 40 w 64"/>
                  <a:gd name="T9" fmla="*/ 6 h 44"/>
                  <a:gd name="T10" fmla="*/ 41 w 64"/>
                  <a:gd name="T11" fmla="*/ 6 h 44"/>
                  <a:gd name="T12" fmla="*/ 53 w 64"/>
                  <a:gd name="T13" fmla="*/ 44 h 44"/>
                  <a:gd name="T14" fmla="*/ 55 w 64"/>
                  <a:gd name="T15" fmla="*/ 44 h 44"/>
                  <a:gd name="T16" fmla="*/ 55 w 64"/>
                  <a:gd name="T17" fmla="*/ 42 h 44"/>
                  <a:gd name="T18" fmla="*/ 47 w 64"/>
                  <a:gd name="T19" fmla="*/ 13 h 44"/>
                  <a:gd name="T20" fmla="*/ 51 w 64"/>
                  <a:gd name="T21" fmla="*/ 17 h 44"/>
                  <a:gd name="T22" fmla="*/ 53 w 64"/>
                  <a:gd name="T23" fmla="*/ 15 h 44"/>
                  <a:gd name="T24" fmla="*/ 51 w 64"/>
                  <a:gd name="T25" fmla="*/ 9 h 44"/>
                  <a:gd name="T26" fmla="*/ 49 w 64"/>
                  <a:gd name="T27" fmla="*/ 9 h 44"/>
                  <a:gd name="T28" fmla="*/ 47 w 64"/>
                  <a:gd name="T29" fmla="*/ 11 h 44"/>
                  <a:gd name="T30" fmla="*/ 49 w 64"/>
                  <a:gd name="T31" fmla="*/ 11 h 44"/>
                  <a:gd name="T32" fmla="*/ 47 w 64"/>
                  <a:gd name="T33" fmla="*/ 13 h 44"/>
                  <a:gd name="T34" fmla="*/ 43 w 64"/>
                  <a:gd name="T35" fmla="*/ 38 h 44"/>
                  <a:gd name="T36" fmla="*/ 47 w 64"/>
                  <a:gd name="T37" fmla="*/ 36 h 44"/>
                  <a:gd name="T38" fmla="*/ 43 w 64"/>
                  <a:gd name="T39" fmla="*/ 32 h 44"/>
                  <a:gd name="T40" fmla="*/ 26 w 64"/>
                  <a:gd name="T41" fmla="*/ 21 h 44"/>
                  <a:gd name="T42" fmla="*/ 22 w 64"/>
                  <a:gd name="T43" fmla="*/ 17 h 44"/>
                  <a:gd name="T44" fmla="*/ 19 w 64"/>
                  <a:gd name="T45" fmla="*/ 13 h 44"/>
                  <a:gd name="T46" fmla="*/ 9 w 64"/>
                  <a:gd name="T47" fmla="*/ 6 h 44"/>
                  <a:gd name="T48" fmla="*/ 4 w 64"/>
                  <a:gd name="T49" fmla="*/ 2 h 44"/>
                  <a:gd name="T50" fmla="*/ 0 w 64"/>
                  <a:gd name="T51" fmla="*/ 0 h 44"/>
                  <a:gd name="T52" fmla="*/ 0 w 64"/>
                  <a:gd name="T53" fmla="*/ 2 h 44"/>
                  <a:gd name="T54" fmla="*/ 0 w 64"/>
                  <a:gd name="T55" fmla="*/ 2 h 44"/>
                  <a:gd name="T56" fmla="*/ 4 w 64"/>
                  <a:gd name="T57" fmla="*/ 7 h 44"/>
                  <a:gd name="T58" fmla="*/ 13 w 64"/>
                  <a:gd name="T59" fmla="*/ 21 h 44"/>
                  <a:gd name="T60" fmla="*/ 32 w 64"/>
                  <a:gd name="T61" fmla="*/ 32 h 44"/>
                  <a:gd name="T62" fmla="*/ 36 w 64"/>
                  <a:gd name="T63" fmla="*/ 36 h 44"/>
                  <a:gd name="T64" fmla="*/ 41 w 64"/>
                  <a:gd name="T65" fmla="*/ 38 h 44"/>
                  <a:gd name="T66" fmla="*/ 64 w 64"/>
                  <a:gd name="T67" fmla="*/ 25 h 44"/>
                  <a:gd name="T68" fmla="*/ 64 w 64"/>
                  <a:gd name="T69" fmla="*/ 23 h 44"/>
                  <a:gd name="T70" fmla="*/ 62 w 64"/>
                  <a:gd name="T71" fmla="*/ 23 h 44"/>
                  <a:gd name="T72" fmla="*/ 62 w 64"/>
                  <a:gd name="T73" fmla="*/ 21 h 44"/>
                  <a:gd name="T74" fmla="*/ 60 w 64"/>
                  <a:gd name="T75" fmla="*/ 21 h 44"/>
                  <a:gd name="T76" fmla="*/ 60 w 64"/>
                  <a:gd name="T77" fmla="*/ 25 h 44"/>
                  <a:gd name="T78" fmla="*/ 64 w 64"/>
                  <a:gd name="T79"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 h="44">
                    <a:moveTo>
                      <a:pt x="41" y="6"/>
                    </a:moveTo>
                    <a:lnTo>
                      <a:pt x="41" y="6"/>
                    </a:lnTo>
                    <a:lnTo>
                      <a:pt x="41" y="7"/>
                    </a:lnTo>
                    <a:lnTo>
                      <a:pt x="40" y="7"/>
                    </a:lnTo>
                    <a:lnTo>
                      <a:pt x="40" y="9"/>
                    </a:lnTo>
                    <a:lnTo>
                      <a:pt x="40" y="9"/>
                    </a:lnTo>
                    <a:lnTo>
                      <a:pt x="40" y="9"/>
                    </a:lnTo>
                    <a:lnTo>
                      <a:pt x="40" y="7"/>
                    </a:lnTo>
                    <a:lnTo>
                      <a:pt x="40" y="6"/>
                    </a:lnTo>
                    <a:lnTo>
                      <a:pt x="40" y="6"/>
                    </a:lnTo>
                    <a:lnTo>
                      <a:pt x="40" y="6"/>
                    </a:lnTo>
                    <a:lnTo>
                      <a:pt x="41" y="6"/>
                    </a:lnTo>
                    <a:lnTo>
                      <a:pt x="41" y="6"/>
                    </a:lnTo>
                    <a:close/>
                    <a:moveTo>
                      <a:pt x="53" y="44"/>
                    </a:moveTo>
                    <a:lnTo>
                      <a:pt x="55" y="44"/>
                    </a:lnTo>
                    <a:lnTo>
                      <a:pt x="55" y="44"/>
                    </a:lnTo>
                    <a:lnTo>
                      <a:pt x="55" y="42"/>
                    </a:lnTo>
                    <a:lnTo>
                      <a:pt x="55" y="42"/>
                    </a:lnTo>
                    <a:lnTo>
                      <a:pt x="53" y="44"/>
                    </a:lnTo>
                    <a:close/>
                    <a:moveTo>
                      <a:pt x="47" y="13"/>
                    </a:moveTo>
                    <a:lnTo>
                      <a:pt x="49" y="15"/>
                    </a:lnTo>
                    <a:lnTo>
                      <a:pt x="51" y="17"/>
                    </a:lnTo>
                    <a:lnTo>
                      <a:pt x="53" y="17"/>
                    </a:lnTo>
                    <a:lnTo>
                      <a:pt x="53" y="15"/>
                    </a:lnTo>
                    <a:lnTo>
                      <a:pt x="51" y="11"/>
                    </a:lnTo>
                    <a:lnTo>
                      <a:pt x="51" y="9"/>
                    </a:lnTo>
                    <a:lnTo>
                      <a:pt x="51" y="9"/>
                    </a:lnTo>
                    <a:lnTo>
                      <a:pt x="49" y="9"/>
                    </a:lnTo>
                    <a:lnTo>
                      <a:pt x="49" y="9"/>
                    </a:lnTo>
                    <a:lnTo>
                      <a:pt x="47" y="11"/>
                    </a:lnTo>
                    <a:lnTo>
                      <a:pt x="49" y="11"/>
                    </a:lnTo>
                    <a:lnTo>
                      <a:pt x="49" y="11"/>
                    </a:lnTo>
                    <a:lnTo>
                      <a:pt x="49" y="13"/>
                    </a:lnTo>
                    <a:lnTo>
                      <a:pt x="47" y="13"/>
                    </a:lnTo>
                    <a:close/>
                    <a:moveTo>
                      <a:pt x="41" y="38"/>
                    </a:moveTo>
                    <a:lnTo>
                      <a:pt x="43" y="38"/>
                    </a:lnTo>
                    <a:lnTo>
                      <a:pt x="45" y="38"/>
                    </a:lnTo>
                    <a:lnTo>
                      <a:pt x="47" y="36"/>
                    </a:lnTo>
                    <a:lnTo>
                      <a:pt x="45" y="34"/>
                    </a:lnTo>
                    <a:lnTo>
                      <a:pt x="43" y="32"/>
                    </a:lnTo>
                    <a:lnTo>
                      <a:pt x="32" y="25"/>
                    </a:lnTo>
                    <a:lnTo>
                      <a:pt x="26" y="21"/>
                    </a:lnTo>
                    <a:lnTo>
                      <a:pt x="24" y="19"/>
                    </a:lnTo>
                    <a:lnTo>
                      <a:pt x="22" y="17"/>
                    </a:lnTo>
                    <a:lnTo>
                      <a:pt x="21" y="15"/>
                    </a:lnTo>
                    <a:lnTo>
                      <a:pt x="19" y="13"/>
                    </a:lnTo>
                    <a:lnTo>
                      <a:pt x="13" y="7"/>
                    </a:lnTo>
                    <a:lnTo>
                      <a:pt x="9" y="6"/>
                    </a:lnTo>
                    <a:lnTo>
                      <a:pt x="7" y="4"/>
                    </a:lnTo>
                    <a:lnTo>
                      <a:pt x="4" y="2"/>
                    </a:lnTo>
                    <a:lnTo>
                      <a:pt x="2" y="2"/>
                    </a:lnTo>
                    <a:lnTo>
                      <a:pt x="0" y="0"/>
                    </a:lnTo>
                    <a:lnTo>
                      <a:pt x="0" y="0"/>
                    </a:lnTo>
                    <a:lnTo>
                      <a:pt x="0" y="2"/>
                    </a:lnTo>
                    <a:lnTo>
                      <a:pt x="0" y="2"/>
                    </a:lnTo>
                    <a:lnTo>
                      <a:pt x="0" y="2"/>
                    </a:lnTo>
                    <a:lnTo>
                      <a:pt x="2" y="4"/>
                    </a:lnTo>
                    <a:lnTo>
                      <a:pt x="4" y="7"/>
                    </a:lnTo>
                    <a:lnTo>
                      <a:pt x="4" y="9"/>
                    </a:lnTo>
                    <a:lnTo>
                      <a:pt x="13" y="21"/>
                    </a:lnTo>
                    <a:lnTo>
                      <a:pt x="17" y="23"/>
                    </a:lnTo>
                    <a:lnTo>
                      <a:pt x="32" y="32"/>
                    </a:lnTo>
                    <a:lnTo>
                      <a:pt x="34" y="34"/>
                    </a:lnTo>
                    <a:lnTo>
                      <a:pt x="36" y="36"/>
                    </a:lnTo>
                    <a:lnTo>
                      <a:pt x="38" y="36"/>
                    </a:lnTo>
                    <a:lnTo>
                      <a:pt x="41" y="38"/>
                    </a:lnTo>
                    <a:close/>
                    <a:moveTo>
                      <a:pt x="64" y="25"/>
                    </a:moveTo>
                    <a:lnTo>
                      <a:pt x="64" y="25"/>
                    </a:lnTo>
                    <a:lnTo>
                      <a:pt x="64" y="23"/>
                    </a:lnTo>
                    <a:lnTo>
                      <a:pt x="64" y="23"/>
                    </a:lnTo>
                    <a:lnTo>
                      <a:pt x="62" y="23"/>
                    </a:lnTo>
                    <a:lnTo>
                      <a:pt x="62" y="23"/>
                    </a:lnTo>
                    <a:lnTo>
                      <a:pt x="62" y="21"/>
                    </a:lnTo>
                    <a:lnTo>
                      <a:pt x="62" y="21"/>
                    </a:lnTo>
                    <a:lnTo>
                      <a:pt x="60" y="21"/>
                    </a:lnTo>
                    <a:lnTo>
                      <a:pt x="60" y="21"/>
                    </a:lnTo>
                    <a:lnTo>
                      <a:pt x="60" y="25"/>
                    </a:lnTo>
                    <a:lnTo>
                      <a:pt x="60" y="25"/>
                    </a:lnTo>
                    <a:lnTo>
                      <a:pt x="62" y="26"/>
                    </a:lnTo>
                    <a:lnTo>
                      <a:pt x="64" y="26"/>
                    </a:lnTo>
                    <a:lnTo>
                      <a:pt x="64" y="25"/>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78" name="Oval 1925">
                <a:extLst>
                  <a:ext uri="{FF2B5EF4-FFF2-40B4-BE49-F238E27FC236}">
                    <a16:creationId xmlns:a16="http://schemas.microsoft.com/office/drawing/2014/main" id="{7165F274-0A24-4EBF-F7F2-2E335BFE2030}"/>
                  </a:ext>
                </a:extLst>
              </p:cNvPr>
              <p:cNvSpPr>
                <a:spLocks noChangeArrowheads="1"/>
              </p:cNvSpPr>
              <p:nvPr/>
            </p:nvSpPr>
            <p:spPr bwMode="auto">
              <a:xfrm>
                <a:off x="39411233" y="7719170"/>
                <a:ext cx="8161" cy="8161"/>
              </a:xfrm>
              <a:prstGeom prst="ellipse">
                <a:avLst/>
              </a:pr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79" name="Freeform 1926">
                <a:extLst>
                  <a:ext uri="{FF2B5EF4-FFF2-40B4-BE49-F238E27FC236}">
                    <a16:creationId xmlns:a16="http://schemas.microsoft.com/office/drawing/2014/main" id="{81A8A832-70B2-6733-FBBF-022EE0879BF0}"/>
                  </a:ext>
                </a:extLst>
              </p:cNvPr>
              <p:cNvSpPr>
                <a:spLocks noEditPoints="1"/>
              </p:cNvSpPr>
              <p:nvPr/>
            </p:nvSpPr>
            <p:spPr bwMode="auto">
              <a:xfrm>
                <a:off x="39370438" y="9473289"/>
                <a:ext cx="432413" cy="881138"/>
              </a:xfrm>
              <a:custGeom>
                <a:avLst/>
                <a:gdLst>
                  <a:gd name="T0" fmla="*/ 15 w 53"/>
                  <a:gd name="T1" fmla="*/ 2 h 108"/>
                  <a:gd name="T2" fmla="*/ 13 w 53"/>
                  <a:gd name="T3" fmla="*/ 36 h 108"/>
                  <a:gd name="T4" fmla="*/ 9 w 53"/>
                  <a:gd name="T5" fmla="*/ 36 h 108"/>
                  <a:gd name="T6" fmla="*/ 9 w 53"/>
                  <a:gd name="T7" fmla="*/ 38 h 108"/>
                  <a:gd name="T8" fmla="*/ 13 w 53"/>
                  <a:gd name="T9" fmla="*/ 41 h 108"/>
                  <a:gd name="T10" fmla="*/ 15 w 53"/>
                  <a:gd name="T11" fmla="*/ 45 h 108"/>
                  <a:gd name="T12" fmla="*/ 18 w 53"/>
                  <a:gd name="T13" fmla="*/ 45 h 108"/>
                  <a:gd name="T14" fmla="*/ 18 w 53"/>
                  <a:gd name="T15" fmla="*/ 41 h 108"/>
                  <a:gd name="T16" fmla="*/ 13 w 53"/>
                  <a:gd name="T17" fmla="*/ 38 h 108"/>
                  <a:gd name="T18" fmla="*/ 15 w 53"/>
                  <a:gd name="T19" fmla="*/ 9 h 108"/>
                  <a:gd name="T20" fmla="*/ 15 w 53"/>
                  <a:gd name="T21" fmla="*/ 5 h 108"/>
                  <a:gd name="T22" fmla="*/ 13 w 53"/>
                  <a:gd name="T23" fmla="*/ 7 h 108"/>
                  <a:gd name="T24" fmla="*/ 51 w 53"/>
                  <a:gd name="T25" fmla="*/ 108 h 108"/>
                  <a:gd name="T26" fmla="*/ 51 w 53"/>
                  <a:gd name="T27" fmla="*/ 106 h 108"/>
                  <a:gd name="T28" fmla="*/ 39 w 53"/>
                  <a:gd name="T29" fmla="*/ 81 h 108"/>
                  <a:gd name="T30" fmla="*/ 41 w 53"/>
                  <a:gd name="T31" fmla="*/ 87 h 108"/>
                  <a:gd name="T32" fmla="*/ 43 w 53"/>
                  <a:gd name="T33" fmla="*/ 85 h 108"/>
                  <a:gd name="T34" fmla="*/ 43 w 53"/>
                  <a:gd name="T35" fmla="*/ 83 h 108"/>
                  <a:gd name="T36" fmla="*/ 43 w 53"/>
                  <a:gd name="T37" fmla="*/ 96 h 108"/>
                  <a:gd name="T38" fmla="*/ 45 w 53"/>
                  <a:gd name="T39" fmla="*/ 94 h 108"/>
                  <a:gd name="T40" fmla="*/ 43 w 53"/>
                  <a:gd name="T41" fmla="*/ 93 h 108"/>
                  <a:gd name="T42" fmla="*/ 9 w 53"/>
                  <a:gd name="T43" fmla="*/ 32 h 108"/>
                  <a:gd name="T44" fmla="*/ 11 w 53"/>
                  <a:gd name="T45" fmla="*/ 32 h 108"/>
                  <a:gd name="T46" fmla="*/ 9 w 53"/>
                  <a:gd name="T47" fmla="*/ 30 h 108"/>
                  <a:gd name="T48" fmla="*/ 22 w 53"/>
                  <a:gd name="T49" fmla="*/ 39 h 108"/>
                  <a:gd name="T50" fmla="*/ 26 w 53"/>
                  <a:gd name="T51" fmla="*/ 41 h 108"/>
                  <a:gd name="T52" fmla="*/ 26 w 53"/>
                  <a:gd name="T53" fmla="*/ 38 h 108"/>
                  <a:gd name="T54" fmla="*/ 22 w 53"/>
                  <a:gd name="T55" fmla="*/ 39 h 108"/>
                  <a:gd name="T56" fmla="*/ 32 w 53"/>
                  <a:gd name="T57" fmla="*/ 66 h 108"/>
                  <a:gd name="T58" fmla="*/ 28 w 53"/>
                  <a:gd name="T59" fmla="*/ 62 h 108"/>
                  <a:gd name="T60" fmla="*/ 26 w 53"/>
                  <a:gd name="T61" fmla="*/ 64 h 108"/>
                  <a:gd name="T62" fmla="*/ 28 w 53"/>
                  <a:gd name="T63" fmla="*/ 66 h 108"/>
                  <a:gd name="T64" fmla="*/ 28 w 53"/>
                  <a:gd name="T65" fmla="*/ 47 h 108"/>
                  <a:gd name="T66" fmla="*/ 24 w 53"/>
                  <a:gd name="T67" fmla="*/ 49 h 108"/>
                  <a:gd name="T68" fmla="*/ 30 w 53"/>
                  <a:gd name="T69" fmla="*/ 49 h 108"/>
                  <a:gd name="T70" fmla="*/ 22 w 53"/>
                  <a:gd name="T71" fmla="*/ 24 h 108"/>
                  <a:gd name="T72" fmla="*/ 18 w 53"/>
                  <a:gd name="T73" fmla="*/ 26 h 108"/>
                  <a:gd name="T74" fmla="*/ 20 w 53"/>
                  <a:gd name="T75" fmla="*/ 28 h 108"/>
                  <a:gd name="T76" fmla="*/ 1 w 53"/>
                  <a:gd name="T77" fmla="*/ 15 h 108"/>
                  <a:gd name="T78" fmla="*/ 0 w 53"/>
                  <a:gd name="T79" fmla="*/ 15 h 108"/>
                  <a:gd name="T80" fmla="*/ 0 w 53"/>
                  <a:gd name="T81" fmla="*/ 20 h 108"/>
                  <a:gd name="T82" fmla="*/ 3 w 53"/>
                  <a:gd name="T83" fmla="*/ 28 h 108"/>
                  <a:gd name="T84" fmla="*/ 3 w 53"/>
                  <a:gd name="T85" fmla="*/ 30 h 108"/>
                  <a:gd name="T86" fmla="*/ 9 w 53"/>
                  <a:gd name="T87" fmla="*/ 28 h 108"/>
                  <a:gd name="T88" fmla="*/ 7 w 53"/>
                  <a:gd name="T89" fmla="*/ 20 h 108"/>
                  <a:gd name="T90" fmla="*/ 5 w 53"/>
                  <a:gd name="T91" fmla="*/ 20 h 108"/>
                  <a:gd name="T92" fmla="*/ 3 w 53"/>
                  <a:gd name="T93" fmla="*/ 19 h 108"/>
                  <a:gd name="T94" fmla="*/ 26 w 53"/>
                  <a:gd name="T95" fmla="*/ 22 h 108"/>
                  <a:gd name="T96" fmla="*/ 24 w 53"/>
                  <a:gd name="T97" fmla="*/ 22 h 108"/>
                  <a:gd name="T98" fmla="*/ 26 w 53"/>
                  <a:gd name="T99" fmla="*/ 24 h 108"/>
                  <a:gd name="T100" fmla="*/ 26 w 53"/>
                  <a:gd name="T101" fmla="*/ 30 h 108"/>
                  <a:gd name="T102" fmla="*/ 28 w 53"/>
                  <a:gd name="T103" fmla="*/ 34 h 108"/>
                  <a:gd name="T104" fmla="*/ 26 w 53"/>
                  <a:gd name="T105" fmla="*/ 3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3" h="108">
                    <a:moveTo>
                      <a:pt x="13" y="0"/>
                    </a:moveTo>
                    <a:lnTo>
                      <a:pt x="15" y="0"/>
                    </a:lnTo>
                    <a:lnTo>
                      <a:pt x="15" y="2"/>
                    </a:lnTo>
                    <a:lnTo>
                      <a:pt x="13" y="2"/>
                    </a:lnTo>
                    <a:lnTo>
                      <a:pt x="13" y="0"/>
                    </a:lnTo>
                    <a:close/>
                    <a:moveTo>
                      <a:pt x="13" y="36"/>
                    </a:moveTo>
                    <a:lnTo>
                      <a:pt x="11" y="34"/>
                    </a:lnTo>
                    <a:lnTo>
                      <a:pt x="11" y="34"/>
                    </a:lnTo>
                    <a:lnTo>
                      <a:pt x="9" y="36"/>
                    </a:lnTo>
                    <a:lnTo>
                      <a:pt x="9" y="36"/>
                    </a:lnTo>
                    <a:lnTo>
                      <a:pt x="9" y="38"/>
                    </a:lnTo>
                    <a:lnTo>
                      <a:pt x="9" y="38"/>
                    </a:lnTo>
                    <a:lnTo>
                      <a:pt x="11" y="38"/>
                    </a:lnTo>
                    <a:lnTo>
                      <a:pt x="11" y="38"/>
                    </a:lnTo>
                    <a:lnTo>
                      <a:pt x="13" y="41"/>
                    </a:lnTo>
                    <a:lnTo>
                      <a:pt x="13" y="43"/>
                    </a:lnTo>
                    <a:lnTo>
                      <a:pt x="15" y="45"/>
                    </a:lnTo>
                    <a:lnTo>
                      <a:pt x="15" y="45"/>
                    </a:lnTo>
                    <a:lnTo>
                      <a:pt x="17" y="45"/>
                    </a:lnTo>
                    <a:lnTo>
                      <a:pt x="18" y="45"/>
                    </a:lnTo>
                    <a:lnTo>
                      <a:pt x="18" y="45"/>
                    </a:lnTo>
                    <a:lnTo>
                      <a:pt x="20" y="43"/>
                    </a:lnTo>
                    <a:lnTo>
                      <a:pt x="20" y="43"/>
                    </a:lnTo>
                    <a:lnTo>
                      <a:pt x="18" y="41"/>
                    </a:lnTo>
                    <a:lnTo>
                      <a:pt x="18" y="41"/>
                    </a:lnTo>
                    <a:lnTo>
                      <a:pt x="15" y="39"/>
                    </a:lnTo>
                    <a:lnTo>
                      <a:pt x="13" y="38"/>
                    </a:lnTo>
                    <a:lnTo>
                      <a:pt x="13" y="36"/>
                    </a:lnTo>
                    <a:close/>
                    <a:moveTo>
                      <a:pt x="15" y="9"/>
                    </a:moveTo>
                    <a:lnTo>
                      <a:pt x="15" y="9"/>
                    </a:lnTo>
                    <a:lnTo>
                      <a:pt x="17" y="7"/>
                    </a:lnTo>
                    <a:lnTo>
                      <a:pt x="17" y="5"/>
                    </a:lnTo>
                    <a:lnTo>
                      <a:pt x="15" y="5"/>
                    </a:lnTo>
                    <a:lnTo>
                      <a:pt x="15" y="5"/>
                    </a:lnTo>
                    <a:lnTo>
                      <a:pt x="13" y="7"/>
                    </a:lnTo>
                    <a:lnTo>
                      <a:pt x="13" y="7"/>
                    </a:lnTo>
                    <a:lnTo>
                      <a:pt x="15" y="9"/>
                    </a:lnTo>
                    <a:close/>
                    <a:moveTo>
                      <a:pt x="51" y="106"/>
                    </a:moveTo>
                    <a:lnTo>
                      <a:pt x="51" y="108"/>
                    </a:lnTo>
                    <a:lnTo>
                      <a:pt x="53" y="108"/>
                    </a:lnTo>
                    <a:lnTo>
                      <a:pt x="53" y="108"/>
                    </a:lnTo>
                    <a:lnTo>
                      <a:pt x="51" y="106"/>
                    </a:lnTo>
                    <a:close/>
                    <a:moveTo>
                      <a:pt x="41" y="81"/>
                    </a:moveTo>
                    <a:lnTo>
                      <a:pt x="39" y="81"/>
                    </a:lnTo>
                    <a:lnTo>
                      <a:pt x="39" y="81"/>
                    </a:lnTo>
                    <a:lnTo>
                      <a:pt x="39" y="83"/>
                    </a:lnTo>
                    <a:lnTo>
                      <a:pt x="39" y="85"/>
                    </a:lnTo>
                    <a:lnTo>
                      <a:pt x="41" y="87"/>
                    </a:lnTo>
                    <a:lnTo>
                      <a:pt x="43" y="87"/>
                    </a:lnTo>
                    <a:lnTo>
                      <a:pt x="45" y="85"/>
                    </a:lnTo>
                    <a:lnTo>
                      <a:pt x="43" y="85"/>
                    </a:lnTo>
                    <a:lnTo>
                      <a:pt x="43" y="83"/>
                    </a:lnTo>
                    <a:lnTo>
                      <a:pt x="41" y="83"/>
                    </a:lnTo>
                    <a:lnTo>
                      <a:pt x="43" y="83"/>
                    </a:lnTo>
                    <a:lnTo>
                      <a:pt x="41" y="81"/>
                    </a:lnTo>
                    <a:close/>
                    <a:moveTo>
                      <a:pt x="43" y="94"/>
                    </a:moveTo>
                    <a:lnTo>
                      <a:pt x="43" y="96"/>
                    </a:lnTo>
                    <a:lnTo>
                      <a:pt x="45" y="98"/>
                    </a:lnTo>
                    <a:lnTo>
                      <a:pt x="47" y="96"/>
                    </a:lnTo>
                    <a:lnTo>
                      <a:pt x="45" y="94"/>
                    </a:lnTo>
                    <a:lnTo>
                      <a:pt x="45" y="93"/>
                    </a:lnTo>
                    <a:lnTo>
                      <a:pt x="43" y="93"/>
                    </a:lnTo>
                    <a:lnTo>
                      <a:pt x="43" y="93"/>
                    </a:lnTo>
                    <a:lnTo>
                      <a:pt x="43" y="94"/>
                    </a:lnTo>
                    <a:close/>
                    <a:moveTo>
                      <a:pt x="9" y="30"/>
                    </a:moveTo>
                    <a:lnTo>
                      <a:pt x="9" y="32"/>
                    </a:lnTo>
                    <a:lnTo>
                      <a:pt x="9" y="32"/>
                    </a:lnTo>
                    <a:lnTo>
                      <a:pt x="11" y="32"/>
                    </a:lnTo>
                    <a:lnTo>
                      <a:pt x="11" y="32"/>
                    </a:lnTo>
                    <a:lnTo>
                      <a:pt x="11" y="32"/>
                    </a:lnTo>
                    <a:lnTo>
                      <a:pt x="11" y="30"/>
                    </a:lnTo>
                    <a:lnTo>
                      <a:pt x="9" y="30"/>
                    </a:lnTo>
                    <a:lnTo>
                      <a:pt x="9" y="30"/>
                    </a:lnTo>
                    <a:close/>
                    <a:moveTo>
                      <a:pt x="22" y="39"/>
                    </a:moveTo>
                    <a:lnTo>
                      <a:pt x="22" y="39"/>
                    </a:lnTo>
                    <a:lnTo>
                      <a:pt x="22" y="41"/>
                    </a:lnTo>
                    <a:lnTo>
                      <a:pt x="24" y="41"/>
                    </a:lnTo>
                    <a:lnTo>
                      <a:pt x="26" y="41"/>
                    </a:lnTo>
                    <a:lnTo>
                      <a:pt x="28" y="41"/>
                    </a:lnTo>
                    <a:lnTo>
                      <a:pt x="26" y="41"/>
                    </a:lnTo>
                    <a:lnTo>
                      <a:pt x="26" y="38"/>
                    </a:lnTo>
                    <a:lnTo>
                      <a:pt x="24" y="39"/>
                    </a:lnTo>
                    <a:lnTo>
                      <a:pt x="24" y="39"/>
                    </a:lnTo>
                    <a:lnTo>
                      <a:pt x="22" y="39"/>
                    </a:lnTo>
                    <a:close/>
                    <a:moveTo>
                      <a:pt x="28" y="66"/>
                    </a:moveTo>
                    <a:lnTo>
                      <a:pt x="30" y="66"/>
                    </a:lnTo>
                    <a:lnTo>
                      <a:pt x="32" y="66"/>
                    </a:lnTo>
                    <a:lnTo>
                      <a:pt x="32" y="64"/>
                    </a:lnTo>
                    <a:lnTo>
                      <a:pt x="30" y="62"/>
                    </a:lnTo>
                    <a:lnTo>
                      <a:pt x="28" y="62"/>
                    </a:lnTo>
                    <a:lnTo>
                      <a:pt x="26" y="62"/>
                    </a:lnTo>
                    <a:lnTo>
                      <a:pt x="26" y="64"/>
                    </a:lnTo>
                    <a:lnTo>
                      <a:pt x="26" y="64"/>
                    </a:lnTo>
                    <a:lnTo>
                      <a:pt x="26" y="66"/>
                    </a:lnTo>
                    <a:lnTo>
                      <a:pt x="26" y="66"/>
                    </a:lnTo>
                    <a:lnTo>
                      <a:pt x="28" y="66"/>
                    </a:lnTo>
                    <a:lnTo>
                      <a:pt x="26" y="66"/>
                    </a:lnTo>
                    <a:lnTo>
                      <a:pt x="28" y="66"/>
                    </a:lnTo>
                    <a:close/>
                    <a:moveTo>
                      <a:pt x="28" y="47"/>
                    </a:moveTo>
                    <a:lnTo>
                      <a:pt x="26" y="47"/>
                    </a:lnTo>
                    <a:lnTo>
                      <a:pt x="24" y="47"/>
                    </a:lnTo>
                    <a:lnTo>
                      <a:pt x="24" y="49"/>
                    </a:lnTo>
                    <a:lnTo>
                      <a:pt x="26" y="49"/>
                    </a:lnTo>
                    <a:lnTo>
                      <a:pt x="28" y="49"/>
                    </a:lnTo>
                    <a:lnTo>
                      <a:pt x="30" y="49"/>
                    </a:lnTo>
                    <a:lnTo>
                      <a:pt x="30" y="49"/>
                    </a:lnTo>
                    <a:lnTo>
                      <a:pt x="28" y="47"/>
                    </a:lnTo>
                    <a:close/>
                    <a:moveTo>
                      <a:pt x="22" y="24"/>
                    </a:moveTo>
                    <a:lnTo>
                      <a:pt x="20" y="24"/>
                    </a:lnTo>
                    <a:lnTo>
                      <a:pt x="20" y="24"/>
                    </a:lnTo>
                    <a:lnTo>
                      <a:pt x="18" y="26"/>
                    </a:lnTo>
                    <a:lnTo>
                      <a:pt x="17" y="28"/>
                    </a:lnTo>
                    <a:lnTo>
                      <a:pt x="18" y="28"/>
                    </a:lnTo>
                    <a:lnTo>
                      <a:pt x="20" y="28"/>
                    </a:lnTo>
                    <a:lnTo>
                      <a:pt x="22" y="26"/>
                    </a:lnTo>
                    <a:lnTo>
                      <a:pt x="22" y="24"/>
                    </a:lnTo>
                    <a:close/>
                    <a:moveTo>
                      <a:pt x="1" y="15"/>
                    </a:moveTo>
                    <a:lnTo>
                      <a:pt x="0" y="13"/>
                    </a:lnTo>
                    <a:lnTo>
                      <a:pt x="0" y="15"/>
                    </a:lnTo>
                    <a:lnTo>
                      <a:pt x="0" y="15"/>
                    </a:lnTo>
                    <a:lnTo>
                      <a:pt x="0" y="17"/>
                    </a:lnTo>
                    <a:lnTo>
                      <a:pt x="0" y="17"/>
                    </a:lnTo>
                    <a:lnTo>
                      <a:pt x="0" y="20"/>
                    </a:lnTo>
                    <a:lnTo>
                      <a:pt x="0" y="22"/>
                    </a:lnTo>
                    <a:lnTo>
                      <a:pt x="1" y="26"/>
                    </a:lnTo>
                    <a:lnTo>
                      <a:pt x="3" y="28"/>
                    </a:lnTo>
                    <a:lnTo>
                      <a:pt x="3" y="30"/>
                    </a:lnTo>
                    <a:lnTo>
                      <a:pt x="3" y="30"/>
                    </a:lnTo>
                    <a:lnTo>
                      <a:pt x="3" y="30"/>
                    </a:lnTo>
                    <a:lnTo>
                      <a:pt x="5" y="30"/>
                    </a:lnTo>
                    <a:lnTo>
                      <a:pt x="9" y="30"/>
                    </a:lnTo>
                    <a:lnTo>
                      <a:pt x="9" y="28"/>
                    </a:lnTo>
                    <a:lnTo>
                      <a:pt x="9" y="26"/>
                    </a:lnTo>
                    <a:lnTo>
                      <a:pt x="9" y="22"/>
                    </a:lnTo>
                    <a:lnTo>
                      <a:pt x="7" y="20"/>
                    </a:lnTo>
                    <a:lnTo>
                      <a:pt x="7" y="19"/>
                    </a:lnTo>
                    <a:lnTo>
                      <a:pt x="7" y="19"/>
                    </a:lnTo>
                    <a:lnTo>
                      <a:pt x="5" y="20"/>
                    </a:lnTo>
                    <a:lnTo>
                      <a:pt x="5" y="22"/>
                    </a:lnTo>
                    <a:lnTo>
                      <a:pt x="3" y="20"/>
                    </a:lnTo>
                    <a:lnTo>
                      <a:pt x="3" y="19"/>
                    </a:lnTo>
                    <a:lnTo>
                      <a:pt x="3" y="17"/>
                    </a:lnTo>
                    <a:lnTo>
                      <a:pt x="1" y="15"/>
                    </a:lnTo>
                    <a:close/>
                    <a:moveTo>
                      <a:pt x="26" y="22"/>
                    </a:moveTo>
                    <a:lnTo>
                      <a:pt x="24" y="20"/>
                    </a:lnTo>
                    <a:lnTo>
                      <a:pt x="24" y="20"/>
                    </a:lnTo>
                    <a:lnTo>
                      <a:pt x="24" y="22"/>
                    </a:lnTo>
                    <a:lnTo>
                      <a:pt x="24" y="24"/>
                    </a:lnTo>
                    <a:lnTo>
                      <a:pt x="26" y="26"/>
                    </a:lnTo>
                    <a:lnTo>
                      <a:pt x="26" y="24"/>
                    </a:lnTo>
                    <a:lnTo>
                      <a:pt x="26" y="24"/>
                    </a:lnTo>
                    <a:lnTo>
                      <a:pt x="26" y="22"/>
                    </a:lnTo>
                    <a:close/>
                    <a:moveTo>
                      <a:pt x="26" y="30"/>
                    </a:moveTo>
                    <a:lnTo>
                      <a:pt x="26" y="34"/>
                    </a:lnTo>
                    <a:lnTo>
                      <a:pt x="26" y="36"/>
                    </a:lnTo>
                    <a:lnTo>
                      <a:pt x="28" y="34"/>
                    </a:lnTo>
                    <a:lnTo>
                      <a:pt x="26" y="30"/>
                    </a:lnTo>
                    <a:lnTo>
                      <a:pt x="26" y="28"/>
                    </a:lnTo>
                    <a:lnTo>
                      <a:pt x="26" y="3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80" name="Freeform 1927">
                <a:extLst>
                  <a:ext uri="{FF2B5EF4-FFF2-40B4-BE49-F238E27FC236}">
                    <a16:creationId xmlns:a16="http://schemas.microsoft.com/office/drawing/2014/main" id="{BC0F01CC-1475-F84B-8F39-BB70427FE8CB}"/>
                  </a:ext>
                </a:extLst>
              </p:cNvPr>
              <p:cNvSpPr>
                <a:spLocks noEditPoints="1"/>
              </p:cNvSpPr>
              <p:nvPr/>
            </p:nvSpPr>
            <p:spPr bwMode="auto">
              <a:xfrm>
                <a:off x="41361156" y="9391702"/>
                <a:ext cx="261078" cy="155017"/>
              </a:xfrm>
              <a:custGeom>
                <a:avLst/>
                <a:gdLst>
                  <a:gd name="T0" fmla="*/ 2 w 32"/>
                  <a:gd name="T1" fmla="*/ 17 h 19"/>
                  <a:gd name="T2" fmla="*/ 2 w 32"/>
                  <a:gd name="T3" fmla="*/ 19 h 19"/>
                  <a:gd name="T4" fmla="*/ 2 w 32"/>
                  <a:gd name="T5" fmla="*/ 19 h 19"/>
                  <a:gd name="T6" fmla="*/ 0 w 32"/>
                  <a:gd name="T7" fmla="*/ 19 h 19"/>
                  <a:gd name="T8" fmla="*/ 0 w 32"/>
                  <a:gd name="T9" fmla="*/ 17 h 19"/>
                  <a:gd name="T10" fmla="*/ 0 w 32"/>
                  <a:gd name="T11" fmla="*/ 17 h 19"/>
                  <a:gd name="T12" fmla="*/ 0 w 32"/>
                  <a:gd name="T13" fmla="*/ 17 h 19"/>
                  <a:gd name="T14" fmla="*/ 0 w 32"/>
                  <a:gd name="T15" fmla="*/ 17 h 19"/>
                  <a:gd name="T16" fmla="*/ 2 w 32"/>
                  <a:gd name="T17" fmla="*/ 17 h 19"/>
                  <a:gd name="T18" fmla="*/ 32 w 32"/>
                  <a:gd name="T19" fmla="*/ 2 h 19"/>
                  <a:gd name="T20" fmla="*/ 32 w 32"/>
                  <a:gd name="T21" fmla="*/ 0 h 19"/>
                  <a:gd name="T22" fmla="*/ 32 w 32"/>
                  <a:gd name="T23" fmla="*/ 0 h 19"/>
                  <a:gd name="T24" fmla="*/ 32 w 32"/>
                  <a:gd name="T25" fmla="*/ 0 h 19"/>
                  <a:gd name="T26" fmla="*/ 32 w 32"/>
                  <a:gd name="T27" fmla="*/ 2 h 19"/>
                  <a:gd name="T28" fmla="*/ 32 w 32"/>
                  <a:gd name="T29" fmla="*/ 2 h 19"/>
                  <a:gd name="T30" fmla="*/ 32 w 32"/>
                  <a:gd name="T31" fmla="*/ 2 h 19"/>
                  <a:gd name="T32" fmla="*/ 32 w 32"/>
                  <a:gd name="T3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19">
                    <a:moveTo>
                      <a:pt x="2" y="17"/>
                    </a:moveTo>
                    <a:lnTo>
                      <a:pt x="2" y="19"/>
                    </a:lnTo>
                    <a:lnTo>
                      <a:pt x="2" y="19"/>
                    </a:lnTo>
                    <a:lnTo>
                      <a:pt x="0" y="19"/>
                    </a:lnTo>
                    <a:lnTo>
                      <a:pt x="0" y="17"/>
                    </a:lnTo>
                    <a:lnTo>
                      <a:pt x="0" y="17"/>
                    </a:lnTo>
                    <a:lnTo>
                      <a:pt x="0" y="17"/>
                    </a:lnTo>
                    <a:lnTo>
                      <a:pt x="0" y="17"/>
                    </a:lnTo>
                    <a:lnTo>
                      <a:pt x="2" y="17"/>
                    </a:lnTo>
                    <a:close/>
                    <a:moveTo>
                      <a:pt x="32" y="2"/>
                    </a:moveTo>
                    <a:lnTo>
                      <a:pt x="32" y="0"/>
                    </a:lnTo>
                    <a:lnTo>
                      <a:pt x="32" y="0"/>
                    </a:lnTo>
                    <a:lnTo>
                      <a:pt x="32" y="0"/>
                    </a:lnTo>
                    <a:lnTo>
                      <a:pt x="32" y="2"/>
                    </a:lnTo>
                    <a:lnTo>
                      <a:pt x="32" y="2"/>
                    </a:lnTo>
                    <a:lnTo>
                      <a:pt x="32" y="2"/>
                    </a:lnTo>
                    <a:lnTo>
                      <a:pt x="32" y="2"/>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81" name="Freeform 1928">
                <a:extLst>
                  <a:ext uri="{FF2B5EF4-FFF2-40B4-BE49-F238E27FC236}">
                    <a16:creationId xmlns:a16="http://schemas.microsoft.com/office/drawing/2014/main" id="{3443569A-B8BE-DB90-B8D6-46492DE0916A}"/>
                  </a:ext>
                </a:extLst>
              </p:cNvPr>
              <p:cNvSpPr>
                <a:spLocks noEditPoints="1"/>
              </p:cNvSpPr>
              <p:nvPr/>
            </p:nvSpPr>
            <p:spPr bwMode="auto">
              <a:xfrm>
                <a:off x="40724778" y="9301955"/>
                <a:ext cx="620060" cy="897456"/>
              </a:xfrm>
              <a:custGeom>
                <a:avLst/>
                <a:gdLst>
                  <a:gd name="T0" fmla="*/ 2 w 76"/>
                  <a:gd name="T1" fmla="*/ 0 h 110"/>
                  <a:gd name="T2" fmla="*/ 50 w 76"/>
                  <a:gd name="T3" fmla="*/ 60 h 110"/>
                  <a:gd name="T4" fmla="*/ 50 w 76"/>
                  <a:gd name="T5" fmla="*/ 60 h 110"/>
                  <a:gd name="T6" fmla="*/ 50 w 76"/>
                  <a:gd name="T7" fmla="*/ 60 h 110"/>
                  <a:gd name="T8" fmla="*/ 50 w 76"/>
                  <a:gd name="T9" fmla="*/ 64 h 110"/>
                  <a:gd name="T10" fmla="*/ 50 w 76"/>
                  <a:gd name="T11" fmla="*/ 66 h 110"/>
                  <a:gd name="T12" fmla="*/ 50 w 76"/>
                  <a:gd name="T13" fmla="*/ 66 h 110"/>
                  <a:gd name="T14" fmla="*/ 65 w 76"/>
                  <a:gd name="T15" fmla="*/ 78 h 110"/>
                  <a:gd name="T16" fmla="*/ 67 w 76"/>
                  <a:gd name="T17" fmla="*/ 78 h 110"/>
                  <a:gd name="T18" fmla="*/ 65 w 76"/>
                  <a:gd name="T19" fmla="*/ 89 h 110"/>
                  <a:gd name="T20" fmla="*/ 65 w 76"/>
                  <a:gd name="T21" fmla="*/ 91 h 110"/>
                  <a:gd name="T22" fmla="*/ 65 w 76"/>
                  <a:gd name="T23" fmla="*/ 89 h 110"/>
                  <a:gd name="T24" fmla="*/ 76 w 76"/>
                  <a:gd name="T25" fmla="*/ 89 h 110"/>
                  <a:gd name="T26" fmla="*/ 76 w 76"/>
                  <a:gd name="T27" fmla="*/ 89 h 110"/>
                  <a:gd name="T28" fmla="*/ 72 w 76"/>
                  <a:gd name="T29" fmla="*/ 110 h 110"/>
                  <a:gd name="T30" fmla="*/ 72 w 76"/>
                  <a:gd name="T31" fmla="*/ 110 h 110"/>
                  <a:gd name="T32" fmla="*/ 72 w 76"/>
                  <a:gd name="T33" fmla="*/ 110 h 110"/>
                  <a:gd name="T34" fmla="*/ 67 w 76"/>
                  <a:gd name="T35" fmla="*/ 95 h 110"/>
                  <a:gd name="T36" fmla="*/ 69 w 76"/>
                  <a:gd name="T37" fmla="*/ 95 h 110"/>
                  <a:gd name="T38" fmla="*/ 48 w 76"/>
                  <a:gd name="T39" fmla="*/ 72 h 110"/>
                  <a:gd name="T40" fmla="*/ 50 w 76"/>
                  <a:gd name="T41" fmla="*/ 74 h 110"/>
                  <a:gd name="T42" fmla="*/ 52 w 76"/>
                  <a:gd name="T43" fmla="*/ 106 h 110"/>
                  <a:gd name="T44" fmla="*/ 52 w 76"/>
                  <a:gd name="T45" fmla="*/ 106 h 110"/>
                  <a:gd name="T46" fmla="*/ 50 w 76"/>
                  <a:gd name="T47" fmla="*/ 72 h 110"/>
                  <a:gd name="T48" fmla="*/ 52 w 76"/>
                  <a:gd name="T49" fmla="*/ 70 h 110"/>
                  <a:gd name="T50" fmla="*/ 50 w 76"/>
                  <a:gd name="T51" fmla="*/ 72 h 110"/>
                  <a:gd name="T52" fmla="*/ 31 w 76"/>
                  <a:gd name="T53" fmla="*/ 85 h 110"/>
                  <a:gd name="T54" fmla="*/ 38 w 76"/>
                  <a:gd name="T55" fmla="*/ 78 h 110"/>
                  <a:gd name="T56" fmla="*/ 40 w 76"/>
                  <a:gd name="T57" fmla="*/ 79 h 110"/>
                  <a:gd name="T58" fmla="*/ 48 w 76"/>
                  <a:gd name="T59" fmla="*/ 66 h 110"/>
                  <a:gd name="T60" fmla="*/ 44 w 76"/>
                  <a:gd name="T61" fmla="*/ 68 h 110"/>
                  <a:gd name="T62" fmla="*/ 50 w 76"/>
                  <a:gd name="T63" fmla="*/ 60 h 110"/>
                  <a:gd name="T64" fmla="*/ 42 w 76"/>
                  <a:gd name="T65" fmla="*/ 60 h 110"/>
                  <a:gd name="T66" fmla="*/ 33 w 76"/>
                  <a:gd name="T67" fmla="*/ 66 h 110"/>
                  <a:gd name="T68" fmla="*/ 27 w 76"/>
                  <a:gd name="T69" fmla="*/ 68 h 110"/>
                  <a:gd name="T70" fmla="*/ 25 w 76"/>
                  <a:gd name="T71" fmla="*/ 70 h 110"/>
                  <a:gd name="T72" fmla="*/ 29 w 76"/>
                  <a:gd name="T73" fmla="*/ 74 h 110"/>
                  <a:gd name="T74" fmla="*/ 34 w 76"/>
                  <a:gd name="T75" fmla="*/ 72 h 110"/>
                  <a:gd name="T76" fmla="*/ 38 w 76"/>
                  <a:gd name="T77" fmla="*/ 70 h 110"/>
                  <a:gd name="T78" fmla="*/ 46 w 76"/>
                  <a:gd name="T79" fmla="*/ 70 h 110"/>
                  <a:gd name="T80" fmla="*/ 38 w 76"/>
                  <a:gd name="T81" fmla="*/ 91 h 110"/>
                  <a:gd name="T82" fmla="*/ 36 w 76"/>
                  <a:gd name="T83" fmla="*/ 91 h 110"/>
                  <a:gd name="T84" fmla="*/ 38 w 76"/>
                  <a:gd name="T85" fmla="*/ 91 h 110"/>
                  <a:gd name="T86" fmla="*/ 23 w 76"/>
                  <a:gd name="T87" fmla="*/ 81 h 110"/>
                  <a:gd name="T88" fmla="*/ 10 w 76"/>
                  <a:gd name="T89" fmla="*/ 83 h 110"/>
                  <a:gd name="T90" fmla="*/ 6 w 76"/>
                  <a:gd name="T91" fmla="*/ 89 h 110"/>
                  <a:gd name="T92" fmla="*/ 8 w 76"/>
                  <a:gd name="T93" fmla="*/ 93 h 110"/>
                  <a:gd name="T94" fmla="*/ 27 w 76"/>
                  <a:gd name="T95" fmla="*/ 93 h 110"/>
                  <a:gd name="T96" fmla="*/ 27 w 76"/>
                  <a:gd name="T97" fmla="*/ 85 h 110"/>
                  <a:gd name="T98" fmla="*/ 4 w 76"/>
                  <a:gd name="T99" fmla="*/ 76 h 110"/>
                  <a:gd name="T100" fmla="*/ 4 w 76"/>
                  <a:gd name="T101" fmla="*/ 76 h 110"/>
                  <a:gd name="T102" fmla="*/ 23 w 76"/>
                  <a:gd name="T103" fmla="*/ 10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6" h="110">
                    <a:moveTo>
                      <a:pt x="2" y="0"/>
                    </a:moveTo>
                    <a:lnTo>
                      <a:pt x="2" y="0"/>
                    </a:lnTo>
                    <a:lnTo>
                      <a:pt x="0" y="0"/>
                    </a:lnTo>
                    <a:lnTo>
                      <a:pt x="2" y="0"/>
                    </a:lnTo>
                    <a:lnTo>
                      <a:pt x="2" y="0"/>
                    </a:lnTo>
                    <a:lnTo>
                      <a:pt x="2" y="0"/>
                    </a:lnTo>
                    <a:lnTo>
                      <a:pt x="2" y="0"/>
                    </a:lnTo>
                    <a:close/>
                    <a:moveTo>
                      <a:pt x="50" y="60"/>
                    </a:moveTo>
                    <a:lnTo>
                      <a:pt x="50" y="59"/>
                    </a:lnTo>
                    <a:lnTo>
                      <a:pt x="50" y="60"/>
                    </a:lnTo>
                    <a:lnTo>
                      <a:pt x="50" y="60"/>
                    </a:lnTo>
                    <a:lnTo>
                      <a:pt x="50" y="60"/>
                    </a:lnTo>
                    <a:lnTo>
                      <a:pt x="50" y="60"/>
                    </a:lnTo>
                    <a:lnTo>
                      <a:pt x="50" y="60"/>
                    </a:lnTo>
                    <a:lnTo>
                      <a:pt x="50" y="60"/>
                    </a:lnTo>
                    <a:lnTo>
                      <a:pt x="50" y="60"/>
                    </a:lnTo>
                    <a:close/>
                    <a:moveTo>
                      <a:pt x="50" y="66"/>
                    </a:moveTo>
                    <a:lnTo>
                      <a:pt x="50" y="64"/>
                    </a:lnTo>
                    <a:lnTo>
                      <a:pt x="50" y="64"/>
                    </a:lnTo>
                    <a:lnTo>
                      <a:pt x="50" y="64"/>
                    </a:lnTo>
                    <a:lnTo>
                      <a:pt x="50" y="66"/>
                    </a:lnTo>
                    <a:lnTo>
                      <a:pt x="50" y="66"/>
                    </a:lnTo>
                    <a:lnTo>
                      <a:pt x="50" y="66"/>
                    </a:lnTo>
                    <a:lnTo>
                      <a:pt x="50" y="66"/>
                    </a:lnTo>
                    <a:close/>
                    <a:moveTo>
                      <a:pt x="48" y="66"/>
                    </a:moveTo>
                    <a:lnTo>
                      <a:pt x="48" y="66"/>
                    </a:lnTo>
                    <a:lnTo>
                      <a:pt x="48" y="66"/>
                    </a:lnTo>
                    <a:lnTo>
                      <a:pt x="50" y="66"/>
                    </a:lnTo>
                    <a:lnTo>
                      <a:pt x="50" y="66"/>
                    </a:lnTo>
                    <a:lnTo>
                      <a:pt x="48" y="66"/>
                    </a:lnTo>
                    <a:close/>
                    <a:moveTo>
                      <a:pt x="65" y="78"/>
                    </a:moveTo>
                    <a:lnTo>
                      <a:pt x="65" y="78"/>
                    </a:lnTo>
                    <a:lnTo>
                      <a:pt x="65" y="78"/>
                    </a:lnTo>
                    <a:lnTo>
                      <a:pt x="65" y="79"/>
                    </a:lnTo>
                    <a:lnTo>
                      <a:pt x="65" y="79"/>
                    </a:lnTo>
                    <a:lnTo>
                      <a:pt x="67" y="78"/>
                    </a:lnTo>
                    <a:lnTo>
                      <a:pt x="67" y="78"/>
                    </a:lnTo>
                    <a:lnTo>
                      <a:pt x="65" y="78"/>
                    </a:lnTo>
                    <a:lnTo>
                      <a:pt x="65" y="78"/>
                    </a:lnTo>
                    <a:close/>
                    <a:moveTo>
                      <a:pt x="65" y="89"/>
                    </a:moveTo>
                    <a:lnTo>
                      <a:pt x="65" y="91"/>
                    </a:lnTo>
                    <a:lnTo>
                      <a:pt x="63" y="91"/>
                    </a:lnTo>
                    <a:lnTo>
                      <a:pt x="65" y="91"/>
                    </a:lnTo>
                    <a:lnTo>
                      <a:pt x="65" y="91"/>
                    </a:lnTo>
                    <a:lnTo>
                      <a:pt x="65" y="91"/>
                    </a:lnTo>
                    <a:lnTo>
                      <a:pt x="65" y="91"/>
                    </a:lnTo>
                    <a:lnTo>
                      <a:pt x="65" y="91"/>
                    </a:lnTo>
                    <a:lnTo>
                      <a:pt x="65" y="89"/>
                    </a:lnTo>
                    <a:close/>
                    <a:moveTo>
                      <a:pt x="76" y="89"/>
                    </a:moveTo>
                    <a:lnTo>
                      <a:pt x="76" y="89"/>
                    </a:lnTo>
                    <a:lnTo>
                      <a:pt x="74" y="89"/>
                    </a:lnTo>
                    <a:lnTo>
                      <a:pt x="76" y="89"/>
                    </a:lnTo>
                    <a:lnTo>
                      <a:pt x="76" y="91"/>
                    </a:lnTo>
                    <a:lnTo>
                      <a:pt x="76" y="91"/>
                    </a:lnTo>
                    <a:lnTo>
                      <a:pt x="76" y="91"/>
                    </a:lnTo>
                    <a:lnTo>
                      <a:pt x="76" y="89"/>
                    </a:lnTo>
                    <a:lnTo>
                      <a:pt x="76" y="89"/>
                    </a:lnTo>
                    <a:close/>
                    <a:moveTo>
                      <a:pt x="72" y="110"/>
                    </a:moveTo>
                    <a:lnTo>
                      <a:pt x="72" y="110"/>
                    </a:lnTo>
                    <a:lnTo>
                      <a:pt x="72" y="110"/>
                    </a:lnTo>
                    <a:lnTo>
                      <a:pt x="72" y="110"/>
                    </a:lnTo>
                    <a:lnTo>
                      <a:pt x="70" y="110"/>
                    </a:lnTo>
                    <a:lnTo>
                      <a:pt x="70" y="110"/>
                    </a:lnTo>
                    <a:lnTo>
                      <a:pt x="72" y="110"/>
                    </a:lnTo>
                    <a:lnTo>
                      <a:pt x="72" y="110"/>
                    </a:lnTo>
                    <a:lnTo>
                      <a:pt x="72" y="110"/>
                    </a:lnTo>
                    <a:lnTo>
                      <a:pt x="72" y="110"/>
                    </a:lnTo>
                    <a:lnTo>
                      <a:pt x="72" y="110"/>
                    </a:lnTo>
                    <a:lnTo>
                      <a:pt x="72" y="110"/>
                    </a:lnTo>
                    <a:close/>
                    <a:moveTo>
                      <a:pt x="69" y="95"/>
                    </a:moveTo>
                    <a:lnTo>
                      <a:pt x="67" y="95"/>
                    </a:lnTo>
                    <a:lnTo>
                      <a:pt x="67" y="95"/>
                    </a:lnTo>
                    <a:lnTo>
                      <a:pt x="69" y="95"/>
                    </a:lnTo>
                    <a:lnTo>
                      <a:pt x="69" y="95"/>
                    </a:lnTo>
                    <a:lnTo>
                      <a:pt x="69" y="95"/>
                    </a:lnTo>
                    <a:lnTo>
                      <a:pt x="69" y="95"/>
                    </a:lnTo>
                    <a:lnTo>
                      <a:pt x="69" y="95"/>
                    </a:lnTo>
                    <a:close/>
                    <a:moveTo>
                      <a:pt x="50" y="70"/>
                    </a:moveTo>
                    <a:lnTo>
                      <a:pt x="48" y="72"/>
                    </a:lnTo>
                    <a:lnTo>
                      <a:pt x="48" y="72"/>
                    </a:lnTo>
                    <a:lnTo>
                      <a:pt x="48" y="72"/>
                    </a:lnTo>
                    <a:lnTo>
                      <a:pt x="48" y="74"/>
                    </a:lnTo>
                    <a:lnTo>
                      <a:pt x="48" y="74"/>
                    </a:lnTo>
                    <a:lnTo>
                      <a:pt x="50" y="74"/>
                    </a:lnTo>
                    <a:lnTo>
                      <a:pt x="50" y="72"/>
                    </a:lnTo>
                    <a:lnTo>
                      <a:pt x="50" y="72"/>
                    </a:lnTo>
                    <a:lnTo>
                      <a:pt x="50" y="70"/>
                    </a:lnTo>
                    <a:close/>
                    <a:moveTo>
                      <a:pt x="52" y="106"/>
                    </a:moveTo>
                    <a:lnTo>
                      <a:pt x="52" y="108"/>
                    </a:lnTo>
                    <a:lnTo>
                      <a:pt x="52" y="108"/>
                    </a:lnTo>
                    <a:lnTo>
                      <a:pt x="52" y="108"/>
                    </a:lnTo>
                    <a:lnTo>
                      <a:pt x="52" y="106"/>
                    </a:lnTo>
                    <a:lnTo>
                      <a:pt x="52" y="106"/>
                    </a:lnTo>
                    <a:close/>
                    <a:moveTo>
                      <a:pt x="50" y="70"/>
                    </a:moveTo>
                    <a:lnTo>
                      <a:pt x="50" y="70"/>
                    </a:lnTo>
                    <a:lnTo>
                      <a:pt x="50" y="72"/>
                    </a:lnTo>
                    <a:lnTo>
                      <a:pt x="50" y="72"/>
                    </a:lnTo>
                    <a:lnTo>
                      <a:pt x="50" y="72"/>
                    </a:lnTo>
                    <a:lnTo>
                      <a:pt x="50" y="74"/>
                    </a:lnTo>
                    <a:lnTo>
                      <a:pt x="52" y="70"/>
                    </a:lnTo>
                    <a:lnTo>
                      <a:pt x="50" y="70"/>
                    </a:lnTo>
                    <a:close/>
                    <a:moveTo>
                      <a:pt x="50" y="72"/>
                    </a:moveTo>
                    <a:lnTo>
                      <a:pt x="50" y="72"/>
                    </a:lnTo>
                    <a:lnTo>
                      <a:pt x="50" y="72"/>
                    </a:lnTo>
                    <a:lnTo>
                      <a:pt x="50" y="72"/>
                    </a:lnTo>
                    <a:close/>
                    <a:moveTo>
                      <a:pt x="29" y="85"/>
                    </a:moveTo>
                    <a:lnTo>
                      <a:pt x="29" y="87"/>
                    </a:lnTo>
                    <a:lnTo>
                      <a:pt x="31" y="85"/>
                    </a:lnTo>
                    <a:lnTo>
                      <a:pt x="31" y="85"/>
                    </a:lnTo>
                    <a:lnTo>
                      <a:pt x="29" y="85"/>
                    </a:lnTo>
                    <a:lnTo>
                      <a:pt x="29" y="85"/>
                    </a:lnTo>
                    <a:close/>
                    <a:moveTo>
                      <a:pt x="38" y="78"/>
                    </a:moveTo>
                    <a:lnTo>
                      <a:pt x="38" y="81"/>
                    </a:lnTo>
                    <a:lnTo>
                      <a:pt x="40" y="79"/>
                    </a:lnTo>
                    <a:lnTo>
                      <a:pt x="40" y="79"/>
                    </a:lnTo>
                    <a:lnTo>
                      <a:pt x="40" y="79"/>
                    </a:lnTo>
                    <a:lnTo>
                      <a:pt x="38" y="78"/>
                    </a:lnTo>
                    <a:close/>
                    <a:moveTo>
                      <a:pt x="48" y="68"/>
                    </a:moveTo>
                    <a:lnTo>
                      <a:pt x="48" y="68"/>
                    </a:lnTo>
                    <a:lnTo>
                      <a:pt x="48" y="66"/>
                    </a:lnTo>
                    <a:lnTo>
                      <a:pt x="48" y="66"/>
                    </a:lnTo>
                    <a:lnTo>
                      <a:pt x="46" y="66"/>
                    </a:lnTo>
                    <a:lnTo>
                      <a:pt x="44" y="68"/>
                    </a:lnTo>
                    <a:lnTo>
                      <a:pt x="44" y="68"/>
                    </a:lnTo>
                    <a:lnTo>
                      <a:pt x="42" y="70"/>
                    </a:lnTo>
                    <a:lnTo>
                      <a:pt x="42" y="66"/>
                    </a:lnTo>
                    <a:lnTo>
                      <a:pt x="44" y="64"/>
                    </a:lnTo>
                    <a:lnTo>
                      <a:pt x="50" y="60"/>
                    </a:lnTo>
                    <a:lnTo>
                      <a:pt x="48" y="60"/>
                    </a:lnTo>
                    <a:lnTo>
                      <a:pt x="46" y="60"/>
                    </a:lnTo>
                    <a:lnTo>
                      <a:pt x="44" y="60"/>
                    </a:lnTo>
                    <a:lnTo>
                      <a:pt x="42" y="60"/>
                    </a:lnTo>
                    <a:lnTo>
                      <a:pt x="42" y="62"/>
                    </a:lnTo>
                    <a:lnTo>
                      <a:pt x="38" y="64"/>
                    </a:lnTo>
                    <a:lnTo>
                      <a:pt x="36" y="64"/>
                    </a:lnTo>
                    <a:lnTo>
                      <a:pt x="33" y="66"/>
                    </a:lnTo>
                    <a:lnTo>
                      <a:pt x="31" y="66"/>
                    </a:lnTo>
                    <a:lnTo>
                      <a:pt x="29" y="68"/>
                    </a:lnTo>
                    <a:lnTo>
                      <a:pt x="27" y="68"/>
                    </a:lnTo>
                    <a:lnTo>
                      <a:pt x="27" y="68"/>
                    </a:lnTo>
                    <a:lnTo>
                      <a:pt x="25" y="68"/>
                    </a:lnTo>
                    <a:lnTo>
                      <a:pt x="25" y="70"/>
                    </a:lnTo>
                    <a:lnTo>
                      <a:pt x="25" y="70"/>
                    </a:lnTo>
                    <a:lnTo>
                      <a:pt x="25" y="70"/>
                    </a:lnTo>
                    <a:lnTo>
                      <a:pt x="27" y="70"/>
                    </a:lnTo>
                    <a:lnTo>
                      <a:pt x="27" y="72"/>
                    </a:lnTo>
                    <a:lnTo>
                      <a:pt x="27" y="72"/>
                    </a:lnTo>
                    <a:lnTo>
                      <a:pt x="29" y="74"/>
                    </a:lnTo>
                    <a:lnTo>
                      <a:pt x="29" y="74"/>
                    </a:lnTo>
                    <a:lnTo>
                      <a:pt x="33" y="74"/>
                    </a:lnTo>
                    <a:lnTo>
                      <a:pt x="33" y="72"/>
                    </a:lnTo>
                    <a:lnTo>
                      <a:pt x="34" y="72"/>
                    </a:lnTo>
                    <a:lnTo>
                      <a:pt x="34" y="70"/>
                    </a:lnTo>
                    <a:lnTo>
                      <a:pt x="36" y="70"/>
                    </a:lnTo>
                    <a:lnTo>
                      <a:pt x="38" y="70"/>
                    </a:lnTo>
                    <a:lnTo>
                      <a:pt x="38" y="70"/>
                    </a:lnTo>
                    <a:lnTo>
                      <a:pt x="40" y="70"/>
                    </a:lnTo>
                    <a:lnTo>
                      <a:pt x="40" y="70"/>
                    </a:lnTo>
                    <a:lnTo>
                      <a:pt x="42" y="70"/>
                    </a:lnTo>
                    <a:lnTo>
                      <a:pt x="46" y="70"/>
                    </a:lnTo>
                    <a:lnTo>
                      <a:pt x="48" y="70"/>
                    </a:lnTo>
                    <a:lnTo>
                      <a:pt x="48" y="68"/>
                    </a:lnTo>
                    <a:close/>
                    <a:moveTo>
                      <a:pt x="38" y="91"/>
                    </a:moveTo>
                    <a:lnTo>
                      <a:pt x="38" y="91"/>
                    </a:lnTo>
                    <a:lnTo>
                      <a:pt x="38" y="91"/>
                    </a:lnTo>
                    <a:lnTo>
                      <a:pt x="36" y="91"/>
                    </a:lnTo>
                    <a:lnTo>
                      <a:pt x="36" y="91"/>
                    </a:lnTo>
                    <a:lnTo>
                      <a:pt x="36" y="91"/>
                    </a:lnTo>
                    <a:lnTo>
                      <a:pt x="38" y="93"/>
                    </a:lnTo>
                    <a:lnTo>
                      <a:pt x="38" y="93"/>
                    </a:lnTo>
                    <a:lnTo>
                      <a:pt x="38" y="91"/>
                    </a:lnTo>
                    <a:lnTo>
                      <a:pt x="38" y="91"/>
                    </a:lnTo>
                    <a:close/>
                    <a:moveTo>
                      <a:pt x="27" y="85"/>
                    </a:moveTo>
                    <a:lnTo>
                      <a:pt x="25" y="85"/>
                    </a:lnTo>
                    <a:lnTo>
                      <a:pt x="23" y="83"/>
                    </a:lnTo>
                    <a:lnTo>
                      <a:pt x="23" y="81"/>
                    </a:lnTo>
                    <a:lnTo>
                      <a:pt x="21" y="81"/>
                    </a:lnTo>
                    <a:lnTo>
                      <a:pt x="17" y="79"/>
                    </a:lnTo>
                    <a:lnTo>
                      <a:pt x="14" y="81"/>
                    </a:lnTo>
                    <a:lnTo>
                      <a:pt x="10" y="83"/>
                    </a:lnTo>
                    <a:lnTo>
                      <a:pt x="8" y="85"/>
                    </a:lnTo>
                    <a:lnTo>
                      <a:pt x="6" y="87"/>
                    </a:lnTo>
                    <a:lnTo>
                      <a:pt x="6" y="87"/>
                    </a:lnTo>
                    <a:lnTo>
                      <a:pt x="6" y="89"/>
                    </a:lnTo>
                    <a:lnTo>
                      <a:pt x="4" y="89"/>
                    </a:lnTo>
                    <a:lnTo>
                      <a:pt x="4" y="91"/>
                    </a:lnTo>
                    <a:lnTo>
                      <a:pt x="6" y="93"/>
                    </a:lnTo>
                    <a:lnTo>
                      <a:pt x="8" y="93"/>
                    </a:lnTo>
                    <a:lnTo>
                      <a:pt x="10" y="95"/>
                    </a:lnTo>
                    <a:lnTo>
                      <a:pt x="14" y="95"/>
                    </a:lnTo>
                    <a:lnTo>
                      <a:pt x="17" y="95"/>
                    </a:lnTo>
                    <a:lnTo>
                      <a:pt x="27" y="93"/>
                    </a:lnTo>
                    <a:lnTo>
                      <a:pt x="27" y="91"/>
                    </a:lnTo>
                    <a:lnTo>
                      <a:pt x="27" y="89"/>
                    </a:lnTo>
                    <a:lnTo>
                      <a:pt x="27" y="87"/>
                    </a:lnTo>
                    <a:lnTo>
                      <a:pt x="27" y="85"/>
                    </a:lnTo>
                    <a:close/>
                    <a:moveTo>
                      <a:pt x="4" y="76"/>
                    </a:moveTo>
                    <a:lnTo>
                      <a:pt x="4" y="76"/>
                    </a:lnTo>
                    <a:lnTo>
                      <a:pt x="4" y="78"/>
                    </a:lnTo>
                    <a:lnTo>
                      <a:pt x="4" y="76"/>
                    </a:lnTo>
                    <a:lnTo>
                      <a:pt x="4" y="76"/>
                    </a:lnTo>
                    <a:lnTo>
                      <a:pt x="4" y="76"/>
                    </a:lnTo>
                    <a:lnTo>
                      <a:pt x="4" y="76"/>
                    </a:lnTo>
                    <a:lnTo>
                      <a:pt x="4" y="76"/>
                    </a:lnTo>
                    <a:close/>
                    <a:moveTo>
                      <a:pt x="21" y="108"/>
                    </a:moveTo>
                    <a:lnTo>
                      <a:pt x="15" y="110"/>
                    </a:lnTo>
                    <a:lnTo>
                      <a:pt x="17" y="110"/>
                    </a:lnTo>
                    <a:lnTo>
                      <a:pt x="23" y="108"/>
                    </a:lnTo>
                    <a:lnTo>
                      <a:pt x="25" y="108"/>
                    </a:lnTo>
                    <a:lnTo>
                      <a:pt x="23" y="106"/>
                    </a:lnTo>
                    <a:lnTo>
                      <a:pt x="21" y="108"/>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82" name="Freeform 1929">
                <a:extLst>
                  <a:ext uri="{FF2B5EF4-FFF2-40B4-BE49-F238E27FC236}">
                    <a16:creationId xmlns:a16="http://schemas.microsoft.com/office/drawing/2014/main" id="{8529E740-52EF-236A-BFAD-284EB17CFAD3}"/>
                  </a:ext>
                </a:extLst>
              </p:cNvPr>
              <p:cNvSpPr>
                <a:spLocks noEditPoints="1"/>
              </p:cNvSpPr>
              <p:nvPr/>
            </p:nvSpPr>
            <p:spPr bwMode="auto">
              <a:xfrm>
                <a:off x="37942671" y="8526882"/>
                <a:ext cx="1468562" cy="677172"/>
              </a:xfrm>
              <a:custGeom>
                <a:avLst/>
                <a:gdLst>
                  <a:gd name="T0" fmla="*/ 165 w 180"/>
                  <a:gd name="T1" fmla="*/ 66 h 83"/>
                  <a:gd name="T2" fmla="*/ 178 w 180"/>
                  <a:gd name="T3" fmla="*/ 80 h 83"/>
                  <a:gd name="T4" fmla="*/ 180 w 180"/>
                  <a:gd name="T5" fmla="*/ 81 h 83"/>
                  <a:gd name="T6" fmla="*/ 106 w 180"/>
                  <a:gd name="T7" fmla="*/ 66 h 83"/>
                  <a:gd name="T8" fmla="*/ 101 w 180"/>
                  <a:gd name="T9" fmla="*/ 61 h 83"/>
                  <a:gd name="T10" fmla="*/ 91 w 180"/>
                  <a:gd name="T11" fmla="*/ 59 h 83"/>
                  <a:gd name="T12" fmla="*/ 93 w 180"/>
                  <a:gd name="T13" fmla="*/ 61 h 83"/>
                  <a:gd name="T14" fmla="*/ 101 w 180"/>
                  <a:gd name="T15" fmla="*/ 66 h 83"/>
                  <a:gd name="T16" fmla="*/ 91 w 180"/>
                  <a:gd name="T17" fmla="*/ 44 h 83"/>
                  <a:gd name="T18" fmla="*/ 93 w 180"/>
                  <a:gd name="T19" fmla="*/ 49 h 83"/>
                  <a:gd name="T20" fmla="*/ 30 w 180"/>
                  <a:gd name="T21" fmla="*/ 34 h 83"/>
                  <a:gd name="T22" fmla="*/ 30 w 180"/>
                  <a:gd name="T23" fmla="*/ 32 h 83"/>
                  <a:gd name="T24" fmla="*/ 23 w 180"/>
                  <a:gd name="T25" fmla="*/ 23 h 83"/>
                  <a:gd name="T26" fmla="*/ 25 w 180"/>
                  <a:gd name="T27" fmla="*/ 19 h 83"/>
                  <a:gd name="T28" fmla="*/ 25 w 180"/>
                  <a:gd name="T29" fmla="*/ 30 h 83"/>
                  <a:gd name="T30" fmla="*/ 36 w 180"/>
                  <a:gd name="T31" fmla="*/ 28 h 83"/>
                  <a:gd name="T32" fmla="*/ 30 w 180"/>
                  <a:gd name="T33" fmla="*/ 28 h 83"/>
                  <a:gd name="T34" fmla="*/ 29 w 180"/>
                  <a:gd name="T35" fmla="*/ 26 h 83"/>
                  <a:gd name="T36" fmla="*/ 27 w 180"/>
                  <a:gd name="T37" fmla="*/ 23 h 83"/>
                  <a:gd name="T38" fmla="*/ 30 w 180"/>
                  <a:gd name="T39" fmla="*/ 23 h 83"/>
                  <a:gd name="T40" fmla="*/ 36 w 180"/>
                  <a:gd name="T41" fmla="*/ 28 h 83"/>
                  <a:gd name="T42" fmla="*/ 38 w 180"/>
                  <a:gd name="T43" fmla="*/ 34 h 83"/>
                  <a:gd name="T44" fmla="*/ 38 w 180"/>
                  <a:gd name="T45" fmla="*/ 30 h 83"/>
                  <a:gd name="T46" fmla="*/ 13 w 180"/>
                  <a:gd name="T47" fmla="*/ 2 h 83"/>
                  <a:gd name="T48" fmla="*/ 23 w 180"/>
                  <a:gd name="T49" fmla="*/ 4 h 83"/>
                  <a:gd name="T50" fmla="*/ 29 w 180"/>
                  <a:gd name="T51" fmla="*/ 11 h 83"/>
                  <a:gd name="T52" fmla="*/ 42 w 180"/>
                  <a:gd name="T53" fmla="*/ 34 h 83"/>
                  <a:gd name="T54" fmla="*/ 42 w 180"/>
                  <a:gd name="T55" fmla="*/ 32 h 83"/>
                  <a:gd name="T56" fmla="*/ 17 w 180"/>
                  <a:gd name="T57" fmla="*/ 21 h 83"/>
                  <a:gd name="T58" fmla="*/ 17 w 180"/>
                  <a:gd name="T59" fmla="*/ 15 h 83"/>
                  <a:gd name="T60" fmla="*/ 13 w 180"/>
                  <a:gd name="T61" fmla="*/ 23 h 83"/>
                  <a:gd name="T62" fmla="*/ 82 w 180"/>
                  <a:gd name="T63" fmla="*/ 49 h 83"/>
                  <a:gd name="T64" fmla="*/ 65 w 180"/>
                  <a:gd name="T65" fmla="*/ 49 h 83"/>
                  <a:gd name="T66" fmla="*/ 68 w 180"/>
                  <a:gd name="T67" fmla="*/ 44 h 83"/>
                  <a:gd name="T68" fmla="*/ 74 w 180"/>
                  <a:gd name="T69" fmla="*/ 44 h 83"/>
                  <a:gd name="T70" fmla="*/ 63 w 180"/>
                  <a:gd name="T71" fmla="*/ 30 h 83"/>
                  <a:gd name="T72" fmla="*/ 65 w 180"/>
                  <a:gd name="T73" fmla="*/ 28 h 83"/>
                  <a:gd name="T74" fmla="*/ 80 w 180"/>
                  <a:gd name="T75" fmla="*/ 83 h 83"/>
                  <a:gd name="T76" fmla="*/ 70 w 180"/>
                  <a:gd name="T77" fmla="*/ 78 h 83"/>
                  <a:gd name="T78" fmla="*/ 72 w 180"/>
                  <a:gd name="T79" fmla="*/ 38 h 83"/>
                  <a:gd name="T80" fmla="*/ 76 w 180"/>
                  <a:gd name="T81" fmla="*/ 40 h 83"/>
                  <a:gd name="T82" fmla="*/ 55 w 180"/>
                  <a:gd name="T83" fmla="*/ 38 h 83"/>
                  <a:gd name="T84" fmla="*/ 65 w 180"/>
                  <a:gd name="T85" fmla="*/ 28 h 83"/>
                  <a:gd name="T86" fmla="*/ 48 w 180"/>
                  <a:gd name="T87" fmla="*/ 17 h 83"/>
                  <a:gd name="T88" fmla="*/ 65 w 180"/>
                  <a:gd name="T89" fmla="*/ 25 h 83"/>
                  <a:gd name="T90" fmla="*/ 65 w 180"/>
                  <a:gd name="T91" fmla="*/ 28 h 83"/>
                  <a:gd name="T92" fmla="*/ 84 w 180"/>
                  <a:gd name="T93" fmla="*/ 40 h 83"/>
                  <a:gd name="T94" fmla="*/ 80 w 180"/>
                  <a:gd name="T95" fmla="*/ 30 h 83"/>
                  <a:gd name="T96" fmla="*/ 82 w 180"/>
                  <a:gd name="T97" fmla="*/ 26 h 83"/>
                  <a:gd name="T98" fmla="*/ 85 w 180"/>
                  <a:gd name="T99" fmla="*/ 34 h 83"/>
                  <a:gd name="T100" fmla="*/ 91 w 180"/>
                  <a:gd name="T101" fmla="*/ 44 h 83"/>
                  <a:gd name="T102" fmla="*/ 0 w 180"/>
                  <a:gd name="T103" fmla="*/ 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0" h="83">
                    <a:moveTo>
                      <a:pt x="165" y="64"/>
                    </a:moveTo>
                    <a:lnTo>
                      <a:pt x="167" y="64"/>
                    </a:lnTo>
                    <a:lnTo>
                      <a:pt x="169" y="64"/>
                    </a:lnTo>
                    <a:lnTo>
                      <a:pt x="167" y="66"/>
                    </a:lnTo>
                    <a:lnTo>
                      <a:pt x="165" y="66"/>
                    </a:lnTo>
                    <a:lnTo>
                      <a:pt x="163" y="66"/>
                    </a:lnTo>
                    <a:lnTo>
                      <a:pt x="163" y="66"/>
                    </a:lnTo>
                    <a:lnTo>
                      <a:pt x="163" y="64"/>
                    </a:lnTo>
                    <a:lnTo>
                      <a:pt x="165" y="64"/>
                    </a:lnTo>
                    <a:close/>
                    <a:moveTo>
                      <a:pt x="178" y="80"/>
                    </a:moveTo>
                    <a:lnTo>
                      <a:pt x="178" y="80"/>
                    </a:lnTo>
                    <a:lnTo>
                      <a:pt x="178" y="80"/>
                    </a:lnTo>
                    <a:lnTo>
                      <a:pt x="178" y="81"/>
                    </a:lnTo>
                    <a:lnTo>
                      <a:pt x="180" y="81"/>
                    </a:lnTo>
                    <a:lnTo>
                      <a:pt x="180" y="81"/>
                    </a:lnTo>
                    <a:lnTo>
                      <a:pt x="180" y="80"/>
                    </a:lnTo>
                    <a:lnTo>
                      <a:pt x="180" y="80"/>
                    </a:lnTo>
                    <a:lnTo>
                      <a:pt x="178" y="80"/>
                    </a:lnTo>
                    <a:lnTo>
                      <a:pt x="178" y="80"/>
                    </a:lnTo>
                    <a:close/>
                    <a:moveTo>
                      <a:pt x="106" y="66"/>
                    </a:moveTo>
                    <a:lnTo>
                      <a:pt x="104" y="63"/>
                    </a:lnTo>
                    <a:lnTo>
                      <a:pt x="104" y="63"/>
                    </a:lnTo>
                    <a:lnTo>
                      <a:pt x="103" y="61"/>
                    </a:lnTo>
                    <a:lnTo>
                      <a:pt x="103" y="61"/>
                    </a:lnTo>
                    <a:lnTo>
                      <a:pt x="101" y="61"/>
                    </a:lnTo>
                    <a:lnTo>
                      <a:pt x="99" y="61"/>
                    </a:lnTo>
                    <a:lnTo>
                      <a:pt x="95" y="59"/>
                    </a:lnTo>
                    <a:lnTo>
                      <a:pt x="91" y="57"/>
                    </a:lnTo>
                    <a:lnTo>
                      <a:pt x="91" y="59"/>
                    </a:lnTo>
                    <a:lnTo>
                      <a:pt x="91" y="59"/>
                    </a:lnTo>
                    <a:lnTo>
                      <a:pt x="91" y="59"/>
                    </a:lnTo>
                    <a:lnTo>
                      <a:pt x="91" y="59"/>
                    </a:lnTo>
                    <a:lnTo>
                      <a:pt x="91" y="59"/>
                    </a:lnTo>
                    <a:lnTo>
                      <a:pt x="93" y="61"/>
                    </a:lnTo>
                    <a:lnTo>
                      <a:pt x="93" y="61"/>
                    </a:lnTo>
                    <a:lnTo>
                      <a:pt x="93" y="61"/>
                    </a:lnTo>
                    <a:lnTo>
                      <a:pt x="95" y="63"/>
                    </a:lnTo>
                    <a:lnTo>
                      <a:pt x="97" y="64"/>
                    </a:lnTo>
                    <a:lnTo>
                      <a:pt x="97" y="64"/>
                    </a:lnTo>
                    <a:lnTo>
                      <a:pt x="101" y="66"/>
                    </a:lnTo>
                    <a:lnTo>
                      <a:pt x="103" y="66"/>
                    </a:lnTo>
                    <a:lnTo>
                      <a:pt x="108" y="66"/>
                    </a:lnTo>
                    <a:lnTo>
                      <a:pt x="106" y="66"/>
                    </a:lnTo>
                    <a:close/>
                    <a:moveTo>
                      <a:pt x="93" y="45"/>
                    </a:moveTo>
                    <a:lnTo>
                      <a:pt x="91" y="44"/>
                    </a:lnTo>
                    <a:lnTo>
                      <a:pt x="93" y="44"/>
                    </a:lnTo>
                    <a:lnTo>
                      <a:pt x="93" y="45"/>
                    </a:lnTo>
                    <a:lnTo>
                      <a:pt x="95" y="47"/>
                    </a:lnTo>
                    <a:lnTo>
                      <a:pt x="95" y="49"/>
                    </a:lnTo>
                    <a:lnTo>
                      <a:pt x="93" y="49"/>
                    </a:lnTo>
                    <a:lnTo>
                      <a:pt x="93" y="47"/>
                    </a:lnTo>
                    <a:lnTo>
                      <a:pt x="93" y="45"/>
                    </a:lnTo>
                    <a:close/>
                    <a:moveTo>
                      <a:pt x="32" y="34"/>
                    </a:moveTo>
                    <a:lnTo>
                      <a:pt x="32" y="34"/>
                    </a:lnTo>
                    <a:lnTo>
                      <a:pt x="30" y="34"/>
                    </a:lnTo>
                    <a:lnTo>
                      <a:pt x="30" y="34"/>
                    </a:lnTo>
                    <a:lnTo>
                      <a:pt x="29" y="34"/>
                    </a:lnTo>
                    <a:lnTo>
                      <a:pt x="29" y="32"/>
                    </a:lnTo>
                    <a:lnTo>
                      <a:pt x="30" y="32"/>
                    </a:lnTo>
                    <a:lnTo>
                      <a:pt x="30" y="32"/>
                    </a:lnTo>
                    <a:lnTo>
                      <a:pt x="32" y="34"/>
                    </a:lnTo>
                    <a:close/>
                    <a:moveTo>
                      <a:pt x="25" y="19"/>
                    </a:moveTo>
                    <a:lnTo>
                      <a:pt x="25" y="21"/>
                    </a:lnTo>
                    <a:lnTo>
                      <a:pt x="25" y="23"/>
                    </a:lnTo>
                    <a:lnTo>
                      <a:pt x="23" y="23"/>
                    </a:lnTo>
                    <a:lnTo>
                      <a:pt x="23" y="23"/>
                    </a:lnTo>
                    <a:lnTo>
                      <a:pt x="21" y="21"/>
                    </a:lnTo>
                    <a:lnTo>
                      <a:pt x="21" y="21"/>
                    </a:lnTo>
                    <a:lnTo>
                      <a:pt x="23" y="19"/>
                    </a:lnTo>
                    <a:lnTo>
                      <a:pt x="25" y="19"/>
                    </a:lnTo>
                    <a:close/>
                    <a:moveTo>
                      <a:pt x="27" y="32"/>
                    </a:moveTo>
                    <a:lnTo>
                      <a:pt x="29" y="32"/>
                    </a:lnTo>
                    <a:lnTo>
                      <a:pt x="27" y="32"/>
                    </a:lnTo>
                    <a:lnTo>
                      <a:pt x="27" y="32"/>
                    </a:lnTo>
                    <a:lnTo>
                      <a:pt x="25" y="30"/>
                    </a:lnTo>
                    <a:lnTo>
                      <a:pt x="25" y="30"/>
                    </a:lnTo>
                    <a:lnTo>
                      <a:pt x="27" y="28"/>
                    </a:lnTo>
                    <a:lnTo>
                      <a:pt x="27" y="28"/>
                    </a:lnTo>
                    <a:lnTo>
                      <a:pt x="27" y="32"/>
                    </a:lnTo>
                    <a:close/>
                    <a:moveTo>
                      <a:pt x="36" y="28"/>
                    </a:moveTo>
                    <a:lnTo>
                      <a:pt x="36" y="30"/>
                    </a:lnTo>
                    <a:lnTo>
                      <a:pt x="34" y="30"/>
                    </a:lnTo>
                    <a:lnTo>
                      <a:pt x="34" y="30"/>
                    </a:lnTo>
                    <a:lnTo>
                      <a:pt x="32" y="28"/>
                    </a:lnTo>
                    <a:lnTo>
                      <a:pt x="30" y="28"/>
                    </a:lnTo>
                    <a:lnTo>
                      <a:pt x="30" y="28"/>
                    </a:lnTo>
                    <a:lnTo>
                      <a:pt x="30" y="26"/>
                    </a:lnTo>
                    <a:lnTo>
                      <a:pt x="30" y="26"/>
                    </a:lnTo>
                    <a:lnTo>
                      <a:pt x="30" y="25"/>
                    </a:lnTo>
                    <a:lnTo>
                      <a:pt x="29" y="26"/>
                    </a:lnTo>
                    <a:lnTo>
                      <a:pt x="27" y="26"/>
                    </a:lnTo>
                    <a:lnTo>
                      <a:pt x="25" y="26"/>
                    </a:lnTo>
                    <a:lnTo>
                      <a:pt x="25" y="25"/>
                    </a:lnTo>
                    <a:lnTo>
                      <a:pt x="27" y="25"/>
                    </a:lnTo>
                    <a:lnTo>
                      <a:pt x="27" y="23"/>
                    </a:lnTo>
                    <a:lnTo>
                      <a:pt x="29" y="21"/>
                    </a:lnTo>
                    <a:lnTo>
                      <a:pt x="30" y="21"/>
                    </a:lnTo>
                    <a:lnTo>
                      <a:pt x="30" y="21"/>
                    </a:lnTo>
                    <a:lnTo>
                      <a:pt x="30" y="23"/>
                    </a:lnTo>
                    <a:lnTo>
                      <a:pt x="30" y="23"/>
                    </a:lnTo>
                    <a:lnTo>
                      <a:pt x="32" y="25"/>
                    </a:lnTo>
                    <a:lnTo>
                      <a:pt x="32" y="25"/>
                    </a:lnTo>
                    <a:lnTo>
                      <a:pt x="34" y="26"/>
                    </a:lnTo>
                    <a:lnTo>
                      <a:pt x="34" y="26"/>
                    </a:lnTo>
                    <a:lnTo>
                      <a:pt x="36" y="28"/>
                    </a:lnTo>
                    <a:lnTo>
                      <a:pt x="36" y="28"/>
                    </a:lnTo>
                    <a:close/>
                    <a:moveTo>
                      <a:pt x="40" y="30"/>
                    </a:moveTo>
                    <a:lnTo>
                      <a:pt x="38" y="30"/>
                    </a:lnTo>
                    <a:lnTo>
                      <a:pt x="40" y="32"/>
                    </a:lnTo>
                    <a:lnTo>
                      <a:pt x="38" y="34"/>
                    </a:lnTo>
                    <a:lnTo>
                      <a:pt x="36" y="34"/>
                    </a:lnTo>
                    <a:lnTo>
                      <a:pt x="36" y="32"/>
                    </a:lnTo>
                    <a:lnTo>
                      <a:pt x="36" y="30"/>
                    </a:lnTo>
                    <a:lnTo>
                      <a:pt x="38" y="30"/>
                    </a:lnTo>
                    <a:lnTo>
                      <a:pt x="38" y="30"/>
                    </a:lnTo>
                    <a:lnTo>
                      <a:pt x="40" y="30"/>
                    </a:lnTo>
                    <a:close/>
                    <a:moveTo>
                      <a:pt x="23" y="9"/>
                    </a:moveTo>
                    <a:lnTo>
                      <a:pt x="21" y="7"/>
                    </a:lnTo>
                    <a:lnTo>
                      <a:pt x="15" y="4"/>
                    </a:lnTo>
                    <a:lnTo>
                      <a:pt x="13" y="2"/>
                    </a:lnTo>
                    <a:lnTo>
                      <a:pt x="13" y="0"/>
                    </a:lnTo>
                    <a:lnTo>
                      <a:pt x="15" y="0"/>
                    </a:lnTo>
                    <a:lnTo>
                      <a:pt x="19" y="0"/>
                    </a:lnTo>
                    <a:lnTo>
                      <a:pt x="21" y="2"/>
                    </a:lnTo>
                    <a:lnTo>
                      <a:pt x="23" y="4"/>
                    </a:lnTo>
                    <a:lnTo>
                      <a:pt x="25" y="6"/>
                    </a:lnTo>
                    <a:lnTo>
                      <a:pt x="27" y="7"/>
                    </a:lnTo>
                    <a:lnTo>
                      <a:pt x="27" y="9"/>
                    </a:lnTo>
                    <a:lnTo>
                      <a:pt x="29" y="9"/>
                    </a:lnTo>
                    <a:lnTo>
                      <a:pt x="29" y="11"/>
                    </a:lnTo>
                    <a:lnTo>
                      <a:pt x="30" y="11"/>
                    </a:lnTo>
                    <a:lnTo>
                      <a:pt x="29" y="11"/>
                    </a:lnTo>
                    <a:lnTo>
                      <a:pt x="25" y="11"/>
                    </a:lnTo>
                    <a:lnTo>
                      <a:pt x="23" y="9"/>
                    </a:lnTo>
                    <a:close/>
                    <a:moveTo>
                      <a:pt x="42" y="34"/>
                    </a:moveTo>
                    <a:lnTo>
                      <a:pt x="42" y="34"/>
                    </a:lnTo>
                    <a:lnTo>
                      <a:pt x="42" y="34"/>
                    </a:lnTo>
                    <a:lnTo>
                      <a:pt x="40" y="34"/>
                    </a:lnTo>
                    <a:lnTo>
                      <a:pt x="40" y="34"/>
                    </a:lnTo>
                    <a:lnTo>
                      <a:pt x="42" y="32"/>
                    </a:lnTo>
                    <a:lnTo>
                      <a:pt x="42" y="34"/>
                    </a:lnTo>
                    <a:close/>
                    <a:moveTo>
                      <a:pt x="17" y="15"/>
                    </a:moveTo>
                    <a:lnTo>
                      <a:pt x="19" y="17"/>
                    </a:lnTo>
                    <a:lnTo>
                      <a:pt x="17" y="19"/>
                    </a:lnTo>
                    <a:lnTo>
                      <a:pt x="17" y="21"/>
                    </a:lnTo>
                    <a:lnTo>
                      <a:pt x="13" y="17"/>
                    </a:lnTo>
                    <a:lnTo>
                      <a:pt x="13" y="15"/>
                    </a:lnTo>
                    <a:lnTo>
                      <a:pt x="15" y="15"/>
                    </a:lnTo>
                    <a:lnTo>
                      <a:pt x="15" y="15"/>
                    </a:lnTo>
                    <a:lnTo>
                      <a:pt x="17" y="15"/>
                    </a:lnTo>
                    <a:close/>
                    <a:moveTo>
                      <a:pt x="15" y="21"/>
                    </a:moveTo>
                    <a:lnTo>
                      <a:pt x="15" y="23"/>
                    </a:lnTo>
                    <a:lnTo>
                      <a:pt x="15" y="23"/>
                    </a:lnTo>
                    <a:lnTo>
                      <a:pt x="15" y="25"/>
                    </a:lnTo>
                    <a:lnTo>
                      <a:pt x="13" y="23"/>
                    </a:lnTo>
                    <a:lnTo>
                      <a:pt x="15" y="21"/>
                    </a:lnTo>
                    <a:lnTo>
                      <a:pt x="15" y="21"/>
                    </a:lnTo>
                    <a:lnTo>
                      <a:pt x="15" y="21"/>
                    </a:lnTo>
                    <a:lnTo>
                      <a:pt x="15" y="21"/>
                    </a:lnTo>
                    <a:close/>
                    <a:moveTo>
                      <a:pt x="82" y="49"/>
                    </a:moveTo>
                    <a:lnTo>
                      <a:pt x="84" y="51"/>
                    </a:lnTo>
                    <a:lnTo>
                      <a:pt x="80" y="53"/>
                    </a:lnTo>
                    <a:lnTo>
                      <a:pt x="76" y="51"/>
                    </a:lnTo>
                    <a:lnTo>
                      <a:pt x="66" y="49"/>
                    </a:lnTo>
                    <a:lnTo>
                      <a:pt x="65" y="49"/>
                    </a:lnTo>
                    <a:lnTo>
                      <a:pt x="65" y="45"/>
                    </a:lnTo>
                    <a:lnTo>
                      <a:pt x="63" y="44"/>
                    </a:lnTo>
                    <a:lnTo>
                      <a:pt x="65" y="42"/>
                    </a:lnTo>
                    <a:lnTo>
                      <a:pt x="65" y="42"/>
                    </a:lnTo>
                    <a:lnTo>
                      <a:pt x="68" y="44"/>
                    </a:lnTo>
                    <a:lnTo>
                      <a:pt x="68" y="44"/>
                    </a:lnTo>
                    <a:lnTo>
                      <a:pt x="70" y="44"/>
                    </a:lnTo>
                    <a:lnTo>
                      <a:pt x="70" y="44"/>
                    </a:lnTo>
                    <a:lnTo>
                      <a:pt x="72" y="44"/>
                    </a:lnTo>
                    <a:lnTo>
                      <a:pt x="74" y="44"/>
                    </a:lnTo>
                    <a:lnTo>
                      <a:pt x="76" y="45"/>
                    </a:lnTo>
                    <a:lnTo>
                      <a:pt x="80" y="47"/>
                    </a:lnTo>
                    <a:lnTo>
                      <a:pt x="82" y="49"/>
                    </a:lnTo>
                    <a:close/>
                    <a:moveTo>
                      <a:pt x="65" y="30"/>
                    </a:moveTo>
                    <a:lnTo>
                      <a:pt x="63" y="30"/>
                    </a:lnTo>
                    <a:lnTo>
                      <a:pt x="63" y="28"/>
                    </a:lnTo>
                    <a:lnTo>
                      <a:pt x="63" y="28"/>
                    </a:lnTo>
                    <a:lnTo>
                      <a:pt x="63" y="28"/>
                    </a:lnTo>
                    <a:lnTo>
                      <a:pt x="63" y="28"/>
                    </a:lnTo>
                    <a:lnTo>
                      <a:pt x="65" y="28"/>
                    </a:lnTo>
                    <a:lnTo>
                      <a:pt x="65" y="28"/>
                    </a:lnTo>
                    <a:lnTo>
                      <a:pt x="65" y="30"/>
                    </a:lnTo>
                    <a:lnTo>
                      <a:pt x="65" y="30"/>
                    </a:lnTo>
                    <a:close/>
                    <a:moveTo>
                      <a:pt x="76" y="81"/>
                    </a:moveTo>
                    <a:lnTo>
                      <a:pt x="80" y="83"/>
                    </a:lnTo>
                    <a:lnTo>
                      <a:pt x="76" y="83"/>
                    </a:lnTo>
                    <a:lnTo>
                      <a:pt x="74" y="81"/>
                    </a:lnTo>
                    <a:lnTo>
                      <a:pt x="72" y="80"/>
                    </a:lnTo>
                    <a:lnTo>
                      <a:pt x="70" y="80"/>
                    </a:lnTo>
                    <a:lnTo>
                      <a:pt x="70" y="78"/>
                    </a:lnTo>
                    <a:lnTo>
                      <a:pt x="74" y="80"/>
                    </a:lnTo>
                    <a:lnTo>
                      <a:pt x="76" y="81"/>
                    </a:lnTo>
                    <a:close/>
                    <a:moveTo>
                      <a:pt x="74" y="40"/>
                    </a:moveTo>
                    <a:lnTo>
                      <a:pt x="72" y="40"/>
                    </a:lnTo>
                    <a:lnTo>
                      <a:pt x="72" y="38"/>
                    </a:lnTo>
                    <a:lnTo>
                      <a:pt x="72" y="38"/>
                    </a:lnTo>
                    <a:lnTo>
                      <a:pt x="74" y="38"/>
                    </a:lnTo>
                    <a:lnTo>
                      <a:pt x="74" y="38"/>
                    </a:lnTo>
                    <a:lnTo>
                      <a:pt x="76" y="40"/>
                    </a:lnTo>
                    <a:lnTo>
                      <a:pt x="76" y="40"/>
                    </a:lnTo>
                    <a:lnTo>
                      <a:pt x="74" y="40"/>
                    </a:lnTo>
                    <a:close/>
                    <a:moveTo>
                      <a:pt x="55" y="38"/>
                    </a:moveTo>
                    <a:lnTo>
                      <a:pt x="57" y="38"/>
                    </a:lnTo>
                    <a:lnTo>
                      <a:pt x="57" y="40"/>
                    </a:lnTo>
                    <a:lnTo>
                      <a:pt x="55" y="38"/>
                    </a:lnTo>
                    <a:lnTo>
                      <a:pt x="55" y="38"/>
                    </a:lnTo>
                    <a:close/>
                    <a:moveTo>
                      <a:pt x="65" y="28"/>
                    </a:moveTo>
                    <a:lnTo>
                      <a:pt x="63" y="28"/>
                    </a:lnTo>
                    <a:lnTo>
                      <a:pt x="63" y="28"/>
                    </a:lnTo>
                    <a:lnTo>
                      <a:pt x="65" y="28"/>
                    </a:lnTo>
                    <a:close/>
                    <a:moveTo>
                      <a:pt x="63" y="28"/>
                    </a:moveTo>
                    <a:lnTo>
                      <a:pt x="63" y="28"/>
                    </a:lnTo>
                    <a:lnTo>
                      <a:pt x="51" y="21"/>
                    </a:lnTo>
                    <a:lnTo>
                      <a:pt x="49" y="19"/>
                    </a:lnTo>
                    <a:lnTo>
                      <a:pt x="48" y="17"/>
                    </a:lnTo>
                    <a:lnTo>
                      <a:pt x="46" y="15"/>
                    </a:lnTo>
                    <a:lnTo>
                      <a:pt x="46" y="13"/>
                    </a:lnTo>
                    <a:lnTo>
                      <a:pt x="49" y="15"/>
                    </a:lnTo>
                    <a:lnTo>
                      <a:pt x="65" y="25"/>
                    </a:lnTo>
                    <a:lnTo>
                      <a:pt x="65" y="25"/>
                    </a:lnTo>
                    <a:lnTo>
                      <a:pt x="66" y="26"/>
                    </a:lnTo>
                    <a:lnTo>
                      <a:pt x="66" y="28"/>
                    </a:lnTo>
                    <a:lnTo>
                      <a:pt x="66" y="28"/>
                    </a:lnTo>
                    <a:lnTo>
                      <a:pt x="68" y="30"/>
                    </a:lnTo>
                    <a:lnTo>
                      <a:pt x="65" y="28"/>
                    </a:lnTo>
                    <a:lnTo>
                      <a:pt x="63" y="28"/>
                    </a:lnTo>
                    <a:close/>
                    <a:moveTo>
                      <a:pt x="91" y="47"/>
                    </a:moveTo>
                    <a:lnTo>
                      <a:pt x="89" y="45"/>
                    </a:lnTo>
                    <a:lnTo>
                      <a:pt x="85" y="42"/>
                    </a:lnTo>
                    <a:lnTo>
                      <a:pt x="84" y="40"/>
                    </a:lnTo>
                    <a:lnTo>
                      <a:pt x="82" y="36"/>
                    </a:lnTo>
                    <a:lnTo>
                      <a:pt x="82" y="34"/>
                    </a:lnTo>
                    <a:lnTo>
                      <a:pt x="80" y="32"/>
                    </a:lnTo>
                    <a:lnTo>
                      <a:pt x="80" y="30"/>
                    </a:lnTo>
                    <a:lnTo>
                      <a:pt x="80" y="30"/>
                    </a:lnTo>
                    <a:lnTo>
                      <a:pt x="80" y="28"/>
                    </a:lnTo>
                    <a:lnTo>
                      <a:pt x="80" y="28"/>
                    </a:lnTo>
                    <a:lnTo>
                      <a:pt x="80" y="26"/>
                    </a:lnTo>
                    <a:lnTo>
                      <a:pt x="80" y="26"/>
                    </a:lnTo>
                    <a:lnTo>
                      <a:pt x="82" y="26"/>
                    </a:lnTo>
                    <a:lnTo>
                      <a:pt x="82" y="26"/>
                    </a:lnTo>
                    <a:lnTo>
                      <a:pt x="84" y="28"/>
                    </a:lnTo>
                    <a:lnTo>
                      <a:pt x="84" y="30"/>
                    </a:lnTo>
                    <a:lnTo>
                      <a:pt x="85" y="30"/>
                    </a:lnTo>
                    <a:lnTo>
                      <a:pt x="85" y="34"/>
                    </a:lnTo>
                    <a:lnTo>
                      <a:pt x="85" y="34"/>
                    </a:lnTo>
                    <a:lnTo>
                      <a:pt x="87" y="36"/>
                    </a:lnTo>
                    <a:lnTo>
                      <a:pt x="89" y="40"/>
                    </a:lnTo>
                    <a:lnTo>
                      <a:pt x="89" y="40"/>
                    </a:lnTo>
                    <a:lnTo>
                      <a:pt x="91" y="44"/>
                    </a:lnTo>
                    <a:lnTo>
                      <a:pt x="91" y="45"/>
                    </a:lnTo>
                    <a:lnTo>
                      <a:pt x="91" y="47"/>
                    </a:lnTo>
                    <a:close/>
                    <a:moveTo>
                      <a:pt x="2" y="6"/>
                    </a:moveTo>
                    <a:lnTo>
                      <a:pt x="2" y="7"/>
                    </a:lnTo>
                    <a:lnTo>
                      <a:pt x="0" y="6"/>
                    </a:lnTo>
                    <a:lnTo>
                      <a:pt x="2" y="6"/>
                    </a:lnTo>
                    <a:lnTo>
                      <a:pt x="2" y="6"/>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83" name="Freeform 1930">
                <a:extLst>
                  <a:ext uri="{FF2B5EF4-FFF2-40B4-BE49-F238E27FC236}">
                    <a16:creationId xmlns:a16="http://schemas.microsoft.com/office/drawing/2014/main" id="{7584F9B7-7E16-9037-B01C-CB0A09A53453}"/>
                  </a:ext>
                </a:extLst>
              </p:cNvPr>
              <p:cNvSpPr>
                <a:spLocks noEditPoints="1"/>
              </p:cNvSpPr>
              <p:nvPr/>
            </p:nvSpPr>
            <p:spPr bwMode="auto">
              <a:xfrm>
                <a:off x="42103599" y="8771642"/>
                <a:ext cx="171334" cy="114221"/>
              </a:xfrm>
              <a:custGeom>
                <a:avLst/>
                <a:gdLst>
                  <a:gd name="T0" fmla="*/ 0 w 21"/>
                  <a:gd name="T1" fmla="*/ 0 h 14"/>
                  <a:gd name="T2" fmla="*/ 0 w 21"/>
                  <a:gd name="T3" fmla="*/ 0 h 14"/>
                  <a:gd name="T4" fmla="*/ 0 w 21"/>
                  <a:gd name="T5" fmla="*/ 0 h 14"/>
                  <a:gd name="T6" fmla="*/ 0 w 21"/>
                  <a:gd name="T7" fmla="*/ 0 h 14"/>
                  <a:gd name="T8" fmla="*/ 21 w 21"/>
                  <a:gd name="T9" fmla="*/ 14 h 14"/>
                  <a:gd name="T10" fmla="*/ 21 w 21"/>
                  <a:gd name="T11" fmla="*/ 14 h 14"/>
                  <a:gd name="T12" fmla="*/ 21 w 21"/>
                  <a:gd name="T13" fmla="*/ 14 h 14"/>
                  <a:gd name="T14" fmla="*/ 21 w 21"/>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4">
                    <a:moveTo>
                      <a:pt x="0" y="0"/>
                    </a:moveTo>
                    <a:lnTo>
                      <a:pt x="0" y="0"/>
                    </a:lnTo>
                    <a:lnTo>
                      <a:pt x="0" y="0"/>
                    </a:lnTo>
                    <a:lnTo>
                      <a:pt x="0" y="0"/>
                    </a:lnTo>
                    <a:close/>
                    <a:moveTo>
                      <a:pt x="21" y="14"/>
                    </a:moveTo>
                    <a:lnTo>
                      <a:pt x="21" y="14"/>
                    </a:lnTo>
                    <a:lnTo>
                      <a:pt x="21" y="14"/>
                    </a:lnTo>
                    <a:lnTo>
                      <a:pt x="21" y="14"/>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84" name="Freeform 1931">
                <a:extLst>
                  <a:ext uri="{FF2B5EF4-FFF2-40B4-BE49-F238E27FC236}">
                    <a16:creationId xmlns:a16="http://schemas.microsoft.com/office/drawing/2014/main" id="{192E1CC9-3FA5-F7AB-EACE-9447E77E5A9E}"/>
                  </a:ext>
                </a:extLst>
              </p:cNvPr>
              <p:cNvSpPr>
                <a:spLocks noEditPoints="1"/>
              </p:cNvSpPr>
              <p:nvPr/>
            </p:nvSpPr>
            <p:spPr bwMode="auto">
              <a:xfrm>
                <a:off x="42070964" y="9440655"/>
                <a:ext cx="277396" cy="106065"/>
              </a:xfrm>
              <a:custGeom>
                <a:avLst/>
                <a:gdLst>
                  <a:gd name="T0" fmla="*/ 34 w 34"/>
                  <a:gd name="T1" fmla="*/ 11 h 13"/>
                  <a:gd name="T2" fmla="*/ 34 w 34"/>
                  <a:gd name="T3" fmla="*/ 11 h 13"/>
                  <a:gd name="T4" fmla="*/ 32 w 34"/>
                  <a:gd name="T5" fmla="*/ 13 h 13"/>
                  <a:gd name="T6" fmla="*/ 32 w 34"/>
                  <a:gd name="T7" fmla="*/ 13 h 13"/>
                  <a:gd name="T8" fmla="*/ 31 w 34"/>
                  <a:gd name="T9" fmla="*/ 13 h 13"/>
                  <a:gd name="T10" fmla="*/ 32 w 34"/>
                  <a:gd name="T11" fmla="*/ 11 h 13"/>
                  <a:gd name="T12" fmla="*/ 32 w 34"/>
                  <a:gd name="T13" fmla="*/ 11 h 13"/>
                  <a:gd name="T14" fmla="*/ 34 w 34"/>
                  <a:gd name="T15" fmla="*/ 11 h 13"/>
                  <a:gd name="T16" fmla="*/ 17 w 34"/>
                  <a:gd name="T17" fmla="*/ 6 h 13"/>
                  <a:gd name="T18" fmla="*/ 13 w 34"/>
                  <a:gd name="T19" fmla="*/ 4 h 13"/>
                  <a:gd name="T20" fmla="*/ 12 w 34"/>
                  <a:gd name="T21" fmla="*/ 6 h 13"/>
                  <a:gd name="T22" fmla="*/ 13 w 34"/>
                  <a:gd name="T23" fmla="*/ 7 h 13"/>
                  <a:gd name="T24" fmla="*/ 15 w 34"/>
                  <a:gd name="T25" fmla="*/ 7 h 13"/>
                  <a:gd name="T26" fmla="*/ 19 w 34"/>
                  <a:gd name="T27" fmla="*/ 7 h 13"/>
                  <a:gd name="T28" fmla="*/ 21 w 34"/>
                  <a:gd name="T29" fmla="*/ 7 h 13"/>
                  <a:gd name="T30" fmla="*/ 19 w 34"/>
                  <a:gd name="T31" fmla="*/ 6 h 13"/>
                  <a:gd name="T32" fmla="*/ 17 w 34"/>
                  <a:gd name="T33" fmla="*/ 6 h 13"/>
                  <a:gd name="T34" fmla="*/ 0 w 34"/>
                  <a:gd name="T35" fmla="*/ 0 h 13"/>
                  <a:gd name="T36" fmla="*/ 0 w 34"/>
                  <a:gd name="T37" fmla="*/ 2 h 13"/>
                  <a:gd name="T38" fmla="*/ 2 w 34"/>
                  <a:gd name="T39" fmla="*/ 4 h 13"/>
                  <a:gd name="T40" fmla="*/ 4 w 34"/>
                  <a:gd name="T41" fmla="*/ 4 h 13"/>
                  <a:gd name="T42" fmla="*/ 4 w 34"/>
                  <a:gd name="T43" fmla="*/ 4 h 13"/>
                  <a:gd name="T44" fmla="*/ 6 w 34"/>
                  <a:gd name="T45" fmla="*/ 4 h 13"/>
                  <a:gd name="T46" fmla="*/ 8 w 34"/>
                  <a:gd name="T47" fmla="*/ 4 h 13"/>
                  <a:gd name="T48" fmla="*/ 8 w 34"/>
                  <a:gd name="T49" fmla="*/ 4 h 13"/>
                  <a:gd name="T50" fmla="*/ 10 w 34"/>
                  <a:gd name="T51" fmla="*/ 0 h 13"/>
                  <a:gd name="T52" fmla="*/ 6 w 34"/>
                  <a:gd name="T53" fmla="*/ 0 h 13"/>
                  <a:gd name="T54" fmla="*/ 0 w 34"/>
                  <a:gd name="T5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 h="13">
                    <a:moveTo>
                      <a:pt x="34" y="11"/>
                    </a:moveTo>
                    <a:lnTo>
                      <a:pt x="34" y="11"/>
                    </a:lnTo>
                    <a:lnTo>
                      <a:pt x="32" y="13"/>
                    </a:lnTo>
                    <a:lnTo>
                      <a:pt x="32" y="13"/>
                    </a:lnTo>
                    <a:lnTo>
                      <a:pt x="31" y="13"/>
                    </a:lnTo>
                    <a:lnTo>
                      <a:pt x="32" y="11"/>
                    </a:lnTo>
                    <a:lnTo>
                      <a:pt x="32" y="11"/>
                    </a:lnTo>
                    <a:lnTo>
                      <a:pt x="34" y="11"/>
                    </a:lnTo>
                    <a:close/>
                    <a:moveTo>
                      <a:pt x="17" y="6"/>
                    </a:moveTo>
                    <a:lnTo>
                      <a:pt x="13" y="4"/>
                    </a:lnTo>
                    <a:lnTo>
                      <a:pt x="12" y="6"/>
                    </a:lnTo>
                    <a:lnTo>
                      <a:pt x="13" y="7"/>
                    </a:lnTo>
                    <a:lnTo>
                      <a:pt x="15" y="7"/>
                    </a:lnTo>
                    <a:lnTo>
                      <a:pt x="19" y="7"/>
                    </a:lnTo>
                    <a:lnTo>
                      <a:pt x="21" y="7"/>
                    </a:lnTo>
                    <a:lnTo>
                      <a:pt x="19" y="6"/>
                    </a:lnTo>
                    <a:lnTo>
                      <a:pt x="17" y="6"/>
                    </a:lnTo>
                    <a:close/>
                    <a:moveTo>
                      <a:pt x="0" y="0"/>
                    </a:moveTo>
                    <a:lnTo>
                      <a:pt x="0" y="2"/>
                    </a:lnTo>
                    <a:lnTo>
                      <a:pt x="2" y="4"/>
                    </a:lnTo>
                    <a:lnTo>
                      <a:pt x="4" y="4"/>
                    </a:lnTo>
                    <a:lnTo>
                      <a:pt x="4" y="4"/>
                    </a:lnTo>
                    <a:lnTo>
                      <a:pt x="6" y="4"/>
                    </a:lnTo>
                    <a:lnTo>
                      <a:pt x="8" y="4"/>
                    </a:lnTo>
                    <a:lnTo>
                      <a:pt x="8" y="4"/>
                    </a:lnTo>
                    <a:lnTo>
                      <a:pt x="10" y="0"/>
                    </a:lnTo>
                    <a:lnTo>
                      <a:pt x="6" y="0"/>
                    </a:lnTo>
                    <a:lnTo>
                      <a:pt x="0" y="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85" name="Freeform 1932">
                <a:extLst>
                  <a:ext uri="{FF2B5EF4-FFF2-40B4-BE49-F238E27FC236}">
                    <a16:creationId xmlns:a16="http://schemas.microsoft.com/office/drawing/2014/main" id="{4673E2CD-D48A-B0A5-B8CB-01FDB8DE7596}"/>
                  </a:ext>
                </a:extLst>
              </p:cNvPr>
              <p:cNvSpPr>
                <a:spLocks noEditPoints="1"/>
              </p:cNvSpPr>
              <p:nvPr/>
            </p:nvSpPr>
            <p:spPr bwMode="auto">
              <a:xfrm>
                <a:off x="41736456" y="10117823"/>
                <a:ext cx="179491" cy="407936"/>
              </a:xfrm>
              <a:custGeom>
                <a:avLst/>
                <a:gdLst>
                  <a:gd name="T0" fmla="*/ 3 w 22"/>
                  <a:gd name="T1" fmla="*/ 44 h 50"/>
                  <a:gd name="T2" fmla="*/ 3 w 22"/>
                  <a:gd name="T3" fmla="*/ 44 h 50"/>
                  <a:gd name="T4" fmla="*/ 3 w 22"/>
                  <a:gd name="T5" fmla="*/ 44 h 50"/>
                  <a:gd name="T6" fmla="*/ 3 w 22"/>
                  <a:gd name="T7" fmla="*/ 46 h 50"/>
                  <a:gd name="T8" fmla="*/ 3 w 22"/>
                  <a:gd name="T9" fmla="*/ 46 h 50"/>
                  <a:gd name="T10" fmla="*/ 1 w 22"/>
                  <a:gd name="T11" fmla="*/ 46 h 50"/>
                  <a:gd name="T12" fmla="*/ 1 w 22"/>
                  <a:gd name="T13" fmla="*/ 46 h 50"/>
                  <a:gd name="T14" fmla="*/ 0 w 22"/>
                  <a:gd name="T15" fmla="*/ 44 h 50"/>
                  <a:gd name="T16" fmla="*/ 0 w 22"/>
                  <a:gd name="T17" fmla="*/ 44 h 50"/>
                  <a:gd name="T18" fmla="*/ 0 w 22"/>
                  <a:gd name="T19" fmla="*/ 44 h 50"/>
                  <a:gd name="T20" fmla="*/ 0 w 22"/>
                  <a:gd name="T21" fmla="*/ 44 h 50"/>
                  <a:gd name="T22" fmla="*/ 1 w 22"/>
                  <a:gd name="T23" fmla="*/ 44 h 50"/>
                  <a:gd name="T24" fmla="*/ 1 w 22"/>
                  <a:gd name="T25" fmla="*/ 44 h 50"/>
                  <a:gd name="T26" fmla="*/ 1 w 22"/>
                  <a:gd name="T27" fmla="*/ 44 h 50"/>
                  <a:gd name="T28" fmla="*/ 1 w 22"/>
                  <a:gd name="T29" fmla="*/ 44 h 50"/>
                  <a:gd name="T30" fmla="*/ 3 w 22"/>
                  <a:gd name="T31" fmla="*/ 44 h 50"/>
                  <a:gd name="T32" fmla="*/ 3 w 22"/>
                  <a:gd name="T33" fmla="*/ 44 h 50"/>
                  <a:gd name="T34" fmla="*/ 5 w 22"/>
                  <a:gd name="T35" fmla="*/ 48 h 50"/>
                  <a:gd name="T36" fmla="*/ 5 w 22"/>
                  <a:gd name="T37" fmla="*/ 48 h 50"/>
                  <a:gd name="T38" fmla="*/ 5 w 22"/>
                  <a:gd name="T39" fmla="*/ 50 h 50"/>
                  <a:gd name="T40" fmla="*/ 5 w 22"/>
                  <a:gd name="T41" fmla="*/ 50 h 50"/>
                  <a:gd name="T42" fmla="*/ 5 w 22"/>
                  <a:gd name="T43" fmla="*/ 50 h 50"/>
                  <a:gd name="T44" fmla="*/ 7 w 22"/>
                  <a:gd name="T45" fmla="*/ 50 h 50"/>
                  <a:gd name="T46" fmla="*/ 7 w 22"/>
                  <a:gd name="T47" fmla="*/ 48 h 50"/>
                  <a:gd name="T48" fmla="*/ 7 w 22"/>
                  <a:gd name="T49" fmla="*/ 48 h 50"/>
                  <a:gd name="T50" fmla="*/ 5 w 22"/>
                  <a:gd name="T51" fmla="*/ 48 h 50"/>
                  <a:gd name="T52" fmla="*/ 20 w 22"/>
                  <a:gd name="T53" fmla="*/ 2 h 50"/>
                  <a:gd name="T54" fmla="*/ 20 w 22"/>
                  <a:gd name="T55" fmla="*/ 2 h 50"/>
                  <a:gd name="T56" fmla="*/ 22 w 22"/>
                  <a:gd name="T57" fmla="*/ 2 h 50"/>
                  <a:gd name="T58" fmla="*/ 22 w 22"/>
                  <a:gd name="T59" fmla="*/ 0 h 50"/>
                  <a:gd name="T60" fmla="*/ 20 w 22"/>
                  <a:gd name="T61"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50">
                    <a:moveTo>
                      <a:pt x="3" y="44"/>
                    </a:moveTo>
                    <a:lnTo>
                      <a:pt x="3" y="44"/>
                    </a:lnTo>
                    <a:lnTo>
                      <a:pt x="3" y="44"/>
                    </a:lnTo>
                    <a:lnTo>
                      <a:pt x="3" y="46"/>
                    </a:lnTo>
                    <a:lnTo>
                      <a:pt x="3" y="46"/>
                    </a:lnTo>
                    <a:lnTo>
                      <a:pt x="1" y="46"/>
                    </a:lnTo>
                    <a:lnTo>
                      <a:pt x="1" y="46"/>
                    </a:lnTo>
                    <a:lnTo>
                      <a:pt x="0" y="44"/>
                    </a:lnTo>
                    <a:lnTo>
                      <a:pt x="0" y="44"/>
                    </a:lnTo>
                    <a:lnTo>
                      <a:pt x="0" y="44"/>
                    </a:lnTo>
                    <a:lnTo>
                      <a:pt x="0" y="44"/>
                    </a:lnTo>
                    <a:lnTo>
                      <a:pt x="1" y="44"/>
                    </a:lnTo>
                    <a:lnTo>
                      <a:pt x="1" y="44"/>
                    </a:lnTo>
                    <a:lnTo>
                      <a:pt x="1" y="44"/>
                    </a:lnTo>
                    <a:lnTo>
                      <a:pt x="1" y="44"/>
                    </a:lnTo>
                    <a:lnTo>
                      <a:pt x="3" y="44"/>
                    </a:lnTo>
                    <a:lnTo>
                      <a:pt x="3" y="44"/>
                    </a:lnTo>
                    <a:close/>
                    <a:moveTo>
                      <a:pt x="5" y="48"/>
                    </a:moveTo>
                    <a:lnTo>
                      <a:pt x="5" y="48"/>
                    </a:lnTo>
                    <a:lnTo>
                      <a:pt x="5" y="50"/>
                    </a:lnTo>
                    <a:lnTo>
                      <a:pt x="5" y="50"/>
                    </a:lnTo>
                    <a:lnTo>
                      <a:pt x="5" y="50"/>
                    </a:lnTo>
                    <a:lnTo>
                      <a:pt x="7" y="50"/>
                    </a:lnTo>
                    <a:lnTo>
                      <a:pt x="7" y="48"/>
                    </a:lnTo>
                    <a:lnTo>
                      <a:pt x="7" y="48"/>
                    </a:lnTo>
                    <a:lnTo>
                      <a:pt x="5" y="48"/>
                    </a:lnTo>
                    <a:close/>
                    <a:moveTo>
                      <a:pt x="20" y="2"/>
                    </a:moveTo>
                    <a:lnTo>
                      <a:pt x="20" y="2"/>
                    </a:lnTo>
                    <a:lnTo>
                      <a:pt x="22" y="2"/>
                    </a:lnTo>
                    <a:lnTo>
                      <a:pt x="22" y="0"/>
                    </a:lnTo>
                    <a:lnTo>
                      <a:pt x="20" y="2"/>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86" name="Freeform 1933">
                <a:extLst>
                  <a:ext uri="{FF2B5EF4-FFF2-40B4-BE49-F238E27FC236}">
                    <a16:creationId xmlns:a16="http://schemas.microsoft.com/office/drawing/2014/main" id="{932E9532-41BE-DDF6-558A-34571364D32D}"/>
                  </a:ext>
                </a:extLst>
              </p:cNvPr>
              <p:cNvSpPr>
                <a:spLocks noEditPoints="1"/>
              </p:cNvSpPr>
              <p:nvPr/>
            </p:nvSpPr>
            <p:spPr bwMode="auto">
              <a:xfrm>
                <a:off x="36009061" y="7833393"/>
                <a:ext cx="1966246" cy="1346185"/>
              </a:xfrm>
              <a:custGeom>
                <a:avLst/>
                <a:gdLst>
                  <a:gd name="T0" fmla="*/ 80 w 241"/>
                  <a:gd name="T1" fmla="*/ 53 h 165"/>
                  <a:gd name="T2" fmla="*/ 44 w 241"/>
                  <a:gd name="T3" fmla="*/ 115 h 165"/>
                  <a:gd name="T4" fmla="*/ 44 w 241"/>
                  <a:gd name="T5" fmla="*/ 113 h 165"/>
                  <a:gd name="T6" fmla="*/ 158 w 241"/>
                  <a:gd name="T7" fmla="*/ 144 h 165"/>
                  <a:gd name="T8" fmla="*/ 146 w 241"/>
                  <a:gd name="T9" fmla="*/ 134 h 165"/>
                  <a:gd name="T10" fmla="*/ 131 w 241"/>
                  <a:gd name="T11" fmla="*/ 123 h 165"/>
                  <a:gd name="T12" fmla="*/ 118 w 241"/>
                  <a:gd name="T13" fmla="*/ 115 h 165"/>
                  <a:gd name="T14" fmla="*/ 101 w 241"/>
                  <a:gd name="T15" fmla="*/ 94 h 165"/>
                  <a:gd name="T16" fmla="*/ 112 w 241"/>
                  <a:gd name="T17" fmla="*/ 79 h 165"/>
                  <a:gd name="T18" fmla="*/ 78 w 241"/>
                  <a:gd name="T19" fmla="*/ 64 h 165"/>
                  <a:gd name="T20" fmla="*/ 59 w 241"/>
                  <a:gd name="T21" fmla="*/ 39 h 165"/>
                  <a:gd name="T22" fmla="*/ 17 w 241"/>
                  <a:gd name="T23" fmla="*/ 24 h 165"/>
                  <a:gd name="T24" fmla="*/ 2 w 241"/>
                  <a:gd name="T25" fmla="*/ 125 h 165"/>
                  <a:gd name="T26" fmla="*/ 40 w 241"/>
                  <a:gd name="T27" fmla="*/ 123 h 165"/>
                  <a:gd name="T28" fmla="*/ 25 w 241"/>
                  <a:gd name="T29" fmla="*/ 111 h 165"/>
                  <a:gd name="T30" fmla="*/ 25 w 241"/>
                  <a:gd name="T31" fmla="*/ 111 h 165"/>
                  <a:gd name="T32" fmla="*/ 48 w 241"/>
                  <a:gd name="T33" fmla="*/ 106 h 165"/>
                  <a:gd name="T34" fmla="*/ 48 w 241"/>
                  <a:gd name="T35" fmla="*/ 100 h 165"/>
                  <a:gd name="T36" fmla="*/ 63 w 241"/>
                  <a:gd name="T37" fmla="*/ 100 h 165"/>
                  <a:gd name="T38" fmla="*/ 86 w 241"/>
                  <a:gd name="T39" fmla="*/ 110 h 165"/>
                  <a:gd name="T40" fmla="*/ 108 w 241"/>
                  <a:gd name="T41" fmla="*/ 138 h 165"/>
                  <a:gd name="T42" fmla="*/ 154 w 241"/>
                  <a:gd name="T43" fmla="*/ 149 h 165"/>
                  <a:gd name="T44" fmla="*/ 112 w 241"/>
                  <a:gd name="T45" fmla="*/ 15 h 165"/>
                  <a:gd name="T46" fmla="*/ 99 w 241"/>
                  <a:gd name="T47" fmla="*/ 62 h 165"/>
                  <a:gd name="T48" fmla="*/ 116 w 241"/>
                  <a:gd name="T49" fmla="*/ 68 h 165"/>
                  <a:gd name="T50" fmla="*/ 150 w 241"/>
                  <a:gd name="T51" fmla="*/ 127 h 165"/>
                  <a:gd name="T52" fmla="*/ 154 w 241"/>
                  <a:gd name="T53" fmla="*/ 129 h 165"/>
                  <a:gd name="T54" fmla="*/ 159 w 241"/>
                  <a:gd name="T55" fmla="*/ 134 h 165"/>
                  <a:gd name="T56" fmla="*/ 165 w 241"/>
                  <a:gd name="T57" fmla="*/ 117 h 165"/>
                  <a:gd name="T58" fmla="*/ 159 w 241"/>
                  <a:gd name="T59" fmla="*/ 148 h 165"/>
                  <a:gd name="T60" fmla="*/ 237 w 241"/>
                  <a:gd name="T61" fmla="*/ 87 h 165"/>
                  <a:gd name="T62" fmla="*/ 224 w 241"/>
                  <a:gd name="T63" fmla="*/ 74 h 165"/>
                  <a:gd name="T64" fmla="*/ 228 w 241"/>
                  <a:gd name="T65" fmla="*/ 68 h 165"/>
                  <a:gd name="T66" fmla="*/ 220 w 241"/>
                  <a:gd name="T67" fmla="*/ 64 h 165"/>
                  <a:gd name="T68" fmla="*/ 213 w 241"/>
                  <a:gd name="T69" fmla="*/ 161 h 165"/>
                  <a:gd name="T70" fmla="*/ 205 w 241"/>
                  <a:gd name="T71" fmla="*/ 43 h 165"/>
                  <a:gd name="T72" fmla="*/ 203 w 241"/>
                  <a:gd name="T73" fmla="*/ 165 h 165"/>
                  <a:gd name="T74" fmla="*/ 203 w 241"/>
                  <a:gd name="T75" fmla="*/ 163 h 165"/>
                  <a:gd name="T76" fmla="*/ 93 w 241"/>
                  <a:gd name="T77" fmla="*/ 13 h 165"/>
                  <a:gd name="T78" fmla="*/ 182 w 241"/>
                  <a:gd name="T79" fmla="*/ 32 h 165"/>
                  <a:gd name="T80" fmla="*/ 188 w 241"/>
                  <a:gd name="T81" fmla="*/ 43 h 165"/>
                  <a:gd name="T82" fmla="*/ 163 w 241"/>
                  <a:gd name="T83" fmla="*/ 22 h 165"/>
                  <a:gd name="T84" fmla="*/ 146 w 241"/>
                  <a:gd name="T85" fmla="*/ 64 h 165"/>
                  <a:gd name="T86" fmla="*/ 148 w 241"/>
                  <a:gd name="T87" fmla="*/ 62 h 165"/>
                  <a:gd name="T88" fmla="*/ 156 w 241"/>
                  <a:gd name="T89" fmla="*/ 66 h 165"/>
                  <a:gd name="T90" fmla="*/ 165 w 241"/>
                  <a:gd name="T91" fmla="*/ 58 h 165"/>
                  <a:gd name="T92" fmla="*/ 178 w 241"/>
                  <a:gd name="T93" fmla="*/ 47 h 165"/>
                  <a:gd name="T94" fmla="*/ 182 w 241"/>
                  <a:gd name="T95" fmla="*/ 56 h 165"/>
                  <a:gd name="T96" fmla="*/ 175 w 241"/>
                  <a:gd name="T97" fmla="*/ 66 h 165"/>
                  <a:gd name="T98" fmla="*/ 140 w 241"/>
                  <a:gd name="T99" fmla="*/ 77 h 165"/>
                  <a:gd name="T100" fmla="*/ 123 w 241"/>
                  <a:gd name="T101" fmla="*/ 72 h 165"/>
                  <a:gd name="T102" fmla="*/ 123 w 241"/>
                  <a:gd name="T103" fmla="*/ 66 h 165"/>
                  <a:gd name="T104" fmla="*/ 152 w 241"/>
                  <a:gd name="T105" fmla="*/ 17 h 165"/>
                  <a:gd name="T106" fmla="*/ 142 w 241"/>
                  <a:gd name="T107" fmla="*/ 1 h 165"/>
                  <a:gd name="T108" fmla="*/ 159 w 241"/>
                  <a:gd name="T109" fmla="*/ 136 h 165"/>
                  <a:gd name="T110" fmla="*/ 188 w 241"/>
                  <a:gd name="T111" fmla="*/ 26 h 165"/>
                  <a:gd name="T112" fmla="*/ 190 w 241"/>
                  <a:gd name="T113" fmla="*/ 123 h 165"/>
                  <a:gd name="T114" fmla="*/ 180 w 241"/>
                  <a:gd name="T115" fmla="*/ 2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1" h="165">
                    <a:moveTo>
                      <a:pt x="178" y="22"/>
                    </a:moveTo>
                    <a:lnTo>
                      <a:pt x="178" y="22"/>
                    </a:lnTo>
                    <a:lnTo>
                      <a:pt x="178" y="22"/>
                    </a:lnTo>
                    <a:lnTo>
                      <a:pt x="178" y="22"/>
                    </a:lnTo>
                    <a:lnTo>
                      <a:pt x="178" y="22"/>
                    </a:lnTo>
                    <a:lnTo>
                      <a:pt x="178" y="22"/>
                    </a:lnTo>
                    <a:close/>
                    <a:moveTo>
                      <a:pt x="82" y="51"/>
                    </a:moveTo>
                    <a:lnTo>
                      <a:pt x="82" y="53"/>
                    </a:lnTo>
                    <a:lnTo>
                      <a:pt x="80" y="53"/>
                    </a:lnTo>
                    <a:lnTo>
                      <a:pt x="82" y="55"/>
                    </a:lnTo>
                    <a:lnTo>
                      <a:pt x="82" y="55"/>
                    </a:lnTo>
                    <a:lnTo>
                      <a:pt x="84" y="53"/>
                    </a:lnTo>
                    <a:lnTo>
                      <a:pt x="84" y="51"/>
                    </a:lnTo>
                    <a:lnTo>
                      <a:pt x="82" y="51"/>
                    </a:lnTo>
                    <a:lnTo>
                      <a:pt x="82" y="51"/>
                    </a:lnTo>
                    <a:close/>
                    <a:moveTo>
                      <a:pt x="40" y="113"/>
                    </a:moveTo>
                    <a:lnTo>
                      <a:pt x="42" y="115"/>
                    </a:lnTo>
                    <a:lnTo>
                      <a:pt x="44" y="115"/>
                    </a:lnTo>
                    <a:lnTo>
                      <a:pt x="44" y="117"/>
                    </a:lnTo>
                    <a:lnTo>
                      <a:pt x="42" y="117"/>
                    </a:lnTo>
                    <a:lnTo>
                      <a:pt x="42" y="117"/>
                    </a:lnTo>
                    <a:lnTo>
                      <a:pt x="40" y="115"/>
                    </a:lnTo>
                    <a:lnTo>
                      <a:pt x="38" y="113"/>
                    </a:lnTo>
                    <a:lnTo>
                      <a:pt x="38" y="113"/>
                    </a:lnTo>
                    <a:lnTo>
                      <a:pt x="40" y="113"/>
                    </a:lnTo>
                    <a:close/>
                    <a:moveTo>
                      <a:pt x="44" y="113"/>
                    </a:moveTo>
                    <a:lnTo>
                      <a:pt x="44" y="113"/>
                    </a:lnTo>
                    <a:lnTo>
                      <a:pt x="44" y="113"/>
                    </a:lnTo>
                    <a:lnTo>
                      <a:pt x="42" y="111"/>
                    </a:lnTo>
                    <a:lnTo>
                      <a:pt x="40" y="111"/>
                    </a:lnTo>
                    <a:lnTo>
                      <a:pt x="40" y="113"/>
                    </a:lnTo>
                    <a:lnTo>
                      <a:pt x="42" y="113"/>
                    </a:lnTo>
                    <a:lnTo>
                      <a:pt x="44" y="113"/>
                    </a:lnTo>
                    <a:close/>
                    <a:moveTo>
                      <a:pt x="158" y="144"/>
                    </a:moveTo>
                    <a:lnTo>
                      <a:pt x="159" y="142"/>
                    </a:lnTo>
                    <a:lnTo>
                      <a:pt x="158" y="144"/>
                    </a:lnTo>
                    <a:lnTo>
                      <a:pt x="154" y="142"/>
                    </a:lnTo>
                    <a:lnTo>
                      <a:pt x="150" y="142"/>
                    </a:lnTo>
                    <a:lnTo>
                      <a:pt x="144" y="140"/>
                    </a:lnTo>
                    <a:lnTo>
                      <a:pt x="144" y="138"/>
                    </a:lnTo>
                    <a:lnTo>
                      <a:pt x="142" y="138"/>
                    </a:lnTo>
                    <a:lnTo>
                      <a:pt x="142" y="136"/>
                    </a:lnTo>
                    <a:lnTo>
                      <a:pt x="144" y="136"/>
                    </a:lnTo>
                    <a:lnTo>
                      <a:pt x="144" y="136"/>
                    </a:lnTo>
                    <a:lnTo>
                      <a:pt x="146" y="134"/>
                    </a:lnTo>
                    <a:lnTo>
                      <a:pt x="146" y="132"/>
                    </a:lnTo>
                    <a:lnTo>
                      <a:pt x="142" y="132"/>
                    </a:lnTo>
                    <a:lnTo>
                      <a:pt x="140" y="132"/>
                    </a:lnTo>
                    <a:lnTo>
                      <a:pt x="137" y="132"/>
                    </a:lnTo>
                    <a:lnTo>
                      <a:pt x="135" y="130"/>
                    </a:lnTo>
                    <a:lnTo>
                      <a:pt x="135" y="127"/>
                    </a:lnTo>
                    <a:lnTo>
                      <a:pt x="135" y="125"/>
                    </a:lnTo>
                    <a:lnTo>
                      <a:pt x="133" y="123"/>
                    </a:lnTo>
                    <a:lnTo>
                      <a:pt x="131" y="123"/>
                    </a:lnTo>
                    <a:lnTo>
                      <a:pt x="127" y="125"/>
                    </a:lnTo>
                    <a:lnTo>
                      <a:pt x="125" y="125"/>
                    </a:lnTo>
                    <a:lnTo>
                      <a:pt x="123" y="123"/>
                    </a:lnTo>
                    <a:lnTo>
                      <a:pt x="123" y="121"/>
                    </a:lnTo>
                    <a:lnTo>
                      <a:pt x="123" y="121"/>
                    </a:lnTo>
                    <a:lnTo>
                      <a:pt x="122" y="119"/>
                    </a:lnTo>
                    <a:lnTo>
                      <a:pt x="122" y="117"/>
                    </a:lnTo>
                    <a:lnTo>
                      <a:pt x="120" y="117"/>
                    </a:lnTo>
                    <a:lnTo>
                      <a:pt x="118" y="115"/>
                    </a:lnTo>
                    <a:lnTo>
                      <a:pt x="118" y="113"/>
                    </a:lnTo>
                    <a:lnTo>
                      <a:pt x="118" y="111"/>
                    </a:lnTo>
                    <a:lnTo>
                      <a:pt x="118" y="110"/>
                    </a:lnTo>
                    <a:lnTo>
                      <a:pt x="116" y="108"/>
                    </a:lnTo>
                    <a:lnTo>
                      <a:pt x="112" y="106"/>
                    </a:lnTo>
                    <a:lnTo>
                      <a:pt x="110" y="104"/>
                    </a:lnTo>
                    <a:lnTo>
                      <a:pt x="106" y="102"/>
                    </a:lnTo>
                    <a:lnTo>
                      <a:pt x="103" y="96"/>
                    </a:lnTo>
                    <a:lnTo>
                      <a:pt x="101" y="94"/>
                    </a:lnTo>
                    <a:lnTo>
                      <a:pt x="99" y="91"/>
                    </a:lnTo>
                    <a:lnTo>
                      <a:pt x="99" y="87"/>
                    </a:lnTo>
                    <a:lnTo>
                      <a:pt x="101" y="87"/>
                    </a:lnTo>
                    <a:lnTo>
                      <a:pt x="103" y="87"/>
                    </a:lnTo>
                    <a:lnTo>
                      <a:pt x="106" y="87"/>
                    </a:lnTo>
                    <a:lnTo>
                      <a:pt x="110" y="85"/>
                    </a:lnTo>
                    <a:lnTo>
                      <a:pt x="112" y="85"/>
                    </a:lnTo>
                    <a:lnTo>
                      <a:pt x="112" y="83"/>
                    </a:lnTo>
                    <a:lnTo>
                      <a:pt x="112" y="79"/>
                    </a:lnTo>
                    <a:lnTo>
                      <a:pt x="110" y="77"/>
                    </a:lnTo>
                    <a:lnTo>
                      <a:pt x="108" y="75"/>
                    </a:lnTo>
                    <a:lnTo>
                      <a:pt x="106" y="74"/>
                    </a:lnTo>
                    <a:lnTo>
                      <a:pt x="104" y="74"/>
                    </a:lnTo>
                    <a:lnTo>
                      <a:pt x="97" y="72"/>
                    </a:lnTo>
                    <a:lnTo>
                      <a:pt x="91" y="68"/>
                    </a:lnTo>
                    <a:lnTo>
                      <a:pt x="82" y="66"/>
                    </a:lnTo>
                    <a:lnTo>
                      <a:pt x="80" y="64"/>
                    </a:lnTo>
                    <a:lnTo>
                      <a:pt x="78" y="64"/>
                    </a:lnTo>
                    <a:lnTo>
                      <a:pt x="80" y="58"/>
                    </a:lnTo>
                    <a:lnTo>
                      <a:pt x="80" y="56"/>
                    </a:lnTo>
                    <a:lnTo>
                      <a:pt x="78" y="55"/>
                    </a:lnTo>
                    <a:lnTo>
                      <a:pt x="78" y="55"/>
                    </a:lnTo>
                    <a:lnTo>
                      <a:pt x="76" y="53"/>
                    </a:lnTo>
                    <a:lnTo>
                      <a:pt x="74" y="51"/>
                    </a:lnTo>
                    <a:lnTo>
                      <a:pt x="68" y="47"/>
                    </a:lnTo>
                    <a:lnTo>
                      <a:pt x="61" y="41"/>
                    </a:lnTo>
                    <a:lnTo>
                      <a:pt x="59" y="39"/>
                    </a:lnTo>
                    <a:lnTo>
                      <a:pt x="57" y="39"/>
                    </a:lnTo>
                    <a:lnTo>
                      <a:pt x="55" y="39"/>
                    </a:lnTo>
                    <a:lnTo>
                      <a:pt x="53" y="39"/>
                    </a:lnTo>
                    <a:lnTo>
                      <a:pt x="51" y="39"/>
                    </a:lnTo>
                    <a:lnTo>
                      <a:pt x="50" y="37"/>
                    </a:lnTo>
                    <a:lnTo>
                      <a:pt x="46" y="34"/>
                    </a:lnTo>
                    <a:lnTo>
                      <a:pt x="42" y="32"/>
                    </a:lnTo>
                    <a:lnTo>
                      <a:pt x="29" y="30"/>
                    </a:lnTo>
                    <a:lnTo>
                      <a:pt x="17" y="24"/>
                    </a:lnTo>
                    <a:lnTo>
                      <a:pt x="10" y="20"/>
                    </a:lnTo>
                    <a:lnTo>
                      <a:pt x="6" y="20"/>
                    </a:lnTo>
                    <a:lnTo>
                      <a:pt x="2" y="20"/>
                    </a:lnTo>
                    <a:lnTo>
                      <a:pt x="2" y="22"/>
                    </a:lnTo>
                    <a:lnTo>
                      <a:pt x="2" y="79"/>
                    </a:lnTo>
                    <a:lnTo>
                      <a:pt x="0" y="83"/>
                    </a:lnTo>
                    <a:lnTo>
                      <a:pt x="0" y="87"/>
                    </a:lnTo>
                    <a:lnTo>
                      <a:pt x="2" y="89"/>
                    </a:lnTo>
                    <a:lnTo>
                      <a:pt x="2" y="125"/>
                    </a:lnTo>
                    <a:lnTo>
                      <a:pt x="4" y="125"/>
                    </a:lnTo>
                    <a:lnTo>
                      <a:pt x="6" y="127"/>
                    </a:lnTo>
                    <a:lnTo>
                      <a:pt x="10" y="125"/>
                    </a:lnTo>
                    <a:lnTo>
                      <a:pt x="21" y="125"/>
                    </a:lnTo>
                    <a:lnTo>
                      <a:pt x="27" y="127"/>
                    </a:lnTo>
                    <a:lnTo>
                      <a:pt x="29" y="127"/>
                    </a:lnTo>
                    <a:lnTo>
                      <a:pt x="31" y="127"/>
                    </a:lnTo>
                    <a:lnTo>
                      <a:pt x="36" y="125"/>
                    </a:lnTo>
                    <a:lnTo>
                      <a:pt x="40" y="123"/>
                    </a:lnTo>
                    <a:lnTo>
                      <a:pt x="40" y="121"/>
                    </a:lnTo>
                    <a:lnTo>
                      <a:pt x="40" y="119"/>
                    </a:lnTo>
                    <a:lnTo>
                      <a:pt x="40" y="117"/>
                    </a:lnTo>
                    <a:lnTo>
                      <a:pt x="38" y="115"/>
                    </a:lnTo>
                    <a:lnTo>
                      <a:pt x="38" y="115"/>
                    </a:lnTo>
                    <a:lnTo>
                      <a:pt x="36" y="113"/>
                    </a:lnTo>
                    <a:lnTo>
                      <a:pt x="34" y="113"/>
                    </a:lnTo>
                    <a:lnTo>
                      <a:pt x="32" y="111"/>
                    </a:lnTo>
                    <a:lnTo>
                      <a:pt x="25" y="111"/>
                    </a:lnTo>
                    <a:lnTo>
                      <a:pt x="25" y="111"/>
                    </a:lnTo>
                    <a:lnTo>
                      <a:pt x="25" y="110"/>
                    </a:lnTo>
                    <a:lnTo>
                      <a:pt x="23" y="110"/>
                    </a:lnTo>
                    <a:lnTo>
                      <a:pt x="23" y="110"/>
                    </a:lnTo>
                    <a:lnTo>
                      <a:pt x="21" y="110"/>
                    </a:lnTo>
                    <a:lnTo>
                      <a:pt x="23" y="110"/>
                    </a:lnTo>
                    <a:lnTo>
                      <a:pt x="25" y="110"/>
                    </a:lnTo>
                    <a:lnTo>
                      <a:pt x="25" y="110"/>
                    </a:lnTo>
                    <a:lnTo>
                      <a:pt x="25" y="111"/>
                    </a:lnTo>
                    <a:lnTo>
                      <a:pt x="27" y="111"/>
                    </a:lnTo>
                    <a:lnTo>
                      <a:pt x="38" y="111"/>
                    </a:lnTo>
                    <a:lnTo>
                      <a:pt x="40" y="110"/>
                    </a:lnTo>
                    <a:lnTo>
                      <a:pt x="44" y="110"/>
                    </a:lnTo>
                    <a:lnTo>
                      <a:pt x="44" y="108"/>
                    </a:lnTo>
                    <a:lnTo>
                      <a:pt x="44" y="108"/>
                    </a:lnTo>
                    <a:lnTo>
                      <a:pt x="44" y="106"/>
                    </a:lnTo>
                    <a:lnTo>
                      <a:pt x="44" y="106"/>
                    </a:lnTo>
                    <a:lnTo>
                      <a:pt x="48" y="106"/>
                    </a:lnTo>
                    <a:lnTo>
                      <a:pt x="50" y="106"/>
                    </a:lnTo>
                    <a:lnTo>
                      <a:pt x="48" y="106"/>
                    </a:lnTo>
                    <a:lnTo>
                      <a:pt x="48" y="106"/>
                    </a:lnTo>
                    <a:lnTo>
                      <a:pt x="50" y="106"/>
                    </a:lnTo>
                    <a:lnTo>
                      <a:pt x="48" y="102"/>
                    </a:lnTo>
                    <a:lnTo>
                      <a:pt x="46" y="100"/>
                    </a:lnTo>
                    <a:lnTo>
                      <a:pt x="46" y="98"/>
                    </a:lnTo>
                    <a:lnTo>
                      <a:pt x="48" y="98"/>
                    </a:lnTo>
                    <a:lnTo>
                      <a:pt x="48" y="100"/>
                    </a:lnTo>
                    <a:lnTo>
                      <a:pt x="50" y="102"/>
                    </a:lnTo>
                    <a:lnTo>
                      <a:pt x="51" y="102"/>
                    </a:lnTo>
                    <a:lnTo>
                      <a:pt x="53" y="102"/>
                    </a:lnTo>
                    <a:lnTo>
                      <a:pt x="55" y="102"/>
                    </a:lnTo>
                    <a:lnTo>
                      <a:pt x="57" y="100"/>
                    </a:lnTo>
                    <a:lnTo>
                      <a:pt x="59" y="100"/>
                    </a:lnTo>
                    <a:lnTo>
                      <a:pt x="59" y="100"/>
                    </a:lnTo>
                    <a:lnTo>
                      <a:pt x="61" y="100"/>
                    </a:lnTo>
                    <a:lnTo>
                      <a:pt x="63" y="100"/>
                    </a:lnTo>
                    <a:lnTo>
                      <a:pt x="63" y="100"/>
                    </a:lnTo>
                    <a:lnTo>
                      <a:pt x="65" y="102"/>
                    </a:lnTo>
                    <a:lnTo>
                      <a:pt x="65" y="102"/>
                    </a:lnTo>
                    <a:lnTo>
                      <a:pt x="67" y="102"/>
                    </a:lnTo>
                    <a:lnTo>
                      <a:pt x="67" y="104"/>
                    </a:lnTo>
                    <a:lnTo>
                      <a:pt x="68" y="104"/>
                    </a:lnTo>
                    <a:lnTo>
                      <a:pt x="80" y="106"/>
                    </a:lnTo>
                    <a:lnTo>
                      <a:pt x="84" y="108"/>
                    </a:lnTo>
                    <a:lnTo>
                      <a:pt x="86" y="110"/>
                    </a:lnTo>
                    <a:lnTo>
                      <a:pt x="91" y="119"/>
                    </a:lnTo>
                    <a:lnTo>
                      <a:pt x="95" y="123"/>
                    </a:lnTo>
                    <a:lnTo>
                      <a:pt x="99" y="123"/>
                    </a:lnTo>
                    <a:lnTo>
                      <a:pt x="97" y="127"/>
                    </a:lnTo>
                    <a:lnTo>
                      <a:pt x="99" y="129"/>
                    </a:lnTo>
                    <a:lnTo>
                      <a:pt x="101" y="130"/>
                    </a:lnTo>
                    <a:lnTo>
                      <a:pt x="103" y="130"/>
                    </a:lnTo>
                    <a:lnTo>
                      <a:pt x="104" y="132"/>
                    </a:lnTo>
                    <a:lnTo>
                      <a:pt x="108" y="138"/>
                    </a:lnTo>
                    <a:lnTo>
                      <a:pt x="112" y="140"/>
                    </a:lnTo>
                    <a:lnTo>
                      <a:pt x="116" y="142"/>
                    </a:lnTo>
                    <a:lnTo>
                      <a:pt x="139" y="144"/>
                    </a:lnTo>
                    <a:lnTo>
                      <a:pt x="142" y="144"/>
                    </a:lnTo>
                    <a:lnTo>
                      <a:pt x="144" y="146"/>
                    </a:lnTo>
                    <a:lnTo>
                      <a:pt x="146" y="148"/>
                    </a:lnTo>
                    <a:lnTo>
                      <a:pt x="148" y="149"/>
                    </a:lnTo>
                    <a:lnTo>
                      <a:pt x="150" y="149"/>
                    </a:lnTo>
                    <a:lnTo>
                      <a:pt x="154" y="149"/>
                    </a:lnTo>
                    <a:lnTo>
                      <a:pt x="156" y="149"/>
                    </a:lnTo>
                    <a:lnTo>
                      <a:pt x="158" y="148"/>
                    </a:lnTo>
                    <a:lnTo>
                      <a:pt x="156" y="146"/>
                    </a:lnTo>
                    <a:lnTo>
                      <a:pt x="154" y="146"/>
                    </a:lnTo>
                    <a:lnTo>
                      <a:pt x="154" y="144"/>
                    </a:lnTo>
                    <a:lnTo>
                      <a:pt x="156" y="144"/>
                    </a:lnTo>
                    <a:lnTo>
                      <a:pt x="158" y="144"/>
                    </a:lnTo>
                    <a:close/>
                    <a:moveTo>
                      <a:pt x="112" y="15"/>
                    </a:moveTo>
                    <a:lnTo>
                      <a:pt x="112" y="15"/>
                    </a:lnTo>
                    <a:lnTo>
                      <a:pt x="112" y="15"/>
                    </a:lnTo>
                    <a:lnTo>
                      <a:pt x="112" y="15"/>
                    </a:lnTo>
                    <a:lnTo>
                      <a:pt x="110" y="15"/>
                    </a:lnTo>
                    <a:lnTo>
                      <a:pt x="110" y="15"/>
                    </a:lnTo>
                    <a:lnTo>
                      <a:pt x="112" y="15"/>
                    </a:lnTo>
                    <a:close/>
                    <a:moveTo>
                      <a:pt x="101" y="64"/>
                    </a:moveTo>
                    <a:lnTo>
                      <a:pt x="99" y="64"/>
                    </a:lnTo>
                    <a:lnTo>
                      <a:pt x="99" y="62"/>
                    </a:lnTo>
                    <a:lnTo>
                      <a:pt x="99" y="62"/>
                    </a:lnTo>
                    <a:lnTo>
                      <a:pt x="101" y="62"/>
                    </a:lnTo>
                    <a:lnTo>
                      <a:pt x="103" y="62"/>
                    </a:lnTo>
                    <a:lnTo>
                      <a:pt x="103" y="64"/>
                    </a:lnTo>
                    <a:lnTo>
                      <a:pt x="101" y="64"/>
                    </a:lnTo>
                    <a:lnTo>
                      <a:pt x="101" y="64"/>
                    </a:lnTo>
                    <a:close/>
                    <a:moveTo>
                      <a:pt x="112" y="66"/>
                    </a:moveTo>
                    <a:lnTo>
                      <a:pt x="112" y="66"/>
                    </a:lnTo>
                    <a:lnTo>
                      <a:pt x="114" y="68"/>
                    </a:lnTo>
                    <a:lnTo>
                      <a:pt x="116" y="68"/>
                    </a:lnTo>
                    <a:lnTo>
                      <a:pt x="116" y="70"/>
                    </a:lnTo>
                    <a:lnTo>
                      <a:pt x="114" y="72"/>
                    </a:lnTo>
                    <a:lnTo>
                      <a:pt x="112" y="70"/>
                    </a:lnTo>
                    <a:lnTo>
                      <a:pt x="112" y="68"/>
                    </a:lnTo>
                    <a:lnTo>
                      <a:pt x="112" y="66"/>
                    </a:lnTo>
                    <a:close/>
                    <a:moveTo>
                      <a:pt x="150" y="130"/>
                    </a:moveTo>
                    <a:lnTo>
                      <a:pt x="150" y="129"/>
                    </a:lnTo>
                    <a:lnTo>
                      <a:pt x="148" y="129"/>
                    </a:lnTo>
                    <a:lnTo>
                      <a:pt x="150" y="127"/>
                    </a:lnTo>
                    <a:lnTo>
                      <a:pt x="150" y="127"/>
                    </a:lnTo>
                    <a:lnTo>
                      <a:pt x="152" y="127"/>
                    </a:lnTo>
                    <a:lnTo>
                      <a:pt x="152" y="129"/>
                    </a:lnTo>
                    <a:lnTo>
                      <a:pt x="152" y="130"/>
                    </a:lnTo>
                    <a:lnTo>
                      <a:pt x="150" y="130"/>
                    </a:lnTo>
                    <a:close/>
                    <a:moveTo>
                      <a:pt x="154" y="132"/>
                    </a:moveTo>
                    <a:lnTo>
                      <a:pt x="154" y="130"/>
                    </a:lnTo>
                    <a:lnTo>
                      <a:pt x="154" y="130"/>
                    </a:lnTo>
                    <a:lnTo>
                      <a:pt x="154" y="129"/>
                    </a:lnTo>
                    <a:lnTo>
                      <a:pt x="156" y="129"/>
                    </a:lnTo>
                    <a:lnTo>
                      <a:pt x="158" y="129"/>
                    </a:lnTo>
                    <a:lnTo>
                      <a:pt x="159" y="130"/>
                    </a:lnTo>
                    <a:lnTo>
                      <a:pt x="161" y="130"/>
                    </a:lnTo>
                    <a:lnTo>
                      <a:pt x="161" y="132"/>
                    </a:lnTo>
                    <a:lnTo>
                      <a:pt x="161" y="132"/>
                    </a:lnTo>
                    <a:lnTo>
                      <a:pt x="161" y="134"/>
                    </a:lnTo>
                    <a:lnTo>
                      <a:pt x="161" y="134"/>
                    </a:lnTo>
                    <a:lnTo>
                      <a:pt x="159" y="134"/>
                    </a:lnTo>
                    <a:lnTo>
                      <a:pt x="159" y="132"/>
                    </a:lnTo>
                    <a:lnTo>
                      <a:pt x="158" y="132"/>
                    </a:lnTo>
                    <a:lnTo>
                      <a:pt x="154" y="132"/>
                    </a:lnTo>
                    <a:close/>
                    <a:moveTo>
                      <a:pt x="165" y="113"/>
                    </a:moveTo>
                    <a:lnTo>
                      <a:pt x="165" y="113"/>
                    </a:lnTo>
                    <a:lnTo>
                      <a:pt x="165" y="115"/>
                    </a:lnTo>
                    <a:lnTo>
                      <a:pt x="165" y="115"/>
                    </a:lnTo>
                    <a:lnTo>
                      <a:pt x="165" y="117"/>
                    </a:lnTo>
                    <a:lnTo>
                      <a:pt x="165" y="117"/>
                    </a:lnTo>
                    <a:lnTo>
                      <a:pt x="165" y="119"/>
                    </a:lnTo>
                    <a:lnTo>
                      <a:pt x="165" y="119"/>
                    </a:lnTo>
                    <a:lnTo>
                      <a:pt x="163" y="117"/>
                    </a:lnTo>
                    <a:lnTo>
                      <a:pt x="163" y="115"/>
                    </a:lnTo>
                    <a:lnTo>
                      <a:pt x="163" y="113"/>
                    </a:lnTo>
                    <a:lnTo>
                      <a:pt x="165" y="113"/>
                    </a:lnTo>
                    <a:close/>
                    <a:moveTo>
                      <a:pt x="159" y="149"/>
                    </a:moveTo>
                    <a:lnTo>
                      <a:pt x="159" y="149"/>
                    </a:lnTo>
                    <a:lnTo>
                      <a:pt x="159" y="148"/>
                    </a:lnTo>
                    <a:lnTo>
                      <a:pt x="159" y="148"/>
                    </a:lnTo>
                    <a:lnTo>
                      <a:pt x="161" y="148"/>
                    </a:lnTo>
                    <a:lnTo>
                      <a:pt x="161" y="149"/>
                    </a:lnTo>
                    <a:lnTo>
                      <a:pt x="159" y="149"/>
                    </a:lnTo>
                    <a:close/>
                    <a:moveTo>
                      <a:pt x="241" y="83"/>
                    </a:moveTo>
                    <a:lnTo>
                      <a:pt x="241" y="85"/>
                    </a:lnTo>
                    <a:lnTo>
                      <a:pt x="241" y="87"/>
                    </a:lnTo>
                    <a:lnTo>
                      <a:pt x="241" y="87"/>
                    </a:lnTo>
                    <a:lnTo>
                      <a:pt x="237" y="87"/>
                    </a:lnTo>
                    <a:lnTo>
                      <a:pt x="235" y="87"/>
                    </a:lnTo>
                    <a:lnTo>
                      <a:pt x="233" y="87"/>
                    </a:lnTo>
                    <a:lnTo>
                      <a:pt x="231" y="85"/>
                    </a:lnTo>
                    <a:lnTo>
                      <a:pt x="231" y="83"/>
                    </a:lnTo>
                    <a:lnTo>
                      <a:pt x="230" y="81"/>
                    </a:lnTo>
                    <a:lnTo>
                      <a:pt x="230" y="81"/>
                    </a:lnTo>
                    <a:lnTo>
                      <a:pt x="230" y="79"/>
                    </a:lnTo>
                    <a:lnTo>
                      <a:pt x="230" y="79"/>
                    </a:lnTo>
                    <a:lnTo>
                      <a:pt x="224" y="74"/>
                    </a:lnTo>
                    <a:lnTo>
                      <a:pt x="222" y="72"/>
                    </a:lnTo>
                    <a:lnTo>
                      <a:pt x="222" y="70"/>
                    </a:lnTo>
                    <a:lnTo>
                      <a:pt x="222" y="68"/>
                    </a:lnTo>
                    <a:lnTo>
                      <a:pt x="222" y="66"/>
                    </a:lnTo>
                    <a:lnTo>
                      <a:pt x="222" y="66"/>
                    </a:lnTo>
                    <a:lnTo>
                      <a:pt x="224" y="66"/>
                    </a:lnTo>
                    <a:lnTo>
                      <a:pt x="226" y="66"/>
                    </a:lnTo>
                    <a:lnTo>
                      <a:pt x="228" y="68"/>
                    </a:lnTo>
                    <a:lnTo>
                      <a:pt x="228" y="68"/>
                    </a:lnTo>
                    <a:lnTo>
                      <a:pt x="233" y="74"/>
                    </a:lnTo>
                    <a:lnTo>
                      <a:pt x="233" y="75"/>
                    </a:lnTo>
                    <a:lnTo>
                      <a:pt x="239" y="79"/>
                    </a:lnTo>
                    <a:lnTo>
                      <a:pt x="239" y="81"/>
                    </a:lnTo>
                    <a:lnTo>
                      <a:pt x="241" y="83"/>
                    </a:lnTo>
                    <a:close/>
                    <a:moveTo>
                      <a:pt x="222" y="60"/>
                    </a:moveTo>
                    <a:lnTo>
                      <a:pt x="222" y="62"/>
                    </a:lnTo>
                    <a:lnTo>
                      <a:pt x="220" y="64"/>
                    </a:lnTo>
                    <a:lnTo>
                      <a:pt x="220" y="64"/>
                    </a:lnTo>
                    <a:lnTo>
                      <a:pt x="220" y="60"/>
                    </a:lnTo>
                    <a:lnTo>
                      <a:pt x="220" y="60"/>
                    </a:lnTo>
                    <a:lnTo>
                      <a:pt x="220" y="58"/>
                    </a:lnTo>
                    <a:lnTo>
                      <a:pt x="222" y="60"/>
                    </a:lnTo>
                    <a:close/>
                    <a:moveTo>
                      <a:pt x="214" y="161"/>
                    </a:moveTo>
                    <a:lnTo>
                      <a:pt x="214" y="163"/>
                    </a:lnTo>
                    <a:lnTo>
                      <a:pt x="214" y="163"/>
                    </a:lnTo>
                    <a:lnTo>
                      <a:pt x="213" y="163"/>
                    </a:lnTo>
                    <a:lnTo>
                      <a:pt x="213" y="161"/>
                    </a:lnTo>
                    <a:lnTo>
                      <a:pt x="211" y="161"/>
                    </a:lnTo>
                    <a:lnTo>
                      <a:pt x="213" y="161"/>
                    </a:lnTo>
                    <a:lnTo>
                      <a:pt x="213" y="161"/>
                    </a:lnTo>
                    <a:lnTo>
                      <a:pt x="213" y="161"/>
                    </a:lnTo>
                    <a:lnTo>
                      <a:pt x="214" y="161"/>
                    </a:lnTo>
                    <a:lnTo>
                      <a:pt x="214" y="161"/>
                    </a:lnTo>
                    <a:close/>
                    <a:moveTo>
                      <a:pt x="205" y="43"/>
                    </a:moveTo>
                    <a:lnTo>
                      <a:pt x="205" y="43"/>
                    </a:lnTo>
                    <a:lnTo>
                      <a:pt x="205" y="43"/>
                    </a:lnTo>
                    <a:lnTo>
                      <a:pt x="205" y="43"/>
                    </a:lnTo>
                    <a:lnTo>
                      <a:pt x="205" y="43"/>
                    </a:lnTo>
                    <a:lnTo>
                      <a:pt x="205" y="43"/>
                    </a:lnTo>
                    <a:lnTo>
                      <a:pt x="205" y="43"/>
                    </a:lnTo>
                    <a:lnTo>
                      <a:pt x="205" y="43"/>
                    </a:lnTo>
                    <a:close/>
                    <a:moveTo>
                      <a:pt x="205" y="163"/>
                    </a:moveTo>
                    <a:lnTo>
                      <a:pt x="207" y="165"/>
                    </a:lnTo>
                    <a:lnTo>
                      <a:pt x="205" y="165"/>
                    </a:lnTo>
                    <a:lnTo>
                      <a:pt x="203" y="165"/>
                    </a:lnTo>
                    <a:lnTo>
                      <a:pt x="203" y="165"/>
                    </a:lnTo>
                    <a:lnTo>
                      <a:pt x="201" y="165"/>
                    </a:lnTo>
                    <a:lnTo>
                      <a:pt x="199" y="163"/>
                    </a:lnTo>
                    <a:lnTo>
                      <a:pt x="199" y="163"/>
                    </a:lnTo>
                    <a:lnTo>
                      <a:pt x="199" y="163"/>
                    </a:lnTo>
                    <a:lnTo>
                      <a:pt x="199" y="161"/>
                    </a:lnTo>
                    <a:lnTo>
                      <a:pt x="197" y="161"/>
                    </a:lnTo>
                    <a:lnTo>
                      <a:pt x="197" y="161"/>
                    </a:lnTo>
                    <a:lnTo>
                      <a:pt x="203" y="163"/>
                    </a:lnTo>
                    <a:lnTo>
                      <a:pt x="205" y="163"/>
                    </a:lnTo>
                    <a:close/>
                    <a:moveTo>
                      <a:pt x="91" y="11"/>
                    </a:moveTo>
                    <a:lnTo>
                      <a:pt x="95" y="9"/>
                    </a:lnTo>
                    <a:lnTo>
                      <a:pt x="103" y="11"/>
                    </a:lnTo>
                    <a:lnTo>
                      <a:pt x="104" y="9"/>
                    </a:lnTo>
                    <a:lnTo>
                      <a:pt x="104" y="11"/>
                    </a:lnTo>
                    <a:lnTo>
                      <a:pt x="103" y="13"/>
                    </a:lnTo>
                    <a:lnTo>
                      <a:pt x="101" y="13"/>
                    </a:lnTo>
                    <a:lnTo>
                      <a:pt x="93" y="13"/>
                    </a:lnTo>
                    <a:lnTo>
                      <a:pt x="93" y="13"/>
                    </a:lnTo>
                    <a:lnTo>
                      <a:pt x="91" y="13"/>
                    </a:lnTo>
                    <a:lnTo>
                      <a:pt x="91" y="13"/>
                    </a:lnTo>
                    <a:lnTo>
                      <a:pt x="91" y="11"/>
                    </a:lnTo>
                    <a:close/>
                    <a:moveTo>
                      <a:pt x="159" y="20"/>
                    </a:moveTo>
                    <a:lnTo>
                      <a:pt x="159" y="20"/>
                    </a:lnTo>
                    <a:lnTo>
                      <a:pt x="159" y="19"/>
                    </a:lnTo>
                    <a:lnTo>
                      <a:pt x="180" y="30"/>
                    </a:lnTo>
                    <a:lnTo>
                      <a:pt x="182" y="32"/>
                    </a:lnTo>
                    <a:lnTo>
                      <a:pt x="188" y="37"/>
                    </a:lnTo>
                    <a:lnTo>
                      <a:pt x="194" y="41"/>
                    </a:lnTo>
                    <a:lnTo>
                      <a:pt x="195" y="45"/>
                    </a:lnTo>
                    <a:lnTo>
                      <a:pt x="197" y="47"/>
                    </a:lnTo>
                    <a:lnTo>
                      <a:pt x="195" y="49"/>
                    </a:lnTo>
                    <a:lnTo>
                      <a:pt x="194" y="53"/>
                    </a:lnTo>
                    <a:lnTo>
                      <a:pt x="194" y="55"/>
                    </a:lnTo>
                    <a:lnTo>
                      <a:pt x="190" y="49"/>
                    </a:lnTo>
                    <a:lnTo>
                      <a:pt x="188" y="43"/>
                    </a:lnTo>
                    <a:lnTo>
                      <a:pt x="186" y="37"/>
                    </a:lnTo>
                    <a:lnTo>
                      <a:pt x="182" y="34"/>
                    </a:lnTo>
                    <a:lnTo>
                      <a:pt x="180" y="34"/>
                    </a:lnTo>
                    <a:lnTo>
                      <a:pt x="178" y="32"/>
                    </a:lnTo>
                    <a:lnTo>
                      <a:pt x="177" y="32"/>
                    </a:lnTo>
                    <a:lnTo>
                      <a:pt x="175" y="32"/>
                    </a:lnTo>
                    <a:lnTo>
                      <a:pt x="169" y="26"/>
                    </a:lnTo>
                    <a:lnTo>
                      <a:pt x="165" y="24"/>
                    </a:lnTo>
                    <a:lnTo>
                      <a:pt x="163" y="22"/>
                    </a:lnTo>
                    <a:lnTo>
                      <a:pt x="159" y="22"/>
                    </a:lnTo>
                    <a:lnTo>
                      <a:pt x="159" y="22"/>
                    </a:lnTo>
                    <a:lnTo>
                      <a:pt x="159" y="20"/>
                    </a:lnTo>
                    <a:lnTo>
                      <a:pt x="159" y="20"/>
                    </a:lnTo>
                    <a:close/>
                    <a:moveTo>
                      <a:pt x="127" y="66"/>
                    </a:moveTo>
                    <a:lnTo>
                      <a:pt x="139" y="66"/>
                    </a:lnTo>
                    <a:lnTo>
                      <a:pt x="142" y="66"/>
                    </a:lnTo>
                    <a:lnTo>
                      <a:pt x="144" y="66"/>
                    </a:lnTo>
                    <a:lnTo>
                      <a:pt x="146" y="64"/>
                    </a:lnTo>
                    <a:lnTo>
                      <a:pt x="146" y="62"/>
                    </a:lnTo>
                    <a:lnTo>
                      <a:pt x="146" y="60"/>
                    </a:lnTo>
                    <a:lnTo>
                      <a:pt x="148" y="58"/>
                    </a:lnTo>
                    <a:lnTo>
                      <a:pt x="148" y="58"/>
                    </a:lnTo>
                    <a:lnTo>
                      <a:pt x="148" y="58"/>
                    </a:lnTo>
                    <a:lnTo>
                      <a:pt x="148" y="60"/>
                    </a:lnTo>
                    <a:lnTo>
                      <a:pt x="148" y="60"/>
                    </a:lnTo>
                    <a:lnTo>
                      <a:pt x="148" y="62"/>
                    </a:lnTo>
                    <a:lnTo>
                      <a:pt x="148" y="62"/>
                    </a:lnTo>
                    <a:lnTo>
                      <a:pt x="148" y="64"/>
                    </a:lnTo>
                    <a:lnTo>
                      <a:pt x="148" y="66"/>
                    </a:lnTo>
                    <a:lnTo>
                      <a:pt x="150" y="66"/>
                    </a:lnTo>
                    <a:lnTo>
                      <a:pt x="150" y="66"/>
                    </a:lnTo>
                    <a:lnTo>
                      <a:pt x="152" y="66"/>
                    </a:lnTo>
                    <a:lnTo>
                      <a:pt x="152" y="66"/>
                    </a:lnTo>
                    <a:lnTo>
                      <a:pt x="154" y="66"/>
                    </a:lnTo>
                    <a:lnTo>
                      <a:pt x="154" y="66"/>
                    </a:lnTo>
                    <a:lnTo>
                      <a:pt x="156" y="66"/>
                    </a:lnTo>
                    <a:lnTo>
                      <a:pt x="156" y="66"/>
                    </a:lnTo>
                    <a:lnTo>
                      <a:pt x="158" y="66"/>
                    </a:lnTo>
                    <a:lnTo>
                      <a:pt x="158" y="66"/>
                    </a:lnTo>
                    <a:lnTo>
                      <a:pt x="159" y="66"/>
                    </a:lnTo>
                    <a:lnTo>
                      <a:pt x="161" y="66"/>
                    </a:lnTo>
                    <a:lnTo>
                      <a:pt x="161" y="64"/>
                    </a:lnTo>
                    <a:lnTo>
                      <a:pt x="163" y="64"/>
                    </a:lnTo>
                    <a:lnTo>
                      <a:pt x="165" y="60"/>
                    </a:lnTo>
                    <a:lnTo>
                      <a:pt x="165" y="58"/>
                    </a:lnTo>
                    <a:lnTo>
                      <a:pt x="169" y="58"/>
                    </a:lnTo>
                    <a:lnTo>
                      <a:pt x="171" y="56"/>
                    </a:lnTo>
                    <a:lnTo>
                      <a:pt x="173" y="55"/>
                    </a:lnTo>
                    <a:lnTo>
                      <a:pt x="173" y="53"/>
                    </a:lnTo>
                    <a:lnTo>
                      <a:pt x="171" y="47"/>
                    </a:lnTo>
                    <a:lnTo>
                      <a:pt x="173" y="45"/>
                    </a:lnTo>
                    <a:lnTo>
                      <a:pt x="177" y="45"/>
                    </a:lnTo>
                    <a:lnTo>
                      <a:pt x="177" y="45"/>
                    </a:lnTo>
                    <a:lnTo>
                      <a:pt x="178" y="47"/>
                    </a:lnTo>
                    <a:lnTo>
                      <a:pt x="178" y="47"/>
                    </a:lnTo>
                    <a:lnTo>
                      <a:pt x="180" y="45"/>
                    </a:lnTo>
                    <a:lnTo>
                      <a:pt x="182" y="47"/>
                    </a:lnTo>
                    <a:lnTo>
                      <a:pt x="184" y="47"/>
                    </a:lnTo>
                    <a:lnTo>
                      <a:pt x="186" y="47"/>
                    </a:lnTo>
                    <a:lnTo>
                      <a:pt x="184" y="49"/>
                    </a:lnTo>
                    <a:lnTo>
                      <a:pt x="184" y="53"/>
                    </a:lnTo>
                    <a:lnTo>
                      <a:pt x="184" y="55"/>
                    </a:lnTo>
                    <a:lnTo>
                      <a:pt x="182" y="56"/>
                    </a:lnTo>
                    <a:lnTo>
                      <a:pt x="180" y="56"/>
                    </a:lnTo>
                    <a:lnTo>
                      <a:pt x="180" y="58"/>
                    </a:lnTo>
                    <a:lnTo>
                      <a:pt x="178" y="58"/>
                    </a:lnTo>
                    <a:lnTo>
                      <a:pt x="178" y="60"/>
                    </a:lnTo>
                    <a:lnTo>
                      <a:pt x="180" y="62"/>
                    </a:lnTo>
                    <a:lnTo>
                      <a:pt x="180" y="64"/>
                    </a:lnTo>
                    <a:lnTo>
                      <a:pt x="178" y="66"/>
                    </a:lnTo>
                    <a:lnTo>
                      <a:pt x="177" y="66"/>
                    </a:lnTo>
                    <a:lnTo>
                      <a:pt x="175" y="66"/>
                    </a:lnTo>
                    <a:lnTo>
                      <a:pt x="171" y="66"/>
                    </a:lnTo>
                    <a:lnTo>
                      <a:pt x="169" y="68"/>
                    </a:lnTo>
                    <a:lnTo>
                      <a:pt x="167" y="72"/>
                    </a:lnTo>
                    <a:lnTo>
                      <a:pt x="163" y="74"/>
                    </a:lnTo>
                    <a:lnTo>
                      <a:pt x="154" y="77"/>
                    </a:lnTo>
                    <a:lnTo>
                      <a:pt x="152" y="79"/>
                    </a:lnTo>
                    <a:lnTo>
                      <a:pt x="144" y="79"/>
                    </a:lnTo>
                    <a:lnTo>
                      <a:pt x="142" y="79"/>
                    </a:lnTo>
                    <a:lnTo>
                      <a:pt x="140" y="77"/>
                    </a:lnTo>
                    <a:lnTo>
                      <a:pt x="139" y="75"/>
                    </a:lnTo>
                    <a:lnTo>
                      <a:pt x="137" y="75"/>
                    </a:lnTo>
                    <a:lnTo>
                      <a:pt x="135" y="75"/>
                    </a:lnTo>
                    <a:lnTo>
                      <a:pt x="133" y="75"/>
                    </a:lnTo>
                    <a:lnTo>
                      <a:pt x="133" y="75"/>
                    </a:lnTo>
                    <a:lnTo>
                      <a:pt x="131" y="75"/>
                    </a:lnTo>
                    <a:lnTo>
                      <a:pt x="129" y="74"/>
                    </a:lnTo>
                    <a:lnTo>
                      <a:pt x="127" y="74"/>
                    </a:lnTo>
                    <a:lnTo>
                      <a:pt x="123" y="72"/>
                    </a:lnTo>
                    <a:lnTo>
                      <a:pt x="122" y="70"/>
                    </a:lnTo>
                    <a:lnTo>
                      <a:pt x="122" y="70"/>
                    </a:lnTo>
                    <a:lnTo>
                      <a:pt x="120" y="68"/>
                    </a:lnTo>
                    <a:lnTo>
                      <a:pt x="120" y="68"/>
                    </a:lnTo>
                    <a:lnTo>
                      <a:pt x="120" y="66"/>
                    </a:lnTo>
                    <a:lnTo>
                      <a:pt x="122" y="66"/>
                    </a:lnTo>
                    <a:lnTo>
                      <a:pt x="122" y="66"/>
                    </a:lnTo>
                    <a:lnTo>
                      <a:pt x="123" y="66"/>
                    </a:lnTo>
                    <a:lnTo>
                      <a:pt x="123" y="66"/>
                    </a:lnTo>
                    <a:lnTo>
                      <a:pt x="127" y="66"/>
                    </a:lnTo>
                    <a:close/>
                    <a:moveTo>
                      <a:pt x="152" y="17"/>
                    </a:moveTo>
                    <a:lnTo>
                      <a:pt x="154" y="17"/>
                    </a:lnTo>
                    <a:lnTo>
                      <a:pt x="154" y="20"/>
                    </a:lnTo>
                    <a:lnTo>
                      <a:pt x="152" y="20"/>
                    </a:lnTo>
                    <a:lnTo>
                      <a:pt x="150" y="20"/>
                    </a:lnTo>
                    <a:lnTo>
                      <a:pt x="146" y="17"/>
                    </a:lnTo>
                    <a:lnTo>
                      <a:pt x="148" y="17"/>
                    </a:lnTo>
                    <a:lnTo>
                      <a:pt x="152" y="17"/>
                    </a:lnTo>
                    <a:close/>
                    <a:moveTo>
                      <a:pt x="142" y="1"/>
                    </a:moveTo>
                    <a:lnTo>
                      <a:pt x="142" y="3"/>
                    </a:lnTo>
                    <a:lnTo>
                      <a:pt x="142" y="3"/>
                    </a:lnTo>
                    <a:lnTo>
                      <a:pt x="140" y="3"/>
                    </a:lnTo>
                    <a:lnTo>
                      <a:pt x="140" y="1"/>
                    </a:lnTo>
                    <a:lnTo>
                      <a:pt x="139" y="1"/>
                    </a:lnTo>
                    <a:lnTo>
                      <a:pt x="140" y="0"/>
                    </a:lnTo>
                    <a:lnTo>
                      <a:pt x="140" y="0"/>
                    </a:lnTo>
                    <a:lnTo>
                      <a:pt x="142" y="1"/>
                    </a:lnTo>
                    <a:close/>
                    <a:moveTo>
                      <a:pt x="167" y="138"/>
                    </a:moveTo>
                    <a:lnTo>
                      <a:pt x="167" y="142"/>
                    </a:lnTo>
                    <a:lnTo>
                      <a:pt x="165" y="142"/>
                    </a:lnTo>
                    <a:lnTo>
                      <a:pt x="163" y="140"/>
                    </a:lnTo>
                    <a:lnTo>
                      <a:pt x="163" y="140"/>
                    </a:lnTo>
                    <a:lnTo>
                      <a:pt x="161" y="138"/>
                    </a:lnTo>
                    <a:lnTo>
                      <a:pt x="161" y="138"/>
                    </a:lnTo>
                    <a:lnTo>
                      <a:pt x="159" y="136"/>
                    </a:lnTo>
                    <a:lnTo>
                      <a:pt x="159" y="136"/>
                    </a:lnTo>
                    <a:lnTo>
                      <a:pt x="159" y="134"/>
                    </a:lnTo>
                    <a:lnTo>
                      <a:pt x="163" y="138"/>
                    </a:lnTo>
                    <a:lnTo>
                      <a:pt x="163" y="140"/>
                    </a:lnTo>
                    <a:lnTo>
                      <a:pt x="165" y="138"/>
                    </a:lnTo>
                    <a:lnTo>
                      <a:pt x="167" y="138"/>
                    </a:lnTo>
                    <a:lnTo>
                      <a:pt x="167" y="138"/>
                    </a:lnTo>
                    <a:close/>
                    <a:moveTo>
                      <a:pt x="190" y="30"/>
                    </a:moveTo>
                    <a:lnTo>
                      <a:pt x="188" y="28"/>
                    </a:lnTo>
                    <a:lnTo>
                      <a:pt x="188" y="26"/>
                    </a:lnTo>
                    <a:lnTo>
                      <a:pt x="188" y="26"/>
                    </a:lnTo>
                    <a:lnTo>
                      <a:pt x="190" y="28"/>
                    </a:lnTo>
                    <a:lnTo>
                      <a:pt x="190" y="30"/>
                    </a:lnTo>
                    <a:close/>
                    <a:moveTo>
                      <a:pt x="192" y="123"/>
                    </a:moveTo>
                    <a:lnTo>
                      <a:pt x="194" y="125"/>
                    </a:lnTo>
                    <a:lnTo>
                      <a:pt x="194" y="127"/>
                    </a:lnTo>
                    <a:lnTo>
                      <a:pt x="192" y="127"/>
                    </a:lnTo>
                    <a:lnTo>
                      <a:pt x="190" y="125"/>
                    </a:lnTo>
                    <a:lnTo>
                      <a:pt x="190" y="123"/>
                    </a:lnTo>
                    <a:lnTo>
                      <a:pt x="186" y="123"/>
                    </a:lnTo>
                    <a:lnTo>
                      <a:pt x="190" y="123"/>
                    </a:lnTo>
                    <a:lnTo>
                      <a:pt x="192" y="123"/>
                    </a:lnTo>
                    <a:close/>
                    <a:moveTo>
                      <a:pt x="178" y="24"/>
                    </a:moveTo>
                    <a:lnTo>
                      <a:pt x="178" y="24"/>
                    </a:lnTo>
                    <a:lnTo>
                      <a:pt x="178" y="24"/>
                    </a:lnTo>
                    <a:lnTo>
                      <a:pt x="180" y="24"/>
                    </a:lnTo>
                    <a:lnTo>
                      <a:pt x="180" y="24"/>
                    </a:lnTo>
                    <a:lnTo>
                      <a:pt x="180" y="26"/>
                    </a:lnTo>
                    <a:lnTo>
                      <a:pt x="180" y="26"/>
                    </a:lnTo>
                    <a:lnTo>
                      <a:pt x="178" y="24"/>
                    </a:lnTo>
                    <a:lnTo>
                      <a:pt x="178" y="24"/>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87" name="Freeform 1934">
                <a:extLst>
                  <a:ext uri="{FF2B5EF4-FFF2-40B4-BE49-F238E27FC236}">
                    <a16:creationId xmlns:a16="http://schemas.microsoft.com/office/drawing/2014/main" id="{805E8CDF-A1DE-A30F-E41C-8BE836C27A6F}"/>
                  </a:ext>
                </a:extLst>
              </p:cNvPr>
              <p:cNvSpPr>
                <a:spLocks noEditPoints="1"/>
              </p:cNvSpPr>
              <p:nvPr/>
            </p:nvSpPr>
            <p:spPr bwMode="auto">
              <a:xfrm>
                <a:off x="32362133" y="8975608"/>
                <a:ext cx="5319460" cy="4846254"/>
              </a:xfrm>
              <a:custGeom>
                <a:avLst/>
                <a:gdLst>
                  <a:gd name="T0" fmla="*/ 648 w 652"/>
                  <a:gd name="T1" fmla="*/ 294 h 594"/>
                  <a:gd name="T2" fmla="*/ 646 w 652"/>
                  <a:gd name="T3" fmla="*/ 256 h 594"/>
                  <a:gd name="T4" fmla="*/ 610 w 652"/>
                  <a:gd name="T5" fmla="*/ 224 h 594"/>
                  <a:gd name="T6" fmla="*/ 578 w 652"/>
                  <a:gd name="T7" fmla="*/ 169 h 594"/>
                  <a:gd name="T8" fmla="*/ 468 w 652"/>
                  <a:gd name="T9" fmla="*/ 2 h 594"/>
                  <a:gd name="T10" fmla="*/ 379 w 652"/>
                  <a:gd name="T11" fmla="*/ 21 h 594"/>
                  <a:gd name="T12" fmla="*/ 383 w 652"/>
                  <a:gd name="T13" fmla="*/ 61 h 594"/>
                  <a:gd name="T14" fmla="*/ 426 w 652"/>
                  <a:gd name="T15" fmla="*/ 116 h 594"/>
                  <a:gd name="T16" fmla="*/ 298 w 652"/>
                  <a:gd name="T17" fmla="*/ 21 h 594"/>
                  <a:gd name="T18" fmla="*/ 313 w 652"/>
                  <a:gd name="T19" fmla="*/ 17 h 594"/>
                  <a:gd name="T20" fmla="*/ 275 w 652"/>
                  <a:gd name="T21" fmla="*/ 26 h 594"/>
                  <a:gd name="T22" fmla="*/ 521 w 652"/>
                  <a:gd name="T23" fmla="*/ 491 h 594"/>
                  <a:gd name="T24" fmla="*/ 631 w 652"/>
                  <a:gd name="T25" fmla="*/ 248 h 594"/>
                  <a:gd name="T26" fmla="*/ 595 w 652"/>
                  <a:gd name="T27" fmla="*/ 203 h 594"/>
                  <a:gd name="T28" fmla="*/ 553 w 652"/>
                  <a:gd name="T29" fmla="*/ 157 h 594"/>
                  <a:gd name="T30" fmla="*/ 529 w 652"/>
                  <a:gd name="T31" fmla="*/ 116 h 594"/>
                  <a:gd name="T32" fmla="*/ 491 w 652"/>
                  <a:gd name="T33" fmla="*/ 51 h 594"/>
                  <a:gd name="T34" fmla="*/ 474 w 652"/>
                  <a:gd name="T35" fmla="*/ 13 h 594"/>
                  <a:gd name="T36" fmla="*/ 461 w 652"/>
                  <a:gd name="T37" fmla="*/ 47 h 594"/>
                  <a:gd name="T38" fmla="*/ 423 w 652"/>
                  <a:gd name="T39" fmla="*/ 121 h 594"/>
                  <a:gd name="T40" fmla="*/ 371 w 652"/>
                  <a:gd name="T41" fmla="*/ 87 h 594"/>
                  <a:gd name="T42" fmla="*/ 383 w 652"/>
                  <a:gd name="T43" fmla="*/ 40 h 594"/>
                  <a:gd name="T44" fmla="*/ 366 w 652"/>
                  <a:gd name="T45" fmla="*/ 34 h 594"/>
                  <a:gd name="T46" fmla="*/ 335 w 652"/>
                  <a:gd name="T47" fmla="*/ 28 h 594"/>
                  <a:gd name="T48" fmla="*/ 303 w 652"/>
                  <a:gd name="T49" fmla="*/ 19 h 594"/>
                  <a:gd name="T50" fmla="*/ 292 w 652"/>
                  <a:gd name="T51" fmla="*/ 34 h 594"/>
                  <a:gd name="T52" fmla="*/ 277 w 652"/>
                  <a:gd name="T53" fmla="*/ 47 h 594"/>
                  <a:gd name="T54" fmla="*/ 271 w 652"/>
                  <a:gd name="T55" fmla="*/ 78 h 594"/>
                  <a:gd name="T56" fmla="*/ 243 w 652"/>
                  <a:gd name="T57" fmla="*/ 85 h 594"/>
                  <a:gd name="T58" fmla="*/ 210 w 652"/>
                  <a:gd name="T59" fmla="*/ 64 h 594"/>
                  <a:gd name="T60" fmla="*/ 199 w 652"/>
                  <a:gd name="T61" fmla="*/ 74 h 594"/>
                  <a:gd name="T62" fmla="*/ 193 w 652"/>
                  <a:gd name="T63" fmla="*/ 87 h 594"/>
                  <a:gd name="T64" fmla="*/ 184 w 652"/>
                  <a:gd name="T65" fmla="*/ 100 h 594"/>
                  <a:gd name="T66" fmla="*/ 171 w 652"/>
                  <a:gd name="T67" fmla="*/ 108 h 594"/>
                  <a:gd name="T68" fmla="*/ 152 w 652"/>
                  <a:gd name="T69" fmla="*/ 114 h 594"/>
                  <a:gd name="T70" fmla="*/ 97 w 652"/>
                  <a:gd name="T71" fmla="*/ 167 h 594"/>
                  <a:gd name="T72" fmla="*/ 19 w 652"/>
                  <a:gd name="T73" fmla="*/ 195 h 594"/>
                  <a:gd name="T74" fmla="*/ 13 w 652"/>
                  <a:gd name="T75" fmla="*/ 269 h 594"/>
                  <a:gd name="T76" fmla="*/ 19 w 652"/>
                  <a:gd name="T77" fmla="*/ 305 h 594"/>
                  <a:gd name="T78" fmla="*/ 44 w 652"/>
                  <a:gd name="T79" fmla="*/ 400 h 594"/>
                  <a:gd name="T80" fmla="*/ 95 w 652"/>
                  <a:gd name="T81" fmla="*/ 421 h 594"/>
                  <a:gd name="T82" fmla="*/ 169 w 652"/>
                  <a:gd name="T83" fmla="*/ 410 h 594"/>
                  <a:gd name="T84" fmla="*/ 290 w 652"/>
                  <a:gd name="T85" fmla="*/ 368 h 594"/>
                  <a:gd name="T86" fmla="*/ 343 w 652"/>
                  <a:gd name="T87" fmla="*/ 395 h 594"/>
                  <a:gd name="T88" fmla="*/ 370 w 652"/>
                  <a:gd name="T89" fmla="*/ 427 h 594"/>
                  <a:gd name="T90" fmla="*/ 400 w 652"/>
                  <a:gd name="T91" fmla="*/ 404 h 594"/>
                  <a:gd name="T92" fmla="*/ 404 w 652"/>
                  <a:gd name="T93" fmla="*/ 413 h 594"/>
                  <a:gd name="T94" fmla="*/ 421 w 652"/>
                  <a:gd name="T95" fmla="*/ 444 h 594"/>
                  <a:gd name="T96" fmla="*/ 459 w 652"/>
                  <a:gd name="T97" fmla="*/ 491 h 594"/>
                  <a:gd name="T98" fmla="*/ 515 w 652"/>
                  <a:gd name="T99" fmla="*/ 487 h 594"/>
                  <a:gd name="T100" fmla="*/ 536 w 652"/>
                  <a:gd name="T101" fmla="*/ 505 h 594"/>
                  <a:gd name="T102" fmla="*/ 605 w 652"/>
                  <a:gd name="T103" fmla="*/ 432 h 594"/>
                  <a:gd name="T104" fmla="*/ 616 w 652"/>
                  <a:gd name="T105" fmla="*/ 402 h 594"/>
                  <a:gd name="T106" fmla="*/ 642 w 652"/>
                  <a:gd name="T107" fmla="*/ 351 h 594"/>
                  <a:gd name="T108" fmla="*/ 510 w 652"/>
                  <a:gd name="T109" fmla="*/ 531 h 594"/>
                  <a:gd name="T110" fmla="*/ 517 w 652"/>
                  <a:gd name="T111" fmla="*/ 493 h 594"/>
                  <a:gd name="T112" fmla="*/ 544 w 652"/>
                  <a:gd name="T113" fmla="*/ 544 h 594"/>
                  <a:gd name="T114" fmla="*/ 519 w 652"/>
                  <a:gd name="T115" fmla="*/ 565 h 594"/>
                  <a:gd name="T116" fmla="*/ 533 w 652"/>
                  <a:gd name="T117" fmla="*/ 592 h 594"/>
                  <a:gd name="T118" fmla="*/ 553 w 652"/>
                  <a:gd name="T119" fmla="*/ 582 h 594"/>
                  <a:gd name="T120" fmla="*/ 565 w 652"/>
                  <a:gd name="T121" fmla="*/ 561 h 594"/>
                  <a:gd name="T122" fmla="*/ 497 w 652"/>
                  <a:gd name="T123" fmla="*/ 524 h 594"/>
                  <a:gd name="T124" fmla="*/ 396 w 652"/>
                  <a:gd name="T125" fmla="*/ 446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2" h="594">
                    <a:moveTo>
                      <a:pt x="195" y="72"/>
                    </a:moveTo>
                    <a:lnTo>
                      <a:pt x="197" y="72"/>
                    </a:lnTo>
                    <a:lnTo>
                      <a:pt x="197" y="74"/>
                    </a:lnTo>
                    <a:lnTo>
                      <a:pt x="195" y="74"/>
                    </a:lnTo>
                    <a:lnTo>
                      <a:pt x="195" y="74"/>
                    </a:lnTo>
                    <a:lnTo>
                      <a:pt x="195" y="72"/>
                    </a:lnTo>
                    <a:close/>
                    <a:moveTo>
                      <a:pt x="186" y="87"/>
                    </a:moveTo>
                    <a:lnTo>
                      <a:pt x="188" y="87"/>
                    </a:lnTo>
                    <a:lnTo>
                      <a:pt x="186" y="85"/>
                    </a:lnTo>
                    <a:lnTo>
                      <a:pt x="186" y="87"/>
                    </a:lnTo>
                    <a:lnTo>
                      <a:pt x="186" y="87"/>
                    </a:lnTo>
                    <a:close/>
                    <a:moveTo>
                      <a:pt x="40" y="178"/>
                    </a:moveTo>
                    <a:lnTo>
                      <a:pt x="38" y="178"/>
                    </a:lnTo>
                    <a:lnTo>
                      <a:pt x="40" y="180"/>
                    </a:lnTo>
                    <a:lnTo>
                      <a:pt x="40" y="178"/>
                    </a:lnTo>
                    <a:lnTo>
                      <a:pt x="40" y="178"/>
                    </a:lnTo>
                    <a:lnTo>
                      <a:pt x="40" y="176"/>
                    </a:lnTo>
                    <a:lnTo>
                      <a:pt x="40" y="178"/>
                    </a:lnTo>
                    <a:lnTo>
                      <a:pt x="40" y="178"/>
                    </a:lnTo>
                    <a:close/>
                    <a:moveTo>
                      <a:pt x="648" y="288"/>
                    </a:moveTo>
                    <a:lnTo>
                      <a:pt x="650" y="288"/>
                    </a:lnTo>
                    <a:lnTo>
                      <a:pt x="648" y="288"/>
                    </a:lnTo>
                    <a:lnTo>
                      <a:pt x="648" y="290"/>
                    </a:lnTo>
                    <a:lnTo>
                      <a:pt x="648" y="294"/>
                    </a:lnTo>
                    <a:lnTo>
                      <a:pt x="648" y="292"/>
                    </a:lnTo>
                    <a:lnTo>
                      <a:pt x="648" y="292"/>
                    </a:lnTo>
                    <a:lnTo>
                      <a:pt x="648" y="290"/>
                    </a:lnTo>
                    <a:lnTo>
                      <a:pt x="648" y="290"/>
                    </a:lnTo>
                    <a:lnTo>
                      <a:pt x="648" y="288"/>
                    </a:lnTo>
                    <a:lnTo>
                      <a:pt x="648" y="288"/>
                    </a:lnTo>
                    <a:lnTo>
                      <a:pt x="648" y="288"/>
                    </a:lnTo>
                    <a:close/>
                    <a:moveTo>
                      <a:pt x="648" y="298"/>
                    </a:moveTo>
                    <a:lnTo>
                      <a:pt x="648" y="300"/>
                    </a:lnTo>
                    <a:lnTo>
                      <a:pt x="648" y="300"/>
                    </a:lnTo>
                    <a:lnTo>
                      <a:pt x="648" y="300"/>
                    </a:lnTo>
                    <a:lnTo>
                      <a:pt x="648" y="300"/>
                    </a:lnTo>
                    <a:lnTo>
                      <a:pt x="650" y="298"/>
                    </a:lnTo>
                    <a:lnTo>
                      <a:pt x="650" y="296"/>
                    </a:lnTo>
                    <a:lnTo>
                      <a:pt x="650" y="294"/>
                    </a:lnTo>
                    <a:lnTo>
                      <a:pt x="648" y="294"/>
                    </a:lnTo>
                    <a:lnTo>
                      <a:pt x="648" y="296"/>
                    </a:lnTo>
                    <a:lnTo>
                      <a:pt x="648" y="298"/>
                    </a:lnTo>
                    <a:close/>
                    <a:moveTo>
                      <a:pt x="642" y="256"/>
                    </a:moveTo>
                    <a:lnTo>
                      <a:pt x="642" y="258"/>
                    </a:lnTo>
                    <a:lnTo>
                      <a:pt x="641" y="260"/>
                    </a:lnTo>
                    <a:lnTo>
                      <a:pt x="642" y="264"/>
                    </a:lnTo>
                    <a:lnTo>
                      <a:pt x="642" y="266"/>
                    </a:lnTo>
                    <a:lnTo>
                      <a:pt x="646" y="256"/>
                    </a:lnTo>
                    <a:lnTo>
                      <a:pt x="646" y="254"/>
                    </a:lnTo>
                    <a:lnTo>
                      <a:pt x="646" y="252"/>
                    </a:lnTo>
                    <a:lnTo>
                      <a:pt x="646" y="248"/>
                    </a:lnTo>
                    <a:lnTo>
                      <a:pt x="646" y="247"/>
                    </a:lnTo>
                    <a:lnTo>
                      <a:pt x="644" y="247"/>
                    </a:lnTo>
                    <a:lnTo>
                      <a:pt x="644" y="248"/>
                    </a:lnTo>
                    <a:lnTo>
                      <a:pt x="646" y="250"/>
                    </a:lnTo>
                    <a:lnTo>
                      <a:pt x="644" y="252"/>
                    </a:lnTo>
                    <a:lnTo>
                      <a:pt x="642" y="256"/>
                    </a:lnTo>
                    <a:close/>
                    <a:moveTo>
                      <a:pt x="601" y="203"/>
                    </a:moveTo>
                    <a:lnTo>
                      <a:pt x="603" y="203"/>
                    </a:lnTo>
                    <a:lnTo>
                      <a:pt x="603" y="205"/>
                    </a:lnTo>
                    <a:lnTo>
                      <a:pt x="603" y="205"/>
                    </a:lnTo>
                    <a:lnTo>
                      <a:pt x="601" y="205"/>
                    </a:lnTo>
                    <a:lnTo>
                      <a:pt x="601" y="205"/>
                    </a:lnTo>
                    <a:lnTo>
                      <a:pt x="601" y="203"/>
                    </a:lnTo>
                    <a:lnTo>
                      <a:pt x="601" y="203"/>
                    </a:lnTo>
                    <a:lnTo>
                      <a:pt x="601" y="203"/>
                    </a:lnTo>
                    <a:close/>
                    <a:moveTo>
                      <a:pt x="610" y="224"/>
                    </a:moveTo>
                    <a:lnTo>
                      <a:pt x="610" y="226"/>
                    </a:lnTo>
                    <a:lnTo>
                      <a:pt x="614" y="229"/>
                    </a:lnTo>
                    <a:lnTo>
                      <a:pt x="614" y="228"/>
                    </a:lnTo>
                    <a:lnTo>
                      <a:pt x="614" y="226"/>
                    </a:lnTo>
                    <a:lnTo>
                      <a:pt x="610" y="224"/>
                    </a:lnTo>
                    <a:close/>
                    <a:moveTo>
                      <a:pt x="591" y="201"/>
                    </a:moveTo>
                    <a:lnTo>
                      <a:pt x="591" y="201"/>
                    </a:lnTo>
                    <a:lnTo>
                      <a:pt x="591" y="201"/>
                    </a:lnTo>
                    <a:lnTo>
                      <a:pt x="591" y="203"/>
                    </a:lnTo>
                    <a:lnTo>
                      <a:pt x="593" y="203"/>
                    </a:lnTo>
                    <a:lnTo>
                      <a:pt x="593" y="201"/>
                    </a:lnTo>
                    <a:lnTo>
                      <a:pt x="593" y="201"/>
                    </a:lnTo>
                    <a:lnTo>
                      <a:pt x="593" y="199"/>
                    </a:lnTo>
                    <a:lnTo>
                      <a:pt x="591" y="201"/>
                    </a:lnTo>
                    <a:close/>
                    <a:moveTo>
                      <a:pt x="578" y="167"/>
                    </a:moveTo>
                    <a:lnTo>
                      <a:pt x="578" y="165"/>
                    </a:lnTo>
                    <a:lnTo>
                      <a:pt x="576" y="165"/>
                    </a:lnTo>
                    <a:lnTo>
                      <a:pt x="576" y="167"/>
                    </a:lnTo>
                    <a:lnTo>
                      <a:pt x="576" y="167"/>
                    </a:lnTo>
                    <a:lnTo>
                      <a:pt x="576" y="167"/>
                    </a:lnTo>
                    <a:lnTo>
                      <a:pt x="576" y="167"/>
                    </a:lnTo>
                    <a:lnTo>
                      <a:pt x="578" y="167"/>
                    </a:lnTo>
                    <a:close/>
                    <a:moveTo>
                      <a:pt x="578" y="169"/>
                    </a:moveTo>
                    <a:lnTo>
                      <a:pt x="578" y="169"/>
                    </a:lnTo>
                    <a:lnTo>
                      <a:pt x="578" y="167"/>
                    </a:lnTo>
                    <a:lnTo>
                      <a:pt x="576" y="169"/>
                    </a:lnTo>
                    <a:lnTo>
                      <a:pt x="576" y="169"/>
                    </a:lnTo>
                    <a:lnTo>
                      <a:pt x="578" y="171"/>
                    </a:lnTo>
                    <a:lnTo>
                      <a:pt x="578" y="169"/>
                    </a:lnTo>
                    <a:close/>
                    <a:moveTo>
                      <a:pt x="531" y="135"/>
                    </a:moveTo>
                    <a:lnTo>
                      <a:pt x="533" y="138"/>
                    </a:lnTo>
                    <a:lnTo>
                      <a:pt x="534" y="138"/>
                    </a:lnTo>
                    <a:lnTo>
                      <a:pt x="534" y="138"/>
                    </a:lnTo>
                    <a:lnTo>
                      <a:pt x="534" y="137"/>
                    </a:lnTo>
                    <a:lnTo>
                      <a:pt x="534" y="135"/>
                    </a:lnTo>
                    <a:lnTo>
                      <a:pt x="533" y="135"/>
                    </a:lnTo>
                    <a:lnTo>
                      <a:pt x="531" y="135"/>
                    </a:lnTo>
                    <a:close/>
                    <a:moveTo>
                      <a:pt x="470" y="11"/>
                    </a:moveTo>
                    <a:lnTo>
                      <a:pt x="470" y="9"/>
                    </a:lnTo>
                    <a:lnTo>
                      <a:pt x="468" y="8"/>
                    </a:lnTo>
                    <a:lnTo>
                      <a:pt x="468" y="9"/>
                    </a:lnTo>
                    <a:lnTo>
                      <a:pt x="468" y="9"/>
                    </a:lnTo>
                    <a:lnTo>
                      <a:pt x="468" y="9"/>
                    </a:lnTo>
                    <a:lnTo>
                      <a:pt x="468" y="9"/>
                    </a:lnTo>
                    <a:lnTo>
                      <a:pt x="468" y="11"/>
                    </a:lnTo>
                    <a:lnTo>
                      <a:pt x="470" y="11"/>
                    </a:lnTo>
                    <a:close/>
                    <a:moveTo>
                      <a:pt x="468" y="2"/>
                    </a:moveTo>
                    <a:lnTo>
                      <a:pt x="468" y="0"/>
                    </a:lnTo>
                    <a:lnTo>
                      <a:pt x="468" y="0"/>
                    </a:lnTo>
                    <a:lnTo>
                      <a:pt x="468" y="0"/>
                    </a:lnTo>
                    <a:lnTo>
                      <a:pt x="468" y="0"/>
                    </a:lnTo>
                    <a:lnTo>
                      <a:pt x="468" y="2"/>
                    </a:lnTo>
                    <a:lnTo>
                      <a:pt x="468" y="2"/>
                    </a:lnTo>
                    <a:close/>
                    <a:moveTo>
                      <a:pt x="470" y="4"/>
                    </a:moveTo>
                    <a:lnTo>
                      <a:pt x="468" y="2"/>
                    </a:lnTo>
                    <a:lnTo>
                      <a:pt x="470" y="2"/>
                    </a:lnTo>
                    <a:lnTo>
                      <a:pt x="470" y="2"/>
                    </a:lnTo>
                    <a:lnTo>
                      <a:pt x="470" y="4"/>
                    </a:lnTo>
                    <a:close/>
                    <a:moveTo>
                      <a:pt x="373" y="59"/>
                    </a:moveTo>
                    <a:lnTo>
                      <a:pt x="373" y="61"/>
                    </a:lnTo>
                    <a:lnTo>
                      <a:pt x="373" y="61"/>
                    </a:lnTo>
                    <a:lnTo>
                      <a:pt x="373" y="61"/>
                    </a:lnTo>
                    <a:lnTo>
                      <a:pt x="371" y="61"/>
                    </a:lnTo>
                    <a:lnTo>
                      <a:pt x="371" y="61"/>
                    </a:lnTo>
                    <a:lnTo>
                      <a:pt x="373" y="59"/>
                    </a:lnTo>
                    <a:lnTo>
                      <a:pt x="373" y="59"/>
                    </a:lnTo>
                    <a:lnTo>
                      <a:pt x="373" y="59"/>
                    </a:lnTo>
                    <a:close/>
                    <a:moveTo>
                      <a:pt x="379" y="91"/>
                    </a:moveTo>
                    <a:lnTo>
                      <a:pt x="379" y="91"/>
                    </a:lnTo>
                    <a:lnTo>
                      <a:pt x="379" y="89"/>
                    </a:lnTo>
                    <a:lnTo>
                      <a:pt x="377" y="91"/>
                    </a:lnTo>
                    <a:lnTo>
                      <a:pt x="379" y="91"/>
                    </a:lnTo>
                    <a:close/>
                    <a:moveTo>
                      <a:pt x="379" y="21"/>
                    </a:moveTo>
                    <a:lnTo>
                      <a:pt x="381" y="19"/>
                    </a:lnTo>
                    <a:lnTo>
                      <a:pt x="381" y="17"/>
                    </a:lnTo>
                    <a:lnTo>
                      <a:pt x="383" y="15"/>
                    </a:lnTo>
                    <a:lnTo>
                      <a:pt x="379" y="21"/>
                    </a:lnTo>
                    <a:lnTo>
                      <a:pt x="377" y="21"/>
                    </a:lnTo>
                    <a:lnTo>
                      <a:pt x="379" y="21"/>
                    </a:lnTo>
                    <a:close/>
                    <a:moveTo>
                      <a:pt x="387" y="95"/>
                    </a:moveTo>
                    <a:lnTo>
                      <a:pt x="387" y="95"/>
                    </a:lnTo>
                    <a:lnTo>
                      <a:pt x="387" y="93"/>
                    </a:lnTo>
                    <a:lnTo>
                      <a:pt x="387" y="93"/>
                    </a:lnTo>
                    <a:lnTo>
                      <a:pt x="387" y="91"/>
                    </a:lnTo>
                    <a:lnTo>
                      <a:pt x="387" y="91"/>
                    </a:lnTo>
                    <a:lnTo>
                      <a:pt x="385" y="93"/>
                    </a:lnTo>
                    <a:lnTo>
                      <a:pt x="385" y="93"/>
                    </a:lnTo>
                    <a:lnTo>
                      <a:pt x="385" y="93"/>
                    </a:lnTo>
                    <a:lnTo>
                      <a:pt x="387" y="95"/>
                    </a:lnTo>
                    <a:close/>
                    <a:moveTo>
                      <a:pt x="373" y="26"/>
                    </a:moveTo>
                    <a:lnTo>
                      <a:pt x="373" y="25"/>
                    </a:lnTo>
                    <a:lnTo>
                      <a:pt x="375" y="25"/>
                    </a:lnTo>
                    <a:lnTo>
                      <a:pt x="377" y="25"/>
                    </a:lnTo>
                    <a:lnTo>
                      <a:pt x="377" y="23"/>
                    </a:lnTo>
                    <a:lnTo>
                      <a:pt x="375" y="25"/>
                    </a:lnTo>
                    <a:lnTo>
                      <a:pt x="373" y="25"/>
                    </a:lnTo>
                    <a:lnTo>
                      <a:pt x="373" y="26"/>
                    </a:lnTo>
                    <a:close/>
                    <a:moveTo>
                      <a:pt x="383" y="66"/>
                    </a:moveTo>
                    <a:lnTo>
                      <a:pt x="383" y="64"/>
                    </a:lnTo>
                    <a:lnTo>
                      <a:pt x="383" y="63"/>
                    </a:lnTo>
                    <a:lnTo>
                      <a:pt x="383" y="61"/>
                    </a:lnTo>
                    <a:lnTo>
                      <a:pt x="383" y="61"/>
                    </a:lnTo>
                    <a:lnTo>
                      <a:pt x="381" y="61"/>
                    </a:lnTo>
                    <a:lnTo>
                      <a:pt x="381" y="61"/>
                    </a:lnTo>
                    <a:lnTo>
                      <a:pt x="381" y="59"/>
                    </a:lnTo>
                    <a:lnTo>
                      <a:pt x="377" y="61"/>
                    </a:lnTo>
                    <a:lnTo>
                      <a:pt x="377" y="63"/>
                    </a:lnTo>
                    <a:lnTo>
                      <a:pt x="377" y="66"/>
                    </a:lnTo>
                    <a:lnTo>
                      <a:pt x="375" y="68"/>
                    </a:lnTo>
                    <a:lnTo>
                      <a:pt x="377" y="68"/>
                    </a:lnTo>
                    <a:lnTo>
                      <a:pt x="381" y="68"/>
                    </a:lnTo>
                    <a:lnTo>
                      <a:pt x="383" y="68"/>
                    </a:lnTo>
                    <a:lnTo>
                      <a:pt x="385" y="68"/>
                    </a:lnTo>
                    <a:lnTo>
                      <a:pt x="383" y="66"/>
                    </a:lnTo>
                    <a:close/>
                    <a:moveTo>
                      <a:pt x="426" y="114"/>
                    </a:moveTo>
                    <a:lnTo>
                      <a:pt x="426" y="114"/>
                    </a:lnTo>
                    <a:lnTo>
                      <a:pt x="424" y="114"/>
                    </a:lnTo>
                    <a:lnTo>
                      <a:pt x="424" y="116"/>
                    </a:lnTo>
                    <a:lnTo>
                      <a:pt x="424" y="116"/>
                    </a:lnTo>
                    <a:lnTo>
                      <a:pt x="424" y="116"/>
                    </a:lnTo>
                    <a:lnTo>
                      <a:pt x="424" y="116"/>
                    </a:lnTo>
                    <a:lnTo>
                      <a:pt x="426" y="116"/>
                    </a:lnTo>
                    <a:lnTo>
                      <a:pt x="426" y="116"/>
                    </a:lnTo>
                    <a:lnTo>
                      <a:pt x="426" y="116"/>
                    </a:lnTo>
                    <a:lnTo>
                      <a:pt x="426" y="116"/>
                    </a:lnTo>
                    <a:lnTo>
                      <a:pt x="426" y="114"/>
                    </a:lnTo>
                    <a:close/>
                    <a:moveTo>
                      <a:pt x="383" y="91"/>
                    </a:moveTo>
                    <a:lnTo>
                      <a:pt x="383" y="91"/>
                    </a:lnTo>
                    <a:lnTo>
                      <a:pt x="383" y="89"/>
                    </a:lnTo>
                    <a:lnTo>
                      <a:pt x="383" y="89"/>
                    </a:lnTo>
                    <a:lnTo>
                      <a:pt x="383" y="89"/>
                    </a:lnTo>
                    <a:lnTo>
                      <a:pt x="383" y="91"/>
                    </a:lnTo>
                    <a:close/>
                    <a:moveTo>
                      <a:pt x="426" y="104"/>
                    </a:moveTo>
                    <a:lnTo>
                      <a:pt x="424" y="104"/>
                    </a:lnTo>
                    <a:lnTo>
                      <a:pt x="421" y="106"/>
                    </a:lnTo>
                    <a:lnTo>
                      <a:pt x="421" y="110"/>
                    </a:lnTo>
                    <a:lnTo>
                      <a:pt x="423" y="110"/>
                    </a:lnTo>
                    <a:lnTo>
                      <a:pt x="426" y="106"/>
                    </a:lnTo>
                    <a:lnTo>
                      <a:pt x="428" y="106"/>
                    </a:lnTo>
                    <a:lnTo>
                      <a:pt x="426" y="104"/>
                    </a:lnTo>
                    <a:close/>
                    <a:moveTo>
                      <a:pt x="286" y="28"/>
                    </a:moveTo>
                    <a:lnTo>
                      <a:pt x="288" y="30"/>
                    </a:lnTo>
                    <a:lnTo>
                      <a:pt x="290" y="30"/>
                    </a:lnTo>
                    <a:lnTo>
                      <a:pt x="292" y="28"/>
                    </a:lnTo>
                    <a:lnTo>
                      <a:pt x="294" y="26"/>
                    </a:lnTo>
                    <a:lnTo>
                      <a:pt x="296" y="25"/>
                    </a:lnTo>
                    <a:lnTo>
                      <a:pt x="298" y="23"/>
                    </a:lnTo>
                    <a:lnTo>
                      <a:pt x="298" y="23"/>
                    </a:lnTo>
                    <a:lnTo>
                      <a:pt x="298" y="21"/>
                    </a:lnTo>
                    <a:lnTo>
                      <a:pt x="298" y="21"/>
                    </a:lnTo>
                    <a:lnTo>
                      <a:pt x="296" y="19"/>
                    </a:lnTo>
                    <a:lnTo>
                      <a:pt x="294" y="19"/>
                    </a:lnTo>
                    <a:lnTo>
                      <a:pt x="292" y="19"/>
                    </a:lnTo>
                    <a:lnTo>
                      <a:pt x="288" y="21"/>
                    </a:lnTo>
                    <a:lnTo>
                      <a:pt x="284" y="21"/>
                    </a:lnTo>
                    <a:lnTo>
                      <a:pt x="282" y="21"/>
                    </a:lnTo>
                    <a:lnTo>
                      <a:pt x="280" y="19"/>
                    </a:lnTo>
                    <a:lnTo>
                      <a:pt x="280" y="19"/>
                    </a:lnTo>
                    <a:lnTo>
                      <a:pt x="280" y="19"/>
                    </a:lnTo>
                    <a:lnTo>
                      <a:pt x="280" y="21"/>
                    </a:lnTo>
                    <a:lnTo>
                      <a:pt x="280" y="23"/>
                    </a:lnTo>
                    <a:lnTo>
                      <a:pt x="280" y="25"/>
                    </a:lnTo>
                    <a:lnTo>
                      <a:pt x="282" y="26"/>
                    </a:lnTo>
                    <a:lnTo>
                      <a:pt x="284" y="26"/>
                    </a:lnTo>
                    <a:lnTo>
                      <a:pt x="286" y="28"/>
                    </a:lnTo>
                    <a:close/>
                    <a:moveTo>
                      <a:pt x="315" y="15"/>
                    </a:moveTo>
                    <a:lnTo>
                      <a:pt x="315" y="15"/>
                    </a:lnTo>
                    <a:lnTo>
                      <a:pt x="315" y="17"/>
                    </a:lnTo>
                    <a:lnTo>
                      <a:pt x="315" y="19"/>
                    </a:lnTo>
                    <a:lnTo>
                      <a:pt x="315" y="21"/>
                    </a:lnTo>
                    <a:lnTo>
                      <a:pt x="315" y="19"/>
                    </a:lnTo>
                    <a:lnTo>
                      <a:pt x="315" y="19"/>
                    </a:lnTo>
                    <a:lnTo>
                      <a:pt x="313" y="17"/>
                    </a:lnTo>
                    <a:lnTo>
                      <a:pt x="313" y="15"/>
                    </a:lnTo>
                    <a:lnTo>
                      <a:pt x="315" y="15"/>
                    </a:lnTo>
                    <a:lnTo>
                      <a:pt x="315" y="15"/>
                    </a:lnTo>
                    <a:lnTo>
                      <a:pt x="315" y="15"/>
                    </a:lnTo>
                    <a:close/>
                    <a:moveTo>
                      <a:pt x="277" y="26"/>
                    </a:moveTo>
                    <a:lnTo>
                      <a:pt x="277" y="25"/>
                    </a:lnTo>
                    <a:lnTo>
                      <a:pt x="277" y="23"/>
                    </a:lnTo>
                    <a:lnTo>
                      <a:pt x="277" y="23"/>
                    </a:lnTo>
                    <a:lnTo>
                      <a:pt x="277" y="21"/>
                    </a:lnTo>
                    <a:lnTo>
                      <a:pt x="279" y="21"/>
                    </a:lnTo>
                    <a:lnTo>
                      <a:pt x="279" y="21"/>
                    </a:lnTo>
                    <a:lnTo>
                      <a:pt x="280" y="23"/>
                    </a:lnTo>
                    <a:lnTo>
                      <a:pt x="280" y="25"/>
                    </a:lnTo>
                    <a:lnTo>
                      <a:pt x="282" y="26"/>
                    </a:lnTo>
                    <a:lnTo>
                      <a:pt x="282" y="26"/>
                    </a:lnTo>
                    <a:lnTo>
                      <a:pt x="282" y="28"/>
                    </a:lnTo>
                    <a:lnTo>
                      <a:pt x="282" y="28"/>
                    </a:lnTo>
                    <a:lnTo>
                      <a:pt x="280" y="28"/>
                    </a:lnTo>
                    <a:lnTo>
                      <a:pt x="277" y="28"/>
                    </a:lnTo>
                    <a:lnTo>
                      <a:pt x="277" y="28"/>
                    </a:lnTo>
                    <a:lnTo>
                      <a:pt x="275" y="28"/>
                    </a:lnTo>
                    <a:lnTo>
                      <a:pt x="275" y="28"/>
                    </a:lnTo>
                    <a:lnTo>
                      <a:pt x="275" y="28"/>
                    </a:lnTo>
                    <a:lnTo>
                      <a:pt x="275" y="26"/>
                    </a:lnTo>
                    <a:lnTo>
                      <a:pt x="275" y="26"/>
                    </a:lnTo>
                    <a:lnTo>
                      <a:pt x="277" y="26"/>
                    </a:lnTo>
                    <a:lnTo>
                      <a:pt x="277" y="26"/>
                    </a:lnTo>
                    <a:close/>
                    <a:moveTo>
                      <a:pt x="565" y="533"/>
                    </a:moveTo>
                    <a:lnTo>
                      <a:pt x="565" y="533"/>
                    </a:lnTo>
                    <a:lnTo>
                      <a:pt x="563" y="533"/>
                    </a:lnTo>
                    <a:lnTo>
                      <a:pt x="565" y="533"/>
                    </a:lnTo>
                    <a:lnTo>
                      <a:pt x="565" y="531"/>
                    </a:lnTo>
                    <a:lnTo>
                      <a:pt x="565" y="531"/>
                    </a:lnTo>
                    <a:lnTo>
                      <a:pt x="565" y="533"/>
                    </a:lnTo>
                    <a:lnTo>
                      <a:pt x="565" y="533"/>
                    </a:lnTo>
                    <a:lnTo>
                      <a:pt x="565" y="533"/>
                    </a:lnTo>
                    <a:close/>
                    <a:moveTo>
                      <a:pt x="567" y="522"/>
                    </a:moveTo>
                    <a:lnTo>
                      <a:pt x="561" y="518"/>
                    </a:lnTo>
                    <a:lnTo>
                      <a:pt x="561" y="518"/>
                    </a:lnTo>
                    <a:lnTo>
                      <a:pt x="557" y="520"/>
                    </a:lnTo>
                    <a:lnTo>
                      <a:pt x="559" y="522"/>
                    </a:lnTo>
                    <a:lnTo>
                      <a:pt x="561" y="525"/>
                    </a:lnTo>
                    <a:lnTo>
                      <a:pt x="565" y="527"/>
                    </a:lnTo>
                    <a:lnTo>
                      <a:pt x="567" y="525"/>
                    </a:lnTo>
                    <a:lnTo>
                      <a:pt x="565" y="524"/>
                    </a:lnTo>
                    <a:lnTo>
                      <a:pt x="567" y="524"/>
                    </a:lnTo>
                    <a:lnTo>
                      <a:pt x="567" y="522"/>
                    </a:lnTo>
                    <a:close/>
                    <a:moveTo>
                      <a:pt x="521" y="491"/>
                    </a:moveTo>
                    <a:lnTo>
                      <a:pt x="519" y="489"/>
                    </a:lnTo>
                    <a:lnTo>
                      <a:pt x="519" y="491"/>
                    </a:lnTo>
                    <a:lnTo>
                      <a:pt x="519" y="491"/>
                    </a:lnTo>
                    <a:lnTo>
                      <a:pt x="521" y="491"/>
                    </a:lnTo>
                    <a:close/>
                    <a:moveTo>
                      <a:pt x="652" y="311"/>
                    </a:moveTo>
                    <a:lnTo>
                      <a:pt x="650" y="309"/>
                    </a:lnTo>
                    <a:lnTo>
                      <a:pt x="644" y="294"/>
                    </a:lnTo>
                    <a:lnTo>
                      <a:pt x="644" y="288"/>
                    </a:lnTo>
                    <a:lnTo>
                      <a:pt x="642" y="277"/>
                    </a:lnTo>
                    <a:lnTo>
                      <a:pt x="644" y="275"/>
                    </a:lnTo>
                    <a:lnTo>
                      <a:pt x="644" y="271"/>
                    </a:lnTo>
                    <a:lnTo>
                      <a:pt x="644" y="267"/>
                    </a:lnTo>
                    <a:lnTo>
                      <a:pt x="644" y="267"/>
                    </a:lnTo>
                    <a:lnTo>
                      <a:pt x="642" y="266"/>
                    </a:lnTo>
                    <a:lnTo>
                      <a:pt x="641" y="266"/>
                    </a:lnTo>
                    <a:lnTo>
                      <a:pt x="641" y="264"/>
                    </a:lnTo>
                    <a:lnTo>
                      <a:pt x="641" y="262"/>
                    </a:lnTo>
                    <a:lnTo>
                      <a:pt x="641" y="262"/>
                    </a:lnTo>
                    <a:lnTo>
                      <a:pt x="641" y="260"/>
                    </a:lnTo>
                    <a:lnTo>
                      <a:pt x="639" y="258"/>
                    </a:lnTo>
                    <a:lnTo>
                      <a:pt x="637" y="254"/>
                    </a:lnTo>
                    <a:lnTo>
                      <a:pt x="635" y="252"/>
                    </a:lnTo>
                    <a:lnTo>
                      <a:pt x="633" y="248"/>
                    </a:lnTo>
                    <a:lnTo>
                      <a:pt x="631" y="248"/>
                    </a:lnTo>
                    <a:lnTo>
                      <a:pt x="627" y="245"/>
                    </a:lnTo>
                    <a:lnTo>
                      <a:pt x="625" y="239"/>
                    </a:lnTo>
                    <a:lnTo>
                      <a:pt x="624" y="237"/>
                    </a:lnTo>
                    <a:lnTo>
                      <a:pt x="622" y="235"/>
                    </a:lnTo>
                    <a:lnTo>
                      <a:pt x="616" y="233"/>
                    </a:lnTo>
                    <a:lnTo>
                      <a:pt x="614" y="231"/>
                    </a:lnTo>
                    <a:lnTo>
                      <a:pt x="610" y="228"/>
                    </a:lnTo>
                    <a:lnTo>
                      <a:pt x="608" y="226"/>
                    </a:lnTo>
                    <a:lnTo>
                      <a:pt x="606" y="224"/>
                    </a:lnTo>
                    <a:lnTo>
                      <a:pt x="606" y="220"/>
                    </a:lnTo>
                    <a:lnTo>
                      <a:pt x="606" y="214"/>
                    </a:lnTo>
                    <a:lnTo>
                      <a:pt x="606" y="211"/>
                    </a:lnTo>
                    <a:lnTo>
                      <a:pt x="605" y="209"/>
                    </a:lnTo>
                    <a:lnTo>
                      <a:pt x="605" y="207"/>
                    </a:lnTo>
                    <a:lnTo>
                      <a:pt x="605" y="207"/>
                    </a:lnTo>
                    <a:lnTo>
                      <a:pt x="603" y="207"/>
                    </a:lnTo>
                    <a:lnTo>
                      <a:pt x="603" y="207"/>
                    </a:lnTo>
                    <a:lnTo>
                      <a:pt x="603" y="207"/>
                    </a:lnTo>
                    <a:lnTo>
                      <a:pt x="603" y="209"/>
                    </a:lnTo>
                    <a:lnTo>
                      <a:pt x="603" y="209"/>
                    </a:lnTo>
                    <a:lnTo>
                      <a:pt x="601" y="209"/>
                    </a:lnTo>
                    <a:lnTo>
                      <a:pt x="599" y="207"/>
                    </a:lnTo>
                    <a:lnTo>
                      <a:pt x="595" y="203"/>
                    </a:lnTo>
                    <a:lnTo>
                      <a:pt x="595" y="203"/>
                    </a:lnTo>
                    <a:lnTo>
                      <a:pt x="593" y="203"/>
                    </a:lnTo>
                    <a:lnTo>
                      <a:pt x="593" y="205"/>
                    </a:lnTo>
                    <a:lnTo>
                      <a:pt x="593" y="207"/>
                    </a:lnTo>
                    <a:lnTo>
                      <a:pt x="593" y="209"/>
                    </a:lnTo>
                    <a:lnTo>
                      <a:pt x="591" y="207"/>
                    </a:lnTo>
                    <a:lnTo>
                      <a:pt x="589" y="207"/>
                    </a:lnTo>
                    <a:lnTo>
                      <a:pt x="587" y="205"/>
                    </a:lnTo>
                    <a:lnTo>
                      <a:pt x="587" y="203"/>
                    </a:lnTo>
                    <a:lnTo>
                      <a:pt x="586" y="199"/>
                    </a:lnTo>
                    <a:lnTo>
                      <a:pt x="586" y="193"/>
                    </a:lnTo>
                    <a:lnTo>
                      <a:pt x="584" y="193"/>
                    </a:lnTo>
                    <a:lnTo>
                      <a:pt x="584" y="190"/>
                    </a:lnTo>
                    <a:lnTo>
                      <a:pt x="580" y="184"/>
                    </a:lnTo>
                    <a:lnTo>
                      <a:pt x="580" y="182"/>
                    </a:lnTo>
                    <a:lnTo>
                      <a:pt x="576" y="178"/>
                    </a:lnTo>
                    <a:lnTo>
                      <a:pt x="574" y="174"/>
                    </a:lnTo>
                    <a:lnTo>
                      <a:pt x="572" y="173"/>
                    </a:lnTo>
                    <a:lnTo>
                      <a:pt x="576" y="173"/>
                    </a:lnTo>
                    <a:lnTo>
                      <a:pt x="572" y="169"/>
                    </a:lnTo>
                    <a:lnTo>
                      <a:pt x="569" y="165"/>
                    </a:lnTo>
                    <a:lnTo>
                      <a:pt x="557" y="159"/>
                    </a:lnTo>
                    <a:lnTo>
                      <a:pt x="555" y="159"/>
                    </a:lnTo>
                    <a:lnTo>
                      <a:pt x="555" y="157"/>
                    </a:lnTo>
                    <a:lnTo>
                      <a:pt x="553" y="157"/>
                    </a:lnTo>
                    <a:lnTo>
                      <a:pt x="553" y="155"/>
                    </a:lnTo>
                    <a:lnTo>
                      <a:pt x="553" y="155"/>
                    </a:lnTo>
                    <a:lnTo>
                      <a:pt x="551" y="154"/>
                    </a:lnTo>
                    <a:lnTo>
                      <a:pt x="551" y="154"/>
                    </a:lnTo>
                    <a:lnTo>
                      <a:pt x="550" y="155"/>
                    </a:lnTo>
                    <a:lnTo>
                      <a:pt x="548" y="154"/>
                    </a:lnTo>
                    <a:lnTo>
                      <a:pt x="548" y="154"/>
                    </a:lnTo>
                    <a:lnTo>
                      <a:pt x="544" y="152"/>
                    </a:lnTo>
                    <a:lnTo>
                      <a:pt x="544" y="152"/>
                    </a:lnTo>
                    <a:lnTo>
                      <a:pt x="538" y="150"/>
                    </a:lnTo>
                    <a:lnTo>
                      <a:pt x="536" y="148"/>
                    </a:lnTo>
                    <a:lnTo>
                      <a:pt x="534" y="146"/>
                    </a:lnTo>
                    <a:lnTo>
                      <a:pt x="534" y="144"/>
                    </a:lnTo>
                    <a:lnTo>
                      <a:pt x="534" y="142"/>
                    </a:lnTo>
                    <a:lnTo>
                      <a:pt x="534" y="140"/>
                    </a:lnTo>
                    <a:lnTo>
                      <a:pt x="534" y="138"/>
                    </a:lnTo>
                    <a:lnTo>
                      <a:pt x="531" y="137"/>
                    </a:lnTo>
                    <a:lnTo>
                      <a:pt x="531" y="135"/>
                    </a:lnTo>
                    <a:lnTo>
                      <a:pt x="531" y="133"/>
                    </a:lnTo>
                    <a:lnTo>
                      <a:pt x="531" y="127"/>
                    </a:lnTo>
                    <a:lnTo>
                      <a:pt x="531" y="125"/>
                    </a:lnTo>
                    <a:lnTo>
                      <a:pt x="531" y="121"/>
                    </a:lnTo>
                    <a:lnTo>
                      <a:pt x="529" y="119"/>
                    </a:lnTo>
                    <a:lnTo>
                      <a:pt x="529" y="116"/>
                    </a:lnTo>
                    <a:lnTo>
                      <a:pt x="529" y="112"/>
                    </a:lnTo>
                    <a:lnTo>
                      <a:pt x="525" y="112"/>
                    </a:lnTo>
                    <a:lnTo>
                      <a:pt x="523" y="108"/>
                    </a:lnTo>
                    <a:lnTo>
                      <a:pt x="521" y="104"/>
                    </a:lnTo>
                    <a:lnTo>
                      <a:pt x="519" y="89"/>
                    </a:lnTo>
                    <a:lnTo>
                      <a:pt x="517" y="85"/>
                    </a:lnTo>
                    <a:lnTo>
                      <a:pt x="517" y="83"/>
                    </a:lnTo>
                    <a:lnTo>
                      <a:pt x="517" y="81"/>
                    </a:lnTo>
                    <a:lnTo>
                      <a:pt x="517" y="80"/>
                    </a:lnTo>
                    <a:lnTo>
                      <a:pt x="517" y="78"/>
                    </a:lnTo>
                    <a:lnTo>
                      <a:pt x="515" y="78"/>
                    </a:lnTo>
                    <a:lnTo>
                      <a:pt x="512" y="76"/>
                    </a:lnTo>
                    <a:lnTo>
                      <a:pt x="510" y="74"/>
                    </a:lnTo>
                    <a:lnTo>
                      <a:pt x="506" y="68"/>
                    </a:lnTo>
                    <a:lnTo>
                      <a:pt x="506" y="68"/>
                    </a:lnTo>
                    <a:lnTo>
                      <a:pt x="502" y="68"/>
                    </a:lnTo>
                    <a:lnTo>
                      <a:pt x="500" y="70"/>
                    </a:lnTo>
                    <a:lnTo>
                      <a:pt x="498" y="70"/>
                    </a:lnTo>
                    <a:lnTo>
                      <a:pt x="497" y="72"/>
                    </a:lnTo>
                    <a:lnTo>
                      <a:pt x="495" y="70"/>
                    </a:lnTo>
                    <a:lnTo>
                      <a:pt x="493" y="66"/>
                    </a:lnTo>
                    <a:lnTo>
                      <a:pt x="491" y="63"/>
                    </a:lnTo>
                    <a:lnTo>
                      <a:pt x="491" y="59"/>
                    </a:lnTo>
                    <a:lnTo>
                      <a:pt x="491" y="51"/>
                    </a:lnTo>
                    <a:lnTo>
                      <a:pt x="489" y="47"/>
                    </a:lnTo>
                    <a:lnTo>
                      <a:pt x="489" y="42"/>
                    </a:lnTo>
                    <a:lnTo>
                      <a:pt x="487" y="40"/>
                    </a:lnTo>
                    <a:lnTo>
                      <a:pt x="487" y="40"/>
                    </a:lnTo>
                    <a:lnTo>
                      <a:pt x="485" y="38"/>
                    </a:lnTo>
                    <a:lnTo>
                      <a:pt x="483" y="36"/>
                    </a:lnTo>
                    <a:lnTo>
                      <a:pt x="483" y="36"/>
                    </a:lnTo>
                    <a:lnTo>
                      <a:pt x="483" y="34"/>
                    </a:lnTo>
                    <a:lnTo>
                      <a:pt x="483" y="32"/>
                    </a:lnTo>
                    <a:lnTo>
                      <a:pt x="483" y="30"/>
                    </a:lnTo>
                    <a:lnTo>
                      <a:pt x="483" y="30"/>
                    </a:lnTo>
                    <a:lnTo>
                      <a:pt x="481" y="30"/>
                    </a:lnTo>
                    <a:lnTo>
                      <a:pt x="481" y="30"/>
                    </a:lnTo>
                    <a:lnTo>
                      <a:pt x="479" y="28"/>
                    </a:lnTo>
                    <a:lnTo>
                      <a:pt x="479" y="28"/>
                    </a:lnTo>
                    <a:lnTo>
                      <a:pt x="479" y="25"/>
                    </a:lnTo>
                    <a:lnTo>
                      <a:pt x="479" y="21"/>
                    </a:lnTo>
                    <a:lnTo>
                      <a:pt x="478" y="19"/>
                    </a:lnTo>
                    <a:lnTo>
                      <a:pt x="478" y="17"/>
                    </a:lnTo>
                    <a:lnTo>
                      <a:pt x="478" y="15"/>
                    </a:lnTo>
                    <a:lnTo>
                      <a:pt x="476" y="15"/>
                    </a:lnTo>
                    <a:lnTo>
                      <a:pt x="476" y="13"/>
                    </a:lnTo>
                    <a:lnTo>
                      <a:pt x="474" y="13"/>
                    </a:lnTo>
                    <a:lnTo>
                      <a:pt x="474" y="13"/>
                    </a:lnTo>
                    <a:lnTo>
                      <a:pt x="474" y="11"/>
                    </a:lnTo>
                    <a:lnTo>
                      <a:pt x="476" y="11"/>
                    </a:lnTo>
                    <a:lnTo>
                      <a:pt x="476" y="11"/>
                    </a:lnTo>
                    <a:lnTo>
                      <a:pt x="474" y="11"/>
                    </a:lnTo>
                    <a:lnTo>
                      <a:pt x="472" y="11"/>
                    </a:lnTo>
                    <a:lnTo>
                      <a:pt x="472" y="11"/>
                    </a:lnTo>
                    <a:lnTo>
                      <a:pt x="470" y="13"/>
                    </a:lnTo>
                    <a:lnTo>
                      <a:pt x="468" y="17"/>
                    </a:lnTo>
                    <a:lnTo>
                      <a:pt x="466" y="23"/>
                    </a:lnTo>
                    <a:lnTo>
                      <a:pt x="464" y="28"/>
                    </a:lnTo>
                    <a:lnTo>
                      <a:pt x="464" y="32"/>
                    </a:lnTo>
                    <a:lnTo>
                      <a:pt x="464" y="32"/>
                    </a:lnTo>
                    <a:lnTo>
                      <a:pt x="464" y="32"/>
                    </a:lnTo>
                    <a:lnTo>
                      <a:pt x="464" y="30"/>
                    </a:lnTo>
                    <a:lnTo>
                      <a:pt x="462" y="34"/>
                    </a:lnTo>
                    <a:lnTo>
                      <a:pt x="461" y="36"/>
                    </a:lnTo>
                    <a:lnTo>
                      <a:pt x="461" y="38"/>
                    </a:lnTo>
                    <a:lnTo>
                      <a:pt x="462" y="40"/>
                    </a:lnTo>
                    <a:lnTo>
                      <a:pt x="462" y="42"/>
                    </a:lnTo>
                    <a:lnTo>
                      <a:pt x="462" y="42"/>
                    </a:lnTo>
                    <a:lnTo>
                      <a:pt x="464" y="44"/>
                    </a:lnTo>
                    <a:lnTo>
                      <a:pt x="464" y="45"/>
                    </a:lnTo>
                    <a:lnTo>
                      <a:pt x="461" y="44"/>
                    </a:lnTo>
                    <a:lnTo>
                      <a:pt x="461" y="47"/>
                    </a:lnTo>
                    <a:lnTo>
                      <a:pt x="459" y="55"/>
                    </a:lnTo>
                    <a:lnTo>
                      <a:pt x="457" y="59"/>
                    </a:lnTo>
                    <a:lnTo>
                      <a:pt x="457" y="61"/>
                    </a:lnTo>
                    <a:lnTo>
                      <a:pt x="457" y="63"/>
                    </a:lnTo>
                    <a:lnTo>
                      <a:pt x="459" y="66"/>
                    </a:lnTo>
                    <a:lnTo>
                      <a:pt x="459" y="66"/>
                    </a:lnTo>
                    <a:lnTo>
                      <a:pt x="459" y="68"/>
                    </a:lnTo>
                    <a:lnTo>
                      <a:pt x="459" y="72"/>
                    </a:lnTo>
                    <a:lnTo>
                      <a:pt x="459" y="74"/>
                    </a:lnTo>
                    <a:lnTo>
                      <a:pt x="459" y="80"/>
                    </a:lnTo>
                    <a:lnTo>
                      <a:pt x="459" y="81"/>
                    </a:lnTo>
                    <a:lnTo>
                      <a:pt x="459" y="85"/>
                    </a:lnTo>
                    <a:lnTo>
                      <a:pt x="457" y="93"/>
                    </a:lnTo>
                    <a:lnTo>
                      <a:pt x="455" y="100"/>
                    </a:lnTo>
                    <a:lnTo>
                      <a:pt x="455" y="104"/>
                    </a:lnTo>
                    <a:lnTo>
                      <a:pt x="453" y="108"/>
                    </a:lnTo>
                    <a:lnTo>
                      <a:pt x="449" y="116"/>
                    </a:lnTo>
                    <a:lnTo>
                      <a:pt x="447" y="118"/>
                    </a:lnTo>
                    <a:lnTo>
                      <a:pt x="445" y="121"/>
                    </a:lnTo>
                    <a:lnTo>
                      <a:pt x="443" y="123"/>
                    </a:lnTo>
                    <a:lnTo>
                      <a:pt x="440" y="125"/>
                    </a:lnTo>
                    <a:lnTo>
                      <a:pt x="436" y="125"/>
                    </a:lnTo>
                    <a:lnTo>
                      <a:pt x="432" y="125"/>
                    </a:lnTo>
                    <a:lnTo>
                      <a:pt x="423" y="121"/>
                    </a:lnTo>
                    <a:lnTo>
                      <a:pt x="423" y="119"/>
                    </a:lnTo>
                    <a:lnTo>
                      <a:pt x="421" y="118"/>
                    </a:lnTo>
                    <a:lnTo>
                      <a:pt x="421" y="116"/>
                    </a:lnTo>
                    <a:lnTo>
                      <a:pt x="419" y="114"/>
                    </a:lnTo>
                    <a:lnTo>
                      <a:pt x="417" y="112"/>
                    </a:lnTo>
                    <a:lnTo>
                      <a:pt x="413" y="112"/>
                    </a:lnTo>
                    <a:lnTo>
                      <a:pt x="409" y="110"/>
                    </a:lnTo>
                    <a:lnTo>
                      <a:pt x="406" y="110"/>
                    </a:lnTo>
                    <a:lnTo>
                      <a:pt x="402" y="108"/>
                    </a:lnTo>
                    <a:lnTo>
                      <a:pt x="398" y="102"/>
                    </a:lnTo>
                    <a:lnTo>
                      <a:pt x="394" y="100"/>
                    </a:lnTo>
                    <a:lnTo>
                      <a:pt x="388" y="97"/>
                    </a:lnTo>
                    <a:lnTo>
                      <a:pt x="387" y="97"/>
                    </a:lnTo>
                    <a:lnTo>
                      <a:pt x="383" y="97"/>
                    </a:lnTo>
                    <a:lnTo>
                      <a:pt x="381" y="95"/>
                    </a:lnTo>
                    <a:lnTo>
                      <a:pt x="381" y="95"/>
                    </a:lnTo>
                    <a:lnTo>
                      <a:pt x="381" y="93"/>
                    </a:lnTo>
                    <a:lnTo>
                      <a:pt x="381" y="93"/>
                    </a:lnTo>
                    <a:lnTo>
                      <a:pt x="381" y="93"/>
                    </a:lnTo>
                    <a:lnTo>
                      <a:pt x="379" y="91"/>
                    </a:lnTo>
                    <a:lnTo>
                      <a:pt x="377" y="91"/>
                    </a:lnTo>
                    <a:lnTo>
                      <a:pt x="375" y="91"/>
                    </a:lnTo>
                    <a:lnTo>
                      <a:pt x="375" y="89"/>
                    </a:lnTo>
                    <a:lnTo>
                      <a:pt x="371" y="87"/>
                    </a:lnTo>
                    <a:lnTo>
                      <a:pt x="370" y="85"/>
                    </a:lnTo>
                    <a:lnTo>
                      <a:pt x="364" y="81"/>
                    </a:lnTo>
                    <a:lnTo>
                      <a:pt x="362" y="80"/>
                    </a:lnTo>
                    <a:lnTo>
                      <a:pt x="360" y="76"/>
                    </a:lnTo>
                    <a:lnTo>
                      <a:pt x="362" y="74"/>
                    </a:lnTo>
                    <a:lnTo>
                      <a:pt x="368" y="66"/>
                    </a:lnTo>
                    <a:lnTo>
                      <a:pt x="368" y="64"/>
                    </a:lnTo>
                    <a:lnTo>
                      <a:pt x="370" y="61"/>
                    </a:lnTo>
                    <a:lnTo>
                      <a:pt x="368" y="55"/>
                    </a:lnTo>
                    <a:lnTo>
                      <a:pt x="370" y="53"/>
                    </a:lnTo>
                    <a:lnTo>
                      <a:pt x="370" y="51"/>
                    </a:lnTo>
                    <a:lnTo>
                      <a:pt x="373" y="51"/>
                    </a:lnTo>
                    <a:lnTo>
                      <a:pt x="373" y="51"/>
                    </a:lnTo>
                    <a:lnTo>
                      <a:pt x="375" y="51"/>
                    </a:lnTo>
                    <a:lnTo>
                      <a:pt x="375" y="51"/>
                    </a:lnTo>
                    <a:lnTo>
                      <a:pt x="375" y="51"/>
                    </a:lnTo>
                    <a:lnTo>
                      <a:pt x="377" y="51"/>
                    </a:lnTo>
                    <a:lnTo>
                      <a:pt x="377" y="51"/>
                    </a:lnTo>
                    <a:lnTo>
                      <a:pt x="379" y="49"/>
                    </a:lnTo>
                    <a:lnTo>
                      <a:pt x="379" y="45"/>
                    </a:lnTo>
                    <a:lnTo>
                      <a:pt x="379" y="44"/>
                    </a:lnTo>
                    <a:lnTo>
                      <a:pt x="381" y="42"/>
                    </a:lnTo>
                    <a:lnTo>
                      <a:pt x="381" y="42"/>
                    </a:lnTo>
                    <a:lnTo>
                      <a:pt x="383" y="40"/>
                    </a:lnTo>
                    <a:lnTo>
                      <a:pt x="385" y="36"/>
                    </a:lnTo>
                    <a:lnTo>
                      <a:pt x="385" y="36"/>
                    </a:lnTo>
                    <a:lnTo>
                      <a:pt x="383" y="36"/>
                    </a:lnTo>
                    <a:lnTo>
                      <a:pt x="381" y="34"/>
                    </a:lnTo>
                    <a:lnTo>
                      <a:pt x="379" y="34"/>
                    </a:lnTo>
                    <a:lnTo>
                      <a:pt x="379" y="32"/>
                    </a:lnTo>
                    <a:lnTo>
                      <a:pt x="377" y="30"/>
                    </a:lnTo>
                    <a:lnTo>
                      <a:pt x="377" y="30"/>
                    </a:lnTo>
                    <a:lnTo>
                      <a:pt x="375" y="32"/>
                    </a:lnTo>
                    <a:lnTo>
                      <a:pt x="373" y="34"/>
                    </a:lnTo>
                    <a:lnTo>
                      <a:pt x="375" y="36"/>
                    </a:lnTo>
                    <a:lnTo>
                      <a:pt x="375" y="36"/>
                    </a:lnTo>
                    <a:lnTo>
                      <a:pt x="373" y="38"/>
                    </a:lnTo>
                    <a:lnTo>
                      <a:pt x="373" y="38"/>
                    </a:lnTo>
                    <a:lnTo>
                      <a:pt x="371" y="38"/>
                    </a:lnTo>
                    <a:lnTo>
                      <a:pt x="370" y="36"/>
                    </a:lnTo>
                    <a:lnTo>
                      <a:pt x="370" y="36"/>
                    </a:lnTo>
                    <a:lnTo>
                      <a:pt x="370" y="34"/>
                    </a:lnTo>
                    <a:lnTo>
                      <a:pt x="370" y="34"/>
                    </a:lnTo>
                    <a:lnTo>
                      <a:pt x="368" y="34"/>
                    </a:lnTo>
                    <a:lnTo>
                      <a:pt x="368" y="34"/>
                    </a:lnTo>
                    <a:lnTo>
                      <a:pt x="366" y="36"/>
                    </a:lnTo>
                    <a:lnTo>
                      <a:pt x="366" y="36"/>
                    </a:lnTo>
                    <a:lnTo>
                      <a:pt x="366" y="34"/>
                    </a:lnTo>
                    <a:lnTo>
                      <a:pt x="366" y="32"/>
                    </a:lnTo>
                    <a:lnTo>
                      <a:pt x="368" y="30"/>
                    </a:lnTo>
                    <a:lnTo>
                      <a:pt x="368" y="30"/>
                    </a:lnTo>
                    <a:lnTo>
                      <a:pt x="368" y="30"/>
                    </a:lnTo>
                    <a:lnTo>
                      <a:pt x="368" y="30"/>
                    </a:lnTo>
                    <a:lnTo>
                      <a:pt x="368" y="28"/>
                    </a:lnTo>
                    <a:lnTo>
                      <a:pt x="368" y="28"/>
                    </a:lnTo>
                    <a:lnTo>
                      <a:pt x="360" y="34"/>
                    </a:lnTo>
                    <a:lnTo>
                      <a:pt x="358" y="34"/>
                    </a:lnTo>
                    <a:lnTo>
                      <a:pt x="356" y="34"/>
                    </a:lnTo>
                    <a:lnTo>
                      <a:pt x="354" y="34"/>
                    </a:lnTo>
                    <a:lnTo>
                      <a:pt x="351" y="32"/>
                    </a:lnTo>
                    <a:lnTo>
                      <a:pt x="351" y="32"/>
                    </a:lnTo>
                    <a:lnTo>
                      <a:pt x="351" y="32"/>
                    </a:lnTo>
                    <a:lnTo>
                      <a:pt x="349" y="32"/>
                    </a:lnTo>
                    <a:lnTo>
                      <a:pt x="349" y="32"/>
                    </a:lnTo>
                    <a:lnTo>
                      <a:pt x="349" y="32"/>
                    </a:lnTo>
                    <a:lnTo>
                      <a:pt x="347" y="32"/>
                    </a:lnTo>
                    <a:lnTo>
                      <a:pt x="343" y="32"/>
                    </a:lnTo>
                    <a:lnTo>
                      <a:pt x="343" y="32"/>
                    </a:lnTo>
                    <a:lnTo>
                      <a:pt x="341" y="30"/>
                    </a:lnTo>
                    <a:lnTo>
                      <a:pt x="339" y="30"/>
                    </a:lnTo>
                    <a:lnTo>
                      <a:pt x="337" y="28"/>
                    </a:lnTo>
                    <a:lnTo>
                      <a:pt x="335" y="28"/>
                    </a:lnTo>
                    <a:lnTo>
                      <a:pt x="332" y="28"/>
                    </a:lnTo>
                    <a:lnTo>
                      <a:pt x="330" y="28"/>
                    </a:lnTo>
                    <a:lnTo>
                      <a:pt x="326" y="26"/>
                    </a:lnTo>
                    <a:lnTo>
                      <a:pt x="326" y="26"/>
                    </a:lnTo>
                    <a:lnTo>
                      <a:pt x="324" y="25"/>
                    </a:lnTo>
                    <a:lnTo>
                      <a:pt x="322" y="23"/>
                    </a:lnTo>
                    <a:lnTo>
                      <a:pt x="322" y="23"/>
                    </a:lnTo>
                    <a:lnTo>
                      <a:pt x="320" y="23"/>
                    </a:lnTo>
                    <a:lnTo>
                      <a:pt x="320" y="23"/>
                    </a:lnTo>
                    <a:lnTo>
                      <a:pt x="318" y="21"/>
                    </a:lnTo>
                    <a:lnTo>
                      <a:pt x="318" y="23"/>
                    </a:lnTo>
                    <a:lnTo>
                      <a:pt x="318" y="23"/>
                    </a:lnTo>
                    <a:lnTo>
                      <a:pt x="316" y="23"/>
                    </a:lnTo>
                    <a:lnTo>
                      <a:pt x="316" y="23"/>
                    </a:lnTo>
                    <a:lnTo>
                      <a:pt x="316" y="23"/>
                    </a:lnTo>
                    <a:lnTo>
                      <a:pt x="315" y="23"/>
                    </a:lnTo>
                    <a:lnTo>
                      <a:pt x="311" y="19"/>
                    </a:lnTo>
                    <a:lnTo>
                      <a:pt x="311" y="19"/>
                    </a:lnTo>
                    <a:lnTo>
                      <a:pt x="309" y="19"/>
                    </a:lnTo>
                    <a:lnTo>
                      <a:pt x="309" y="19"/>
                    </a:lnTo>
                    <a:lnTo>
                      <a:pt x="309" y="19"/>
                    </a:lnTo>
                    <a:lnTo>
                      <a:pt x="309" y="21"/>
                    </a:lnTo>
                    <a:lnTo>
                      <a:pt x="305" y="19"/>
                    </a:lnTo>
                    <a:lnTo>
                      <a:pt x="303" y="19"/>
                    </a:lnTo>
                    <a:lnTo>
                      <a:pt x="303" y="21"/>
                    </a:lnTo>
                    <a:lnTo>
                      <a:pt x="303" y="21"/>
                    </a:lnTo>
                    <a:lnTo>
                      <a:pt x="307" y="23"/>
                    </a:lnTo>
                    <a:lnTo>
                      <a:pt x="307" y="23"/>
                    </a:lnTo>
                    <a:lnTo>
                      <a:pt x="309" y="23"/>
                    </a:lnTo>
                    <a:lnTo>
                      <a:pt x="313" y="23"/>
                    </a:lnTo>
                    <a:lnTo>
                      <a:pt x="313" y="23"/>
                    </a:lnTo>
                    <a:lnTo>
                      <a:pt x="316" y="25"/>
                    </a:lnTo>
                    <a:lnTo>
                      <a:pt x="316" y="28"/>
                    </a:lnTo>
                    <a:lnTo>
                      <a:pt x="315" y="30"/>
                    </a:lnTo>
                    <a:lnTo>
                      <a:pt x="316" y="34"/>
                    </a:lnTo>
                    <a:lnTo>
                      <a:pt x="315" y="34"/>
                    </a:lnTo>
                    <a:lnTo>
                      <a:pt x="315" y="34"/>
                    </a:lnTo>
                    <a:lnTo>
                      <a:pt x="313" y="34"/>
                    </a:lnTo>
                    <a:lnTo>
                      <a:pt x="313" y="36"/>
                    </a:lnTo>
                    <a:lnTo>
                      <a:pt x="311" y="36"/>
                    </a:lnTo>
                    <a:lnTo>
                      <a:pt x="311" y="34"/>
                    </a:lnTo>
                    <a:lnTo>
                      <a:pt x="309" y="36"/>
                    </a:lnTo>
                    <a:lnTo>
                      <a:pt x="303" y="36"/>
                    </a:lnTo>
                    <a:lnTo>
                      <a:pt x="298" y="36"/>
                    </a:lnTo>
                    <a:lnTo>
                      <a:pt x="296" y="36"/>
                    </a:lnTo>
                    <a:lnTo>
                      <a:pt x="294" y="32"/>
                    </a:lnTo>
                    <a:lnTo>
                      <a:pt x="294" y="34"/>
                    </a:lnTo>
                    <a:lnTo>
                      <a:pt x="292" y="34"/>
                    </a:lnTo>
                    <a:lnTo>
                      <a:pt x="292" y="34"/>
                    </a:lnTo>
                    <a:lnTo>
                      <a:pt x="292" y="34"/>
                    </a:lnTo>
                    <a:lnTo>
                      <a:pt x="290" y="36"/>
                    </a:lnTo>
                    <a:lnTo>
                      <a:pt x="290" y="36"/>
                    </a:lnTo>
                    <a:lnTo>
                      <a:pt x="290" y="36"/>
                    </a:lnTo>
                    <a:lnTo>
                      <a:pt x="288" y="38"/>
                    </a:lnTo>
                    <a:lnTo>
                      <a:pt x="288" y="38"/>
                    </a:lnTo>
                    <a:lnTo>
                      <a:pt x="288" y="40"/>
                    </a:lnTo>
                    <a:lnTo>
                      <a:pt x="288" y="40"/>
                    </a:lnTo>
                    <a:lnTo>
                      <a:pt x="286" y="40"/>
                    </a:lnTo>
                    <a:lnTo>
                      <a:pt x="286" y="38"/>
                    </a:lnTo>
                    <a:lnTo>
                      <a:pt x="284" y="38"/>
                    </a:lnTo>
                    <a:lnTo>
                      <a:pt x="284" y="40"/>
                    </a:lnTo>
                    <a:lnTo>
                      <a:pt x="282" y="40"/>
                    </a:lnTo>
                    <a:lnTo>
                      <a:pt x="284" y="42"/>
                    </a:lnTo>
                    <a:lnTo>
                      <a:pt x="282" y="42"/>
                    </a:lnTo>
                    <a:lnTo>
                      <a:pt x="282" y="42"/>
                    </a:lnTo>
                    <a:lnTo>
                      <a:pt x="280" y="42"/>
                    </a:lnTo>
                    <a:lnTo>
                      <a:pt x="280" y="42"/>
                    </a:lnTo>
                    <a:lnTo>
                      <a:pt x="280" y="44"/>
                    </a:lnTo>
                    <a:lnTo>
                      <a:pt x="279" y="45"/>
                    </a:lnTo>
                    <a:lnTo>
                      <a:pt x="279" y="45"/>
                    </a:lnTo>
                    <a:lnTo>
                      <a:pt x="279" y="45"/>
                    </a:lnTo>
                    <a:lnTo>
                      <a:pt x="277" y="47"/>
                    </a:lnTo>
                    <a:lnTo>
                      <a:pt x="277" y="47"/>
                    </a:lnTo>
                    <a:lnTo>
                      <a:pt x="277" y="47"/>
                    </a:lnTo>
                    <a:lnTo>
                      <a:pt x="277" y="49"/>
                    </a:lnTo>
                    <a:lnTo>
                      <a:pt x="277" y="51"/>
                    </a:lnTo>
                    <a:lnTo>
                      <a:pt x="277" y="53"/>
                    </a:lnTo>
                    <a:lnTo>
                      <a:pt x="277" y="55"/>
                    </a:lnTo>
                    <a:lnTo>
                      <a:pt x="275" y="55"/>
                    </a:lnTo>
                    <a:lnTo>
                      <a:pt x="273" y="57"/>
                    </a:lnTo>
                    <a:lnTo>
                      <a:pt x="271" y="57"/>
                    </a:lnTo>
                    <a:lnTo>
                      <a:pt x="271" y="59"/>
                    </a:lnTo>
                    <a:lnTo>
                      <a:pt x="269" y="63"/>
                    </a:lnTo>
                    <a:lnTo>
                      <a:pt x="269" y="64"/>
                    </a:lnTo>
                    <a:lnTo>
                      <a:pt x="267" y="64"/>
                    </a:lnTo>
                    <a:lnTo>
                      <a:pt x="265" y="66"/>
                    </a:lnTo>
                    <a:lnTo>
                      <a:pt x="265" y="68"/>
                    </a:lnTo>
                    <a:lnTo>
                      <a:pt x="263" y="70"/>
                    </a:lnTo>
                    <a:lnTo>
                      <a:pt x="265" y="72"/>
                    </a:lnTo>
                    <a:lnTo>
                      <a:pt x="265" y="72"/>
                    </a:lnTo>
                    <a:lnTo>
                      <a:pt x="267" y="74"/>
                    </a:lnTo>
                    <a:lnTo>
                      <a:pt x="269" y="74"/>
                    </a:lnTo>
                    <a:lnTo>
                      <a:pt x="267" y="74"/>
                    </a:lnTo>
                    <a:lnTo>
                      <a:pt x="267" y="76"/>
                    </a:lnTo>
                    <a:lnTo>
                      <a:pt x="269" y="78"/>
                    </a:lnTo>
                    <a:lnTo>
                      <a:pt x="271" y="78"/>
                    </a:lnTo>
                    <a:lnTo>
                      <a:pt x="269" y="78"/>
                    </a:lnTo>
                    <a:lnTo>
                      <a:pt x="267" y="80"/>
                    </a:lnTo>
                    <a:lnTo>
                      <a:pt x="267" y="83"/>
                    </a:lnTo>
                    <a:lnTo>
                      <a:pt x="265" y="81"/>
                    </a:lnTo>
                    <a:lnTo>
                      <a:pt x="265" y="80"/>
                    </a:lnTo>
                    <a:lnTo>
                      <a:pt x="263" y="80"/>
                    </a:lnTo>
                    <a:lnTo>
                      <a:pt x="261" y="80"/>
                    </a:lnTo>
                    <a:lnTo>
                      <a:pt x="261" y="80"/>
                    </a:lnTo>
                    <a:lnTo>
                      <a:pt x="261" y="81"/>
                    </a:lnTo>
                    <a:lnTo>
                      <a:pt x="261" y="83"/>
                    </a:lnTo>
                    <a:lnTo>
                      <a:pt x="260" y="80"/>
                    </a:lnTo>
                    <a:lnTo>
                      <a:pt x="256" y="78"/>
                    </a:lnTo>
                    <a:lnTo>
                      <a:pt x="252" y="78"/>
                    </a:lnTo>
                    <a:lnTo>
                      <a:pt x="248" y="78"/>
                    </a:lnTo>
                    <a:lnTo>
                      <a:pt x="248" y="78"/>
                    </a:lnTo>
                    <a:lnTo>
                      <a:pt x="246" y="80"/>
                    </a:lnTo>
                    <a:lnTo>
                      <a:pt x="244" y="81"/>
                    </a:lnTo>
                    <a:lnTo>
                      <a:pt x="244" y="81"/>
                    </a:lnTo>
                    <a:lnTo>
                      <a:pt x="244" y="83"/>
                    </a:lnTo>
                    <a:lnTo>
                      <a:pt x="244" y="85"/>
                    </a:lnTo>
                    <a:lnTo>
                      <a:pt x="246" y="85"/>
                    </a:lnTo>
                    <a:lnTo>
                      <a:pt x="244" y="85"/>
                    </a:lnTo>
                    <a:lnTo>
                      <a:pt x="244" y="85"/>
                    </a:lnTo>
                    <a:lnTo>
                      <a:pt x="243" y="85"/>
                    </a:lnTo>
                    <a:lnTo>
                      <a:pt x="243" y="87"/>
                    </a:lnTo>
                    <a:lnTo>
                      <a:pt x="243" y="83"/>
                    </a:lnTo>
                    <a:lnTo>
                      <a:pt x="244" y="80"/>
                    </a:lnTo>
                    <a:lnTo>
                      <a:pt x="244" y="76"/>
                    </a:lnTo>
                    <a:lnTo>
                      <a:pt x="244" y="76"/>
                    </a:lnTo>
                    <a:lnTo>
                      <a:pt x="241" y="74"/>
                    </a:lnTo>
                    <a:lnTo>
                      <a:pt x="235" y="66"/>
                    </a:lnTo>
                    <a:lnTo>
                      <a:pt x="231" y="64"/>
                    </a:lnTo>
                    <a:lnTo>
                      <a:pt x="227" y="61"/>
                    </a:lnTo>
                    <a:lnTo>
                      <a:pt x="225" y="61"/>
                    </a:lnTo>
                    <a:lnTo>
                      <a:pt x="224" y="61"/>
                    </a:lnTo>
                    <a:lnTo>
                      <a:pt x="224" y="61"/>
                    </a:lnTo>
                    <a:lnTo>
                      <a:pt x="222" y="64"/>
                    </a:lnTo>
                    <a:lnTo>
                      <a:pt x="220" y="66"/>
                    </a:lnTo>
                    <a:lnTo>
                      <a:pt x="220" y="66"/>
                    </a:lnTo>
                    <a:lnTo>
                      <a:pt x="218" y="66"/>
                    </a:lnTo>
                    <a:lnTo>
                      <a:pt x="216" y="66"/>
                    </a:lnTo>
                    <a:lnTo>
                      <a:pt x="216" y="64"/>
                    </a:lnTo>
                    <a:lnTo>
                      <a:pt x="214" y="66"/>
                    </a:lnTo>
                    <a:lnTo>
                      <a:pt x="214" y="66"/>
                    </a:lnTo>
                    <a:lnTo>
                      <a:pt x="214" y="66"/>
                    </a:lnTo>
                    <a:lnTo>
                      <a:pt x="212" y="64"/>
                    </a:lnTo>
                    <a:lnTo>
                      <a:pt x="212" y="64"/>
                    </a:lnTo>
                    <a:lnTo>
                      <a:pt x="210" y="64"/>
                    </a:lnTo>
                    <a:lnTo>
                      <a:pt x="210" y="64"/>
                    </a:lnTo>
                    <a:lnTo>
                      <a:pt x="210" y="64"/>
                    </a:lnTo>
                    <a:lnTo>
                      <a:pt x="210" y="66"/>
                    </a:lnTo>
                    <a:lnTo>
                      <a:pt x="210" y="66"/>
                    </a:lnTo>
                    <a:lnTo>
                      <a:pt x="210" y="68"/>
                    </a:lnTo>
                    <a:lnTo>
                      <a:pt x="210" y="70"/>
                    </a:lnTo>
                    <a:lnTo>
                      <a:pt x="208" y="74"/>
                    </a:lnTo>
                    <a:lnTo>
                      <a:pt x="207" y="74"/>
                    </a:lnTo>
                    <a:lnTo>
                      <a:pt x="207" y="72"/>
                    </a:lnTo>
                    <a:lnTo>
                      <a:pt x="205" y="72"/>
                    </a:lnTo>
                    <a:lnTo>
                      <a:pt x="205" y="74"/>
                    </a:lnTo>
                    <a:lnTo>
                      <a:pt x="205" y="70"/>
                    </a:lnTo>
                    <a:lnTo>
                      <a:pt x="205" y="70"/>
                    </a:lnTo>
                    <a:lnTo>
                      <a:pt x="205" y="68"/>
                    </a:lnTo>
                    <a:lnTo>
                      <a:pt x="205" y="68"/>
                    </a:lnTo>
                    <a:lnTo>
                      <a:pt x="203" y="68"/>
                    </a:lnTo>
                    <a:lnTo>
                      <a:pt x="203" y="70"/>
                    </a:lnTo>
                    <a:lnTo>
                      <a:pt x="203" y="70"/>
                    </a:lnTo>
                    <a:lnTo>
                      <a:pt x="203" y="70"/>
                    </a:lnTo>
                    <a:lnTo>
                      <a:pt x="203" y="72"/>
                    </a:lnTo>
                    <a:lnTo>
                      <a:pt x="203" y="72"/>
                    </a:lnTo>
                    <a:lnTo>
                      <a:pt x="201" y="74"/>
                    </a:lnTo>
                    <a:lnTo>
                      <a:pt x="201" y="74"/>
                    </a:lnTo>
                    <a:lnTo>
                      <a:pt x="199" y="74"/>
                    </a:lnTo>
                    <a:lnTo>
                      <a:pt x="199" y="74"/>
                    </a:lnTo>
                    <a:lnTo>
                      <a:pt x="197" y="74"/>
                    </a:lnTo>
                    <a:lnTo>
                      <a:pt x="197" y="76"/>
                    </a:lnTo>
                    <a:lnTo>
                      <a:pt x="197" y="76"/>
                    </a:lnTo>
                    <a:lnTo>
                      <a:pt x="197" y="78"/>
                    </a:lnTo>
                    <a:lnTo>
                      <a:pt x="197" y="78"/>
                    </a:lnTo>
                    <a:lnTo>
                      <a:pt x="197" y="80"/>
                    </a:lnTo>
                    <a:lnTo>
                      <a:pt x="199" y="81"/>
                    </a:lnTo>
                    <a:lnTo>
                      <a:pt x="199" y="81"/>
                    </a:lnTo>
                    <a:lnTo>
                      <a:pt x="199" y="83"/>
                    </a:lnTo>
                    <a:lnTo>
                      <a:pt x="197" y="81"/>
                    </a:lnTo>
                    <a:lnTo>
                      <a:pt x="193" y="81"/>
                    </a:lnTo>
                    <a:lnTo>
                      <a:pt x="193" y="81"/>
                    </a:lnTo>
                    <a:lnTo>
                      <a:pt x="191" y="83"/>
                    </a:lnTo>
                    <a:lnTo>
                      <a:pt x="191" y="83"/>
                    </a:lnTo>
                    <a:lnTo>
                      <a:pt x="191" y="85"/>
                    </a:lnTo>
                    <a:lnTo>
                      <a:pt x="191" y="85"/>
                    </a:lnTo>
                    <a:lnTo>
                      <a:pt x="193" y="85"/>
                    </a:lnTo>
                    <a:lnTo>
                      <a:pt x="195" y="85"/>
                    </a:lnTo>
                    <a:lnTo>
                      <a:pt x="195" y="87"/>
                    </a:lnTo>
                    <a:lnTo>
                      <a:pt x="195" y="87"/>
                    </a:lnTo>
                    <a:lnTo>
                      <a:pt x="195" y="87"/>
                    </a:lnTo>
                    <a:lnTo>
                      <a:pt x="193" y="89"/>
                    </a:lnTo>
                    <a:lnTo>
                      <a:pt x="193" y="87"/>
                    </a:lnTo>
                    <a:lnTo>
                      <a:pt x="191" y="87"/>
                    </a:lnTo>
                    <a:lnTo>
                      <a:pt x="189" y="85"/>
                    </a:lnTo>
                    <a:lnTo>
                      <a:pt x="189" y="85"/>
                    </a:lnTo>
                    <a:lnTo>
                      <a:pt x="189" y="85"/>
                    </a:lnTo>
                    <a:lnTo>
                      <a:pt x="188" y="87"/>
                    </a:lnTo>
                    <a:lnTo>
                      <a:pt x="188" y="89"/>
                    </a:lnTo>
                    <a:lnTo>
                      <a:pt x="186" y="89"/>
                    </a:lnTo>
                    <a:lnTo>
                      <a:pt x="186" y="89"/>
                    </a:lnTo>
                    <a:lnTo>
                      <a:pt x="184" y="89"/>
                    </a:lnTo>
                    <a:lnTo>
                      <a:pt x="184" y="91"/>
                    </a:lnTo>
                    <a:lnTo>
                      <a:pt x="184" y="93"/>
                    </a:lnTo>
                    <a:lnTo>
                      <a:pt x="184" y="95"/>
                    </a:lnTo>
                    <a:lnTo>
                      <a:pt x="186" y="95"/>
                    </a:lnTo>
                    <a:lnTo>
                      <a:pt x="186" y="97"/>
                    </a:lnTo>
                    <a:lnTo>
                      <a:pt x="186" y="97"/>
                    </a:lnTo>
                    <a:lnTo>
                      <a:pt x="186" y="95"/>
                    </a:lnTo>
                    <a:lnTo>
                      <a:pt x="188" y="95"/>
                    </a:lnTo>
                    <a:lnTo>
                      <a:pt x="188" y="95"/>
                    </a:lnTo>
                    <a:lnTo>
                      <a:pt x="188" y="97"/>
                    </a:lnTo>
                    <a:lnTo>
                      <a:pt x="188" y="99"/>
                    </a:lnTo>
                    <a:lnTo>
                      <a:pt x="188" y="99"/>
                    </a:lnTo>
                    <a:lnTo>
                      <a:pt x="186" y="99"/>
                    </a:lnTo>
                    <a:lnTo>
                      <a:pt x="184" y="99"/>
                    </a:lnTo>
                    <a:lnTo>
                      <a:pt x="184" y="100"/>
                    </a:lnTo>
                    <a:lnTo>
                      <a:pt x="184" y="102"/>
                    </a:lnTo>
                    <a:lnTo>
                      <a:pt x="186" y="102"/>
                    </a:lnTo>
                    <a:lnTo>
                      <a:pt x="188" y="102"/>
                    </a:lnTo>
                    <a:lnTo>
                      <a:pt x="189" y="104"/>
                    </a:lnTo>
                    <a:lnTo>
                      <a:pt x="188" y="104"/>
                    </a:lnTo>
                    <a:lnTo>
                      <a:pt x="184" y="104"/>
                    </a:lnTo>
                    <a:lnTo>
                      <a:pt x="182" y="104"/>
                    </a:lnTo>
                    <a:lnTo>
                      <a:pt x="182" y="102"/>
                    </a:lnTo>
                    <a:lnTo>
                      <a:pt x="180" y="102"/>
                    </a:lnTo>
                    <a:lnTo>
                      <a:pt x="178" y="102"/>
                    </a:lnTo>
                    <a:lnTo>
                      <a:pt x="178" y="102"/>
                    </a:lnTo>
                    <a:lnTo>
                      <a:pt x="176" y="102"/>
                    </a:lnTo>
                    <a:lnTo>
                      <a:pt x="176" y="102"/>
                    </a:lnTo>
                    <a:lnTo>
                      <a:pt x="176" y="104"/>
                    </a:lnTo>
                    <a:lnTo>
                      <a:pt x="174" y="102"/>
                    </a:lnTo>
                    <a:lnTo>
                      <a:pt x="174" y="102"/>
                    </a:lnTo>
                    <a:lnTo>
                      <a:pt x="172" y="100"/>
                    </a:lnTo>
                    <a:lnTo>
                      <a:pt x="171" y="102"/>
                    </a:lnTo>
                    <a:lnTo>
                      <a:pt x="172" y="102"/>
                    </a:lnTo>
                    <a:lnTo>
                      <a:pt x="171" y="104"/>
                    </a:lnTo>
                    <a:lnTo>
                      <a:pt x="171" y="106"/>
                    </a:lnTo>
                    <a:lnTo>
                      <a:pt x="171" y="106"/>
                    </a:lnTo>
                    <a:lnTo>
                      <a:pt x="169" y="106"/>
                    </a:lnTo>
                    <a:lnTo>
                      <a:pt x="171" y="108"/>
                    </a:lnTo>
                    <a:lnTo>
                      <a:pt x="171" y="108"/>
                    </a:lnTo>
                    <a:lnTo>
                      <a:pt x="172" y="110"/>
                    </a:lnTo>
                    <a:lnTo>
                      <a:pt x="174" y="112"/>
                    </a:lnTo>
                    <a:lnTo>
                      <a:pt x="174" y="112"/>
                    </a:lnTo>
                    <a:lnTo>
                      <a:pt x="174" y="112"/>
                    </a:lnTo>
                    <a:lnTo>
                      <a:pt x="174" y="112"/>
                    </a:lnTo>
                    <a:lnTo>
                      <a:pt x="174" y="114"/>
                    </a:lnTo>
                    <a:lnTo>
                      <a:pt x="174" y="114"/>
                    </a:lnTo>
                    <a:lnTo>
                      <a:pt x="174" y="116"/>
                    </a:lnTo>
                    <a:lnTo>
                      <a:pt x="174" y="116"/>
                    </a:lnTo>
                    <a:lnTo>
                      <a:pt x="174" y="116"/>
                    </a:lnTo>
                    <a:lnTo>
                      <a:pt x="172" y="116"/>
                    </a:lnTo>
                    <a:lnTo>
                      <a:pt x="172" y="116"/>
                    </a:lnTo>
                    <a:lnTo>
                      <a:pt x="172" y="114"/>
                    </a:lnTo>
                    <a:lnTo>
                      <a:pt x="171" y="116"/>
                    </a:lnTo>
                    <a:lnTo>
                      <a:pt x="171" y="118"/>
                    </a:lnTo>
                    <a:lnTo>
                      <a:pt x="171" y="123"/>
                    </a:lnTo>
                    <a:lnTo>
                      <a:pt x="169" y="121"/>
                    </a:lnTo>
                    <a:lnTo>
                      <a:pt x="161" y="106"/>
                    </a:lnTo>
                    <a:lnTo>
                      <a:pt x="161" y="104"/>
                    </a:lnTo>
                    <a:lnTo>
                      <a:pt x="159" y="106"/>
                    </a:lnTo>
                    <a:lnTo>
                      <a:pt x="157" y="110"/>
                    </a:lnTo>
                    <a:lnTo>
                      <a:pt x="155" y="112"/>
                    </a:lnTo>
                    <a:lnTo>
                      <a:pt x="152" y="114"/>
                    </a:lnTo>
                    <a:lnTo>
                      <a:pt x="150" y="116"/>
                    </a:lnTo>
                    <a:lnTo>
                      <a:pt x="148" y="119"/>
                    </a:lnTo>
                    <a:lnTo>
                      <a:pt x="148" y="121"/>
                    </a:lnTo>
                    <a:lnTo>
                      <a:pt x="148" y="123"/>
                    </a:lnTo>
                    <a:lnTo>
                      <a:pt x="148" y="127"/>
                    </a:lnTo>
                    <a:lnTo>
                      <a:pt x="150" y="129"/>
                    </a:lnTo>
                    <a:lnTo>
                      <a:pt x="150" y="131"/>
                    </a:lnTo>
                    <a:lnTo>
                      <a:pt x="152" y="133"/>
                    </a:lnTo>
                    <a:lnTo>
                      <a:pt x="150" y="133"/>
                    </a:lnTo>
                    <a:lnTo>
                      <a:pt x="148" y="135"/>
                    </a:lnTo>
                    <a:lnTo>
                      <a:pt x="142" y="140"/>
                    </a:lnTo>
                    <a:lnTo>
                      <a:pt x="142" y="142"/>
                    </a:lnTo>
                    <a:lnTo>
                      <a:pt x="140" y="144"/>
                    </a:lnTo>
                    <a:lnTo>
                      <a:pt x="136" y="150"/>
                    </a:lnTo>
                    <a:lnTo>
                      <a:pt x="136" y="152"/>
                    </a:lnTo>
                    <a:lnTo>
                      <a:pt x="133" y="155"/>
                    </a:lnTo>
                    <a:lnTo>
                      <a:pt x="127" y="159"/>
                    </a:lnTo>
                    <a:lnTo>
                      <a:pt x="123" y="161"/>
                    </a:lnTo>
                    <a:lnTo>
                      <a:pt x="110" y="165"/>
                    </a:lnTo>
                    <a:lnTo>
                      <a:pt x="106" y="165"/>
                    </a:lnTo>
                    <a:lnTo>
                      <a:pt x="104" y="165"/>
                    </a:lnTo>
                    <a:lnTo>
                      <a:pt x="102" y="165"/>
                    </a:lnTo>
                    <a:lnTo>
                      <a:pt x="100" y="165"/>
                    </a:lnTo>
                    <a:lnTo>
                      <a:pt x="97" y="167"/>
                    </a:lnTo>
                    <a:lnTo>
                      <a:pt x="93" y="169"/>
                    </a:lnTo>
                    <a:lnTo>
                      <a:pt x="91" y="171"/>
                    </a:lnTo>
                    <a:lnTo>
                      <a:pt x="85" y="173"/>
                    </a:lnTo>
                    <a:lnTo>
                      <a:pt x="76" y="176"/>
                    </a:lnTo>
                    <a:lnTo>
                      <a:pt x="72" y="176"/>
                    </a:lnTo>
                    <a:lnTo>
                      <a:pt x="62" y="176"/>
                    </a:lnTo>
                    <a:lnTo>
                      <a:pt x="57" y="178"/>
                    </a:lnTo>
                    <a:lnTo>
                      <a:pt x="51" y="182"/>
                    </a:lnTo>
                    <a:lnTo>
                      <a:pt x="42" y="190"/>
                    </a:lnTo>
                    <a:lnTo>
                      <a:pt x="40" y="192"/>
                    </a:lnTo>
                    <a:lnTo>
                      <a:pt x="36" y="193"/>
                    </a:lnTo>
                    <a:lnTo>
                      <a:pt x="32" y="195"/>
                    </a:lnTo>
                    <a:lnTo>
                      <a:pt x="28" y="195"/>
                    </a:lnTo>
                    <a:lnTo>
                      <a:pt x="26" y="199"/>
                    </a:lnTo>
                    <a:lnTo>
                      <a:pt x="25" y="203"/>
                    </a:lnTo>
                    <a:lnTo>
                      <a:pt x="23" y="207"/>
                    </a:lnTo>
                    <a:lnTo>
                      <a:pt x="19" y="207"/>
                    </a:lnTo>
                    <a:lnTo>
                      <a:pt x="21" y="207"/>
                    </a:lnTo>
                    <a:lnTo>
                      <a:pt x="19" y="205"/>
                    </a:lnTo>
                    <a:lnTo>
                      <a:pt x="19" y="203"/>
                    </a:lnTo>
                    <a:lnTo>
                      <a:pt x="19" y="203"/>
                    </a:lnTo>
                    <a:lnTo>
                      <a:pt x="19" y="201"/>
                    </a:lnTo>
                    <a:lnTo>
                      <a:pt x="19" y="197"/>
                    </a:lnTo>
                    <a:lnTo>
                      <a:pt x="19" y="195"/>
                    </a:lnTo>
                    <a:lnTo>
                      <a:pt x="17" y="197"/>
                    </a:lnTo>
                    <a:lnTo>
                      <a:pt x="15" y="201"/>
                    </a:lnTo>
                    <a:lnTo>
                      <a:pt x="13" y="207"/>
                    </a:lnTo>
                    <a:lnTo>
                      <a:pt x="13" y="209"/>
                    </a:lnTo>
                    <a:lnTo>
                      <a:pt x="13" y="212"/>
                    </a:lnTo>
                    <a:lnTo>
                      <a:pt x="13" y="216"/>
                    </a:lnTo>
                    <a:lnTo>
                      <a:pt x="13" y="218"/>
                    </a:lnTo>
                    <a:lnTo>
                      <a:pt x="13" y="224"/>
                    </a:lnTo>
                    <a:lnTo>
                      <a:pt x="9" y="229"/>
                    </a:lnTo>
                    <a:lnTo>
                      <a:pt x="8" y="235"/>
                    </a:lnTo>
                    <a:lnTo>
                      <a:pt x="8" y="241"/>
                    </a:lnTo>
                    <a:lnTo>
                      <a:pt x="9" y="245"/>
                    </a:lnTo>
                    <a:lnTo>
                      <a:pt x="21" y="266"/>
                    </a:lnTo>
                    <a:lnTo>
                      <a:pt x="21" y="269"/>
                    </a:lnTo>
                    <a:lnTo>
                      <a:pt x="21" y="273"/>
                    </a:lnTo>
                    <a:lnTo>
                      <a:pt x="21" y="275"/>
                    </a:lnTo>
                    <a:lnTo>
                      <a:pt x="19" y="277"/>
                    </a:lnTo>
                    <a:lnTo>
                      <a:pt x="17" y="275"/>
                    </a:lnTo>
                    <a:lnTo>
                      <a:pt x="15" y="269"/>
                    </a:lnTo>
                    <a:lnTo>
                      <a:pt x="15" y="271"/>
                    </a:lnTo>
                    <a:lnTo>
                      <a:pt x="15" y="271"/>
                    </a:lnTo>
                    <a:lnTo>
                      <a:pt x="13" y="271"/>
                    </a:lnTo>
                    <a:lnTo>
                      <a:pt x="13" y="271"/>
                    </a:lnTo>
                    <a:lnTo>
                      <a:pt x="13" y="269"/>
                    </a:lnTo>
                    <a:lnTo>
                      <a:pt x="13" y="267"/>
                    </a:lnTo>
                    <a:lnTo>
                      <a:pt x="13" y="266"/>
                    </a:lnTo>
                    <a:lnTo>
                      <a:pt x="13" y="266"/>
                    </a:lnTo>
                    <a:lnTo>
                      <a:pt x="11" y="264"/>
                    </a:lnTo>
                    <a:lnTo>
                      <a:pt x="9" y="262"/>
                    </a:lnTo>
                    <a:lnTo>
                      <a:pt x="9" y="262"/>
                    </a:lnTo>
                    <a:lnTo>
                      <a:pt x="8" y="264"/>
                    </a:lnTo>
                    <a:lnTo>
                      <a:pt x="8" y="266"/>
                    </a:lnTo>
                    <a:lnTo>
                      <a:pt x="11" y="269"/>
                    </a:lnTo>
                    <a:lnTo>
                      <a:pt x="15" y="275"/>
                    </a:lnTo>
                    <a:lnTo>
                      <a:pt x="15" y="277"/>
                    </a:lnTo>
                    <a:lnTo>
                      <a:pt x="15" y="279"/>
                    </a:lnTo>
                    <a:lnTo>
                      <a:pt x="13" y="279"/>
                    </a:lnTo>
                    <a:lnTo>
                      <a:pt x="11" y="279"/>
                    </a:lnTo>
                    <a:lnTo>
                      <a:pt x="9" y="277"/>
                    </a:lnTo>
                    <a:lnTo>
                      <a:pt x="8" y="271"/>
                    </a:lnTo>
                    <a:lnTo>
                      <a:pt x="8" y="273"/>
                    </a:lnTo>
                    <a:lnTo>
                      <a:pt x="8" y="273"/>
                    </a:lnTo>
                    <a:lnTo>
                      <a:pt x="6" y="273"/>
                    </a:lnTo>
                    <a:lnTo>
                      <a:pt x="4" y="273"/>
                    </a:lnTo>
                    <a:lnTo>
                      <a:pt x="13" y="284"/>
                    </a:lnTo>
                    <a:lnTo>
                      <a:pt x="17" y="292"/>
                    </a:lnTo>
                    <a:lnTo>
                      <a:pt x="19" y="298"/>
                    </a:lnTo>
                    <a:lnTo>
                      <a:pt x="19" y="305"/>
                    </a:lnTo>
                    <a:lnTo>
                      <a:pt x="21" y="307"/>
                    </a:lnTo>
                    <a:lnTo>
                      <a:pt x="21" y="309"/>
                    </a:lnTo>
                    <a:lnTo>
                      <a:pt x="25" y="313"/>
                    </a:lnTo>
                    <a:lnTo>
                      <a:pt x="25" y="315"/>
                    </a:lnTo>
                    <a:lnTo>
                      <a:pt x="26" y="319"/>
                    </a:lnTo>
                    <a:lnTo>
                      <a:pt x="28" y="321"/>
                    </a:lnTo>
                    <a:lnTo>
                      <a:pt x="30" y="324"/>
                    </a:lnTo>
                    <a:lnTo>
                      <a:pt x="32" y="326"/>
                    </a:lnTo>
                    <a:lnTo>
                      <a:pt x="32" y="330"/>
                    </a:lnTo>
                    <a:lnTo>
                      <a:pt x="32" y="334"/>
                    </a:lnTo>
                    <a:lnTo>
                      <a:pt x="32" y="341"/>
                    </a:lnTo>
                    <a:lnTo>
                      <a:pt x="34" y="347"/>
                    </a:lnTo>
                    <a:lnTo>
                      <a:pt x="34" y="351"/>
                    </a:lnTo>
                    <a:lnTo>
                      <a:pt x="36" y="355"/>
                    </a:lnTo>
                    <a:lnTo>
                      <a:pt x="44" y="368"/>
                    </a:lnTo>
                    <a:lnTo>
                      <a:pt x="45" y="374"/>
                    </a:lnTo>
                    <a:lnTo>
                      <a:pt x="45" y="381"/>
                    </a:lnTo>
                    <a:lnTo>
                      <a:pt x="45" y="383"/>
                    </a:lnTo>
                    <a:lnTo>
                      <a:pt x="44" y="387"/>
                    </a:lnTo>
                    <a:lnTo>
                      <a:pt x="44" y="389"/>
                    </a:lnTo>
                    <a:lnTo>
                      <a:pt x="44" y="391"/>
                    </a:lnTo>
                    <a:lnTo>
                      <a:pt x="44" y="395"/>
                    </a:lnTo>
                    <a:lnTo>
                      <a:pt x="44" y="396"/>
                    </a:lnTo>
                    <a:lnTo>
                      <a:pt x="44" y="400"/>
                    </a:lnTo>
                    <a:lnTo>
                      <a:pt x="40" y="402"/>
                    </a:lnTo>
                    <a:lnTo>
                      <a:pt x="38" y="404"/>
                    </a:lnTo>
                    <a:lnTo>
                      <a:pt x="34" y="402"/>
                    </a:lnTo>
                    <a:lnTo>
                      <a:pt x="32" y="412"/>
                    </a:lnTo>
                    <a:lnTo>
                      <a:pt x="34" y="413"/>
                    </a:lnTo>
                    <a:lnTo>
                      <a:pt x="34" y="413"/>
                    </a:lnTo>
                    <a:lnTo>
                      <a:pt x="34" y="413"/>
                    </a:lnTo>
                    <a:lnTo>
                      <a:pt x="34" y="415"/>
                    </a:lnTo>
                    <a:lnTo>
                      <a:pt x="34" y="415"/>
                    </a:lnTo>
                    <a:lnTo>
                      <a:pt x="36" y="415"/>
                    </a:lnTo>
                    <a:lnTo>
                      <a:pt x="36" y="415"/>
                    </a:lnTo>
                    <a:lnTo>
                      <a:pt x="40" y="417"/>
                    </a:lnTo>
                    <a:lnTo>
                      <a:pt x="42" y="417"/>
                    </a:lnTo>
                    <a:lnTo>
                      <a:pt x="44" y="419"/>
                    </a:lnTo>
                    <a:lnTo>
                      <a:pt x="45" y="419"/>
                    </a:lnTo>
                    <a:lnTo>
                      <a:pt x="47" y="423"/>
                    </a:lnTo>
                    <a:lnTo>
                      <a:pt x="49" y="425"/>
                    </a:lnTo>
                    <a:lnTo>
                      <a:pt x="53" y="427"/>
                    </a:lnTo>
                    <a:lnTo>
                      <a:pt x="59" y="429"/>
                    </a:lnTo>
                    <a:lnTo>
                      <a:pt x="76" y="431"/>
                    </a:lnTo>
                    <a:lnTo>
                      <a:pt x="80" y="431"/>
                    </a:lnTo>
                    <a:lnTo>
                      <a:pt x="83" y="429"/>
                    </a:lnTo>
                    <a:lnTo>
                      <a:pt x="87" y="427"/>
                    </a:lnTo>
                    <a:lnTo>
                      <a:pt x="95" y="421"/>
                    </a:lnTo>
                    <a:lnTo>
                      <a:pt x="98" y="419"/>
                    </a:lnTo>
                    <a:lnTo>
                      <a:pt x="102" y="417"/>
                    </a:lnTo>
                    <a:lnTo>
                      <a:pt x="104" y="417"/>
                    </a:lnTo>
                    <a:lnTo>
                      <a:pt x="106" y="415"/>
                    </a:lnTo>
                    <a:lnTo>
                      <a:pt x="108" y="412"/>
                    </a:lnTo>
                    <a:lnTo>
                      <a:pt x="110" y="412"/>
                    </a:lnTo>
                    <a:lnTo>
                      <a:pt x="112" y="410"/>
                    </a:lnTo>
                    <a:lnTo>
                      <a:pt x="114" y="410"/>
                    </a:lnTo>
                    <a:lnTo>
                      <a:pt x="121" y="410"/>
                    </a:lnTo>
                    <a:lnTo>
                      <a:pt x="131" y="408"/>
                    </a:lnTo>
                    <a:lnTo>
                      <a:pt x="138" y="408"/>
                    </a:lnTo>
                    <a:lnTo>
                      <a:pt x="142" y="408"/>
                    </a:lnTo>
                    <a:lnTo>
                      <a:pt x="148" y="410"/>
                    </a:lnTo>
                    <a:lnTo>
                      <a:pt x="148" y="410"/>
                    </a:lnTo>
                    <a:lnTo>
                      <a:pt x="148" y="410"/>
                    </a:lnTo>
                    <a:lnTo>
                      <a:pt x="148" y="410"/>
                    </a:lnTo>
                    <a:lnTo>
                      <a:pt x="150" y="410"/>
                    </a:lnTo>
                    <a:lnTo>
                      <a:pt x="152" y="410"/>
                    </a:lnTo>
                    <a:lnTo>
                      <a:pt x="157" y="408"/>
                    </a:lnTo>
                    <a:lnTo>
                      <a:pt x="159" y="408"/>
                    </a:lnTo>
                    <a:lnTo>
                      <a:pt x="161" y="408"/>
                    </a:lnTo>
                    <a:lnTo>
                      <a:pt x="163" y="410"/>
                    </a:lnTo>
                    <a:lnTo>
                      <a:pt x="165" y="410"/>
                    </a:lnTo>
                    <a:lnTo>
                      <a:pt x="169" y="410"/>
                    </a:lnTo>
                    <a:lnTo>
                      <a:pt x="172" y="408"/>
                    </a:lnTo>
                    <a:lnTo>
                      <a:pt x="174" y="404"/>
                    </a:lnTo>
                    <a:lnTo>
                      <a:pt x="176" y="400"/>
                    </a:lnTo>
                    <a:lnTo>
                      <a:pt x="180" y="395"/>
                    </a:lnTo>
                    <a:lnTo>
                      <a:pt x="180" y="395"/>
                    </a:lnTo>
                    <a:lnTo>
                      <a:pt x="182" y="393"/>
                    </a:lnTo>
                    <a:lnTo>
                      <a:pt x="184" y="391"/>
                    </a:lnTo>
                    <a:lnTo>
                      <a:pt x="189" y="391"/>
                    </a:lnTo>
                    <a:lnTo>
                      <a:pt x="197" y="387"/>
                    </a:lnTo>
                    <a:lnTo>
                      <a:pt x="205" y="383"/>
                    </a:lnTo>
                    <a:lnTo>
                      <a:pt x="208" y="381"/>
                    </a:lnTo>
                    <a:lnTo>
                      <a:pt x="212" y="379"/>
                    </a:lnTo>
                    <a:lnTo>
                      <a:pt x="222" y="381"/>
                    </a:lnTo>
                    <a:lnTo>
                      <a:pt x="227" y="379"/>
                    </a:lnTo>
                    <a:lnTo>
                      <a:pt x="231" y="379"/>
                    </a:lnTo>
                    <a:lnTo>
                      <a:pt x="244" y="376"/>
                    </a:lnTo>
                    <a:lnTo>
                      <a:pt x="256" y="370"/>
                    </a:lnTo>
                    <a:lnTo>
                      <a:pt x="261" y="368"/>
                    </a:lnTo>
                    <a:lnTo>
                      <a:pt x="271" y="368"/>
                    </a:lnTo>
                    <a:lnTo>
                      <a:pt x="279" y="368"/>
                    </a:lnTo>
                    <a:lnTo>
                      <a:pt x="282" y="368"/>
                    </a:lnTo>
                    <a:lnTo>
                      <a:pt x="286" y="368"/>
                    </a:lnTo>
                    <a:lnTo>
                      <a:pt x="288" y="368"/>
                    </a:lnTo>
                    <a:lnTo>
                      <a:pt x="290" y="368"/>
                    </a:lnTo>
                    <a:lnTo>
                      <a:pt x="292" y="366"/>
                    </a:lnTo>
                    <a:lnTo>
                      <a:pt x="294" y="366"/>
                    </a:lnTo>
                    <a:lnTo>
                      <a:pt x="299" y="368"/>
                    </a:lnTo>
                    <a:lnTo>
                      <a:pt x="307" y="374"/>
                    </a:lnTo>
                    <a:lnTo>
                      <a:pt x="313" y="376"/>
                    </a:lnTo>
                    <a:lnTo>
                      <a:pt x="315" y="376"/>
                    </a:lnTo>
                    <a:lnTo>
                      <a:pt x="316" y="376"/>
                    </a:lnTo>
                    <a:lnTo>
                      <a:pt x="318" y="376"/>
                    </a:lnTo>
                    <a:lnTo>
                      <a:pt x="322" y="377"/>
                    </a:lnTo>
                    <a:lnTo>
                      <a:pt x="324" y="377"/>
                    </a:lnTo>
                    <a:lnTo>
                      <a:pt x="332" y="377"/>
                    </a:lnTo>
                    <a:lnTo>
                      <a:pt x="334" y="379"/>
                    </a:lnTo>
                    <a:lnTo>
                      <a:pt x="339" y="383"/>
                    </a:lnTo>
                    <a:lnTo>
                      <a:pt x="341" y="385"/>
                    </a:lnTo>
                    <a:lnTo>
                      <a:pt x="341" y="385"/>
                    </a:lnTo>
                    <a:lnTo>
                      <a:pt x="341" y="387"/>
                    </a:lnTo>
                    <a:lnTo>
                      <a:pt x="341" y="387"/>
                    </a:lnTo>
                    <a:lnTo>
                      <a:pt x="341" y="387"/>
                    </a:lnTo>
                    <a:lnTo>
                      <a:pt x="339" y="387"/>
                    </a:lnTo>
                    <a:lnTo>
                      <a:pt x="339" y="389"/>
                    </a:lnTo>
                    <a:lnTo>
                      <a:pt x="341" y="391"/>
                    </a:lnTo>
                    <a:lnTo>
                      <a:pt x="341" y="393"/>
                    </a:lnTo>
                    <a:lnTo>
                      <a:pt x="343" y="395"/>
                    </a:lnTo>
                    <a:lnTo>
                      <a:pt x="343" y="395"/>
                    </a:lnTo>
                    <a:lnTo>
                      <a:pt x="347" y="396"/>
                    </a:lnTo>
                    <a:lnTo>
                      <a:pt x="349" y="396"/>
                    </a:lnTo>
                    <a:lnTo>
                      <a:pt x="351" y="398"/>
                    </a:lnTo>
                    <a:lnTo>
                      <a:pt x="351" y="398"/>
                    </a:lnTo>
                    <a:lnTo>
                      <a:pt x="351" y="402"/>
                    </a:lnTo>
                    <a:lnTo>
                      <a:pt x="352" y="404"/>
                    </a:lnTo>
                    <a:lnTo>
                      <a:pt x="356" y="408"/>
                    </a:lnTo>
                    <a:lnTo>
                      <a:pt x="356" y="410"/>
                    </a:lnTo>
                    <a:lnTo>
                      <a:pt x="358" y="413"/>
                    </a:lnTo>
                    <a:lnTo>
                      <a:pt x="360" y="415"/>
                    </a:lnTo>
                    <a:lnTo>
                      <a:pt x="360" y="419"/>
                    </a:lnTo>
                    <a:lnTo>
                      <a:pt x="360" y="421"/>
                    </a:lnTo>
                    <a:lnTo>
                      <a:pt x="356" y="419"/>
                    </a:lnTo>
                    <a:lnTo>
                      <a:pt x="356" y="421"/>
                    </a:lnTo>
                    <a:lnTo>
                      <a:pt x="358" y="421"/>
                    </a:lnTo>
                    <a:lnTo>
                      <a:pt x="360" y="423"/>
                    </a:lnTo>
                    <a:lnTo>
                      <a:pt x="362" y="427"/>
                    </a:lnTo>
                    <a:lnTo>
                      <a:pt x="364" y="427"/>
                    </a:lnTo>
                    <a:lnTo>
                      <a:pt x="364" y="427"/>
                    </a:lnTo>
                    <a:lnTo>
                      <a:pt x="364" y="427"/>
                    </a:lnTo>
                    <a:lnTo>
                      <a:pt x="366" y="427"/>
                    </a:lnTo>
                    <a:lnTo>
                      <a:pt x="366" y="427"/>
                    </a:lnTo>
                    <a:lnTo>
                      <a:pt x="370" y="429"/>
                    </a:lnTo>
                    <a:lnTo>
                      <a:pt x="370" y="427"/>
                    </a:lnTo>
                    <a:lnTo>
                      <a:pt x="370" y="423"/>
                    </a:lnTo>
                    <a:lnTo>
                      <a:pt x="370" y="421"/>
                    </a:lnTo>
                    <a:lnTo>
                      <a:pt x="370" y="419"/>
                    </a:lnTo>
                    <a:lnTo>
                      <a:pt x="375" y="413"/>
                    </a:lnTo>
                    <a:lnTo>
                      <a:pt x="379" y="410"/>
                    </a:lnTo>
                    <a:lnTo>
                      <a:pt x="387" y="404"/>
                    </a:lnTo>
                    <a:lnTo>
                      <a:pt x="390" y="402"/>
                    </a:lnTo>
                    <a:lnTo>
                      <a:pt x="394" y="395"/>
                    </a:lnTo>
                    <a:lnTo>
                      <a:pt x="396" y="391"/>
                    </a:lnTo>
                    <a:lnTo>
                      <a:pt x="398" y="389"/>
                    </a:lnTo>
                    <a:lnTo>
                      <a:pt x="398" y="387"/>
                    </a:lnTo>
                    <a:lnTo>
                      <a:pt x="398" y="385"/>
                    </a:lnTo>
                    <a:lnTo>
                      <a:pt x="400" y="387"/>
                    </a:lnTo>
                    <a:lnTo>
                      <a:pt x="400" y="389"/>
                    </a:lnTo>
                    <a:lnTo>
                      <a:pt x="400" y="391"/>
                    </a:lnTo>
                    <a:lnTo>
                      <a:pt x="402" y="393"/>
                    </a:lnTo>
                    <a:lnTo>
                      <a:pt x="402" y="395"/>
                    </a:lnTo>
                    <a:lnTo>
                      <a:pt x="400" y="395"/>
                    </a:lnTo>
                    <a:lnTo>
                      <a:pt x="400" y="396"/>
                    </a:lnTo>
                    <a:lnTo>
                      <a:pt x="400" y="398"/>
                    </a:lnTo>
                    <a:lnTo>
                      <a:pt x="400" y="400"/>
                    </a:lnTo>
                    <a:lnTo>
                      <a:pt x="400" y="400"/>
                    </a:lnTo>
                    <a:lnTo>
                      <a:pt x="400" y="402"/>
                    </a:lnTo>
                    <a:lnTo>
                      <a:pt x="400" y="404"/>
                    </a:lnTo>
                    <a:lnTo>
                      <a:pt x="398" y="406"/>
                    </a:lnTo>
                    <a:lnTo>
                      <a:pt x="396" y="410"/>
                    </a:lnTo>
                    <a:lnTo>
                      <a:pt x="394" y="412"/>
                    </a:lnTo>
                    <a:lnTo>
                      <a:pt x="394" y="413"/>
                    </a:lnTo>
                    <a:lnTo>
                      <a:pt x="394" y="421"/>
                    </a:lnTo>
                    <a:lnTo>
                      <a:pt x="392" y="425"/>
                    </a:lnTo>
                    <a:lnTo>
                      <a:pt x="392" y="427"/>
                    </a:lnTo>
                    <a:lnTo>
                      <a:pt x="390" y="427"/>
                    </a:lnTo>
                    <a:lnTo>
                      <a:pt x="390" y="427"/>
                    </a:lnTo>
                    <a:lnTo>
                      <a:pt x="387" y="427"/>
                    </a:lnTo>
                    <a:lnTo>
                      <a:pt x="387" y="427"/>
                    </a:lnTo>
                    <a:lnTo>
                      <a:pt x="387" y="429"/>
                    </a:lnTo>
                    <a:lnTo>
                      <a:pt x="385" y="429"/>
                    </a:lnTo>
                    <a:lnTo>
                      <a:pt x="385" y="429"/>
                    </a:lnTo>
                    <a:lnTo>
                      <a:pt x="383" y="432"/>
                    </a:lnTo>
                    <a:lnTo>
                      <a:pt x="387" y="432"/>
                    </a:lnTo>
                    <a:lnTo>
                      <a:pt x="390" y="432"/>
                    </a:lnTo>
                    <a:lnTo>
                      <a:pt x="394" y="432"/>
                    </a:lnTo>
                    <a:lnTo>
                      <a:pt x="398" y="431"/>
                    </a:lnTo>
                    <a:lnTo>
                      <a:pt x="398" y="429"/>
                    </a:lnTo>
                    <a:lnTo>
                      <a:pt x="398" y="427"/>
                    </a:lnTo>
                    <a:lnTo>
                      <a:pt x="400" y="423"/>
                    </a:lnTo>
                    <a:lnTo>
                      <a:pt x="402" y="417"/>
                    </a:lnTo>
                    <a:lnTo>
                      <a:pt x="404" y="413"/>
                    </a:lnTo>
                    <a:lnTo>
                      <a:pt x="407" y="419"/>
                    </a:lnTo>
                    <a:lnTo>
                      <a:pt x="409" y="423"/>
                    </a:lnTo>
                    <a:lnTo>
                      <a:pt x="409" y="427"/>
                    </a:lnTo>
                    <a:lnTo>
                      <a:pt x="409" y="431"/>
                    </a:lnTo>
                    <a:lnTo>
                      <a:pt x="407" y="434"/>
                    </a:lnTo>
                    <a:lnTo>
                      <a:pt x="406" y="436"/>
                    </a:lnTo>
                    <a:lnTo>
                      <a:pt x="404" y="440"/>
                    </a:lnTo>
                    <a:lnTo>
                      <a:pt x="407" y="440"/>
                    </a:lnTo>
                    <a:lnTo>
                      <a:pt x="411" y="440"/>
                    </a:lnTo>
                    <a:lnTo>
                      <a:pt x="413" y="438"/>
                    </a:lnTo>
                    <a:lnTo>
                      <a:pt x="417" y="438"/>
                    </a:lnTo>
                    <a:lnTo>
                      <a:pt x="419" y="436"/>
                    </a:lnTo>
                    <a:lnTo>
                      <a:pt x="421" y="434"/>
                    </a:lnTo>
                    <a:lnTo>
                      <a:pt x="423" y="436"/>
                    </a:lnTo>
                    <a:lnTo>
                      <a:pt x="423" y="436"/>
                    </a:lnTo>
                    <a:lnTo>
                      <a:pt x="423" y="438"/>
                    </a:lnTo>
                    <a:lnTo>
                      <a:pt x="423" y="438"/>
                    </a:lnTo>
                    <a:lnTo>
                      <a:pt x="423" y="440"/>
                    </a:lnTo>
                    <a:lnTo>
                      <a:pt x="421" y="438"/>
                    </a:lnTo>
                    <a:lnTo>
                      <a:pt x="419" y="438"/>
                    </a:lnTo>
                    <a:lnTo>
                      <a:pt x="419" y="440"/>
                    </a:lnTo>
                    <a:lnTo>
                      <a:pt x="417" y="440"/>
                    </a:lnTo>
                    <a:lnTo>
                      <a:pt x="419" y="442"/>
                    </a:lnTo>
                    <a:lnTo>
                      <a:pt x="421" y="444"/>
                    </a:lnTo>
                    <a:lnTo>
                      <a:pt x="423" y="446"/>
                    </a:lnTo>
                    <a:lnTo>
                      <a:pt x="424" y="448"/>
                    </a:lnTo>
                    <a:lnTo>
                      <a:pt x="426" y="450"/>
                    </a:lnTo>
                    <a:lnTo>
                      <a:pt x="428" y="453"/>
                    </a:lnTo>
                    <a:lnTo>
                      <a:pt x="430" y="457"/>
                    </a:lnTo>
                    <a:lnTo>
                      <a:pt x="432" y="459"/>
                    </a:lnTo>
                    <a:lnTo>
                      <a:pt x="430" y="463"/>
                    </a:lnTo>
                    <a:lnTo>
                      <a:pt x="430" y="465"/>
                    </a:lnTo>
                    <a:lnTo>
                      <a:pt x="430" y="469"/>
                    </a:lnTo>
                    <a:lnTo>
                      <a:pt x="430" y="470"/>
                    </a:lnTo>
                    <a:lnTo>
                      <a:pt x="432" y="472"/>
                    </a:lnTo>
                    <a:lnTo>
                      <a:pt x="436" y="476"/>
                    </a:lnTo>
                    <a:lnTo>
                      <a:pt x="436" y="478"/>
                    </a:lnTo>
                    <a:lnTo>
                      <a:pt x="438" y="480"/>
                    </a:lnTo>
                    <a:lnTo>
                      <a:pt x="440" y="482"/>
                    </a:lnTo>
                    <a:lnTo>
                      <a:pt x="442" y="484"/>
                    </a:lnTo>
                    <a:lnTo>
                      <a:pt x="445" y="484"/>
                    </a:lnTo>
                    <a:lnTo>
                      <a:pt x="447" y="486"/>
                    </a:lnTo>
                    <a:lnTo>
                      <a:pt x="451" y="486"/>
                    </a:lnTo>
                    <a:lnTo>
                      <a:pt x="453" y="487"/>
                    </a:lnTo>
                    <a:lnTo>
                      <a:pt x="455" y="489"/>
                    </a:lnTo>
                    <a:lnTo>
                      <a:pt x="457" y="491"/>
                    </a:lnTo>
                    <a:lnTo>
                      <a:pt x="459" y="491"/>
                    </a:lnTo>
                    <a:lnTo>
                      <a:pt x="459" y="491"/>
                    </a:lnTo>
                    <a:lnTo>
                      <a:pt x="461" y="489"/>
                    </a:lnTo>
                    <a:lnTo>
                      <a:pt x="461" y="489"/>
                    </a:lnTo>
                    <a:lnTo>
                      <a:pt x="462" y="489"/>
                    </a:lnTo>
                    <a:lnTo>
                      <a:pt x="464" y="489"/>
                    </a:lnTo>
                    <a:lnTo>
                      <a:pt x="466" y="489"/>
                    </a:lnTo>
                    <a:lnTo>
                      <a:pt x="466" y="491"/>
                    </a:lnTo>
                    <a:lnTo>
                      <a:pt x="468" y="491"/>
                    </a:lnTo>
                    <a:lnTo>
                      <a:pt x="472" y="491"/>
                    </a:lnTo>
                    <a:lnTo>
                      <a:pt x="474" y="491"/>
                    </a:lnTo>
                    <a:lnTo>
                      <a:pt x="476" y="493"/>
                    </a:lnTo>
                    <a:lnTo>
                      <a:pt x="485" y="497"/>
                    </a:lnTo>
                    <a:lnTo>
                      <a:pt x="489" y="499"/>
                    </a:lnTo>
                    <a:lnTo>
                      <a:pt x="491" y="499"/>
                    </a:lnTo>
                    <a:lnTo>
                      <a:pt x="493" y="497"/>
                    </a:lnTo>
                    <a:lnTo>
                      <a:pt x="498" y="493"/>
                    </a:lnTo>
                    <a:lnTo>
                      <a:pt x="506" y="489"/>
                    </a:lnTo>
                    <a:lnTo>
                      <a:pt x="508" y="487"/>
                    </a:lnTo>
                    <a:lnTo>
                      <a:pt x="508" y="487"/>
                    </a:lnTo>
                    <a:lnTo>
                      <a:pt x="506" y="487"/>
                    </a:lnTo>
                    <a:lnTo>
                      <a:pt x="504" y="486"/>
                    </a:lnTo>
                    <a:lnTo>
                      <a:pt x="510" y="484"/>
                    </a:lnTo>
                    <a:lnTo>
                      <a:pt x="512" y="482"/>
                    </a:lnTo>
                    <a:lnTo>
                      <a:pt x="514" y="484"/>
                    </a:lnTo>
                    <a:lnTo>
                      <a:pt x="515" y="487"/>
                    </a:lnTo>
                    <a:lnTo>
                      <a:pt x="514" y="489"/>
                    </a:lnTo>
                    <a:lnTo>
                      <a:pt x="512" y="489"/>
                    </a:lnTo>
                    <a:lnTo>
                      <a:pt x="510" y="489"/>
                    </a:lnTo>
                    <a:lnTo>
                      <a:pt x="512" y="491"/>
                    </a:lnTo>
                    <a:lnTo>
                      <a:pt x="514" y="493"/>
                    </a:lnTo>
                    <a:lnTo>
                      <a:pt x="514" y="493"/>
                    </a:lnTo>
                    <a:lnTo>
                      <a:pt x="517" y="491"/>
                    </a:lnTo>
                    <a:lnTo>
                      <a:pt x="517" y="489"/>
                    </a:lnTo>
                    <a:lnTo>
                      <a:pt x="519" y="487"/>
                    </a:lnTo>
                    <a:lnTo>
                      <a:pt x="521" y="487"/>
                    </a:lnTo>
                    <a:lnTo>
                      <a:pt x="523" y="491"/>
                    </a:lnTo>
                    <a:lnTo>
                      <a:pt x="521" y="491"/>
                    </a:lnTo>
                    <a:lnTo>
                      <a:pt x="521" y="493"/>
                    </a:lnTo>
                    <a:lnTo>
                      <a:pt x="521" y="495"/>
                    </a:lnTo>
                    <a:lnTo>
                      <a:pt x="523" y="495"/>
                    </a:lnTo>
                    <a:lnTo>
                      <a:pt x="525" y="497"/>
                    </a:lnTo>
                    <a:lnTo>
                      <a:pt x="527" y="497"/>
                    </a:lnTo>
                    <a:lnTo>
                      <a:pt x="527" y="499"/>
                    </a:lnTo>
                    <a:lnTo>
                      <a:pt x="529" y="501"/>
                    </a:lnTo>
                    <a:lnTo>
                      <a:pt x="531" y="499"/>
                    </a:lnTo>
                    <a:lnTo>
                      <a:pt x="533" y="501"/>
                    </a:lnTo>
                    <a:lnTo>
                      <a:pt x="534" y="505"/>
                    </a:lnTo>
                    <a:lnTo>
                      <a:pt x="536" y="505"/>
                    </a:lnTo>
                    <a:lnTo>
                      <a:pt x="536" y="505"/>
                    </a:lnTo>
                    <a:lnTo>
                      <a:pt x="538" y="503"/>
                    </a:lnTo>
                    <a:lnTo>
                      <a:pt x="536" y="501"/>
                    </a:lnTo>
                    <a:lnTo>
                      <a:pt x="534" y="501"/>
                    </a:lnTo>
                    <a:lnTo>
                      <a:pt x="533" y="499"/>
                    </a:lnTo>
                    <a:lnTo>
                      <a:pt x="534" y="497"/>
                    </a:lnTo>
                    <a:lnTo>
                      <a:pt x="542" y="497"/>
                    </a:lnTo>
                    <a:lnTo>
                      <a:pt x="546" y="495"/>
                    </a:lnTo>
                    <a:lnTo>
                      <a:pt x="553" y="486"/>
                    </a:lnTo>
                    <a:lnTo>
                      <a:pt x="561" y="482"/>
                    </a:lnTo>
                    <a:lnTo>
                      <a:pt x="569" y="482"/>
                    </a:lnTo>
                    <a:lnTo>
                      <a:pt x="584" y="480"/>
                    </a:lnTo>
                    <a:lnTo>
                      <a:pt x="586" y="480"/>
                    </a:lnTo>
                    <a:lnTo>
                      <a:pt x="586" y="478"/>
                    </a:lnTo>
                    <a:lnTo>
                      <a:pt x="589" y="476"/>
                    </a:lnTo>
                    <a:lnTo>
                      <a:pt x="591" y="476"/>
                    </a:lnTo>
                    <a:lnTo>
                      <a:pt x="591" y="474"/>
                    </a:lnTo>
                    <a:lnTo>
                      <a:pt x="593" y="474"/>
                    </a:lnTo>
                    <a:lnTo>
                      <a:pt x="593" y="472"/>
                    </a:lnTo>
                    <a:lnTo>
                      <a:pt x="593" y="461"/>
                    </a:lnTo>
                    <a:lnTo>
                      <a:pt x="595" y="448"/>
                    </a:lnTo>
                    <a:lnTo>
                      <a:pt x="597" y="444"/>
                    </a:lnTo>
                    <a:lnTo>
                      <a:pt x="599" y="440"/>
                    </a:lnTo>
                    <a:lnTo>
                      <a:pt x="605" y="432"/>
                    </a:lnTo>
                    <a:lnTo>
                      <a:pt x="605" y="432"/>
                    </a:lnTo>
                    <a:lnTo>
                      <a:pt x="605" y="431"/>
                    </a:lnTo>
                    <a:lnTo>
                      <a:pt x="605" y="431"/>
                    </a:lnTo>
                    <a:lnTo>
                      <a:pt x="605" y="431"/>
                    </a:lnTo>
                    <a:lnTo>
                      <a:pt x="605" y="431"/>
                    </a:lnTo>
                    <a:lnTo>
                      <a:pt x="605" y="431"/>
                    </a:lnTo>
                    <a:lnTo>
                      <a:pt x="605" y="431"/>
                    </a:lnTo>
                    <a:lnTo>
                      <a:pt x="605" y="429"/>
                    </a:lnTo>
                    <a:lnTo>
                      <a:pt x="606" y="429"/>
                    </a:lnTo>
                    <a:lnTo>
                      <a:pt x="606" y="429"/>
                    </a:lnTo>
                    <a:lnTo>
                      <a:pt x="606" y="429"/>
                    </a:lnTo>
                    <a:lnTo>
                      <a:pt x="606" y="425"/>
                    </a:lnTo>
                    <a:lnTo>
                      <a:pt x="606" y="421"/>
                    </a:lnTo>
                    <a:lnTo>
                      <a:pt x="608" y="417"/>
                    </a:lnTo>
                    <a:lnTo>
                      <a:pt x="610" y="413"/>
                    </a:lnTo>
                    <a:lnTo>
                      <a:pt x="614" y="412"/>
                    </a:lnTo>
                    <a:lnTo>
                      <a:pt x="612" y="412"/>
                    </a:lnTo>
                    <a:lnTo>
                      <a:pt x="612" y="412"/>
                    </a:lnTo>
                    <a:lnTo>
                      <a:pt x="612" y="412"/>
                    </a:lnTo>
                    <a:lnTo>
                      <a:pt x="612" y="410"/>
                    </a:lnTo>
                    <a:lnTo>
                      <a:pt x="614" y="410"/>
                    </a:lnTo>
                    <a:lnTo>
                      <a:pt x="614" y="410"/>
                    </a:lnTo>
                    <a:lnTo>
                      <a:pt x="614" y="408"/>
                    </a:lnTo>
                    <a:lnTo>
                      <a:pt x="614" y="404"/>
                    </a:lnTo>
                    <a:lnTo>
                      <a:pt x="616" y="402"/>
                    </a:lnTo>
                    <a:lnTo>
                      <a:pt x="622" y="393"/>
                    </a:lnTo>
                    <a:lnTo>
                      <a:pt x="624" y="391"/>
                    </a:lnTo>
                    <a:lnTo>
                      <a:pt x="627" y="389"/>
                    </a:lnTo>
                    <a:lnTo>
                      <a:pt x="629" y="387"/>
                    </a:lnTo>
                    <a:lnTo>
                      <a:pt x="629" y="387"/>
                    </a:lnTo>
                    <a:lnTo>
                      <a:pt x="627" y="387"/>
                    </a:lnTo>
                    <a:lnTo>
                      <a:pt x="627" y="387"/>
                    </a:lnTo>
                    <a:lnTo>
                      <a:pt x="627" y="387"/>
                    </a:lnTo>
                    <a:lnTo>
                      <a:pt x="629" y="385"/>
                    </a:lnTo>
                    <a:lnTo>
                      <a:pt x="631" y="385"/>
                    </a:lnTo>
                    <a:lnTo>
                      <a:pt x="633" y="381"/>
                    </a:lnTo>
                    <a:lnTo>
                      <a:pt x="635" y="379"/>
                    </a:lnTo>
                    <a:lnTo>
                      <a:pt x="635" y="379"/>
                    </a:lnTo>
                    <a:lnTo>
                      <a:pt x="635" y="377"/>
                    </a:lnTo>
                    <a:lnTo>
                      <a:pt x="635" y="376"/>
                    </a:lnTo>
                    <a:lnTo>
                      <a:pt x="635" y="374"/>
                    </a:lnTo>
                    <a:lnTo>
                      <a:pt x="637" y="372"/>
                    </a:lnTo>
                    <a:lnTo>
                      <a:pt x="639" y="372"/>
                    </a:lnTo>
                    <a:lnTo>
                      <a:pt x="639" y="368"/>
                    </a:lnTo>
                    <a:lnTo>
                      <a:pt x="641" y="366"/>
                    </a:lnTo>
                    <a:lnTo>
                      <a:pt x="642" y="360"/>
                    </a:lnTo>
                    <a:lnTo>
                      <a:pt x="642" y="358"/>
                    </a:lnTo>
                    <a:lnTo>
                      <a:pt x="642" y="353"/>
                    </a:lnTo>
                    <a:lnTo>
                      <a:pt x="642" y="351"/>
                    </a:lnTo>
                    <a:lnTo>
                      <a:pt x="642" y="347"/>
                    </a:lnTo>
                    <a:lnTo>
                      <a:pt x="644" y="340"/>
                    </a:lnTo>
                    <a:lnTo>
                      <a:pt x="648" y="328"/>
                    </a:lnTo>
                    <a:lnTo>
                      <a:pt x="648" y="326"/>
                    </a:lnTo>
                    <a:lnTo>
                      <a:pt x="650" y="322"/>
                    </a:lnTo>
                    <a:lnTo>
                      <a:pt x="652" y="321"/>
                    </a:lnTo>
                    <a:lnTo>
                      <a:pt x="652" y="319"/>
                    </a:lnTo>
                    <a:lnTo>
                      <a:pt x="652" y="315"/>
                    </a:lnTo>
                    <a:lnTo>
                      <a:pt x="652" y="311"/>
                    </a:lnTo>
                    <a:close/>
                    <a:moveTo>
                      <a:pt x="567" y="527"/>
                    </a:moveTo>
                    <a:lnTo>
                      <a:pt x="567" y="527"/>
                    </a:lnTo>
                    <a:lnTo>
                      <a:pt x="561" y="529"/>
                    </a:lnTo>
                    <a:lnTo>
                      <a:pt x="563" y="531"/>
                    </a:lnTo>
                    <a:lnTo>
                      <a:pt x="567" y="531"/>
                    </a:lnTo>
                    <a:lnTo>
                      <a:pt x="567" y="531"/>
                    </a:lnTo>
                    <a:lnTo>
                      <a:pt x="569" y="531"/>
                    </a:lnTo>
                    <a:lnTo>
                      <a:pt x="569" y="529"/>
                    </a:lnTo>
                    <a:lnTo>
                      <a:pt x="569" y="529"/>
                    </a:lnTo>
                    <a:lnTo>
                      <a:pt x="567" y="527"/>
                    </a:lnTo>
                    <a:close/>
                    <a:moveTo>
                      <a:pt x="510" y="533"/>
                    </a:moveTo>
                    <a:lnTo>
                      <a:pt x="510" y="531"/>
                    </a:lnTo>
                    <a:lnTo>
                      <a:pt x="510" y="531"/>
                    </a:lnTo>
                    <a:lnTo>
                      <a:pt x="510" y="531"/>
                    </a:lnTo>
                    <a:lnTo>
                      <a:pt x="510" y="531"/>
                    </a:lnTo>
                    <a:lnTo>
                      <a:pt x="510" y="533"/>
                    </a:lnTo>
                    <a:lnTo>
                      <a:pt x="510" y="533"/>
                    </a:lnTo>
                    <a:lnTo>
                      <a:pt x="510" y="533"/>
                    </a:lnTo>
                    <a:lnTo>
                      <a:pt x="510" y="533"/>
                    </a:lnTo>
                    <a:close/>
                    <a:moveTo>
                      <a:pt x="551" y="584"/>
                    </a:moveTo>
                    <a:lnTo>
                      <a:pt x="551" y="584"/>
                    </a:lnTo>
                    <a:lnTo>
                      <a:pt x="551" y="584"/>
                    </a:lnTo>
                    <a:lnTo>
                      <a:pt x="551" y="584"/>
                    </a:lnTo>
                    <a:lnTo>
                      <a:pt x="551" y="584"/>
                    </a:lnTo>
                    <a:lnTo>
                      <a:pt x="551" y="586"/>
                    </a:lnTo>
                    <a:lnTo>
                      <a:pt x="551" y="586"/>
                    </a:lnTo>
                    <a:lnTo>
                      <a:pt x="553" y="586"/>
                    </a:lnTo>
                    <a:lnTo>
                      <a:pt x="553" y="586"/>
                    </a:lnTo>
                    <a:lnTo>
                      <a:pt x="551" y="584"/>
                    </a:lnTo>
                    <a:close/>
                    <a:moveTo>
                      <a:pt x="563" y="573"/>
                    </a:moveTo>
                    <a:lnTo>
                      <a:pt x="563" y="575"/>
                    </a:lnTo>
                    <a:lnTo>
                      <a:pt x="563" y="575"/>
                    </a:lnTo>
                    <a:lnTo>
                      <a:pt x="563" y="575"/>
                    </a:lnTo>
                    <a:lnTo>
                      <a:pt x="563" y="577"/>
                    </a:lnTo>
                    <a:lnTo>
                      <a:pt x="563" y="575"/>
                    </a:lnTo>
                    <a:lnTo>
                      <a:pt x="565" y="575"/>
                    </a:lnTo>
                    <a:lnTo>
                      <a:pt x="563" y="575"/>
                    </a:lnTo>
                    <a:lnTo>
                      <a:pt x="563" y="573"/>
                    </a:lnTo>
                    <a:close/>
                    <a:moveTo>
                      <a:pt x="517" y="493"/>
                    </a:moveTo>
                    <a:lnTo>
                      <a:pt x="515" y="493"/>
                    </a:lnTo>
                    <a:lnTo>
                      <a:pt x="517" y="493"/>
                    </a:lnTo>
                    <a:lnTo>
                      <a:pt x="517" y="493"/>
                    </a:lnTo>
                    <a:lnTo>
                      <a:pt x="519" y="493"/>
                    </a:lnTo>
                    <a:lnTo>
                      <a:pt x="519" y="495"/>
                    </a:lnTo>
                    <a:lnTo>
                      <a:pt x="519" y="493"/>
                    </a:lnTo>
                    <a:lnTo>
                      <a:pt x="517" y="493"/>
                    </a:lnTo>
                    <a:lnTo>
                      <a:pt x="517" y="493"/>
                    </a:lnTo>
                    <a:close/>
                    <a:moveTo>
                      <a:pt x="567" y="546"/>
                    </a:moveTo>
                    <a:lnTo>
                      <a:pt x="567" y="543"/>
                    </a:lnTo>
                    <a:lnTo>
                      <a:pt x="565" y="539"/>
                    </a:lnTo>
                    <a:lnTo>
                      <a:pt x="563" y="537"/>
                    </a:lnTo>
                    <a:lnTo>
                      <a:pt x="561" y="537"/>
                    </a:lnTo>
                    <a:lnTo>
                      <a:pt x="561" y="539"/>
                    </a:lnTo>
                    <a:lnTo>
                      <a:pt x="559" y="539"/>
                    </a:lnTo>
                    <a:lnTo>
                      <a:pt x="559" y="539"/>
                    </a:lnTo>
                    <a:lnTo>
                      <a:pt x="557" y="539"/>
                    </a:lnTo>
                    <a:lnTo>
                      <a:pt x="555" y="539"/>
                    </a:lnTo>
                    <a:lnTo>
                      <a:pt x="555" y="539"/>
                    </a:lnTo>
                    <a:lnTo>
                      <a:pt x="553" y="541"/>
                    </a:lnTo>
                    <a:lnTo>
                      <a:pt x="553" y="541"/>
                    </a:lnTo>
                    <a:lnTo>
                      <a:pt x="548" y="541"/>
                    </a:lnTo>
                    <a:lnTo>
                      <a:pt x="544" y="543"/>
                    </a:lnTo>
                    <a:lnTo>
                      <a:pt x="544" y="544"/>
                    </a:lnTo>
                    <a:lnTo>
                      <a:pt x="542" y="544"/>
                    </a:lnTo>
                    <a:lnTo>
                      <a:pt x="540" y="544"/>
                    </a:lnTo>
                    <a:lnTo>
                      <a:pt x="536" y="544"/>
                    </a:lnTo>
                    <a:lnTo>
                      <a:pt x="534" y="544"/>
                    </a:lnTo>
                    <a:lnTo>
                      <a:pt x="533" y="544"/>
                    </a:lnTo>
                    <a:lnTo>
                      <a:pt x="531" y="544"/>
                    </a:lnTo>
                    <a:lnTo>
                      <a:pt x="521" y="539"/>
                    </a:lnTo>
                    <a:lnTo>
                      <a:pt x="521" y="539"/>
                    </a:lnTo>
                    <a:lnTo>
                      <a:pt x="519" y="537"/>
                    </a:lnTo>
                    <a:lnTo>
                      <a:pt x="514" y="537"/>
                    </a:lnTo>
                    <a:lnTo>
                      <a:pt x="512" y="537"/>
                    </a:lnTo>
                    <a:lnTo>
                      <a:pt x="510" y="535"/>
                    </a:lnTo>
                    <a:lnTo>
                      <a:pt x="510" y="537"/>
                    </a:lnTo>
                    <a:lnTo>
                      <a:pt x="508" y="541"/>
                    </a:lnTo>
                    <a:lnTo>
                      <a:pt x="508" y="544"/>
                    </a:lnTo>
                    <a:lnTo>
                      <a:pt x="510" y="548"/>
                    </a:lnTo>
                    <a:lnTo>
                      <a:pt x="510" y="550"/>
                    </a:lnTo>
                    <a:lnTo>
                      <a:pt x="512" y="552"/>
                    </a:lnTo>
                    <a:lnTo>
                      <a:pt x="515" y="560"/>
                    </a:lnTo>
                    <a:lnTo>
                      <a:pt x="517" y="561"/>
                    </a:lnTo>
                    <a:lnTo>
                      <a:pt x="517" y="565"/>
                    </a:lnTo>
                    <a:lnTo>
                      <a:pt x="517" y="565"/>
                    </a:lnTo>
                    <a:lnTo>
                      <a:pt x="517" y="565"/>
                    </a:lnTo>
                    <a:lnTo>
                      <a:pt x="519" y="565"/>
                    </a:lnTo>
                    <a:lnTo>
                      <a:pt x="519" y="565"/>
                    </a:lnTo>
                    <a:lnTo>
                      <a:pt x="519" y="567"/>
                    </a:lnTo>
                    <a:lnTo>
                      <a:pt x="521" y="567"/>
                    </a:lnTo>
                    <a:lnTo>
                      <a:pt x="521" y="569"/>
                    </a:lnTo>
                    <a:lnTo>
                      <a:pt x="521" y="571"/>
                    </a:lnTo>
                    <a:lnTo>
                      <a:pt x="521" y="569"/>
                    </a:lnTo>
                    <a:lnTo>
                      <a:pt x="519" y="569"/>
                    </a:lnTo>
                    <a:lnTo>
                      <a:pt x="517" y="567"/>
                    </a:lnTo>
                    <a:lnTo>
                      <a:pt x="517" y="565"/>
                    </a:lnTo>
                    <a:lnTo>
                      <a:pt x="517" y="571"/>
                    </a:lnTo>
                    <a:lnTo>
                      <a:pt x="519" y="575"/>
                    </a:lnTo>
                    <a:lnTo>
                      <a:pt x="521" y="579"/>
                    </a:lnTo>
                    <a:lnTo>
                      <a:pt x="525" y="584"/>
                    </a:lnTo>
                    <a:lnTo>
                      <a:pt x="527" y="586"/>
                    </a:lnTo>
                    <a:lnTo>
                      <a:pt x="529" y="588"/>
                    </a:lnTo>
                    <a:lnTo>
                      <a:pt x="529" y="588"/>
                    </a:lnTo>
                    <a:lnTo>
                      <a:pt x="531" y="588"/>
                    </a:lnTo>
                    <a:lnTo>
                      <a:pt x="533" y="588"/>
                    </a:lnTo>
                    <a:lnTo>
                      <a:pt x="533" y="590"/>
                    </a:lnTo>
                    <a:lnTo>
                      <a:pt x="531" y="590"/>
                    </a:lnTo>
                    <a:lnTo>
                      <a:pt x="531" y="590"/>
                    </a:lnTo>
                    <a:lnTo>
                      <a:pt x="531" y="592"/>
                    </a:lnTo>
                    <a:lnTo>
                      <a:pt x="531" y="594"/>
                    </a:lnTo>
                    <a:lnTo>
                      <a:pt x="533" y="592"/>
                    </a:lnTo>
                    <a:lnTo>
                      <a:pt x="534" y="592"/>
                    </a:lnTo>
                    <a:lnTo>
                      <a:pt x="536" y="592"/>
                    </a:lnTo>
                    <a:lnTo>
                      <a:pt x="538" y="592"/>
                    </a:lnTo>
                    <a:lnTo>
                      <a:pt x="538" y="594"/>
                    </a:lnTo>
                    <a:lnTo>
                      <a:pt x="540" y="594"/>
                    </a:lnTo>
                    <a:lnTo>
                      <a:pt x="542" y="594"/>
                    </a:lnTo>
                    <a:lnTo>
                      <a:pt x="544" y="594"/>
                    </a:lnTo>
                    <a:lnTo>
                      <a:pt x="544" y="594"/>
                    </a:lnTo>
                    <a:lnTo>
                      <a:pt x="546" y="592"/>
                    </a:lnTo>
                    <a:lnTo>
                      <a:pt x="546" y="590"/>
                    </a:lnTo>
                    <a:lnTo>
                      <a:pt x="546" y="588"/>
                    </a:lnTo>
                    <a:lnTo>
                      <a:pt x="546" y="586"/>
                    </a:lnTo>
                    <a:lnTo>
                      <a:pt x="546" y="586"/>
                    </a:lnTo>
                    <a:lnTo>
                      <a:pt x="546" y="586"/>
                    </a:lnTo>
                    <a:lnTo>
                      <a:pt x="546" y="586"/>
                    </a:lnTo>
                    <a:lnTo>
                      <a:pt x="546" y="584"/>
                    </a:lnTo>
                    <a:lnTo>
                      <a:pt x="548" y="586"/>
                    </a:lnTo>
                    <a:lnTo>
                      <a:pt x="550" y="584"/>
                    </a:lnTo>
                    <a:lnTo>
                      <a:pt x="551" y="580"/>
                    </a:lnTo>
                    <a:lnTo>
                      <a:pt x="550" y="577"/>
                    </a:lnTo>
                    <a:lnTo>
                      <a:pt x="551" y="579"/>
                    </a:lnTo>
                    <a:lnTo>
                      <a:pt x="551" y="580"/>
                    </a:lnTo>
                    <a:lnTo>
                      <a:pt x="553" y="580"/>
                    </a:lnTo>
                    <a:lnTo>
                      <a:pt x="553" y="582"/>
                    </a:lnTo>
                    <a:lnTo>
                      <a:pt x="553" y="582"/>
                    </a:lnTo>
                    <a:lnTo>
                      <a:pt x="555" y="579"/>
                    </a:lnTo>
                    <a:lnTo>
                      <a:pt x="555" y="579"/>
                    </a:lnTo>
                    <a:lnTo>
                      <a:pt x="557" y="579"/>
                    </a:lnTo>
                    <a:lnTo>
                      <a:pt x="557" y="580"/>
                    </a:lnTo>
                    <a:lnTo>
                      <a:pt x="559" y="580"/>
                    </a:lnTo>
                    <a:lnTo>
                      <a:pt x="559" y="582"/>
                    </a:lnTo>
                    <a:lnTo>
                      <a:pt x="557" y="582"/>
                    </a:lnTo>
                    <a:lnTo>
                      <a:pt x="557" y="582"/>
                    </a:lnTo>
                    <a:lnTo>
                      <a:pt x="557" y="582"/>
                    </a:lnTo>
                    <a:lnTo>
                      <a:pt x="557" y="584"/>
                    </a:lnTo>
                    <a:lnTo>
                      <a:pt x="557" y="584"/>
                    </a:lnTo>
                    <a:lnTo>
                      <a:pt x="559" y="586"/>
                    </a:lnTo>
                    <a:lnTo>
                      <a:pt x="559" y="586"/>
                    </a:lnTo>
                    <a:lnTo>
                      <a:pt x="561" y="586"/>
                    </a:lnTo>
                    <a:lnTo>
                      <a:pt x="561" y="584"/>
                    </a:lnTo>
                    <a:lnTo>
                      <a:pt x="561" y="582"/>
                    </a:lnTo>
                    <a:lnTo>
                      <a:pt x="561" y="579"/>
                    </a:lnTo>
                    <a:lnTo>
                      <a:pt x="561" y="577"/>
                    </a:lnTo>
                    <a:lnTo>
                      <a:pt x="561" y="575"/>
                    </a:lnTo>
                    <a:lnTo>
                      <a:pt x="563" y="565"/>
                    </a:lnTo>
                    <a:lnTo>
                      <a:pt x="563" y="563"/>
                    </a:lnTo>
                    <a:lnTo>
                      <a:pt x="565" y="561"/>
                    </a:lnTo>
                    <a:lnTo>
                      <a:pt x="565" y="561"/>
                    </a:lnTo>
                    <a:lnTo>
                      <a:pt x="565" y="561"/>
                    </a:lnTo>
                    <a:lnTo>
                      <a:pt x="565" y="561"/>
                    </a:lnTo>
                    <a:lnTo>
                      <a:pt x="565" y="563"/>
                    </a:lnTo>
                    <a:lnTo>
                      <a:pt x="565" y="563"/>
                    </a:lnTo>
                    <a:lnTo>
                      <a:pt x="567" y="565"/>
                    </a:lnTo>
                    <a:lnTo>
                      <a:pt x="567" y="565"/>
                    </a:lnTo>
                    <a:lnTo>
                      <a:pt x="567" y="567"/>
                    </a:lnTo>
                    <a:lnTo>
                      <a:pt x="567" y="563"/>
                    </a:lnTo>
                    <a:lnTo>
                      <a:pt x="567" y="554"/>
                    </a:lnTo>
                    <a:lnTo>
                      <a:pt x="567" y="546"/>
                    </a:lnTo>
                    <a:close/>
                    <a:moveTo>
                      <a:pt x="550" y="588"/>
                    </a:moveTo>
                    <a:lnTo>
                      <a:pt x="548" y="590"/>
                    </a:lnTo>
                    <a:lnTo>
                      <a:pt x="548" y="590"/>
                    </a:lnTo>
                    <a:lnTo>
                      <a:pt x="548" y="592"/>
                    </a:lnTo>
                    <a:lnTo>
                      <a:pt x="550" y="592"/>
                    </a:lnTo>
                    <a:lnTo>
                      <a:pt x="551" y="590"/>
                    </a:lnTo>
                    <a:lnTo>
                      <a:pt x="551" y="588"/>
                    </a:lnTo>
                    <a:lnTo>
                      <a:pt x="550" y="588"/>
                    </a:lnTo>
                    <a:close/>
                    <a:moveTo>
                      <a:pt x="498" y="514"/>
                    </a:moveTo>
                    <a:lnTo>
                      <a:pt x="497" y="514"/>
                    </a:lnTo>
                    <a:lnTo>
                      <a:pt x="497" y="518"/>
                    </a:lnTo>
                    <a:lnTo>
                      <a:pt x="495" y="520"/>
                    </a:lnTo>
                    <a:lnTo>
                      <a:pt x="495" y="522"/>
                    </a:lnTo>
                    <a:lnTo>
                      <a:pt x="497" y="524"/>
                    </a:lnTo>
                    <a:lnTo>
                      <a:pt x="497" y="524"/>
                    </a:lnTo>
                    <a:lnTo>
                      <a:pt x="498" y="524"/>
                    </a:lnTo>
                    <a:lnTo>
                      <a:pt x="498" y="524"/>
                    </a:lnTo>
                    <a:lnTo>
                      <a:pt x="500" y="522"/>
                    </a:lnTo>
                    <a:lnTo>
                      <a:pt x="500" y="520"/>
                    </a:lnTo>
                    <a:lnTo>
                      <a:pt x="500" y="518"/>
                    </a:lnTo>
                    <a:lnTo>
                      <a:pt x="498" y="514"/>
                    </a:lnTo>
                    <a:close/>
                    <a:moveTo>
                      <a:pt x="400" y="442"/>
                    </a:moveTo>
                    <a:lnTo>
                      <a:pt x="396" y="442"/>
                    </a:lnTo>
                    <a:lnTo>
                      <a:pt x="396" y="440"/>
                    </a:lnTo>
                    <a:lnTo>
                      <a:pt x="394" y="440"/>
                    </a:lnTo>
                    <a:lnTo>
                      <a:pt x="390" y="440"/>
                    </a:lnTo>
                    <a:lnTo>
                      <a:pt x="383" y="442"/>
                    </a:lnTo>
                    <a:lnTo>
                      <a:pt x="379" y="442"/>
                    </a:lnTo>
                    <a:lnTo>
                      <a:pt x="379" y="446"/>
                    </a:lnTo>
                    <a:lnTo>
                      <a:pt x="381" y="446"/>
                    </a:lnTo>
                    <a:lnTo>
                      <a:pt x="383" y="448"/>
                    </a:lnTo>
                    <a:lnTo>
                      <a:pt x="385" y="448"/>
                    </a:lnTo>
                    <a:lnTo>
                      <a:pt x="388" y="448"/>
                    </a:lnTo>
                    <a:lnTo>
                      <a:pt x="392" y="448"/>
                    </a:lnTo>
                    <a:lnTo>
                      <a:pt x="394" y="448"/>
                    </a:lnTo>
                    <a:lnTo>
                      <a:pt x="396" y="448"/>
                    </a:lnTo>
                    <a:lnTo>
                      <a:pt x="396" y="446"/>
                    </a:lnTo>
                    <a:lnTo>
                      <a:pt x="396" y="446"/>
                    </a:lnTo>
                    <a:lnTo>
                      <a:pt x="398" y="446"/>
                    </a:lnTo>
                    <a:lnTo>
                      <a:pt x="400" y="444"/>
                    </a:lnTo>
                    <a:lnTo>
                      <a:pt x="400" y="446"/>
                    </a:lnTo>
                    <a:lnTo>
                      <a:pt x="402" y="446"/>
                    </a:lnTo>
                    <a:lnTo>
                      <a:pt x="402" y="446"/>
                    </a:lnTo>
                    <a:lnTo>
                      <a:pt x="404" y="444"/>
                    </a:lnTo>
                    <a:lnTo>
                      <a:pt x="404" y="444"/>
                    </a:lnTo>
                    <a:lnTo>
                      <a:pt x="400" y="442"/>
                    </a:lnTo>
                    <a:close/>
                    <a:moveTo>
                      <a:pt x="4" y="266"/>
                    </a:moveTo>
                    <a:lnTo>
                      <a:pt x="2" y="260"/>
                    </a:lnTo>
                    <a:lnTo>
                      <a:pt x="0" y="262"/>
                    </a:lnTo>
                    <a:lnTo>
                      <a:pt x="0" y="262"/>
                    </a:lnTo>
                    <a:lnTo>
                      <a:pt x="0" y="262"/>
                    </a:lnTo>
                    <a:lnTo>
                      <a:pt x="0" y="264"/>
                    </a:lnTo>
                    <a:lnTo>
                      <a:pt x="2" y="266"/>
                    </a:lnTo>
                    <a:lnTo>
                      <a:pt x="4" y="271"/>
                    </a:lnTo>
                    <a:lnTo>
                      <a:pt x="4" y="269"/>
                    </a:lnTo>
                    <a:lnTo>
                      <a:pt x="4" y="266"/>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88" name="Freeform 1935">
                <a:extLst>
                  <a:ext uri="{FF2B5EF4-FFF2-40B4-BE49-F238E27FC236}">
                    <a16:creationId xmlns:a16="http://schemas.microsoft.com/office/drawing/2014/main" id="{B4BE8E2E-AD25-7B87-76CA-9CE28F2FA2AB}"/>
                  </a:ext>
                </a:extLst>
              </p:cNvPr>
              <p:cNvSpPr>
                <a:spLocks/>
              </p:cNvSpPr>
              <p:nvPr/>
            </p:nvSpPr>
            <p:spPr bwMode="auto">
              <a:xfrm>
                <a:off x="42429945" y="10183091"/>
                <a:ext cx="16318" cy="16318"/>
              </a:xfrm>
              <a:custGeom>
                <a:avLst/>
                <a:gdLst>
                  <a:gd name="T0" fmla="*/ 0 w 2"/>
                  <a:gd name="T1" fmla="*/ 2 h 2"/>
                  <a:gd name="T2" fmla="*/ 2 w 2"/>
                  <a:gd name="T3" fmla="*/ 2 h 2"/>
                  <a:gd name="T4" fmla="*/ 2 w 2"/>
                  <a:gd name="T5" fmla="*/ 0 h 2"/>
                  <a:gd name="T6" fmla="*/ 2 w 2"/>
                  <a:gd name="T7" fmla="*/ 0 h 2"/>
                  <a:gd name="T8" fmla="*/ 0 w 2"/>
                  <a:gd name="T9" fmla="*/ 2 h 2"/>
                </a:gdLst>
                <a:ahLst/>
                <a:cxnLst>
                  <a:cxn ang="0">
                    <a:pos x="T0" y="T1"/>
                  </a:cxn>
                  <a:cxn ang="0">
                    <a:pos x="T2" y="T3"/>
                  </a:cxn>
                  <a:cxn ang="0">
                    <a:pos x="T4" y="T5"/>
                  </a:cxn>
                  <a:cxn ang="0">
                    <a:pos x="T6" y="T7"/>
                  </a:cxn>
                  <a:cxn ang="0">
                    <a:pos x="T8" y="T9"/>
                  </a:cxn>
                </a:cxnLst>
                <a:rect l="0" t="0" r="r" b="b"/>
                <a:pathLst>
                  <a:path w="2" h="2">
                    <a:moveTo>
                      <a:pt x="0" y="2"/>
                    </a:moveTo>
                    <a:lnTo>
                      <a:pt x="2" y="2"/>
                    </a:lnTo>
                    <a:lnTo>
                      <a:pt x="2" y="0"/>
                    </a:lnTo>
                    <a:lnTo>
                      <a:pt x="2" y="0"/>
                    </a:lnTo>
                    <a:lnTo>
                      <a:pt x="0" y="2"/>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89" name="Freeform 1936">
                <a:extLst>
                  <a:ext uri="{FF2B5EF4-FFF2-40B4-BE49-F238E27FC236}">
                    <a16:creationId xmlns:a16="http://schemas.microsoft.com/office/drawing/2014/main" id="{1AE42598-E6F1-5469-B388-CEE1F6BBFB55}"/>
                  </a:ext>
                </a:extLst>
              </p:cNvPr>
              <p:cNvSpPr>
                <a:spLocks/>
              </p:cNvSpPr>
              <p:nvPr/>
            </p:nvSpPr>
            <p:spPr bwMode="auto">
              <a:xfrm>
                <a:off x="39533610" y="11619018"/>
                <a:ext cx="16318" cy="0"/>
              </a:xfrm>
              <a:custGeom>
                <a:avLst/>
                <a:gdLst>
                  <a:gd name="T0" fmla="*/ 2 w 2"/>
                  <a:gd name="T1" fmla="*/ 2 w 2"/>
                  <a:gd name="T2" fmla="*/ 2 w 2"/>
                  <a:gd name="T3" fmla="*/ 2 w 2"/>
                  <a:gd name="T4" fmla="*/ 2 w 2"/>
                  <a:gd name="T5" fmla="*/ 2 w 2"/>
                  <a:gd name="T6" fmla="*/ 2 w 2"/>
                  <a:gd name="T7" fmla="*/ 2 w 2"/>
                  <a:gd name="T8" fmla="*/ 2 w 2"/>
                  <a:gd name="T9" fmla="*/ 0 w 2"/>
                  <a:gd name="T10" fmla="*/ 2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Lst>
                <a:rect l="0" t="0" r="r" b="b"/>
                <a:pathLst>
                  <a:path w="2">
                    <a:moveTo>
                      <a:pt x="2" y="0"/>
                    </a:moveTo>
                    <a:lnTo>
                      <a:pt x="2" y="0"/>
                    </a:lnTo>
                    <a:lnTo>
                      <a:pt x="2" y="0"/>
                    </a:lnTo>
                    <a:lnTo>
                      <a:pt x="2" y="0"/>
                    </a:lnTo>
                    <a:lnTo>
                      <a:pt x="2" y="0"/>
                    </a:lnTo>
                    <a:lnTo>
                      <a:pt x="2" y="0"/>
                    </a:lnTo>
                    <a:lnTo>
                      <a:pt x="2" y="0"/>
                    </a:lnTo>
                    <a:lnTo>
                      <a:pt x="2" y="0"/>
                    </a:lnTo>
                    <a:lnTo>
                      <a:pt x="2" y="0"/>
                    </a:lnTo>
                    <a:lnTo>
                      <a:pt x="0" y="0"/>
                    </a:lnTo>
                    <a:lnTo>
                      <a:pt x="2" y="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90" name="Freeform 1937">
                <a:extLst>
                  <a:ext uri="{FF2B5EF4-FFF2-40B4-BE49-F238E27FC236}">
                    <a16:creationId xmlns:a16="http://schemas.microsoft.com/office/drawing/2014/main" id="{23014873-F023-58C7-FE6D-250F7A19DEC8}"/>
                  </a:ext>
                </a:extLst>
              </p:cNvPr>
              <p:cNvSpPr>
                <a:spLocks noEditPoints="1"/>
              </p:cNvSpPr>
              <p:nvPr/>
            </p:nvSpPr>
            <p:spPr bwMode="auto">
              <a:xfrm>
                <a:off x="39272534" y="12394094"/>
                <a:ext cx="2349700" cy="3051346"/>
              </a:xfrm>
              <a:custGeom>
                <a:avLst/>
                <a:gdLst>
                  <a:gd name="T0" fmla="*/ 283 w 288"/>
                  <a:gd name="T1" fmla="*/ 179 h 374"/>
                  <a:gd name="T2" fmla="*/ 281 w 288"/>
                  <a:gd name="T3" fmla="*/ 184 h 374"/>
                  <a:gd name="T4" fmla="*/ 51 w 288"/>
                  <a:gd name="T5" fmla="*/ 372 h 374"/>
                  <a:gd name="T6" fmla="*/ 17 w 288"/>
                  <a:gd name="T7" fmla="*/ 211 h 374"/>
                  <a:gd name="T8" fmla="*/ 12 w 288"/>
                  <a:gd name="T9" fmla="*/ 218 h 374"/>
                  <a:gd name="T10" fmla="*/ 29 w 288"/>
                  <a:gd name="T11" fmla="*/ 251 h 374"/>
                  <a:gd name="T12" fmla="*/ 36 w 288"/>
                  <a:gd name="T13" fmla="*/ 245 h 374"/>
                  <a:gd name="T14" fmla="*/ 133 w 288"/>
                  <a:gd name="T15" fmla="*/ 131 h 374"/>
                  <a:gd name="T16" fmla="*/ 118 w 288"/>
                  <a:gd name="T17" fmla="*/ 161 h 374"/>
                  <a:gd name="T18" fmla="*/ 110 w 288"/>
                  <a:gd name="T19" fmla="*/ 173 h 374"/>
                  <a:gd name="T20" fmla="*/ 112 w 288"/>
                  <a:gd name="T21" fmla="*/ 180 h 374"/>
                  <a:gd name="T22" fmla="*/ 104 w 288"/>
                  <a:gd name="T23" fmla="*/ 180 h 374"/>
                  <a:gd name="T24" fmla="*/ 91 w 288"/>
                  <a:gd name="T25" fmla="*/ 186 h 374"/>
                  <a:gd name="T26" fmla="*/ 84 w 288"/>
                  <a:gd name="T27" fmla="*/ 207 h 374"/>
                  <a:gd name="T28" fmla="*/ 74 w 288"/>
                  <a:gd name="T29" fmla="*/ 224 h 374"/>
                  <a:gd name="T30" fmla="*/ 48 w 288"/>
                  <a:gd name="T31" fmla="*/ 237 h 374"/>
                  <a:gd name="T32" fmla="*/ 36 w 288"/>
                  <a:gd name="T33" fmla="*/ 234 h 374"/>
                  <a:gd name="T34" fmla="*/ 17 w 288"/>
                  <a:gd name="T35" fmla="*/ 226 h 374"/>
                  <a:gd name="T36" fmla="*/ 12 w 288"/>
                  <a:gd name="T37" fmla="*/ 224 h 374"/>
                  <a:gd name="T38" fmla="*/ 17 w 288"/>
                  <a:gd name="T39" fmla="*/ 216 h 374"/>
                  <a:gd name="T40" fmla="*/ 17 w 288"/>
                  <a:gd name="T41" fmla="*/ 211 h 374"/>
                  <a:gd name="T42" fmla="*/ 21 w 288"/>
                  <a:gd name="T43" fmla="*/ 205 h 374"/>
                  <a:gd name="T44" fmla="*/ 27 w 288"/>
                  <a:gd name="T45" fmla="*/ 199 h 374"/>
                  <a:gd name="T46" fmla="*/ 44 w 288"/>
                  <a:gd name="T47" fmla="*/ 184 h 374"/>
                  <a:gd name="T48" fmla="*/ 61 w 288"/>
                  <a:gd name="T49" fmla="*/ 175 h 374"/>
                  <a:gd name="T50" fmla="*/ 72 w 288"/>
                  <a:gd name="T51" fmla="*/ 167 h 374"/>
                  <a:gd name="T52" fmla="*/ 78 w 288"/>
                  <a:gd name="T53" fmla="*/ 161 h 374"/>
                  <a:gd name="T54" fmla="*/ 84 w 288"/>
                  <a:gd name="T55" fmla="*/ 156 h 374"/>
                  <a:gd name="T56" fmla="*/ 101 w 288"/>
                  <a:gd name="T57" fmla="*/ 122 h 374"/>
                  <a:gd name="T58" fmla="*/ 112 w 288"/>
                  <a:gd name="T59" fmla="*/ 120 h 374"/>
                  <a:gd name="T60" fmla="*/ 129 w 288"/>
                  <a:gd name="T61" fmla="*/ 122 h 374"/>
                  <a:gd name="T62" fmla="*/ 133 w 288"/>
                  <a:gd name="T63" fmla="*/ 124 h 374"/>
                  <a:gd name="T64" fmla="*/ 6 w 288"/>
                  <a:gd name="T65" fmla="*/ 326 h 374"/>
                  <a:gd name="T66" fmla="*/ 4 w 288"/>
                  <a:gd name="T67" fmla="*/ 334 h 374"/>
                  <a:gd name="T68" fmla="*/ 6 w 288"/>
                  <a:gd name="T69" fmla="*/ 326 h 374"/>
                  <a:gd name="T70" fmla="*/ 193 w 288"/>
                  <a:gd name="T71" fmla="*/ 82 h 374"/>
                  <a:gd name="T72" fmla="*/ 178 w 288"/>
                  <a:gd name="T73" fmla="*/ 91 h 374"/>
                  <a:gd name="T74" fmla="*/ 178 w 288"/>
                  <a:gd name="T75" fmla="*/ 103 h 374"/>
                  <a:gd name="T76" fmla="*/ 150 w 288"/>
                  <a:gd name="T77" fmla="*/ 131 h 374"/>
                  <a:gd name="T78" fmla="*/ 144 w 288"/>
                  <a:gd name="T79" fmla="*/ 127 h 374"/>
                  <a:gd name="T80" fmla="*/ 146 w 288"/>
                  <a:gd name="T81" fmla="*/ 103 h 374"/>
                  <a:gd name="T82" fmla="*/ 137 w 288"/>
                  <a:gd name="T83" fmla="*/ 84 h 374"/>
                  <a:gd name="T84" fmla="*/ 146 w 288"/>
                  <a:gd name="T85" fmla="*/ 61 h 374"/>
                  <a:gd name="T86" fmla="*/ 142 w 288"/>
                  <a:gd name="T87" fmla="*/ 50 h 374"/>
                  <a:gd name="T88" fmla="*/ 137 w 288"/>
                  <a:gd name="T89" fmla="*/ 44 h 374"/>
                  <a:gd name="T90" fmla="*/ 137 w 288"/>
                  <a:gd name="T91" fmla="*/ 34 h 374"/>
                  <a:gd name="T92" fmla="*/ 129 w 288"/>
                  <a:gd name="T93" fmla="*/ 29 h 374"/>
                  <a:gd name="T94" fmla="*/ 123 w 288"/>
                  <a:gd name="T95" fmla="*/ 17 h 374"/>
                  <a:gd name="T96" fmla="*/ 118 w 288"/>
                  <a:gd name="T97" fmla="*/ 15 h 374"/>
                  <a:gd name="T98" fmla="*/ 114 w 288"/>
                  <a:gd name="T99" fmla="*/ 2 h 374"/>
                  <a:gd name="T100" fmla="*/ 133 w 288"/>
                  <a:gd name="T101" fmla="*/ 13 h 374"/>
                  <a:gd name="T102" fmla="*/ 140 w 288"/>
                  <a:gd name="T103" fmla="*/ 21 h 374"/>
                  <a:gd name="T104" fmla="*/ 144 w 288"/>
                  <a:gd name="T105" fmla="*/ 38 h 374"/>
                  <a:gd name="T106" fmla="*/ 146 w 288"/>
                  <a:gd name="T107" fmla="*/ 44 h 374"/>
                  <a:gd name="T108" fmla="*/ 156 w 288"/>
                  <a:gd name="T109" fmla="*/ 42 h 374"/>
                  <a:gd name="T110" fmla="*/ 163 w 288"/>
                  <a:gd name="T111" fmla="*/ 57 h 374"/>
                  <a:gd name="T112" fmla="*/ 129 w 288"/>
                  <a:gd name="T113" fmla="*/ 120 h 374"/>
                  <a:gd name="T114" fmla="*/ 154 w 288"/>
                  <a:gd name="T115" fmla="*/ 29 h 374"/>
                  <a:gd name="T116" fmla="*/ 288 w 288"/>
                  <a:gd name="T117" fmla="*/ 19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8" h="374">
                    <a:moveTo>
                      <a:pt x="288" y="179"/>
                    </a:moveTo>
                    <a:lnTo>
                      <a:pt x="286" y="179"/>
                    </a:lnTo>
                    <a:lnTo>
                      <a:pt x="286" y="179"/>
                    </a:lnTo>
                    <a:lnTo>
                      <a:pt x="284" y="180"/>
                    </a:lnTo>
                    <a:lnTo>
                      <a:pt x="284" y="180"/>
                    </a:lnTo>
                    <a:lnTo>
                      <a:pt x="284" y="179"/>
                    </a:lnTo>
                    <a:lnTo>
                      <a:pt x="284" y="179"/>
                    </a:lnTo>
                    <a:lnTo>
                      <a:pt x="284" y="179"/>
                    </a:lnTo>
                    <a:lnTo>
                      <a:pt x="283" y="179"/>
                    </a:lnTo>
                    <a:lnTo>
                      <a:pt x="283" y="179"/>
                    </a:lnTo>
                    <a:lnTo>
                      <a:pt x="284" y="179"/>
                    </a:lnTo>
                    <a:lnTo>
                      <a:pt x="283" y="180"/>
                    </a:lnTo>
                    <a:lnTo>
                      <a:pt x="284" y="182"/>
                    </a:lnTo>
                    <a:lnTo>
                      <a:pt x="284" y="182"/>
                    </a:lnTo>
                    <a:lnTo>
                      <a:pt x="286" y="184"/>
                    </a:lnTo>
                    <a:lnTo>
                      <a:pt x="284" y="184"/>
                    </a:lnTo>
                    <a:lnTo>
                      <a:pt x="284" y="184"/>
                    </a:lnTo>
                    <a:lnTo>
                      <a:pt x="283" y="186"/>
                    </a:lnTo>
                    <a:lnTo>
                      <a:pt x="281" y="186"/>
                    </a:lnTo>
                    <a:lnTo>
                      <a:pt x="281" y="184"/>
                    </a:lnTo>
                    <a:lnTo>
                      <a:pt x="281" y="182"/>
                    </a:lnTo>
                    <a:lnTo>
                      <a:pt x="281" y="180"/>
                    </a:lnTo>
                    <a:lnTo>
                      <a:pt x="277" y="180"/>
                    </a:lnTo>
                    <a:lnTo>
                      <a:pt x="279" y="179"/>
                    </a:lnTo>
                    <a:lnTo>
                      <a:pt x="283" y="179"/>
                    </a:lnTo>
                    <a:lnTo>
                      <a:pt x="284" y="179"/>
                    </a:lnTo>
                    <a:lnTo>
                      <a:pt x="288" y="179"/>
                    </a:lnTo>
                    <a:close/>
                    <a:moveTo>
                      <a:pt x="53" y="372"/>
                    </a:moveTo>
                    <a:lnTo>
                      <a:pt x="51" y="372"/>
                    </a:lnTo>
                    <a:lnTo>
                      <a:pt x="51" y="372"/>
                    </a:lnTo>
                    <a:lnTo>
                      <a:pt x="51" y="374"/>
                    </a:lnTo>
                    <a:lnTo>
                      <a:pt x="53" y="374"/>
                    </a:lnTo>
                    <a:lnTo>
                      <a:pt x="53" y="374"/>
                    </a:lnTo>
                    <a:lnTo>
                      <a:pt x="55" y="374"/>
                    </a:lnTo>
                    <a:lnTo>
                      <a:pt x="53" y="374"/>
                    </a:lnTo>
                    <a:lnTo>
                      <a:pt x="53" y="372"/>
                    </a:lnTo>
                    <a:close/>
                    <a:moveTo>
                      <a:pt x="19" y="207"/>
                    </a:moveTo>
                    <a:lnTo>
                      <a:pt x="19" y="209"/>
                    </a:lnTo>
                    <a:lnTo>
                      <a:pt x="19" y="211"/>
                    </a:lnTo>
                    <a:lnTo>
                      <a:pt x="17" y="211"/>
                    </a:lnTo>
                    <a:lnTo>
                      <a:pt x="17" y="209"/>
                    </a:lnTo>
                    <a:lnTo>
                      <a:pt x="17" y="209"/>
                    </a:lnTo>
                    <a:lnTo>
                      <a:pt x="19" y="207"/>
                    </a:lnTo>
                    <a:close/>
                    <a:moveTo>
                      <a:pt x="13" y="218"/>
                    </a:moveTo>
                    <a:lnTo>
                      <a:pt x="13" y="216"/>
                    </a:lnTo>
                    <a:lnTo>
                      <a:pt x="15" y="218"/>
                    </a:lnTo>
                    <a:lnTo>
                      <a:pt x="15" y="218"/>
                    </a:lnTo>
                    <a:lnTo>
                      <a:pt x="13" y="220"/>
                    </a:lnTo>
                    <a:lnTo>
                      <a:pt x="13" y="220"/>
                    </a:lnTo>
                    <a:lnTo>
                      <a:pt x="12" y="218"/>
                    </a:lnTo>
                    <a:lnTo>
                      <a:pt x="12" y="218"/>
                    </a:lnTo>
                    <a:lnTo>
                      <a:pt x="13" y="218"/>
                    </a:lnTo>
                    <a:close/>
                    <a:moveTo>
                      <a:pt x="38" y="247"/>
                    </a:moveTo>
                    <a:lnTo>
                      <a:pt x="38" y="247"/>
                    </a:lnTo>
                    <a:lnTo>
                      <a:pt x="36" y="249"/>
                    </a:lnTo>
                    <a:lnTo>
                      <a:pt x="34" y="249"/>
                    </a:lnTo>
                    <a:lnTo>
                      <a:pt x="32" y="251"/>
                    </a:lnTo>
                    <a:lnTo>
                      <a:pt x="29" y="253"/>
                    </a:lnTo>
                    <a:lnTo>
                      <a:pt x="27" y="253"/>
                    </a:lnTo>
                    <a:lnTo>
                      <a:pt x="29" y="251"/>
                    </a:lnTo>
                    <a:lnTo>
                      <a:pt x="30" y="247"/>
                    </a:lnTo>
                    <a:lnTo>
                      <a:pt x="30" y="243"/>
                    </a:lnTo>
                    <a:lnTo>
                      <a:pt x="30" y="243"/>
                    </a:lnTo>
                    <a:lnTo>
                      <a:pt x="30" y="241"/>
                    </a:lnTo>
                    <a:lnTo>
                      <a:pt x="32" y="239"/>
                    </a:lnTo>
                    <a:lnTo>
                      <a:pt x="32" y="239"/>
                    </a:lnTo>
                    <a:lnTo>
                      <a:pt x="34" y="241"/>
                    </a:lnTo>
                    <a:lnTo>
                      <a:pt x="36" y="241"/>
                    </a:lnTo>
                    <a:lnTo>
                      <a:pt x="36" y="243"/>
                    </a:lnTo>
                    <a:lnTo>
                      <a:pt x="36" y="245"/>
                    </a:lnTo>
                    <a:lnTo>
                      <a:pt x="36" y="245"/>
                    </a:lnTo>
                    <a:lnTo>
                      <a:pt x="36" y="245"/>
                    </a:lnTo>
                    <a:lnTo>
                      <a:pt x="38" y="247"/>
                    </a:lnTo>
                    <a:close/>
                    <a:moveTo>
                      <a:pt x="135" y="125"/>
                    </a:moveTo>
                    <a:lnTo>
                      <a:pt x="137" y="125"/>
                    </a:lnTo>
                    <a:lnTo>
                      <a:pt x="137" y="127"/>
                    </a:lnTo>
                    <a:lnTo>
                      <a:pt x="135" y="127"/>
                    </a:lnTo>
                    <a:lnTo>
                      <a:pt x="133" y="129"/>
                    </a:lnTo>
                    <a:lnTo>
                      <a:pt x="133" y="131"/>
                    </a:lnTo>
                    <a:lnTo>
                      <a:pt x="133" y="131"/>
                    </a:lnTo>
                    <a:lnTo>
                      <a:pt x="133" y="133"/>
                    </a:lnTo>
                    <a:lnTo>
                      <a:pt x="133" y="135"/>
                    </a:lnTo>
                    <a:lnTo>
                      <a:pt x="133" y="137"/>
                    </a:lnTo>
                    <a:lnTo>
                      <a:pt x="135" y="137"/>
                    </a:lnTo>
                    <a:lnTo>
                      <a:pt x="135" y="139"/>
                    </a:lnTo>
                    <a:lnTo>
                      <a:pt x="133" y="141"/>
                    </a:lnTo>
                    <a:lnTo>
                      <a:pt x="125" y="152"/>
                    </a:lnTo>
                    <a:lnTo>
                      <a:pt x="123" y="154"/>
                    </a:lnTo>
                    <a:lnTo>
                      <a:pt x="120" y="160"/>
                    </a:lnTo>
                    <a:lnTo>
                      <a:pt x="118" y="161"/>
                    </a:lnTo>
                    <a:lnTo>
                      <a:pt x="116" y="163"/>
                    </a:lnTo>
                    <a:lnTo>
                      <a:pt x="114" y="165"/>
                    </a:lnTo>
                    <a:lnTo>
                      <a:pt x="110" y="167"/>
                    </a:lnTo>
                    <a:lnTo>
                      <a:pt x="108" y="169"/>
                    </a:lnTo>
                    <a:lnTo>
                      <a:pt x="110" y="169"/>
                    </a:lnTo>
                    <a:lnTo>
                      <a:pt x="110" y="171"/>
                    </a:lnTo>
                    <a:lnTo>
                      <a:pt x="108" y="171"/>
                    </a:lnTo>
                    <a:lnTo>
                      <a:pt x="106" y="173"/>
                    </a:lnTo>
                    <a:lnTo>
                      <a:pt x="110" y="171"/>
                    </a:lnTo>
                    <a:lnTo>
                      <a:pt x="110" y="173"/>
                    </a:lnTo>
                    <a:lnTo>
                      <a:pt x="110" y="173"/>
                    </a:lnTo>
                    <a:lnTo>
                      <a:pt x="112" y="175"/>
                    </a:lnTo>
                    <a:lnTo>
                      <a:pt x="112" y="177"/>
                    </a:lnTo>
                    <a:lnTo>
                      <a:pt x="114" y="177"/>
                    </a:lnTo>
                    <a:lnTo>
                      <a:pt x="116" y="177"/>
                    </a:lnTo>
                    <a:lnTo>
                      <a:pt x="116" y="179"/>
                    </a:lnTo>
                    <a:lnTo>
                      <a:pt x="116" y="180"/>
                    </a:lnTo>
                    <a:lnTo>
                      <a:pt x="116" y="180"/>
                    </a:lnTo>
                    <a:lnTo>
                      <a:pt x="114" y="180"/>
                    </a:lnTo>
                    <a:lnTo>
                      <a:pt x="112" y="180"/>
                    </a:lnTo>
                    <a:lnTo>
                      <a:pt x="112" y="180"/>
                    </a:lnTo>
                    <a:lnTo>
                      <a:pt x="110" y="180"/>
                    </a:lnTo>
                    <a:lnTo>
                      <a:pt x="108" y="180"/>
                    </a:lnTo>
                    <a:lnTo>
                      <a:pt x="106" y="180"/>
                    </a:lnTo>
                    <a:lnTo>
                      <a:pt x="106" y="180"/>
                    </a:lnTo>
                    <a:lnTo>
                      <a:pt x="108" y="179"/>
                    </a:lnTo>
                    <a:lnTo>
                      <a:pt x="106" y="179"/>
                    </a:lnTo>
                    <a:lnTo>
                      <a:pt x="106" y="179"/>
                    </a:lnTo>
                    <a:lnTo>
                      <a:pt x="106" y="179"/>
                    </a:lnTo>
                    <a:lnTo>
                      <a:pt x="104" y="180"/>
                    </a:lnTo>
                    <a:lnTo>
                      <a:pt x="103" y="180"/>
                    </a:lnTo>
                    <a:lnTo>
                      <a:pt x="103" y="179"/>
                    </a:lnTo>
                    <a:lnTo>
                      <a:pt x="99" y="177"/>
                    </a:lnTo>
                    <a:lnTo>
                      <a:pt x="101" y="180"/>
                    </a:lnTo>
                    <a:lnTo>
                      <a:pt x="101" y="180"/>
                    </a:lnTo>
                    <a:lnTo>
                      <a:pt x="101" y="182"/>
                    </a:lnTo>
                    <a:lnTo>
                      <a:pt x="101" y="182"/>
                    </a:lnTo>
                    <a:lnTo>
                      <a:pt x="99" y="182"/>
                    </a:lnTo>
                    <a:lnTo>
                      <a:pt x="91" y="186"/>
                    </a:lnTo>
                    <a:lnTo>
                      <a:pt x="91" y="186"/>
                    </a:lnTo>
                    <a:lnTo>
                      <a:pt x="89" y="186"/>
                    </a:lnTo>
                    <a:lnTo>
                      <a:pt x="89" y="188"/>
                    </a:lnTo>
                    <a:lnTo>
                      <a:pt x="87" y="188"/>
                    </a:lnTo>
                    <a:lnTo>
                      <a:pt x="87" y="188"/>
                    </a:lnTo>
                    <a:lnTo>
                      <a:pt x="87" y="192"/>
                    </a:lnTo>
                    <a:lnTo>
                      <a:pt x="87" y="196"/>
                    </a:lnTo>
                    <a:lnTo>
                      <a:pt x="85" y="201"/>
                    </a:lnTo>
                    <a:lnTo>
                      <a:pt x="84" y="201"/>
                    </a:lnTo>
                    <a:lnTo>
                      <a:pt x="84" y="203"/>
                    </a:lnTo>
                    <a:lnTo>
                      <a:pt x="84" y="207"/>
                    </a:lnTo>
                    <a:lnTo>
                      <a:pt x="78" y="216"/>
                    </a:lnTo>
                    <a:lnTo>
                      <a:pt x="78" y="218"/>
                    </a:lnTo>
                    <a:lnTo>
                      <a:pt x="78" y="220"/>
                    </a:lnTo>
                    <a:lnTo>
                      <a:pt x="80" y="220"/>
                    </a:lnTo>
                    <a:lnTo>
                      <a:pt x="80" y="222"/>
                    </a:lnTo>
                    <a:lnTo>
                      <a:pt x="80" y="222"/>
                    </a:lnTo>
                    <a:lnTo>
                      <a:pt x="78" y="222"/>
                    </a:lnTo>
                    <a:lnTo>
                      <a:pt x="78" y="224"/>
                    </a:lnTo>
                    <a:lnTo>
                      <a:pt x="76" y="224"/>
                    </a:lnTo>
                    <a:lnTo>
                      <a:pt x="74" y="224"/>
                    </a:lnTo>
                    <a:lnTo>
                      <a:pt x="74" y="224"/>
                    </a:lnTo>
                    <a:lnTo>
                      <a:pt x="72" y="226"/>
                    </a:lnTo>
                    <a:lnTo>
                      <a:pt x="63" y="235"/>
                    </a:lnTo>
                    <a:lnTo>
                      <a:pt x="61" y="237"/>
                    </a:lnTo>
                    <a:lnTo>
                      <a:pt x="57" y="237"/>
                    </a:lnTo>
                    <a:lnTo>
                      <a:pt x="55" y="239"/>
                    </a:lnTo>
                    <a:lnTo>
                      <a:pt x="51" y="239"/>
                    </a:lnTo>
                    <a:lnTo>
                      <a:pt x="51" y="237"/>
                    </a:lnTo>
                    <a:lnTo>
                      <a:pt x="48" y="237"/>
                    </a:lnTo>
                    <a:lnTo>
                      <a:pt x="48" y="237"/>
                    </a:lnTo>
                    <a:lnTo>
                      <a:pt x="46" y="237"/>
                    </a:lnTo>
                    <a:lnTo>
                      <a:pt x="44" y="237"/>
                    </a:lnTo>
                    <a:lnTo>
                      <a:pt x="44" y="237"/>
                    </a:lnTo>
                    <a:lnTo>
                      <a:pt x="42" y="237"/>
                    </a:lnTo>
                    <a:lnTo>
                      <a:pt x="40" y="237"/>
                    </a:lnTo>
                    <a:lnTo>
                      <a:pt x="40" y="235"/>
                    </a:lnTo>
                    <a:lnTo>
                      <a:pt x="40" y="235"/>
                    </a:lnTo>
                    <a:lnTo>
                      <a:pt x="38" y="234"/>
                    </a:lnTo>
                    <a:lnTo>
                      <a:pt x="36" y="234"/>
                    </a:lnTo>
                    <a:lnTo>
                      <a:pt x="36" y="234"/>
                    </a:lnTo>
                    <a:lnTo>
                      <a:pt x="34" y="234"/>
                    </a:lnTo>
                    <a:lnTo>
                      <a:pt x="32" y="234"/>
                    </a:lnTo>
                    <a:lnTo>
                      <a:pt x="32" y="232"/>
                    </a:lnTo>
                    <a:lnTo>
                      <a:pt x="30" y="230"/>
                    </a:lnTo>
                    <a:lnTo>
                      <a:pt x="30" y="230"/>
                    </a:lnTo>
                    <a:lnTo>
                      <a:pt x="25" y="230"/>
                    </a:lnTo>
                    <a:lnTo>
                      <a:pt x="19" y="230"/>
                    </a:lnTo>
                    <a:lnTo>
                      <a:pt x="15" y="230"/>
                    </a:lnTo>
                    <a:lnTo>
                      <a:pt x="17" y="224"/>
                    </a:lnTo>
                    <a:lnTo>
                      <a:pt x="17" y="226"/>
                    </a:lnTo>
                    <a:lnTo>
                      <a:pt x="15" y="226"/>
                    </a:lnTo>
                    <a:lnTo>
                      <a:pt x="13" y="226"/>
                    </a:lnTo>
                    <a:lnTo>
                      <a:pt x="13" y="226"/>
                    </a:lnTo>
                    <a:lnTo>
                      <a:pt x="13" y="226"/>
                    </a:lnTo>
                    <a:lnTo>
                      <a:pt x="13" y="224"/>
                    </a:lnTo>
                    <a:lnTo>
                      <a:pt x="13" y="224"/>
                    </a:lnTo>
                    <a:lnTo>
                      <a:pt x="13" y="224"/>
                    </a:lnTo>
                    <a:lnTo>
                      <a:pt x="13" y="224"/>
                    </a:lnTo>
                    <a:lnTo>
                      <a:pt x="12" y="224"/>
                    </a:lnTo>
                    <a:lnTo>
                      <a:pt x="12" y="224"/>
                    </a:lnTo>
                    <a:lnTo>
                      <a:pt x="10" y="224"/>
                    </a:lnTo>
                    <a:lnTo>
                      <a:pt x="12" y="222"/>
                    </a:lnTo>
                    <a:lnTo>
                      <a:pt x="13" y="220"/>
                    </a:lnTo>
                    <a:lnTo>
                      <a:pt x="17" y="220"/>
                    </a:lnTo>
                    <a:lnTo>
                      <a:pt x="19" y="218"/>
                    </a:lnTo>
                    <a:lnTo>
                      <a:pt x="17" y="218"/>
                    </a:lnTo>
                    <a:lnTo>
                      <a:pt x="15" y="218"/>
                    </a:lnTo>
                    <a:lnTo>
                      <a:pt x="17" y="216"/>
                    </a:lnTo>
                    <a:lnTo>
                      <a:pt x="19" y="215"/>
                    </a:lnTo>
                    <a:lnTo>
                      <a:pt x="17" y="216"/>
                    </a:lnTo>
                    <a:lnTo>
                      <a:pt x="17" y="216"/>
                    </a:lnTo>
                    <a:lnTo>
                      <a:pt x="15" y="216"/>
                    </a:lnTo>
                    <a:lnTo>
                      <a:pt x="15" y="216"/>
                    </a:lnTo>
                    <a:lnTo>
                      <a:pt x="15" y="215"/>
                    </a:lnTo>
                    <a:lnTo>
                      <a:pt x="15" y="213"/>
                    </a:lnTo>
                    <a:lnTo>
                      <a:pt x="15" y="213"/>
                    </a:lnTo>
                    <a:lnTo>
                      <a:pt x="17" y="213"/>
                    </a:lnTo>
                    <a:lnTo>
                      <a:pt x="17" y="213"/>
                    </a:lnTo>
                    <a:lnTo>
                      <a:pt x="17" y="211"/>
                    </a:lnTo>
                    <a:lnTo>
                      <a:pt x="17" y="211"/>
                    </a:lnTo>
                    <a:lnTo>
                      <a:pt x="17" y="211"/>
                    </a:lnTo>
                    <a:lnTo>
                      <a:pt x="19" y="213"/>
                    </a:lnTo>
                    <a:lnTo>
                      <a:pt x="21" y="213"/>
                    </a:lnTo>
                    <a:lnTo>
                      <a:pt x="21" y="213"/>
                    </a:lnTo>
                    <a:lnTo>
                      <a:pt x="21" y="211"/>
                    </a:lnTo>
                    <a:lnTo>
                      <a:pt x="21" y="211"/>
                    </a:lnTo>
                    <a:lnTo>
                      <a:pt x="23" y="211"/>
                    </a:lnTo>
                    <a:lnTo>
                      <a:pt x="19" y="209"/>
                    </a:lnTo>
                    <a:lnTo>
                      <a:pt x="19" y="207"/>
                    </a:lnTo>
                    <a:lnTo>
                      <a:pt x="21" y="205"/>
                    </a:lnTo>
                    <a:lnTo>
                      <a:pt x="23" y="205"/>
                    </a:lnTo>
                    <a:lnTo>
                      <a:pt x="21" y="205"/>
                    </a:lnTo>
                    <a:lnTo>
                      <a:pt x="23" y="203"/>
                    </a:lnTo>
                    <a:lnTo>
                      <a:pt x="23" y="201"/>
                    </a:lnTo>
                    <a:lnTo>
                      <a:pt x="25" y="201"/>
                    </a:lnTo>
                    <a:lnTo>
                      <a:pt x="25" y="201"/>
                    </a:lnTo>
                    <a:lnTo>
                      <a:pt x="27" y="203"/>
                    </a:lnTo>
                    <a:lnTo>
                      <a:pt x="27" y="203"/>
                    </a:lnTo>
                    <a:lnTo>
                      <a:pt x="27" y="201"/>
                    </a:lnTo>
                    <a:lnTo>
                      <a:pt x="27" y="199"/>
                    </a:lnTo>
                    <a:lnTo>
                      <a:pt x="27" y="199"/>
                    </a:lnTo>
                    <a:lnTo>
                      <a:pt x="29" y="197"/>
                    </a:lnTo>
                    <a:lnTo>
                      <a:pt x="30" y="196"/>
                    </a:lnTo>
                    <a:lnTo>
                      <a:pt x="32" y="196"/>
                    </a:lnTo>
                    <a:lnTo>
                      <a:pt x="32" y="197"/>
                    </a:lnTo>
                    <a:lnTo>
                      <a:pt x="32" y="194"/>
                    </a:lnTo>
                    <a:lnTo>
                      <a:pt x="36" y="190"/>
                    </a:lnTo>
                    <a:lnTo>
                      <a:pt x="38" y="186"/>
                    </a:lnTo>
                    <a:lnTo>
                      <a:pt x="42" y="184"/>
                    </a:lnTo>
                    <a:lnTo>
                      <a:pt x="44" y="184"/>
                    </a:lnTo>
                    <a:lnTo>
                      <a:pt x="46" y="184"/>
                    </a:lnTo>
                    <a:lnTo>
                      <a:pt x="46" y="184"/>
                    </a:lnTo>
                    <a:lnTo>
                      <a:pt x="48" y="182"/>
                    </a:lnTo>
                    <a:lnTo>
                      <a:pt x="49" y="182"/>
                    </a:lnTo>
                    <a:lnTo>
                      <a:pt x="51" y="180"/>
                    </a:lnTo>
                    <a:lnTo>
                      <a:pt x="51" y="180"/>
                    </a:lnTo>
                    <a:lnTo>
                      <a:pt x="53" y="182"/>
                    </a:lnTo>
                    <a:lnTo>
                      <a:pt x="53" y="179"/>
                    </a:lnTo>
                    <a:lnTo>
                      <a:pt x="57" y="177"/>
                    </a:lnTo>
                    <a:lnTo>
                      <a:pt x="61" y="175"/>
                    </a:lnTo>
                    <a:lnTo>
                      <a:pt x="65" y="173"/>
                    </a:lnTo>
                    <a:lnTo>
                      <a:pt x="65" y="173"/>
                    </a:lnTo>
                    <a:lnTo>
                      <a:pt x="65" y="173"/>
                    </a:lnTo>
                    <a:lnTo>
                      <a:pt x="65" y="173"/>
                    </a:lnTo>
                    <a:lnTo>
                      <a:pt x="65" y="173"/>
                    </a:lnTo>
                    <a:lnTo>
                      <a:pt x="65" y="171"/>
                    </a:lnTo>
                    <a:lnTo>
                      <a:pt x="67" y="169"/>
                    </a:lnTo>
                    <a:lnTo>
                      <a:pt x="68" y="167"/>
                    </a:lnTo>
                    <a:lnTo>
                      <a:pt x="70" y="167"/>
                    </a:lnTo>
                    <a:lnTo>
                      <a:pt x="72" y="167"/>
                    </a:lnTo>
                    <a:lnTo>
                      <a:pt x="72" y="165"/>
                    </a:lnTo>
                    <a:lnTo>
                      <a:pt x="72" y="165"/>
                    </a:lnTo>
                    <a:lnTo>
                      <a:pt x="72" y="165"/>
                    </a:lnTo>
                    <a:lnTo>
                      <a:pt x="72" y="163"/>
                    </a:lnTo>
                    <a:lnTo>
                      <a:pt x="74" y="163"/>
                    </a:lnTo>
                    <a:lnTo>
                      <a:pt x="76" y="163"/>
                    </a:lnTo>
                    <a:lnTo>
                      <a:pt x="76" y="165"/>
                    </a:lnTo>
                    <a:lnTo>
                      <a:pt x="76" y="163"/>
                    </a:lnTo>
                    <a:lnTo>
                      <a:pt x="76" y="163"/>
                    </a:lnTo>
                    <a:lnTo>
                      <a:pt x="78" y="161"/>
                    </a:lnTo>
                    <a:lnTo>
                      <a:pt x="78" y="163"/>
                    </a:lnTo>
                    <a:lnTo>
                      <a:pt x="78" y="161"/>
                    </a:lnTo>
                    <a:lnTo>
                      <a:pt x="80" y="160"/>
                    </a:lnTo>
                    <a:lnTo>
                      <a:pt x="82" y="158"/>
                    </a:lnTo>
                    <a:lnTo>
                      <a:pt x="84" y="158"/>
                    </a:lnTo>
                    <a:lnTo>
                      <a:pt x="84" y="160"/>
                    </a:lnTo>
                    <a:lnTo>
                      <a:pt x="84" y="160"/>
                    </a:lnTo>
                    <a:lnTo>
                      <a:pt x="84" y="160"/>
                    </a:lnTo>
                    <a:lnTo>
                      <a:pt x="84" y="158"/>
                    </a:lnTo>
                    <a:lnTo>
                      <a:pt x="84" y="156"/>
                    </a:lnTo>
                    <a:lnTo>
                      <a:pt x="85" y="154"/>
                    </a:lnTo>
                    <a:lnTo>
                      <a:pt x="87" y="152"/>
                    </a:lnTo>
                    <a:lnTo>
                      <a:pt x="87" y="150"/>
                    </a:lnTo>
                    <a:lnTo>
                      <a:pt x="87" y="146"/>
                    </a:lnTo>
                    <a:lnTo>
                      <a:pt x="89" y="141"/>
                    </a:lnTo>
                    <a:lnTo>
                      <a:pt x="91" y="139"/>
                    </a:lnTo>
                    <a:lnTo>
                      <a:pt x="95" y="135"/>
                    </a:lnTo>
                    <a:lnTo>
                      <a:pt x="99" y="133"/>
                    </a:lnTo>
                    <a:lnTo>
                      <a:pt x="99" y="129"/>
                    </a:lnTo>
                    <a:lnTo>
                      <a:pt x="101" y="122"/>
                    </a:lnTo>
                    <a:lnTo>
                      <a:pt x="103" y="120"/>
                    </a:lnTo>
                    <a:lnTo>
                      <a:pt x="104" y="116"/>
                    </a:lnTo>
                    <a:lnTo>
                      <a:pt x="108" y="114"/>
                    </a:lnTo>
                    <a:lnTo>
                      <a:pt x="110" y="112"/>
                    </a:lnTo>
                    <a:lnTo>
                      <a:pt x="114" y="114"/>
                    </a:lnTo>
                    <a:lnTo>
                      <a:pt x="112" y="114"/>
                    </a:lnTo>
                    <a:lnTo>
                      <a:pt x="110" y="114"/>
                    </a:lnTo>
                    <a:lnTo>
                      <a:pt x="110" y="116"/>
                    </a:lnTo>
                    <a:lnTo>
                      <a:pt x="112" y="118"/>
                    </a:lnTo>
                    <a:lnTo>
                      <a:pt x="112" y="120"/>
                    </a:lnTo>
                    <a:lnTo>
                      <a:pt x="114" y="120"/>
                    </a:lnTo>
                    <a:lnTo>
                      <a:pt x="114" y="120"/>
                    </a:lnTo>
                    <a:lnTo>
                      <a:pt x="116" y="122"/>
                    </a:lnTo>
                    <a:lnTo>
                      <a:pt x="116" y="124"/>
                    </a:lnTo>
                    <a:lnTo>
                      <a:pt x="116" y="125"/>
                    </a:lnTo>
                    <a:lnTo>
                      <a:pt x="116" y="127"/>
                    </a:lnTo>
                    <a:lnTo>
                      <a:pt x="118" y="127"/>
                    </a:lnTo>
                    <a:lnTo>
                      <a:pt x="120" y="127"/>
                    </a:lnTo>
                    <a:lnTo>
                      <a:pt x="127" y="124"/>
                    </a:lnTo>
                    <a:lnTo>
                      <a:pt x="129" y="122"/>
                    </a:lnTo>
                    <a:lnTo>
                      <a:pt x="131" y="122"/>
                    </a:lnTo>
                    <a:lnTo>
                      <a:pt x="129" y="124"/>
                    </a:lnTo>
                    <a:lnTo>
                      <a:pt x="129" y="124"/>
                    </a:lnTo>
                    <a:lnTo>
                      <a:pt x="129" y="125"/>
                    </a:lnTo>
                    <a:lnTo>
                      <a:pt x="127" y="127"/>
                    </a:lnTo>
                    <a:lnTo>
                      <a:pt x="129" y="127"/>
                    </a:lnTo>
                    <a:lnTo>
                      <a:pt x="131" y="125"/>
                    </a:lnTo>
                    <a:lnTo>
                      <a:pt x="131" y="124"/>
                    </a:lnTo>
                    <a:lnTo>
                      <a:pt x="131" y="124"/>
                    </a:lnTo>
                    <a:lnTo>
                      <a:pt x="133" y="124"/>
                    </a:lnTo>
                    <a:lnTo>
                      <a:pt x="135" y="124"/>
                    </a:lnTo>
                    <a:lnTo>
                      <a:pt x="135" y="124"/>
                    </a:lnTo>
                    <a:lnTo>
                      <a:pt x="135" y="124"/>
                    </a:lnTo>
                    <a:lnTo>
                      <a:pt x="135" y="125"/>
                    </a:lnTo>
                    <a:lnTo>
                      <a:pt x="133" y="127"/>
                    </a:lnTo>
                    <a:lnTo>
                      <a:pt x="131" y="127"/>
                    </a:lnTo>
                    <a:lnTo>
                      <a:pt x="133" y="127"/>
                    </a:lnTo>
                    <a:lnTo>
                      <a:pt x="135" y="127"/>
                    </a:lnTo>
                    <a:lnTo>
                      <a:pt x="135" y="125"/>
                    </a:lnTo>
                    <a:close/>
                    <a:moveTo>
                      <a:pt x="6" y="326"/>
                    </a:moveTo>
                    <a:lnTo>
                      <a:pt x="8" y="326"/>
                    </a:lnTo>
                    <a:lnTo>
                      <a:pt x="6" y="328"/>
                    </a:lnTo>
                    <a:lnTo>
                      <a:pt x="6" y="330"/>
                    </a:lnTo>
                    <a:lnTo>
                      <a:pt x="6" y="332"/>
                    </a:lnTo>
                    <a:lnTo>
                      <a:pt x="6" y="332"/>
                    </a:lnTo>
                    <a:lnTo>
                      <a:pt x="6" y="332"/>
                    </a:lnTo>
                    <a:lnTo>
                      <a:pt x="6" y="334"/>
                    </a:lnTo>
                    <a:lnTo>
                      <a:pt x="6" y="334"/>
                    </a:lnTo>
                    <a:lnTo>
                      <a:pt x="4" y="334"/>
                    </a:lnTo>
                    <a:lnTo>
                      <a:pt x="4" y="334"/>
                    </a:lnTo>
                    <a:lnTo>
                      <a:pt x="2" y="332"/>
                    </a:lnTo>
                    <a:lnTo>
                      <a:pt x="2" y="334"/>
                    </a:lnTo>
                    <a:lnTo>
                      <a:pt x="2" y="334"/>
                    </a:lnTo>
                    <a:lnTo>
                      <a:pt x="0" y="334"/>
                    </a:lnTo>
                    <a:lnTo>
                      <a:pt x="2" y="332"/>
                    </a:lnTo>
                    <a:lnTo>
                      <a:pt x="2" y="332"/>
                    </a:lnTo>
                    <a:lnTo>
                      <a:pt x="2" y="332"/>
                    </a:lnTo>
                    <a:lnTo>
                      <a:pt x="2" y="330"/>
                    </a:lnTo>
                    <a:lnTo>
                      <a:pt x="6" y="326"/>
                    </a:lnTo>
                    <a:lnTo>
                      <a:pt x="6" y="326"/>
                    </a:lnTo>
                    <a:close/>
                    <a:moveTo>
                      <a:pt x="201" y="57"/>
                    </a:moveTo>
                    <a:lnTo>
                      <a:pt x="203" y="59"/>
                    </a:lnTo>
                    <a:lnTo>
                      <a:pt x="203" y="61"/>
                    </a:lnTo>
                    <a:lnTo>
                      <a:pt x="201" y="63"/>
                    </a:lnTo>
                    <a:lnTo>
                      <a:pt x="201" y="65"/>
                    </a:lnTo>
                    <a:lnTo>
                      <a:pt x="201" y="70"/>
                    </a:lnTo>
                    <a:lnTo>
                      <a:pt x="199" y="74"/>
                    </a:lnTo>
                    <a:lnTo>
                      <a:pt x="199" y="76"/>
                    </a:lnTo>
                    <a:lnTo>
                      <a:pt x="195" y="80"/>
                    </a:lnTo>
                    <a:lnTo>
                      <a:pt x="193" y="82"/>
                    </a:lnTo>
                    <a:lnTo>
                      <a:pt x="193" y="84"/>
                    </a:lnTo>
                    <a:lnTo>
                      <a:pt x="193" y="86"/>
                    </a:lnTo>
                    <a:lnTo>
                      <a:pt x="193" y="87"/>
                    </a:lnTo>
                    <a:lnTo>
                      <a:pt x="193" y="89"/>
                    </a:lnTo>
                    <a:lnTo>
                      <a:pt x="192" y="86"/>
                    </a:lnTo>
                    <a:lnTo>
                      <a:pt x="188" y="86"/>
                    </a:lnTo>
                    <a:lnTo>
                      <a:pt x="184" y="86"/>
                    </a:lnTo>
                    <a:lnTo>
                      <a:pt x="180" y="87"/>
                    </a:lnTo>
                    <a:lnTo>
                      <a:pt x="180" y="89"/>
                    </a:lnTo>
                    <a:lnTo>
                      <a:pt x="178" y="91"/>
                    </a:lnTo>
                    <a:lnTo>
                      <a:pt x="178" y="91"/>
                    </a:lnTo>
                    <a:lnTo>
                      <a:pt x="178" y="93"/>
                    </a:lnTo>
                    <a:lnTo>
                      <a:pt x="178" y="95"/>
                    </a:lnTo>
                    <a:lnTo>
                      <a:pt x="178" y="95"/>
                    </a:lnTo>
                    <a:lnTo>
                      <a:pt x="180" y="97"/>
                    </a:lnTo>
                    <a:lnTo>
                      <a:pt x="180" y="97"/>
                    </a:lnTo>
                    <a:lnTo>
                      <a:pt x="180" y="97"/>
                    </a:lnTo>
                    <a:lnTo>
                      <a:pt x="180" y="97"/>
                    </a:lnTo>
                    <a:lnTo>
                      <a:pt x="180" y="99"/>
                    </a:lnTo>
                    <a:lnTo>
                      <a:pt x="178" y="103"/>
                    </a:lnTo>
                    <a:lnTo>
                      <a:pt x="176" y="106"/>
                    </a:lnTo>
                    <a:lnTo>
                      <a:pt x="163" y="127"/>
                    </a:lnTo>
                    <a:lnTo>
                      <a:pt x="159" y="129"/>
                    </a:lnTo>
                    <a:lnTo>
                      <a:pt x="157" y="131"/>
                    </a:lnTo>
                    <a:lnTo>
                      <a:pt x="154" y="133"/>
                    </a:lnTo>
                    <a:lnTo>
                      <a:pt x="152" y="135"/>
                    </a:lnTo>
                    <a:lnTo>
                      <a:pt x="152" y="135"/>
                    </a:lnTo>
                    <a:lnTo>
                      <a:pt x="150" y="133"/>
                    </a:lnTo>
                    <a:lnTo>
                      <a:pt x="150" y="133"/>
                    </a:lnTo>
                    <a:lnTo>
                      <a:pt x="150" y="131"/>
                    </a:lnTo>
                    <a:lnTo>
                      <a:pt x="150" y="131"/>
                    </a:lnTo>
                    <a:lnTo>
                      <a:pt x="148" y="131"/>
                    </a:lnTo>
                    <a:lnTo>
                      <a:pt x="146" y="131"/>
                    </a:lnTo>
                    <a:lnTo>
                      <a:pt x="146" y="131"/>
                    </a:lnTo>
                    <a:lnTo>
                      <a:pt x="146" y="131"/>
                    </a:lnTo>
                    <a:lnTo>
                      <a:pt x="144" y="131"/>
                    </a:lnTo>
                    <a:lnTo>
                      <a:pt x="144" y="129"/>
                    </a:lnTo>
                    <a:lnTo>
                      <a:pt x="144" y="127"/>
                    </a:lnTo>
                    <a:lnTo>
                      <a:pt x="144" y="127"/>
                    </a:lnTo>
                    <a:lnTo>
                      <a:pt x="144" y="127"/>
                    </a:lnTo>
                    <a:lnTo>
                      <a:pt x="144" y="129"/>
                    </a:lnTo>
                    <a:lnTo>
                      <a:pt x="142" y="129"/>
                    </a:lnTo>
                    <a:lnTo>
                      <a:pt x="142" y="127"/>
                    </a:lnTo>
                    <a:lnTo>
                      <a:pt x="142" y="125"/>
                    </a:lnTo>
                    <a:lnTo>
                      <a:pt x="146" y="120"/>
                    </a:lnTo>
                    <a:lnTo>
                      <a:pt x="148" y="116"/>
                    </a:lnTo>
                    <a:lnTo>
                      <a:pt x="150" y="114"/>
                    </a:lnTo>
                    <a:lnTo>
                      <a:pt x="150" y="110"/>
                    </a:lnTo>
                    <a:lnTo>
                      <a:pt x="150" y="106"/>
                    </a:lnTo>
                    <a:lnTo>
                      <a:pt x="146" y="103"/>
                    </a:lnTo>
                    <a:lnTo>
                      <a:pt x="144" y="101"/>
                    </a:lnTo>
                    <a:lnTo>
                      <a:pt x="140" y="101"/>
                    </a:lnTo>
                    <a:lnTo>
                      <a:pt x="139" y="99"/>
                    </a:lnTo>
                    <a:lnTo>
                      <a:pt x="135" y="95"/>
                    </a:lnTo>
                    <a:lnTo>
                      <a:pt x="131" y="95"/>
                    </a:lnTo>
                    <a:lnTo>
                      <a:pt x="129" y="93"/>
                    </a:lnTo>
                    <a:lnTo>
                      <a:pt x="127" y="89"/>
                    </a:lnTo>
                    <a:lnTo>
                      <a:pt x="127" y="87"/>
                    </a:lnTo>
                    <a:lnTo>
                      <a:pt x="131" y="86"/>
                    </a:lnTo>
                    <a:lnTo>
                      <a:pt x="137" y="84"/>
                    </a:lnTo>
                    <a:lnTo>
                      <a:pt x="139" y="82"/>
                    </a:lnTo>
                    <a:lnTo>
                      <a:pt x="140" y="80"/>
                    </a:lnTo>
                    <a:lnTo>
                      <a:pt x="140" y="72"/>
                    </a:lnTo>
                    <a:lnTo>
                      <a:pt x="142" y="70"/>
                    </a:lnTo>
                    <a:lnTo>
                      <a:pt x="144" y="67"/>
                    </a:lnTo>
                    <a:lnTo>
                      <a:pt x="144" y="65"/>
                    </a:lnTo>
                    <a:lnTo>
                      <a:pt x="144" y="65"/>
                    </a:lnTo>
                    <a:lnTo>
                      <a:pt x="144" y="63"/>
                    </a:lnTo>
                    <a:lnTo>
                      <a:pt x="144" y="63"/>
                    </a:lnTo>
                    <a:lnTo>
                      <a:pt x="146" y="61"/>
                    </a:lnTo>
                    <a:lnTo>
                      <a:pt x="144" y="59"/>
                    </a:lnTo>
                    <a:lnTo>
                      <a:pt x="142" y="57"/>
                    </a:lnTo>
                    <a:lnTo>
                      <a:pt x="142" y="55"/>
                    </a:lnTo>
                    <a:lnTo>
                      <a:pt x="142" y="53"/>
                    </a:lnTo>
                    <a:lnTo>
                      <a:pt x="142" y="51"/>
                    </a:lnTo>
                    <a:lnTo>
                      <a:pt x="140" y="51"/>
                    </a:lnTo>
                    <a:lnTo>
                      <a:pt x="140" y="50"/>
                    </a:lnTo>
                    <a:lnTo>
                      <a:pt x="140" y="48"/>
                    </a:lnTo>
                    <a:lnTo>
                      <a:pt x="142" y="50"/>
                    </a:lnTo>
                    <a:lnTo>
                      <a:pt x="142" y="50"/>
                    </a:lnTo>
                    <a:lnTo>
                      <a:pt x="142" y="50"/>
                    </a:lnTo>
                    <a:lnTo>
                      <a:pt x="142" y="50"/>
                    </a:lnTo>
                    <a:lnTo>
                      <a:pt x="144" y="50"/>
                    </a:lnTo>
                    <a:lnTo>
                      <a:pt x="144" y="48"/>
                    </a:lnTo>
                    <a:lnTo>
                      <a:pt x="146" y="48"/>
                    </a:lnTo>
                    <a:lnTo>
                      <a:pt x="144" y="46"/>
                    </a:lnTo>
                    <a:lnTo>
                      <a:pt x="142" y="46"/>
                    </a:lnTo>
                    <a:lnTo>
                      <a:pt x="140" y="46"/>
                    </a:lnTo>
                    <a:lnTo>
                      <a:pt x="139" y="46"/>
                    </a:lnTo>
                    <a:lnTo>
                      <a:pt x="137" y="44"/>
                    </a:lnTo>
                    <a:lnTo>
                      <a:pt x="133" y="36"/>
                    </a:lnTo>
                    <a:lnTo>
                      <a:pt x="135" y="38"/>
                    </a:lnTo>
                    <a:lnTo>
                      <a:pt x="135" y="38"/>
                    </a:lnTo>
                    <a:lnTo>
                      <a:pt x="137" y="38"/>
                    </a:lnTo>
                    <a:lnTo>
                      <a:pt x="137" y="40"/>
                    </a:lnTo>
                    <a:lnTo>
                      <a:pt x="139" y="38"/>
                    </a:lnTo>
                    <a:lnTo>
                      <a:pt x="139" y="36"/>
                    </a:lnTo>
                    <a:lnTo>
                      <a:pt x="137" y="36"/>
                    </a:lnTo>
                    <a:lnTo>
                      <a:pt x="137" y="34"/>
                    </a:lnTo>
                    <a:lnTo>
                      <a:pt x="137" y="34"/>
                    </a:lnTo>
                    <a:lnTo>
                      <a:pt x="137" y="32"/>
                    </a:lnTo>
                    <a:lnTo>
                      <a:pt x="137" y="32"/>
                    </a:lnTo>
                    <a:lnTo>
                      <a:pt x="135" y="31"/>
                    </a:lnTo>
                    <a:lnTo>
                      <a:pt x="135" y="32"/>
                    </a:lnTo>
                    <a:lnTo>
                      <a:pt x="135" y="32"/>
                    </a:lnTo>
                    <a:lnTo>
                      <a:pt x="133" y="32"/>
                    </a:lnTo>
                    <a:lnTo>
                      <a:pt x="131" y="31"/>
                    </a:lnTo>
                    <a:lnTo>
                      <a:pt x="131" y="29"/>
                    </a:lnTo>
                    <a:lnTo>
                      <a:pt x="129" y="27"/>
                    </a:lnTo>
                    <a:lnTo>
                      <a:pt x="129" y="29"/>
                    </a:lnTo>
                    <a:lnTo>
                      <a:pt x="131" y="31"/>
                    </a:lnTo>
                    <a:lnTo>
                      <a:pt x="133" y="32"/>
                    </a:lnTo>
                    <a:lnTo>
                      <a:pt x="133" y="34"/>
                    </a:lnTo>
                    <a:lnTo>
                      <a:pt x="133" y="34"/>
                    </a:lnTo>
                    <a:lnTo>
                      <a:pt x="133" y="34"/>
                    </a:lnTo>
                    <a:lnTo>
                      <a:pt x="129" y="31"/>
                    </a:lnTo>
                    <a:lnTo>
                      <a:pt x="123" y="23"/>
                    </a:lnTo>
                    <a:lnTo>
                      <a:pt x="121" y="21"/>
                    </a:lnTo>
                    <a:lnTo>
                      <a:pt x="121" y="19"/>
                    </a:lnTo>
                    <a:lnTo>
                      <a:pt x="123" y="17"/>
                    </a:lnTo>
                    <a:lnTo>
                      <a:pt x="123" y="17"/>
                    </a:lnTo>
                    <a:lnTo>
                      <a:pt x="125" y="15"/>
                    </a:lnTo>
                    <a:lnTo>
                      <a:pt x="123" y="15"/>
                    </a:lnTo>
                    <a:lnTo>
                      <a:pt x="123" y="17"/>
                    </a:lnTo>
                    <a:lnTo>
                      <a:pt x="121" y="17"/>
                    </a:lnTo>
                    <a:lnTo>
                      <a:pt x="121" y="19"/>
                    </a:lnTo>
                    <a:lnTo>
                      <a:pt x="120" y="17"/>
                    </a:lnTo>
                    <a:lnTo>
                      <a:pt x="120" y="15"/>
                    </a:lnTo>
                    <a:lnTo>
                      <a:pt x="118" y="15"/>
                    </a:lnTo>
                    <a:lnTo>
                      <a:pt x="118" y="15"/>
                    </a:lnTo>
                    <a:lnTo>
                      <a:pt x="118" y="13"/>
                    </a:lnTo>
                    <a:lnTo>
                      <a:pt x="118" y="13"/>
                    </a:lnTo>
                    <a:lnTo>
                      <a:pt x="118" y="12"/>
                    </a:lnTo>
                    <a:lnTo>
                      <a:pt x="118" y="12"/>
                    </a:lnTo>
                    <a:lnTo>
                      <a:pt x="118" y="8"/>
                    </a:lnTo>
                    <a:lnTo>
                      <a:pt x="114" y="6"/>
                    </a:lnTo>
                    <a:lnTo>
                      <a:pt x="110" y="0"/>
                    </a:lnTo>
                    <a:lnTo>
                      <a:pt x="112" y="0"/>
                    </a:lnTo>
                    <a:lnTo>
                      <a:pt x="116" y="0"/>
                    </a:lnTo>
                    <a:lnTo>
                      <a:pt x="114" y="2"/>
                    </a:lnTo>
                    <a:lnTo>
                      <a:pt x="116" y="4"/>
                    </a:lnTo>
                    <a:lnTo>
                      <a:pt x="120" y="10"/>
                    </a:lnTo>
                    <a:lnTo>
                      <a:pt x="121" y="8"/>
                    </a:lnTo>
                    <a:lnTo>
                      <a:pt x="121" y="8"/>
                    </a:lnTo>
                    <a:lnTo>
                      <a:pt x="123" y="10"/>
                    </a:lnTo>
                    <a:lnTo>
                      <a:pt x="129" y="12"/>
                    </a:lnTo>
                    <a:lnTo>
                      <a:pt x="131" y="12"/>
                    </a:lnTo>
                    <a:lnTo>
                      <a:pt x="133" y="12"/>
                    </a:lnTo>
                    <a:lnTo>
                      <a:pt x="133" y="13"/>
                    </a:lnTo>
                    <a:lnTo>
                      <a:pt x="133" y="13"/>
                    </a:lnTo>
                    <a:lnTo>
                      <a:pt x="133" y="13"/>
                    </a:lnTo>
                    <a:lnTo>
                      <a:pt x="133" y="15"/>
                    </a:lnTo>
                    <a:lnTo>
                      <a:pt x="135" y="15"/>
                    </a:lnTo>
                    <a:lnTo>
                      <a:pt x="135" y="15"/>
                    </a:lnTo>
                    <a:lnTo>
                      <a:pt x="135" y="13"/>
                    </a:lnTo>
                    <a:lnTo>
                      <a:pt x="137" y="15"/>
                    </a:lnTo>
                    <a:lnTo>
                      <a:pt x="139" y="19"/>
                    </a:lnTo>
                    <a:lnTo>
                      <a:pt x="139" y="19"/>
                    </a:lnTo>
                    <a:lnTo>
                      <a:pt x="139" y="21"/>
                    </a:lnTo>
                    <a:lnTo>
                      <a:pt x="140" y="21"/>
                    </a:lnTo>
                    <a:lnTo>
                      <a:pt x="139" y="23"/>
                    </a:lnTo>
                    <a:lnTo>
                      <a:pt x="139" y="23"/>
                    </a:lnTo>
                    <a:lnTo>
                      <a:pt x="140" y="25"/>
                    </a:lnTo>
                    <a:lnTo>
                      <a:pt x="139" y="25"/>
                    </a:lnTo>
                    <a:lnTo>
                      <a:pt x="137" y="25"/>
                    </a:lnTo>
                    <a:lnTo>
                      <a:pt x="142" y="32"/>
                    </a:lnTo>
                    <a:lnTo>
                      <a:pt x="142" y="32"/>
                    </a:lnTo>
                    <a:lnTo>
                      <a:pt x="142" y="34"/>
                    </a:lnTo>
                    <a:lnTo>
                      <a:pt x="142" y="36"/>
                    </a:lnTo>
                    <a:lnTo>
                      <a:pt x="144" y="38"/>
                    </a:lnTo>
                    <a:lnTo>
                      <a:pt x="144" y="40"/>
                    </a:lnTo>
                    <a:lnTo>
                      <a:pt x="144" y="40"/>
                    </a:lnTo>
                    <a:lnTo>
                      <a:pt x="142" y="40"/>
                    </a:lnTo>
                    <a:lnTo>
                      <a:pt x="142" y="42"/>
                    </a:lnTo>
                    <a:lnTo>
                      <a:pt x="142" y="42"/>
                    </a:lnTo>
                    <a:lnTo>
                      <a:pt x="142" y="44"/>
                    </a:lnTo>
                    <a:lnTo>
                      <a:pt x="144" y="44"/>
                    </a:lnTo>
                    <a:lnTo>
                      <a:pt x="144" y="44"/>
                    </a:lnTo>
                    <a:lnTo>
                      <a:pt x="144" y="44"/>
                    </a:lnTo>
                    <a:lnTo>
                      <a:pt x="146" y="44"/>
                    </a:lnTo>
                    <a:lnTo>
                      <a:pt x="148" y="46"/>
                    </a:lnTo>
                    <a:lnTo>
                      <a:pt x="150" y="46"/>
                    </a:lnTo>
                    <a:lnTo>
                      <a:pt x="152" y="48"/>
                    </a:lnTo>
                    <a:lnTo>
                      <a:pt x="152" y="50"/>
                    </a:lnTo>
                    <a:lnTo>
                      <a:pt x="154" y="50"/>
                    </a:lnTo>
                    <a:lnTo>
                      <a:pt x="154" y="51"/>
                    </a:lnTo>
                    <a:lnTo>
                      <a:pt x="156" y="50"/>
                    </a:lnTo>
                    <a:lnTo>
                      <a:pt x="156" y="50"/>
                    </a:lnTo>
                    <a:lnTo>
                      <a:pt x="156" y="50"/>
                    </a:lnTo>
                    <a:lnTo>
                      <a:pt x="156" y="42"/>
                    </a:lnTo>
                    <a:lnTo>
                      <a:pt x="154" y="40"/>
                    </a:lnTo>
                    <a:lnTo>
                      <a:pt x="154" y="38"/>
                    </a:lnTo>
                    <a:lnTo>
                      <a:pt x="154" y="38"/>
                    </a:lnTo>
                    <a:lnTo>
                      <a:pt x="156" y="38"/>
                    </a:lnTo>
                    <a:lnTo>
                      <a:pt x="157" y="40"/>
                    </a:lnTo>
                    <a:lnTo>
                      <a:pt x="159" y="42"/>
                    </a:lnTo>
                    <a:lnTo>
                      <a:pt x="161" y="51"/>
                    </a:lnTo>
                    <a:lnTo>
                      <a:pt x="163" y="55"/>
                    </a:lnTo>
                    <a:lnTo>
                      <a:pt x="165" y="57"/>
                    </a:lnTo>
                    <a:lnTo>
                      <a:pt x="163" y="57"/>
                    </a:lnTo>
                    <a:lnTo>
                      <a:pt x="165" y="59"/>
                    </a:lnTo>
                    <a:lnTo>
                      <a:pt x="176" y="63"/>
                    </a:lnTo>
                    <a:lnTo>
                      <a:pt x="180" y="65"/>
                    </a:lnTo>
                    <a:lnTo>
                      <a:pt x="182" y="65"/>
                    </a:lnTo>
                    <a:lnTo>
                      <a:pt x="186" y="63"/>
                    </a:lnTo>
                    <a:lnTo>
                      <a:pt x="193" y="57"/>
                    </a:lnTo>
                    <a:lnTo>
                      <a:pt x="199" y="57"/>
                    </a:lnTo>
                    <a:lnTo>
                      <a:pt x="201" y="57"/>
                    </a:lnTo>
                    <a:close/>
                    <a:moveTo>
                      <a:pt x="129" y="120"/>
                    </a:moveTo>
                    <a:lnTo>
                      <a:pt x="129" y="120"/>
                    </a:lnTo>
                    <a:lnTo>
                      <a:pt x="127" y="122"/>
                    </a:lnTo>
                    <a:lnTo>
                      <a:pt x="127" y="120"/>
                    </a:lnTo>
                    <a:lnTo>
                      <a:pt x="127" y="118"/>
                    </a:lnTo>
                    <a:lnTo>
                      <a:pt x="129" y="118"/>
                    </a:lnTo>
                    <a:lnTo>
                      <a:pt x="131" y="118"/>
                    </a:lnTo>
                    <a:lnTo>
                      <a:pt x="131" y="118"/>
                    </a:lnTo>
                    <a:lnTo>
                      <a:pt x="129" y="120"/>
                    </a:lnTo>
                    <a:close/>
                    <a:moveTo>
                      <a:pt x="152" y="32"/>
                    </a:moveTo>
                    <a:lnTo>
                      <a:pt x="152" y="31"/>
                    </a:lnTo>
                    <a:lnTo>
                      <a:pt x="154" y="29"/>
                    </a:lnTo>
                    <a:lnTo>
                      <a:pt x="154" y="31"/>
                    </a:lnTo>
                    <a:lnTo>
                      <a:pt x="156" y="32"/>
                    </a:lnTo>
                    <a:lnTo>
                      <a:pt x="156" y="32"/>
                    </a:lnTo>
                    <a:lnTo>
                      <a:pt x="156" y="34"/>
                    </a:lnTo>
                    <a:lnTo>
                      <a:pt x="154" y="32"/>
                    </a:lnTo>
                    <a:lnTo>
                      <a:pt x="152" y="32"/>
                    </a:lnTo>
                    <a:close/>
                    <a:moveTo>
                      <a:pt x="286" y="188"/>
                    </a:moveTo>
                    <a:lnTo>
                      <a:pt x="286" y="188"/>
                    </a:lnTo>
                    <a:lnTo>
                      <a:pt x="286" y="190"/>
                    </a:lnTo>
                    <a:lnTo>
                      <a:pt x="288" y="190"/>
                    </a:lnTo>
                    <a:lnTo>
                      <a:pt x="286" y="190"/>
                    </a:lnTo>
                    <a:lnTo>
                      <a:pt x="288" y="190"/>
                    </a:lnTo>
                    <a:lnTo>
                      <a:pt x="288" y="188"/>
                    </a:lnTo>
                    <a:lnTo>
                      <a:pt x="288" y="188"/>
                    </a:lnTo>
                    <a:lnTo>
                      <a:pt x="286" y="188"/>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91" name="Freeform 1938">
                <a:extLst>
                  <a:ext uri="{FF2B5EF4-FFF2-40B4-BE49-F238E27FC236}">
                    <a16:creationId xmlns:a16="http://schemas.microsoft.com/office/drawing/2014/main" id="{0401DDA1-7B82-65FD-1B5A-96D1C815B75A}"/>
                  </a:ext>
                </a:extLst>
              </p:cNvPr>
              <p:cNvSpPr>
                <a:spLocks noEditPoints="1"/>
              </p:cNvSpPr>
              <p:nvPr/>
            </p:nvSpPr>
            <p:spPr bwMode="auto">
              <a:xfrm>
                <a:off x="41018488" y="8755322"/>
                <a:ext cx="81588" cy="97903"/>
              </a:xfrm>
              <a:custGeom>
                <a:avLst/>
                <a:gdLst>
                  <a:gd name="T0" fmla="*/ 10 w 10"/>
                  <a:gd name="T1" fmla="*/ 12 h 12"/>
                  <a:gd name="T2" fmla="*/ 10 w 10"/>
                  <a:gd name="T3" fmla="*/ 12 h 12"/>
                  <a:gd name="T4" fmla="*/ 10 w 10"/>
                  <a:gd name="T5" fmla="*/ 12 h 12"/>
                  <a:gd name="T6" fmla="*/ 10 w 10"/>
                  <a:gd name="T7" fmla="*/ 12 h 12"/>
                  <a:gd name="T8" fmla="*/ 10 w 10"/>
                  <a:gd name="T9" fmla="*/ 12 h 12"/>
                  <a:gd name="T10" fmla="*/ 10 w 10"/>
                  <a:gd name="T11" fmla="*/ 12 h 12"/>
                  <a:gd name="T12" fmla="*/ 10 w 10"/>
                  <a:gd name="T13" fmla="*/ 12 h 12"/>
                  <a:gd name="T14" fmla="*/ 10 w 10"/>
                  <a:gd name="T15" fmla="*/ 12 h 12"/>
                  <a:gd name="T16" fmla="*/ 10 w 10"/>
                  <a:gd name="T17" fmla="*/ 12 h 12"/>
                  <a:gd name="T18" fmla="*/ 10 w 10"/>
                  <a:gd name="T19" fmla="*/ 12 h 12"/>
                  <a:gd name="T20" fmla="*/ 10 w 10"/>
                  <a:gd name="T21" fmla="*/ 12 h 12"/>
                  <a:gd name="T22" fmla="*/ 10 w 10"/>
                  <a:gd name="T23" fmla="*/ 12 h 12"/>
                  <a:gd name="T24" fmla="*/ 10 w 10"/>
                  <a:gd name="T25" fmla="*/ 12 h 12"/>
                  <a:gd name="T26" fmla="*/ 4 w 10"/>
                  <a:gd name="T27" fmla="*/ 0 h 12"/>
                  <a:gd name="T28" fmla="*/ 4 w 10"/>
                  <a:gd name="T29" fmla="*/ 0 h 12"/>
                  <a:gd name="T30" fmla="*/ 4 w 10"/>
                  <a:gd name="T31" fmla="*/ 0 h 12"/>
                  <a:gd name="T32" fmla="*/ 4 w 10"/>
                  <a:gd name="T33" fmla="*/ 0 h 12"/>
                  <a:gd name="T34" fmla="*/ 4 w 10"/>
                  <a:gd name="T35" fmla="*/ 0 h 12"/>
                  <a:gd name="T36" fmla="*/ 4 w 10"/>
                  <a:gd name="T37" fmla="*/ 0 h 12"/>
                  <a:gd name="T38" fmla="*/ 4 w 10"/>
                  <a:gd name="T39" fmla="*/ 0 h 12"/>
                  <a:gd name="T40" fmla="*/ 4 w 10"/>
                  <a:gd name="T41" fmla="*/ 0 h 12"/>
                  <a:gd name="T42" fmla="*/ 4 w 10"/>
                  <a:gd name="T43" fmla="*/ 0 h 12"/>
                  <a:gd name="T44" fmla="*/ 4 w 10"/>
                  <a:gd name="T45" fmla="*/ 0 h 12"/>
                  <a:gd name="T46" fmla="*/ 0 w 10"/>
                  <a:gd name="T47" fmla="*/ 6 h 12"/>
                  <a:gd name="T48" fmla="*/ 0 w 10"/>
                  <a:gd name="T49" fmla="*/ 6 h 12"/>
                  <a:gd name="T50" fmla="*/ 0 w 10"/>
                  <a:gd name="T51" fmla="*/ 6 h 12"/>
                  <a:gd name="T52" fmla="*/ 0 w 10"/>
                  <a:gd name="T53" fmla="*/ 6 h 12"/>
                  <a:gd name="T54" fmla="*/ 0 w 10"/>
                  <a:gd name="T55" fmla="*/ 6 h 12"/>
                  <a:gd name="T56" fmla="*/ 0 w 10"/>
                  <a:gd name="T57" fmla="*/ 6 h 12"/>
                  <a:gd name="T58" fmla="*/ 0 w 10"/>
                  <a:gd name="T59" fmla="*/ 6 h 12"/>
                  <a:gd name="T60" fmla="*/ 0 w 10"/>
                  <a:gd name="T61"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 h="12">
                    <a:moveTo>
                      <a:pt x="10" y="12"/>
                    </a:moveTo>
                    <a:lnTo>
                      <a:pt x="10" y="12"/>
                    </a:lnTo>
                    <a:lnTo>
                      <a:pt x="10" y="12"/>
                    </a:lnTo>
                    <a:lnTo>
                      <a:pt x="10" y="12"/>
                    </a:lnTo>
                    <a:lnTo>
                      <a:pt x="10" y="12"/>
                    </a:lnTo>
                    <a:lnTo>
                      <a:pt x="10" y="12"/>
                    </a:lnTo>
                    <a:lnTo>
                      <a:pt x="10" y="12"/>
                    </a:lnTo>
                    <a:lnTo>
                      <a:pt x="10" y="12"/>
                    </a:lnTo>
                    <a:lnTo>
                      <a:pt x="10" y="12"/>
                    </a:lnTo>
                    <a:lnTo>
                      <a:pt x="10" y="12"/>
                    </a:lnTo>
                    <a:lnTo>
                      <a:pt x="10" y="12"/>
                    </a:lnTo>
                    <a:lnTo>
                      <a:pt x="10" y="12"/>
                    </a:lnTo>
                    <a:lnTo>
                      <a:pt x="10" y="12"/>
                    </a:lnTo>
                    <a:close/>
                    <a:moveTo>
                      <a:pt x="4" y="0"/>
                    </a:moveTo>
                    <a:lnTo>
                      <a:pt x="4" y="0"/>
                    </a:lnTo>
                    <a:lnTo>
                      <a:pt x="4" y="0"/>
                    </a:lnTo>
                    <a:lnTo>
                      <a:pt x="4" y="0"/>
                    </a:lnTo>
                    <a:lnTo>
                      <a:pt x="4" y="0"/>
                    </a:lnTo>
                    <a:lnTo>
                      <a:pt x="4" y="0"/>
                    </a:lnTo>
                    <a:lnTo>
                      <a:pt x="4" y="0"/>
                    </a:lnTo>
                    <a:lnTo>
                      <a:pt x="4" y="0"/>
                    </a:lnTo>
                    <a:lnTo>
                      <a:pt x="4" y="0"/>
                    </a:lnTo>
                    <a:lnTo>
                      <a:pt x="4" y="0"/>
                    </a:lnTo>
                    <a:close/>
                    <a:moveTo>
                      <a:pt x="0" y="6"/>
                    </a:moveTo>
                    <a:lnTo>
                      <a:pt x="0" y="6"/>
                    </a:lnTo>
                    <a:lnTo>
                      <a:pt x="0" y="6"/>
                    </a:lnTo>
                    <a:lnTo>
                      <a:pt x="0" y="6"/>
                    </a:lnTo>
                    <a:lnTo>
                      <a:pt x="0" y="6"/>
                    </a:lnTo>
                    <a:lnTo>
                      <a:pt x="0" y="6"/>
                    </a:lnTo>
                    <a:lnTo>
                      <a:pt x="0" y="6"/>
                    </a:lnTo>
                    <a:lnTo>
                      <a:pt x="0" y="6"/>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92" name="Freeform 1939">
                <a:extLst>
                  <a:ext uri="{FF2B5EF4-FFF2-40B4-BE49-F238E27FC236}">
                    <a16:creationId xmlns:a16="http://schemas.microsoft.com/office/drawing/2014/main" id="{7E4F0E2E-D583-B90C-450B-A77A0455F8AD}"/>
                  </a:ext>
                </a:extLst>
              </p:cNvPr>
              <p:cNvSpPr>
                <a:spLocks noEditPoints="1"/>
              </p:cNvSpPr>
              <p:nvPr/>
            </p:nvSpPr>
            <p:spPr bwMode="auto">
              <a:xfrm>
                <a:off x="41018485" y="8755310"/>
                <a:ext cx="81588" cy="97903"/>
              </a:xfrm>
              <a:custGeom>
                <a:avLst/>
                <a:gdLst>
                  <a:gd name="T0" fmla="*/ 10 w 10"/>
                  <a:gd name="T1" fmla="*/ 12 h 12"/>
                  <a:gd name="T2" fmla="*/ 10 w 10"/>
                  <a:gd name="T3" fmla="*/ 12 h 12"/>
                  <a:gd name="T4" fmla="*/ 10 w 10"/>
                  <a:gd name="T5" fmla="*/ 12 h 12"/>
                  <a:gd name="T6" fmla="*/ 10 w 10"/>
                  <a:gd name="T7" fmla="*/ 12 h 12"/>
                  <a:gd name="T8" fmla="*/ 10 w 10"/>
                  <a:gd name="T9" fmla="*/ 12 h 12"/>
                  <a:gd name="T10" fmla="*/ 10 w 10"/>
                  <a:gd name="T11" fmla="*/ 12 h 12"/>
                  <a:gd name="T12" fmla="*/ 10 w 10"/>
                  <a:gd name="T13" fmla="*/ 12 h 12"/>
                  <a:gd name="T14" fmla="*/ 10 w 10"/>
                  <a:gd name="T15" fmla="*/ 12 h 12"/>
                  <a:gd name="T16" fmla="*/ 10 w 10"/>
                  <a:gd name="T17" fmla="*/ 12 h 12"/>
                  <a:gd name="T18" fmla="*/ 10 w 10"/>
                  <a:gd name="T19" fmla="*/ 12 h 12"/>
                  <a:gd name="T20" fmla="*/ 10 w 10"/>
                  <a:gd name="T21" fmla="*/ 12 h 12"/>
                  <a:gd name="T22" fmla="*/ 10 w 10"/>
                  <a:gd name="T23" fmla="*/ 12 h 12"/>
                  <a:gd name="T24" fmla="*/ 10 w 10"/>
                  <a:gd name="T25" fmla="*/ 12 h 12"/>
                  <a:gd name="T26" fmla="*/ 4 w 10"/>
                  <a:gd name="T27" fmla="*/ 0 h 12"/>
                  <a:gd name="T28" fmla="*/ 4 w 10"/>
                  <a:gd name="T29" fmla="*/ 0 h 12"/>
                  <a:gd name="T30" fmla="*/ 4 w 10"/>
                  <a:gd name="T31" fmla="*/ 0 h 12"/>
                  <a:gd name="T32" fmla="*/ 4 w 10"/>
                  <a:gd name="T33" fmla="*/ 0 h 12"/>
                  <a:gd name="T34" fmla="*/ 4 w 10"/>
                  <a:gd name="T35" fmla="*/ 0 h 12"/>
                  <a:gd name="T36" fmla="*/ 4 w 10"/>
                  <a:gd name="T37" fmla="*/ 0 h 12"/>
                  <a:gd name="T38" fmla="*/ 4 w 10"/>
                  <a:gd name="T39" fmla="*/ 0 h 12"/>
                  <a:gd name="T40" fmla="*/ 4 w 10"/>
                  <a:gd name="T41" fmla="*/ 0 h 12"/>
                  <a:gd name="T42" fmla="*/ 4 w 10"/>
                  <a:gd name="T43" fmla="*/ 0 h 12"/>
                  <a:gd name="T44" fmla="*/ 4 w 10"/>
                  <a:gd name="T45" fmla="*/ 0 h 12"/>
                  <a:gd name="T46" fmla="*/ 0 w 10"/>
                  <a:gd name="T47" fmla="*/ 6 h 12"/>
                  <a:gd name="T48" fmla="*/ 0 w 10"/>
                  <a:gd name="T49" fmla="*/ 6 h 12"/>
                  <a:gd name="T50" fmla="*/ 0 w 10"/>
                  <a:gd name="T51" fmla="*/ 6 h 12"/>
                  <a:gd name="T52" fmla="*/ 0 w 10"/>
                  <a:gd name="T53" fmla="*/ 6 h 12"/>
                  <a:gd name="T54" fmla="*/ 0 w 10"/>
                  <a:gd name="T55" fmla="*/ 6 h 12"/>
                  <a:gd name="T56" fmla="*/ 0 w 10"/>
                  <a:gd name="T57" fmla="*/ 6 h 12"/>
                  <a:gd name="T58" fmla="*/ 0 w 10"/>
                  <a:gd name="T59" fmla="*/ 6 h 12"/>
                  <a:gd name="T60" fmla="*/ 0 w 10"/>
                  <a:gd name="T61"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 h="12">
                    <a:moveTo>
                      <a:pt x="10" y="12"/>
                    </a:moveTo>
                    <a:lnTo>
                      <a:pt x="10" y="12"/>
                    </a:lnTo>
                    <a:lnTo>
                      <a:pt x="10" y="12"/>
                    </a:lnTo>
                    <a:lnTo>
                      <a:pt x="10" y="12"/>
                    </a:lnTo>
                    <a:lnTo>
                      <a:pt x="10" y="12"/>
                    </a:lnTo>
                    <a:lnTo>
                      <a:pt x="10" y="12"/>
                    </a:lnTo>
                    <a:lnTo>
                      <a:pt x="10" y="12"/>
                    </a:lnTo>
                    <a:lnTo>
                      <a:pt x="10" y="12"/>
                    </a:lnTo>
                    <a:lnTo>
                      <a:pt x="10" y="12"/>
                    </a:lnTo>
                    <a:lnTo>
                      <a:pt x="10" y="12"/>
                    </a:lnTo>
                    <a:lnTo>
                      <a:pt x="10" y="12"/>
                    </a:lnTo>
                    <a:lnTo>
                      <a:pt x="10" y="12"/>
                    </a:lnTo>
                    <a:lnTo>
                      <a:pt x="10" y="12"/>
                    </a:lnTo>
                    <a:moveTo>
                      <a:pt x="4" y="0"/>
                    </a:moveTo>
                    <a:lnTo>
                      <a:pt x="4" y="0"/>
                    </a:lnTo>
                    <a:lnTo>
                      <a:pt x="4" y="0"/>
                    </a:lnTo>
                    <a:lnTo>
                      <a:pt x="4" y="0"/>
                    </a:lnTo>
                    <a:lnTo>
                      <a:pt x="4" y="0"/>
                    </a:lnTo>
                    <a:lnTo>
                      <a:pt x="4" y="0"/>
                    </a:lnTo>
                    <a:lnTo>
                      <a:pt x="4" y="0"/>
                    </a:lnTo>
                    <a:lnTo>
                      <a:pt x="4" y="0"/>
                    </a:lnTo>
                    <a:lnTo>
                      <a:pt x="4" y="0"/>
                    </a:lnTo>
                    <a:lnTo>
                      <a:pt x="4" y="0"/>
                    </a:lnTo>
                    <a:moveTo>
                      <a:pt x="0" y="6"/>
                    </a:moveTo>
                    <a:lnTo>
                      <a:pt x="0" y="6"/>
                    </a:lnTo>
                    <a:lnTo>
                      <a:pt x="0" y="6"/>
                    </a:lnTo>
                    <a:lnTo>
                      <a:pt x="0" y="6"/>
                    </a:lnTo>
                    <a:lnTo>
                      <a:pt x="0" y="6"/>
                    </a:lnTo>
                    <a:lnTo>
                      <a:pt x="0" y="6"/>
                    </a:lnTo>
                    <a:lnTo>
                      <a:pt x="0" y="6"/>
                    </a:lnTo>
                    <a:lnTo>
                      <a:pt x="0" y="6"/>
                    </a:lnTo>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sp>
            <p:nvSpPr>
              <p:cNvPr id="2893" name="Freeform 1940">
                <a:extLst>
                  <a:ext uri="{FF2B5EF4-FFF2-40B4-BE49-F238E27FC236}">
                    <a16:creationId xmlns:a16="http://schemas.microsoft.com/office/drawing/2014/main" id="{6E2D85A9-3B79-60BD-5374-C64849B8385D}"/>
                  </a:ext>
                </a:extLst>
              </p:cNvPr>
              <p:cNvSpPr>
                <a:spLocks/>
              </p:cNvSpPr>
              <p:nvPr/>
            </p:nvSpPr>
            <p:spPr bwMode="auto">
              <a:xfrm>
                <a:off x="31400441" y="9024915"/>
                <a:ext cx="16318" cy="16318"/>
              </a:xfrm>
              <a:custGeom>
                <a:avLst/>
                <a:gdLst>
                  <a:gd name="T0" fmla="*/ 2 w 2"/>
                  <a:gd name="T1" fmla="*/ 0 h 2"/>
                  <a:gd name="T2" fmla="*/ 2 w 2"/>
                  <a:gd name="T3" fmla="*/ 0 h 2"/>
                  <a:gd name="T4" fmla="*/ 2 w 2"/>
                  <a:gd name="T5" fmla="*/ 0 h 2"/>
                  <a:gd name="T6" fmla="*/ 0 w 2"/>
                  <a:gd name="T7" fmla="*/ 0 h 2"/>
                  <a:gd name="T8" fmla="*/ 0 w 2"/>
                  <a:gd name="T9" fmla="*/ 2 h 2"/>
                  <a:gd name="T10" fmla="*/ 0 w 2"/>
                  <a:gd name="T11" fmla="*/ 2 h 2"/>
                  <a:gd name="T12" fmla="*/ 2 w 2"/>
                  <a:gd name="T13" fmla="*/ 2 h 2"/>
                  <a:gd name="T14" fmla="*/ 2 w 2"/>
                  <a:gd name="T15" fmla="*/ 2 h 2"/>
                  <a:gd name="T16" fmla="*/ 2 w 2"/>
                  <a:gd name="T17" fmla="*/ 2 h 2"/>
                  <a:gd name="T18" fmla="*/ 2 w 2"/>
                  <a:gd name="T19" fmla="*/ 2 h 2"/>
                  <a:gd name="T20" fmla="*/ 2 w 2"/>
                  <a:gd name="T21" fmla="*/ 2 h 2"/>
                  <a:gd name="T22" fmla="*/ 2 w 2"/>
                  <a:gd name="T23" fmla="*/ 0 h 2"/>
                  <a:gd name="T24" fmla="*/ 2 w 2"/>
                  <a:gd name="T2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2">
                    <a:moveTo>
                      <a:pt x="2" y="0"/>
                    </a:moveTo>
                    <a:lnTo>
                      <a:pt x="2" y="0"/>
                    </a:lnTo>
                    <a:lnTo>
                      <a:pt x="2" y="0"/>
                    </a:lnTo>
                    <a:lnTo>
                      <a:pt x="0" y="0"/>
                    </a:lnTo>
                    <a:lnTo>
                      <a:pt x="0" y="2"/>
                    </a:lnTo>
                    <a:lnTo>
                      <a:pt x="0" y="2"/>
                    </a:lnTo>
                    <a:lnTo>
                      <a:pt x="2" y="2"/>
                    </a:lnTo>
                    <a:lnTo>
                      <a:pt x="2" y="2"/>
                    </a:lnTo>
                    <a:lnTo>
                      <a:pt x="2" y="2"/>
                    </a:lnTo>
                    <a:lnTo>
                      <a:pt x="2" y="2"/>
                    </a:lnTo>
                    <a:lnTo>
                      <a:pt x="2" y="2"/>
                    </a:lnTo>
                    <a:lnTo>
                      <a:pt x="2" y="0"/>
                    </a:lnTo>
                    <a:lnTo>
                      <a:pt x="2" y="0"/>
                    </a:lnTo>
                    <a:close/>
                  </a:path>
                </a:pathLst>
              </a:custGeom>
              <a:solidFill>
                <a:schemeClr val="bg2">
                  <a:lumMod val="90000"/>
                  <a:lumOff val="10000"/>
                </a:schemeClr>
              </a:solidFill>
              <a:ln w="3175" cap="rnd">
                <a:solidFill>
                  <a:schemeClr val="bg2">
                    <a:lumMod val="75000"/>
                    <a:lumOff val="25000"/>
                  </a:schemeClr>
                </a:solidFill>
                <a:prstDash val="solid"/>
                <a:round/>
                <a:headEnd/>
                <a:tailEnd/>
              </a:ln>
            </p:spPr>
            <p:txBody>
              <a:bodyPr vert="horz" wrap="square" lIns="152814" tIns="76407" rIns="152814" bIns="76407" numCol="1" anchor="t" anchorCtr="0" compatLnSpc="1">
                <a:prstTxWarp prst="textNoShape">
                  <a:avLst/>
                </a:prstTxWarp>
              </a:bodyPr>
              <a:lstStyle/>
              <a:p>
                <a:pPr marL="0" marR="0" lvl="0" indent="0" algn="l" defTabSz="1145903" rtl="0" eaLnBrk="1" fontAlgn="auto" latinLnBrk="0" hangingPunct="1">
                  <a:lnSpc>
                    <a:spcPct val="100000"/>
                  </a:lnSpc>
                  <a:spcBef>
                    <a:spcPts val="0"/>
                  </a:spcBef>
                  <a:spcAft>
                    <a:spcPts val="0"/>
                  </a:spcAft>
                  <a:buClrTx/>
                  <a:buSzTx/>
                  <a:buFontTx/>
                  <a:buNone/>
                  <a:tabLst/>
                  <a:defRPr/>
                </a:pPr>
                <a:endParaRPr kumimoji="0" lang="en-US" sz="4011" b="0" i="0" u="none" strike="noStrike" kern="0" cap="none" spc="0" normalizeH="0" baseline="0" noProof="0" dirty="0">
                  <a:ln>
                    <a:noFill/>
                  </a:ln>
                  <a:solidFill>
                    <a:srgbClr val="1D516C"/>
                  </a:solidFill>
                  <a:effectLst/>
                  <a:uLnTx/>
                  <a:uFillTx/>
                  <a:latin typeface="Arial"/>
                  <a:ea typeface="+mn-ea"/>
                  <a:cs typeface="+mn-cs"/>
                </a:endParaRPr>
              </a:p>
            </p:txBody>
          </p:sp>
        </p:grpSp>
      </p:grpSp>
      <p:sp>
        <p:nvSpPr>
          <p:cNvPr id="2894" name="Freeform: Shape 2893">
            <a:extLst>
              <a:ext uri="{FF2B5EF4-FFF2-40B4-BE49-F238E27FC236}">
                <a16:creationId xmlns:a16="http://schemas.microsoft.com/office/drawing/2014/main" id="{FBB53FF3-DFDE-B523-3448-083D884333E7}"/>
              </a:ext>
            </a:extLst>
          </p:cNvPr>
          <p:cNvSpPr/>
          <p:nvPr/>
        </p:nvSpPr>
        <p:spPr bwMode="auto">
          <a:xfrm flipV="1">
            <a:off x="9096356" y="3088858"/>
            <a:ext cx="3738747" cy="1092853"/>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75473 w 75473"/>
              <a:gd name="connsiteY0" fmla="*/ 0 h 25180"/>
              <a:gd name="connsiteX1" fmla="*/ 0 w 75473"/>
              <a:gd name="connsiteY1" fmla="*/ 25180 h 25180"/>
              <a:gd name="connsiteX0" fmla="*/ 75674 w 75674"/>
              <a:gd name="connsiteY0" fmla="*/ 0 h 25180"/>
              <a:gd name="connsiteX1" fmla="*/ 0 w 75674"/>
              <a:gd name="connsiteY1" fmla="*/ 25180 h 25180"/>
              <a:gd name="connsiteX0" fmla="*/ 75674 w 75674"/>
              <a:gd name="connsiteY0" fmla="*/ 0 h 25457"/>
              <a:gd name="connsiteX1" fmla="*/ 0 w 75674"/>
              <a:gd name="connsiteY1" fmla="*/ 25180 h 25457"/>
              <a:gd name="connsiteX0" fmla="*/ 73262 w 73262"/>
              <a:gd name="connsiteY0" fmla="*/ 0 h 25009"/>
              <a:gd name="connsiteX1" fmla="*/ 0 w 73262"/>
              <a:gd name="connsiteY1" fmla="*/ 24727 h 25009"/>
              <a:gd name="connsiteX0" fmla="*/ 72056 w 72056"/>
              <a:gd name="connsiteY0" fmla="*/ 0 h 25457"/>
              <a:gd name="connsiteX1" fmla="*/ 0 w 72056"/>
              <a:gd name="connsiteY1" fmla="*/ 25180 h 25457"/>
              <a:gd name="connsiteX0" fmla="*/ 72056 w 72056"/>
              <a:gd name="connsiteY0" fmla="*/ 0 h 25180"/>
              <a:gd name="connsiteX1" fmla="*/ 0 w 72056"/>
              <a:gd name="connsiteY1" fmla="*/ 25180 h 25180"/>
              <a:gd name="connsiteX0" fmla="*/ 73664 w 73664"/>
              <a:gd name="connsiteY0" fmla="*/ 0 h 25180"/>
              <a:gd name="connsiteX1" fmla="*/ 0 w 73664"/>
              <a:gd name="connsiteY1" fmla="*/ 25180 h 25180"/>
              <a:gd name="connsiteX0" fmla="*/ 24 w 83399"/>
              <a:gd name="connsiteY0" fmla="*/ 0 h 53840"/>
              <a:gd name="connsiteX1" fmla="*/ 72883 w 83399"/>
              <a:gd name="connsiteY1" fmla="*/ 53840 h 53840"/>
              <a:gd name="connsiteX0" fmla="*/ 21 w 97524"/>
              <a:gd name="connsiteY0" fmla="*/ 0 h 59108"/>
              <a:gd name="connsiteX1" fmla="*/ 87954 w 97524"/>
              <a:gd name="connsiteY1" fmla="*/ 59108 h 59108"/>
              <a:gd name="connsiteX0" fmla="*/ 19 w 110657"/>
              <a:gd name="connsiteY0" fmla="*/ 0 h 57579"/>
              <a:gd name="connsiteX1" fmla="*/ 101820 w 110657"/>
              <a:gd name="connsiteY1" fmla="*/ 57579 h 57579"/>
              <a:gd name="connsiteX0" fmla="*/ 20 w 96954"/>
              <a:gd name="connsiteY0" fmla="*/ 0 h 55540"/>
              <a:gd name="connsiteX1" fmla="*/ 87350 w 96954"/>
              <a:gd name="connsiteY1" fmla="*/ 55540 h 55540"/>
              <a:gd name="connsiteX0" fmla="*/ 27 w 88699"/>
              <a:gd name="connsiteY0" fmla="*/ 0 h 55540"/>
              <a:gd name="connsiteX1" fmla="*/ 87357 w 88699"/>
              <a:gd name="connsiteY1" fmla="*/ 55540 h 55540"/>
              <a:gd name="connsiteX0" fmla="*/ 25 w 96747"/>
              <a:gd name="connsiteY0" fmla="*/ 0 h 50952"/>
              <a:gd name="connsiteX1" fmla="*/ 95495 w 96747"/>
              <a:gd name="connsiteY1" fmla="*/ 50952 h 50952"/>
              <a:gd name="connsiteX0" fmla="*/ 0 w 97307"/>
              <a:gd name="connsiteY0" fmla="*/ 847 h 51799"/>
              <a:gd name="connsiteX1" fmla="*/ 95470 w 97307"/>
              <a:gd name="connsiteY1" fmla="*/ 51799 h 51799"/>
              <a:gd name="connsiteX0" fmla="*/ 0 w 97307"/>
              <a:gd name="connsiteY0" fmla="*/ 913 h 49656"/>
              <a:gd name="connsiteX1" fmla="*/ 95470 w 97307"/>
              <a:gd name="connsiteY1" fmla="*/ 49656 h 49656"/>
              <a:gd name="connsiteX0" fmla="*/ 0 w 96575"/>
              <a:gd name="connsiteY0" fmla="*/ 845 h 49588"/>
              <a:gd name="connsiteX1" fmla="*/ 95470 w 96575"/>
              <a:gd name="connsiteY1" fmla="*/ 49588 h 49588"/>
              <a:gd name="connsiteX0" fmla="*/ 0 w 49783"/>
              <a:gd name="connsiteY0" fmla="*/ 1645 h 34755"/>
              <a:gd name="connsiteX1" fmla="*/ 46930 w 49783"/>
              <a:gd name="connsiteY1" fmla="*/ 34755 h 34755"/>
              <a:gd name="connsiteX0" fmla="*/ 0 w 46930"/>
              <a:gd name="connsiteY0" fmla="*/ 795 h 33905"/>
              <a:gd name="connsiteX1" fmla="*/ 46930 w 46930"/>
              <a:gd name="connsiteY1" fmla="*/ 33905 h 33905"/>
              <a:gd name="connsiteX0" fmla="*/ 0 w 48739"/>
              <a:gd name="connsiteY0" fmla="*/ 795 h 33905"/>
              <a:gd name="connsiteX1" fmla="*/ 48739 w 48739"/>
              <a:gd name="connsiteY1" fmla="*/ 33905 h 33905"/>
              <a:gd name="connsiteX0" fmla="*/ 0 w 48739"/>
              <a:gd name="connsiteY0" fmla="*/ 0 h 33110"/>
              <a:gd name="connsiteX1" fmla="*/ 48739 w 48739"/>
              <a:gd name="connsiteY1" fmla="*/ 33110 h 33110"/>
              <a:gd name="connsiteX0" fmla="*/ 0 w 48739"/>
              <a:gd name="connsiteY0" fmla="*/ 0 h 33110"/>
              <a:gd name="connsiteX1" fmla="*/ 48739 w 48739"/>
              <a:gd name="connsiteY1" fmla="*/ 33110 h 33110"/>
              <a:gd name="connsiteX0" fmla="*/ 31203 w 40099"/>
              <a:gd name="connsiteY0" fmla="*/ 0 h 51801"/>
              <a:gd name="connsiteX1" fmla="*/ 48 w 40099"/>
              <a:gd name="connsiteY1" fmla="*/ 51801 h 51801"/>
              <a:gd name="connsiteX0" fmla="*/ 31433 w 31433"/>
              <a:gd name="connsiteY0" fmla="*/ 0 h 51801"/>
              <a:gd name="connsiteX1" fmla="*/ 278 w 31433"/>
              <a:gd name="connsiteY1" fmla="*/ 51801 h 51801"/>
              <a:gd name="connsiteX0" fmla="*/ 31433 w 31433"/>
              <a:gd name="connsiteY0" fmla="*/ 0 h 51801"/>
              <a:gd name="connsiteX1" fmla="*/ 278 w 31433"/>
              <a:gd name="connsiteY1" fmla="*/ 51801 h 51801"/>
              <a:gd name="connsiteX0" fmla="*/ 31433 w 31433"/>
              <a:gd name="connsiteY0" fmla="*/ 0 h 51121"/>
              <a:gd name="connsiteX1" fmla="*/ 278 w 31433"/>
              <a:gd name="connsiteY1" fmla="*/ 51121 h 51121"/>
              <a:gd name="connsiteX0" fmla="*/ 32901 w 32901"/>
              <a:gd name="connsiteY0" fmla="*/ 0 h 51121"/>
              <a:gd name="connsiteX1" fmla="*/ 1746 w 32901"/>
              <a:gd name="connsiteY1" fmla="*/ 51121 h 51121"/>
              <a:gd name="connsiteX0" fmla="*/ 34774 w 34774"/>
              <a:gd name="connsiteY0" fmla="*/ 0 h 52638"/>
              <a:gd name="connsiteX1" fmla="*/ 1600 w 34774"/>
              <a:gd name="connsiteY1" fmla="*/ 52638 h 52638"/>
              <a:gd name="connsiteX0" fmla="*/ 187515 w 187515"/>
              <a:gd name="connsiteY0" fmla="*/ 18605 h 20346"/>
              <a:gd name="connsiteX1" fmla="*/ 203 w 187515"/>
              <a:gd name="connsiteY1" fmla="*/ 2959 h 20346"/>
              <a:gd name="connsiteX0" fmla="*/ 252696 w 252696"/>
              <a:gd name="connsiteY0" fmla="*/ 45484 h 46566"/>
              <a:gd name="connsiteX1" fmla="*/ 148 w 252696"/>
              <a:gd name="connsiteY1" fmla="*/ 1874 h 46566"/>
              <a:gd name="connsiteX0" fmla="*/ 252548 w 252548"/>
              <a:gd name="connsiteY0" fmla="*/ 43689 h 44961"/>
              <a:gd name="connsiteX1" fmla="*/ 0 w 252548"/>
              <a:gd name="connsiteY1" fmla="*/ 79 h 44961"/>
              <a:gd name="connsiteX0" fmla="*/ 252548 w 252548"/>
              <a:gd name="connsiteY0" fmla="*/ 45979 h 47032"/>
              <a:gd name="connsiteX1" fmla="*/ 0 w 252548"/>
              <a:gd name="connsiteY1" fmla="*/ 2369 h 47032"/>
              <a:gd name="connsiteX0" fmla="*/ 248873 w 248873"/>
              <a:gd name="connsiteY0" fmla="*/ 45979 h 47032"/>
              <a:gd name="connsiteX1" fmla="*/ 0 w 248873"/>
              <a:gd name="connsiteY1" fmla="*/ 2369 h 47032"/>
            </a:gdLst>
            <a:ahLst/>
            <a:cxnLst>
              <a:cxn ang="0">
                <a:pos x="connsiteX0" y="connsiteY0"/>
              </a:cxn>
              <a:cxn ang="0">
                <a:pos x="connsiteX1" y="connsiteY1"/>
              </a:cxn>
            </a:cxnLst>
            <a:rect l="l" t="t" r="r" b="b"/>
            <a:pathLst>
              <a:path w="248873" h="47032">
                <a:moveTo>
                  <a:pt x="248873" y="45979"/>
                </a:moveTo>
                <a:cubicBezTo>
                  <a:pt x="224914" y="56342"/>
                  <a:pt x="151157" y="-13552"/>
                  <a:pt x="0" y="2369"/>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895" name="Freeform: Shape 2894">
            <a:extLst>
              <a:ext uri="{FF2B5EF4-FFF2-40B4-BE49-F238E27FC236}">
                <a16:creationId xmlns:a16="http://schemas.microsoft.com/office/drawing/2014/main" id="{BCF77CDC-F726-6D32-6B7D-847A82F023EF}"/>
              </a:ext>
            </a:extLst>
          </p:cNvPr>
          <p:cNvSpPr/>
          <p:nvPr/>
        </p:nvSpPr>
        <p:spPr bwMode="auto">
          <a:xfrm flipV="1">
            <a:off x="10810082" y="2959631"/>
            <a:ext cx="2032727" cy="2378415"/>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75473 w 75473"/>
              <a:gd name="connsiteY0" fmla="*/ 0 h 25180"/>
              <a:gd name="connsiteX1" fmla="*/ 0 w 75473"/>
              <a:gd name="connsiteY1" fmla="*/ 25180 h 25180"/>
              <a:gd name="connsiteX0" fmla="*/ 75674 w 75674"/>
              <a:gd name="connsiteY0" fmla="*/ 0 h 25180"/>
              <a:gd name="connsiteX1" fmla="*/ 0 w 75674"/>
              <a:gd name="connsiteY1" fmla="*/ 25180 h 25180"/>
              <a:gd name="connsiteX0" fmla="*/ 75674 w 75674"/>
              <a:gd name="connsiteY0" fmla="*/ 0 h 25457"/>
              <a:gd name="connsiteX1" fmla="*/ 0 w 75674"/>
              <a:gd name="connsiteY1" fmla="*/ 25180 h 25457"/>
              <a:gd name="connsiteX0" fmla="*/ 73262 w 73262"/>
              <a:gd name="connsiteY0" fmla="*/ 0 h 25009"/>
              <a:gd name="connsiteX1" fmla="*/ 0 w 73262"/>
              <a:gd name="connsiteY1" fmla="*/ 24727 h 25009"/>
              <a:gd name="connsiteX0" fmla="*/ 72056 w 72056"/>
              <a:gd name="connsiteY0" fmla="*/ 0 h 25457"/>
              <a:gd name="connsiteX1" fmla="*/ 0 w 72056"/>
              <a:gd name="connsiteY1" fmla="*/ 25180 h 25457"/>
              <a:gd name="connsiteX0" fmla="*/ 72056 w 72056"/>
              <a:gd name="connsiteY0" fmla="*/ 0 h 25180"/>
              <a:gd name="connsiteX1" fmla="*/ 0 w 72056"/>
              <a:gd name="connsiteY1" fmla="*/ 25180 h 25180"/>
              <a:gd name="connsiteX0" fmla="*/ 73664 w 73664"/>
              <a:gd name="connsiteY0" fmla="*/ 0 h 25180"/>
              <a:gd name="connsiteX1" fmla="*/ 0 w 73664"/>
              <a:gd name="connsiteY1" fmla="*/ 25180 h 25180"/>
              <a:gd name="connsiteX0" fmla="*/ 24 w 83399"/>
              <a:gd name="connsiteY0" fmla="*/ 0 h 53840"/>
              <a:gd name="connsiteX1" fmla="*/ 72883 w 83399"/>
              <a:gd name="connsiteY1" fmla="*/ 53840 h 53840"/>
              <a:gd name="connsiteX0" fmla="*/ 21 w 97524"/>
              <a:gd name="connsiteY0" fmla="*/ 0 h 59108"/>
              <a:gd name="connsiteX1" fmla="*/ 87954 w 97524"/>
              <a:gd name="connsiteY1" fmla="*/ 59108 h 59108"/>
              <a:gd name="connsiteX0" fmla="*/ 19 w 110657"/>
              <a:gd name="connsiteY0" fmla="*/ 0 h 57579"/>
              <a:gd name="connsiteX1" fmla="*/ 101820 w 110657"/>
              <a:gd name="connsiteY1" fmla="*/ 57579 h 57579"/>
              <a:gd name="connsiteX0" fmla="*/ 20 w 96954"/>
              <a:gd name="connsiteY0" fmla="*/ 0 h 55540"/>
              <a:gd name="connsiteX1" fmla="*/ 87350 w 96954"/>
              <a:gd name="connsiteY1" fmla="*/ 55540 h 55540"/>
              <a:gd name="connsiteX0" fmla="*/ 27 w 88699"/>
              <a:gd name="connsiteY0" fmla="*/ 0 h 55540"/>
              <a:gd name="connsiteX1" fmla="*/ 87357 w 88699"/>
              <a:gd name="connsiteY1" fmla="*/ 55540 h 55540"/>
              <a:gd name="connsiteX0" fmla="*/ 25 w 96747"/>
              <a:gd name="connsiteY0" fmla="*/ 0 h 50952"/>
              <a:gd name="connsiteX1" fmla="*/ 95495 w 96747"/>
              <a:gd name="connsiteY1" fmla="*/ 50952 h 50952"/>
              <a:gd name="connsiteX0" fmla="*/ 0 w 97307"/>
              <a:gd name="connsiteY0" fmla="*/ 847 h 51799"/>
              <a:gd name="connsiteX1" fmla="*/ 95470 w 97307"/>
              <a:gd name="connsiteY1" fmla="*/ 51799 h 51799"/>
              <a:gd name="connsiteX0" fmla="*/ 0 w 97307"/>
              <a:gd name="connsiteY0" fmla="*/ 913 h 49656"/>
              <a:gd name="connsiteX1" fmla="*/ 95470 w 97307"/>
              <a:gd name="connsiteY1" fmla="*/ 49656 h 49656"/>
              <a:gd name="connsiteX0" fmla="*/ 0 w 96575"/>
              <a:gd name="connsiteY0" fmla="*/ 845 h 49588"/>
              <a:gd name="connsiteX1" fmla="*/ 95470 w 96575"/>
              <a:gd name="connsiteY1" fmla="*/ 49588 h 49588"/>
              <a:gd name="connsiteX0" fmla="*/ 0 w 109380"/>
              <a:gd name="connsiteY0" fmla="*/ 1066 h 43352"/>
              <a:gd name="connsiteX1" fmla="*/ 108434 w 109380"/>
              <a:gd name="connsiteY1" fmla="*/ 43352 h 43352"/>
              <a:gd name="connsiteX0" fmla="*/ 0 w 35864"/>
              <a:gd name="connsiteY0" fmla="*/ 2506 h 28989"/>
              <a:gd name="connsiteX1" fmla="*/ 30650 w 35864"/>
              <a:gd name="connsiteY1" fmla="*/ 28989 h 28989"/>
              <a:gd name="connsiteX0" fmla="*/ 0 w 30650"/>
              <a:gd name="connsiteY0" fmla="*/ 718 h 27201"/>
              <a:gd name="connsiteX1" fmla="*/ 30650 w 30650"/>
              <a:gd name="connsiteY1" fmla="*/ 27201 h 27201"/>
              <a:gd name="connsiteX0" fmla="*/ 0 w 29143"/>
              <a:gd name="connsiteY0" fmla="*/ 687 h 28699"/>
              <a:gd name="connsiteX1" fmla="*/ 29143 w 29143"/>
              <a:gd name="connsiteY1" fmla="*/ 28699 h 28699"/>
              <a:gd name="connsiteX0" fmla="*/ 0 w 29143"/>
              <a:gd name="connsiteY0" fmla="*/ 0 h 28012"/>
              <a:gd name="connsiteX1" fmla="*/ 29143 w 29143"/>
              <a:gd name="connsiteY1" fmla="*/ 28012 h 28012"/>
              <a:gd name="connsiteX0" fmla="*/ 0 w 29143"/>
              <a:gd name="connsiteY0" fmla="*/ 0 h 28012"/>
              <a:gd name="connsiteX1" fmla="*/ 29143 w 29143"/>
              <a:gd name="connsiteY1" fmla="*/ 28012 h 28012"/>
              <a:gd name="connsiteX0" fmla="*/ 0 w 27937"/>
              <a:gd name="connsiteY0" fmla="*/ 0 h 28012"/>
              <a:gd name="connsiteX1" fmla="*/ 27937 w 27937"/>
              <a:gd name="connsiteY1" fmla="*/ 28012 h 28012"/>
              <a:gd name="connsiteX0" fmla="*/ 0 w 27937"/>
              <a:gd name="connsiteY0" fmla="*/ 0 h 28012"/>
              <a:gd name="connsiteX1" fmla="*/ 27937 w 27937"/>
              <a:gd name="connsiteY1" fmla="*/ 28012 h 28012"/>
              <a:gd name="connsiteX0" fmla="*/ 0 w 26731"/>
              <a:gd name="connsiteY0" fmla="*/ 0 h 28862"/>
              <a:gd name="connsiteX1" fmla="*/ 26731 w 26731"/>
              <a:gd name="connsiteY1" fmla="*/ 28862 h 28862"/>
              <a:gd name="connsiteX0" fmla="*/ 5 w 26736"/>
              <a:gd name="connsiteY0" fmla="*/ 0 h 28862"/>
              <a:gd name="connsiteX1" fmla="*/ 26736 w 26736"/>
              <a:gd name="connsiteY1" fmla="*/ 28862 h 28862"/>
              <a:gd name="connsiteX0" fmla="*/ 1 w 42108"/>
              <a:gd name="connsiteY0" fmla="*/ 0 h 38547"/>
              <a:gd name="connsiteX1" fmla="*/ 42108 w 42108"/>
              <a:gd name="connsiteY1" fmla="*/ 38547 h 38547"/>
              <a:gd name="connsiteX0" fmla="*/ 77 w 22587"/>
              <a:gd name="connsiteY0" fmla="*/ 0 h 3126"/>
              <a:gd name="connsiteX1" fmla="*/ 22587 w 22587"/>
              <a:gd name="connsiteY1" fmla="*/ 3034 h 3126"/>
              <a:gd name="connsiteX0" fmla="*/ 0 w 9966"/>
              <a:gd name="connsiteY0" fmla="*/ 8097 h 17803"/>
              <a:gd name="connsiteX1" fmla="*/ 9966 w 9966"/>
              <a:gd name="connsiteY1" fmla="*/ 17803 h 17803"/>
              <a:gd name="connsiteX0" fmla="*/ 0 w 10000"/>
              <a:gd name="connsiteY0" fmla="*/ 2900 h 8352"/>
              <a:gd name="connsiteX1" fmla="*/ 10000 w 10000"/>
              <a:gd name="connsiteY1" fmla="*/ 8352 h 8352"/>
              <a:gd name="connsiteX0" fmla="*/ 0 w 10536"/>
              <a:gd name="connsiteY0" fmla="*/ 2727 h 14007"/>
              <a:gd name="connsiteX1" fmla="*/ 10536 w 10536"/>
              <a:gd name="connsiteY1" fmla="*/ 14007 h 14007"/>
              <a:gd name="connsiteX0" fmla="*/ 0 w 10536"/>
              <a:gd name="connsiteY0" fmla="*/ 16 h 11296"/>
              <a:gd name="connsiteX1" fmla="*/ 10536 w 10536"/>
              <a:gd name="connsiteY1" fmla="*/ 11296 h 11296"/>
              <a:gd name="connsiteX0" fmla="*/ 0 w 10268"/>
              <a:gd name="connsiteY0" fmla="*/ 22 h 9109"/>
              <a:gd name="connsiteX1" fmla="*/ 10268 w 10268"/>
              <a:gd name="connsiteY1" fmla="*/ 9109 h 9109"/>
              <a:gd name="connsiteX0" fmla="*/ 0 w 10000"/>
              <a:gd name="connsiteY0" fmla="*/ 32 h 10008"/>
              <a:gd name="connsiteX1" fmla="*/ 10000 w 10000"/>
              <a:gd name="connsiteY1" fmla="*/ 10008 h 10008"/>
              <a:gd name="connsiteX0" fmla="*/ 0 w 18870"/>
              <a:gd name="connsiteY0" fmla="*/ 4 h 40080"/>
              <a:gd name="connsiteX1" fmla="*/ 18870 w 18870"/>
              <a:gd name="connsiteY1" fmla="*/ 40080 h 40080"/>
              <a:gd name="connsiteX0" fmla="*/ 0 w 19000"/>
              <a:gd name="connsiteY0" fmla="*/ 4 h 40080"/>
              <a:gd name="connsiteX1" fmla="*/ 19000 w 19000"/>
              <a:gd name="connsiteY1" fmla="*/ 40080 h 40080"/>
              <a:gd name="connsiteX0" fmla="*/ 0 w 19000"/>
              <a:gd name="connsiteY0" fmla="*/ 422 h 40498"/>
              <a:gd name="connsiteX1" fmla="*/ 19000 w 19000"/>
              <a:gd name="connsiteY1" fmla="*/ 40498 h 40498"/>
              <a:gd name="connsiteX0" fmla="*/ 0 w 19000"/>
              <a:gd name="connsiteY0" fmla="*/ 15 h 40091"/>
              <a:gd name="connsiteX1" fmla="*/ 19000 w 19000"/>
              <a:gd name="connsiteY1" fmla="*/ 40091 h 40091"/>
              <a:gd name="connsiteX0" fmla="*/ 0 w 35501"/>
              <a:gd name="connsiteY0" fmla="*/ 25774 h 25774"/>
              <a:gd name="connsiteX1" fmla="*/ 35501 w 35501"/>
              <a:gd name="connsiteY1" fmla="*/ 1036 h 25774"/>
              <a:gd name="connsiteX0" fmla="*/ 0 w 35501"/>
              <a:gd name="connsiteY0" fmla="*/ 27393 h 27393"/>
              <a:gd name="connsiteX1" fmla="*/ 35501 w 35501"/>
              <a:gd name="connsiteY1" fmla="*/ 2655 h 27393"/>
              <a:gd name="connsiteX0" fmla="*/ 0 w 35501"/>
              <a:gd name="connsiteY0" fmla="*/ 28917 h 28917"/>
              <a:gd name="connsiteX1" fmla="*/ 35501 w 35501"/>
              <a:gd name="connsiteY1" fmla="*/ 4179 h 28917"/>
              <a:gd name="connsiteX0" fmla="*/ 0 w 38110"/>
              <a:gd name="connsiteY0" fmla="*/ 7994 h 20981"/>
              <a:gd name="connsiteX1" fmla="*/ 38110 w 38110"/>
              <a:gd name="connsiteY1" fmla="*/ 20981 h 20981"/>
              <a:gd name="connsiteX0" fmla="*/ 0 w 8022"/>
              <a:gd name="connsiteY0" fmla="*/ 5547 h 34319"/>
              <a:gd name="connsiteX1" fmla="*/ 8022 w 8022"/>
              <a:gd name="connsiteY1" fmla="*/ 34319 h 34319"/>
              <a:gd name="connsiteX0" fmla="*/ 0 w 10000"/>
              <a:gd name="connsiteY0" fmla="*/ 571 h 8955"/>
              <a:gd name="connsiteX1" fmla="*/ 10000 w 10000"/>
              <a:gd name="connsiteY1" fmla="*/ 8955 h 8955"/>
              <a:gd name="connsiteX0" fmla="*/ 0 w 8482"/>
              <a:gd name="connsiteY0" fmla="*/ 603 h 10574"/>
              <a:gd name="connsiteX1" fmla="*/ 8482 w 8482"/>
              <a:gd name="connsiteY1" fmla="*/ 10574 h 10574"/>
              <a:gd name="connsiteX0" fmla="*/ 0 w 10390"/>
              <a:gd name="connsiteY0" fmla="*/ 511 h 9941"/>
              <a:gd name="connsiteX1" fmla="*/ 10000 w 10390"/>
              <a:gd name="connsiteY1" fmla="*/ 9941 h 9941"/>
              <a:gd name="connsiteX0" fmla="*/ 0 w 10664"/>
              <a:gd name="connsiteY0" fmla="*/ 536 h 9525"/>
              <a:gd name="connsiteX1" fmla="*/ 10363 w 10664"/>
              <a:gd name="connsiteY1" fmla="*/ 9525 h 9525"/>
              <a:gd name="connsiteX0" fmla="*/ 0 w 10040"/>
              <a:gd name="connsiteY0" fmla="*/ 164 h 9601"/>
              <a:gd name="connsiteX1" fmla="*/ 9718 w 10040"/>
              <a:gd name="connsiteY1" fmla="*/ 9601 h 9601"/>
              <a:gd name="connsiteX0" fmla="*/ 0 w 15520"/>
              <a:gd name="connsiteY0" fmla="*/ 320 h 5621"/>
              <a:gd name="connsiteX1" fmla="*/ 15423 w 15520"/>
              <a:gd name="connsiteY1" fmla="*/ 5621 h 5621"/>
              <a:gd name="connsiteX0" fmla="*/ 0 w 4402"/>
              <a:gd name="connsiteY0" fmla="*/ 524 h 10761"/>
              <a:gd name="connsiteX1" fmla="*/ 3498 w 4402"/>
              <a:gd name="connsiteY1" fmla="*/ 10761 h 10761"/>
              <a:gd name="connsiteX0" fmla="*/ 0 w 7946"/>
              <a:gd name="connsiteY0" fmla="*/ 348 h 9861"/>
              <a:gd name="connsiteX1" fmla="*/ 7946 w 7946"/>
              <a:gd name="connsiteY1" fmla="*/ 9861 h 9861"/>
              <a:gd name="connsiteX0" fmla="*/ 3 w 10003"/>
              <a:gd name="connsiteY0" fmla="*/ 0 h 9647"/>
              <a:gd name="connsiteX1" fmla="*/ 10003 w 10003"/>
              <a:gd name="connsiteY1" fmla="*/ 9647 h 9647"/>
              <a:gd name="connsiteX0" fmla="*/ 3 w 9365"/>
              <a:gd name="connsiteY0" fmla="*/ 0 h 9370"/>
              <a:gd name="connsiteX1" fmla="*/ 9365 w 9365"/>
              <a:gd name="connsiteY1" fmla="*/ 9370 h 9370"/>
              <a:gd name="connsiteX0" fmla="*/ 1 w 71220"/>
              <a:gd name="connsiteY0" fmla="*/ 0 h 12688"/>
              <a:gd name="connsiteX1" fmla="*/ 71220 w 71220"/>
              <a:gd name="connsiteY1" fmla="*/ 12688 h 12688"/>
              <a:gd name="connsiteX0" fmla="*/ 1 w 62409"/>
              <a:gd name="connsiteY0" fmla="*/ 12544 h 12838"/>
              <a:gd name="connsiteX1" fmla="*/ 62409 w 62409"/>
              <a:gd name="connsiteY1" fmla="*/ 36 h 12838"/>
              <a:gd name="connsiteX0" fmla="*/ 0 w 62408"/>
              <a:gd name="connsiteY0" fmla="*/ 12540 h 13264"/>
              <a:gd name="connsiteX1" fmla="*/ 62408 w 62408"/>
              <a:gd name="connsiteY1" fmla="*/ 32 h 13264"/>
              <a:gd name="connsiteX0" fmla="*/ 0 w 60149"/>
              <a:gd name="connsiteY0" fmla="*/ 13546 h 14236"/>
              <a:gd name="connsiteX1" fmla="*/ 60149 w 60149"/>
              <a:gd name="connsiteY1" fmla="*/ 30 h 14236"/>
              <a:gd name="connsiteX0" fmla="*/ 0 w 60149"/>
              <a:gd name="connsiteY0" fmla="*/ 13516 h 14989"/>
              <a:gd name="connsiteX1" fmla="*/ 60149 w 60149"/>
              <a:gd name="connsiteY1" fmla="*/ 0 h 14989"/>
              <a:gd name="connsiteX0" fmla="*/ 0 w 60149"/>
              <a:gd name="connsiteY0" fmla="*/ 13516 h 15029"/>
              <a:gd name="connsiteX1" fmla="*/ 60149 w 60149"/>
              <a:gd name="connsiteY1" fmla="*/ 0 h 15029"/>
              <a:gd name="connsiteX0" fmla="*/ 0 w 61279"/>
              <a:gd name="connsiteY0" fmla="*/ 12340 h 14023"/>
              <a:gd name="connsiteX1" fmla="*/ 61279 w 61279"/>
              <a:gd name="connsiteY1" fmla="*/ 0 h 14023"/>
              <a:gd name="connsiteX0" fmla="*/ 0 w 61053"/>
              <a:gd name="connsiteY0" fmla="*/ 13516 h 15029"/>
              <a:gd name="connsiteX1" fmla="*/ 61053 w 61053"/>
              <a:gd name="connsiteY1" fmla="*/ 0 h 15029"/>
              <a:gd name="connsiteX0" fmla="*/ 0 w 61053"/>
              <a:gd name="connsiteY0" fmla="*/ 13516 h 15097"/>
              <a:gd name="connsiteX1" fmla="*/ 61053 w 61053"/>
              <a:gd name="connsiteY1" fmla="*/ 0 h 15097"/>
              <a:gd name="connsiteX0" fmla="*/ 0 w 61053"/>
              <a:gd name="connsiteY0" fmla="*/ 10492 h 12588"/>
              <a:gd name="connsiteX1" fmla="*/ 61053 w 61053"/>
              <a:gd name="connsiteY1" fmla="*/ 0 h 12588"/>
              <a:gd name="connsiteX0" fmla="*/ 0 w 171749"/>
              <a:gd name="connsiteY0" fmla="*/ 0 h 156789"/>
              <a:gd name="connsiteX1" fmla="*/ 171749 w 171749"/>
              <a:gd name="connsiteY1" fmla="*/ 156138 h 156789"/>
              <a:gd name="connsiteX0" fmla="*/ 0 w 170394"/>
              <a:gd name="connsiteY0" fmla="*/ 0 h 153776"/>
              <a:gd name="connsiteX1" fmla="*/ 170394 w 170394"/>
              <a:gd name="connsiteY1" fmla="*/ 153114 h 153776"/>
              <a:gd name="connsiteX0" fmla="*/ 5 w 170399"/>
              <a:gd name="connsiteY0" fmla="*/ 0 h 153850"/>
              <a:gd name="connsiteX1" fmla="*/ 170399 w 170399"/>
              <a:gd name="connsiteY1" fmla="*/ 153114 h 153850"/>
              <a:gd name="connsiteX0" fmla="*/ 5 w 172206"/>
              <a:gd name="connsiteY0" fmla="*/ 0 h 153850"/>
              <a:gd name="connsiteX1" fmla="*/ 172206 w 172206"/>
              <a:gd name="connsiteY1" fmla="*/ 153114 h 153850"/>
              <a:gd name="connsiteX0" fmla="*/ 0 w 172201"/>
              <a:gd name="connsiteY0" fmla="*/ 0 h 153785"/>
              <a:gd name="connsiteX1" fmla="*/ 172201 w 172201"/>
              <a:gd name="connsiteY1" fmla="*/ 153114 h 153785"/>
              <a:gd name="connsiteX0" fmla="*/ 0 w 174460"/>
              <a:gd name="connsiteY0" fmla="*/ 0 h 151778"/>
              <a:gd name="connsiteX1" fmla="*/ 174460 w 174460"/>
              <a:gd name="connsiteY1" fmla="*/ 151098 h 151778"/>
            </a:gdLst>
            <a:ahLst/>
            <a:cxnLst>
              <a:cxn ang="0">
                <a:pos x="connsiteX0" y="connsiteY0"/>
              </a:cxn>
              <a:cxn ang="0">
                <a:pos x="connsiteX1" y="connsiteY1"/>
              </a:cxn>
            </a:cxnLst>
            <a:rect l="l" t="t" r="r" b="b"/>
            <a:pathLst>
              <a:path w="174460" h="151778">
                <a:moveTo>
                  <a:pt x="0" y="0"/>
                </a:moveTo>
                <a:cubicBezTo>
                  <a:pt x="34182" y="7008"/>
                  <a:pt x="168929" y="163315"/>
                  <a:pt x="174460" y="151098"/>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896" name="Freeform: Shape 2895">
            <a:extLst>
              <a:ext uri="{FF2B5EF4-FFF2-40B4-BE49-F238E27FC236}">
                <a16:creationId xmlns:a16="http://schemas.microsoft.com/office/drawing/2014/main" id="{D75E10DC-8A47-3E95-98E1-C15A40237B5D}"/>
              </a:ext>
            </a:extLst>
          </p:cNvPr>
          <p:cNvSpPr/>
          <p:nvPr/>
        </p:nvSpPr>
        <p:spPr bwMode="auto">
          <a:xfrm flipV="1">
            <a:off x="10795674" y="2630833"/>
            <a:ext cx="2006757" cy="2743721"/>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75473 w 75473"/>
              <a:gd name="connsiteY0" fmla="*/ 0 h 25180"/>
              <a:gd name="connsiteX1" fmla="*/ 0 w 75473"/>
              <a:gd name="connsiteY1" fmla="*/ 25180 h 25180"/>
              <a:gd name="connsiteX0" fmla="*/ 75674 w 75674"/>
              <a:gd name="connsiteY0" fmla="*/ 0 h 25180"/>
              <a:gd name="connsiteX1" fmla="*/ 0 w 75674"/>
              <a:gd name="connsiteY1" fmla="*/ 25180 h 25180"/>
              <a:gd name="connsiteX0" fmla="*/ 75674 w 75674"/>
              <a:gd name="connsiteY0" fmla="*/ 0 h 25457"/>
              <a:gd name="connsiteX1" fmla="*/ 0 w 75674"/>
              <a:gd name="connsiteY1" fmla="*/ 25180 h 25457"/>
              <a:gd name="connsiteX0" fmla="*/ 73262 w 73262"/>
              <a:gd name="connsiteY0" fmla="*/ 0 h 25009"/>
              <a:gd name="connsiteX1" fmla="*/ 0 w 73262"/>
              <a:gd name="connsiteY1" fmla="*/ 24727 h 25009"/>
              <a:gd name="connsiteX0" fmla="*/ 72056 w 72056"/>
              <a:gd name="connsiteY0" fmla="*/ 0 h 25457"/>
              <a:gd name="connsiteX1" fmla="*/ 0 w 72056"/>
              <a:gd name="connsiteY1" fmla="*/ 25180 h 25457"/>
              <a:gd name="connsiteX0" fmla="*/ 72056 w 72056"/>
              <a:gd name="connsiteY0" fmla="*/ 0 h 25180"/>
              <a:gd name="connsiteX1" fmla="*/ 0 w 72056"/>
              <a:gd name="connsiteY1" fmla="*/ 25180 h 25180"/>
              <a:gd name="connsiteX0" fmla="*/ 73664 w 73664"/>
              <a:gd name="connsiteY0" fmla="*/ 0 h 25180"/>
              <a:gd name="connsiteX1" fmla="*/ 0 w 73664"/>
              <a:gd name="connsiteY1" fmla="*/ 25180 h 25180"/>
              <a:gd name="connsiteX0" fmla="*/ 24 w 83399"/>
              <a:gd name="connsiteY0" fmla="*/ 0 h 53840"/>
              <a:gd name="connsiteX1" fmla="*/ 72883 w 83399"/>
              <a:gd name="connsiteY1" fmla="*/ 53840 h 53840"/>
              <a:gd name="connsiteX0" fmla="*/ 21 w 97524"/>
              <a:gd name="connsiteY0" fmla="*/ 0 h 59108"/>
              <a:gd name="connsiteX1" fmla="*/ 87954 w 97524"/>
              <a:gd name="connsiteY1" fmla="*/ 59108 h 59108"/>
              <a:gd name="connsiteX0" fmla="*/ 19 w 110657"/>
              <a:gd name="connsiteY0" fmla="*/ 0 h 57579"/>
              <a:gd name="connsiteX1" fmla="*/ 101820 w 110657"/>
              <a:gd name="connsiteY1" fmla="*/ 57579 h 57579"/>
              <a:gd name="connsiteX0" fmla="*/ 20 w 96954"/>
              <a:gd name="connsiteY0" fmla="*/ 0 h 55540"/>
              <a:gd name="connsiteX1" fmla="*/ 87350 w 96954"/>
              <a:gd name="connsiteY1" fmla="*/ 55540 h 55540"/>
              <a:gd name="connsiteX0" fmla="*/ 27 w 88699"/>
              <a:gd name="connsiteY0" fmla="*/ 0 h 55540"/>
              <a:gd name="connsiteX1" fmla="*/ 87357 w 88699"/>
              <a:gd name="connsiteY1" fmla="*/ 55540 h 55540"/>
              <a:gd name="connsiteX0" fmla="*/ 25 w 96747"/>
              <a:gd name="connsiteY0" fmla="*/ 0 h 50952"/>
              <a:gd name="connsiteX1" fmla="*/ 95495 w 96747"/>
              <a:gd name="connsiteY1" fmla="*/ 50952 h 50952"/>
              <a:gd name="connsiteX0" fmla="*/ 0 w 97307"/>
              <a:gd name="connsiteY0" fmla="*/ 847 h 51799"/>
              <a:gd name="connsiteX1" fmla="*/ 95470 w 97307"/>
              <a:gd name="connsiteY1" fmla="*/ 51799 h 51799"/>
              <a:gd name="connsiteX0" fmla="*/ 0 w 97307"/>
              <a:gd name="connsiteY0" fmla="*/ 913 h 49656"/>
              <a:gd name="connsiteX1" fmla="*/ 95470 w 97307"/>
              <a:gd name="connsiteY1" fmla="*/ 49656 h 49656"/>
              <a:gd name="connsiteX0" fmla="*/ 0 w 96575"/>
              <a:gd name="connsiteY0" fmla="*/ 845 h 49588"/>
              <a:gd name="connsiteX1" fmla="*/ 95470 w 96575"/>
              <a:gd name="connsiteY1" fmla="*/ 49588 h 49588"/>
              <a:gd name="connsiteX0" fmla="*/ 0 w 109380"/>
              <a:gd name="connsiteY0" fmla="*/ 1066 h 43352"/>
              <a:gd name="connsiteX1" fmla="*/ 108434 w 109380"/>
              <a:gd name="connsiteY1" fmla="*/ 43352 h 43352"/>
              <a:gd name="connsiteX0" fmla="*/ 0 w 35864"/>
              <a:gd name="connsiteY0" fmla="*/ 2506 h 28989"/>
              <a:gd name="connsiteX1" fmla="*/ 30650 w 35864"/>
              <a:gd name="connsiteY1" fmla="*/ 28989 h 28989"/>
              <a:gd name="connsiteX0" fmla="*/ 0 w 30650"/>
              <a:gd name="connsiteY0" fmla="*/ 718 h 27201"/>
              <a:gd name="connsiteX1" fmla="*/ 30650 w 30650"/>
              <a:gd name="connsiteY1" fmla="*/ 27201 h 27201"/>
              <a:gd name="connsiteX0" fmla="*/ 0 w 29143"/>
              <a:gd name="connsiteY0" fmla="*/ 687 h 28699"/>
              <a:gd name="connsiteX1" fmla="*/ 29143 w 29143"/>
              <a:gd name="connsiteY1" fmla="*/ 28699 h 28699"/>
              <a:gd name="connsiteX0" fmla="*/ 0 w 29143"/>
              <a:gd name="connsiteY0" fmla="*/ 0 h 28012"/>
              <a:gd name="connsiteX1" fmla="*/ 29143 w 29143"/>
              <a:gd name="connsiteY1" fmla="*/ 28012 h 28012"/>
              <a:gd name="connsiteX0" fmla="*/ 0 w 29143"/>
              <a:gd name="connsiteY0" fmla="*/ 0 h 28012"/>
              <a:gd name="connsiteX1" fmla="*/ 29143 w 29143"/>
              <a:gd name="connsiteY1" fmla="*/ 28012 h 28012"/>
              <a:gd name="connsiteX0" fmla="*/ 0 w 27937"/>
              <a:gd name="connsiteY0" fmla="*/ 0 h 28012"/>
              <a:gd name="connsiteX1" fmla="*/ 27937 w 27937"/>
              <a:gd name="connsiteY1" fmla="*/ 28012 h 28012"/>
              <a:gd name="connsiteX0" fmla="*/ 0 w 27937"/>
              <a:gd name="connsiteY0" fmla="*/ 0 h 28012"/>
              <a:gd name="connsiteX1" fmla="*/ 27937 w 27937"/>
              <a:gd name="connsiteY1" fmla="*/ 28012 h 28012"/>
              <a:gd name="connsiteX0" fmla="*/ 0 w 26731"/>
              <a:gd name="connsiteY0" fmla="*/ 0 h 28862"/>
              <a:gd name="connsiteX1" fmla="*/ 26731 w 26731"/>
              <a:gd name="connsiteY1" fmla="*/ 28862 h 28862"/>
              <a:gd name="connsiteX0" fmla="*/ 5 w 26736"/>
              <a:gd name="connsiteY0" fmla="*/ 0 h 28862"/>
              <a:gd name="connsiteX1" fmla="*/ 26736 w 26736"/>
              <a:gd name="connsiteY1" fmla="*/ 28862 h 28862"/>
              <a:gd name="connsiteX0" fmla="*/ 1 w 42108"/>
              <a:gd name="connsiteY0" fmla="*/ 0 h 38547"/>
              <a:gd name="connsiteX1" fmla="*/ 42108 w 42108"/>
              <a:gd name="connsiteY1" fmla="*/ 38547 h 38547"/>
              <a:gd name="connsiteX0" fmla="*/ 77 w 22587"/>
              <a:gd name="connsiteY0" fmla="*/ 0 h 3126"/>
              <a:gd name="connsiteX1" fmla="*/ 22587 w 22587"/>
              <a:gd name="connsiteY1" fmla="*/ 3034 h 3126"/>
              <a:gd name="connsiteX0" fmla="*/ 0 w 9966"/>
              <a:gd name="connsiteY0" fmla="*/ 8097 h 17803"/>
              <a:gd name="connsiteX1" fmla="*/ 9966 w 9966"/>
              <a:gd name="connsiteY1" fmla="*/ 17803 h 17803"/>
              <a:gd name="connsiteX0" fmla="*/ 0 w 10000"/>
              <a:gd name="connsiteY0" fmla="*/ 2900 h 8352"/>
              <a:gd name="connsiteX1" fmla="*/ 10000 w 10000"/>
              <a:gd name="connsiteY1" fmla="*/ 8352 h 8352"/>
              <a:gd name="connsiteX0" fmla="*/ 0 w 10536"/>
              <a:gd name="connsiteY0" fmla="*/ 2727 h 14007"/>
              <a:gd name="connsiteX1" fmla="*/ 10536 w 10536"/>
              <a:gd name="connsiteY1" fmla="*/ 14007 h 14007"/>
              <a:gd name="connsiteX0" fmla="*/ 0 w 10536"/>
              <a:gd name="connsiteY0" fmla="*/ 16 h 11296"/>
              <a:gd name="connsiteX1" fmla="*/ 10536 w 10536"/>
              <a:gd name="connsiteY1" fmla="*/ 11296 h 11296"/>
              <a:gd name="connsiteX0" fmla="*/ 0 w 10268"/>
              <a:gd name="connsiteY0" fmla="*/ 22 h 9109"/>
              <a:gd name="connsiteX1" fmla="*/ 10268 w 10268"/>
              <a:gd name="connsiteY1" fmla="*/ 9109 h 9109"/>
              <a:gd name="connsiteX0" fmla="*/ 0 w 10000"/>
              <a:gd name="connsiteY0" fmla="*/ 32 h 10008"/>
              <a:gd name="connsiteX1" fmla="*/ 10000 w 10000"/>
              <a:gd name="connsiteY1" fmla="*/ 10008 h 10008"/>
              <a:gd name="connsiteX0" fmla="*/ 0 w 18870"/>
              <a:gd name="connsiteY0" fmla="*/ 4 h 40080"/>
              <a:gd name="connsiteX1" fmla="*/ 18870 w 18870"/>
              <a:gd name="connsiteY1" fmla="*/ 40080 h 40080"/>
              <a:gd name="connsiteX0" fmla="*/ 0 w 19000"/>
              <a:gd name="connsiteY0" fmla="*/ 4 h 40080"/>
              <a:gd name="connsiteX1" fmla="*/ 19000 w 19000"/>
              <a:gd name="connsiteY1" fmla="*/ 40080 h 40080"/>
              <a:gd name="connsiteX0" fmla="*/ 0 w 19000"/>
              <a:gd name="connsiteY0" fmla="*/ 422 h 40498"/>
              <a:gd name="connsiteX1" fmla="*/ 19000 w 19000"/>
              <a:gd name="connsiteY1" fmla="*/ 40498 h 40498"/>
              <a:gd name="connsiteX0" fmla="*/ 0 w 19000"/>
              <a:gd name="connsiteY0" fmla="*/ 15 h 40091"/>
              <a:gd name="connsiteX1" fmla="*/ 19000 w 19000"/>
              <a:gd name="connsiteY1" fmla="*/ 40091 h 40091"/>
              <a:gd name="connsiteX0" fmla="*/ 0 w 35501"/>
              <a:gd name="connsiteY0" fmla="*/ 25774 h 25774"/>
              <a:gd name="connsiteX1" fmla="*/ 35501 w 35501"/>
              <a:gd name="connsiteY1" fmla="*/ 1036 h 25774"/>
              <a:gd name="connsiteX0" fmla="*/ 0 w 35501"/>
              <a:gd name="connsiteY0" fmla="*/ 27393 h 27393"/>
              <a:gd name="connsiteX1" fmla="*/ 35501 w 35501"/>
              <a:gd name="connsiteY1" fmla="*/ 2655 h 27393"/>
              <a:gd name="connsiteX0" fmla="*/ 0 w 35501"/>
              <a:gd name="connsiteY0" fmla="*/ 28917 h 28917"/>
              <a:gd name="connsiteX1" fmla="*/ 35501 w 35501"/>
              <a:gd name="connsiteY1" fmla="*/ 4179 h 28917"/>
              <a:gd name="connsiteX0" fmla="*/ 0 w 38110"/>
              <a:gd name="connsiteY0" fmla="*/ 7994 h 20981"/>
              <a:gd name="connsiteX1" fmla="*/ 38110 w 38110"/>
              <a:gd name="connsiteY1" fmla="*/ 20981 h 20981"/>
              <a:gd name="connsiteX0" fmla="*/ 0 w 8022"/>
              <a:gd name="connsiteY0" fmla="*/ 5547 h 34319"/>
              <a:gd name="connsiteX1" fmla="*/ 8022 w 8022"/>
              <a:gd name="connsiteY1" fmla="*/ 34319 h 34319"/>
              <a:gd name="connsiteX0" fmla="*/ 0 w 10000"/>
              <a:gd name="connsiteY0" fmla="*/ 571 h 8955"/>
              <a:gd name="connsiteX1" fmla="*/ 10000 w 10000"/>
              <a:gd name="connsiteY1" fmla="*/ 8955 h 8955"/>
              <a:gd name="connsiteX0" fmla="*/ 0 w 8482"/>
              <a:gd name="connsiteY0" fmla="*/ 603 h 10574"/>
              <a:gd name="connsiteX1" fmla="*/ 8482 w 8482"/>
              <a:gd name="connsiteY1" fmla="*/ 10574 h 10574"/>
              <a:gd name="connsiteX0" fmla="*/ 0 w 10390"/>
              <a:gd name="connsiteY0" fmla="*/ 511 h 9941"/>
              <a:gd name="connsiteX1" fmla="*/ 10000 w 10390"/>
              <a:gd name="connsiteY1" fmla="*/ 9941 h 9941"/>
              <a:gd name="connsiteX0" fmla="*/ 0 w 10664"/>
              <a:gd name="connsiteY0" fmla="*/ 536 h 9525"/>
              <a:gd name="connsiteX1" fmla="*/ 10363 w 10664"/>
              <a:gd name="connsiteY1" fmla="*/ 9525 h 9525"/>
              <a:gd name="connsiteX0" fmla="*/ 0 w 10040"/>
              <a:gd name="connsiteY0" fmla="*/ 164 h 9601"/>
              <a:gd name="connsiteX1" fmla="*/ 9718 w 10040"/>
              <a:gd name="connsiteY1" fmla="*/ 9601 h 9601"/>
              <a:gd name="connsiteX0" fmla="*/ 0 w 15520"/>
              <a:gd name="connsiteY0" fmla="*/ 320 h 5621"/>
              <a:gd name="connsiteX1" fmla="*/ 15423 w 15520"/>
              <a:gd name="connsiteY1" fmla="*/ 5621 h 5621"/>
              <a:gd name="connsiteX0" fmla="*/ 0 w 4402"/>
              <a:gd name="connsiteY0" fmla="*/ 524 h 10761"/>
              <a:gd name="connsiteX1" fmla="*/ 3498 w 4402"/>
              <a:gd name="connsiteY1" fmla="*/ 10761 h 10761"/>
              <a:gd name="connsiteX0" fmla="*/ 0 w 7946"/>
              <a:gd name="connsiteY0" fmla="*/ 348 h 9861"/>
              <a:gd name="connsiteX1" fmla="*/ 7946 w 7946"/>
              <a:gd name="connsiteY1" fmla="*/ 9861 h 9861"/>
              <a:gd name="connsiteX0" fmla="*/ 3 w 10003"/>
              <a:gd name="connsiteY0" fmla="*/ 0 h 9647"/>
              <a:gd name="connsiteX1" fmla="*/ 10003 w 10003"/>
              <a:gd name="connsiteY1" fmla="*/ 9647 h 9647"/>
              <a:gd name="connsiteX0" fmla="*/ 3 w 9365"/>
              <a:gd name="connsiteY0" fmla="*/ 0 h 9370"/>
              <a:gd name="connsiteX1" fmla="*/ 9365 w 9365"/>
              <a:gd name="connsiteY1" fmla="*/ 9370 h 9370"/>
              <a:gd name="connsiteX0" fmla="*/ 1 w 71220"/>
              <a:gd name="connsiteY0" fmla="*/ 0 h 12688"/>
              <a:gd name="connsiteX1" fmla="*/ 71220 w 71220"/>
              <a:gd name="connsiteY1" fmla="*/ 12688 h 12688"/>
              <a:gd name="connsiteX0" fmla="*/ 1 w 62409"/>
              <a:gd name="connsiteY0" fmla="*/ 12544 h 12838"/>
              <a:gd name="connsiteX1" fmla="*/ 62409 w 62409"/>
              <a:gd name="connsiteY1" fmla="*/ 36 h 12838"/>
              <a:gd name="connsiteX0" fmla="*/ 0 w 62408"/>
              <a:gd name="connsiteY0" fmla="*/ 12540 h 13264"/>
              <a:gd name="connsiteX1" fmla="*/ 62408 w 62408"/>
              <a:gd name="connsiteY1" fmla="*/ 32 h 13264"/>
              <a:gd name="connsiteX0" fmla="*/ 0 w 60149"/>
              <a:gd name="connsiteY0" fmla="*/ 13546 h 14236"/>
              <a:gd name="connsiteX1" fmla="*/ 60149 w 60149"/>
              <a:gd name="connsiteY1" fmla="*/ 30 h 14236"/>
              <a:gd name="connsiteX0" fmla="*/ 0 w 60149"/>
              <a:gd name="connsiteY0" fmla="*/ 13516 h 14989"/>
              <a:gd name="connsiteX1" fmla="*/ 60149 w 60149"/>
              <a:gd name="connsiteY1" fmla="*/ 0 h 14989"/>
              <a:gd name="connsiteX0" fmla="*/ 0 w 60149"/>
              <a:gd name="connsiteY0" fmla="*/ 13516 h 15029"/>
              <a:gd name="connsiteX1" fmla="*/ 60149 w 60149"/>
              <a:gd name="connsiteY1" fmla="*/ 0 h 15029"/>
              <a:gd name="connsiteX0" fmla="*/ 0 w 61279"/>
              <a:gd name="connsiteY0" fmla="*/ 12340 h 14023"/>
              <a:gd name="connsiteX1" fmla="*/ 61279 w 61279"/>
              <a:gd name="connsiteY1" fmla="*/ 0 h 14023"/>
              <a:gd name="connsiteX0" fmla="*/ 0 w 61053"/>
              <a:gd name="connsiteY0" fmla="*/ 13516 h 15029"/>
              <a:gd name="connsiteX1" fmla="*/ 61053 w 61053"/>
              <a:gd name="connsiteY1" fmla="*/ 0 h 15029"/>
              <a:gd name="connsiteX0" fmla="*/ 0 w 61053"/>
              <a:gd name="connsiteY0" fmla="*/ 13516 h 15097"/>
              <a:gd name="connsiteX1" fmla="*/ 61053 w 61053"/>
              <a:gd name="connsiteY1" fmla="*/ 0 h 15097"/>
              <a:gd name="connsiteX0" fmla="*/ 0 w 61053"/>
              <a:gd name="connsiteY0" fmla="*/ 10492 h 12588"/>
              <a:gd name="connsiteX1" fmla="*/ 61053 w 61053"/>
              <a:gd name="connsiteY1" fmla="*/ 0 h 12588"/>
              <a:gd name="connsiteX0" fmla="*/ 0 w 171749"/>
              <a:gd name="connsiteY0" fmla="*/ 0 h 156789"/>
              <a:gd name="connsiteX1" fmla="*/ 171749 w 171749"/>
              <a:gd name="connsiteY1" fmla="*/ 156138 h 156789"/>
              <a:gd name="connsiteX0" fmla="*/ 0 w 170394"/>
              <a:gd name="connsiteY0" fmla="*/ 0 h 153776"/>
              <a:gd name="connsiteX1" fmla="*/ 170394 w 170394"/>
              <a:gd name="connsiteY1" fmla="*/ 153114 h 153776"/>
              <a:gd name="connsiteX0" fmla="*/ 5 w 170399"/>
              <a:gd name="connsiteY0" fmla="*/ 0 h 153850"/>
              <a:gd name="connsiteX1" fmla="*/ 170399 w 170399"/>
              <a:gd name="connsiteY1" fmla="*/ 153114 h 153850"/>
              <a:gd name="connsiteX0" fmla="*/ 5 w 172206"/>
              <a:gd name="connsiteY0" fmla="*/ 0 h 153850"/>
              <a:gd name="connsiteX1" fmla="*/ 172206 w 172206"/>
              <a:gd name="connsiteY1" fmla="*/ 153114 h 153850"/>
              <a:gd name="connsiteX0" fmla="*/ 0 w 172201"/>
              <a:gd name="connsiteY0" fmla="*/ 0 h 153785"/>
              <a:gd name="connsiteX1" fmla="*/ 172201 w 172201"/>
              <a:gd name="connsiteY1" fmla="*/ 153114 h 153785"/>
              <a:gd name="connsiteX0" fmla="*/ 0 w 174460"/>
              <a:gd name="connsiteY0" fmla="*/ 0 h 151778"/>
              <a:gd name="connsiteX1" fmla="*/ 174460 w 174460"/>
              <a:gd name="connsiteY1" fmla="*/ 151098 h 151778"/>
            </a:gdLst>
            <a:ahLst/>
            <a:cxnLst>
              <a:cxn ang="0">
                <a:pos x="connsiteX0" y="connsiteY0"/>
              </a:cxn>
              <a:cxn ang="0">
                <a:pos x="connsiteX1" y="connsiteY1"/>
              </a:cxn>
            </a:cxnLst>
            <a:rect l="l" t="t" r="r" b="b"/>
            <a:pathLst>
              <a:path w="174460" h="151778">
                <a:moveTo>
                  <a:pt x="0" y="0"/>
                </a:moveTo>
                <a:cubicBezTo>
                  <a:pt x="34182" y="7008"/>
                  <a:pt x="168929" y="163315"/>
                  <a:pt x="174460" y="151098"/>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897" name="Freeform: Shape 2896">
            <a:extLst>
              <a:ext uri="{FF2B5EF4-FFF2-40B4-BE49-F238E27FC236}">
                <a16:creationId xmlns:a16="http://schemas.microsoft.com/office/drawing/2014/main" id="{AA9E1184-23BE-0CEF-4B10-DBC345E93A96}"/>
              </a:ext>
            </a:extLst>
          </p:cNvPr>
          <p:cNvSpPr/>
          <p:nvPr/>
        </p:nvSpPr>
        <p:spPr bwMode="auto">
          <a:xfrm flipV="1">
            <a:off x="10163948" y="3021363"/>
            <a:ext cx="3457095" cy="615421"/>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75473 w 75473"/>
              <a:gd name="connsiteY0" fmla="*/ 0 h 25180"/>
              <a:gd name="connsiteX1" fmla="*/ 0 w 75473"/>
              <a:gd name="connsiteY1" fmla="*/ 25180 h 25180"/>
              <a:gd name="connsiteX0" fmla="*/ 75674 w 75674"/>
              <a:gd name="connsiteY0" fmla="*/ 0 h 25180"/>
              <a:gd name="connsiteX1" fmla="*/ 0 w 75674"/>
              <a:gd name="connsiteY1" fmla="*/ 25180 h 25180"/>
              <a:gd name="connsiteX0" fmla="*/ 75674 w 75674"/>
              <a:gd name="connsiteY0" fmla="*/ 0 h 25457"/>
              <a:gd name="connsiteX1" fmla="*/ 0 w 75674"/>
              <a:gd name="connsiteY1" fmla="*/ 25180 h 25457"/>
              <a:gd name="connsiteX0" fmla="*/ 73262 w 73262"/>
              <a:gd name="connsiteY0" fmla="*/ 0 h 25009"/>
              <a:gd name="connsiteX1" fmla="*/ 0 w 73262"/>
              <a:gd name="connsiteY1" fmla="*/ 24727 h 25009"/>
              <a:gd name="connsiteX0" fmla="*/ 72056 w 72056"/>
              <a:gd name="connsiteY0" fmla="*/ 0 h 25457"/>
              <a:gd name="connsiteX1" fmla="*/ 0 w 72056"/>
              <a:gd name="connsiteY1" fmla="*/ 25180 h 25457"/>
              <a:gd name="connsiteX0" fmla="*/ 72056 w 72056"/>
              <a:gd name="connsiteY0" fmla="*/ 0 h 25180"/>
              <a:gd name="connsiteX1" fmla="*/ 0 w 72056"/>
              <a:gd name="connsiteY1" fmla="*/ 25180 h 25180"/>
              <a:gd name="connsiteX0" fmla="*/ 73664 w 73664"/>
              <a:gd name="connsiteY0" fmla="*/ 0 h 25180"/>
              <a:gd name="connsiteX1" fmla="*/ 0 w 73664"/>
              <a:gd name="connsiteY1" fmla="*/ 25180 h 25180"/>
              <a:gd name="connsiteX0" fmla="*/ 24 w 83399"/>
              <a:gd name="connsiteY0" fmla="*/ 0 h 53840"/>
              <a:gd name="connsiteX1" fmla="*/ 72883 w 83399"/>
              <a:gd name="connsiteY1" fmla="*/ 53840 h 53840"/>
              <a:gd name="connsiteX0" fmla="*/ 21 w 97524"/>
              <a:gd name="connsiteY0" fmla="*/ 0 h 59108"/>
              <a:gd name="connsiteX1" fmla="*/ 87954 w 97524"/>
              <a:gd name="connsiteY1" fmla="*/ 59108 h 59108"/>
              <a:gd name="connsiteX0" fmla="*/ 19 w 110657"/>
              <a:gd name="connsiteY0" fmla="*/ 0 h 57579"/>
              <a:gd name="connsiteX1" fmla="*/ 101820 w 110657"/>
              <a:gd name="connsiteY1" fmla="*/ 57579 h 57579"/>
              <a:gd name="connsiteX0" fmla="*/ 20 w 96954"/>
              <a:gd name="connsiteY0" fmla="*/ 0 h 55540"/>
              <a:gd name="connsiteX1" fmla="*/ 87350 w 96954"/>
              <a:gd name="connsiteY1" fmla="*/ 55540 h 55540"/>
              <a:gd name="connsiteX0" fmla="*/ 27 w 88699"/>
              <a:gd name="connsiteY0" fmla="*/ 0 h 55540"/>
              <a:gd name="connsiteX1" fmla="*/ 87357 w 88699"/>
              <a:gd name="connsiteY1" fmla="*/ 55540 h 55540"/>
              <a:gd name="connsiteX0" fmla="*/ 25 w 96747"/>
              <a:gd name="connsiteY0" fmla="*/ 0 h 50952"/>
              <a:gd name="connsiteX1" fmla="*/ 95495 w 96747"/>
              <a:gd name="connsiteY1" fmla="*/ 50952 h 50952"/>
              <a:gd name="connsiteX0" fmla="*/ 0 w 97307"/>
              <a:gd name="connsiteY0" fmla="*/ 847 h 51799"/>
              <a:gd name="connsiteX1" fmla="*/ 95470 w 97307"/>
              <a:gd name="connsiteY1" fmla="*/ 51799 h 51799"/>
              <a:gd name="connsiteX0" fmla="*/ 0 w 97307"/>
              <a:gd name="connsiteY0" fmla="*/ 913 h 49656"/>
              <a:gd name="connsiteX1" fmla="*/ 95470 w 97307"/>
              <a:gd name="connsiteY1" fmla="*/ 49656 h 49656"/>
              <a:gd name="connsiteX0" fmla="*/ 0 w 96575"/>
              <a:gd name="connsiteY0" fmla="*/ 845 h 49588"/>
              <a:gd name="connsiteX1" fmla="*/ 95470 w 96575"/>
              <a:gd name="connsiteY1" fmla="*/ 49588 h 49588"/>
              <a:gd name="connsiteX0" fmla="*/ 0 w 109380"/>
              <a:gd name="connsiteY0" fmla="*/ 1066 h 43352"/>
              <a:gd name="connsiteX1" fmla="*/ 108434 w 109380"/>
              <a:gd name="connsiteY1" fmla="*/ 43352 h 43352"/>
              <a:gd name="connsiteX0" fmla="*/ 0 w 35864"/>
              <a:gd name="connsiteY0" fmla="*/ 2506 h 28989"/>
              <a:gd name="connsiteX1" fmla="*/ 30650 w 35864"/>
              <a:gd name="connsiteY1" fmla="*/ 28989 h 28989"/>
              <a:gd name="connsiteX0" fmla="*/ 0 w 30650"/>
              <a:gd name="connsiteY0" fmla="*/ 718 h 27201"/>
              <a:gd name="connsiteX1" fmla="*/ 30650 w 30650"/>
              <a:gd name="connsiteY1" fmla="*/ 27201 h 27201"/>
              <a:gd name="connsiteX0" fmla="*/ 0 w 29143"/>
              <a:gd name="connsiteY0" fmla="*/ 687 h 28699"/>
              <a:gd name="connsiteX1" fmla="*/ 29143 w 29143"/>
              <a:gd name="connsiteY1" fmla="*/ 28699 h 28699"/>
              <a:gd name="connsiteX0" fmla="*/ 0 w 29143"/>
              <a:gd name="connsiteY0" fmla="*/ 0 h 28012"/>
              <a:gd name="connsiteX1" fmla="*/ 29143 w 29143"/>
              <a:gd name="connsiteY1" fmla="*/ 28012 h 28012"/>
              <a:gd name="connsiteX0" fmla="*/ 0 w 29143"/>
              <a:gd name="connsiteY0" fmla="*/ 0 h 28012"/>
              <a:gd name="connsiteX1" fmla="*/ 29143 w 29143"/>
              <a:gd name="connsiteY1" fmla="*/ 28012 h 28012"/>
              <a:gd name="connsiteX0" fmla="*/ 0 w 27937"/>
              <a:gd name="connsiteY0" fmla="*/ 0 h 28012"/>
              <a:gd name="connsiteX1" fmla="*/ 27937 w 27937"/>
              <a:gd name="connsiteY1" fmla="*/ 28012 h 28012"/>
              <a:gd name="connsiteX0" fmla="*/ 0 w 27937"/>
              <a:gd name="connsiteY0" fmla="*/ 0 h 28012"/>
              <a:gd name="connsiteX1" fmla="*/ 27937 w 27937"/>
              <a:gd name="connsiteY1" fmla="*/ 28012 h 28012"/>
              <a:gd name="connsiteX0" fmla="*/ 0 w 26731"/>
              <a:gd name="connsiteY0" fmla="*/ 0 h 28862"/>
              <a:gd name="connsiteX1" fmla="*/ 26731 w 26731"/>
              <a:gd name="connsiteY1" fmla="*/ 28862 h 28862"/>
              <a:gd name="connsiteX0" fmla="*/ 5 w 26736"/>
              <a:gd name="connsiteY0" fmla="*/ 0 h 28862"/>
              <a:gd name="connsiteX1" fmla="*/ 26736 w 26736"/>
              <a:gd name="connsiteY1" fmla="*/ 28862 h 28862"/>
              <a:gd name="connsiteX0" fmla="*/ 1 w 42108"/>
              <a:gd name="connsiteY0" fmla="*/ 0 h 38547"/>
              <a:gd name="connsiteX1" fmla="*/ 42108 w 42108"/>
              <a:gd name="connsiteY1" fmla="*/ 38547 h 38547"/>
              <a:gd name="connsiteX0" fmla="*/ 77 w 22587"/>
              <a:gd name="connsiteY0" fmla="*/ 0 h 3126"/>
              <a:gd name="connsiteX1" fmla="*/ 22587 w 22587"/>
              <a:gd name="connsiteY1" fmla="*/ 3034 h 3126"/>
              <a:gd name="connsiteX0" fmla="*/ 0 w 9966"/>
              <a:gd name="connsiteY0" fmla="*/ 8097 h 17803"/>
              <a:gd name="connsiteX1" fmla="*/ 9966 w 9966"/>
              <a:gd name="connsiteY1" fmla="*/ 17803 h 17803"/>
              <a:gd name="connsiteX0" fmla="*/ 0 w 10000"/>
              <a:gd name="connsiteY0" fmla="*/ 2900 h 8352"/>
              <a:gd name="connsiteX1" fmla="*/ 10000 w 10000"/>
              <a:gd name="connsiteY1" fmla="*/ 8352 h 8352"/>
              <a:gd name="connsiteX0" fmla="*/ 0 w 10536"/>
              <a:gd name="connsiteY0" fmla="*/ 2727 h 14007"/>
              <a:gd name="connsiteX1" fmla="*/ 10536 w 10536"/>
              <a:gd name="connsiteY1" fmla="*/ 14007 h 14007"/>
              <a:gd name="connsiteX0" fmla="*/ 0 w 10536"/>
              <a:gd name="connsiteY0" fmla="*/ 16 h 11296"/>
              <a:gd name="connsiteX1" fmla="*/ 10536 w 10536"/>
              <a:gd name="connsiteY1" fmla="*/ 11296 h 11296"/>
              <a:gd name="connsiteX0" fmla="*/ 0 w 10268"/>
              <a:gd name="connsiteY0" fmla="*/ 22 h 9109"/>
              <a:gd name="connsiteX1" fmla="*/ 10268 w 10268"/>
              <a:gd name="connsiteY1" fmla="*/ 9109 h 9109"/>
              <a:gd name="connsiteX0" fmla="*/ 0 w 10000"/>
              <a:gd name="connsiteY0" fmla="*/ 32 h 10008"/>
              <a:gd name="connsiteX1" fmla="*/ 10000 w 10000"/>
              <a:gd name="connsiteY1" fmla="*/ 10008 h 10008"/>
              <a:gd name="connsiteX0" fmla="*/ 0 w 18870"/>
              <a:gd name="connsiteY0" fmla="*/ 4 h 40080"/>
              <a:gd name="connsiteX1" fmla="*/ 18870 w 18870"/>
              <a:gd name="connsiteY1" fmla="*/ 40080 h 40080"/>
              <a:gd name="connsiteX0" fmla="*/ 0 w 19000"/>
              <a:gd name="connsiteY0" fmla="*/ 4 h 40080"/>
              <a:gd name="connsiteX1" fmla="*/ 19000 w 19000"/>
              <a:gd name="connsiteY1" fmla="*/ 40080 h 40080"/>
              <a:gd name="connsiteX0" fmla="*/ 0 w 19000"/>
              <a:gd name="connsiteY0" fmla="*/ 422 h 40498"/>
              <a:gd name="connsiteX1" fmla="*/ 19000 w 19000"/>
              <a:gd name="connsiteY1" fmla="*/ 40498 h 40498"/>
              <a:gd name="connsiteX0" fmla="*/ 0 w 19000"/>
              <a:gd name="connsiteY0" fmla="*/ 15 h 40091"/>
              <a:gd name="connsiteX1" fmla="*/ 19000 w 19000"/>
              <a:gd name="connsiteY1" fmla="*/ 40091 h 40091"/>
              <a:gd name="connsiteX0" fmla="*/ 0 w 35501"/>
              <a:gd name="connsiteY0" fmla="*/ 25774 h 25774"/>
              <a:gd name="connsiteX1" fmla="*/ 35501 w 35501"/>
              <a:gd name="connsiteY1" fmla="*/ 1036 h 25774"/>
              <a:gd name="connsiteX0" fmla="*/ 0 w 35501"/>
              <a:gd name="connsiteY0" fmla="*/ 27393 h 27393"/>
              <a:gd name="connsiteX1" fmla="*/ 35501 w 35501"/>
              <a:gd name="connsiteY1" fmla="*/ 2655 h 27393"/>
              <a:gd name="connsiteX0" fmla="*/ 0 w 35501"/>
              <a:gd name="connsiteY0" fmla="*/ 28917 h 28917"/>
              <a:gd name="connsiteX1" fmla="*/ 35501 w 35501"/>
              <a:gd name="connsiteY1" fmla="*/ 4179 h 28917"/>
              <a:gd name="connsiteX0" fmla="*/ 0 w 38110"/>
              <a:gd name="connsiteY0" fmla="*/ 7994 h 20981"/>
              <a:gd name="connsiteX1" fmla="*/ 38110 w 38110"/>
              <a:gd name="connsiteY1" fmla="*/ 20981 h 20981"/>
              <a:gd name="connsiteX0" fmla="*/ 0 w 8022"/>
              <a:gd name="connsiteY0" fmla="*/ 5547 h 34319"/>
              <a:gd name="connsiteX1" fmla="*/ 8022 w 8022"/>
              <a:gd name="connsiteY1" fmla="*/ 34319 h 34319"/>
              <a:gd name="connsiteX0" fmla="*/ 0 w 10000"/>
              <a:gd name="connsiteY0" fmla="*/ 571 h 8955"/>
              <a:gd name="connsiteX1" fmla="*/ 10000 w 10000"/>
              <a:gd name="connsiteY1" fmla="*/ 8955 h 8955"/>
              <a:gd name="connsiteX0" fmla="*/ 0 w 8482"/>
              <a:gd name="connsiteY0" fmla="*/ 603 h 10574"/>
              <a:gd name="connsiteX1" fmla="*/ 8482 w 8482"/>
              <a:gd name="connsiteY1" fmla="*/ 10574 h 10574"/>
              <a:gd name="connsiteX0" fmla="*/ 0 w 10390"/>
              <a:gd name="connsiteY0" fmla="*/ 511 h 9941"/>
              <a:gd name="connsiteX1" fmla="*/ 10000 w 10390"/>
              <a:gd name="connsiteY1" fmla="*/ 9941 h 9941"/>
              <a:gd name="connsiteX0" fmla="*/ 0 w 10664"/>
              <a:gd name="connsiteY0" fmla="*/ 536 h 9525"/>
              <a:gd name="connsiteX1" fmla="*/ 10363 w 10664"/>
              <a:gd name="connsiteY1" fmla="*/ 9525 h 9525"/>
              <a:gd name="connsiteX0" fmla="*/ 0 w 10040"/>
              <a:gd name="connsiteY0" fmla="*/ 164 h 9601"/>
              <a:gd name="connsiteX1" fmla="*/ 9718 w 10040"/>
              <a:gd name="connsiteY1" fmla="*/ 9601 h 9601"/>
              <a:gd name="connsiteX0" fmla="*/ 0 w 15520"/>
              <a:gd name="connsiteY0" fmla="*/ 320 h 5621"/>
              <a:gd name="connsiteX1" fmla="*/ 15423 w 15520"/>
              <a:gd name="connsiteY1" fmla="*/ 5621 h 5621"/>
              <a:gd name="connsiteX0" fmla="*/ 0 w 4402"/>
              <a:gd name="connsiteY0" fmla="*/ 524 h 10761"/>
              <a:gd name="connsiteX1" fmla="*/ 3498 w 4402"/>
              <a:gd name="connsiteY1" fmla="*/ 10761 h 10761"/>
              <a:gd name="connsiteX0" fmla="*/ 0 w 7946"/>
              <a:gd name="connsiteY0" fmla="*/ 348 h 9861"/>
              <a:gd name="connsiteX1" fmla="*/ 7946 w 7946"/>
              <a:gd name="connsiteY1" fmla="*/ 9861 h 9861"/>
              <a:gd name="connsiteX0" fmla="*/ 3 w 10003"/>
              <a:gd name="connsiteY0" fmla="*/ 0 h 9647"/>
              <a:gd name="connsiteX1" fmla="*/ 10003 w 10003"/>
              <a:gd name="connsiteY1" fmla="*/ 9647 h 9647"/>
              <a:gd name="connsiteX0" fmla="*/ 3 w 9365"/>
              <a:gd name="connsiteY0" fmla="*/ 0 h 9370"/>
              <a:gd name="connsiteX1" fmla="*/ 9365 w 9365"/>
              <a:gd name="connsiteY1" fmla="*/ 9370 h 9370"/>
              <a:gd name="connsiteX0" fmla="*/ 1 w 71220"/>
              <a:gd name="connsiteY0" fmla="*/ 0 h 12688"/>
              <a:gd name="connsiteX1" fmla="*/ 71220 w 71220"/>
              <a:gd name="connsiteY1" fmla="*/ 12688 h 12688"/>
              <a:gd name="connsiteX0" fmla="*/ 1 w 62409"/>
              <a:gd name="connsiteY0" fmla="*/ 12544 h 12838"/>
              <a:gd name="connsiteX1" fmla="*/ 62409 w 62409"/>
              <a:gd name="connsiteY1" fmla="*/ 36 h 12838"/>
              <a:gd name="connsiteX0" fmla="*/ 0 w 62408"/>
              <a:gd name="connsiteY0" fmla="*/ 12540 h 13264"/>
              <a:gd name="connsiteX1" fmla="*/ 62408 w 62408"/>
              <a:gd name="connsiteY1" fmla="*/ 32 h 13264"/>
              <a:gd name="connsiteX0" fmla="*/ 0 w 60149"/>
              <a:gd name="connsiteY0" fmla="*/ 13546 h 14236"/>
              <a:gd name="connsiteX1" fmla="*/ 60149 w 60149"/>
              <a:gd name="connsiteY1" fmla="*/ 30 h 14236"/>
              <a:gd name="connsiteX0" fmla="*/ 0 w 60149"/>
              <a:gd name="connsiteY0" fmla="*/ 13516 h 14989"/>
              <a:gd name="connsiteX1" fmla="*/ 60149 w 60149"/>
              <a:gd name="connsiteY1" fmla="*/ 0 h 14989"/>
              <a:gd name="connsiteX0" fmla="*/ 0 w 60149"/>
              <a:gd name="connsiteY0" fmla="*/ 13516 h 15029"/>
              <a:gd name="connsiteX1" fmla="*/ 60149 w 60149"/>
              <a:gd name="connsiteY1" fmla="*/ 0 h 15029"/>
              <a:gd name="connsiteX0" fmla="*/ 0 w 61279"/>
              <a:gd name="connsiteY0" fmla="*/ 12340 h 14023"/>
              <a:gd name="connsiteX1" fmla="*/ 61279 w 61279"/>
              <a:gd name="connsiteY1" fmla="*/ 0 h 14023"/>
              <a:gd name="connsiteX0" fmla="*/ 0 w 61053"/>
              <a:gd name="connsiteY0" fmla="*/ 13516 h 15029"/>
              <a:gd name="connsiteX1" fmla="*/ 61053 w 61053"/>
              <a:gd name="connsiteY1" fmla="*/ 0 h 15029"/>
              <a:gd name="connsiteX0" fmla="*/ 0 w 61053"/>
              <a:gd name="connsiteY0" fmla="*/ 13516 h 15097"/>
              <a:gd name="connsiteX1" fmla="*/ 61053 w 61053"/>
              <a:gd name="connsiteY1" fmla="*/ 0 h 15097"/>
              <a:gd name="connsiteX0" fmla="*/ 0 w 61053"/>
              <a:gd name="connsiteY0" fmla="*/ 10492 h 12588"/>
              <a:gd name="connsiteX1" fmla="*/ 61053 w 61053"/>
              <a:gd name="connsiteY1" fmla="*/ 0 h 12588"/>
              <a:gd name="connsiteX0" fmla="*/ 0 w 171749"/>
              <a:gd name="connsiteY0" fmla="*/ 0 h 156789"/>
              <a:gd name="connsiteX1" fmla="*/ 171749 w 171749"/>
              <a:gd name="connsiteY1" fmla="*/ 156138 h 156789"/>
              <a:gd name="connsiteX0" fmla="*/ 0 w 170394"/>
              <a:gd name="connsiteY0" fmla="*/ 0 h 153776"/>
              <a:gd name="connsiteX1" fmla="*/ 170394 w 170394"/>
              <a:gd name="connsiteY1" fmla="*/ 153114 h 153776"/>
              <a:gd name="connsiteX0" fmla="*/ 5 w 170399"/>
              <a:gd name="connsiteY0" fmla="*/ 0 h 153850"/>
              <a:gd name="connsiteX1" fmla="*/ 170399 w 170399"/>
              <a:gd name="connsiteY1" fmla="*/ 153114 h 153850"/>
              <a:gd name="connsiteX0" fmla="*/ 5 w 172206"/>
              <a:gd name="connsiteY0" fmla="*/ 0 h 153850"/>
              <a:gd name="connsiteX1" fmla="*/ 172206 w 172206"/>
              <a:gd name="connsiteY1" fmla="*/ 153114 h 153850"/>
              <a:gd name="connsiteX0" fmla="*/ 0 w 172201"/>
              <a:gd name="connsiteY0" fmla="*/ 0 h 153785"/>
              <a:gd name="connsiteX1" fmla="*/ 172201 w 172201"/>
              <a:gd name="connsiteY1" fmla="*/ 153114 h 153785"/>
              <a:gd name="connsiteX0" fmla="*/ 0 w 174460"/>
              <a:gd name="connsiteY0" fmla="*/ 0 h 151778"/>
              <a:gd name="connsiteX1" fmla="*/ 174460 w 174460"/>
              <a:gd name="connsiteY1" fmla="*/ 151098 h 151778"/>
              <a:gd name="connsiteX0" fmla="*/ 0 w 240364"/>
              <a:gd name="connsiteY0" fmla="*/ 0 h 17916"/>
              <a:gd name="connsiteX1" fmla="*/ 240364 w 240364"/>
              <a:gd name="connsiteY1" fmla="*/ 13934 h 17916"/>
              <a:gd name="connsiteX0" fmla="*/ 0 w 232812"/>
              <a:gd name="connsiteY0" fmla="*/ 48532 h 49293"/>
              <a:gd name="connsiteX1" fmla="*/ 232812 w 232812"/>
              <a:gd name="connsiteY1" fmla="*/ 0 h 49293"/>
              <a:gd name="connsiteX0" fmla="*/ 0 w 232812"/>
              <a:gd name="connsiteY0" fmla="*/ 52064 h 52521"/>
              <a:gd name="connsiteX1" fmla="*/ 232812 w 232812"/>
              <a:gd name="connsiteY1" fmla="*/ 3532 h 52521"/>
              <a:gd name="connsiteX0" fmla="*/ 0 w 232812"/>
              <a:gd name="connsiteY0" fmla="*/ 55431 h 55431"/>
              <a:gd name="connsiteX1" fmla="*/ 232812 w 232812"/>
              <a:gd name="connsiteY1" fmla="*/ 6899 h 55431"/>
              <a:gd name="connsiteX0" fmla="*/ 0 w 241050"/>
              <a:gd name="connsiteY0" fmla="*/ 33682 h 33682"/>
              <a:gd name="connsiteX1" fmla="*/ 241050 w 241050"/>
              <a:gd name="connsiteY1" fmla="*/ 13689 h 33682"/>
              <a:gd name="connsiteX0" fmla="*/ 0 w 300547"/>
              <a:gd name="connsiteY0" fmla="*/ 34044 h 34044"/>
              <a:gd name="connsiteX1" fmla="*/ 300547 w 300547"/>
              <a:gd name="connsiteY1" fmla="*/ 13469 h 34044"/>
            </a:gdLst>
            <a:ahLst/>
            <a:cxnLst>
              <a:cxn ang="0">
                <a:pos x="connsiteX0" y="connsiteY0"/>
              </a:cxn>
              <a:cxn ang="0">
                <a:pos x="connsiteX1" y="connsiteY1"/>
              </a:cxn>
            </a:cxnLst>
            <a:rect l="l" t="t" r="r" b="b"/>
            <a:pathLst>
              <a:path w="300547" h="34044">
                <a:moveTo>
                  <a:pt x="0" y="34044"/>
                </a:moveTo>
                <a:cubicBezTo>
                  <a:pt x="116563" y="-6999"/>
                  <a:pt x="289524" y="-7076"/>
                  <a:pt x="300547" y="13469"/>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898" name="Freeform: Shape 2897">
            <a:extLst>
              <a:ext uri="{FF2B5EF4-FFF2-40B4-BE49-F238E27FC236}">
                <a16:creationId xmlns:a16="http://schemas.microsoft.com/office/drawing/2014/main" id="{AD029D05-CF43-E331-2BA4-7961A496438D}"/>
              </a:ext>
            </a:extLst>
          </p:cNvPr>
          <p:cNvSpPr/>
          <p:nvPr/>
        </p:nvSpPr>
        <p:spPr bwMode="auto">
          <a:xfrm flipV="1">
            <a:off x="10360114" y="2715969"/>
            <a:ext cx="3377301" cy="342293"/>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75473 w 75473"/>
              <a:gd name="connsiteY0" fmla="*/ 0 h 25180"/>
              <a:gd name="connsiteX1" fmla="*/ 0 w 75473"/>
              <a:gd name="connsiteY1" fmla="*/ 25180 h 25180"/>
              <a:gd name="connsiteX0" fmla="*/ 75674 w 75674"/>
              <a:gd name="connsiteY0" fmla="*/ 0 h 25180"/>
              <a:gd name="connsiteX1" fmla="*/ 0 w 75674"/>
              <a:gd name="connsiteY1" fmla="*/ 25180 h 25180"/>
              <a:gd name="connsiteX0" fmla="*/ 75674 w 75674"/>
              <a:gd name="connsiteY0" fmla="*/ 0 h 25457"/>
              <a:gd name="connsiteX1" fmla="*/ 0 w 75674"/>
              <a:gd name="connsiteY1" fmla="*/ 25180 h 25457"/>
              <a:gd name="connsiteX0" fmla="*/ 73262 w 73262"/>
              <a:gd name="connsiteY0" fmla="*/ 0 h 25009"/>
              <a:gd name="connsiteX1" fmla="*/ 0 w 73262"/>
              <a:gd name="connsiteY1" fmla="*/ 24727 h 25009"/>
              <a:gd name="connsiteX0" fmla="*/ 72056 w 72056"/>
              <a:gd name="connsiteY0" fmla="*/ 0 h 25457"/>
              <a:gd name="connsiteX1" fmla="*/ 0 w 72056"/>
              <a:gd name="connsiteY1" fmla="*/ 25180 h 25457"/>
              <a:gd name="connsiteX0" fmla="*/ 72056 w 72056"/>
              <a:gd name="connsiteY0" fmla="*/ 0 h 25180"/>
              <a:gd name="connsiteX1" fmla="*/ 0 w 72056"/>
              <a:gd name="connsiteY1" fmla="*/ 25180 h 25180"/>
              <a:gd name="connsiteX0" fmla="*/ 73664 w 73664"/>
              <a:gd name="connsiteY0" fmla="*/ 0 h 25180"/>
              <a:gd name="connsiteX1" fmla="*/ 0 w 73664"/>
              <a:gd name="connsiteY1" fmla="*/ 25180 h 25180"/>
              <a:gd name="connsiteX0" fmla="*/ 24 w 83399"/>
              <a:gd name="connsiteY0" fmla="*/ 0 h 53840"/>
              <a:gd name="connsiteX1" fmla="*/ 72883 w 83399"/>
              <a:gd name="connsiteY1" fmla="*/ 53840 h 53840"/>
              <a:gd name="connsiteX0" fmla="*/ 21 w 97524"/>
              <a:gd name="connsiteY0" fmla="*/ 0 h 59108"/>
              <a:gd name="connsiteX1" fmla="*/ 87954 w 97524"/>
              <a:gd name="connsiteY1" fmla="*/ 59108 h 59108"/>
              <a:gd name="connsiteX0" fmla="*/ 19 w 110657"/>
              <a:gd name="connsiteY0" fmla="*/ 0 h 57579"/>
              <a:gd name="connsiteX1" fmla="*/ 101820 w 110657"/>
              <a:gd name="connsiteY1" fmla="*/ 57579 h 57579"/>
              <a:gd name="connsiteX0" fmla="*/ 20 w 96954"/>
              <a:gd name="connsiteY0" fmla="*/ 0 h 55540"/>
              <a:gd name="connsiteX1" fmla="*/ 87350 w 96954"/>
              <a:gd name="connsiteY1" fmla="*/ 55540 h 55540"/>
              <a:gd name="connsiteX0" fmla="*/ 27 w 88699"/>
              <a:gd name="connsiteY0" fmla="*/ 0 h 55540"/>
              <a:gd name="connsiteX1" fmla="*/ 87357 w 88699"/>
              <a:gd name="connsiteY1" fmla="*/ 55540 h 55540"/>
              <a:gd name="connsiteX0" fmla="*/ 25 w 96747"/>
              <a:gd name="connsiteY0" fmla="*/ 0 h 50952"/>
              <a:gd name="connsiteX1" fmla="*/ 95495 w 96747"/>
              <a:gd name="connsiteY1" fmla="*/ 50952 h 50952"/>
              <a:gd name="connsiteX0" fmla="*/ 0 w 97307"/>
              <a:gd name="connsiteY0" fmla="*/ 847 h 51799"/>
              <a:gd name="connsiteX1" fmla="*/ 95470 w 97307"/>
              <a:gd name="connsiteY1" fmla="*/ 51799 h 51799"/>
              <a:gd name="connsiteX0" fmla="*/ 0 w 97307"/>
              <a:gd name="connsiteY0" fmla="*/ 913 h 49656"/>
              <a:gd name="connsiteX1" fmla="*/ 95470 w 97307"/>
              <a:gd name="connsiteY1" fmla="*/ 49656 h 49656"/>
              <a:gd name="connsiteX0" fmla="*/ 0 w 96575"/>
              <a:gd name="connsiteY0" fmla="*/ 845 h 49588"/>
              <a:gd name="connsiteX1" fmla="*/ 95470 w 96575"/>
              <a:gd name="connsiteY1" fmla="*/ 49588 h 49588"/>
              <a:gd name="connsiteX0" fmla="*/ 0 w 109380"/>
              <a:gd name="connsiteY0" fmla="*/ 1066 h 43352"/>
              <a:gd name="connsiteX1" fmla="*/ 108434 w 109380"/>
              <a:gd name="connsiteY1" fmla="*/ 43352 h 43352"/>
              <a:gd name="connsiteX0" fmla="*/ 0 w 35864"/>
              <a:gd name="connsiteY0" fmla="*/ 2506 h 28989"/>
              <a:gd name="connsiteX1" fmla="*/ 30650 w 35864"/>
              <a:gd name="connsiteY1" fmla="*/ 28989 h 28989"/>
              <a:gd name="connsiteX0" fmla="*/ 0 w 30650"/>
              <a:gd name="connsiteY0" fmla="*/ 718 h 27201"/>
              <a:gd name="connsiteX1" fmla="*/ 30650 w 30650"/>
              <a:gd name="connsiteY1" fmla="*/ 27201 h 27201"/>
              <a:gd name="connsiteX0" fmla="*/ 0 w 29143"/>
              <a:gd name="connsiteY0" fmla="*/ 687 h 28699"/>
              <a:gd name="connsiteX1" fmla="*/ 29143 w 29143"/>
              <a:gd name="connsiteY1" fmla="*/ 28699 h 28699"/>
              <a:gd name="connsiteX0" fmla="*/ 0 w 29143"/>
              <a:gd name="connsiteY0" fmla="*/ 0 h 28012"/>
              <a:gd name="connsiteX1" fmla="*/ 29143 w 29143"/>
              <a:gd name="connsiteY1" fmla="*/ 28012 h 28012"/>
              <a:gd name="connsiteX0" fmla="*/ 0 w 29143"/>
              <a:gd name="connsiteY0" fmla="*/ 0 h 28012"/>
              <a:gd name="connsiteX1" fmla="*/ 29143 w 29143"/>
              <a:gd name="connsiteY1" fmla="*/ 28012 h 28012"/>
              <a:gd name="connsiteX0" fmla="*/ 0 w 27937"/>
              <a:gd name="connsiteY0" fmla="*/ 0 h 28012"/>
              <a:gd name="connsiteX1" fmla="*/ 27937 w 27937"/>
              <a:gd name="connsiteY1" fmla="*/ 28012 h 28012"/>
              <a:gd name="connsiteX0" fmla="*/ 0 w 27937"/>
              <a:gd name="connsiteY0" fmla="*/ 0 h 28012"/>
              <a:gd name="connsiteX1" fmla="*/ 27937 w 27937"/>
              <a:gd name="connsiteY1" fmla="*/ 28012 h 28012"/>
              <a:gd name="connsiteX0" fmla="*/ 0 w 26731"/>
              <a:gd name="connsiteY0" fmla="*/ 0 h 28862"/>
              <a:gd name="connsiteX1" fmla="*/ 26731 w 26731"/>
              <a:gd name="connsiteY1" fmla="*/ 28862 h 28862"/>
              <a:gd name="connsiteX0" fmla="*/ 5 w 26736"/>
              <a:gd name="connsiteY0" fmla="*/ 0 h 28862"/>
              <a:gd name="connsiteX1" fmla="*/ 26736 w 26736"/>
              <a:gd name="connsiteY1" fmla="*/ 28862 h 28862"/>
              <a:gd name="connsiteX0" fmla="*/ 1 w 42108"/>
              <a:gd name="connsiteY0" fmla="*/ 0 h 38547"/>
              <a:gd name="connsiteX1" fmla="*/ 42108 w 42108"/>
              <a:gd name="connsiteY1" fmla="*/ 38547 h 38547"/>
              <a:gd name="connsiteX0" fmla="*/ 77 w 22587"/>
              <a:gd name="connsiteY0" fmla="*/ 0 h 3126"/>
              <a:gd name="connsiteX1" fmla="*/ 22587 w 22587"/>
              <a:gd name="connsiteY1" fmla="*/ 3034 h 3126"/>
              <a:gd name="connsiteX0" fmla="*/ 0 w 9966"/>
              <a:gd name="connsiteY0" fmla="*/ 8097 h 17803"/>
              <a:gd name="connsiteX1" fmla="*/ 9966 w 9966"/>
              <a:gd name="connsiteY1" fmla="*/ 17803 h 17803"/>
              <a:gd name="connsiteX0" fmla="*/ 0 w 10000"/>
              <a:gd name="connsiteY0" fmla="*/ 2900 h 8352"/>
              <a:gd name="connsiteX1" fmla="*/ 10000 w 10000"/>
              <a:gd name="connsiteY1" fmla="*/ 8352 h 8352"/>
              <a:gd name="connsiteX0" fmla="*/ 0 w 10536"/>
              <a:gd name="connsiteY0" fmla="*/ 2727 h 14007"/>
              <a:gd name="connsiteX1" fmla="*/ 10536 w 10536"/>
              <a:gd name="connsiteY1" fmla="*/ 14007 h 14007"/>
              <a:gd name="connsiteX0" fmla="*/ 0 w 10536"/>
              <a:gd name="connsiteY0" fmla="*/ 16 h 11296"/>
              <a:gd name="connsiteX1" fmla="*/ 10536 w 10536"/>
              <a:gd name="connsiteY1" fmla="*/ 11296 h 11296"/>
              <a:gd name="connsiteX0" fmla="*/ 0 w 10268"/>
              <a:gd name="connsiteY0" fmla="*/ 22 h 9109"/>
              <a:gd name="connsiteX1" fmla="*/ 10268 w 10268"/>
              <a:gd name="connsiteY1" fmla="*/ 9109 h 9109"/>
              <a:gd name="connsiteX0" fmla="*/ 0 w 10000"/>
              <a:gd name="connsiteY0" fmla="*/ 32 h 10008"/>
              <a:gd name="connsiteX1" fmla="*/ 10000 w 10000"/>
              <a:gd name="connsiteY1" fmla="*/ 10008 h 10008"/>
              <a:gd name="connsiteX0" fmla="*/ 0 w 18870"/>
              <a:gd name="connsiteY0" fmla="*/ 4 h 40080"/>
              <a:gd name="connsiteX1" fmla="*/ 18870 w 18870"/>
              <a:gd name="connsiteY1" fmla="*/ 40080 h 40080"/>
              <a:gd name="connsiteX0" fmla="*/ 0 w 19000"/>
              <a:gd name="connsiteY0" fmla="*/ 4 h 40080"/>
              <a:gd name="connsiteX1" fmla="*/ 19000 w 19000"/>
              <a:gd name="connsiteY1" fmla="*/ 40080 h 40080"/>
              <a:gd name="connsiteX0" fmla="*/ 0 w 19000"/>
              <a:gd name="connsiteY0" fmla="*/ 422 h 40498"/>
              <a:gd name="connsiteX1" fmla="*/ 19000 w 19000"/>
              <a:gd name="connsiteY1" fmla="*/ 40498 h 40498"/>
              <a:gd name="connsiteX0" fmla="*/ 0 w 19000"/>
              <a:gd name="connsiteY0" fmla="*/ 15 h 40091"/>
              <a:gd name="connsiteX1" fmla="*/ 19000 w 19000"/>
              <a:gd name="connsiteY1" fmla="*/ 40091 h 40091"/>
              <a:gd name="connsiteX0" fmla="*/ 0 w 35501"/>
              <a:gd name="connsiteY0" fmla="*/ 25774 h 25774"/>
              <a:gd name="connsiteX1" fmla="*/ 35501 w 35501"/>
              <a:gd name="connsiteY1" fmla="*/ 1036 h 25774"/>
              <a:gd name="connsiteX0" fmla="*/ 0 w 35501"/>
              <a:gd name="connsiteY0" fmla="*/ 27393 h 27393"/>
              <a:gd name="connsiteX1" fmla="*/ 35501 w 35501"/>
              <a:gd name="connsiteY1" fmla="*/ 2655 h 27393"/>
              <a:gd name="connsiteX0" fmla="*/ 0 w 35501"/>
              <a:gd name="connsiteY0" fmla="*/ 28917 h 28917"/>
              <a:gd name="connsiteX1" fmla="*/ 35501 w 35501"/>
              <a:gd name="connsiteY1" fmla="*/ 4179 h 28917"/>
              <a:gd name="connsiteX0" fmla="*/ 0 w 38110"/>
              <a:gd name="connsiteY0" fmla="*/ 7994 h 20981"/>
              <a:gd name="connsiteX1" fmla="*/ 38110 w 38110"/>
              <a:gd name="connsiteY1" fmla="*/ 20981 h 20981"/>
              <a:gd name="connsiteX0" fmla="*/ 0 w 8022"/>
              <a:gd name="connsiteY0" fmla="*/ 5547 h 34319"/>
              <a:gd name="connsiteX1" fmla="*/ 8022 w 8022"/>
              <a:gd name="connsiteY1" fmla="*/ 34319 h 34319"/>
              <a:gd name="connsiteX0" fmla="*/ 0 w 10000"/>
              <a:gd name="connsiteY0" fmla="*/ 571 h 8955"/>
              <a:gd name="connsiteX1" fmla="*/ 10000 w 10000"/>
              <a:gd name="connsiteY1" fmla="*/ 8955 h 8955"/>
              <a:gd name="connsiteX0" fmla="*/ 0 w 8482"/>
              <a:gd name="connsiteY0" fmla="*/ 603 h 10574"/>
              <a:gd name="connsiteX1" fmla="*/ 8482 w 8482"/>
              <a:gd name="connsiteY1" fmla="*/ 10574 h 10574"/>
              <a:gd name="connsiteX0" fmla="*/ 0 w 10390"/>
              <a:gd name="connsiteY0" fmla="*/ 511 h 9941"/>
              <a:gd name="connsiteX1" fmla="*/ 10000 w 10390"/>
              <a:gd name="connsiteY1" fmla="*/ 9941 h 9941"/>
              <a:gd name="connsiteX0" fmla="*/ 0 w 10664"/>
              <a:gd name="connsiteY0" fmla="*/ 536 h 9525"/>
              <a:gd name="connsiteX1" fmla="*/ 10363 w 10664"/>
              <a:gd name="connsiteY1" fmla="*/ 9525 h 9525"/>
              <a:gd name="connsiteX0" fmla="*/ 0 w 10040"/>
              <a:gd name="connsiteY0" fmla="*/ 164 h 9601"/>
              <a:gd name="connsiteX1" fmla="*/ 9718 w 10040"/>
              <a:gd name="connsiteY1" fmla="*/ 9601 h 9601"/>
              <a:gd name="connsiteX0" fmla="*/ 0 w 15520"/>
              <a:gd name="connsiteY0" fmla="*/ 320 h 5621"/>
              <a:gd name="connsiteX1" fmla="*/ 15423 w 15520"/>
              <a:gd name="connsiteY1" fmla="*/ 5621 h 5621"/>
              <a:gd name="connsiteX0" fmla="*/ 0 w 4402"/>
              <a:gd name="connsiteY0" fmla="*/ 524 h 10761"/>
              <a:gd name="connsiteX1" fmla="*/ 3498 w 4402"/>
              <a:gd name="connsiteY1" fmla="*/ 10761 h 10761"/>
              <a:gd name="connsiteX0" fmla="*/ 0 w 7946"/>
              <a:gd name="connsiteY0" fmla="*/ 348 h 9861"/>
              <a:gd name="connsiteX1" fmla="*/ 7946 w 7946"/>
              <a:gd name="connsiteY1" fmla="*/ 9861 h 9861"/>
              <a:gd name="connsiteX0" fmla="*/ 3 w 10003"/>
              <a:gd name="connsiteY0" fmla="*/ 0 h 9647"/>
              <a:gd name="connsiteX1" fmla="*/ 10003 w 10003"/>
              <a:gd name="connsiteY1" fmla="*/ 9647 h 9647"/>
              <a:gd name="connsiteX0" fmla="*/ 3 w 9365"/>
              <a:gd name="connsiteY0" fmla="*/ 0 h 9370"/>
              <a:gd name="connsiteX1" fmla="*/ 9365 w 9365"/>
              <a:gd name="connsiteY1" fmla="*/ 9370 h 9370"/>
              <a:gd name="connsiteX0" fmla="*/ 1 w 71220"/>
              <a:gd name="connsiteY0" fmla="*/ 0 h 12688"/>
              <a:gd name="connsiteX1" fmla="*/ 71220 w 71220"/>
              <a:gd name="connsiteY1" fmla="*/ 12688 h 12688"/>
              <a:gd name="connsiteX0" fmla="*/ 1 w 62409"/>
              <a:gd name="connsiteY0" fmla="*/ 12544 h 12838"/>
              <a:gd name="connsiteX1" fmla="*/ 62409 w 62409"/>
              <a:gd name="connsiteY1" fmla="*/ 36 h 12838"/>
              <a:gd name="connsiteX0" fmla="*/ 0 w 62408"/>
              <a:gd name="connsiteY0" fmla="*/ 12540 h 13264"/>
              <a:gd name="connsiteX1" fmla="*/ 62408 w 62408"/>
              <a:gd name="connsiteY1" fmla="*/ 32 h 13264"/>
              <a:gd name="connsiteX0" fmla="*/ 0 w 60149"/>
              <a:gd name="connsiteY0" fmla="*/ 13546 h 14236"/>
              <a:gd name="connsiteX1" fmla="*/ 60149 w 60149"/>
              <a:gd name="connsiteY1" fmla="*/ 30 h 14236"/>
              <a:gd name="connsiteX0" fmla="*/ 0 w 60149"/>
              <a:gd name="connsiteY0" fmla="*/ 13516 h 14989"/>
              <a:gd name="connsiteX1" fmla="*/ 60149 w 60149"/>
              <a:gd name="connsiteY1" fmla="*/ 0 h 14989"/>
              <a:gd name="connsiteX0" fmla="*/ 0 w 60149"/>
              <a:gd name="connsiteY0" fmla="*/ 13516 h 15029"/>
              <a:gd name="connsiteX1" fmla="*/ 60149 w 60149"/>
              <a:gd name="connsiteY1" fmla="*/ 0 h 15029"/>
              <a:gd name="connsiteX0" fmla="*/ 0 w 61279"/>
              <a:gd name="connsiteY0" fmla="*/ 12340 h 14023"/>
              <a:gd name="connsiteX1" fmla="*/ 61279 w 61279"/>
              <a:gd name="connsiteY1" fmla="*/ 0 h 14023"/>
              <a:gd name="connsiteX0" fmla="*/ 0 w 61053"/>
              <a:gd name="connsiteY0" fmla="*/ 13516 h 15029"/>
              <a:gd name="connsiteX1" fmla="*/ 61053 w 61053"/>
              <a:gd name="connsiteY1" fmla="*/ 0 h 15029"/>
              <a:gd name="connsiteX0" fmla="*/ 0 w 61053"/>
              <a:gd name="connsiteY0" fmla="*/ 13516 h 15097"/>
              <a:gd name="connsiteX1" fmla="*/ 61053 w 61053"/>
              <a:gd name="connsiteY1" fmla="*/ 0 h 15097"/>
              <a:gd name="connsiteX0" fmla="*/ 0 w 61053"/>
              <a:gd name="connsiteY0" fmla="*/ 10492 h 12588"/>
              <a:gd name="connsiteX1" fmla="*/ 61053 w 61053"/>
              <a:gd name="connsiteY1" fmla="*/ 0 h 12588"/>
              <a:gd name="connsiteX0" fmla="*/ 0 w 171749"/>
              <a:gd name="connsiteY0" fmla="*/ 0 h 156789"/>
              <a:gd name="connsiteX1" fmla="*/ 171749 w 171749"/>
              <a:gd name="connsiteY1" fmla="*/ 156138 h 156789"/>
              <a:gd name="connsiteX0" fmla="*/ 0 w 170394"/>
              <a:gd name="connsiteY0" fmla="*/ 0 h 153776"/>
              <a:gd name="connsiteX1" fmla="*/ 170394 w 170394"/>
              <a:gd name="connsiteY1" fmla="*/ 153114 h 153776"/>
              <a:gd name="connsiteX0" fmla="*/ 5 w 170399"/>
              <a:gd name="connsiteY0" fmla="*/ 0 h 153850"/>
              <a:gd name="connsiteX1" fmla="*/ 170399 w 170399"/>
              <a:gd name="connsiteY1" fmla="*/ 153114 h 153850"/>
              <a:gd name="connsiteX0" fmla="*/ 5 w 172206"/>
              <a:gd name="connsiteY0" fmla="*/ 0 h 153850"/>
              <a:gd name="connsiteX1" fmla="*/ 172206 w 172206"/>
              <a:gd name="connsiteY1" fmla="*/ 153114 h 153850"/>
              <a:gd name="connsiteX0" fmla="*/ 0 w 172201"/>
              <a:gd name="connsiteY0" fmla="*/ 0 h 153785"/>
              <a:gd name="connsiteX1" fmla="*/ 172201 w 172201"/>
              <a:gd name="connsiteY1" fmla="*/ 153114 h 153785"/>
              <a:gd name="connsiteX0" fmla="*/ 0 w 174460"/>
              <a:gd name="connsiteY0" fmla="*/ 0 h 151778"/>
              <a:gd name="connsiteX1" fmla="*/ 174460 w 174460"/>
              <a:gd name="connsiteY1" fmla="*/ 151098 h 151778"/>
              <a:gd name="connsiteX0" fmla="*/ 0 w 240364"/>
              <a:gd name="connsiteY0" fmla="*/ 0 h 17916"/>
              <a:gd name="connsiteX1" fmla="*/ 240364 w 240364"/>
              <a:gd name="connsiteY1" fmla="*/ 13934 h 17916"/>
              <a:gd name="connsiteX0" fmla="*/ 0 w 232812"/>
              <a:gd name="connsiteY0" fmla="*/ 48532 h 49293"/>
              <a:gd name="connsiteX1" fmla="*/ 232812 w 232812"/>
              <a:gd name="connsiteY1" fmla="*/ 0 h 49293"/>
              <a:gd name="connsiteX0" fmla="*/ 0 w 232812"/>
              <a:gd name="connsiteY0" fmla="*/ 52064 h 52521"/>
              <a:gd name="connsiteX1" fmla="*/ 232812 w 232812"/>
              <a:gd name="connsiteY1" fmla="*/ 3532 h 52521"/>
              <a:gd name="connsiteX0" fmla="*/ 0 w 232812"/>
              <a:gd name="connsiteY0" fmla="*/ 55431 h 55431"/>
              <a:gd name="connsiteX1" fmla="*/ 232812 w 232812"/>
              <a:gd name="connsiteY1" fmla="*/ 6899 h 55431"/>
              <a:gd name="connsiteX0" fmla="*/ 0 w 241050"/>
              <a:gd name="connsiteY0" fmla="*/ 33682 h 33682"/>
              <a:gd name="connsiteX1" fmla="*/ 241050 w 241050"/>
              <a:gd name="connsiteY1" fmla="*/ 13689 h 33682"/>
              <a:gd name="connsiteX0" fmla="*/ 0 w 300547"/>
              <a:gd name="connsiteY0" fmla="*/ 34044 h 34044"/>
              <a:gd name="connsiteX1" fmla="*/ 300547 w 300547"/>
              <a:gd name="connsiteY1" fmla="*/ 13469 h 34044"/>
              <a:gd name="connsiteX0" fmla="*/ 0 w 294477"/>
              <a:gd name="connsiteY0" fmla="*/ 40444 h 40444"/>
              <a:gd name="connsiteX1" fmla="*/ 294477 w 294477"/>
              <a:gd name="connsiteY1" fmla="*/ 10489 h 40444"/>
              <a:gd name="connsiteX0" fmla="*/ 0 w 291008"/>
              <a:gd name="connsiteY0" fmla="*/ 19433 h 32517"/>
              <a:gd name="connsiteX1" fmla="*/ 291008 w 291008"/>
              <a:gd name="connsiteY1" fmla="*/ 32517 h 32517"/>
              <a:gd name="connsiteX0" fmla="*/ 0 w 291008"/>
              <a:gd name="connsiteY0" fmla="*/ 0 h 13084"/>
              <a:gd name="connsiteX1" fmla="*/ 291008 w 291008"/>
              <a:gd name="connsiteY1" fmla="*/ 13084 h 13084"/>
              <a:gd name="connsiteX0" fmla="*/ 0 w 291008"/>
              <a:gd name="connsiteY0" fmla="*/ 0 h 24932"/>
              <a:gd name="connsiteX1" fmla="*/ 291008 w 291008"/>
              <a:gd name="connsiteY1" fmla="*/ 13084 h 24932"/>
              <a:gd name="connsiteX0" fmla="*/ 0 w 291008"/>
              <a:gd name="connsiteY0" fmla="*/ 0 h 19411"/>
              <a:gd name="connsiteX1" fmla="*/ 291008 w 291008"/>
              <a:gd name="connsiteY1" fmla="*/ 13084 h 19411"/>
              <a:gd name="connsiteX0" fmla="*/ 0 w 293610"/>
              <a:gd name="connsiteY0" fmla="*/ 0 h 19411"/>
              <a:gd name="connsiteX1" fmla="*/ 293610 w 293610"/>
              <a:gd name="connsiteY1" fmla="*/ 13084 h 19411"/>
              <a:gd name="connsiteX0" fmla="*/ 0 w 293610"/>
              <a:gd name="connsiteY0" fmla="*/ 4432 h 18935"/>
              <a:gd name="connsiteX1" fmla="*/ 293610 w 293610"/>
              <a:gd name="connsiteY1" fmla="*/ 17516 h 18935"/>
            </a:gdLst>
            <a:ahLst/>
            <a:cxnLst>
              <a:cxn ang="0">
                <a:pos x="connsiteX0" y="connsiteY0"/>
              </a:cxn>
              <a:cxn ang="0">
                <a:pos x="connsiteX1" y="connsiteY1"/>
              </a:cxn>
            </a:cxnLst>
            <a:rect l="l" t="t" r="r" b="b"/>
            <a:pathLst>
              <a:path w="293610" h="18935">
                <a:moveTo>
                  <a:pt x="0" y="4432"/>
                </a:moveTo>
                <a:cubicBezTo>
                  <a:pt x="123501" y="-12885"/>
                  <a:pt x="211479" y="26767"/>
                  <a:pt x="293610" y="17516"/>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899" name="Freeform: Shape 2898">
            <a:extLst>
              <a:ext uri="{FF2B5EF4-FFF2-40B4-BE49-F238E27FC236}">
                <a16:creationId xmlns:a16="http://schemas.microsoft.com/office/drawing/2014/main" id="{FE73D4EB-154C-6E4B-19C3-65D6F0D7A4A2}"/>
              </a:ext>
            </a:extLst>
          </p:cNvPr>
          <p:cNvSpPr/>
          <p:nvPr/>
        </p:nvSpPr>
        <p:spPr bwMode="auto">
          <a:xfrm flipV="1">
            <a:off x="10360115" y="2500218"/>
            <a:ext cx="3453103" cy="677310"/>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75473 w 75473"/>
              <a:gd name="connsiteY0" fmla="*/ 0 h 25180"/>
              <a:gd name="connsiteX1" fmla="*/ 0 w 75473"/>
              <a:gd name="connsiteY1" fmla="*/ 25180 h 25180"/>
              <a:gd name="connsiteX0" fmla="*/ 75674 w 75674"/>
              <a:gd name="connsiteY0" fmla="*/ 0 h 25180"/>
              <a:gd name="connsiteX1" fmla="*/ 0 w 75674"/>
              <a:gd name="connsiteY1" fmla="*/ 25180 h 25180"/>
              <a:gd name="connsiteX0" fmla="*/ 75674 w 75674"/>
              <a:gd name="connsiteY0" fmla="*/ 0 h 25457"/>
              <a:gd name="connsiteX1" fmla="*/ 0 w 75674"/>
              <a:gd name="connsiteY1" fmla="*/ 25180 h 25457"/>
              <a:gd name="connsiteX0" fmla="*/ 73262 w 73262"/>
              <a:gd name="connsiteY0" fmla="*/ 0 h 25009"/>
              <a:gd name="connsiteX1" fmla="*/ 0 w 73262"/>
              <a:gd name="connsiteY1" fmla="*/ 24727 h 25009"/>
              <a:gd name="connsiteX0" fmla="*/ 72056 w 72056"/>
              <a:gd name="connsiteY0" fmla="*/ 0 h 25457"/>
              <a:gd name="connsiteX1" fmla="*/ 0 w 72056"/>
              <a:gd name="connsiteY1" fmla="*/ 25180 h 25457"/>
              <a:gd name="connsiteX0" fmla="*/ 72056 w 72056"/>
              <a:gd name="connsiteY0" fmla="*/ 0 h 25180"/>
              <a:gd name="connsiteX1" fmla="*/ 0 w 72056"/>
              <a:gd name="connsiteY1" fmla="*/ 25180 h 25180"/>
              <a:gd name="connsiteX0" fmla="*/ 73664 w 73664"/>
              <a:gd name="connsiteY0" fmla="*/ 0 h 25180"/>
              <a:gd name="connsiteX1" fmla="*/ 0 w 73664"/>
              <a:gd name="connsiteY1" fmla="*/ 25180 h 25180"/>
              <a:gd name="connsiteX0" fmla="*/ 24 w 83399"/>
              <a:gd name="connsiteY0" fmla="*/ 0 h 53840"/>
              <a:gd name="connsiteX1" fmla="*/ 72883 w 83399"/>
              <a:gd name="connsiteY1" fmla="*/ 53840 h 53840"/>
              <a:gd name="connsiteX0" fmla="*/ 21 w 97524"/>
              <a:gd name="connsiteY0" fmla="*/ 0 h 59108"/>
              <a:gd name="connsiteX1" fmla="*/ 87954 w 97524"/>
              <a:gd name="connsiteY1" fmla="*/ 59108 h 59108"/>
              <a:gd name="connsiteX0" fmla="*/ 19 w 110657"/>
              <a:gd name="connsiteY0" fmla="*/ 0 h 57579"/>
              <a:gd name="connsiteX1" fmla="*/ 101820 w 110657"/>
              <a:gd name="connsiteY1" fmla="*/ 57579 h 57579"/>
              <a:gd name="connsiteX0" fmla="*/ 20 w 96954"/>
              <a:gd name="connsiteY0" fmla="*/ 0 h 55540"/>
              <a:gd name="connsiteX1" fmla="*/ 87350 w 96954"/>
              <a:gd name="connsiteY1" fmla="*/ 55540 h 55540"/>
              <a:gd name="connsiteX0" fmla="*/ 27 w 88699"/>
              <a:gd name="connsiteY0" fmla="*/ 0 h 55540"/>
              <a:gd name="connsiteX1" fmla="*/ 87357 w 88699"/>
              <a:gd name="connsiteY1" fmla="*/ 55540 h 55540"/>
              <a:gd name="connsiteX0" fmla="*/ 25 w 96747"/>
              <a:gd name="connsiteY0" fmla="*/ 0 h 50952"/>
              <a:gd name="connsiteX1" fmla="*/ 95495 w 96747"/>
              <a:gd name="connsiteY1" fmla="*/ 50952 h 50952"/>
              <a:gd name="connsiteX0" fmla="*/ 0 w 97307"/>
              <a:gd name="connsiteY0" fmla="*/ 847 h 51799"/>
              <a:gd name="connsiteX1" fmla="*/ 95470 w 97307"/>
              <a:gd name="connsiteY1" fmla="*/ 51799 h 51799"/>
              <a:gd name="connsiteX0" fmla="*/ 0 w 97307"/>
              <a:gd name="connsiteY0" fmla="*/ 913 h 49656"/>
              <a:gd name="connsiteX1" fmla="*/ 95470 w 97307"/>
              <a:gd name="connsiteY1" fmla="*/ 49656 h 49656"/>
              <a:gd name="connsiteX0" fmla="*/ 0 w 96575"/>
              <a:gd name="connsiteY0" fmla="*/ 845 h 49588"/>
              <a:gd name="connsiteX1" fmla="*/ 95470 w 96575"/>
              <a:gd name="connsiteY1" fmla="*/ 49588 h 49588"/>
              <a:gd name="connsiteX0" fmla="*/ 0 w 109380"/>
              <a:gd name="connsiteY0" fmla="*/ 1066 h 43352"/>
              <a:gd name="connsiteX1" fmla="*/ 108434 w 109380"/>
              <a:gd name="connsiteY1" fmla="*/ 43352 h 43352"/>
              <a:gd name="connsiteX0" fmla="*/ 0 w 35864"/>
              <a:gd name="connsiteY0" fmla="*/ 2506 h 28989"/>
              <a:gd name="connsiteX1" fmla="*/ 30650 w 35864"/>
              <a:gd name="connsiteY1" fmla="*/ 28989 h 28989"/>
              <a:gd name="connsiteX0" fmla="*/ 0 w 30650"/>
              <a:gd name="connsiteY0" fmla="*/ 718 h 27201"/>
              <a:gd name="connsiteX1" fmla="*/ 30650 w 30650"/>
              <a:gd name="connsiteY1" fmla="*/ 27201 h 27201"/>
              <a:gd name="connsiteX0" fmla="*/ 0 w 29143"/>
              <a:gd name="connsiteY0" fmla="*/ 687 h 28699"/>
              <a:gd name="connsiteX1" fmla="*/ 29143 w 29143"/>
              <a:gd name="connsiteY1" fmla="*/ 28699 h 28699"/>
              <a:gd name="connsiteX0" fmla="*/ 0 w 29143"/>
              <a:gd name="connsiteY0" fmla="*/ 0 h 28012"/>
              <a:gd name="connsiteX1" fmla="*/ 29143 w 29143"/>
              <a:gd name="connsiteY1" fmla="*/ 28012 h 28012"/>
              <a:gd name="connsiteX0" fmla="*/ 0 w 29143"/>
              <a:gd name="connsiteY0" fmla="*/ 0 h 28012"/>
              <a:gd name="connsiteX1" fmla="*/ 29143 w 29143"/>
              <a:gd name="connsiteY1" fmla="*/ 28012 h 28012"/>
              <a:gd name="connsiteX0" fmla="*/ 0 w 27937"/>
              <a:gd name="connsiteY0" fmla="*/ 0 h 28012"/>
              <a:gd name="connsiteX1" fmla="*/ 27937 w 27937"/>
              <a:gd name="connsiteY1" fmla="*/ 28012 h 28012"/>
              <a:gd name="connsiteX0" fmla="*/ 0 w 27937"/>
              <a:gd name="connsiteY0" fmla="*/ 0 h 28012"/>
              <a:gd name="connsiteX1" fmla="*/ 27937 w 27937"/>
              <a:gd name="connsiteY1" fmla="*/ 28012 h 28012"/>
              <a:gd name="connsiteX0" fmla="*/ 0 w 26731"/>
              <a:gd name="connsiteY0" fmla="*/ 0 h 28862"/>
              <a:gd name="connsiteX1" fmla="*/ 26731 w 26731"/>
              <a:gd name="connsiteY1" fmla="*/ 28862 h 28862"/>
              <a:gd name="connsiteX0" fmla="*/ 5 w 26736"/>
              <a:gd name="connsiteY0" fmla="*/ 0 h 28862"/>
              <a:gd name="connsiteX1" fmla="*/ 26736 w 26736"/>
              <a:gd name="connsiteY1" fmla="*/ 28862 h 28862"/>
              <a:gd name="connsiteX0" fmla="*/ 1 w 42108"/>
              <a:gd name="connsiteY0" fmla="*/ 0 h 38547"/>
              <a:gd name="connsiteX1" fmla="*/ 42108 w 42108"/>
              <a:gd name="connsiteY1" fmla="*/ 38547 h 38547"/>
              <a:gd name="connsiteX0" fmla="*/ 77 w 22587"/>
              <a:gd name="connsiteY0" fmla="*/ 0 h 3126"/>
              <a:gd name="connsiteX1" fmla="*/ 22587 w 22587"/>
              <a:gd name="connsiteY1" fmla="*/ 3034 h 3126"/>
              <a:gd name="connsiteX0" fmla="*/ 0 w 9966"/>
              <a:gd name="connsiteY0" fmla="*/ 8097 h 17803"/>
              <a:gd name="connsiteX1" fmla="*/ 9966 w 9966"/>
              <a:gd name="connsiteY1" fmla="*/ 17803 h 17803"/>
              <a:gd name="connsiteX0" fmla="*/ 0 w 10000"/>
              <a:gd name="connsiteY0" fmla="*/ 2900 h 8352"/>
              <a:gd name="connsiteX1" fmla="*/ 10000 w 10000"/>
              <a:gd name="connsiteY1" fmla="*/ 8352 h 8352"/>
              <a:gd name="connsiteX0" fmla="*/ 0 w 10536"/>
              <a:gd name="connsiteY0" fmla="*/ 2727 h 14007"/>
              <a:gd name="connsiteX1" fmla="*/ 10536 w 10536"/>
              <a:gd name="connsiteY1" fmla="*/ 14007 h 14007"/>
              <a:gd name="connsiteX0" fmla="*/ 0 w 10536"/>
              <a:gd name="connsiteY0" fmla="*/ 16 h 11296"/>
              <a:gd name="connsiteX1" fmla="*/ 10536 w 10536"/>
              <a:gd name="connsiteY1" fmla="*/ 11296 h 11296"/>
              <a:gd name="connsiteX0" fmla="*/ 0 w 10268"/>
              <a:gd name="connsiteY0" fmla="*/ 22 h 9109"/>
              <a:gd name="connsiteX1" fmla="*/ 10268 w 10268"/>
              <a:gd name="connsiteY1" fmla="*/ 9109 h 9109"/>
              <a:gd name="connsiteX0" fmla="*/ 0 w 10000"/>
              <a:gd name="connsiteY0" fmla="*/ 32 h 10008"/>
              <a:gd name="connsiteX1" fmla="*/ 10000 w 10000"/>
              <a:gd name="connsiteY1" fmla="*/ 10008 h 10008"/>
              <a:gd name="connsiteX0" fmla="*/ 0 w 18870"/>
              <a:gd name="connsiteY0" fmla="*/ 4 h 40080"/>
              <a:gd name="connsiteX1" fmla="*/ 18870 w 18870"/>
              <a:gd name="connsiteY1" fmla="*/ 40080 h 40080"/>
              <a:gd name="connsiteX0" fmla="*/ 0 w 19000"/>
              <a:gd name="connsiteY0" fmla="*/ 4 h 40080"/>
              <a:gd name="connsiteX1" fmla="*/ 19000 w 19000"/>
              <a:gd name="connsiteY1" fmla="*/ 40080 h 40080"/>
              <a:gd name="connsiteX0" fmla="*/ 0 w 19000"/>
              <a:gd name="connsiteY0" fmla="*/ 422 h 40498"/>
              <a:gd name="connsiteX1" fmla="*/ 19000 w 19000"/>
              <a:gd name="connsiteY1" fmla="*/ 40498 h 40498"/>
              <a:gd name="connsiteX0" fmla="*/ 0 w 19000"/>
              <a:gd name="connsiteY0" fmla="*/ 15 h 40091"/>
              <a:gd name="connsiteX1" fmla="*/ 19000 w 19000"/>
              <a:gd name="connsiteY1" fmla="*/ 40091 h 40091"/>
              <a:gd name="connsiteX0" fmla="*/ 0 w 35501"/>
              <a:gd name="connsiteY0" fmla="*/ 25774 h 25774"/>
              <a:gd name="connsiteX1" fmla="*/ 35501 w 35501"/>
              <a:gd name="connsiteY1" fmla="*/ 1036 h 25774"/>
              <a:gd name="connsiteX0" fmla="*/ 0 w 35501"/>
              <a:gd name="connsiteY0" fmla="*/ 27393 h 27393"/>
              <a:gd name="connsiteX1" fmla="*/ 35501 w 35501"/>
              <a:gd name="connsiteY1" fmla="*/ 2655 h 27393"/>
              <a:gd name="connsiteX0" fmla="*/ 0 w 35501"/>
              <a:gd name="connsiteY0" fmla="*/ 28917 h 28917"/>
              <a:gd name="connsiteX1" fmla="*/ 35501 w 35501"/>
              <a:gd name="connsiteY1" fmla="*/ 4179 h 28917"/>
              <a:gd name="connsiteX0" fmla="*/ 0 w 38110"/>
              <a:gd name="connsiteY0" fmla="*/ 7994 h 20981"/>
              <a:gd name="connsiteX1" fmla="*/ 38110 w 38110"/>
              <a:gd name="connsiteY1" fmla="*/ 20981 h 20981"/>
              <a:gd name="connsiteX0" fmla="*/ 0 w 8022"/>
              <a:gd name="connsiteY0" fmla="*/ 5547 h 34319"/>
              <a:gd name="connsiteX1" fmla="*/ 8022 w 8022"/>
              <a:gd name="connsiteY1" fmla="*/ 34319 h 34319"/>
              <a:gd name="connsiteX0" fmla="*/ 0 w 10000"/>
              <a:gd name="connsiteY0" fmla="*/ 571 h 8955"/>
              <a:gd name="connsiteX1" fmla="*/ 10000 w 10000"/>
              <a:gd name="connsiteY1" fmla="*/ 8955 h 8955"/>
              <a:gd name="connsiteX0" fmla="*/ 0 w 8482"/>
              <a:gd name="connsiteY0" fmla="*/ 603 h 10574"/>
              <a:gd name="connsiteX1" fmla="*/ 8482 w 8482"/>
              <a:gd name="connsiteY1" fmla="*/ 10574 h 10574"/>
              <a:gd name="connsiteX0" fmla="*/ 0 w 10390"/>
              <a:gd name="connsiteY0" fmla="*/ 511 h 9941"/>
              <a:gd name="connsiteX1" fmla="*/ 10000 w 10390"/>
              <a:gd name="connsiteY1" fmla="*/ 9941 h 9941"/>
              <a:gd name="connsiteX0" fmla="*/ 0 w 10664"/>
              <a:gd name="connsiteY0" fmla="*/ 536 h 9525"/>
              <a:gd name="connsiteX1" fmla="*/ 10363 w 10664"/>
              <a:gd name="connsiteY1" fmla="*/ 9525 h 9525"/>
              <a:gd name="connsiteX0" fmla="*/ 0 w 10040"/>
              <a:gd name="connsiteY0" fmla="*/ 164 h 9601"/>
              <a:gd name="connsiteX1" fmla="*/ 9718 w 10040"/>
              <a:gd name="connsiteY1" fmla="*/ 9601 h 9601"/>
              <a:gd name="connsiteX0" fmla="*/ 0 w 15520"/>
              <a:gd name="connsiteY0" fmla="*/ 320 h 5621"/>
              <a:gd name="connsiteX1" fmla="*/ 15423 w 15520"/>
              <a:gd name="connsiteY1" fmla="*/ 5621 h 5621"/>
              <a:gd name="connsiteX0" fmla="*/ 0 w 4402"/>
              <a:gd name="connsiteY0" fmla="*/ 524 h 10761"/>
              <a:gd name="connsiteX1" fmla="*/ 3498 w 4402"/>
              <a:gd name="connsiteY1" fmla="*/ 10761 h 10761"/>
              <a:gd name="connsiteX0" fmla="*/ 0 w 7946"/>
              <a:gd name="connsiteY0" fmla="*/ 348 h 9861"/>
              <a:gd name="connsiteX1" fmla="*/ 7946 w 7946"/>
              <a:gd name="connsiteY1" fmla="*/ 9861 h 9861"/>
              <a:gd name="connsiteX0" fmla="*/ 3 w 10003"/>
              <a:gd name="connsiteY0" fmla="*/ 0 h 9647"/>
              <a:gd name="connsiteX1" fmla="*/ 10003 w 10003"/>
              <a:gd name="connsiteY1" fmla="*/ 9647 h 9647"/>
              <a:gd name="connsiteX0" fmla="*/ 3 w 9365"/>
              <a:gd name="connsiteY0" fmla="*/ 0 h 9370"/>
              <a:gd name="connsiteX1" fmla="*/ 9365 w 9365"/>
              <a:gd name="connsiteY1" fmla="*/ 9370 h 9370"/>
              <a:gd name="connsiteX0" fmla="*/ 1 w 71220"/>
              <a:gd name="connsiteY0" fmla="*/ 0 h 12688"/>
              <a:gd name="connsiteX1" fmla="*/ 71220 w 71220"/>
              <a:gd name="connsiteY1" fmla="*/ 12688 h 12688"/>
              <a:gd name="connsiteX0" fmla="*/ 1 w 62409"/>
              <a:gd name="connsiteY0" fmla="*/ 12544 h 12838"/>
              <a:gd name="connsiteX1" fmla="*/ 62409 w 62409"/>
              <a:gd name="connsiteY1" fmla="*/ 36 h 12838"/>
              <a:gd name="connsiteX0" fmla="*/ 0 w 62408"/>
              <a:gd name="connsiteY0" fmla="*/ 12540 h 13264"/>
              <a:gd name="connsiteX1" fmla="*/ 62408 w 62408"/>
              <a:gd name="connsiteY1" fmla="*/ 32 h 13264"/>
              <a:gd name="connsiteX0" fmla="*/ 0 w 60149"/>
              <a:gd name="connsiteY0" fmla="*/ 13546 h 14236"/>
              <a:gd name="connsiteX1" fmla="*/ 60149 w 60149"/>
              <a:gd name="connsiteY1" fmla="*/ 30 h 14236"/>
              <a:gd name="connsiteX0" fmla="*/ 0 w 60149"/>
              <a:gd name="connsiteY0" fmla="*/ 13516 h 14989"/>
              <a:gd name="connsiteX1" fmla="*/ 60149 w 60149"/>
              <a:gd name="connsiteY1" fmla="*/ 0 h 14989"/>
              <a:gd name="connsiteX0" fmla="*/ 0 w 60149"/>
              <a:gd name="connsiteY0" fmla="*/ 13516 h 15029"/>
              <a:gd name="connsiteX1" fmla="*/ 60149 w 60149"/>
              <a:gd name="connsiteY1" fmla="*/ 0 h 15029"/>
              <a:gd name="connsiteX0" fmla="*/ 0 w 61279"/>
              <a:gd name="connsiteY0" fmla="*/ 12340 h 14023"/>
              <a:gd name="connsiteX1" fmla="*/ 61279 w 61279"/>
              <a:gd name="connsiteY1" fmla="*/ 0 h 14023"/>
              <a:gd name="connsiteX0" fmla="*/ 0 w 61053"/>
              <a:gd name="connsiteY0" fmla="*/ 13516 h 15029"/>
              <a:gd name="connsiteX1" fmla="*/ 61053 w 61053"/>
              <a:gd name="connsiteY1" fmla="*/ 0 h 15029"/>
              <a:gd name="connsiteX0" fmla="*/ 0 w 61053"/>
              <a:gd name="connsiteY0" fmla="*/ 13516 h 15097"/>
              <a:gd name="connsiteX1" fmla="*/ 61053 w 61053"/>
              <a:gd name="connsiteY1" fmla="*/ 0 h 15097"/>
              <a:gd name="connsiteX0" fmla="*/ 0 w 61053"/>
              <a:gd name="connsiteY0" fmla="*/ 10492 h 12588"/>
              <a:gd name="connsiteX1" fmla="*/ 61053 w 61053"/>
              <a:gd name="connsiteY1" fmla="*/ 0 h 12588"/>
              <a:gd name="connsiteX0" fmla="*/ 0 w 171749"/>
              <a:gd name="connsiteY0" fmla="*/ 0 h 156789"/>
              <a:gd name="connsiteX1" fmla="*/ 171749 w 171749"/>
              <a:gd name="connsiteY1" fmla="*/ 156138 h 156789"/>
              <a:gd name="connsiteX0" fmla="*/ 0 w 170394"/>
              <a:gd name="connsiteY0" fmla="*/ 0 h 153776"/>
              <a:gd name="connsiteX1" fmla="*/ 170394 w 170394"/>
              <a:gd name="connsiteY1" fmla="*/ 153114 h 153776"/>
              <a:gd name="connsiteX0" fmla="*/ 5 w 170399"/>
              <a:gd name="connsiteY0" fmla="*/ 0 h 153850"/>
              <a:gd name="connsiteX1" fmla="*/ 170399 w 170399"/>
              <a:gd name="connsiteY1" fmla="*/ 153114 h 153850"/>
              <a:gd name="connsiteX0" fmla="*/ 5 w 172206"/>
              <a:gd name="connsiteY0" fmla="*/ 0 h 153850"/>
              <a:gd name="connsiteX1" fmla="*/ 172206 w 172206"/>
              <a:gd name="connsiteY1" fmla="*/ 153114 h 153850"/>
              <a:gd name="connsiteX0" fmla="*/ 0 w 172201"/>
              <a:gd name="connsiteY0" fmla="*/ 0 h 153785"/>
              <a:gd name="connsiteX1" fmla="*/ 172201 w 172201"/>
              <a:gd name="connsiteY1" fmla="*/ 153114 h 153785"/>
              <a:gd name="connsiteX0" fmla="*/ 0 w 174460"/>
              <a:gd name="connsiteY0" fmla="*/ 0 h 151778"/>
              <a:gd name="connsiteX1" fmla="*/ 174460 w 174460"/>
              <a:gd name="connsiteY1" fmla="*/ 151098 h 151778"/>
              <a:gd name="connsiteX0" fmla="*/ 0 w 240364"/>
              <a:gd name="connsiteY0" fmla="*/ 0 h 17916"/>
              <a:gd name="connsiteX1" fmla="*/ 240364 w 240364"/>
              <a:gd name="connsiteY1" fmla="*/ 13934 h 17916"/>
              <a:gd name="connsiteX0" fmla="*/ 0 w 232812"/>
              <a:gd name="connsiteY0" fmla="*/ 48532 h 49293"/>
              <a:gd name="connsiteX1" fmla="*/ 232812 w 232812"/>
              <a:gd name="connsiteY1" fmla="*/ 0 h 49293"/>
              <a:gd name="connsiteX0" fmla="*/ 0 w 232812"/>
              <a:gd name="connsiteY0" fmla="*/ 52064 h 52521"/>
              <a:gd name="connsiteX1" fmla="*/ 232812 w 232812"/>
              <a:gd name="connsiteY1" fmla="*/ 3532 h 52521"/>
              <a:gd name="connsiteX0" fmla="*/ 0 w 232812"/>
              <a:gd name="connsiteY0" fmla="*/ 55431 h 55431"/>
              <a:gd name="connsiteX1" fmla="*/ 232812 w 232812"/>
              <a:gd name="connsiteY1" fmla="*/ 6899 h 55431"/>
              <a:gd name="connsiteX0" fmla="*/ 0 w 241050"/>
              <a:gd name="connsiteY0" fmla="*/ 33682 h 33682"/>
              <a:gd name="connsiteX1" fmla="*/ 241050 w 241050"/>
              <a:gd name="connsiteY1" fmla="*/ 13689 h 33682"/>
              <a:gd name="connsiteX0" fmla="*/ 0 w 300547"/>
              <a:gd name="connsiteY0" fmla="*/ 34044 h 34044"/>
              <a:gd name="connsiteX1" fmla="*/ 300547 w 300547"/>
              <a:gd name="connsiteY1" fmla="*/ 13469 h 34044"/>
              <a:gd name="connsiteX0" fmla="*/ 0 w 294477"/>
              <a:gd name="connsiteY0" fmla="*/ 40444 h 40444"/>
              <a:gd name="connsiteX1" fmla="*/ 294477 w 294477"/>
              <a:gd name="connsiteY1" fmla="*/ 10489 h 40444"/>
              <a:gd name="connsiteX0" fmla="*/ 0 w 291008"/>
              <a:gd name="connsiteY0" fmla="*/ 19433 h 32517"/>
              <a:gd name="connsiteX1" fmla="*/ 291008 w 291008"/>
              <a:gd name="connsiteY1" fmla="*/ 32517 h 32517"/>
              <a:gd name="connsiteX0" fmla="*/ 0 w 291008"/>
              <a:gd name="connsiteY0" fmla="*/ 0 h 13084"/>
              <a:gd name="connsiteX1" fmla="*/ 291008 w 291008"/>
              <a:gd name="connsiteY1" fmla="*/ 13084 h 13084"/>
              <a:gd name="connsiteX0" fmla="*/ 0 w 291008"/>
              <a:gd name="connsiteY0" fmla="*/ 0 h 24932"/>
              <a:gd name="connsiteX1" fmla="*/ 291008 w 291008"/>
              <a:gd name="connsiteY1" fmla="*/ 13084 h 24932"/>
              <a:gd name="connsiteX0" fmla="*/ 0 w 291008"/>
              <a:gd name="connsiteY0" fmla="*/ 0 h 19411"/>
              <a:gd name="connsiteX1" fmla="*/ 291008 w 291008"/>
              <a:gd name="connsiteY1" fmla="*/ 13084 h 19411"/>
              <a:gd name="connsiteX0" fmla="*/ 0 w 293610"/>
              <a:gd name="connsiteY0" fmla="*/ 0 h 19411"/>
              <a:gd name="connsiteX1" fmla="*/ 293610 w 293610"/>
              <a:gd name="connsiteY1" fmla="*/ 13084 h 19411"/>
              <a:gd name="connsiteX0" fmla="*/ 0 w 293610"/>
              <a:gd name="connsiteY0" fmla="*/ 4432 h 18935"/>
              <a:gd name="connsiteX1" fmla="*/ 293610 w 293610"/>
              <a:gd name="connsiteY1" fmla="*/ 17516 h 18935"/>
              <a:gd name="connsiteX0" fmla="*/ 0 w 293610"/>
              <a:gd name="connsiteY0" fmla="*/ 4253 h 20804"/>
              <a:gd name="connsiteX1" fmla="*/ 293610 w 293610"/>
              <a:gd name="connsiteY1" fmla="*/ 19449 h 20804"/>
              <a:gd name="connsiteX0" fmla="*/ 0 w 293610"/>
              <a:gd name="connsiteY0" fmla="*/ 5091 h 21580"/>
              <a:gd name="connsiteX1" fmla="*/ 293610 w 293610"/>
              <a:gd name="connsiteY1" fmla="*/ 20287 h 21580"/>
              <a:gd name="connsiteX0" fmla="*/ 0 w 291962"/>
              <a:gd name="connsiteY0" fmla="*/ 5405 h 18722"/>
              <a:gd name="connsiteX1" fmla="*/ 291962 w 291962"/>
              <a:gd name="connsiteY1" fmla="*/ 17336 h 18722"/>
              <a:gd name="connsiteX0" fmla="*/ 0 w 291962"/>
              <a:gd name="connsiteY0" fmla="*/ 5855 h 18233"/>
              <a:gd name="connsiteX1" fmla="*/ 291962 w 291962"/>
              <a:gd name="connsiteY1" fmla="*/ 17786 h 18233"/>
              <a:gd name="connsiteX0" fmla="*/ 0 w 300200"/>
              <a:gd name="connsiteY0" fmla="*/ 5552 h 20589"/>
              <a:gd name="connsiteX1" fmla="*/ 300200 w 300200"/>
              <a:gd name="connsiteY1" fmla="*/ 20171 h 20589"/>
            </a:gdLst>
            <a:ahLst/>
            <a:cxnLst>
              <a:cxn ang="0">
                <a:pos x="connsiteX0" y="connsiteY0"/>
              </a:cxn>
              <a:cxn ang="0">
                <a:pos x="connsiteX1" y="connsiteY1"/>
              </a:cxn>
            </a:cxnLst>
            <a:rect l="l" t="t" r="r" b="b"/>
            <a:pathLst>
              <a:path w="300200" h="20589">
                <a:moveTo>
                  <a:pt x="0" y="5552"/>
                </a:moveTo>
                <a:cubicBezTo>
                  <a:pt x="148764" y="-14069"/>
                  <a:pt x="219717" y="25005"/>
                  <a:pt x="300200" y="20171"/>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grpSp>
        <p:nvGrpSpPr>
          <p:cNvPr id="2900" name="Group 2899">
            <a:extLst>
              <a:ext uri="{FF2B5EF4-FFF2-40B4-BE49-F238E27FC236}">
                <a16:creationId xmlns:a16="http://schemas.microsoft.com/office/drawing/2014/main" id="{277F86EB-6962-0EEF-D750-CE57077813C4}"/>
              </a:ext>
            </a:extLst>
          </p:cNvPr>
          <p:cNvGrpSpPr/>
          <p:nvPr/>
        </p:nvGrpSpPr>
        <p:grpSpPr>
          <a:xfrm>
            <a:off x="9530804" y="5288997"/>
            <a:ext cx="2016960" cy="372994"/>
            <a:chOff x="11584255" y="6532531"/>
            <a:chExt cx="2432876" cy="449909"/>
          </a:xfrm>
        </p:grpSpPr>
        <p:sp>
          <p:nvSpPr>
            <p:cNvPr id="2901" name="Freeform: Shape 2900">
              <a:extLst>
                <a:ext uri="{FF2B5EF4-FFF2-40B4-BE49-F238E27FC236}">
                  <a16:creationId xmlns:a16="http://schemas.microsoft.com/office/drawing/2014/main" id="{71E42C36-CB82-808E-1875-F0058CCD80FE}"/>
                </a:ext>
              </a:extLst>
            </p:cNvPr>
            <p:cNvSpPr/>
            <p:nvPr/>
          </p:nvSpPr>
          <p:spPr bwMode="auto">
            <a:xfrm flipV="1">
              <a:off x="11584255" y="6601250"/>
              <a:ext cx="1261249" cy="381190"/>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75473 w 75473"/>
                <a:gd name="connsiteY0" fmla="*/ 0 h 25180"/>
                <a:gd name="connsiteX1" fmla="*/ 0 w 75473"/>
                <a:gd name="connsiteY1" fmla="*/ 25180 h 25180"/>
                <a:gd name="connsiteX0" fmla="*/ 75674 w 75674"/>
                <a:gd name="connsiteY0" fmla="*/ 0 h 25180"/>
                <a:gd name="connsiteX1" fmla="*/ 0 w 75674"/>
                <a:gd name="connsiteY1" fmla="*/ 25180 h 25180"/>
                <a:gd name="connsiteX0" fmla="*/ 75674 w 75674"/>
                <a:gd name="connsiteY0" fmla="*/ 0 h 25457"/>
                <a:gd name="connsiteX1" fmla="*/ 0 w 75674"/>
                <a:gd name="connsiteY1" fmla="*/ 25180 h 25457"/>
                <a:gd name="connsiteX0" fmla="*/ 73262 w 73262"/>
                <a:gd name="connsiteY0" fmla="*/ 0 h 25009"/>
                <a:gd name="connsiteX1" fmla="*/ 0 w 73262"/>
                <a:gd name="connsiteY1" fmla="*/ 24727 h 25009"/>
                <a:gd name="connsiteX0" fmla="*/ 72056 w 72056"/>
                <a:gd name="connsiteY0" fmla="*/ 0 h 25457"/>
                <a:gd name="connsiteX1" fmla="*/ 0 w 72056"/>
                <a:gd name="connsiteY1" fmla="*/ 25180 h 25457"/>
                <a:gd name="connsiteX0" fmla="*/ 72056 w 72056"/>
                <a:gd name="connsiteY0" fmla="*/ 0 h 25180"/>
                <a:gd name="connsiteX1" fmla="*/ 0 w 72056"/>
                <a:gd name="connsiteY1" fmla="*/ 25180 h 25180"/>
                <a:gd name="connsiteX0" fmla="*/ 73664 w 73664"/>
                <a:gd name="connsiteY0" fmla="*/ 0 h 25180"/>
                <a:gd name="connsiteX1" fmla="*/ 0 w 73664"/>
                <a:gd name="connsiteY1" fmla="*/ 25180 h 25180"/>
                <a:gd name="connsiteX0" fmla="*/ 24 w 83399"/>
                <a:gd name="connsiteY0" fmla="*/ 0 h 53840"/>
                <a:gd name="connsiteX1" fmla="*/ 72883 w 83399"/>
                <a:gd name="connsiteY1" fmla="*/ 53840 h 53840"/>
                <a:gd name="connsiteX0" fmla="*/ 21 w 97524"/>
                <a:gd name="connsiteY0" fmla="*/ 0 h 59108"/>
                <a:gd name="connsiteX1" fmla="*/ 87954 w 97524"/>
                <a:gd name="connsiteY1" fmla="*/ 59108 h 59108"/>
                <a:gd name="connsiteX0" fmla="*/ 19 w 110657"/>
                <a:gd name="connsiteY0" fmla="*/ 0 h 57579"/>
                <a:gd name="connsiteX1" fmla="*/ 101820 w 110657"/>
                <a:gd name="connsiteY1" fmla="*/ 57579 h 57579"/>
                <a:gd name="connsiteX0" fmla="*/ 20 w 96954"/>
                <a:gd name="connsiteY0" fmla="*/ 0 h 55540"/>
                <a:gd name="connsiteX1" fmla="*/ 87350 w 96954"/>
                <a:gd name="connsiteY1" fmla="*/ 55540 h 55540"/>
                <a:gd name="connsiteX0" fmla="*/ 27 w 88699"/>
                <a:gd name="connsiteY0" fmla="*/ 0 h 55540"/>
                <a:gd name="connsiteX1" fmla="*/ 87357 w 88699"/>
                <a:gd name="connsiteY1" fmla="*/ 55540 h 55540"/>
                <a:gd name="connsiteX0" fmla="*/ 25 w 96747"/>
                <a:gd name="connsiteY0" fmla="*/ 0 h 50952"/>
                <a:gd name="connsiteX1" fmla="*/ 95495 w 96747"/>
                <a:gd name="connsiteY1" fmla="*/ 50952 h 50952"/>
                <a:gd name="connsiteX0" fmla="*/ 0 w 97307"/>
                <a:gd name="connsiteY0" fmla="*/ 847 h 51799"/>
                <a:gd name="connsiteX1" fmla="*/ 95470 w 97307"/>
                <a:gd name="connsiteY1" fmla="*/ 51799 h 51799"/>
                <a:gd name="connsiteX0" fmla="*/ 0 w 97307"/>
                <a:gd name="connsiteY0" fmla="*/ 913 h 49656"/>
                <a:gd name="connsiteX1" fmla="*/ 95470 w 97307"/>
                <a:gd name="connsiteY1" fmla="*/ 49656 h 49656"/>
                <a:gd name="connsiteX0" fmla="*/ 0 w 96575"/>
                <a:gd name="connsiteY0" fmla="*/ 845 h 49588"/>
                <a:gd name="connsiteX1" fmla="*/ 95470 w 96575"/>
                <a:gd name="connsiteY1" fmla="*/ 49588 h 49588"/>
                <a:gd name="connsiteX0" fmla="*/ 0 w 109380"/>
                <a:gd name="connsiteY0" fmla="*/ 1066 h 43352"/>
                <a:gd name="connsiteX1" fmla="*/ 108434 w 109380"/>
                <a:gd name="connsiteY1" fmla="*/ 43352 h 43352"/>
                <a:gd name="connsiteX0" fmla="*/ 0 w 35864"/>
                <a:gd name="connsiteY0" fmla="*/ 2506 h 28989"/>
                <a:gd name="connsiteX1" fmla="*/ 30650 w 35864"/>
                <a:gd name="connsiteY1" fmla="*/ 28989 h 28989"/>
                <a:gd name="connsiteX0" fmla="*/ 0 w 30650"/>
                <a:gd name="connsiteY0" fmla="*/ 718 h 27201"/>
                <a:gd name="connsiteX1" fmla="*/ 30650 w 30650"/>
                <a:gd name="connsiteY1" fmla="*/ 27201 h 27201"/>
                <a:gd name="connsiteX0" fmla="*/ 0 w 29143"/>
                <a:gd name="connsiteY0" fmla="*/ 687 h 28699"/>
                <a:gd name="connsiteX1" fmla="*/ 29143 w 29143"/>
                <a:gd name="connsiteY1" fmla="*/ 28699 h 28699"/>
                <a:gd name="connsiteX0" fmla="*/ 0 w 29143"/>
                <a:gd name="connsiteY0" fmla="*/ 0 h 28012"/>
                <a:gd name="connsiteX1" fmla="*/ 29143 w 29143"/>
                <a:gd name="connsiteY1" fmla="*/ 28012 h 28012"/>
                <a:gd name="connsiteX0" fmla="*/ 0 w 29143"/>
                <a:gd name="connsiteY0" fmla="*/ 0 h 28012"/>
                <a:gd name="connsiteX1" fmla="*/ 29143 w 29143"/>
                <a:gd name="connsiteY1" fmla="*/ 28012 h 28012"/>
                <a:gd name="connsiteX0" fmla="*/ 0 w 27937"/>
                <a:gd name="connsiteY0" fmla="*/ 0 h 28012"/>
                <a:gd name="connsiteX1" fmla="*/ 27937 w 27937"/>
                <a:gd name="connsiteY1" fmla="*/ 28012 h 28012"/>
                <a:gd name="connsiteX0" fmla="*/ 0 w 27937"/>
                <a:gd name="connsiteY0" fmla="*/ 0 h 28012"/>
                <a:gd name="connsiteX1" fmla="*/ 27937 w 27937"/>
                <a:gd name="connsiteY1" fmla="*/ 28012 h 28012"/>
                <a:gd name="connsiteX0" fmla="*/ 0 w 26731"/>
                <a:gd name="connsiteY0" fmla="*/ 0 h 28862"/>
                <a:gd name="connsiteX1" fmla="*/ 26731 w 26731"/>
                <a:gd name="connsiteY1" fmla="*/ 28862 h 28862"/>
                <a:gd name="connsiteX0" fmla="*/ 5 w 26736"/>
                <a:gd name="connsiteY0" fmla="*/ 0 h 28862"/>
                <a:gd name="connsiteX1" fmla="*/ 26736 w 26736"/>
                <a:gd name="connsiteY1" fmla="*/ 28862 h 28862"/>
                <a:gd name="connsiteX0" fmla="*/ 1 w 42108"/>
                <a:gd name="connsiteY0" fmla="*/ 0 h 38547"/>
                <a:gd name="connsiteX1" fmla="*/ 42108 w 42108"/>
                <a:gd name="connsiteY1" fmla="*/ 38547 h 38547"/>
                <a:gd name="connsiteX0" fmla="*/ 77 w 22587"/>
                <a:gd name="connsiteY0" fmla="*/ 0 h 3126"/>
                <a:gd name="connsiteX1" fmla="*/ 22587 w 22587"/>
                <a:gd name="connsiteY1" fmla="*/ 3034 h 3126"/>
                <a:gd name="connsiteX0" fmla="*/ 0 w 9966"/>
                <a:gd name="connsiteY0" fmla="*/ 8097 h 17803"/>
                <a:gd name="connsiteX1" fmla="*/ 9966 w 9966"/>
                <a:gd name="connsiteY1" fmla="*/ 17803 h 17803"/>
                <a:gd name="connsiteX0" fmla="*/ 0 w 10000"/>
                <a:gd name="connsiteY0" fmla="*/ 2900 h 8352"/>
                <a:gd name="connsiteX1" fmla="*/ 10000 w 10000"/>
                <a:gd name="connsiteY1" fmla="*/ 8352 h 8352"/>
                <a:gd name="connsiteX0" fmla="*/ 0 w 10536"/>
                <a:gd name="connsiteY0" fmla="*/ 2727 h 14007"/>
                <a:gd name="connsiteX1" fmla="*/ 10536 w 10536"/>
                <a:gd name="connsiteY1" fmla="*/ 14007 h 14007"/>
                <a:gd name="connsiteX0" fmla="*/ 0 w 10536"/>
                <a:gd name="connsiteY0" fmla="*/ 16 h 11296"/>
                <a:gd name="connsiteX1" fmla="*/ 10536 w 10536"/>
                <a:gd name="connsiteY1" fmla="*/ 11296 h 11296"/>
                <a:gd name="connsiteX0" fmla="*/ 0 w 10268"/>
                <a:gd name="connsiteY0" fmla="*/ 22 h 9109"/>
                <a:gd name="connsiteX1" fmla="*/ 10268 w 10268"/>
                <a:gd name="connsiteY1" fmla="*/ 9109 h 9109"/>
                <a:gd name="connsiteX0" fmla="*/ 0 w 10000"/>
                <a:gd name="connsiteY0" fmla="*/ 32 h 10008"/>
                <a:gd name="connsiteX1" fmla="*/ 10000 w 10000"/>
                <a:gd name="connsiteY1" fmla="*/ 10008 h 10008"/>
                <a:gd name="connsiteX0" fmla="*/ 0 w 18870"/>
                <a:gd name="connsiteY0" fmla="*/ 4 h 40080"/>
                <a:gd name="connsiteX1" fmla="*/ 18870 w 18870"/>
                <a:gd name="connsiteY1" fmla="*/ 40080 h 40080"/>
                <a:gd name="connsiteX0" fmla="*/ 0 w 19000"/>
                <a:gd name="connsiteY0" fmla="*/ 4 h 40080"/>
                <a:gd name="connsiteX1" fmla="*/ 19000 w 19000"/>
                <a:gd name="connsiteY1" fmla="*/ 40080 h 40080"/>
                <a:gd name="connsiteX0" fmla="*/ 0 w 19000"/>
                <a:gd name="connsiteY0" fmla="*/ 422 h 40498"/>
                <a:gd name="connsiteX1" fmla="*/ 19000 w 19000"/>
                <a:gd name="connsiteY1" fmla="*/ 40498 h 40498"/>
                <a:gd name="connsiteX0" fmla="*/ 0 w 19000"/>
                <a:gd name="connsiteY0" fmla="*/ 15 h 40091"/>
                <a:gd name="connsiteX1" fmla="*/ 19000 w 19000"/>
                <a:gd name="connsiteY1" fmla="*/ 40091 h 40091"/>
                <a:gd name="connsiteX0" fmla="*/ 0 w 35501"/>
                <a:gd name="connsiteY0" fmla="*/ 25774 h 25774"/>
                <a:gd name="connsiteX1" fmla="*/ 35501 w 35501"/>
                <a:gd name="connsiteY1" fmla="*/ 1036 h 25774"/>
                <a:gd name="connsiteX0" fmla="*/ 0 w 35501"/>
                <a:gd name="connsiteY0" fmla="*/ 27393 h 27393"/>
                <a:gd name="connsiteX1" fmla="*/ 35501 w 35501"/>
                <a:gd name="connsiteY1" fmla="*/ 2655 h 27393"/>
                <a:gd name="connsiteX0" fmla="*/ 0 w 35501"/>
                <a:gd name="connsiteY0" fmla="*/ 28917 h 28917"/>
                <a:gd name="connsiteX1" fmla="*/ 35501 w 35501"/>
                <a:gd name="connsiteY1" fmla="*/ 4179 h 28917"/>
                <a:gd name="connsiteX0" fmla="*/ 0 w 34544"/>
                <a:gd name="connsiteY0" fmla="*/ 33406 h 33406"/>
                <a:gd name="connsiteX1" fmla="*/ 34544 w 34544"/>
                <a:gd name="connsiteY1" fmla="*/ 3585 h 33406"/>
                <a:gd name="connsiteX0" fmla="*/ 0 w 34544"/>
                <a:gd name="connsiteY0" fmla="*/ 32122 h 32122"/>
                <a:gd name="connsiteX1" fmla="*/ 34544 w 34544"/>
                <a:gd name="connsiteY1" fmla="*/ 2301 h 32122"/>
              </a:gdLst>
              <a:ahLst/>
              <a:cxnLst>
                <a:cxn ang="0">
                  <a:pos x="connsiteX0" y="connsiteY0"/>
                </a:cxn>
                <a:cxn ang="0">
                  <a:pos x="connsiteX1" y="connsiteY1"/>
                </a:cxn>
              </a:cxnLst>
              <a:rect l="l" t="t" r="r" b="b"/>
              <a:pathLst>
                <a:path w="34544" h="32122">
                  <a:moveTo>
                    <a:pt x="0" y="32122"/>
                  </a:moveTo>
                  <a:cubicBezTo>
                    <a:pt x="6723" y="13055"/>
                    <a:pt x="26502" y="-6866"/>
                    <a:pt x="34544" y="2301"/>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02" name="Freeform: Shape 2901">
              <a:extLst>
                <a:ext uri="{FF2B5EF4-FFF2-40B4-BE49-F238E27FC236}">
                  <a16:creationId xmlns:a16="http://schemas.microsoft.com/office/drawing/2014/main" id="{261D093D-A9A8-41B7-5BF1-C6E8B3653FB1}"/>
                </a:ext>
              </a:extLst>
            </p:cNvPr>
            <p:cNvSpPr/>
            <p:nvPr/>
          </p:nvSpPr>
          <p:spPr bwMode="auto">
            <a:xfrm flipV="1">
              <a:off x="11598528" y="6532531"/>
              <a:ext cx="1546262" cy="74841"/>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75473 w 75473"/>
                <a:gd name="connsiteY0" fmla="*/ 0 h 25180"/>
                <a:gd name="connsiteX1" fmla="*/ 0 w 75473"/>
                <a:gd name="connsiteY1" fmla="*/ 25180 h 25180"/>
                <a:gd name="connsiteX0" fmla="*/ 75674 w 75674"/>
                <a:gd name="connsiteY0" fmla="*/ 0 h 25180"/>
                <a:gd name="connsiteX1" fmla="*/ 0 w 75674"/>
                <a:gd name="connsiteY1" fmla="*/ 25180 h 25180"/>
                <a:gd name="connsiteX0" fmla="*/ 75674 w 75674"/>
                <a:gd name="connsiteY0" fmla="*/ 0 h 25457"/>
                <a:gd name="connsiteX1" fmla="*/ 0 w 75674"/>
                <a:gd name="connsiteY1" fmla="*/ 25180 h 25457"/>
                <a:gd name="connsiteX0" fmla="*/ 73262 w 73262"/>
                <a:gd name="connsiteY0" fmla="*/ 0 h 25009"/>
                <a:gd name="connsiteX1" fmla="*/ 0 w 73262"/>
                <a:gd name="connsiteY1" fmla="*/ 24727 h 25009"/>
                <a:gd name="connsiteX0" fmla="*/ 72056 w 72056"/>
                <a:gd name="connsiteY0" fmla="*/ 0 h 25457"/>
                <a:gd name="connsiteX1" fmla="*/ 0 w 72056"/>
                <a:gd name="connsiteY1" fmla="*/ 25180 h 25457"/>
                <a:gd name="connsiteX0" fmla="*/ 72056 w 72056"/>
                <a:gd name="connsiteY0" fmla="*/ 0 h 25180"/>
                <a:gd name="connsiteX1" fmla="*/ 0 w 72056"/>
                <a:gd name="connsiteY1" fmla="*/ 25180 h 25180"/>
                <a:gd name="connsiteX0" fmla="*/ 73664 w 73664"/>
                <a:gd name="connsiteY0" fmla="*/ 0 h 25180"/>
                <a:gd name="connsiteX1" fmla="*/ 0 w 73664"/>
                <a:gd name="connsiteY1" fmla="*/ 25180 h 25180"/>
                <a:gd name="connsiteX0" fmla="*/ 24 w 83399"/>
                <a:gd name="connsiteY0" fmla="*/ 0 h 53840"/>
                <a:gd name="connsiteX1" fmla="*/ 72883 w 83399"/>
                <a:gd name="connsiteY1" fmla="*/ 53840 h 53840"/>
                <a:gd name="connsiteX0" fmla="*/ 21 w 97524"/>
                <a:gd name="connsiteY0" fmla="*/ 0 h 59108"/>
                <a:gd name="connsiteX1" fmla="*/ 87954 w 97524"/>
                <a:gd name="connsiteY1" fmla="*/ 59108 h 59108"/>
                <a:gd name="connsiteX0" fmla="*/ 19 w 110657"/>
                <a:gd name="connsiteY0" fmla="*/ 0 h 57579"/>
                <a:gd name="connsiteX1" fmla="*/ 101820 w 110657"/>
                <a:gd name="connsiteY1" fmla="*/ 57579 h 57579"/>
                <a:gd name="connsiteX0" fmla="*/ 20 w 96954"/>
                <a:gd name="connsiteY0" fmla="*/ 0 h 55540"/>
                <a:gd name="connsiteX1" fmla="*/ 87350 w 96954"/>
                <a:gd name="connsiteY1" fmla="*/ 55540 h 55540"/>
                <a:gd name="connsiteX0" fmla="*/ 27 w 88699"/>
                <a:gd name="connsiteY0" fmla="*/ 0 h 55540"/>
                <a:gd name="connsiteX1" fmla="*/ 87357 w 88699"/>
                <a:gd name="connsiteY1" fmla="*/ 55540 h 55540"/>
                <a:gd name="connsiteX0" fmla="*/ 25 w 96747"/>
                <a:gd name="connsiteY0" fmla="*/ 0 h 50952"/>
                <a:gd name="connsiteX1" fmla="*/ 95495 w 96747"/>
                <a:gd name="connsiteY1" fmla="*/ 50952 h 50952"/>
                <a:gd name="connsiteX0" fmla="*/ 0 w 97307"/>
                <a:gd name="connsiteY0" fmla="*/ 847 h 51799"/>
                <a:gd name="connsiteX1" fmla="*/ 95470 w 97307"/>
                <a:gd name="connsiteY1" fmla="*/ 51799 h 51799"/>
                <a:gd name="connsiteX0" fmla="*/ 0 w 97307"/>
                <a:gd name="connsiteY0" fmla="*/ 913 h 49656"/>
                <a:gd name="connsiteX1" fmla="*/ 95470 w 97307"/>
                <a:gd name="connsiteY1" fmla="*/ 49656 h 49656"/>
                <a:gd name="connsiteX0" fmla="*/ 0 w 96575"/>
                <a:gd name="connsiteY0" fmla="*/ 845 h 49588"/>
                <a:gd name="connsiteX1" fmla="*/ 95470 w 96575"/>
                <a:gd name="connsiteY1" fmla="*/ 49588 h 49588"/>
                <a:gd name="connsiteX0" fmla="*/ 0 w 109380"/>
                <a:gd name="connsiteY0" fmla="*/ 1066 h 43352"/>
                <a:gd name="connsiteX1" fmla="*/ 108434 w 109380"/>
                <a:gd name="connsiteY1" fmla="*/ 43352 h 43352"/>
                <a:gd name="connsiteX0" fmla="*/ 0 w 35864"/>
                <a:gd name="connsiteY0" fmla="*/ 2506 h 28989"/>
                <a:gd name="connsiteX1" fmla="*/ 30650 w 35864"/>
                <a:gd name="connsiteY1" fmla="*/ 28989 h 28989"/>
                <a:gd name="connsiteX0" fmla="*/ 0 w 30650"/>
                <a:gd name="connsiteY0" fmla="*/ 718 h 27201"/>
                <a:gd name="connsiteX1" fmla="*/ 30650 w 30650"/>
                <a:gd name="connsiteY1" fmla="*/ 27201 h 27201"/>
                <a:gd name="connsiteX0" fmla="*/ 0 w 29143"/>
                <a:gd name="connsiteY0" fmla="*/ 687 h 28699"/>
                <a:gd name="connsiteX1" fmla="*/ 29143 w 29143"/>
                <a:gd name="connsiteY1" fmla="*/ 28699 h 28699"/>
                <a:gd name="connsiteX0" fmla="*/ 0 w 29143"/>
                <a:gd name="connsiteY0" fmla="*/ 0 h 28012"/>
                <a:gd name="connsiteX1" fmla="*/ 29143 w 29143"/>
                <a:gd name="connsiteY1" fmla="*/ 28012 h 28012"/>
                <a:gd name="connsiteX0" fmla="*/ 0 w 29143"/>
                <a:gd name="connsiteY0" fmla="*/ 0 h 28012"/>
                <a:gd name="connsiteX1" fmla="*/ 29143 w 29143"/>
                <a:gd name="connsiteY1" fmla="*/ 28012 h 28012"/>
                <a:gd name="connsiteX0" fmla="*/ 0 w 27937"/>
                <a:gd name="connsiteY0" fmla="*/ 0 h 28012"/>
                <a:gd name="connsiteX1" fmla="*/ 27937 w 27937"/>
                <a:gd name="connsiteY1" fmla="*/ 28012 h 28012"/>
                <a:gd name="connsiteX0" fmla="*/ 0 w 27937"/>
                <a:gd name="connsiteY0" fmla="*/ 0 h 28012"/>
                <a:gd name="connsiteX1" fmla="*/ 27937 w 27937"/>
                <a:gd name="connsiteY1" fmla="*/ 28012 h 28012"/>
                <a:gd name="connsiteX0" fmla="*/ 0 w 26731"/>
                <a:gd name="connsiteY0" fmla="*/ 0 h 28862"/>
                <a:gd name="connsiteX1" fmla="*/ 26731 w 26731"/>
                <a:gd name="connsiteY1" fmla="*/ 28862 h 28862"/>
                <a:gd name="connsiteX0" fmla="*/ 5 w 26736"/>
                <a:gd name="connsiteY0" fmla="*/ 0 h 28862"/>
                <a:gd name="connsiteX1" fmla="*/ 26736 w 26736"/>
                <a:gd name="connsiteY1" fmla="*/ 28862 h 28862"/>
                <a:gd name="connsiteX0" fmla="*/ 1 w 42108"/>
                <a:gd name="connsiteY0" fmla="*/ 0 h 38547"/>
                <a:gd name="connsiteX1" fmla="*/ 42108 w 42108"/>
                <a:gd name="connsiteY1" fmla="*/ 38547 h 38547"/>
                <a:gd name="connsiteX0" fmla="*/ 77 w 22587"/>
                <a:gd name="connsiteY0" fmla="*/ 0 h 3126"/>
                <a:gd name="connsiteX1" fmla="*/ 22587 w 22587"/>
                <a:gd name="connsiteY1" fmla="*/ 3034 h 3126"/>
                <a:gd name="connsiteX0" fmla="*/ 0 w 9966"/>
                <a:gd name="connsiteY0" fmla="*/ 8097 h 17803"/>
                <a:gd name="connsiteX1" fmla="*/ 9966 w 9966"/>
                <a:gd name="connsiteY1" fmla="*/ 17803 h 17803"/>
                <a:gd name="connsiteX0" fmla="*/ 0 w 10000"/>
                <a:gd name="connsiteY0" fmla="*/ 2900 h 8352"/>
                <a:gd name="connsiteX1" fmla="*/ 10000 w 10000"/>
                <a:gd name="connsiteY1" fmla="*/ 8352 h 8352"/>
                <a:gd name="connsiteX0" fmla="*/ 0 w 10536"/>
                <a:gd name="connsiteY0" fmla="*/ 2727 h 14007"/>
                <a:gd name="connsiteX1" fmla="*/ 10536 w 10536"/>
                <a:gd name="connsiteY1" fmla="*/ 14007 h 14007"/>
                <a:gd name="connsiteX0" fmla="*/ 0 w 10536"/>
                <a:gd name="connsiteY0" fmla="*/ 16 h 11296"/>
                <a:gd name="connsiteX1" fmla="*/ 10536 w 10536"/>
                <a:gd name="connsiteY1" fmla="*/ 11296 h 11296"/>
                <a:gd name="connsiteX0" fmla="*/ 0 w 10268"/>
                <a:gd name="connsiteY0" fmla="*/ 22 h 9109"/>
                <a:gd name="connsiteX1" fmla="*/ 10268 w 10268"/>
                <a:gd name="connsiteY1" fmla="*/ 9109 h 9109"/>
                <a:gd name="connsiteX0" fmla="*/ 0 w 10000"/>
                <a:gd name="connsiteY0" fmla="*/ 32 h 10008"/>
                <a:gd name="connsiteX1" fmla="*/ 10000 w 10000"/>
                <a:gd name="connsiteY1" fmla="*/ 10008 h 10008"/>
                <a:gd name="connsiteX0" fmla="*/ 0 w 18870"/>
                <a:gd name="connsiteY0" fmla="*/ 4 h 40080"/>
                <a:gd name="connsiteX1" fmla="*/ 18870 w 18870"/>
                <a:gd name="connsiteY1" fmla="*/ 40080 h 40080"/>
                <a:gd name="connsiteX0" fmla="*/ 0 w 19000"/>
                <a:gd name="connsiteY0" fmla="*/ 4 h 40080"/>
                <a:gd name="connsiteX1" fmla="*/ 19000 w 19000"/>
                <a:gd name="connsiteY1" fmla="*/ 40080 h 40080"/>
                <a:gd name="connsiteX0" fmla="*/ 0 w 19000"/>
                <a:gd name="connsiteY0" fmla="*/ 422 h 40498"/>
                <a:gd name="connsiteX1" fmla="*/ 19000 w 19000"/>
                <a:gd name="connsiteY1" fmla="*/ 40498 h 40498"/>
                <a:gd name="connsiteX0" fmla="*/ 0 w 19000"/>
                <a:gd name="connsiteY0" fmla="*/ 15 h 40091"/>
                <a:gd name="connsiteX1" fmla="*/ 19000 w 19000"/>
                <a:gd name="connsiteY1" fmla="*/ 40091 h 40091"/>
                <a:gd name="connsiteX0" fmla="*/ 0 w 35501"/>
                <a:gd name="connsiteY0" fmla="*/ 25774 h 25774"/>
                <a:gd name="connsiteX1" fmla="*/ 35501 w 35501"/>
                <a:gd name="connsiteY1" fmla="*/ 1036 h 25774"/>
                <a:gd name="connsiteX0" fmla="*/ 0 w 35501"/>
                <a:gd name="connsiteY0" fmla="*/ 27393 h 27393"/>
                <a:gd name="connsiteX1" fmla="*/ 35501 w 35501"/>
                <a:gd name="connsiteY1" fmla="*/ 2655 h 27393"/>
                <a:gd name="connsiteX0" fmla="*/ 0 w 35501"/>
                <a:gd name="connsiteY0" fmla="*/ 28917 h 28917"/>
                <a:gd name="connsiteX1" fmla="*/ 35501 w 35501"/>
                <a:gd name="connsiteY1" fmla="*/ 4179 h 28917"/>
                <a:gd name="connsiteX0" fmla="*/ 0 w 40197"/>
                <a:gd name="connsiteY0" fmla="*/ 42014 h 42014"/>
                <a:gd name="connsiteX1" fmla="*/ 40197 w 40197"/>
                <a:gd name="connsiteY1" fmla="*/ 2828 h 42014"/>
                <a:gd name="connsiteX0" fmla="*/ 0 w 38893"/>
                <a:gd name="connsiteY0" fmla="*/ 31023 h 31023"/>
                <a:gd name="connsiteX1" fmla="*/ 38893 w 38893"/>
                <a:gd name="connsiteY1" fmla="*/ 3877 h 31023"/>
                <a:gd name="connsiteX0" fmla="*/ 0 w 43263"/>
                <a:gd name="connsiteY0" fmla="*/ 12845 h 12845"/>
                <a:gd name="connsiteX1" fmla="*/ 43263 w 43263"/>
                <a:gd name="connsiteY1" fmla="*/ 10983 h 12845"/>
                <a:gd name="connsiteX0" fmla="*/ 0 w 43263"/>
                <a:gd name="connsiteY0" fmla="*/ 6119 h 8709"/>
                <a:gd name="connsiteX1" fmla="*/ 43263 w 43263"/>
                <a:gd name="connsiteY1" fmla="*/ 4257 h 8709"/>
                <a:gd name="connsiteX0" fmla="*/ 0 w 9789"/>
                <a:gd name="connsiteY0" fmla="*/ 6865 h 10867"/>
                <a:gd name="connsiteX1" fmla="*/ 9789 w 9789"/>
                <a:gd name="connsiteY1" fmla="*/ 5879 h 10867"/>
                <a:gd name="connsiteX0" fmla="*/ 0 w 10000"/>
                <a:gd name="connsiteY0" fmla="*/ 907 h 9459"/>
                <a:gd name="connsiteX1" fmla="*/ 10000 w 10000"/>
                <a:gd name="connsiteY1" fmla="*/ 0 h 9459"/>
                <a:gd name="connsiteX0" fmla="*/ 0 w 10000"/>
                <a:gd name="connsiteY0" fmla="*/ 1249 h 7045"/>
                <a:gd name="connsiteX1" fmla="*/ 10000 w 10000"/>
                <a:gd name="connsiteY1" fmla="*/ 290 h 7045"/>
              </a:gdLst>
              <a:ahLst/>
              <a:cxnLst>
                <a:cxn ang="0">
                  <a:pos x="connsiteX0" y="connsiteY0"/>
                </a:cxn>
                <a:cxn ang="0">
                  <a:pos x="connsiteX1" y="connsiteY1"/>
                </a:cxn>
              </a:cxnLst>
              <a:rect l="l" t="t" r="r" b="b"/>
              <a:pathLst>
                <a:path w="10000" h="7045">
                  <a:moveTo>
                    <a:pt x="0" y="1249"/>
                  </a:moveTo>
                  <a:cubicBezTo>
                    <a:pt x="2218" y="-5479"/>
                    <a:pt x="9436" y="17994"/>
                    <a:pt x="10000" y="29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03" name="Freeform: Shape 2902">
              <a:extLst>
                <a:ext uri="{FF2B5EF4-FFF2-40B4-BE49-F238E27FC236}">
                  <a16:creationId xmlns:a16="http://schemas.microsoft.com/office/drawing/2014/main" id="{921CBC9C-45BA-BE0F-06B1-9AA7BD83F593}"/>
                </a:ext>
              </a:extLst>
            </p:cNvPr>
            <p:cNvSpPr/>
            <p:nvPr/>
          </p:nvSpPr>
          <p:spPr bwMode="auto">
            <a:xfrm flipV="1">
              <a:off x="12860623" y="6599533"/>
              <a:ext cx="276362" cy="350581"/>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75473 w 75473"/>
                <a:gd name="connsiteY0" fmla="*/ 0 h 25180"/>
                <a:gd name="connsiteX1" fmla="*/ 0 w 75473"/>
                <a:gd name="connsiteY1" fmla="*/ 25180 h 25180"/>
                <a:gd name="connsiteX0" fmla="*/ 75674 w 75674"/>
                <a:gd name="connsiteY0" fmla="*/ 0 h 25180"/>
                <a:gd name="connsiteX1" fmla="*/ 0 w 75674"/>
                <a:gd name="connsiteY1" fmla="*/ 25180 h 25180"/>
                <a:gd name="connsiteX0" fmla="*/ 75674 w 75674"/>
                <a:gd name="connsiteY0" fmla="*/ 0 h 25457"/>
                <a:gd name="connsiteX1" fmla="*/ 0 w 75674"/>
                <a:gd name="connsiteY1" fmla="*/ 25180 h 25457"/>
                <a:gd name="connsiteX0" fmla="*/ 73262 w 73262"/>
                <a:gd name="connsiteY0" fmla="*/ 0 h 25009"/>
                <a:gd name="connsiteX1" fmla="*/ 0 w 73262"/>
                <a:gd name="connsiteY1" fmla="*/ 24727 h 25009"/>
                <a:gd name="connsiteX0" fmla="*/ 72056 w 72056"/>
                <a:gd name="connsiteY0" fmla="*/ 0 h 25457"/>
                <a:gd name="connsiteX1" fmla="*/ 0 w 72056"/>
                <a:gd name="connsiteY1" fmla="*/ 25180 h 25457"/>
                <a:gd name="connsiteX0" fmla="*/ 72056 w 72056"/>
                <a:gd name="connsiteY0" fmla="*/ 0 h 25180"/>
                <a:gd name="connsiteX1" fmla="*/ 0 w 72056"/>
                <a:gd name="connsiteY1" fmla="*/ 25180 h 25180"/>
                <a:gd name="connsiteX0" fmla="*/ 73664 w 73664"/>
                <a:gd name="connsiteY0" fmla="*/ 0 h 25180"/>
                <a:gd name="connsiteX1" fmla="*/ 0 w 73664"/>
                <a:gd name="connsiteY1" fmla="*/ 25180 h 25180"/>
                <a:gd name="connsiteX0" fmla="*/ 24 w 83399"/>
                <a:gd name="connsiteY0" fmla="*/ 0 h 53840"/>
                <a:gd name="connsiteX1" fmla="*/ 72883 w 83399"/>
                <a:gd name="connsiteY1" fmla="*/ 53840 h 53840"/>
                <a:gd name="connsiteX0" fmla="*/ 21 w 97524"/>
                <a:gd name="connsiteY0" fmla="*/ 0 h 59108"/>
                <a:gd name="connsiteX1" fmla="*/ 87954 w 97524"/>
                <a:gd name="connsiteY1" fmla="*/ 59108 h 59108"/>
                <a:gd name="connsiteX0" fmla="*/ 19 w 110657"/>
                <a:gd name="connsiteY0" fmla="*/ 0 h 57579"/>
                <a:gd name="connsiteX1" fmla="*/ 101820 w 110657"/>
                <a:gd name="connsiteY1" fmla="*/ 57579 h 57579"/>
                <a:gd name="connsiteX0" fmla="*/ 20 w 96954"/>
                <a:gd name="connsiteY0" fmla="*/ 0 h 55540"/>
                <a:gd name="connsiteX1" fmla="*/ 87350 w 96954"/>
                <a:gd name="connsiteY1" fmla="*/ 55540 h 55540"/>
                <a:gd name="connsiteX0" fmla="*/ 27 w 88699"/>
                <a:gd name="connsiteY0" fmla="*/ 0 h 55540"/>
                <a:gd name="connsiteX1" fmla="*/ 87357 w 88699"/>
                <a:gd name="connsiteY1" fmla="*/ 55540 h 55540"/>
                <a:gd name="connsiteX0" fmla="*/ 25 w 96747"/>
                <a:gd name="connsiteY0" fmla="*/ 0 h 50952"/>
                <a:gd name="connsiteX1" fmla="*/ 95495 w 96747"/>
                <a:gd name="connsiteY1" fmla="*/ 50952 h 50952"/>
                <a:gd name="connsiteX0" fmla="*/ 0 w 97307"/>
                <a:gd name="connsiteY0" fmla="*/ 847 h 51799"/>
                <a:gd name="connsiteX1" fmla="*/ 95470 w 97307"/>
                <a:gd name="connsiteY1" fmla="*/ 51799 h 51799"/>
                <a:gd name="connsiteX0" fmla="*/ 0 w 97307"/>
                <a:gd name="connsiteY0" fmla="*/ 913 h 49656"/>
                <a:gd name="connsiteX1" fmla="*/ 95470 w 97307"/>
                <a:gd name="connsiteY1" fmla="*/ 49656 h 49656"/>
                <a:gd name="connsiteX0" fmla="*/ 0 w 96575"/>
                <a:gd name="connsiteY0" fmla="*/ 845 h 49588"/>
                <a:gd name="connsiteX1" fmla="*/ 95470 w 96575"/>
                <a:gd name="connsiteY1" fmla="*/ 49588 h 49588"/>
                <a:gd name="connsiteX0" fmla="*/ 0 w 109380"/>
                <a:gd name="connsiteY0" fmla="*/ 1066 h 43352"/>
                <a:gd name="connsiteX1" fmla="*/ 108434 w 109380"/>
                <a:gd name="connsiteY1" fmla="*/ 43352 h 43352"/>
                <a:gd name="connsiteX0" fmla="*/ 0 w 35864"/>
                <a:gd name="connsiteY0" fmla="*/ 2506 h 28989"/>
                <a:gd name="connsiteX1" fmla="*/ 30650 w 35864"/>
                <a:gd name="connsiteY1" fmla="*/ 28989 h 28989"/>
                <a:gd name="connsiteX0" fmla="*/ 0 w 30650"/>
                <a:gd name="connsiteY0" fmla="*/ 718 h 27201"/>
                <a:gd name="connsiteX1" fmla="*/ 30650 w 30650"/>
                <a:gd name="connsiteY1" fmla="*/ 27201 h 27201"/>
                <a:gd name="connsiteX0" fmla="*/ 0 w 29143"/>
                <a:gd name="connsiteY0" fmla="*/ 687 h 28699"/>
                <a:gd name="connsiteX1" fmla="*/ 29143 w 29143"/>
                <a:gd name="connsiteY1" fmla="*/ 28699 h 28699"/>
                <a:gd name="connsiteX0" fmla="*/ 0 w 29143"/>
                <a:gd name="connsiteY0" fmla="*/ 0 h 28012"/>
                <a:gd name="connsiteX1" fmla="*/ 29143 w 29143"/>
                <a:gd name="connsiteY1" fmla="*/ 28012 h 28012"/>
                <a:gd name="connsiteX0" fmla="*/ 0 w 29143"/>
                <a:gd name="connsiteY0" fmla="*/ 0 h 28012"/>
                <a:gd name="connsiteX1" fmla="*/ 29143 w 29143"/>
                <a:gd name="connsiteY1" fmla="*/ 28012 h 28012"/>
                <a:gd name="connsiteX0" fmla="*/ 0 w 27937"/>
                <a:gd name="connsiteY0" fmla="*/ 0 h 28012"/>
                <a:gd name="connsiteX1" fmla="*/ 27937 w 27937"/>
                <a:gd name="connsiteY1" fmla="*/ 28012 h 28012"/>
                <a:gd name="connsiteX0" fmla="*/ 0 w 27937"/>
                <a:gd name="connsiteY0" fmla="*/ 0 h 28012"/>
                <a:gd name="connsiteX1" fmla="*/ 27937 w 27937"/>
                <a:gd name="connsiteY1" fmla="*/ 28012 h 28012"/>
                <a:gd name="connsiteX0" fmla="*/ 0 w 26731"/>
                <a:gd name="connsiteY0" fmla="*/ 0 h 28862"/>
                <a:gd name="connsiteX1" fmla="*/ 26731 w 26731"/>
                <a:gd name="connsiteY1" fmla="*/ 28862 h 28862"/>
                <a:gd name="connsiteX0" fmla="*/ 5 w 26736"/>
                <a:gd name="connsiteY0" fmla="*/ 0 h 28862"/>
                <a:gd name="connsiteX1" fmla="*/ 26736 w 26736"/>
                <a:gd name="connsiteY1" fmla="*/ 28862 h 28862"/>
                <a:gd name="connsiteX0" fmla="*/ 1 w 42108"/>
                <a:gd name="connsiteY0" fmla="*/ 0 h 38547"/>
                <a:gd name="connsiteX1" fmla="*/ 42108 w 42108"/>
                <a:gd name="connsiteY1" fmla="*/ 38547 h 38547"/>
                <a:gd name="connsiteX0" fmla="*/ 77 w 22587"/>
                <a:gd name="connsiteY0" fmla="*/ 0 h 3126"/>
                <a:gd name="connsiteX1" fmla="*/ 22587 w 22587"/>
                <a:gd name="connsiteY1" fmla="*/ 3034 h 3126"/>
                <a:gd name="connsiteX0" fmla="*/ 0 w 9966"/>
                <a:gd name="connsiteY0" fmla="*/ 8097 h 17803"/>
                <a:gd name="connsiteX1" fmla="*/ 9966 w 9966"/>
                <a:gd name="connsiteY1" fmla="*/ 17803 h 17803"/>
                <a:gd name="connsiteX0" fmla="*/ 0 w 10000"/>
                <a:gd name="connsiteY0" fmla="*/ 2900 h 8352"/>
                <a:gd name="connsiteX1" fmla="*/ 10000 w 10000"/>
                <a:gd name="connsiteY1" fmla="*/ 8352 h 8352"/>
                <a:gd name="connsiteX0" fmla="*/ 0 w 10536"/>
                <a:gd name="connsiteY0" fmla="*/ 2727 h 14007"/>
                <a:gd name="connsiteX1" fmla="*/ 10536 w 10536"/>
                <a:gd name="connsiteY1" fmla="*/ 14007 h 14007"/>
                <a:gd name="connsiteX0" fmla="*/ 0 w 10536"/>
                <a:gd name="connsiteY0" fmla="*/ 16 h 11296"/>
                <a:gd name="connsiteX1" fmla="*/ 10536 w 10536"/>
                <a:gd name="connsiteY1" fmla="*/ 11296 h 11296"/>
                <a:gd name="connsiteX0" fmla="*/ 0 w 10268"/>
                <a:gd name="connsiteY0" fmla="*/ 22 h 9109"/>
                <a:gd name="connsiteX1" fmla="*/ 10268 w 10268"/>
                <a:gd name="connsiteY1" fmla="*/ 9109 h 9109"/>
                <a:gd name="connsiteX0" fmla="*/ 0 w 10000"/>
                <a:gd name="connsiteY0" fmla="*/ 32 h 10008"/>
                <a:gd name="connsiteX1" fmla="*/ 10000 w 10000"/>
                <a:gd name="connsiteY1" fmla="*/ 10008 h 10008"/>
                <a:gd name="connsiteX0" fmla="*/ 0 w 18870"/>
                <a:gd name="connsiteY0" fmla="*/ 4 h 40080"/>
                <a:gd name="connsiteX1" fmla="*/ 18870 w 18870"/>
                <a:gd name="connsiteY1" fmla="*/ 40080 h 40080"/>
                <a:gd name="connsiteX0" fmla="*/ 0 w 19000"/>
                <a:gd name="connsiteY0" fmla="*/ 4 h 40080"/>
                <a:gd name="connsiteX1" fmla="*/ 19000 w 19000"/>
                <a:gd name="connsiteY1" fmla="*/ 40080 h 40080"/>
                <a:gd name="connsiteX0" fmla="*/ 0 w 19000"/>
                <a:gd name="connsiteY0" fmla="*/ 422 h 40498"/>
                <a:gd name="connsiteX1" fmla="*/ 19000 w 19000"/>
                <a:gd name="connsiteY1" fmla="*/ 40498 h 40498"/>
                <a:gd name="connsiteX0" fmla="*/ 0 w 19000"/>
                <a:gd name="connsiteY0" fmla="*/ 15 h 40091"/>
                <a:gd name="connsiteX1" fmla="*/ 19000 w 19000"/>
                <a:gd name="connsiteY1" fmla="*/ 40091 h 40091"/>
                <a:gd name="connsiteX0" fmla="*/ 0 w 35501"/>
                <a:gd name="connsiteY0" fmla="*/ 25774 h 25774"/>
                <a:gd name="connsiteX1" fmla="*/ 35501 w 35501"/>
                <a:gd name="connsiteY1" fmla="*/ 1036 h 25774"/>
                <a:gd name="connsiteX0" fmla="*/ 0 w 35501"/>
                <a:gd name="connsiteY0" fmla="*/ 27393 h 27393"/>
                <a:gd name="connsiteX1" fmla="*/ 35501 w 35501"/>
                <a:gd name="connsiteY1" fmla="*/ 2655 h 27393"/>
                <a:gd name="connsiteX0" fmla="*/ 0 w 35501"/>
                <a:gd name="connsiteY0" fmla="*/ 28917 h 28917"/>
                <a:gd name="connsiteX1" fmla="*/ 35501 w 35501"/>
                <a:gd name="connsiteY1" fmla="*/ 4179 h 28917"/>
                <a:gd name="connsiteX0" fmla="*/ 0 w 38110"/>
                <a:gd name="connsiteY0" fmla="*/ 7994 h 20981"/>
                <a:gd name="connsiteX1" fmla="*/ 38110 w 38110"/>
                <a:gd name="connsiteY1" fmla="*/ 20981 h 20981"/>
                <a:gd name="connsiteX0" fmla="*/ 0 w 8022"/>
                <a:gd name="connsiteY0" fmla="*/ 5547 h 34319"/>
                <a:gd name="connsiteX1" fmla="*/ 8022 w 8022"/>
                <a:gd name="connsiteY1" fmla="*/ 34319 h 34319"/>
                <a:gd name="connsiteX0" fmla="*/ 0 w 10000"/>
                <a:gd name="connsiteY0" fmla="*/ 571 h 8955"/>
                <a:gd name="connsiteX1" fmla="*/ 10000 w 10000"/>
                <a:gd name="connsiteY1" fmla="*/ 8955 h 8955"/>
                <a:gd name="connsiteX0" fmla="*/ 0 w 8482"/>
                <a:gd name="connsiteY0" fmla="*/ 603 h 10574"/>
                <a:gd name="connsiteX1" fmla="*/ 8482 w 8482"/>
                <a:gd name="connsiteY1" fmla="*/ 10574 h 10574"/>
                <a:gd name="connsiteX0" fmla="*/ 0 w 10390"/>
                <a:gd name="connsiteY0" fmla="*/ 511 h 9941"/>
                <a:gd name="connsiteX1" fmla="*/ 10000 w 10390"/>
                <a:gd name="connsiteY1" fmla="*/ 9941 h 9941"/>
                <a:gd name="connsiteX0" fmla="*/ 0 w 10664"/>
                <a:gd name="connsiteY0" fmla="*/ 536 h 9525"/>
                <a:gd name="connsiteX1" fmla="*/ 10363 w 10664"/>
                <a:gd name="connsiteY1" fmla="*/ 9525 h 9525"/>
                <a:gd name="connsiteX0" fmla="*/ 0 w 10040"/>
                <a:gd name="connsiteY0" fmla="*/ 164 h 9601"/>
                <a:gd name="connsiteX1" fmla="*/ 9718 w 10040"/>
                <a:gd name="connsiteY1" fmla="*/ 9601 h 9601"/>
              </a:gdLst>
              <a:ahLst/>
              <a:cxnLst>
                <a:cxn ang="0">
                  <a:pos x="connsiteX0" y="connsiteY0"/>
                </a:cxn>
                <a:cxn ang="0">
                  <a:pos x="connsiteX1" y="connsiteY1"/>
                </a:cxn>
              </a:cxnLst>
              <a:rect l="l" t="t" r="r" b="b"/>
              <a:pathLst>
                <a:path w="10040" h="9601">
                  <a:moveTo>
                    <a:pt x="0" y="164"/>
                  </a:moveTo>
                  <a:cubicBezTo>
                    <a:pt x="9956" y="-1251"/>
                    <a:pt x="10701" y="6882"/>
                    <a:pt x="9718" y="9601"/>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04" name="Freeform: Shape 2903">
              <a:extLst>
                <a:ext uri="{FF2B5EF4-FFF2-40B4-BE49-F238E27FC236}">
                  <a16:creationId xmlns:a16="http://schemas.microsoft.com/office/drawing/2014/main" id="{97F6BA45-AAC0-804E-E4BA-C8CCB1FC88E3}"/>
                </a:ext>
              </a:extLst>
            </p:cNvPr>
            <p:cNvSpPr/>
            <p:nvPr/>
          </p:nvSpPr>
          <p:spPr bwMode="auto">
            <a:xfrm flipV="1">
              <a:off x="12854234" y="6748758"/>
              <a:ext cx="140542" cy="189019"/>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75473 w 75473"/>
                <a:gd name="connsiteY0" fmla="*/ 0 h 25180"/>
                <a:gd name="connsiteX1" fmla="*/ 0 w 75473"/>
                <a:gd name="connsiteY1" fmla="*/ 25180 h 25180"/>
                <a:gd name="connsiteX0" fmla="*/ 75674 w 75674"/>
                <a:gd name="connsiteY0" fmla="*/ 0 h 25180"/>
                <a:gd name="connsiteX1" fmla="*/ 0 w 75674"/>
                <a:gd name="connsiteY1" fmla="*/ 25180 h 25180"/>
                <a:gd name="connsiteX0" fmla="*/ 75674 w 75674"/>
                <a:gd name="connsiteY0" fmla="*/ 0 h 25457"/>
                <a:gd name="connsiteX1" fmla="*/ 0 w 75674"/>
                <a:gd name="connsiteY1" fmla="*/ 25180 h 25457"/>
                <a:gd name="connsiteX0" fmla="*/ 73262 w 73262"/>
                <a:gd name="connsiteY0" fmla="*/ 0 h 25009"/>
                <a:gd name="connsiteX1" fmla="*/ 0 w 73262"/>
                <a:gd name="connsiteY1" fmla="*/ 24727 h 25009"/>
                <a:gd name="connsiteX0" fmla="*/ 72056 w 72056"/>
                <a:gd name="connsiteY0" fmla="*/ 0 h 25457"/>
                <a:gd name="connsiteX1" fmla="*/ 0 w 72056"/>
                <a:gd name="connsiteY1" fmla="*/ 25180 h 25457"/>
                <a:gd name="connsiteX0" fmla="*/ 72056 w 72056"/>
                <a:gd name="connsiteY0" fmla="*/ 0 h 25180"/>
                <a:gd name="connsiteX1" fmla="*/ 0 w 72056"/>
                <a:gd name="connsiteY1" fmla="*/ 25180 h 25180"/>
                <a:gd name="connsiteX0" fmla="*/ 73664 w 73664"/>
                <a:gd name="connsiteY0" fmla="*/ 0 h 25180"/>
                <a:gd name="connsiteX1" fmla="*/ 0 w 73664"/>
                <a:gd name="connsiteY1" fmla="*/ 25180 h 25180"/>
                <a:gd name="connsiteX0" fmla="*/ 24 w 83399"/>
                <a:gd name="connsiteY0" fmla="*/ 0 h 53840"/>
                <a:gd name="connsiteX1" fmla="*/ 72883 w 83399"/>
                <a:gd name="connsiteY1" fmla="*/ 53840 h 53840"/>
                <a:gd name="connsiteX0" fmla="*/ 21 w 97524"/>
                <a:gd name="connsiteY0" fmla="*/ 0 h 59108"/>
                <a:gd name="connsiteX1" fmla="*/ 87954 w 97524"/>
                <a:gd name="connsiteY1" fmla="*/ 59108 h 59108"/>
                <a:gd name="connsiteX0" fmla="*/ 19 w 110657"/>
                <a:gd name="connsiteY0" fmla="*/ 0 h 57579"/>
                <a:gd name="connsiteX1" fmla="*/ 101820 w 110657"/>
                <a:gd name="connsiteY1" fmla="*/ 57579 h 57579"/>
                <a:gd name="connsiteX0" fmla="*/ 20 w 96954"/>
                <a:gd name="connsiteY0" fmla="*/ 0 h 55540"/>
                <a:gd name="connsiteX1" fmla="*/ 87350 w 96954"/>
                <a:gd name="connsiteY1" fmla="*/ 55540 h 55540"/>
                <a:gd name="connsiteX0" fmla="*/ 27 w 88699"/>
                <a:gd name="connsiteY0" fmla="*/ 0 h 55540"/>
                <a:gd name="connsiteX1" fmla="*/ 87357 w 88699"/>
                <a:gd name="connsiteY1" fmla="*/ 55540 h 55540"/>
                <a:gd name="connsiteX0" fmla="*/ 25 w 96747"/>
                <a:gd name="connsiteY0" fmla="*/ 0 h 50952"/>
                <a:gd name="connsiteX1" fmla="*/ 95495 w 96747"/>
                <a:gd name="connsiteY1" fmla="*/ 50952 h 50952"/>
                <a:gd name="connsiteX0" fmla="*/ 0 w 97307"/>
                <a:gd name="connsiteY0" fmla="*/ 847 h 51799"/>
                <a:gd name="connsiteX1" fmla="*/ 95470 w 97307"/>
                <a:gd name="connsiteY1" fmla="*/ 51799 h 51799"/>
                <a:gd name="connsiteX0" fmla="*/ 0 w 97307"/>
                <a:gd name="connsiteY0" fmla="*/ 913 h 49656"/>
                <a:gd name="connsiteX1" fmla="*/ 95470 w 97307"/>
                <a:gd name="connsiteY1" fmla="*/ 49656 h 49656"/>
                <a:gd name="connsiteX0" fmla="*/ 0 w 96575"/>
                <a:gd name="connsiteY0" fmla="*/ 845 h 49588"/>
                <a:gd name="connsiteX1" fmla="*/ 95470 w 96575"/>
                <a:gd name="connsiteY1" fmla="*/ 49588 h 49588"/>
                <a:gd name="connsiteX0" fmla="*/ 0 w 109380"/>
                <a:gd name="connsiteY0" fmla="*/ 1066 h 43352"/>
                <a:gd name="connsiteX1" fmla="*/ 108434 w 109380"/>
                <a:gd name="connsiteY1" fmla="*/ 43352 h 43352"/>
                <a:gd name="connsiteX0" fmla="*/ 0 w 35864"/>
                <a:gd name="connsiteY0" fmla="*/ 2506 h 28989"/>
                <a:gd name="connsiteX1" fmla="*/ 30650 w 35864"/>
                <a:gd name="connsiteY1" fmla="*/ 28989 h 28989"/>
                <a:gd name="connsiteX0" fmla="*/ 0 w 30650"/>
                <a:gd name="connsiteY0" fmla="*/ 718 h 27201"/>
                <a:gd name="connsiteX1" fmla="*/ 30650 w 30650"/>
                <a:gd name="connsiteY1" fmla="*/ 27201 h 27201"/>
                <a:gd name="connsiteX0" fmla="*/ 0 w 29143"/>
                <a:gd name="connsiteY0" fmla="*/ 687 h 28699"/>
                <a:gd name="connsiteX1" fmla="*/ 29143 w 29143"/>
                <a:gd name="connsiteY1" fmla="*/ 28699 h 28699"/>
                <a:gd name="connsiteX0" fmla="*/ 0 w 29143"/>
                <a:gd name="connsiteY0" fmla="*/ 0 h 28012"/>
                <a:gd name="connsiteX1" fmla="*/ 29143 w 29143"/>
                <a:gd name="connsiteY1" fmla="*/ 28012 h 28012"/>
                <a:gd name="connsiteX0" fmla="*/ 0 w 29143"/>
                <a:gd name="connsiteY0" fmla="*/ 0 h 28012"/>
                <a:gd name="connsiteX1" fmla="*/ 29143 w 29143"/>
                <a:gd name="connsiteY1" fmla="*/ 28012 h 28012"/>
                <a:gd name="connsiteX0" fmla="*/ 0 w 27937"/>
                <a:gd name="connsiteY0" fmla="*/ 0 h 28012"/>
                <a:gd name="connsiteX1" fmla="*/ 27937 w 27937"/>
                <a:gd name="connsiteY1" fmla="*/ 28012 h 28012"/>
                <a:gd name="connsiteX0" fmla="*/ 0 w 27937"/>
                <a:gd name="connsiteY0" fmla="*/ 0 h 28012"/>
                <a:gd name="connsiteX1" fmla="*/ 27937 w 27937"/>
                <a:gd name="connsiteY1" fmla="*/ 28012 h 28012"/>
                <a:gd name="connsiteX0" fmla="*/ 0 w 26731"/>
                <a:gd name="connsiteY0" fmla="*/ 0 h 28862"/>
                <a:gd name="connsiteX1" fmla="*/ 26731 w 26731"/>
                <a:gd name="connsiteY1" fmla="*/ 28862 h 28862"/>
                <a:gd name="connsiteX0" fmla="*/ 5 w 26736"/>
                <a:gd name="connsiteY0" fmla="*/ 0 h 28862"/>
                <a:gd name="connsiteX1" fmla="*/ 26736 w 26736"/>
                <a:gd name="connsiteY1" fmla="*/ 28862 h 28862"/>
                <a:gd name="connsiteX0" fmla="*/ 1 w 42108"/>
                <a:gd name="connsiteY0" fmla="*/ 0 h 38547"/>
                <a:gd name="connsiteX1" fmla="*/ 42108 w 42108"/>
                <a:gd name="connsiteY1" fmla="*/ 38547 h 38547"/>
                <a:gd name="connsiteX0" fmla="*/ 77 w 22587"/>
                <a:gd name="connsiteY0" fmla="*/ 0 h 3126"/>
                <a:gd name="connsiteX1" fmla="*/ 22587 w 22587"/>
                <a:gd name="connsiteY1" fmla="*/ 3034 h 3126"/>
                <a:gd name="connsiteX0" fmla="*/ 0 w 9966"/>
                <a:gd name="connsiteY0" fmla="*/ 8097 h 17803"/>
                <a:gd name="connsiteX1" fmla="*/ 9966 w 9966"/>
                <a:gd name="connsiteY1" fmla="*/ 17803 h 17803"/>
                <a:gd name="connsiteX0" fmla="*/ 0 w 10000"/>
                <a:gd name="connsiteY0" fmla="*/ 2900 h 8352"/>
                <a:gd name="connsiteX1" fmla="*/ 10000 w 10000"/>
                <a:gd name="connsiteY1" fmla="*/ 8352 h 8352"/>
                <a:gd name="connsiteX0" fmla="*/ 0 w 10536"/>
                <a:gd name="connsiteY0" fmla="*/ 2727 h 14007"/>
                <a:gd name="connsiteX1" fmla="*/ 10536 w 10536"/>
                <a:gd name="connsiteY1" fmla="*/ 14007 h 14007"/>
                <a:gd name="connsiteX0" fmla="*/ 0 w 10536"/>
                <a:gd name="connsiteY0" fmla="*/ 16 h 11296"/>
                <a:gd name="connsiteX1" fmla="*/ 10536 w 10536"/>
                <a:gd name="connsiteY1" fmla="*/ 11296 h 11296"/>
                <a:gd name="connsiteX0" fmla="*/ 0 w 10268"/>
                <a:gd name="connsiteY0" fmla="*/ 22 h 9109"/>
                <a:gd name="connsiteX1" fmla="*/ 10268 w 10268"/>
                <a:gd name="connsiteY1" fmla="*/ 9109 h 9109"/>
                <a:gd name="connsiteX0" fmla="*/ 0 w 10000"/>
                <a:gd name="connsiteY0" fmla="*/ 32 h 10008"/>
                <a:gd name="connsiteX1" fmla="*/ 10000 w 10000"/>
                <a:gd name="connsiteY1" fmla="*/ 10008 h 10008"/>
                <a:gd name="connsiteX0" fmla="*/ 0 w 18870"/>
                <a:gd name="connsiteY0" fmla="*/ 4 h 40080"/>
                <a:gd name="connsiteX1" fmla="*/ 18870 w 18870"/>
                <a:gd name="connsiteY1" fmla="*/ 40080 h 40080"/>
                <a:gd name="connsiteX0" fmla="*/ 0 w 19000"/>
                <a:gd name="connsiteY0" fmla="*/ 4 h 40080"/>
                <a:gd name="connsiteX1" fmla="*/ 19000 w 19000"/>
                <a:gd name="connsiteY1" fmla="*/ 40080 h 40080"/>
                <a:gd name="connsiteX0" fmla="*/ 0 w 19000"/>
                <a:gd name="connsiteY0" fmla="*/ 422 h 40498"/>
                <a:gd name="connsiteX1" fmla="*/ 19000 w 19000"/>
                <a:gd name="connsiteY1" fmla="*/ 40498 h 40498"/>
                <a:gd name="connsiteX0" fmla="*/ 0 w 19000"/>
                <a:gd name="connsiteY0" fmla="*/ 15 h 40091"/>
                <a:gd name="connsiteX1" fmla="*/ 19000 w 19000"/>
                <a:gd name="connsiteY1" fmla="*/ 40091 h 40091"/>
                <a:gd name="connsiteX0" fmla="*/ 0 w 35501"/>
                <a:gd name="connsiteY0" fmla="*/ 25774 h 25774"/>
                <a:gd name="connsiteX1" fmla="*/ 35501 w 35501"/>
                <a:gd name="connsiteY1" fmla="*/ 1036 h 25774"/>
                <a:gd name="connsiteX0" fmla="*/ 0 w 35501"/>
                <a:gd name="connsiteY0" fmla="*/ 27393 h 27393"/>
                <a:gd name="connsiteX1" fmla="*/ 35501 w 35501"/>
                <a:gd name="connsiteY1" fmla="*/ 2655 h 27393"/>
                <a:gd name="connsiteX0" fmla="*/ 0 w 35501"/>
                <a:gd name="connsiteY0" fmla="*/ 28917 h 28917"/>
                <a:gd name="connsiteX1" fmla="*/ 35501 w 35501"/>
                <a:gd name="connsiteY1" fmla="*/ 4179 h 28917"/>
                <a:gd name="connsiteX0" fmla="*/ 0 w 38110"/>
                <a:gd name="connsiteY0" fmla="*/ 7994 h 20981"/>
                <a:gd name="connsiteX1" fmla="*/ 38110 w 38110"/>
                <a:gd name="connsiteY1" fmla="*/ 20981 h 20981"/>
                <a:gd name="connsiteX0" fmla="*/ 0 w 8022"/>
                <a:gd name="connsiteY0" fmla="*/ 5547 h 34319"/>
                <a:gd name="connsiteX1" fmla="*/ 8022 w 8022"/>
                <a:gd name="connsiteY1" fmla="*/ 34319 h 34319"/>
                <a:gd name="connsiteX0" fmla="*/ 0 w 10000"/>
                <a:gd name="connsiteY0" fmla="*/ 571 h 8955"/>
                <a:gd name="connsiteX1" fmla="*/ 10000 w 10000"/>
                <a:gd name="connsiteY1" fmla="*/ 8955 h 8955"/>
                <a:gd name="connsiteX0" fmla="*/ 0 w 8482"/>
                <a:gd name="connsiteY0" fmla="*/ 603 h 10574"/>
                <a:gd name="connsiteX1" fmla="*/ 8482 w 8482"/>
                <a:gd name="connsiteY1" fmla="*/ 10574 h 10574"/>
                <a:gd name="connsiteX0" fmla="*/ 0 w 10390"/>
                <a:gd name="connsiteY0" fmla="*/ 511 h 9941"/>
                <a:gd name="connsiteX1" fmla="*/ 10000 w 10390"/>
                <a:gd name="connsiteY1" fmla="*/ 9941 h 9941"/>
                <a:gd name="connsiteX0" fmla="*/ 0 w 10664"/>
                <a:gd name="connsiteY0" fmla="*/ 536 h 9525"/>
                <a:gd name="connsiteX1" fmla="*/ 10363 w 10664"/>
                <a:gd name="connsiteY1" fmla="*/ 9525 h 9525"/>
                <a:gd name="connsiteX0" fmla="*/ 0 w 10040"/>
                <a:gd name="connsiteY0" fmla="*/ 164 h 9601"/>
                <a:gd name="connsiteX1" fmla="*/ 9718 w 10040"/>
                <a:gd name="connsiteY1" fmla="*/ 9601 h 9601"/>
                <a:gd name="connsiteX0" fmla="*/ 0 w 15520"/>
                <a:gd name="connsiteY0" fmla="*/ 320 h 5621"/>
                <a:gd name="connsiteX1" fmla="*/ 15423 w 15520"/>
                <a:gd name="connsiteY1" fmla="*/ 5621 h 5621"/>
                <a:gd name="connsiteX0" fmla="*/ 0 w 4402"/>
                <a:gd name="connsiteY0" fmla="*/ 524 h 10761"/>
                <a:gd name="connsiteX1" fmla="*/ 3498 w 4402"/>
                <a:gd name="connsiteY1" fmla="*/ 10761 h 10761"/>
                <a:gd name="connsiteX0" fmla="*/ 0 w 7946"/>
                <a:gd name="connsiteY0" fmla="*/ 348 h 9861"/>
                <a:gd name="connsiteX1" fmla="*/ 7946 w 7946"/>
                <a:gd name="connsiteY1" fmla="*/ 9861 h 9861"/>
                <a:gd name="connsiteX0" fmla="*/ 3 w 10003"/>
                <a:gd name="connsiteY0" fmla="*/ 0 h 9647"/>
                <a:gd name="connsiteX1" fmla="*/ 10003 w 10003"/>
                <a:gd name="connsiteY1" fmla="*/ 9647 h 9647"/>
                <a:gd name="connsiteX0" fmla="*/ 3 w 9365"/>
                <a:gd name="connsiteY0" fmla="*/ 0 h 9370"/>
                <a:gd name="connsiteX1" fmla="*/ 9365 w 9365"/>
                <a:gd name="connsiteY1" fmla="*/ 9370 h 9370"/>
              </a:gdLst>
              <a:ahLst/>
              <a:cxnLst>
                <a:cxn ang="0">
                  <a:pos x="connsiteX0" y="connsiteY0"/>
                </a:cxn>
                <a:cxn ang="0">
                  <a:pos x="connsiteX1" y="connsiteY1"/>
                </a:cxn>
              </a:cxnLst>
              <a:rect l="l" t="t" r="r" b="b"/>
              <a:pathLst>
                <a:path w="9365" h="9370">
                  <a:moveTo>
                    <a:pt x="3" y="0"/>
                  </a:moveTo>
                  <a:cubicBezTo>
                    <a:pt x="-143" y="2475"/>
                    <a:pt x="3762" y="8541"/>
                    <a:pt x="9365" y="937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05" name="Freeform: Shape 2904">
              <a:extLst>
                <a:ext uri="{FF2B5EF4-FFF2-40B4-BE49-F238E27FC236}">
                  <a16:creationId xmlns:a16="http://schemas.microsoft.com/office/drawing/2014/main" id="{3925D067-07C6-EBC2-A532-13DD83BA7CEB}"/>
                </a:ext>
              </a:extLst>
            </p:cNvPr>
            <p:cNvSpPr/>
            <p:nvPr/>
          </p:nvSpPr>
          <p:spPr bwMode="auto">
            <a:xfrm flipV="1">
              <a:off x="12993516" y="6626617"/>
              <a:ext cx="134151" cy="122352"/>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75473 w 75473"/>
                <a:gd name="connsiteY0" fmla="*/ 0 h 25180"/>
                <a:gd name="connsiteX1" fmla="*/ 0 w 75473"/>
                <a:gd name="connsiteY1" fmla="*/ 25180 h 25180"/>
                <a:gd name="connsiteX0" fmla="*/ 75674 w 75674"/>
                <a:gd name="connsiteY0" fmla="*/ 0 h 25180"/>
                <a:gd name="connsiteX1" fmla="*/ 0 w 75674"/>
                <a:gd name="connsiteY1" fmla="*/ 25180 h 25180"/>
                <a:gd name="connsiteX0" fmla="*/ 75674 w 75674"/>
                <a:gd name="connsiteY0" fmla="*/ 0 h 25457"/>
                <a:gd name="connsiteX1" fmla="*/ 0 w 75674"/>
                <a:gd name="connsiteY1" fmla="*/ 25180 h 25457"/>
                <a:gd name="connsiteX0" fmla="*/ 73262 w 73262"/>
                <a:gd name="connsiteY0" fmla="*/ 0 h 25009"/>
                <a:gd name="connsiteX1" fmla="*/ 0 w 73262"/>
                <a:gd name="connsiteY1" fmla="*/ 24727 h 25009"/>
                <a:gd name="connsiteX0" fmla="*/ 72056 w 72056"/>
                <a:gd name="connsiteY0" fmla="*/ 0 h 25457"/>
                <a:gd name="connsiteX1" fmla="*/ 0 w 72056"/>
                <a:gd name="connsiteY1" fmla="*/ 25180 h 25457"/>
                <a:gd name="connsiteX0" fmla="*/ 72056 w 72056"/>
                <a:gd name="connsiteY0" fmla="*/ 0 h 25180"/>
                <a:gd name="connsiteX1" fmla="*/ 0 w 72056"/>
                <a:gd name="connsiteY1" fmla="*/ 25180 h 25180"/>
                <a:gd name="connsiteX0" fmla="*/ 73664 w 73664"/>
                <a:gd name="connsiteY0" fmla="*/ 0 h 25180"/>
                <a:gd name="connsiteX1" fmla="*/ 0 w 73664"/>
                <a:gd name="connsiteY1" fmla="*/ 25180 h 25180"/>
                <a:gd name="connsiteX0" fmla="*/ 24 w 83399"/>
                <a:gd name="connsiteY0" fmla="*/ 0 h 53840"/>
                <a:gd name="connsiteX1" fmla="*/ 72883 w 83399"/>
                <a:gd name="connsiteY1" fmla="*/ 53840 h 53840"/>
                <a:gd name="connsiteX0" fmla="*/ 21 w 97524"/>
                <a:gd name="connsiteY0" fmla="*/ 0 h 59108"/>
                <a:gd name="connsiteX1" fmla="*/ 87954 w 97524"/>
                <a:gd name="connsiteY1" fmla="*/ 59108 h 59108"/>
                <a:gd name="connsiteX0" fmla="*/ 19 w 110657"/>
                <a:gd name="connsiteY0" fmla="*/ 0 h 57579"/>
                <a:gd name="connsiteX1" fmla="*/ 101820 w 110657"/>
                <a:gd name="connsiteY1" fmla="*/ 57579 h 57579"/>
                <a:gd name="connsiteX0" fmla="*/ 20 w 96954"/>
                <a:gd name="connsiteY0" fmla="*/ 0 h 55540"/>
                <a:gd name="connsiteX1" fmla="*/ 87350 w 96954"/>
                <a:gd name="connsiteY1" fmla="*/ 55540 h 55540"/>
                <a:gd name="connsiteX0" fmla="*/ 27 w 88699"/>
                <a:gd name="connsiteY0" fmla="*/ 0 h 55540"/>
                <a:gd name="connsiteX1" fmla="*/ 87357 w 88699"/>
                <a:gd name="connsiteY1" fmla="*/ 55540 h 55540"/>
                <a:gd name="connsiteX0" fmla="*/ 25 w 96747"/>
                <a:gd name="connsiteY0" fmla="*/ 0 h 50952"/>
                <a:gd name="connsiteX1" fmla="*/ 95495 w 96747"/>
                <a:gd name="connsiteY1" fmla="*/ 50952 h 50952"/>
                <a:gd name="connsiteX0" fmla="*/ 0 w 97307"/>
                <a:gd name="connsiteY0" fmla="*/ 847 h 51799"/>
                <a:gd name="connsiteX1" fmla="*/ 95470 w 97307"/>
                <a:gd name="connsiteY1" fmla="*/ 51799 h 51799"/>
                <a:gd name="connsiteX0" fmla="*/ 0 w 97307"/>
                <a:gd name="connsiteY0" fmla="*/ 913 h 49656"/>
                <a:gd name="connsiteX1" fmla="*/ 95470 w 97307"/>
                <a:gd name="connsiteY1" fmla="*/ 49656 h 49656"/>
                <a:gd name="connsiteX0" fmla="*/ 0 w 96575"/>
                <a:gd name="connsiteY0" fmla="*/ 845 h 49588"/>
                <a:gd name="connsiteX1" fmla="*/ 95470 w 96575"/>
                <a:gd name="connsiteY1" fmla="*/ 49588 h 49588"/>
                <a:gd name="connsiteX0" fmla="*/ 0 w 109380"/>
                <a:gd name="connsiteY0" fmla="*/ 1066 h 43352"/>
                <a:gd name="connsiteX1" fmla="*/ 108434 w 109380"/>
                <a:gd name="connsiteY1" fmla="*/ 43352 h 43352"/>
                <a:gd name="connsiteX0" fmla="*/ 0 w 35864"/>
                <a:gd name="connsiteY0" fmla="*/ 2506 h 28989"/>
                <a:gd name="connsiteX1" fmla="*/ 30650 w 35864"/>
                <a:gd name="connsiteY1" fmla="*/ 28989 h 28989"/>
                <a:gd name="connsiteX0" fmla="*/ 0 w 30650"/>
                <a:gd name="connsiteY0" fmla="*/ 718 h 27201"/>
                <a:gd name="connsiteX1" fmla="*/ 30650 w 30650"/>
                <a:gd name="connsiteY1" fmla="*/ 27201 h 27201"/>
                <a:gd name="connsiteX0" fmla="*/ 0 w 29143"/>
                <a:gd name="connsiteY0" fmla="*/ 687 h 28699"/>
                <a:gd name="connsiteX1" fmla="*/ 29143 w 29143"/>
                <a:gd name="connsiteY1" fmla="*/ 28699 h 28699"/>
                <a:gd name="connsiteX0" fmla="*/ 0 w 29143"/>
                <a:gd name="connsiteY0" fmla="*/ 0 h 28012"/>
                <a:gd name="connsiteX1" fmla="*/ 29143 w 29143"/>
                <a:gd name="connsiteY1" fmla="*/ 28012 h 28012"/>
                <a:gd name="connsiteX0" fmla="*/ 0 w 29143"/>
                <a:gd name="connsiteY0" fmla="*/ 0 h 28012"/>
                <a:gd name="connsiteX1" fmla="*/ 29143 w 29143"/>
                <a:gd name="connsiteY1" fmla="*/ 28012 h 28012"/>
                <a:gd name="connsiteX0" fmla="*/ 0 w 27937"/>
                <a:gd name="connsiteY0" fmla="*/ 0 h 28012"/>
                <a:gd name="connsiteX1" fmla="*/ 27937 w 27937"/>
                <a:gd name="connsiteY1" fmla="*/ 28012 h 28012"/>
                <a:gd name="connsiteX0" fmla="*/ 0 w 27937"/>
                <a:gd name="connsiteY0" fmla="*/ 0 h 28012"/>
                <a:gd name="connsiteX1" fmla="*/ 27937 w 27937"/>
                <a:gd name="connsiteY1" fmla="*/ 28012 h 28012"/>
                <a:gd name="connsiteX0" fmla="*/ 0 w 26731"/>
                <a:gd name="connsiteY0" fmla="*/ 0 h 28862"/>
                <a:gd name="connsiteX1" fmla="*/ 26731 w 26731"/>
                <a:gd name="connsiteY1" fmla="*/ 28862 h 28862"/>
                <a:gd name="connsiteX0" fmla="*/ 5 w 26736"/>
                <a:gd name="connsiteY0" fmla="*/ 0 h 28862"/>
                <a:gd name="connsiteX1" fmla="*/ 26736 w 26736"/>
                <a:gd name="connsiteY1" fmla="*/ 28862 h 28862"/>
                <a:gd name="connsiteX0" fmla="*/ 1 w 42108"/>
                <a:gd name="connsiteY0" fmla="*/ 0 h 38547"/>
                <a:gd name="connsiteX1" fmla="*/ 42108 w 42108"/>
                <a:gd name="connsiteY1" fmla="*/ 38547 h 38547"/>
                <a:gd name="connsiteX0" fmla="*/ 77 w 22587"/>
                <a:gd name="connsiteY0" fmla="*/ 0 h 3126"/>
                <a:gd name="connsiteX1" fmla="*/ 22587 w 22587"/>
                <a:gd name="connsiteY1" fmla="*/ 3034 h 3126"/>
                <a:gd name="connsiteX0" fmla="*/ 0 w 9966"/>
                <a:gd name="connsiteY0" fmla="*/ 8097 h 17803"/>
                <a:gd name="connsiteX1" fmla="*/ 9966 w 9966"/>
                <a:gd name="connsiteY1" fmla="*/ 17803 h 17803"/>
                <a:gd name="connsiteX0" fmla="*/ 0 w 10000"/>
                <a:gd name="connsiteY0" fmla="*/ 2900 h 8352"/>
                <a:gd name="connsiteX1" fmla="*/ 10000 w 10000"/>
                <a:gd name="connsiteY1" fmla="*/ 8352 h 8352"/>
                <a:gd name="connsiteX0" fmla="*/ 0 w 10536"/>
                <a:gd name="connsiteY0" fmla="*/ 2727 h 14007"/>
                <a:gd name="connsiteX1" fmla="*/ 10536 w 10536"/>
                <a:gd name="connsiteY1" fmla="*/ 14007 h 14007"/>
                <a:gd name="connsiteX0" fmla="*/ 0 w 10536"/>
                <a:gd name="connsiteY0" fmla="*/ 16 h 11296"/>
                <a:gd name="connsiteX1" fmla="*/ 10536 w 10536"/>
                <a:gd name="connsiteY1" fmla="*/ 11296 h 11296"/>
                <a:gd name="connsiteX0" fmla="*/ 0 w 10268"/>
                <a:gd name="connsiteY0" fmla="*/ 22 h 9109"/>
                <a:gd name="connsiteX1" fmla="*/ 10268 w 10268"/>
                <a:gd name="connsiteY1" fmla="*/ 9109 h 9109"/>
                <a:gd name="connsiteX0" fmla="*/ 0 w 10000"/>
                <a:gd name="connsiteY0" fmla="*/ 32 h 10008"/>
                <a:gd name="connsiteX1" fmla="*/ 10000 w 10000"/>
                <a:gd name="connsiteY1" fmla="*/ 10008 h 10008"/>
                <a:gd name="connsiteX0" fmla="*/ 0 w 18870"/>
                <a:gd name="connsiteY0" fmla="*/ 4 h 40080"/>
                <a:gd name="connsiteX1" fmla="*/ 18870 w 18870"/>
                <a:gd name="connsiteY1" fmla="*/ 40080 h 40080"/>
                <a:gd name="connsiteX0" fmla="*/ 0 w 19000"/>
                <a:gd name="connsiteY0" fmla="*/ 4 h 40080"/>
                <a:gd name="connsiteX1" fmla="*/ 19000 w 19000"/>
                <a:gd name="connsiteY1" fmla="*/ 40080 h 40080"/>
                <a:gd name="connsiteX0" fmla="*/ 0 w 19000"/>
                <a:gd name="connsiteY0" fmla="*/ 422 h 40498"/>
                <a:gd name="connsiteX1" fmla="*/ 19000 w 19000"/>
                <a:gd name="connsiteY1" fmla="*/ 40498 h 40498"/>
                <a:gd name="connsiteX0" fmla="*/ 0 w 19000"/>
                <a:gd name="connsiteY0" fmla="*/ 15 h 40091"/>
                <a:gd name="connsiteX1" fmla="*/ 19000 w 19000"/>
                <a:gd name="connsiteY1" fmla="*/ 40091 h 40091"/>
                <a:gd name="connsiteX0" fmla="*/ 0 w 35501"/>
                <a:gd name="connsiteY0" fmla="*/ 25774 h 25774"/>
                <a:gd name="connsiteX1" fmla="*/ 35501 w 35501"/>
                <a:gd name="connsiteY1" fmla="*/ 1036 h 25774"/>
                <a:gd name="connsiteX0" fmla="*/ 0 w 35501"/>
                <a:gd name="connsiteY0" fmla="*/ 27393 h 27393"/>
                <a:gd name="connsiteX1" fmla="*/ 35501 w 35501"/>
                <a:gd name="connsiteY1" fmla="*/ 2655 h 27393"/>
                <a:gd name="connsiteX0" fmla="*/ 0 w 35501"/>
                <a:gd name="connsiteY0" fmla="*/ 28917 h 28917"/>
                <a:gd name="connsiteX1" fmla="*/ 35501 w 35501"/>
                <a:gd name="connsiteY1" fmla="*/ 4179 h 28917"/>
                <a:gd name="connsiteX0" fmla="*/ 0 w 38110"/>
                <a:gd name="connsiteY0" fmla="*/ 7994 h 20981"/>
                <a:gd name="connsiteX1" fmla="*/ 38110 w 38110"/>
                <a:gd name="connsiteY1" fmla="*/ 20981 h 20981"/>
                <a:gd name="connsiteX0" fmla="*/ 0 w 8022"/>
                <a:gd name="connsiteY0" fmla="*/ 5547 h 34319"/>
                <a:gd name="connsiteX1" fmla="*/ 8022 w 8022"/>
                <a:gd name="connsiteY1" fmla="*/ 34319 h 34319"/>
                <a:gd name="connsiteX0" fmla="*/ 0 w 10000"/>
                <a:gd name="connsiteY0" fmla="*/ 571 h 8955"/>
                <a:gd name="connsiteX1" fmla="*/ 10000 w 10000"/>
                <a:gd name="connsiteY1" fmla="*/ 8955 h 8955"/>
                <a:gd name="connsiteX0" fmla="*/ 0 w 8482"/>
                <a:gd name="connsiteY0" fmla="*/ 603 h 10574"/>
                <a:gd name="connsiteX1" fmla="*/ 8482 w 8482"/>
                <a:gd name="connsiteY1" fmla="*/ 10574 h 10574"/>
                <a:gd name="connsiteX0" fmla="*/ 0 w 10390"/>
                <a:gd name="connsiteY0" fmla="*/ 511 h 9941"/>
                <a:gd name="connsiteX1" fmla="*/ 10000 w 10390"/>
                <a:gd name="connsiteY1" fmla="*/ 9941 h 9941"/>
                <a:gd name="connsiteX0" fmla="*/ 0 w 10664"/>
                <a:gd name="connsiteY0" fmla="*/ 536 h 9525"/>
                <a:gd name="connsiteX1" fmla="*/ 10363 w 10664"/>
                <a:gd name="connsiteY1" fmla="*/ 9525 h 9525"/>
                <a:gd name="connsiteX0" fmla="*/ 0 w 10040"/>
                <a:gd name="connsiteY0" fmla="*/ 164 h 9601"/>
                <a:gd name="connsiteX1" fmla="*/ 9718 w 10040"/>
                <a:gd name="connsiteY1" fmla="*/ 9601 h 9601"/>
                <a:gd name="connsiteX0" fmla="*/ 0 w 15520"/>
                <a:gd name="connsiteY0" fmla="*/ 320 h 5621"/>
                <a:gd name="connsiteX1" fmla="*/ 15423 w 15520"/>
                <a:gd name="connsiteY1" fmla="*/ 5621 h 5621"/>
                <a:gd name="connsiteX0" fmla="*/ 0 w 4402"/>
                <a:gd name="connsiteY0" fmla="*/ 524 h 10761"/>
                <a:gd name="connsiteX1" fmla="*/ 3498 w 4402"/>
                <a:gd name="connsiteY1" fmla="*/ 10761 h 10761"/>
                <a:gd name="connsiteX0" fmla="*/ 0 w 7946"/>
                <a:gd name="connsiteY0" fmla="*/ 348 h 9861"/>
                <a:gd name="connsiteX1" fmla="*/ 7946 w 7946"/>
                <a:gd name="connsiteY1" fmla="*/ 9861 h 9861"/>
                <a:gd name="connsiteX0" fmla="*/ 3 w 10003"/>
                <a:gd name="connsiteY0" fmla="*/ 0 h 9647"/>
                <a:gd name="connsiteX1" fmla="*/ 10003 w 10003"/>
                <a:gd name="connsiteY1" fmla="*/ 9647 h 9647"/>
                <a:gd name="connsiteX0" fmla="*/ 3 w 9365"/>
                <a:gd name="connsiteY0" fmla="*/ 0 h 9370"/>
                <a:gd name="connsiteX1" fmla="*/ 9365 w 9365"/>
                <a:gd name="connsiteY1" fmla="*/ 9370 h 9370"/>
                <a:gd name="connsiteX0" fmla="*/ 4 w 9549"/>
                <a:gd name="connsiteY0" fmla="*/ 0 h 6473"/>
                <a:gd name="connsiteX1" fmla="*/ 9549 w 9549"/>
                <a:gd name="connsiteY1" fmla="*/ 6473 h 6473"/>
                <a:gd name="connsiteX0" fmla="*/ 3 w 9999"/>
                <a:gd name="connsiteY0" fmla="*/ 0 h 10000"/>
                <a:gd name="connsiteX1" fmla="*/ 9999 w 9999"/>
                <a:gd name="connsiteY1" fmla="*/ 10000 h 10000"/>
                <a:gd name="connsiteX0" fmla="*/ 0 w 9997"/>
                <a:gd name="connsiteY0" fmla="*/ 0 h 10000"/>
                <a:gd name="connsiteX1" fmla="*/ 9997 w 9997"/>
                <a:gd name="connsiteY1" fmla="*/ 10000 h 10000"/>
                <a:gd name="connsiteX0" fmla="*/ 0 w 10000"/>
                <a:gd name="connsiteY0" fmla="*/ 0 h 10000"/>
                <a:gd name="connsiteX1" fmla="*/ 10000 w 10000"/>
                <a:gd name="connsiteY1" fmla="*/ 10000 h 10000"/>
                <a:gd name="connsiteX0" fmla="*/ 0 w 10000"/>
                <a:gd name="connsiteY0" fmla="*/ 0 h 10000"/>
                <a:gd name="connsiteX1" fmla="*/ 10000 w 10000"/>
                <a:gd name="connsiteY1" fmla="*/ 10000 h 10000"/>
              </a:gdLst>
              <a:ahLst/>
              <a:cxnLst>
                <a:cxn ang="0">
                  <a:pos x="connsiteX0" y="connsiteY0"/>
                </a:cxn>
                <a:cxn ang="0">
                  <a:pos x="connsiteX1" y="connsiteY1"/>
                </a:cxn>
              </a:cxnLst>
              <a:rect l="l" t="t" r="r" b="b"/>
              <a:pathLst>
                <a:path w="10000" h="10000">
                  <a:moveTo>
                    <a:pt x="0" y="0"/>
                  </a:moveTo>
                  <a:cubicBezTo>
                    <a:pt x="4097" y="3561"/>
                    <a:pt x="7282" y="1886"/>
                    <a:pt x="10000" y="1000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06" name="Freeform: Shape 2905">
              <a:extLst>
                <a:ext uri="{FF2B5EF4-FFF2-40B4-BE49-F238E27FC236}">
                  <a16:creationId xmlns:a16="http://schemas.microsoft.com/office/drawing/2014/main" id="{41703007-1AFC-94A1-FBDF-E4E0B6C029DB}"/>
                </a:ext>
              </a:extLst>
            </p:cNvPr>
            <p:cNvSpPr/>
            <p:nvPr/>
          </p:nvSpPr>
          <p:spPr bwMode="auto">
            <a:xfrm flipV="1">
              <a:off x="13159080" y="6558221"/>
              <a:ext cx="835831" cy="298476"/>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75473 w 75473"/>
                <a:gd name="connsiteY0" fmla="*/ 0 h 25180"/>
                <a:gd name="connsiteX1" fmla="*/ 0 w 75473"/>
                <a:gd name="connsiteY1" fmla="*/ 25180 h 25180"/>
                <a:gd name="connsiteX0" fmla="*/ 75674 w 75674"/>
                <a:gd name="connsiteY0" fmla="*/ 0 h 25180"/>
                <a:gd name="connsiteX1" fmla="*/ 0 w 75674"/>
                <a:gd name="connsiteY1" fmla="*/ 25180 h 25180"/>
                <a:gd name="connsiteX0" fmla="*/ 75674 w 75674"/>
                <a:gd name="connsiteY0" fmla="*/ 0 h 25457"/>
                <a:gd name="connsiteX1" fmla="*/ 0 w 75674"/>
                <a:gd name="connsiteY1" fmla="*/ 25180 h 25457"/>
                <a:gd name="connsiteX0" fmla="*/ 73262 w 73262"/>
                <a:gd name="connsiteY0" fmla="*/ 0 h 25009"/>
                <a:gd name="connsiteX1" fmla="*/ 0 w 73262"/>
                <a:gd name="connsiteY1" fmla="*/ 24727 h 25009"/>
                <a:gd name="connsiteX0" fmla="*/ 72056 w 72056"/>
                <a:gd name="connsiteY0" fmla="*/ 0 h 25457"/>
                <a:gd name="connsiteX1" fmla="*/ 0 w 72056"/>
                <a:gd name="connsiteY1" fmla="*/ 25180 h 25457"/>
                <a:gd name="connsiteX0" fmla="*/ 72056 w 72056"/>
                <a:gd name="connsiteY0" fmla="*/ 0 h 25180"/>
                <a:gd name="connsiteX1" fmla="*/ 0 w 72056"/>
                <a:gd name="connsiteY1" fmla="*/ 25180 h 25180"/>
                <a:gd name="connsiteX0" fmla="*/ 73664 w 73664"/>
                <a:gd name="connsiteY0" fmla="*/ 0 h 25180"/>
                <a:gd name="connsiteX1" fmla="*/ 0 w 73664"/>
                <a:gd name="connsiteY1" fmla="*/ 25180 h 25180"/>
                <a:gd name="connsiteX0" fmla="*/ 24 w 83399"/>
                <a:gd name="connsiteY0" fmla="*/ 0 h 53840"/>
                <a:gd name="connsiteX1" fmla="*/ 72883 w 83399"/>
                <a:gd name="connsiteY1" fmla="*/ 53840 h 53840"/>
                <a:gd name="connsiteX0" fmla="*/ 21 w 97524"/>
                <a:gd name="connsiteY0" fmla="*/ 0 h 59108"/>
                <a:gd name="connsiteX1" fmla="*/ 87954 w 97524"/>
                <a:gd name="connsiteY1" fmla="*/ 59108 h 59108"/>
                <a:gd name="connsiteX0" fmla="*/ 19 w 110657"/>
                <a:gd name="connsiteY0" fmla="*/ 0 h 57579"/>
                <a:gd name="connsiteX1" fmla="*/ 101820 w 110657"/>
                <a:gd name="connsiteY1" fmla="*/ 57579 h 57579"/>
                <a:gd name="connsiteX0" fmla="*/ 20 w 96954"/>
                <a:gd name="connsiteY0" fmla="*/ 0 h 55540"/>
                <a:gd name="connsiteX1" fmla="*/ 87350 w 96954"/>
                <a:gd name="connsiteY1" fmla="*/ 55540 h 55540"/>
                <a:gd name="connsiteX0" fmla="*/ 27 w 88699"/>
                <a:gd name="connsiteY0" fmla="*/ 0 h 55540"/>
                <a:gd name="connsiteX1" fmla="*/ 87357 w 88699"/>
                <a:gd name="connsiteY1" fmla="*/ 55540 h 55540"/>
                <a:gd name="connsiteX0" fmla="*/ 25 w 96747"/>
                <a:gd name="connsiteY0" fmla="*/ 0 h 50952"/>
                <a:gd name="connsiteX1" fmla="*/ 95495 w 96747"/>
                <a:gd name="connsiteY1" fmla="*/ 50952 h 50952"/>
                <a:gd name="connsiteX0" fmla="*/ 0 w 97307"/>
                <a:gd name="connsiteY0" fmla="*/ 847 h 51799"/>
                <a:gd name="connsiteX1" fmla="*/ 95470 w 97307"/>
                <a:gd name="connsiteY1" fmla="*/ 51799 h 51799"/>
                <a:gd name="connsiteX0" fmla="*/ 0 w 97307"/>
                <a:gd name="connsiteY0" fmla="*/ 913 h 49656"/>
                <a:gd name="connsiteX1" fmla="*/ 95470 w 97307"/>
                <a:gd name="connsiteY1" fmla="*/ 49656 h 49656"/>
                <a:gd name="connsiteX0" fmla="*/ 0 w 96575"/>
                <a:gd name="connsiteY0" fmla="*/ 845 h 49588"/>
                <a:gd name="connsiteX1" fmla="*/ 95470 w 96575"/>
                <a:gd name="connsiteY1" fmla="*/ 49588 h 49588"/>
                <a:gd name="connsiteX0" fmla="*/ 0 w 109380"/>
                <a:gd name="connsiteY0" fmla="*/ 1066 h 43352"/>
                <a:gd name="connsiteX1" fmla="*/ 108434 w 109380"/>
                <a:gd name="connsiteY1" fmla="*/ 43352 h 43352"/>
                <a:gd name="connsiteX0" fmla="*/ 0 w 35864"/>
                <a:gd name="connsiteY0" fmla="*/ 2506 h 28989"/>
                <a:gd name="connsiteX1" fmla="*/ 30650 w 35864"/>
                <a:gd name="connsiteY1" fmla="*/ 28989 h 28989"/>
                <a:gd name="connsiteX0" fmla="*/ 0 w 30650"/>
                <a:gd name="connsiteY0" fmla="*/ 718 h 27201"/>
                <a:gd name="connsiteX1" fmla="*/ 30650 w 30650"/>
                <a:gd name="connsiteY1" fmla="*/ 27201 h 27201"/>
                <a:gd name="connsiteX0" fmla="*/ 0 w 29143"/>
                <a:gd name="connsiteY0" fmla="*/ 687 h 28699"/>
                <a:gd name="connsiteX1" fmla="*/ 29143 w 29143"/>
                <a:gd name="connsiteY1" fmla="*/ 28699 h 28699"/>
                <a:gd name="connsiteX0" fmla="*/ 0 w 29143"/>
                <a:gd name="connsiteY0" fmla="*/ 0 h 28012"/>
                <a:gd name="connsiteX1" fmla="*/ 29143 w 29143"/>
                <a:gd name="connsiteY1" fmla="*/ 28012 h 28012"/>
                <a:gd name="connsiteX0" fmla="*/ 0 w 29143"/>
                <a:gd name="connsiteY0" fmla="*/ 0 h 28012"/>
                <a:gd name="connsiteX1" fmla="*/ 29143 w 29143"/>
                <a:gd name="connsiteY1" fmla="*/ 28012 h 28012"/>
                <a:gd name="connsiteX0" fmla="*/ 0 w 27937"/>
                <a:gd name="connsiteY0" fmla="*/ 0 h 28012"/>
                <a:gd name="connsiteX1" fmla="*/ 27937 w 27937"/>
                <a:gd name="connsiteY1" fmla="*/ 28012 h 28012"/>
                <a:gd name="connsiteX0" fmla="*/ 0 w 27937"/>
                <a:gd name="connsiteY0" fmla="*/ 0 h 28012"/>
                <a:gd name="connsiteX1" fmla="*/ 27937 w 27937"/>
                <a:gd name="connsiteY1" fmla="*/ 28012 h 28012"/>
                <a:gd name="connsiteX0" fmla="*/ 0 w 26731"/>
                <a:gd name="connsiteY0" fmla="*/ 0 h 28862"/>
                <a:gd name="connsiteX1" fmla="*/ 26731 w 26731"/>
                <a:gd name="connsiteY1" fmla="*/ 28862 h 28862"/>
                <a:gd name="connsiteX0" fmla="*/ 5 w 26736"/>
                <a:gd name="connsiteY0" fmla="*/ 0 h 28862"/>
                <a:gd name="connsiteX1" fmla="*/ 26736 w 26736"/>
                <a:gd name="connsiteY1" fmla="*/ 28862 h 28862"/>
                <a:gd name="connsiteX0" fmla="*/ 1 w 42108"/>
                <a:gd name="connsiteY0" fmla="*/ 0 h 38547"/>
                <a:gd name="connsiteX1" fmla="*/ 42108 w 42108"/>
                <a:gd name="connsiteY1" fmla="*/ 38547 h 38547"/>
                <a:gd name="connsiteX0" fmla="*/ 77 w 22587"/>
                <a:gd name="connsiteY0" fmla="*/ 0 h 3126"/>
                <a:gd name="connsiteX1" fmla="*/ 22587 w 22587"/>
                <a:gd name="connsiteY1" fmla="*/ 3034 h 3126"/>
                <a:gd name="connsiteX0" fmla="*/ 0 w 9966"/>
                <a:gd name="connsiteY0" fmla="*/ 8097 h 17803"/>
                <a:gd name="connsiteX1" fmla="*/ 9966 w 9966"/>
                <a:gd name="connsiteY1" fmla="*/ 17803 h 17803"/>
                <a:gd name="connsiteX0" fmla="*/ 0 w 10000"/>
                <a:gd name="connsiteY0" fmla="*/ 2900 h 8352"/>
                <a:gd name="connsiteX1" fmla="*/ 10000 w 10000"/>
                <a:gd name="connsiteY1" fmla="*/ 8352 h 8352"/>
                <a:gd name="connsiteX0" fmla="*/ 0 w 10536"/>
                <a:gd name="connsiteY0" fmla="*/ 2727 h 14007"/>
                <a:gd name="connsiteX1" fmla="*/ 10536 w 10536"/>
                <a:gd name="connsiteY1" fmla="*/ 14007 h 14007"/>
                <a:gd name="connsiteX0" fmla="*/ 0 w 10536"/>
                <a:gd name="connsiteY0" fmla="*/ 16 h 11296"/>
                <a:gd name="connsiteX1" fmla="*/ 10536 w 10536"/>
                <a:gd name="connsiteY1" fmla="*/ 11296 h 11296"/>
                <a:gd name="connsiteX0" fmla="*/ 0 w 10268"/>
                <a:gd name="connsiteY0" fmla="*/ 22 h 9109"/>
                <a:gd name="connsiteX1" fmla="*/ 10268 w 10268"/>
                <a:gd name="connsiteY1" fmla="*/ 9109 h 9109"/>
                <a:gd name="connsiteX0" fmla="*/ 0 w 10000"/>
                <a:gd name="connsiteY0" fmla="*/ 32 h 10008"/>
                <a:gd name="connsiteX1" fmla="*/ 10000 w 10000"/>
                <a:gd name="connsiteY1" fmla="*/ 10008 h 10008"/>
                <a:gd name="connsiteX0" fmla="*/ 0 w 18870"/>
                <a:gd name="connsiteY0" fmla="*/ 4 h 40080"/>
                <a:gd name="connsiteX1" fmla="*/ 18870 w 18870"/>
                <a:gd name="connsiteY1" fmla="*/ 40080 h 40080"/>
                <a:gd name="connsiteX0" fmla="*/ 0 w 19000"/>
                <a:gd name="connsiteY0" fmla="*/ 4 h 40080"/>
                <a:gd name="connsiteX1" fmla="*/ 19000 w 19000"/>
                <a:gd name="connsiteY1" fmla="*/ 40080 h 40080"/>
                <a:gd name="connsiteX0" fmla="*/ 0 w 19000"/>
                <a:gd name="connsiteY0" fmla="*/ 422 h 40498"/>
                <a:gd name="connsiteX1" fmla="*/ 19000 w 19000"/>
                <a:gd name="connsiteY1" fmla="*/ 40498 h 40498"/>
                <a:gd name="connsiteX0" fmla="*/ 0 w 19000"/>
                <a:gd name="connsiteY0" fmla="*/ 15 h 40091"/>
                <a:gd name="connsiteX1" fmla="*/ 19000 w 19000"/>
                <a:gd name="connsiteY1" fmla="*/ 40091 h 40091"/>
                <a:gd name="connsiteX0" fmla="*/ 0 w 35501"/>
                <a:gd name="connsiteY0" fmla="*/ 25774 h 25774"/>
                <a:gd name="connsiteX1" fmla="*/ 35501 w 35501"/>
                <a:gd name="connsiteY1" fmla="*/ 1036 h 25774"/>
                <a:gd name="connsiteX0" fmla="*/ 0 w 35501"/>
                <a:gd name="connsiteY0" fmla="*/ 27393 h 27393"/>
                <a:gd name="connsiteX1" fmla="*/ 35501 w 35501"/>
                <a:gd name="connsiteY1" fmla="*/ 2655 h 27393"/>
                <a:gd name="connsiteX0" fmla="*/ 0 w 35501"/>
                <a:gd name="connsiteY0" fmla="*/ 28917 h 28917"/>
                <a:gd name="connsiteX1" fmla="*/ 35501 w 35501"/>
                <a:gd name="connsiteY1" fmla="*/ 4179 h 28917"/>
                <a:gd name="connsiteX0" fmla="*/ 0 w 38110"/>
                <a:gd name="connsiteY0" fmla="*/ 7994 h 20981"/>
                <a:gd name="connsiteX1" fmla="*/ 38110 w 38110"/>
                <a:gd name="connsiteY1" fmla="*/ 20981 h 20981"/>
                <a:gd name="connsiteX0" fmla="*/ 0 w 8022"/>
                <a:gd name="connsiteY0" fmla="*/ 5547 h 34319"/>
                <a:gd name="connsiteX1" fmla="*/ 8022 w 8022"/>
                <a:gd name="connsiteY1" fmla="*/ 34319 h 34319"/>
                <a:gd name="connsiteX0" fmla="*/ 0 w 10000"/>
                <a:gd name="connsiteY0" fmla="*/ 571 h 8955"/>
                <a:gd name="connsiteX1" fmla="*/ 10000 w 10000"/>
                <a:gd name="connsiteY1" fmla="*/ 8955 h 8955"/>
                <a:gd name="connsiteX0" fmla="*/ 0 w 8482"/>
                <a:gd name="connsiteY0" fmla="*/ 603 h 10574"/>
                <a:gd name="connsiteX1" fmla="*/ 8482 w 8482"/>
                <a:gd name="connsiteY1" fmla="*/ 10574 h 10574"/>
                <a:gd name="connsiteX0" fmla="*/ 0 w 10390"/>
                <a:gd name="connsiteY0" fmla="*/ 511 h 9941"/>
                <a:gd name="connsiteX1" fmla="*/ 10000 w 10390"/>
                <a:gd name="connsiteY1" fmla="*/ 9941 h 9941"/>
                <a:gd name="connsiteX0" fmla="*/ 0 w 10664"/>
                <a:gd name="connsiteY0" fmla="*/ 536 h 9525"/>
                <a:gd name="connsiteX1" fmla="*/ 10363 w 10664"/>
                <a:gd name="connsiteY1" fmla="*/ 9525 h 9525"/>
                <a:gd name="connsiteX0" fmla="*/ 0 w 10040"/>
                <a:gd name="connsiteY0" fmla="*/ 164 h 9601"/>
                <a:gd name="connsiteX1" fmla="*/ 9718 w 10040"/>
                <a:gd name="connsiteY1" fmla="*/ 9601 h 9601"/>
                <a:gd name="connsiteX0" fmla="*/ 0 w 15520"/>
                <a:gd name="connsiteY0" fmla="*/ 320 h 5621"/>
                <a:gd name="connsiteX1" fmla="*/ 15423 w 15520"/>
                <a:gd name="connsiteY1" fmla="*/ 5621 h 5621"/>
                <a:gd name="connsiteX0" fmla="*/ 0 w 4402"/>
                <a:gd name="connsiteY0" fmla="*/ 524 h 10761"/>
                <a:gd name="connsiteX1" fmla="*/ 3498 w 4402"/>
                <a:gd name="connsiteY1" fmla="*/ 10761 h 10761"/>
                <a:gd name="connsiteX0" fmla="*/ 0 w 7946"/>
                <a:gd name="connsiteY0" fmla="*/ 348 h 9861"/>
                <a:gd name="connsiteX1" fmla="*/ 7946 w 7946"/>
                <a:gd name="connsiteY1" fmla="*/ 9861 h 9861"/>
                <a:gd name="connsiteX0" fmla="*/ 3 w 10003"/>
                <a:gd name="connsiteY0" fmla="*/ 0 h 9647"/>
                <a:gd name="connsiteX1" fmla="*/ 10003 w 10003"/>
                <a:gd name="connsiteY1" fmla="*/ 9647 h 9647"/>
                <a:gd name="connsiteX0" fmla="*/ 3 w 9365"/>
                <a:gd name="connsiteY0" fmla="*/ 0 h 9370"/>
                <a:gd name="connsiteX1" fmla="*/ 9365 w 9365"/>
                <a:gd name="connsiteY1" fmla="*/ 9370 h 9370"/>
                <a:gd name="connsiteX0" fmla="*/ 1 w 71220"/>
                <a:gd name="connsiteY0" fmla="*/ 0 h 12688"/>
                <a:gd name="connsiteX1" fmla="*/ 71220 w 71220"/>
                <a:gd name="connsiteY1" fmla="*/ 12688 h 12688"/>
                <a:gd name="connsiteX0" fmla="*/ 1 w 62409"/>
                <a:gd name="connsiteY0" fmla="*/ 12544 h 12838"/>
                <a:gd name="connsiteX1" fmla="*/ 62409 w 62409"/>
                <a:gd name="connsiteY1" fmla="*/ 36 h 12838"/>
                <a:gd name="connsiteX0" fmla="*/ 0 w 62408"/>
                <a:gd name="connsiteY0" fmla="*/ 12540 h 13264"/>
                <a:gd name="connsiteX1" fmla="*/ 62408 w 62408"/>
                <a:gd name="connsiteY1" fmla="*/ 32 h 13264"/>
                <a:gd name="connsiteX0" fmla="*/ 0 w 60149"/>
                <a:gd name="connsiteY0" fmla="*/ 13546 h 14236"/>
                <a:gd name="connsiteX1" fmla="*/ 60149 w 60149"/>
                <a:gd name="connsiteY1" fmla="*/ 30 h 14236"/>
                <a:gd name="connsiteX0" fmla="*/ 0 w 60149"/>
                <a:gd name="connsiteY0" fmla="*/ 13516 h 14989"/>
                <a:gd name="connsiteX1" fmla="*/ 60149 w 60149"/>
                <a:gd name="connsiteY1" fmla="*/ 0 h 14989"/>
                <a:gd name="connsiteX0" fmla="*/ 0 w 60149"/>
                <a:gd name="connsiteY0" fmla="*/ 13516 h 15029"/>
                <a:gd name="connsiteX1" fmla="*/ 60149 w 60149"/>
                <a:gd name="connsiteY1" fmla="*/ 0 h 15029"/>
                <a:gd name="connsiteX0" fmla="*/ 0 w 61279"/>
                <a:gd name="connsiteY0" fmla="*/ 12340 h 14023"/>
                <a:gd name="connsiteX1" fmla="*/ 61279 w 61279"/>
                <a:gd name="connsiteY1" fmla="*/ 0 h 14023"/>
                <a:gd name="connsiteX0" fmla="*/ 0 w 61053"/>
                <a:gd name="connsiteY0" fmla="*/ 13516 h 15029"/>
                <a:gd name="connsiteX1" fmla="*/ 61053 w 61053"/>
                <a:gd name="connsiteY1" fmla="*/ 0 h 15029"/>
                <a:gd name="connsiteX0" fmla="*/ 0 w 61053"/>
                <a:gd name="connsiteY0" fmla="*/ 13516 h 15097"/>
                <a:gd name="connsiteX1" fmla="*/ 61053 w 61053"/>
                <a:gd name="connsiteY1" fmla="*/ 0 h 15097"/>
                <a:gd name="connsiteX0" fmla="*/ 0 w 59246"/>
                <a:gd name="connsiteY0" fmla="*/ 13012 h 14664"/>
                <a:gd name="connsiteX1" fmla="*/ 59246 w 59246"/>
                <a:gd name="connsiteY1" fmla="*/ 0 h 14664"/>
                <a:gd name="connsiteX0" fmla="*/ 0 w 59246"/>
                <a:gd name="connsiteY0" fmla="*/ 13012 h 14945"/>
                <a:gd name="connsiteX1" fmla="*/ 59246 w 59246"/>
                <a:gd name="connsiteY1" fmla="*/ 0 h 14945"/>
                <a:gd name="connsiteX0" fmla="*/ 0 w 59246"/>
                <a:gd name="connsiteY0" fmla="*/ 13012 h 15016"/>
                <a:gd name="connsiteX1" fmla="*/ 59246 w 59246"/>
                <a:gd name="connsiteY1" fmla="*/ 0 h 15016"/>
                <a:gd name="connsiteX0" fmla="*/ 0 w 59472"/>
                <a:gd name="connsiteY0" fmla="*/ 13516 h 15444"/>
                <a:gd name="connsiteX1" fmla="*/ 59472 w 59472"/>
                <a:gd name="connsiteY1" fmla="*/ 0 h 15444"/>
                <a:gd name="connsiteX0" fmla="*/ 0 w 59472"/>
                <a:gd name="connsiteY0" fmla="*/ 13516 h 15280"/>
                <a:gd name="connsiteX1" fmla="*/ 59472 w 59472"/>
                <a:gd name="connsiteY1" fmla="*/ 0 h 15280"/>
                <a:gd name="connsiteX0" fmla="*/ 0 w 59472"/>
                <a:gd name="connsiteY0" fmla="*/ 13516 h 15791"/>
                <a:gd name="connsiteX1" fmla="*/ 59472 w 59472"/>
                <a:gd name="connsiteY1" fmla="*/ 0 h 15791"/>
              </a:gdLst>
              <a:ahLst/>
              <a:cxnLst>
                <a:cxn ang="0">
                  <a:pos x="connsiteX0" y="connsiteY0"/>
                </a:cxn>
                <a:cxn ang="0">
                  <a:pos x="connsiteX1" y="connsiteY1"/>
                </a:cxn>
              </a:cxnLst>
              <a:rect l="l" t="t" r="r" b="b"/>
              <a:pathLst>
                <a:path w="59472" h="15791">
                  <a:moveTo>
                    <a:pt x="0" y="13516"/>
                  </a:moveTo>
                  <a:cubicBezTo>
                    <a:pt x="14076" y="19013"/>
                    <a:pt x="48971" y="14568"/>
                    <a:pt x="59472"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07" name="Freeform: Shape 2906">
              <a:extLst>
                <a:ext uri="{FF2B5EF4-FFF2-40B4-BE49-F238E27FC236}">
                  <a16:creationId xmlns:a16="http://schemas.microsoft.com/office/drawing/2014/main" id="{84D7B660-949E-5956-5234-614097C6671D}"/>
                </a:ext>
              </a:extLst>
            </p:cNvPr>
            <p:cNvSpPr/>
            <p:nvPr/>
          </p:nvSpPr>
          <p:spPr bwMode="auto">
            <a:xfrm flipV="1">
              <a:off x="13124170" y="6600357"/>
              <a:ext cx="892961" cy="274529"/>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75473 w 75473"/>
                <a:gd name="connsiteY0" fmla="*/ 0 h 25180"/>
                <a:gd name="connsiteX1" fmla="*/ 0 w 75473"/>
                <a:gd name="connsiteY1" fmla="*/ 25180 h 25180"/>
                <a:gd name="connsiteX0" fmla="*/ 75674 w 75674"/>
                <a:gd name="connsiteY0" fmla="*/ 0 h 25180"/>
                <a:gd name="connsiteX1" fmla="*/ 0 w 75674"/>
                <a:gd name="connsiteY1" fmla="*/ 25180 h 25180"/>
                <a:gd name="connsiteX0" fmla="*/ 75674 w 75674"/>
                <a:gd name="connsiteY0" fmla="*/ 0 h 25457"/>
                <a:gd name="connsiteX1" fmla="*/ 0 w 75674"/>
                <a:gd name="connsiteY1" fmla="*/ 25180 h 25457"/>
                <a:gd name="connsiteX0" fmla="*/ 73262 w 73262"/>
                <a:gd name="connsiteY0" fmla="*/ 0 h 25009"/>
                <a:gd name="connsiteX1" fmla="*/ 0 w 73262"/>
                <a:gd name="connsiteY1" fmla="*/ 24727 h 25009"/>
                <a:gd name="connsiteX0" fmla="*/ 72056 w 72056"/>
                <a:gd name="connsiteY0" fmla="*/ 0 h 25457"/>
                <a:gd name="connsiteX1" fmla="*/ 0 w 72056"/>
                <a:gd name="connsiteY1" fmla="*/ 25180 h 25457"/>
                <a:gd name="connsiteX0" fmla="*/ 72056 w 72056"/>
                <a:gd name="connsiteY0" fmla="*/ 0 h 25180"/>
                <a:gd name="connsiteX1" fmla="*/ 0 w 72056"/>
                <a:gd name="connsiteY1" fmla="*/ 25180 h 25180"/>
                <a:gd name="connsiteX0" fmla="*/ 73664 w 73664"/>
                <a:gd name="connsiteY0" fmla="*/ 0 h 25180"/>
                <a:gd name="connsiteX1" fmla="*/ 0 w 73664"/>
                <a:gd name="connsiteY1" fmla="*/ 25180 h 25180"/>
                <a:gd name="connsiteX0" fmla="*/ 24 w 83399"/>
                <a:gd name="connsiteY0" fmla="*/ 0 h 53840"/>
                <a:gd name="connsiteX1" fmla="*/ 72883 w 83399"/>
                <a:gd name="connsiteY1" fmla="*/ 53840 h 53840"/>
                <a:gd name="connsiteX0" fmla="*/ 21 w 97524"/>
                <a:gd name="connsiteY0" fmla="*/ 0 h 59108"/>
                <a:gd name="connsiteX1" fmla="*/ 87954 w 97524"/>
                <a:gd name="connsiteY1" fmla="*/ 59108 h 59108"/>
                <a:gd name="connsiteX0" fmla="*/ 19 w 110657"/>
                <a:gd name="connsiteY0" fmla="*/ 0 h 57579"/>
                <a:gd name="connsiteX1" fmla="*/ 101820 w 110657"/>
                <a:gd name="connsiteY1" fmla="*/ 57579 h 57579"/>
                <a:gd name="connsiteX0" fmla="*/ 20 w 96954"/>
                <a:gd name="connsiteY0" fmla="*/ 0 h 55540"/>
                <a:gd name="connsiteX1" fmla="*/ 87350 w 96954"/>
                <a:gd name="connsiteY1" fmla="*/ 55540 h 55540"/>
                <a:gd name="connsiteX0" fmla="*/ 27 w 88699"/>
                <a:gd name="connsiteY0" fmla="*/ 0 h 55540"/>
                <a:gd name="connsiteX1" fmla="*/ 87357 w 88699"/>
                <a:gd name="connsiteY1" fmla="*/ 55540 h 55540"/>
                <a:gd name="connsiteX0" fmla="*/ 25 w 96747"/>
                <a:gd name="connsiteY0" fmla="*/ 0 h 50952"/>
                <a:gd name="connsiteX1" fmla="*/ 95495 w 96747"/>
                <a:gd name="connsiteY1" fmla="*/ 50952 h 50952"/>
                <a:gd name="connsiteX0" fmla="*/ 0 w 97307"/>
                <a:gd name="connsiteY0" fmla="*/ 847 h 51799"/>
                <a:gd name="connsiteX1" fmla="*/ 95470 w 97307"/>
                <a:gd name="connsiteY1" fmla="*/ 51799 h 51799"/>
                <a:gd name="connsiteX0" fmla="*/ 0 w 97307"/>
                <a:gd name="connsiteY0" fmla="*/ 913 h 49656"/>
                <a:gd name="connsiteX1" fmla="*/ 95470 w 97307"/>
                <a:gd name="connsiteY1" fmla="*/ 49656 h 49656"/>
                <a:gd name="connsiteX0" fmla="*/ 0 w 96575"/>
                <a:gd name="connsiteY0" fmla="*/ 845 h 49588"/>
                <a:gd name="connsiteX1" fmla="*/ 95470 w 96575"/>
                <a:gd name="connsiteY1" fmla="*/ 49588 h 49588"/>
                <a:gd name="connsiteX0" fmla="*/ 0 w 109380"/>
                <a:gd name="connsiteY0" fmla="*/ 1066 h 43352"/>
                <a:gd name="connsiteX1" fmla="*/ 108434 w 109380"/>
                <a:gd name="connsiteY1" fmla="*/ 43352 h 43352"/>
                <a:gd name="connsiteX0" fmla="*/ 0 w 35864"/>
                <a:gd name="connsiteY0" fmla="*/ 2506 h 28989"/>
                <a:gd name="connsiteX1" fmla="*/ 30650 w 35864"/>
                <a:gd name="connsiteY1" fmla="*/ 28989 h 28989"/>
                <a:gd name="connsiteX0" fmla="*/ 0 w 30650"/>
                <a:gd name="connsiteY0" fmla="*/ 718 h 27201"/>
                <a:gd name="connsiteX1" fmla="*/ 30650 w 30650"/>
                <a:gd name="connsiteY1" fmla="*/ 27201 h 27201"/>
                <a:gd name="connsiteX0" fmla="*/ 0 w 29143"/>
                <a:gd name="connsiteY0" fmla="*/ 687 h 28699"/>
                <a:gd name="connsiteX1" fmla="*/ 29143 w 29143"/>
                <a:gd name="connsiteY1" fmla="*/ 28699 h 28699"/>
                <a:gd name="connsiteX0" fmla="*/ 0 w 29143"/>
                <a:gd name="connsiteY0" fmla="*/ 0 h 28012"/>
                <a:gd name="connsiteX1" fmla="*/ 29143 w 29143"/>
                <a:gd name="connsiteY1" fmla="*/ 28012 h 28012"/>
                <a:gd name="connsiteX0" fmla="*/ 0 w 29143"/>
                <a:gd name="connsiteY0" fmla="*/ 0 h 28012"/>
                <a:gd name="connsiteX1" fmla="*/ 29143 w 29143"/>
                <a:gd name="connsiteY1" fmla="*/ 28012 h 28012"/>
                <a:gd name="connsiteX0" fmla="*/ 0 w 27937"/>
                <a:gd name="connsiteY0" fmla="*/ 0 h 28012"/>
                <a:gd name="connsiteX1" fmla="*/ 27937 w 27937"/>
                <a:gd name="connsiteY1" fmla="*/ 28012 h 28012"/>
                <a:gd name="connsiteX0" fmla="*/ 0 w 27937"/>
                <a:gd name="connsiteY0" fmla="*/ 0 h 28012"/>
                <a:gd name="connsiteX1" fmla="*/ 27937 w 27937"/>
                <a:gd name="connsiteY1" fmla="*/ 28012 h 28012"/>
                <a:gd name="connsiteX0" fmla="*/ 0 w 26731"/>
                <a:gd name="connsiteY0" fmla="*/ 0 h 28862"/>
                <a:gd name="connsiteX1" fmla="*/ 26731 w 26731"/>
                <a:gd name="connsiteY1" fmla="*/ 28862 h 28862"/>
                <a:gd name="connsiteX0" fmla="*/ 5 w 26736"/>
                <a:gd name="connsiteY0" fmla="*/ 0 h 28862"/>
                <a:gd name="connsiteX1" fmla="*/ 26736 w 26736"/>
                <a:gd name="connsiteY1" fmla="*/ 28862 h 28862"/>
                <a:gd name="connsiteX0" fmla="*/ 1 w 42108"/>
                <a:gd name="connsiteY0" fmla="*/ 0 h 38547"/>
                <a:gd name="connsiteX1" fmla="*/ 42108 w 42108"/>
                <a:gd name="connsiteY1" fmla="*/ 38547 h 38547"/>
                <a:gd name="connsiteX0" fmla="*/ 77 w 22587"/>
                <a:gd name="connsiteY0" fmla="*/ 0 h 3126"/>
                <a:gd name="connsiteX1" fmla="*/ 22587 w 22587"/>
                <a:gd name="connsiteY1" fmla="*/ 3034 h 3126"/>
                <a:gd name="connsiteX0" fmla="*/ 0 w 9966"/>
                <a:gd name="connsiteY0" fmla="*/ 8097 h 17803"/>
                <a:gd name="connsiteX1" fmla="*/ 9966 w 9966"/>
                <a:gd name="connsiteY1" fmla="*/ 17803 h 17803"/>
                <a:gd name="connsiteX0" fmla="*/ 0 w 10000"/>
                <a:gd name="connsiteY0" fmla="*/ 2900 h 8352"/>
                <a:gd name="connsiteX1" fmla="*/ 10000 w 10000"/>
                <a:gd name="connsiteY1" fmla="*/ 8352 h 8352"/>
                <a:gd name="connsiteX0" fmla="*/ 0 w 10536"/>
                <a:gd name="connsiteY0" fmla="*/ 2727 h 14007"/>
                <a:gd name="connsiteX1" fmla="*/ 10536 w 10536"/>
                <a:gd name="connsiteY1" fmla="*/ 14007 h 14007"/>
                <a:gd name="connsiteX0" fmla="*/ 0 w 10536"/>
                <a:gd name="connsiteY0" fmla="*/ 16 h 11296"/>
                <a:gd name="connsiteX1" fmla="*/ 10536 w 10536"/>
                <a:gd name="connsiteY1" fmla="*/ 11296 h 11296"/>
                <a:gd name="connsiteX0" fmla="*/ 0 w 10268"/>
                <a:gd name="connsiteY0" fmla="*/ 22 h 9109"/>
                <a:gd name="connsiteX1" fmla="*/ 10268 w 10268"/>
                <a:gd name="connsiteY1" fmla="*/ 9109 h 9109"/>
                <a:gd name="connsiteX0" fmla="*/ 0 w 10000"/>
                <a:gd name="connsiteY0" fmla="*/ 32 h 10008"/>
                <a:gd name="connsiteX1" fmla="*/ 10000 w 10000"/>
                <a:gd name="connsiteY1" fmla="*/ 10008 h 10008"/>
                <a:gd name="connsiteX0" fmla="*/ 0 w 18870"/>
                <a:gd name="connsiteY0" fmla="*/ 4 h 40080"/>
                <a:gd name="connsiteX1" fmla="*/ 18870 w 18870"/>
                <a:gd name="connsiteY1" fmla="*/ 40080 h 40080"/>
                <a:gd name="connsiteX0" fmla="*/ 0 w 19000"/>
                <a:gd name="connsiteY0" fmla="*/ 4 h 40080"/>
                <a:gd name="connsiteX1" fmla="*/ 19000 w 19000"/>
                <a:gd name="connsiteY1" fmla="*/ 40080 h 40080"/>
                <a:gd name="connsiteX0" fmla="*/ 0 w 19000"/>
                <a:gd name="connsiteY0" fmla="*/ 422 h 40498"/>
                <a:gd name="connsiteX1" fmla="*/ 19000 w 19000"/>
                <a:gd name="connsiteY1" fmla="*/ 40498 h 40498"/>
                <a:gd name="connsiteX0" fmla="*/ 0 w 19000"/>
                <a:gd name="connsiteY0" fmla="*/ 15 h 40091"/>
                <a:gd name="connsiteX1" fmla="*/ 19000 w 19000"/>
                <a:gd name="connsiteY1" fmla="*/ 40091 h 40091"/>
                <a:gd name="connsiteX0" fmla="*/ 0 w 35501"/>
                <a:gd name="connsiteY0" fmla="*/ 25774 h 25774"/>
                <a:gd name="connsiteX1" fmla="*/ 35501 w 35501"/>
                <a:gd name="connsiteY1" fmla="*/ 1036 h 25774"/>
                <a:gd name="connsiteX0" fmla="*/ 0 w 35501"/>
                <a:gd name="connsiteY0" fmla="*/ 27393 h 27393"/>
                <a:gd name="connsiteX1" fmla="*/ 35501 w 35501"/>
                <a:gd name="connsiteY1" fmla="*/ 2655 h 27393"/>
                <a:gd name="connsiteX0" fmla="*/ 0 w 35501"/>
                <a:gd name="connsiteY0" fmla="*/ 28917 h 28917"/>
                <a:gd name="connsiteX1" fmla="*/ 35501 w 35501"/>
                <a:gd name="connsiteY1" fmla="*/ 4179 h 28917"/>
                <a:gd name="connsiteX0" fmla="*/ 0 w 38110"/>
                <a:gd name="connsiteY0" fmla="*/ 7994 h 20981"/>
                <a:gd name="connsiteX1" fmla="*/ 38110 w 38110"/>
                <a:gd name="connsiteY1" fmla="*/ 20981 h 20981"/>
                <a:gd name="connsiteX0" fmla="*/ 0 w 8022"/>
                <a:gd name="connsiteY0" fmla="*/ 5547 h 34319"/>
                <a:gd name="connsiteX1" fmla="*/ 8022 w 8022"/>
                <a:gd name="connsiteY1" fmla="*/ 34319 h 34319"/>
                <a:gd name="connsiteX0" fmla="*/ 0 w 10000"/>
                <a:gd name="connsiteY0" fmla="*/ 571 h 8955"/>
                <a:gd name="connsiteX1" fmla="*/ 10000 w 10000"/>
                <a:gd name="connsiteY1" fmla="*/ 8955 h 8955"/>
                <a:gd name="connsiteX0" fmla="*/ 0 w 8482"/>
                <a:gd name="connsiteY0" fmla="*/ 603 h 10574"/>
                <a:gd name="connsiteX1" fmla="*/ 8482 w 8482"/>
                <a:gd name="connsiteY1" fmla="*/ 10574 h 10574"/>
                <a:gd name="connsiteX0" fmla="*/ 0 w 10390"/>
                <a:gd name="connsiteY0" fmla="*/ 511 h 9941"/>
                <a:gd name="connsiteX1" fmla="*/ 10000 w 10390"/>
                <a:gd name="connsiteY1" fmla="*/ 9941 h 9941"/>
                <a:gd name="connsiteX0" fmla="*/ 0 w 10664"/>
                <a:gd name="connsiteY0" fmla="*/ 536 h 9525"/>
                <a:gd name="connsiteX1" fmla="*/ 10363 w 10664"/>
                <a:gd name="connsiteY1" fmla="*/ 9525 h 9525"/>
                <a:gd name="connsiteX0" fmla="*/ 0 w 10040"/>
                <a:gd name="connsiteY0" fmla="*/ 164 h 9601"/>
                <a:gd name="connsiteX1" fmla="*/ 9718 w 10040"/>
                <a:gd name="connsiteY1" fmla="*/ 9601 h 9601"/>
                <a:gd name="connsiteX0" fmla="*/ 0 w 15520"/>
                <a:gd name="connsiteY0" fmla="*/ 320 h 5621"/>
                <a:gd name="connsiteX1" fmla="*/ 15423 w 15520"/>
                <a:gd name="connsiteY1" fmla="*/ 5621 h 5621"/>
                <a:gd name="connsiteX0" fmla="*/ 0 w 4402"/>
                <a:gd name="connsiteY0" fmla="*/ 524 h 10761"/>
                <a:gd name="connsiteX1" fmla="*/ 3498 w 4402"/>
                <a:gd name="connsiteY1" fmla="*/ 10761 h 10761"/>
                <a:gd name="connsiteX0" fmla="*/ 0 w 7946"/>
                <a:gd name="connsiteY0" fmla="*/ 348 h 9861"/>
                <a:gd name="connsiteX1" fmla="*/ 7946 w 7946"/>
                <a:gd name="connsiteY1" fmla="*/ 9861 h 9861"/>
                <a:gd name="connsiteX0" fmla="*/ 3 w 10003"/>
                <a:gd name="connsiteY0" fmla="*/ 0 h 9647"/>
                <a:gd name="connsiteX1" fmla="*/ 10003 w 10003"/>
                <a:gd name="connsiteY1" fmla="*/ 9647 h 9647"/>
                <a:gd name="connsiteX0" fmla="*/ 3 w 9365"/>
                <a:gd name="connsiteY0" fmla="*/ 0 h 9370"/>
                <a:gd name="connsiteX1" fmla="*/ 9365 w 9365"/>
                <a:gd name="connsiteY1" fmla="*/ 9370 h 9370"/>
                <a:gd name="connsiteX0" fmla="*/ 1 w 71220"/>
                <a:gd name="connsiteY0" fmla="*/ 0 h 12688"/>
                <a:gd name="connsiteX1" fmla="*/ 71220 w 71220"/>
                <a:gd name="connsiteY1" fmla="*/ 12688 h 12688"/>
                <a:gd name="connsiteX0" fmla="*/ 1 w 62409"/>
                <a:gd name="connsiteY0" fmla="*/ 12544 h 12838"/>
                <a:gd name="connsiteX1" fmla="*/ 62409 w 62409"/>
                <a:gd name="connsiteY1" fmla="*/ 36 h 12838"/>
                <a:gd name="connsiteX0" fmla="*/ 0 w 62408"/>
                <a:gd name="connsiteY0" fmla="*/ 12540 h 13264"/>
                <a:gd name="connsiteX1" fmla="*/ 62408 w 62408"/>
                <a:gd name="connsiteY1" fmla="*/ 32 h 13264"/>
                <a:gd name="connsiteX0" fmla="*/ 0 w 60149"/>
                <a:gd name="connsiteY0" fmla="*/ 13546 h 14236"/>
                <a:gd name="connsiteX1" fmla="*/ 60149 w 60149"/>
                <a:gd name="connsiteY1" fmla="*/ 30 h 14236"/>
                <a:gd name="connsiteX0" fmla="*/ 0 w 60149"/>
                <a:gd name="connsiteY0" fmla="*/ 13516 h 14989"/>
                <a:gd name="connsiteX1" fmla="*/ 60149 w 60149"/>
                <a:gd name="connsiteY1" fmla="*/ 0 h 14989"/>
                <a:gd name="connsiteX0" fmla="*/ 0 w 60149"/>
                <a:gd name="connsiteY0" fmla="*/ 13516 h 15029"/>
                <a:gd name="connsiteX1" fmla="*/ 60149 w 60149"/>
                <a:gd name="connsiteY1" fmla="*/ 0 h 15029"/>
                <a:gd name="connsiteX0" fmla="*/ 0 w 61279"/>
                <a:gd name="connsiteY0" fmla="*/ 12340 h 14023"/>
                <a:gd name="connsiteX1" fmla="*/ 61279 w 61279"/>
                <a:gd name="connsiteY1" fmla="*/ 0 h 14023"/>
                <a:gd name="connsiteX0" fmla="*/ 0 w 61053"/>
                <a:gd name="connsiteY0" fmla="*/ 13516 h 15029"/>
                <a:gd name="connsiteX1" fmla="*/ 61053 w 61053"/>
                <a:gd name="connsiteY1" fmla="*/ 0 h 15029"/>
                <a:gd name="connsiteX0" fmla="*/ 0 w 61053"/>
                <a:gd name="connsiteY0" fmla="*/ 13516 h 15097"/>
                <a:gd name="connsiteX1" fmla="*/ 61053 w 61053"/>
                <a:gd name="connsiteY1" fmla="*/ 0 h 15097"/>
                <a:gd name="connsiteX0" fmla="*/ 0 w 60375"/>
                <a:gd name="connsiteY0" fmla="*/ 12844 h 14521"/>
                <a:gd name="connsiteX1" fmla="*/ 60375 w 60375"/>
                <a:gd name="connsiteY1" fmla="*/ 0 h 14521"/>
                <a:gd name="connsiteX0" fmla="*/ 0 w 62182"/>
                <a:gd name="connsiteY0" fmla="*/ 13684 h 15243"/>
                <a:gd name="connsiteX1" fmla="*/ 62182 w 62182"/>
                <a:gd name="connsiteY1" fmla="*/ 0 h 15243"/>
                <a:gd name="connsiteX0" fmla="*/ 0 w 62182"/>
                <a:gd name="connsiteY0" fmla="*/ 13684 h 14870"/>
                <a:gd name="connsiteX1" fmla="*/ 62182 w 62182"/>
                <a:gd name="connsiteY1" fmla="*/ 0 h 14870"/>
                <a:gd name="connsiteX0" fmla="*/ 0 w 62182"/>
                <a:gd name="connsiteY0" fmla="*/ 13684 h 14691"/>
                <a:gd name="connsiteX1" fmla="*/ 62182 w 62182"/>
                <a:gd name="connsiteY1" fmla="*/ 0 h 14691"/>
                <a:gd name="connsiteX0" fmla="*/ 0 w 63537"/>
                <a:gd name="connsiteY0" fmla="*/ 14524 h 15483"/>
                <a:gd name="connsiteX1" fmla="*/ 63537 w 63537"/>
                <a:gd name="connsiteY1" fmla="*/ 0 h 15483"/>
                <a:gd name="connsiteX0" fmla="*/ 0 w 63537"/>
                <a:gd name="connsiteY0" fmla="*/ 14524 h 14726"/>
                <a:gd name="connsiteX1" fmla="*/ 63537 w 63537"/>
                <a:gd name="connsiteY1" fmla="*/ 0 h 14726"/>
                <a:gd name="connsiteX0" fmla="*/ 0 w 63537"/>
                <a:gd name="connsiteY0" fmla="*/ 14524 h 14612"/>
                <a:gd name="connsiteX1" fmla="*/ 63537 w 63537"/>
                <a:gd name="connsiteY1" fmla="*/ 0 h 14612"/>
                <a:gd name="connsiteX0" fmla="*/ 0 w 63537"/>
                <a:gd name="connsiteY0" fmla="*/ 14524 h 14524"/>
                <a:gd name="connsiteX1" fmla="*/ 63537 w 63537"/>
                <a:gd name="connsiteY1" fmla="*/ 0 h 14524"/>
              </a:gdLst>
              <a:ahLst/>
              <a:cxnLst>
                <a:cxn ang="0">
                  <a:pos x="connsiteX0" y="connsiteY0"/>
                </a:cxn>
                <a:cxn ang="0">
                  <a:pos x="connsiteX1" y="connsiteY1"/>
                </a:cxn>
              </a:cxnLst>
              <a:rect l="l" t="t" r="r" b="b"/>
              <a:pathLst>
                <a:path w="63537" h="14524">
                  <a:moveTo>
                    <a:pt x="0" y="14524"/>
                  </a:moveTo>
                  <a:cubicBezTo>
                    <a:pt x="28082" y="13301"/>
                    <a:pt x="50777" y="5666"/>
                    <a:pt x="63537"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grpSp>
      <p:grpSp>
        <p:nvGrpSpPr>
          <p:cNvPr id="2908" name="Group 2907">
            <a:extLst>
              <a:ext uri="{FF2B5EF4-FFF2-40B4-BE49-F238E27FC236}">
                <a16:creationId xmlns:a16="http://schemas.microsoft.com/office/drawing/2014/main" id="{9A1B0208-3F0C-D570-CA09-A01200668C54}"/>
              </a:ext>
            </a:extLst>
          </p:cNvPr>
          <p:cNvGrpSpPr/>
          <p:nvPr/>
        </p:nvGrpSpPr>
        <p:grpSpPr>
          <a:xfrm>
            <a:off x="9096187" y="2991914"/>
            <a:ext cx="1276601" cy="2376761"/>
            <a:chOff x="11060014" y="3761766"/>
            <a:chExt cx="1539848" cy="2866873"/>
          </a:xfrm>
        </p:grpSpPr>
        <p:sp>
          <p:nvSpPr>
            <p:cNvPr id="2909" name="Freeform: Shape 2908">
              <a:extLst>
                <a:ext uri="{FF2B5EF4-FFF2-40B4-BE49-F238E27FC236}">
                  <a16:creationId xmlns:a16="http://schemas.microsoft.com/office/drawing/2014/main" id="{ABFB8690-729E-392A-AD69-1CADC2A8D8FD}"/>
                </a:ext>
              </a:extLst>
            </p:cNvPr>
            <p:cNvSpPr/>
            <p:nvPr/>
          </p:nvSpPr>
          <p:spPr bwMode="auto">
            <a:xfrm flipV="1">
              <a:off x="11074302" y="3766848"/>
              <a:ext cx="1525560" cy="1389848"/>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75473 w 75473"/>
                <a:gd name="connsiteY0" fmla="*/ 0 h 25180"/>
                <a:gd name="connsiteX1" fmla="*/ 0 w 75473"/>
                <a:gd name="connsiteY1" fmla="*/ 25180 h 25180"/>
                <a:gd name="connsiteX0" fmla="*/ 75674 w 75674"/>
                <a:gd name="connsiteY0" fmla="*/ 0 h 25180"/>
                <a:gd name="connsiteX1" fmla="*/ 0 w 75674"/>
                <a:gd name="connsiteY1" fmla="*/ 25180 h 25180"/>
                <a:gd name="connsiteX0" fmla="*/ 75674 w 75674"/>
                <a:gd name="connsiteY0" fmla="*/ 0 h 25457"/>
                <a:gd name="connsiteX1" fmla="*/ 0 w 75674"/>
                <a:gd name="connsiteY1" fmla="*/ 25180 h 25457"/>
                <a:gd name="connsiteX0" fmla="*/ 73262 w 73262"/>
                <a:gd name="connsiteY0" fmla="*/ 0 h 25009"/>
                <a:gd name="connsiteX1" fmla="*/ 0 w 73262"/>
                <a:gd name="connsiteY1" fmla="*/ 24727 h 25009"/>
                <a:gd name="connsiteX0" fmla="*/ 72056 w 72056"/>
                <a:gd name="connsiteY0" fmla="*/ 0 h 25457"/>
                <a:gd name="connsiteX1" fmla="*/ 0 w 72056"/>
                <a:gd name="connsiteY1" fmla="*/ 25180 h 25457"/>
                <a:gd name="connsiteX0" fmla="*/ 72056 w 72056"/>
                <a:gd name="connsiteY0" fmla="*/ 0 h 25180"/>
                <a:gd name="connsiteX1" fmla="*/ 0 w 72056"/>
                <a:gd name="connsiteY1" fmla="*/ 25180 h 25180"/>
                <a:gd name="connsiteX0" fmla="*/ 73664 w 73664"/>
                <a:gd name="connsiteY0" fmla="*/ 0 h 25180"/>
                <a:gd name="connsiteX1" fmla="*/ 0 w 73664"/>
                <a:gd name="connsiteY1" fmla="*/ 25180 h 25180"/>
                <a:gd name="connsiteX0" fmla="*/ 24 w 83399"/>
                <a:gd name="connsiteY0" fmla="*/ 0 h 53840"/>
                <a:gd name="connsiteX1" fmla="*/ 72883 w 83399"/>
                <a:gd name="connsiteY1" fmla="*/ 53840 h 53840"/>
                <a:gd name="connsiteX0" fmla="*/ 21 w 97524"/>
                <a:gd name="connsiteY0" fmla="*/ 0 h 59108"/>
                <a:gd name="connsiteX1" fmla="*/ 87954 w 97524"/>
                <a:gd name="connsiteY1" fmla="*/ 59108 h 59108"/>
                <a:gd name="connsiteX0" fmla="*/ 19 w 110657"/>
                <a:gd name="connsiteY0" fmla="*/ 0 h 57579"/>
                <a:gd name="connsiteX1" fmla="*/ 101820 w 110657"/>
                <a:gd name="connsiteY1" fmla="*/ 57579 h 57579"/>
                <a:gd name="connsiteX0" fmla="*/ 20 w 96954"/>
                <a:gd name="connsiteY0" fmla="*/ 0 h 55540"/>
                <a:gd name="connsiteX1" fmla="*/ 87350 w 96954"/>
                <a:gd name="connsiteY1" fmla="*/ 55540 h 55540"/>
                <a:gd name="connsiteX0" fmla="*/ 27 w 88699"/>
                <a:gd name="connsiteY0" fmla="*/ 0 h 55540"/>
                <a:gd name="connsiteX1" fmla="*/ 87357 w 88699"/>
                <a:gd name="connsiteY1" fmla="*/ 55540 h 55540"/>
                <a:gd name="connsiteX0" fmla="*/ 25 w 96747"/>
                <a:gd name="connsiteY0" fmla="*/ 0 h 50952"/>
                <a:gd name="connsiteX1" fmla="*/ 95495 w 96747"/>
                <a:gd name="connsiteY1" fmla="*/ 50952 h 50952"/>
                <a:gd name="connsiteX0" fmla="*/ 0 w 97307"/>
                <a:gd name="connsiteY0" fmla="*/ 847 h 51799"/>
                <a:gd name="connsiteX1" fmla="*/ 95470 w 97307"/>
                <a:gd name="connsiteY1" fmla="*/ 51799 h 51799"/>
                <a:gd name="connsiteX0" fmla="*/ 0 w 97307"/>
                <a:gd name="connsiteY0" fmla="*/ 913 h 49656"/>
                <a:gd name="connsiteX1" fmla="*/ 95470 w 97307"/>
                <a:gd name="connsiteY1" fmla="*/ 49656 h 49656"/>
                <a:gd name="connsiteX0" fmla="*/ 0 w 96575"/>
                <a:gd name="connsiteY0" fmla="*/ 845 h 49588"/>
                <a:gd name="connsiteX1" fmla="*/ 95470 w 96575"/>
                <a:gd name="connsiteY1" fmla="*/ 49588 h 49588"/>
              </a:gdLst>
              <a:ahLst/>
              <a:cxnLst>
                <a:cxn ang="0">
                  <a:pos x="connsiteX0" y="connsiteY0"/>
                </a:cxn>
                <a:cxn ang="0">
                  <a:pos x="connsiteX1" y="connsiteY1"/>
                </a:cxn>
              </a:cxnLst>
              <a:rect l="l" t="t" r="r" b="b"/>
              <a:pathLst>
                <a:path w="96575" h="49588">
                  <a:moveTo>
                    <a:pt x="0" y="845"/>
                  </a:moveTo>
                  <a:cubicBezTo>
                    <a:pt x="37846" y="-4934"/>
                    <a:pt x="106075" y="19766"/>
                    <a:pt x="95470" y="49588"/>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10" name="Freeform: Shape 2909">
              <a:extLst>
                <a:ext uri="{FF2B5EF4-FFF2-40B4-BE49-F238E27FC236}">
                  <a16:creationId xmlns:a16="http://schemas.microsoft.com/office/drawing/2014/main" id="{DF77724D-4277-22EC-5A6F-4BF299610514}"/>
                </a:ext>
              </a:extLst>
            </p:cNvPr>
            <p:cNvSpPr/>
            <p:nvPr/>
          </p:nvSpPr>
          <p:spPr bwMode="auto">
            <a:xfrm flipV="1">
              <a:off x="11060014" y="4686006"/>
              <a:ext cx="755632" cy="447045"/>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75473 w 75473"/>
                <a:gd name="connsiteY0" fmla="*/ 0 h 25180"/>
                <a:gd name="connsiteX1" fmla="*/ 0 w 75473"/>
                <a:gd name="connsiteY1" fmla="*/ 25180 h 25180"/>
                <a:gd name="connsiteX0" fmla="*/ 75674 w 75674"/>
                <a:gd name="connsiteY0" fmla="*/ 0 h 25180"/>
                <a:gd name="connsiteX1" fmla="*/ 0 w 75674"/>
                <a:gd name="connsiteY1" fmla="*/ 25180 h 25180"/>
                <a:gd name="connsiteX0" fmla="*/ 75674 w 75674"/>
                <a:gd name="connsiteY0" fmla="*/ 0 h 25457"/>
                <a:gd name="connsiteX1" fmla="*/ 0 w 75674"/>
                <a:gd name="connsiteY1" fmla="*/ 25180 h 25457"/>
                <a:gd name="connsiteX0" fmla="*/ 73262 w 73262"/>
                <a:gd name="connsiteY0" fmla="*/ 0 h 25009"/>
                <a:gd name="connsiteX1" fmla="*/ 0 w 73262"/>
                <a:gd name="connsiteY1" fmla="*/ 24727 h 25009"/>
                <a:gd name="connsiteX0" fmla="*/ 72056 w 72056"/>
                <a:gd name="connsiteY0" fmla="*/ 0 h 25457"/>
                <a:gd name="connsiteX1" fmla="*/ 0 w 72056"/>
                <a:gd name="connsiteY1" fmla="*/ 25180 h 25457"/>
                <a:gd name="connsiteX0" fmla="*/ 72056 w 72056"/>
                <a:gd name="connsiteY0" fmla="*/ 0 h 25180"/>
                <a:gd name="connsiteX1" fmla="*/ 0 w 72056"/>
                <a:gd name="connsiteY1" fmla="*/ 25180 h 25180"/>
                <a:gd name="connsiteX0" fmla="*/ 73664 w 73664"/>
                <a:gd name="connsiteY0" fmla="*/ 0 h 25180"/>
                <a:gd name="connsiteX1" fmla="*/ 0 w 73664"/>
                <a:gd name="connsiteY1" fmla="*/ 25180 h 25180"/>
                <a:gd name="connsiteX0" fmla="*/ 24 w 83399"/>
                <a:gd name="connsiteY0" fmla="*/ 0 h 53840"/>
                <a:gd name="connsiteX1" fmla="*/ 72883 w 83399"/>
                <a:gd name="connsiteY1" fmla="*/ 53840 h 53840"/>
                <a:gd name="connsiteX0" fmla="*/ 21 w 97524"/>
                <a:gd name="connsiteY0" fmla="*/ 0 h 59108"/>
                <a:gd name="connsiteX1" fmla="*/ 87954 w 97524"/>
                <a:gd name="connsiteY1" fmla="*/ 59108 h 59108"/>
                <a:gd name="connsiteX0" fmla="*/ 19 w 110657"/>
                <a:gd name="connsiteY0" fmla="*/ 0 h 57579"/>
                <a:gd name="connsiteX1" fmla="*/ 101820 w 110657"/>
                <a:gd name="connsiteY1" fmla="*/ 57579 h 57579"/>
                <a:gd name="connsiteX0" fmla="*/ 20 w 96954"/>
                <a:gd name="connsiteY0" fmla="*/ 0 h 55540"/>
                <a:gd name="connsiteX1" fmla="*/ 87350 w 96954"/>
                <a:gd name="connsiteY1" fmla="*/ 55540 h 55540"/>
                <a:gd name="connsiteX0" fmla="*/ 27 w 88699"/>
                <a:gd name="connsiteY0" fmla="*/ 0 h 55540"/>
                <a:gd name="connsiteX1" fmla="*/ 87357 w 88699"/>
                <a:gd name="connsiteY1" fmla="*/ 55540 h 55540"/>
                <a:gd name="connsiteX0" fmla="*/ 25 w 96747"/>
                <a:gd name="connsiteY0" fmla="*/ 0 h 50952"/>
                <a:gd name="connsiteX1" fmla="*/ 95495 w 96747"/>
                <a:gd name="connsiteY1" fmla="*/ 50952 h 50952"/>
                <a:gd name="connsiteX0" fmla="*/ 0 w 97307"/>
                <a:gd name="connsiteY0" fmla="*/ 847 h 51799"/>
                <a:gd name="connsiteX1" fmla="*/ 95470 w 97307"/>
                <a:gd name="connsiteY1" fmla="*/ 51799 h 51799"/>
                <a:gd name="connsiteX0" fmla="*/ 0 w 97307"/>
                <a:gd name="connsiteY0" fmla="*/ 913 h 49656"/>
                <a:gd name="connsiteX1" fmla="*/ 95470 w 97307"/>
                <a:gd name="connsiteY1" fmla="*/ 49656 h 49656"/>
                <a:gd name="connsiteX0" fmla="*/ 0 w 96575"/>
                <a:gd name="connsiteY0" fmla="*/ 845 h 49588"/>
                <a:gd name="connsiteX1" fmla="*/ 95470 w 96575"/>
                <a:gd name="connsiteY1" fmla="*/ 49588 h 49588"/>
                <a:gd name="connsiteX0" fmla="*/ 0 w 106994"/>
                <a:gd name="connsiteY0" fmla="*/ 1024 h 44330"/>
                <a:gd name="connsiteX1" fmla="*/ 106022 w 106994"/>
                <a:gd name="connsiteY1" fmla="*/ 44330 h 44330"/>
                <a:gd name="connsiteX0" fmla="*/ 0 w 50887"/>
                <a:gd name="connsiteY0" fmla="*/ 5904 h 21003"/>
                <a:gd name="connsiteX1" fmla="*/ 48136 w 50887"/>
                <a:gd name="connsiteY1" fmla="*/ 21003 h 21003"/>
                <a:gd name="connsiteX0" fmla="*/ 0 w 48856"/>
                <a:gd name="connsiteY0" fmla="*/ 1402 h 16501"/>
                <a:gd name="connsiteX1" fmla="*/ 48136 w 48856"/>
                <a:gd name="connsiteY1" fmla="*/ 16501 h 16501"/>
                <a:gd name="connsiteX0" fmla="*/ 0 w 48617"/>
                <a:gd name="connsiteY0" fmla="*/ 11 h 15110"/>
                <a:gd name="connsiteX1" fmla="*/ 48136 w 48617"/>
                <a:gd name="connsiteY1" fmla="*/ 15110 h 15110"/>
                <a:gd name="connsiteX0" fmla="*/ 0 w 48321"/>
                <a:gd name="connsiteY0" fmla="*/ 10 h 15959"/>
                <a:gd name="connsiteX1" fmla="*/ 47835 w 48321"/>
                <a:gd name="connsiteY1" fmla="*/ 15959 h 15959"/>
                <a:gd name="connsiteX0" fmla="*/ 0 w 47835"/>
                <a:gd name="connsiteY0" fmla="*/ 13 h 15962"/>
                <a:gd name="connsiteX1" fmla="*/ 47835 w 47835"/>
                <a:gd name="connsiteY1" fmla="*/ 15962 h 15962"/>
                <a:gd name="connsiteX0" fmla="*/ 0 w 47835"/>
                <a:gd name="connsiteY0" fmla="*/ 1 h 15950"/>
                <a:gd name="connsiteX1" fmla="*/ 47835 w 47835"/>
                <a:gd name="connsiteY1" fmla="*/ 15950 h 15950"/>
              </a:gdLst>
              <a:ahLst/>
              <a:cxnLst>
                <a:cxn ang="0">
                  <a:pos x="connsiteX0" y="connsiteY0"/>
                </a:cxn>
                <a:cxn ang="0">
                  <a:pos x="connsiteX1" y="connsiteY1"/>
                </a:cxn>
              </a:cxnLst>
              <a:rect l="l" t="t" r="r" b="b"/>
              <a:pathLst>
                <a:path w="47835" h="15950">
                  <a:moveTo>
                    <a:pt x="0" y="1"/>
                  </a:moveTo>
                  <a:cubicBezTo>
                    <a:pt x="26088" y="-1"/>
                    <a:pt x="45476" y="6008"/>
                    <a:pt x="47835" y="1595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11" name="Freeform: Shape 2910">
              <a:extLst>
                <a:ext uri="{FF2B5EF4-FFF2-40B4-BE49-F238E27FC236}">
                  <a16:creationId xmlns:a16="http://schemas.microsoft.com/office/drawing/2014/main" id="{7BD8A648-E40B-AABB-D84B-490871CAE1FC}"/>
                </a:ext>
              </a:extLst>
            </p:cNvPr>
            <p:cNvSpPr/>
            <p:nvPr/>
          </p:nvSpPr>
          <p:spPr bwMode="auto">
            <a:xfrm flipV="1">
              <a:off x="11808506" y="3770755"/>
              <a:ext cx="769912" cy="928004"/>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75473 w 75473"/>
                <a:gd name="connsiteY0" fmla="*/ 0 h 25180"/>
                <a:gd name="connsiteX1" fmla="*/ 0 w 75473"/>
                <a:gd name="connsiteY1" fmla="*/ 25180 h 25180"/>
                <a:gd name="connsiteX0" fmla="*/ 75674 w 75674"/>
                <a:gd name="connsiteY0" fmla="*/ 0 h 25180"/>
                <a:gd name="connsiteX1" fmla="*/ 0 w 75674"/>
                <a:gd name="connsiteY1" fmla="*/ 25180 h 25180"/>
                <a:gd name="connsiteX0" fmla="*/ 75674 w 75674"/>
                <a:gd name="connsiteY0" fmla="*/ 0 h 25457"/>
                <a:gd name="connsiteX1" fmla="*/ 0 w 75674"/>
                <a:gd name="connsiteY1" fmla="*/ 25180 h 25457"/>
                <a:gd name="connsiteX0" fmla="*/ 73262 w 73262"/>
                <a:gd name="connsiteY0" fmla="*/ 0 h 25009"/>
                <a:gd name="connsiteX1" fmla="*/ 0 w 73262"/>
                <a:gd name="connsiteY1" fmla="*/ 24727 h 25009"/>
                <a:gd name="connsiteX0" fmla="*/ 72056 w 72056"/>
                <a:gd name="connsiteY0" fmla="*/ 0 h 25457"/>
                <a:gd name="connsiteX1" fmla="*/ 0 w 72056"/>
                <a:gd name="connsiteY1" fmla="*/ 25180 h 25457"/>
                <a:gd name="connsiteX0" fmla="*/ 72056 w 72056"/>
                <a:gd name="connsiteY0" fmla="*/ 0 h 25180"/>
                <a:gd name="connsiteX1" fmla="*/ 0 w 72056"/>
                <a:gd name="connsiteY1" fmla="*/ 25180 h 25180"/>
                <a:gd name="connsiteX0" fmla="*/ 73664 w 73664"/>
                <a:gd name="connsiteY0" fmla="*/ 0 h 25180"/>
                <a:gd name="connsiteX1" fmla="*/ 0 w 73664"/>
                <a:gd name="connsiteY1" fmla="*/ 25180 h 25180"/>
                <a:gd name="connsiteX0" fmla="*/ 24 w 83399"/>
                <a:gd name="connsiteY0" fmla="*/ 0 h 53840"/>
                <a:gd name="connsiteX1" fmla="*/ 72883 w 83399"/>
                <a:gd name="connsiteY1" fmla="*/ 53840 h 53840"/>
                <a:gd name="connsiteX0" fmla="*/ 21 w 97524"/>
                <a:gd name="connsiteY0" fmla="*/ 0 h 59108"/>
                <a:gd name="connsiteX1" fmla="*/ 87954 w 97524"/>
                <a:gd name="connsiteY1" fmla="*/ 59108 h 59108"/>
                <a:gd name="connsiteX0" fmla="*/ 19 w 110657"/>
                <a:gd name="connsiteY0" fmla="*/ 0 h 57579"/>
                <a:gd name="connsiteX1" fmla="*/ 101820 w 110657"/>
                <a:gd name="connsiteY1" fmla="*/ 57579 h 57579"/>
                <a:gd name="connsiteX0" fmla="*/ 20 w 96954"/>
                <a:gd name="connsiteY0" fmla="*/ 0 h 55540"/>
                <a:gd name="connsiteX1" fmla="*/ 87350 w 96954"/>
                <a:gd name="connsiteY1" fmla="*/ 55540 h 55540"/>
                <a:gd name="connsiteX0" fmla="*/ 27 w 88699"/>
                <a:gd name="connsiteY0" fmla="*/ 0 h 55540"/>
                <a:gd name="connsiteX1" fmla="*/ 87357 w 88699"/>
                <a:gd name="connsiteY1" fmla="*/ 55540 h 55540"/>
                <a:gd name="connsiteX0" fmla="*/ 25 w 96747"/>
                <a:gd name="connsiteY0" fmla="*/ 0 h 50952"/>
                <a:gd name="connsiteX1" fmla="*/ 95495 w 96747"/>
                <a:gd name="connsiteY1" fmla="*/ 50952 h 50952"/>
                <a:gd name="connsiteX0" fmla="*/ 0 w 97307"/>
                <a:gd name="connsiteY0" fmla="*/ 847 h 51799"/>
                <a:gd name="connsiteX1" fmla="*/ 95470 w 97307"/>
                <a:gd name="connsiteY1" fmla="*/ 51799 h 51799"/>
                <a:gd name="connsiteX0" fmla="*/ 0 w 97307"/>
                <a:gd name="connsiteY0" fmla="*/ 913 h 49656"/>
                <a:gd name="connsiteX1" fmla="*/ 95470 w 97307"/>
                <a:gd name="connsiteY1" fmla="*/ 49656 h 49656"/>
                <a:gd name="connsiteX0" fmla="*/ 0 w 96575"/>
                <a:gd name="connsiteY0" fmla="*/ 845 h 49588"/>
                <a:gd name="connsiteX1" fmla="*/ 95470 w 96575"/>
                <a:gd name="connsiteY1" fmla="*/ 49588 h 49588"/>
                <a:gd name="connsiteX0" fmla="*/ 0 w 49783"/>
                <a:gd name="connsiteY0" fmla="*/ 1645 h 34755"/>
                <a:gd name="connsiteX1" fmla="*/ 46930 w 49783"/>
                <a:gd name="connsiteY1" fmla="*/ 34755 h 34755"/>
                <a:gd name="connsiteX0" fmla="*/ 0 w 46930"/>
                <a:gd name="connsiteY0" fmla="*/ 795 h 33905"/>
                <a:gd name="connsiteX1" fmla="*/ 46930 w 46930"/>
                <a:gd name="connsiteY1" fmla="*/ 33905 h 33905"/>
                <a:gd name="connsiteX0" fmla="*/ 0 w 48739"/>
                <a:gd name="connsiteY0" fmla="*/ 795 h 33905"/>
                <a:gd name="connsiteX1" fmla="*/ 48739 w 48739"/>
                <a:gd name="connsiteY1" fmla="*/ 33905 h 33905"/>
                <a:gd name="connsiteX0" fmla="*/ 0 w 48739"/>
                <a:gd name="connsiteY0" fmla="*/ 0 h 33110"/>
                <a:gd name="connsiteX1" fmla="*/ 48739 w 48739"/>
                <a:gd name="connsiteY1" fmla="*/ 33110 h 33110"/>
                <a:gd name="connsiteX0" fmla="*/ 0 w 48739"/>
                <a:gd name="connsiteY0" fmla="*/ 0 h 33110"/>
                <a:gd name="connsiteX1" fmla="*/ 48739 w 48739"/>
                <a:gd name="connsiteY1" fmla="*/ 33110 h 33110"/>
              </a:gdLst>
              <a:ahLst/>
              <a:cxnLst>
                <a:cxn ang="0">
                  <a:pos x="connsiteX0" y="connsiteY0"/>
                </a:cxn>
                <a:cxn ang="0">
                  <a:pos x="connsiteX1" y="connsiteY1"/>
                </a:cxn>
              </a:cxnLst>
              <a:rect l="l" t="t" r="r" b="b"/>
              <a:pathLst>
                <a:path w="48739" h="33110">
                  <a:moveTo>
                    <a:pt x="0" y="0"/>
                  </a:moveTo>
                  <a:cubicBezTo>
                    <a:pt x="32118" y="4416"/>
                    <a:pt x="46682" y="21469"/>
                    <a:pt x="48739" y="3311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12" name="Freeform: Shape 2911">
              <a:extLst>
                <a:ext uri="{FF2B5EF4-FFF2-40B4-BE49-F238E27FC236}">
                  <a16:creationId xmlns:a16="http://schemas.microsoft.com/office/drawing/2014/main" id="{23C0F3B4-3642-4E13-CD5F-56CD873B1845}"/>
                </a:ext>
              </a:extLst>
            </p:cNvPr>
            <p:cNvSpPr/>
            <p:nvPr/>
          </p:nvSpPr>
          <p:spPr bwMode="auto">
            <a:xfrm flipV="1">
              <a:off x="12368789" y="3761766"/>
              <a:ext cx="193640" cy="33256"/>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75473 w 75473"/>
                <a:gd name="connsiteY0" fmla="*/ 0 h 25180"/>
                <a:gd name="connsiteX1" fmla="*/ 0 w 75473"/>
                <a:gd name="connsiteY1" fmla="*/ 25180 h 25180"/>
                <a:gd name="connsiteX0" fmla="*/ 75674 w 75674"/>
                <a:gd name="connsiteY0" fmla="*/ 0 h 25180"/>
                <a:gd name="connsiteX1" fmla="*/ 0 w 75674"/>
                <a:gd name="connsiteY1" fmla="*/ 25180 h 25180"/>
                <a:gd name="connsiteX0" fmla="*/ 75674 w 75674"/>
                <a:gd name="connsiteY0" fmla="*/ 0 h 25457"/>
                <a:gd name="connsiteX1" fmla="*/ 0 w 75674"/>
                <a:gd name="connsiteY1" fmla="*/ 25180 h 25457"/>
                <a:gd name="connsiteX0" fmla="*/ 73262 w 73262"/>
                <a:gd name="connsiteY0" fmla="*/ 0 h 25009"/>
                <a:gd name="connsiteX1" fmla="*/ 0 w 73262"/>
                <a:gd name="connsiteY1" fmla="*/ 24727 h 25009"/>
                <a:gd name="connsiteX0" fmla="*/ 72056 w 72056"/>
                <a:gd name="connsiteY0" fmla="*/ 0 h 25457"/>
                <a:gd name="connsiteX1" fmla="*/ 0 w 72056"/>
                <a:gd name="connsiteY1" fmla="*/ 25180 h 25457"/>
                <a:gd name="connsiteX0" fmla="*/ 72056 w 72056"/>
                <a:gd name="connsiteY0" fmla="*/ 0 h 25180"/>
                <a:gd name="connsiteX1" fmla="*/ 0 w 72056"/>
                <a:gd name="connsiteY1" fmla="*/ 25180 h 25180"/>
                <a:gd name="connsiteX0" fmla="*/ 73664 w 73664"/>
                <a:gd name="connsiteY0" fmla="*/ 0 h 25180"/>
                <a:gd name="connsiteX1" fmla="*/ 0 w 73664"/>
                <a:gd name="connsiteY1" fmla="*/ 25180 h 25180"/>
                <a:gd name="connsiteX0" fmla="*/ 24 w 83399"/>
                <a:gd name="connsiteY0" fmla="*/ 0 h 53840"/>
                <a:gd name="connsiteX1" fmla="*/ 72883 w 83399"/>
                <a:gd name="connsiteY1" fmla="*/ 53840 h 53840"/>
                <a:gd name="connsiteX0" fmla="*/ 21 w 97524"/>
                <a:gd name="connsiteY0" fmla="*/ 0 h 59108"/>
                <a:gd name="connsiteX1" fmla="*/ 87954 w 97524"/>
                <a:gd name="connsiteY1" fmla="*/ 59108 h 59108"/>
                <a:gd name="connsiteX0" fmla="*/ 19 w 110657"/>
                <a:gd name="connsiteY0" fmla="*/ 0 h 57579"/>
                <a:gd name="connsiteX1" fmla="*/ 101820 w 110657"/>
                <a:gd name="connsiteY1" fmla="*/ 57579 h 57579"/>
                <a:gd name="connsiteX0" fmla="*/ 20 w 96954"/>
                <a:gd name="connsiteY0" fmla="*/ 0 h 55540"/>
                <a:gd name="connsiteX1" fmla="*/ 87350 w 96954"/>
                <a:gd name="connsiteY1" fmla="*/ 55540 h 55540"/>
                <a:gd name="connsiteX0" fmla="*/ 27 w 88699"/>
                <a:gd name="connsiteY0" fmla="*/ 0 h 55540"/>
                <a:gd name="connsiteX1" fmla="*/ 87357 w 88699"/>
                <a:gd name="connsiteY1" fmla="*/ 55540 h 55540"/>
                <a:gd name="connsiteX0" fmla="*/ 25 w 96747"/>
                <a:gd name="connsiteY0" fmla="*/ 0 h 50952"/>
                <a:gd name="connsiteX1" fmla="*/ 95495 w 96747"/>
                <a:gd name="connsiteY1" fmla="*/ 50952 h 50952"/>
                <a:gd name="connsiteX0" fmla="*/ 0 w 97307"/>
                <a:gd name="connsiteY0" fmla="*/ 847 h 51799"/>
                <a:gd name="connsiteX1" fmla="*/ 95470 w 97307"/>
                <a:gd name="connsiteY1" fmla="*/ 51799 h 51799"/>
                <a:gd name="connsiteX0" fmla="*/ 0 w 97307"/>
                <a:gd name="connsiteY0" fmla="*/ 913 h 49656"/>
                <a:gd name="connsiteX1" fmla="*/ 95470 w 97307"/>
                <a:gd name="connsiteY1" fmla="*/ 49656 h 49656"/>
                <a:gd name="connsiteX0" fmla="*/ 0 w 96575"/>
                <a:gd name="connsiteY0" fmla="*/ 845 h 49588"/>
                <a:gd name="connsiteX1" fmla="*/ 95470 w 96575"/>
                <a:gd name="connsiteY1" fmla="*/ 49588 h 49588"/>
                <a:gd name="connsiteX0" fmla="*/ 0 w 109380"/>
                <a:gd name="connsiteY0" fmla="*/ 1066 h 43352"/>
                <a:gd name="connsiteX1" fmla="*/ 108434 w 109380"/>
                <a:gd name="connsiteY1" fmla="*/ 43352 h 43352"/>
                <a:gd name="connsiteX0" fmla="*/ 0 w 35864"/>
                <a:gd name="connsiteY0" fmla="*/ 2506 h 28989"/>
                <a:gd name="connsiteX1" fmla="*/ 30650 w 35864"/>
                <a:gd name="connsiteY1" fmla="*/ 28989 h 28989"/>
                <a:gd name="connsiteX0" fmla="*/ 0 w 30650"/>
                <a:gd name="connsiteY0" fmla="*/ 718 h 27201"/>
                <a:gd name="connsiteX1" fmla="*/ 30650 w 30650"/>
                <a:gd name="connsiteY1" fmla="*/ 27201 h 27201"/>
                <a:gd name="connsiteX0" fmla="*/ 0 w 29143"/>
                <a:gd name="connsiteY0" fmla="*/ 687 h 28699"/>
                <a:gd name="connsiteX1" fmla="*/ 29143 w 29143"/>
                <a:gd name="connsiteY1" fmla="*/ 28699 h 28699"/>
                <a:gd name="connsiteX0" fmla="*/ 0 w 29143"/>
                <a:gd name="connsiteY0" fmla="*/ 0 h 28012"/>
                <a:gd name="connsiteX1" fmla="*/ 29143 w 29143"/>
                <a:gd name="connsiteY1" fmla="*/ 28012 h 28012"/>
                <a:gd name="connsiteX0" fmla="*/ 0 w 29143"/>
                <a:gd name="connsiteY0" fmla="*/ 0 h 28012"/>
                <a:gd name="connsiteX1" fmla="*/ 29143 w 29143"/>
                <a:gd name="connsiteY1" fmla="*/ 28012 h 28012"/>
                <a:gd name="connsiteX0" fmla="*/ 0 w 27937"/>
                <a:gd name="connsiteY0" fmla="*/ 0 h 28012"/>
                <a:gd name="connsiteX1" fmla="*/ 27937 w 27937"/>
                <a:gd name="connsiteY1" fmla="*/ 28012 h 28012"/>
                <a:gd name="connsiteX0" fmla="*/ 0 w 27937"/>
                <a:gd name="connsiteY0" fmla="*/ 0 h 28012"/>
                <a:gd name="connsiteX1" fmla="*/ 27937 w 27937"/>
                <a:gd name="connsiteY1" fmla="*/ 28012 h 28012"/>
                <a:gd name="connsiteX0" fmla="*/ 0 w 26731"/>
                <a:gd name="connsiteY0" fmla="*/ 0 h 28862"/>
                <a:gd name="connsiteX1" fmla="*/ 26731 w 26731"/>
                <a:gd name="connsiteY1" fmla="*/ 28862 h 28862"/>
                <a:gd name="connsiteX0" fmla="*/ 5 w 26736"/>
                <a:gd name="connsiteY0" fmla="*/ 0 h 28862"/>
                <a:gd name="connsiteX1" fmla="*/ 26736 w 26736"/>
                <a:gd name="connsiteY1" fmla="*/ 28862 h 28862"/>
                <a:gd name="connsiteX0" fmla="*/ 1 w 42108"/>
                <a:gd name="connsiteY0" fmla="*/ 0 h 38547"/>
                <a:gd name="connsiteX1" fmla="*/ 42108 w 42108"/>
                <a:gd name="connsiteY1" fmla="*/ 38547 h 38547"/>
                <a:gd name="connsiteX0" fmla="*/ 77 w 22587"/>
                <a:gd name="connsiteY0" fmla="*/ 0 h 3126"/>
                <a:gd name="connsiteX1" fmla="*/ 22587 w 22587"/>
                <a:gd name="connsiteY1" fmla="*/ 3034 h 3126"/>
                <a:gd name="connsiteX0" fmla="*/ 0 w 9966"/>
                <a:gd name="connsiteY0" fmla="*/ 8097 h 17803"/>
                <a:gd name="connsiteX1" fmla="*/ 9966 w 9966"/>
                <a:gd name="connsiteY1" fmla="*/ 17803 h 17803"/>
                <a:gd name="connsiteX0" fmla="*/ 0 w 10000"/>
                <a:gd name="connsiteY0" fmla="*/ 2900 h 8352"/>
                <a:gd name="connsiteX1" fmla="*/ 10000 w 10000"/>
                <a:gd name="connsiteY1" fmla="*/ 8352 h 8352"/>
                <a:gd name="connsiteX0" fmla="*/ 0 w 10536"/>
                <a:gd name="connsiteY0" fmla="*/ 2727 h 14007"/>
                <a:gd name="connsiteX1" fmla="*/ 10536 w 10536"/>
                <a:gd name="connsiteY1" fmla="*/ 14007 h 14007"/>
                <a:gd name="connsiteX0" fmla="*/ 0 w 10536"/>
                <a:gd name="connsiteY0" fmla="*/ 16 h 11296"/>
                <a:gd name="connsiteX1" fmla="*/ 10536 w 10536"/>
                <a:gd name="connsiteY1" fmla="*/ 11296 h 11296"/>
                <a:gd name="connsiteX0" fmla="*/ 0 w 10268"/>
                <a:gd name="connsiteY0" fmla="*/ 22 h 9109"/>
                <a:gd name="connsiteX1" fmla="*/ 10268 w 10268"/>
                <a:gd name="connsiteY1" fmla="*/ 9109 h 9109"/>
                <a:gd name="connsiteX0" fmla="*/ 0 w 10000"/>
                <a:gd name="connsiteY0" fmla="*/ 32 h 10008"/>
                <a:gd name="connsiteX1" fmla="*/ 10000 w 10000"/>
                <a:gd name="connsiteY1" fmla="*/ 10008 h 10008"/>
                <a:gd name="connsiteX0" fmla="*/ 0 w 6869"/>
                <a:gd name="connsiteY0" fmla="*/ 100 h 7267"/>
                <a:gd name="connsiteX1" fmla="*/ 6869 w 6869"/>
                <a:gd name="connsiteY1" fmla="*/ 7267 h 7267"/>
                <a:gd name="connsiteX0" fmla="*/ 0 w 10000"/>
                <a:gd name="connsiteY0" fmla="*/ 138 h 10000"/>
                <a:gd name="connsiteX1" fmla="*/ 10000 w 10000"/>
                <a:gd name="connsiteY1" fmla="*/ 10000 h 10000"/>
                <a:gd name="connsiteX0" fmla="*/ 0 w 7721"/>
                <a:gd name="connsiteY0" fmla="*/ 1961 h 5748"/>
                <a:gd name="connsiteX1" fmla="*/ 7721 w 7721"/>
                <a:gd name="connsiteY1" fmla="*/ 5748 h 5748"/>
                <a:gd name="connsiteX0" fmla="*/ 0 w 10000"/>
                <a:gd name="connsiteY0" fmla="*/ 121 h 6709"/>
                <a:gd name="connsiteX1" fmla="*/ 10000 w 10000"/>
                <a:gd name="connsiteY1" fmla="*/ 6709 h 6709"/>
              </a:gdLst>
              <a:ahLst/>
              <a:cxnLst>
                <a:cxn ang="0">
                  <a:pos x="connsiteX0" y="connsiteY0"/>
                </a:cxn>
                <a:cxn ang="0">
                  <a:pos x="connsiteX1" y="connsiteY1"/>
                </a:cxn>
              </a:cxnLst>
              <a:rect l="l" t="t" r="r" b="b"/>
              <a:pathLst>
                <a:path w="10000" h="6709">
                  <a:moveTo>
                    <a:pt x="0" y="121"/>
                  </a:moveTo>
                  <a:cubicBezTo>
                    <a:pt x="3575" y="-850"/>
                    <a:pt x="5863" y="4301"/>
                    <a:pt x="10000" y="6709"/>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13" name="Freeform: Shape 2912">
              <a:extLst>
                <a:ext uri="{FF2B5EF4-FFF2-40B4-BE49-F238E27FC236}">
                  <a16:creationId xmlns:a16="http://schemas.microsoft.com/office/drawing/2014/main" id="{C260F630-4D07-9FA3-52BA-7F894A52C407}"/>
                </a:ext>
              </a:extLst>
            </p:cNvPr>
            <p:cNvSpPr/>
            <p:nvPr/>
          </p:nvSpPr>
          <p:spPr bwMode="auto">
            <a:xfrm flipV="1">
              <a:off x="11092112" y="5173032"/>
              <a:ext cx="492144" cy="1432815"/>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75473 w 75473"/>
                <a:gd name="connsiteY0" fmla="*/ 0 h 25180"/>
                <a:gd name="connsiteX1" fmla="*/ 0 w 75473"/>
                <a:gd name="connsiteY1" fmla="*/ 25180 h 25180"/>
                <a:gd name="connsiteX0" fmla="*/ 75674 w 75674"/>
                <a:gd name="connsiteY0" fmla="*/ 0 h 25180"/>
                <a:gd name="connsiteX1" fmla="*/ 0 w 75674"/>
                <a:gd name="connsiteY1" fmla="*/ 25180 h 25180"/>
                <a:gd name="connsiteX0" fmla="*/ 75674 w 75674"/>
                <a:gd name="connsiteY0" fmla="*/ 0 h 25457"/>
                <a:gd name="connsiteX1" fmla="*/ 0 w 75674"/>
                <a:gd name="connsiteY1" fmla="*/ 25180 h 25457"/>
                <a:gd name="connsiteX0" fmla="*/ 73262 w 73262"/>
                <a:gd name="connsiteY0" fmla="*/ 0 h 25009"/>
                <a:gd name="connsiteX1" fmla="*/ 0 w 73262"/>
                <a:gd name="connsiteY1" fmla="*/ 24727 h 25009"/>
                <a:gd name="connsiteX0" fmla="*/ 72056 w 72056"/>
                <a:gd name="connsiteY0" fmla="*/ 0 h 25457"/>
                <a:gd name="connsiteX1" fmla="*/ 0 w 72056"/>
                <a:gd name="connsiteY1" fmla="*/ 25180 h 25457"/>
                <a:gd name="connsiteX0" fmla="*/ 72056 w 72056"/>
                <a:gd name="connsiteY0" fmla="*/ 0 h 25180"/>
                <a:gd name="connsiteX1" fmla="*/ 0 w 72056"/>
                <a:gd name="connsiteY1" fmla="*/ 25180 h 25180"/>
                <a:gd name="connsiteX0" fmla="*/ 73664 w 73664"/>
                <a:gd name="connsiteY0" fmla="*/ 0 h 25180"/>
                <a:gd name="connsiteX1" fmla="*/ 0 w 73664"/>
                <a:gd name="connsiteY1" fmla="*/ 25180 h 25180"/>
                <a:gd name="connsiteX0" fmla="*/ 24 w 83399"/>
                <a:gd name="connsiteY0" fmla="*/ 0 h 53840"/>
                <a:gd name="connsiteX1" fmla="*/ 72883 w 83399"/>
                <a:gd name="connsiteY1" fmla="*/ 53840 h 53840"/>
                <a:gd name="connsiteX0" fmla="*/ 21 w 97524"/>
                <a:gd name="connsiteY0" fmla="*/ 0 h 59108"/>
                <a:gd name="connsiteX1" fmla="*/ 87954 w 97524"/>
                <a:gd name="connsiteY1" fmla="*/ 59108 h 59108"/>
                <a:gd name="connsiteX0" fmla="*/ 19 w 110657"/>
                <a:gd name="connsiteY0" fmla="*/ 0 h 57579"/>
                <a:gd name="connsiteX1" fmla="*/ 101820 w 110657"/>
                <a:gd name="connsiteY1" fmla="*/ 57579 h 57579"/>
                <a:gd name="connsiteX0" fmla="*/ 20 w 96954"/>
                <a:gd name="connsiteY0" fmla="*/ 0 h 55540"/>
                <a:gd name="connsiteX1" fmla="*/ 87350 w 96954"/>
                <a:gd name="connsiteY1" fmla="*/ 55540 h 55540"/>
                <a:gd name="connsiteX0" fmla="*/ 27 w 88699"/>
                <a:gd name="connsiteY0" fmla="*/ 0 h 55540"/>
                <a:gd name="connsiteX1" fmla="*/ 87357 w 88699"/>
                <a:gd name="connsiteY1" fmla="*/ 55540 h 55540"/>
                <a:gd name="connsiteX0" fmla="*/ 25 w 96747"/>
                <a:gd name="connsiteY0" fmla="*/ 0 h 50952"/>
                <a:gd name="connsiteX1" fmla="*/ 95495 w 96747"/>
                <a:gd name="connsiteY1" fmla="*/ 50952 h 50952"/>
                <a:gd name="connsiteX0" fmla="*/ 0 w 97307"/>
                <a:gd name="connsiteY0" fmla="*/ 847 h 51799"/>
                <a:gd name="connsiteX1" fmla="*/ 95470 w 97307"/>
                <a:gd name="connsiteY1" fmla="*/ 51799 h 51799"/>
                <a:gd name="connsiteX0" fmla="*/ 0 w 97307"/>
                <a:gd name="connsiteY0" fmla="*/ 913 h 49656"/>
                <a:gd name="connsiteX1" fmla="*/ 95470 w 97307"/>
                <a:gd name="connsiteY1" fmla="*/ 49656 h 49656"/>
                <a:gd name="connsiteX0" fmla="*/ 0 w 96575"/>
                <a:gd name="connsiteY0" fmla="*/ 845 h 49588"/>
                <a:gd name="connsiteX1" fmla="*/ 95470 w 96575"/>
                <a:gd name="connsiteY1" fmla="*/ 49588 h 49588"/>
                <a:gd name="connsiteX0" fmla="*/ 0 w 49783"/>
                <a:gd name="connsiteY0" fmla="*/ 1645 h 34755"/>
                <a:gd name="connsiteX1" fmla="*/ 46930 w 49783"/>
                <a:gd name="connsiteY1" fmla="*/ 34755 h 34755"/>
                <a:gd name="connsiteX0" fmla="*/ 0 w 46930"/>
                <a:gd name="connsiteY0" fmla="*/ 795 h 33905"/>
                <a:gd name="connsiteX1" fmla="*/ 46930 w 46930"/>
                <a:gd name="connsiteY1" fmla="*/ 33905 h 33905"/>
                <a:gd name="connsiteX0" fmla="*/ 0 w 48739"/>
                <a:gd name="connsiteY0" fmla="*/ 795 h 33905"/>
                <a:gd name="connsiteX1" fmla="*/ 48739 w 48739"/>
                <a:gd name="connsiteY1" fmla="*/ 33905 h 33905"/>
                <a:gd name="connsiteX0" fmla="*/ 0 w 48739"/>
                <a:gd name="connsiteY0" fmla="*/ 0 h 33110"/>
                <a:gd name="connsiteX1" fmla="*/ 48739 w 48739"/>
                <a:gd name="connsiteY1" fmla="*/ 33110 h 33110"/>
                <a:gd name="connsiteX0" fmla="*/ 0 w 48739"/>
                <a:gd name="connsiteY0" fmla="*/ 0 h 33110"/>
                <a:gd name="connsiteX1" fmla="*/ 48739 w 48739"/>
                <a:gd name="connsiteY1" fmla="*/ 33110 h 33110"/>
                <a:gd name="connsiteX0" fmla="*/ 31203 w 40099"/>
                <a:gd name="connsiteY0" fmla="*/ 0 h 51801"/>
                <a:gd name="connsiteX1" fmla="*/ 48 w 40099"/>
                <a:gd name="connsiteY1" fmla="*/ 51801 h 51801"/>
                <a:gd name="connsiteX0" fmla="*/ 31433 w 31433"/>
                <a:gd name="connsiteY0" fmla="*/ 0 h 51801"/>
                <a:gd name="connsiteX1" fmla="*/ 278 w 31433"/>
                <a:gd name="connsiteY1" fmla="*/ 51801 h 51801"/>
                <a:gd name="connsiteX0" fmla="*/ 31433 w 31433"/>
                <a:gd name="connsiteY0" fmla="*/ 0 h 51801"/>
                <a:gd name="connsiteX1" fmla="*/ 278 w 31433"/>
                <a:gd name="connsiteY1" fmla="*/ 51801 h 51801"/>
                <a:gd name="connsiteX0" fmla="*/ 31433 w 31433"/>
                <a:gd name="connsiteY0" fmla="*/ 0 h 51121"/>
                <a:gd name="connsiteX1" fmla="*/ 278 w 31433"/>
                <a:gd name="connsiteY1" fmla="*/ 51121 h 51121"/>
                <a:gd name="connsiteX0" fmla="*/ 32901 w 32901"/>
                <a:gd name="connsiteY0" fmla="*/ 0 h 51121"/>
                <a:gd name="connsiteX1" fmla="*/ 1746 w 32901"/>
                <a:gd name="connsiteY1" fmla="*/ 51121 h 51121"/>
                <a:gd name="connsiteX0" fmla="*/ 32392 w 32392"/>
                <a:gd name="connsiteY0" fmla="*/ 0 h 51121"/>
                <a:gd name="connsiteX1" fmla="*/ 1237 w 32392"/>
                <a:gd name="connsiteY1" fmla="*/ 51121 h 51121"/>
                <a:gd name="connsiteX0" fmla="*/ 31155 w 31155"/>
                <a:gd name="connsiteY0" fmla="*/ 0 h 51121"/>
                <a:gd name="connsiteX1" fmla="*/ 0 w 31155"/>
                <a:gd name="connsiteY1" fmla="*/ 51121 h 51121"/>
              </a:gdLst>
              <a:ahLst/>
              <a:cxnLst>
                <a:cxn ang="0">
                  <a:pos x="connsiteX0" y="connsiteY0"/>
                </a:cxn>
                <a:cxn ang="0">
                  <a:pos x="connsiteX1" y="connsiteY1"/>
                </a:cxn>
              </a:cxnLst>
              <a:rect l="l" t="t" r="r" b="b"/>
              <a:pathLst>
                <a:path w="31155" h="51121">
                  <a:moveTo>
                    <a:pt x="31155" y="0"/>
                  </a:moveTo>
                  <a:cubicBezTo>
                    <a:pt x="16542" y="13252"/>
                    <a:pt x="3973" y="32853"/>
                    <a:pt x="0" y="51121"/>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14" name="Freeform: Shape 2913">
              <a:extLst>
                <a:ext uri="{FF2B5EF4-FFF2-40B4-BE49-F238E27FC236}">
                  <a16:creationId xmlns:a16="http://schemas.microsoft.com/office/drawing/2014/main" id="{9739E003-2924-3362-529A-E8A86A88854A}"/>
                </a:ext>
              </a:extLst>
            </p:cNvPr>
            <p:cNvSpPr/>
            <p:nvPr/>
          </p:nvSpPr>
          <p:spPr bwMode="auto">
            <a:xfrm rot="10800000" flipV="1">
              <a:off x="11064247" y="5148743"/>
              <a:ext cx="534572" cy="1479896"/>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75473 w 75473"/>
                <a:gd name="connsiteY0" fmla="*/ 0 h 25180"/>
                <a:gd name="connsiteX1" fmla="*/ 0 w 75473"/>
                <a:gd name="connsiteY1" fmla="*/ 25180 h 25180"/>
                <a:gd name="connsiteX0" fmla="*/ 75674 w 75674"/>
                <a:gd name="connsiteY0" fmla="*/ 0 h 25180"/>
                <a:gd name="connsiteX1" fmla="*/ 0 w 75674"/>
                <a:gd name="connsiteY1" fmla="*/ 25180 h 25180"/>
                <a:gd name="connsiteX0" fmla="*/ 75674 w 75674"/>
                <a:gd name="connsiteY0" fmla="*/ 0 h 25457"/>
                <a:gd name="connsiteX1" fmla="*/ 0 w 75674"/>
                <a:gd name="connsiteY1" fmla="*/ 25180 h 25457"/>
                <a:gd name="connsiteX0" fmla="*/ 73262 w 73262"/>
                <a:gd name="connsiteY0" fmla="*/ 0 h 25009"/>
                <a:gd name="connsiteX1" fmla="*/ 0 w 73262"/>
                <a:gd name="connsiteY1" fmla="*/ 24727 h 25009"/>
                <a:gd name="connsiteX0" fmla="*/ 72056 w 72056"/>
                <a:gd name="connsiteY0" fmla="*/ 0 h 25457"/>
                <a:gd name="connsiteX1" fmla="*/ 0 w 72056"/>
                <a:gd name="connsiteY1" fmla="*/ 25180 h 25457"/>
                <a:gd name="connsiteX0" fmla="*/ 72056 w 72056"/>
                <a:gd name="connsiteY0" fmla="*/ 0 h 25180"/>
                <a:gd name="connsiteX1" fmla="*/ 0 w 72056"/>
                <a:gd name="connsiteY1" fmla="*/ 25180 h 25180"/>
                <a:gd name="connsiteX0" fmla="*/ 73664 w 73664"/>
                <a:gd name="connsiteY0" fmla="*/ 0 h 25180"/>
                <a:gd name="connsiteX1" fmla="*/ 0 w 73664"/>
                <a:gd name="connsiteY1" fmla="*/ 25180 h 25180"/>
                <a:gd name="connsiteX0" fmla="*/ 24 w 83399"/>
                <a:gd name="connsiteY0" fmla="*/ 0 h 53840"/>
                <a:gd name="connsiteX1" fmla="*/ 72883 w 83399"/>
                <a:gd name="connsiteY1" fmla="*/ 53840 h 53840"/>
                <a:gd name="connsiteX0" fmla="*/ 21 w 97524"/>
                <a:gd name="connsiteY0" fmla="*/ 0 h 59108"/>
                <a:gd name="connsiteX1" fmla="*/ 87954 w 97524"/>
                <a:gd name="connsiteY1" fmla="*/ 59108 h 59108"/>
                <a:gd name="connsiteX0" fmla="*/ 19 w 110657"/>
                <a:gd name="connsiteY0" fmla="*/ 0 h 57579"/>
                <a:gd name="connsiteX1" fmla="*/ 101820 w 110657"/>
                <a:gd name="connsiteY1" fmla="*/ 57579 h 57579"/>
                <a:gd name="connsiteX0" fmla="*/ 20 w 96954"/>
                <a:gd name="connsiteY0" fmla="*/ 0 h 55540"/>
                <a:gd name="connsiteX1" fmla="*/ 87350 w 96954"/>
                <a:gd name="connsiteY1" fmla="*/ 55540 h 55540"/>
                <a:gd name="connsiteX0" fmla="*/ 27 w 88699"/>
                <a:gd name="connsiteY0" fmla="*/ 0 h 55540"/>
                <a:gd name="connsiteX1" fmla="*/ 87357 w 88699"/>
                <a:gd name="connsiteY1" fmla="*/ 55540 h 55540"/>
                <a:gd name="connsiteX0" fmla="*/ 25 w 96747"/>
                <a:gd name="connsiteY0" fmla="*/ 0 h 50952"/>
                <a:gd name="connsiteX1" fmla="*/ 95495 w 96747"/>
                <a:gd name="connsiteY1" fmla="*/ 50952 h 50952"/>
                <a:gd name="connsiteX0" fmla="*/ 0 w 97307"/>
                <a:gd name="connsiteY0" fmla="*/ 847 h 51799"/>
                <a:gd name="connsiteX1" fmla="*/ 95470 w 97307"/>
                <a:gd name="connsiteY1" fmla="*/ 51799 h 51799"/>
                <a:gd name="connsiteX0" fmla="*/ 0 w 97307"/>
                <a:gd name="connsiteY0" fmla="*/ 913 h 49656"/>
                <a:gd name="connsiteX1" fmla="*/ 95470 w 97307"/>
                <a:gd name="connsiteY1" fmla="*/ 49656 h 49656"/>
                <a:gd name="connsiteX0" fmla="*/ 0 w 96575"/>
                <a:gd name="connsiteY0" fmla="*/ 845 h 49588"/>
                <a:gd name="connsiteX1" fmla="*/ 95470 w 96575"/>
                <a:gd name="connsiteY1" fmla="*/ 49588 h 49588"/>
                <a:gd name="connsiteX0" fmla="*/ 0 w 49783"/>
                <a:gd name="connsiteY0" fmla="*/ 1645 h 34755"/>
                <a:gd name="connsiteX1" fmla="*/ 46930 w 49783"/>
                <a:gd name="connsiteY1" fmla="*/ 34755 h 34755"/>
                <a:gd name="connsiteX0" fmla="*/ 0 w 46930"/>
                <a:gd name="connsiteY0" fmla="*/ 795 h 33905"/>
                <a:gd name="connsiteX1" fmla="*/ 46930 w 46930"/>
                <a:gd name="connsiteY1" fmla="*/ 33905 h 33905"/>
                <a:gd name="connsiteX0" fmla="*/ 0 w 48739"/>
                <a:gd name="connsiteY0" fmla="*/ 795 h 33905"/>
                <a:gd name="connsiteX1" fmla="*/ 48739 w 48739"/>
                <a:gd name="connsiteY1" fmla="*/ 33905 h 33905"/>
                <a:gd name="connsiteX0" fmla="*/ 0 w 48739"/>
                <a:gd name="connsiteY0" fmla="*/ 0 h 33110"/>
                <a:gd name="connsiteX1" fmla="*/ 48739 w 48739"/>
                <a:gd name="connsiteY1" fmla="*/ 33110 h 33110"/>
                <a:gd name="connsiteX0" fmla="*/ 0 w 48739"/>
                <a:gd name="connsiteY0" fmla="*/ 0 h 33110"/>
                <a:gd name="connsiteX1" fmla="*/ 48739 w 48739"/>
                <a:gd name="connsiteY1" fmla="*/ 33110 h 33110"/>
                <a:gd name="connsiteX0" fmla="*/ 31203 w 40099"/>
                <a:gd name="connsiteY0" fmla="*/ 0 h 51801"/>
                <a:gd name="connsiteX1" fmla="*/ 48 w 40099"/>
                <a:gd name="connsiteY1" fmla="*/ 51801 h 51801"/>
                <a:gd name="connsiteX0" fmla="*/ 31433 w 31433"/>
                <a:gd name="connsiteY0" fmla="*/ 0 h 51801"/>
                <a:gd name="connsiteX1" fmla="*/ 278 w 31433"/>
                <a:gd name="connsiteY1" fmla="*/ 51801 h 51801"/>
                <a:gd name="connsiteX0" fmla="*/ 31433 w 31433"/>
                <a:gd name="connsiteY0" fmla="*/ 0 h 51801"/>
                <a:gd name="connsiteX1" fmla="*/ 278 w 31433"/>
                <a:gd name="connsiteY1" fmla="*/ 51801 h 51801"/>
                <a:gd name="connsiteX0" fmla="*/ 31433 w 31433"/>
                <a:gd name="connsiteY0" fmla="*/ 0 h 51121"/>
                <a:gd name="connsiteX1" fmla="*/ 278 w 31433"/>
                <a:gd name="connsiteY1" fmla="*/ 51121 h 51121"/>
                <a:gd name="connsiteX0" fmla="*/ 32901 w 32901"/>
                <a:gd name="connsiteY0" fmla="*/ 0 h 51121"/>
                <a:gd name="connsiteX1" fmla="*/ 1746 w 32901"/>
                <a:gd name="connsiteY1" fmla="*/ 51121 h 51121"/>
                <a:gd name="connsiteX0" fmla="*/ 32294 w 32294"/>
                <a:gd name="connsiteY0" fmla="*/ 0 h 51121"/>
                <a:gd name="connsiteX1" fmla="*/ 1139 w 32294"/>
                <a:gd name="connsiteY1" fmla="*/ 51121 h 51121"/>
                <a:gd name="connsiteX0" fmla="*/ 33119 w 33119"/>
                <a:gd name="connsiteY0" fmla="*/ 0 h 51957"/>
                <a:gd name="connsiteX1" fmla="*/ 1108 w 33119"/>
                <a:gd name="connsiteY1" fmla="*/ 51957 h 51957"/>
                <a:gd name="connsiteX0" fmla="*/ 32011 w 32011"/>
                <a:gd name="connsiteY0" fmla="*/ 0 h 51957"/>
                <a:gd name="connsiteX1" fmla="*/ 0 w 32011"/>
                <a:gd name="connsiteY1" fmla="*/ 51957 h 51957"/>
                <a:gd name="connsiteX0" fmla="*/ 32011 w 32011"/>
                <a:gd name="connsiteY0" fmla="*/ 0 h 51957"/>
                <a:gd name="connsiteX1" fmla="*/ 0 w 32011"/>
                <a:gd name="connsiteY1" fmla="*/ 51957 h 51957"/>
              </a:gdLst>
              <a:ahLst/>
              <a:cxnLst>
                <a:cxn ang="0">
                  <a:pos x="connsiteX0" y="connsiteY0"/>
                </a:cxn>
                <a:cxn ang="0">
                  <a:pos x="connsiteX1" y="connsiteY1"/>
                </a:cxn>
              </a:cxnLst>
              <a:rect l="l" t="t" r="r" b="b"/>
              <a:pathLst>
                <a:path w="32011" h="51957">
                  <a:moveTo>
                    <a:pt x="32011" y="0"/>
                  </a:moveTo>
                  <a:cubicBezTo>
                    <a:pt x="20030" y="16048"/>
                    <a:pt x="15078" y="11689"/>
                    <a:pt x="0" y="51957"/>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grpSp>
      <p:grpSp>
        <p:nvGrpSpPr>
          <p:cNvPr id="2915" name="Group 2914">
            <a:extLst>
              <a:ext uri="{FF2B5EF4-FFF2-40B4-BE49-F238E27FC236}">
                <a16:creationId xmlns:a16="http://schemas.microsoft.com/office/drawing/2014/main" id="{2572CC99-3F6B-0DD1-13B0-9B338B9E35E6}"/>
              </a:ext>
            </a:extLst>
          </p:cNvPr>
          <p:cNvGrpSpPr/>
          <p:nvPr/>
        </p:nvGrpSpPr>
        <p:grpSpPr>
          <a:xfrm>
            <a:off x="5842927" y="2531054"/>
            <a:ext cx="3266096" cy="1804281"/>
            <a:chOff x="7135901" y="3205873"/>
            <a:chExt cx="3939597" cy="2176342"/>
          </a:xfrm>
        </p:grpSpPr>
        <p:grpSp>
          <p:nvGrpSpPr>
            <p:cNvPr id="2916" name="Group 2915">
              <a:extLst>
                <a:ext uri="{FF2B5EF4-FFF2-40B4-BE49-F238E27FC236}">
                  <a16:creationId xmlns:a16="http://schemas.microsoft.com/office/drawing/2014/main" id="{C7750E84-FCE3-86C4-FC62-F86DFDF69100}"/>
                </a:ext>
              </a:extLst>
            </p:cNvPr>
            <p:cNvGrpSpPr/>
            <p:nvPr/>
          </p:nvGrpSpPr>
          <p:grpSpPr>
            <a:xfrm>
              <a:off x="9870819" y="4062977"/>
              <a:ext cx="1204679" cy="1113659"/>
              <a:chOff x="9870819" y="4062977"/>
              <a:chExt cx="1204679" cy="1113659"/>
            </a:xfrm>
          </p:grpSpPr>
          <p:sp>
            <p:nvSpPr>
              <p:cNvPr id="2932" name="Freeform: Shape 2931">
                <a:extLst>
                  <a:ext uri="{FF2B5EF4-FFF2-40B4-BE49-F238E27FC236}">
                    <a16:creationId xmlns:a16="http://schemas.microsoft.com/office/drawing/2014/main" id="{CEDBA67E-858D-ED39-8D18-278C1EBC468E}"/>
                  </a:ext>
                </a:extLst>
              </p:cNvPr>
              <p:cNvSpPr/>
              <p:nvPr/>
            </p:nvSpPr>
            <p:spPr bwMode="auto">
              <a:xfrm flipV="1">
                <a:off x="9870819" y="4062995"/>
                <a:ext cx="139966" cy="415080"/>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Lst>
                <a:ahLst/>
                <a:cxnLst>
                  <a:cxn ang="0">
                    <a:pos x="connsiteX0" y="connsiteY0"/>
                  </a:cxn>
                  <a:cxn ang="0">
                    <a:pos x="connsiteX1" y="connsiteY1"/>
                  </a:cxn>
                </a:cxnLst>
                <a:rect l="l" t="t" r="r" b="b"/>
                <a:pathLst>
                  <a:path w="10817" h="10000">
                    <a:moveTo>
                      <a:pt x="10817" y="10000"/>
                    </a:moveTo>
                    <a:cubicBezTo>
                      <a:pt x="-399" y="7187"/>
                      <a:pt x="-1081" y="2868"/>
                      <a:pt x="817"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33" name="Freeform: Shape 2932">
                <a:extLst>
                  <a:ext uri="{FF2B5EF4-FFF2-40B4-BE49-F238E27FC236}">
                    <a16:creationId xmlns:a16="http://schemas.microsoft.com/office/drawing/2014/main" id="{4566EC16-4060-48DE-F52F-652B945C21D7}"/>
                  </a:ext>
                </a:extLst>
              </p:cNvPr>
              <p:cNvSpPr/>
              <p:nvPr/>
            </p:nvSpPr>
            <p:spPr bwMode="auto">
              <a:xfrm flipV="1">
                <a:off x="10015544" y="4062977"/>
                <a:ext cx="480212" cy="324608"/>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5041 w 6451"/>
                  <a:gd name="connsiteY0" fmla="*/ 13672 h 13672"/>
                  <a:gd name="connsiteX1" fmla="*/ 6451 w 6451"/>
                  <a:gd name="connsiteY1" fmla="*/ 0 h 13672"/>
                  <a:gd name="connsiteX0" fmla="*/ 0 w 14120"/>
                  <a:gd name="connsiteY0" fmla="*/ 10000 h 10000"/>
                  <a:gd name="connsiteX1" fmla="*/ 2186 w 14120"/>
                  <a:gd name="connsiteY1" fmla="*/ 0 h 10000"/>
                  <a:gd name="connsiteX0" fmla="*/ 0 w 57529"/>
                  <a:gd name="connsiteY0" fmla="*/ 5720 h 5720"/>
                  <a:gd name="connsiteX1" fmla="*/ 57529 w 57529"/>
                  <a:gd name="connsiteY1" fmla="*/ 0 h 572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Lst>
                <a:ahLst/>
                <a:cxnLst>
                  <a:cxn ang="0">
                    <a:pos x="connsiteX0" y="connsiteY0"/>
                  </a:cxn>
                  <a:cxn ang="0">
                    <a:pos x="connsiteX1" y="connsiteY1"/>
                  </a:cxn>
                </a:cxnLst>
                <a:rect l="l" t="t" r="r" b="b"/>
                <a:pathLst>
                  <a:path w="10000" h="10000">
                    <a:moveTo>
                      <a:pt x="0" y="10000"/>
                    </a:moveTo>
                    <a:cubicBezTo>
                      <a:pt x="5210" y="7137"/>
                      <a:pt x="8101" y="3595"/>
                      <a:pt x="1000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34" name="Freeform: Shape 2933">
                <a:extLst>
                  <a:ext uri="{FF2B5EF4-FFF2-40B4-BE49-F238E27FC236}">
                    <a16:creationId xmlns:a16="http://schemas.microsoft.com/office/drawing/2014/main" id="{F09C297E-65AD-18A0-6B40-957756D19F00}"/>
                  </a:ext>
                </a:extLst>
              </p:cNvPr>
              <p:cNvSpPr/>
              <p:nvPr/>
            </p:nvSpPr>
            <p:spPr bwMode="auto">
              <a:xfrm flipV="1">
                <a:off x="10006022" y="4062977"/>
                <a:ext cx="93960" cy="505583"/>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4856 w 7002"/>
                  <a:gd name="connsiteY0" fmla="*/ 13672 h 13672"/>
                  <a:gd name="connsiteX1" fmla="*/ 7002 w 7002"/>
                  <a:gd name="connsiteY1" fmla="*/ 0 h 13672"/>
                  <a:gd name="connsiteX0" fmla="*/ 0 w 3065"/>
                  <a:gd name="connsiteY0" fmla="*/ 10000 h 10000"/>
                  <a:gd name="connsiteX1" fmla="*/ 3065 w 3065"/>
                  <a:gd name="connsiteY1" fmla="*/ 0 h 10000"/>
                  <a:gd name="connsiteX0" fmla="*/ 0 w 33152"/>
                  <a:gd name="connsiteY0" fmla="*/ 8909 h 8909"/>
                  <a:gd name="connsiteX1" fmla="*/ 33152 w 33152"/>
                  <a:gd name="connsiteY1" fmla="*/ 0 h 8909"/>
                  <a:gd name="connsiteX0" fmla="*/ 0 w 10163"/>
                  <a:gd name="connsiteY0" fmla="*/ 10000 h 10000"/>
                  <a:gd name="connsiteX1" fmla="*/ 10000 w 10163"/>
                  <a:gd name="connsiteY1" fmla="*/ 0 h 10000"/>
                  <a:gd name="connsiteX0" fmla="*/ 0 w 10206"/>
                  <a:gd name="connsiteY0" fmla="*/ 10000 h 10000"/>
                  <a:gd name="connsiteX1" fmla="*/ 10000 w 10206"/>
                  <a:gd name="connsiteY1" fmla="*/ 0 h 10000"/>
                </a:gdLst>
                <a:ahLst/>
                <a:cxnLst>
                  <a:cxn ang="0">
                    <a:pos x="connsiteX0" y="connsiteY0"/>
                  </a:cxn>
                  <a:cxn ang="0">
                    <a:pos x="connsiteX1" y="connsiteY1"/>
                  </a:cxn>
                </a:cxnLst>
                <a:rect l="l" t="t" r="r" b="b"/>
                <a:pathLst>
                  <a:path w="10206" h="10000">
                    <a:moveTo>
                      <a:pt x="0" y="10000"/>
                    </a:moveTo>
                    <a:cubicBezTo>
                      <a:pt x="6998" y="7927"/>
                      <a:pt x="11212" y="3815"/>
                      <a:pt x="1000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35" name="Freeform: Shape 2934">
                <a:extLst>
                  <a:ext uri="{FF2B5EF4-FFF2-40B4-BE49-F238E27FC236}">
                    <a16:creationId xmlns:a16="http://schemas.microsoft.com/office/drawing/2014/main" id="{66135EDC-0A16-6C37-25C6-DA17D63B0CBD}"/>
                  </a:ext>
                </a:extLst>
              </p:cNvPr>
              <p:cNvSpPr/>
              <p:nvPr/>
            </p:nvSpPr>
            <p:spPr bwMode="auto">
              <a:xfrm flipV="1">
                <a:off x="9888505" y="4348469"/>
                <a:ext cx="605672" cy="129613"/>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35678 w 35678"/>
                  <a:gd name="connsiteY0" fmla="*/ 5583 h 5583"/>
                  <a:gd name="connsiteX1" fmla="*/ 98 w 35678"/>
                  <a:gd name="connsiteY1" fmla="*/ 0 h 5583"/>
                  <a:gd name="connsiteX0" fmla="*/ 13138 w 13138"/>
                  <a:gd name="connsiteY0" fmla="*/ 3424 h 3424"/>
                  <a:gd name="connsiteX1" fmla="*/ 19 w 13138"/>
                  <a:gd name="connsiteY1" fmla="*/ 0 h 3424"/>
                  <a:gd name="connsiteX0" fmla="*/ 9986 w 9986"/>
                  <a:gd name="connsiteY0" fmla="*/ 10000 h 10000"/>
                  <a:gd name="connsiteX1" fmla="*/ 0 w 9986"/>
                  <a:gd name="connsiteY1" fmla="*/ 0 h 10000"/>
                  <a:gd name="connsiteX0" fmla="*/ 10000 w 10000"/>
                  <a:gd name="connsiteY0" fmla="*/ 10000 h 18376"/>
                  <a:gd name="connsiteX1" fmla="*/ 0 w 10000"/>
                  <a:gd name="connsiteY1" fmla="*/ 0 h 18376"/>
                  <a:gd name="connsiteX0" fmla="*/ 10000 w 10000"/>
                  <a:gd name="connsiteY0" fmla="*/ 10000 h 16615"/>
                  <a:gd name="connsiteX1" fmla="*/ 0 w 10000"/>
                  <a:gd name="connsiteY1" fmla="*/ 0 h 16615"/>
                  <a:gd name="connsiteX0" fmla="*/ 10000 w 10000"/>
                  <a:gd name="connsiteY0" fmla="*/ 10000 h 17277"/>
                  <a:gd name="connsiteX1" fmla="*/ 0 w 10000"/>
                  <a:gd name="connsiteY1" fmla="*/ 0 h 17277"/>
                  <a:gd name="connsiteX0" fmla="*/ 10000 w 10000"/>
                  <a:gd name="connsiteY0" fmla="*/ 10000 h 17364"/>
                  <a:gd name="connsiteX1" fmla="*/ 0 w 10000"/>
                  <a:gd name="connsiteY1" fmla="*/ 0 h 17364"/>
                  <a:gd name="connsiteX0" fmla="*/ 10000 w 10000"/>
                  <a:gd name="connsiteY0" fmla="*/ 10000 h 16079"/>
                  <a:gd name="connsiteX1" fmla="*/ 0 w 10000"/>
                  <a:gd name="connsiteY1" fmla="*/ 0 h 16079"/>
                  <a:gd name="connsiteX0" fmla="*/ 10000 w 10000"/>
                  <a:gd name="connsiteY0" fmla="*/ 10000 h 16335"/>
                  <a:gd name="connsiteX1" fmla="*/ 0 w 10000"/>
                  <a:gd name="connsiteY1" fmla="*/ 0 h 16335"/>
                </a:gdLst>
                <a:ahLst/>
                <a:cxnLst>
                  <a:cxn ang="0">
                    <a:pos x="connsiteX0" y="connsiteY0"/>
                  </a:cxn>
                  <a:cxn ang="0">
                    <a:pos x="connsiteX1" y="connsiteY1"/>
                  </a:cxn>
                </a:cxnLst>
                <a:rect l="l" t="t" r="r" b="b"/>
                <a:pathLst>
                  <a:path w="10000" h="16335">
                    <a:moveTo>
                      <a:pt x="10000" y="10000"/>
                    </a:moveTo>
                    <a:cubicBezTo>
                      <a:pt x="7683" y="19591"/>
                      <a:pt x="2111" y="19805"/>
                      <a:pt x="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36" name="Freeform: Shape 2935">
                <a:extLst>
                  <a:ext uri="{FF2B5EF4-FFF2-40B4-BE49-F238E27FC236}">
                    <a16:creationId xmlns:a16="http://schemas.microsoft.com/office/drawing/2014/main" id="{B8DF3C0E-8FA6-C6A5-27DF-194A0EE50F2C}"/>
                  </a:ext>
                </a:extLst>
              </p:cNvPr>
              <p:cNvSpPr/>
              <p:nvPr/>
            </p:nvSpPr>
            <p:spPr bwMode="auto">
              <a:xfrm flipV="1">
                <a:off x="9902805" y="4482814"/>
                <a:ext cx="196076" cy="99299"/>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Lst>
                <a:ahLst/>
                <a:cxnLst>
                  <a:cxn ang="0">
                    <a:pos x="connsiteX0" y="connsiteY0"/>
                  </a:cxn>
                  <a:cxn ang="0">
                    <a:pos x="connsiteX1" y="connsiteY1"/>
                  </a:cxn>
                </a:cxnLst>
                <a:rect l="l" t="t" r="r" b="b"/>
                <a:pathLst>
                  <a:path w="10000" h="10000">
                    <a:moveTo>
                      <a:pt x="10000" y="0"/>
                    </a:moveTo>
                    <a:cubicBezTo>
                      <a:pt x="6121" y="3591"/>
                      <a:pt x="4334" y="6162"/>
                      <a:pt x="0" y="1000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37" name="Freeform: Shape 2936">
                <a:extLst>
                  <a:ext uri="{FF2B5EF4-FFF2-40B4-BE49-F238E27FC236}">
                    <a16:creationId xmlns:a16="http://schemas.microsoft.com/office/drawing/2014/main" id="{1EE9F2A8-3F07-4441-0587-4AEDE0A02A06}"/>
                  </a:ext>
                </a:extLst>
              </p:cNvPr>
              <p:cNvSpPr/>
              <p:nvPr/>
            </p:nvSpPr>
            <p:spPr bwMode="auto">
              <a:xfrm flipV="1">
                <a:off x="9876621" y="4470893"/>
                <a:ext cx="215119" cy="296956"/>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13618 w 13618"/>
                  <a:gd name="connsiteY0" fmla="*/ 0 h 10595"/>
                  <a:gd name="connsiteX1" fmla="*/ 0 w 13618"/>
                  <a:gd name="connsiteY1" fmla="*/ 10595 h 10595"/>
                </a:gdLst>
                <a:ahLst/>
                <a:cxnLst>
                  <a:cxn ang="0">
                    <a:pos x="connsiteX0" y="connsiteY0"/>
                  </a:cxn>
                  <a:cxn ang="0">
                    <a:pos x="connsiteX1" y="connsiteY1"/>
                  </a:cxn>
                </a:cxnLst>
                <a:rect l="l" t="t" r="r" b="b"/>
                <a:pathLst>
                  <a:path w="13618" h="10595">
                    <a:moveTo>
                      <a:pt x="13618" y="0"/>
                    </a:moveTo>
                    <a:cubicBezTo>
                      <a:pt x="11668" y="2037"/>
                      <a:pt x="2968" y="6941"/>
                      <a:pt x="0" y="10595"/>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38" name="Freeform: Shape 2937">
                <a:extLst>
                  <a:ext uri="{FF2B5EF4-FFF2-40B4-BE49-F238E27FC236}">
                    <a16:creationId xmlns:a16="http://schemas.microsoft.com/office/drawing/2014/main" id="{3649F7E1-3048-E682-5B9C-211F05A1F0E7}"/>
                  </a:ext>
                </a:extLst>
              </p:cNvPr>
              <p:cNvSpPr/>
              <p:nvPr/>
            </p:nvSpPr>
            <p:spPr bwMode="auto">
              <a:xfrm flipV="1">
                <a:off x="9877512" y="4469095"/>
                <a:ext cx="293707" cy="301720"/>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18593 w 18593"/>
                  <a:gd name="connsiteY0" fmla="*/ 0 h 10765"/>
                  <a:gd name="connsiteX1" fmla="*/ 0 w 18593"/>
                  <a:gd name="connsiteY1" fmla="*/ 10765 h 10765"/>
                </a:gdLst>
                <a:ahLst/>
                <a:cxnLst>
                  <a:cxn ang="0">
                    <a:pos x="connsiteX0" y="connsiteY0"/>
                  </a:cxn>
                  <a:cxn ang="0">
                    <a:pos x="connsiteX1" y="connsiteY1"/>
                  </a:cxn>
                </a:cxnLst>
                <a:rect l="l" t="t" r="r" b="b"/>
                <a:pathLst>
                  <a:path w="18593" h="10765">
                    <a:moveTo>
                      <a:pt x="18593" y="0"/>
                    </a:moveTo>
                    <a:cubicBezTo>
                      <a:pt x="16643" y="2037"/>
                      <a:pt x="2968" y="7111"/>
                      <a:pt x="0" y="10765"/>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39" name="Freeform: Shape 2938">
                <a:extLst>
                  <a:ext uri="{FF2B5EF4-FFF2-40B4-BE49-F238E27FC236}">
                    <a16:creationId xmlns:a16="http://schemas.microsoft.com/office/drawing/2014/main" id="{45348F7A-92B8-363E-1BEE-B401D9A0982B}"/>
                  </a:ext>
                </a:extLst>
              </p:cNvPr>
              <p:cNvSpPr/>
              <p:nvPr/>
            </p:nvSpPr>
            <p:spPr bwMode="auto">
              <a:xfrm flipV="1">
                <a:off x="10105223" y="4770231"/>
                <a:ext cx="72246" cy="5929"/>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19045 w 19045"/>
                  <a:gd name="connsiteY0" fmla="*/ 0 h 10680"/>
                  <a:gd name="connsiteX1" fmla="*/ 0 w 19045"/>
                  <a:gd name="connsiteY1" fmla="*/ 10680 h 10680"/>
                  <a:gd name="connsiteX0" fmla="*/ 6533 w 6533"/>
                  <a:gd name="connsiteY0" fmla="*/ 0 h 2269"/>
                  <a:gd name="connsiteX1" fmla="*/ 0 w 6533"/>
                  <a:gd name="connsiteY1" fmla="*/ 2269 h 2269"/>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7693 w 7693"/>
                  <a:gd name="connsiteY0" fmla="*/ 1922 h 4670"/>
                  <a:gd name="connsiteX1" fmla="*/ 0 w 7693"/>
                  <a:gd name="connsiteY1" fmla="*/ 2186 h 4670"/>
                  <a:gd name="connsiteX0" fmla="*/ 10000 w 10000"/>
                  <a:gd name="connsiteY0" fmla="*/ 6550 h 7115"/>
                  <a:gd name="connsiteX1" fmla="*/ 0 w 10000"/>
                  <a:gd name="connsiteY1" fmla="*/ 7115 h 7115"/>
                  <a:gd name="connsiteX0" fmla="*/ 9100 w 9100"/>
                  <a:gd name="connsiteY0" fmla="*/ 11842 h 12110"/>
                  <a:gd name="connsiteX1" fmla="*/ 0 w 9100"/>
                  <a:gd name="connsiteY1" fmla="*/ 9255 h 12110"/>
                  <a:gd name="connsiteX0" fmla="*/ 10000 w 10000"/>
                  <a:gd name="connsiteY0" fmla="*/ 10308 h 10308"/>
                  <a:gd name="connsiteX1" fmla="*/ 0 w 10000"/>
                  <a:gd name="connsiteY1" fmla="*/ 8171 h 10308"/>
                  <a:gd name="connsiteX0" fmla="*/ 10000 w 10000"/>
                  <a:gd name="connsiteY0" fmla="*/ 2317 h 2317"/>
                  <a:gd name="connsiteX1" fmla="*/ 0 w 10000"/>
                  <a:gd name="connsiteY1" fmla="*/ 180 h 2317"/>
                </a:gdLst>
                <a:ahLst/>
                <a:cxnLst>
                  <a:cxn ang="0">
                    <a:pos x="connsiteX0" y="connsiteY0"/>
                  </a:cxn>
                  <a:cxn ang="0">
                    <a:pos x="connsiteX1" y="connsiteY1"/>
                  </a:cxn>
                </a:cxnLst>
                <a:rect l="l" t="t" r="r" b="b"/>
                <a:pathLst>
                  <a:path w="10000" h="2317">
                    <a:moveTo>
                      <a:pt x="10000" y="2317"/>
                    </a:moveTo>
                    <a:cubicBezTo>
                      <a:pt x="7714" y="2294"/>
                      <a:pt x="3193" y="-758"/>
                      <a:pt x="0" y="180"/>
                    </a:cubicBezTo>
                  </a:path>
                </a:pathLst>
              </a:custGeom>
              <a:noFill/>
              <a:ln w="19050" cap="rnd">
                <a:gradFill flip="none" rotWithShape="1">
                  <a:gsLst>
                    <a:gs pos="0">
                      <a:srgbClr val="428CA0"/>
                    </a:gs>
                    <a:gs pos="100000">
                      <a:srgbClr val="69AF34"/>
                    </a:gs>
                  </a:gsLst>
                  <a:lin ang="189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40" name="Freeform: Shape 2939">
                <a:extLst>
                  <a:ext uri="{FF2B5EF4-FFF2-40B4-BE49-F238E27FC236}">
                    <a16:creationId xmlns:a16="http://schemas.microsoft.com/office/drawing/2014/main" id="{B9C146F0-B6CF-30E0-9CCC-A30FFA339264}"/>
                  </a:ext>
                </a:extLst>
              </p:cNvPr>
              <p:cNvSpPr/>
              <p:nvPr/>
            </p:nvSpPr>
            <p:spPr bwMode="auto">
              <a:xfrm flipV="1">
                <a:off x="10102846" y="4585190"/>
                <a:ext cx="79378" cy="180275"/>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19346 w 19346"/>
                  <a:gd name="connsiteY0" fmla="*/ 0 h 10510"/>
                  <a:gd name="connsiteX1" fmla="*/ 0 w 19346"/>
                  <a:gd name="connsiteY1" fmla="*/ 10510 h 10510"/>
                  <a:gd name="connsiteX0" fmla="*/ 5025 w 5025"/>
                  <a:gd name="connsiteY0" fmla="*/ 0 h 6432"/>
                  <a:gd name="connsiteX1" fmla="*/ 0 w 5025"/>
                  <a:gd name="connsiteY1" fmla="*/ 6432 h 6432"/>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Lst>
                <a:ahLst/>
                <a:cxnLst>
                  <a:cxn ang="0">
                    <a:pos x="connsiteX0" y="connsiteY0"/>
                  </a:cxn>
                  <a:cxn ang="0">
                    <a:pos x="connsiteX1" y="connsiteY1"/>
                  </a:cxn>
                </a:cxnLst>
                <a:rect l="l" t="t" r="r" b="b"/>
                <a:pathLst>
                  <a:path w="10000" h="10000">
                    <a:moveTo>
                      <a:pt x="10000" y="0"/>
                    </a:moveTo>
                    <a:cubicBezTo>
                      <a:pt x="8819" y="3299"/>
                      <a:pt x="6206" y="6168"/>
                      <a:pt x="0" y="1000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41" name="Freeform: Shape 2940">
                <a:extLst>
                  <a:ext uri="{FF2B5EF4-FFF2-40B4-BE49-F238E27FC236}">
                    <a16:creationId xmlns:a16="http://schemas.microsoft.com/office/drawing/2014/main" id="{24D4B0D6-2DC9-9146-68A7-2DAB99AEE3F4}"/>
                  </a:ext>
                </a:extLst>
              </p:cNvPr>
              <p:cNvSpPr/>
              <p:nvPr/>
            </p:nvSpPr>
            <p:spPr bwMode="auto">
              <a:xfrm flipV="1">
                <a:off x="10189379" y="4391517"/>
                <a:ext cx="308161" cy="366016"/>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83 w 28709"/>
                  <a:gd name="connsiteY0" fmla="*/ 0 h 13512"/>
                  <a:gd name="connsiteX1" fmla="*/ 28522 w 28709"/>
                  <a:gd name="connsiteY1" fmla="*/ 13512 h 13512"/>
                  <a:gd name="connsiteX0" fmla="*/ 112 w 19757"/>
                  <a:gd name="connsiteY0" fmla="*/ 0 h 13059"/>
                  <a:gd name="connsiteX1" fmla="*/ 19506 w 19757"/>
                  <a:gd name="connsiteY1" fmla="*/ 13059 h 13059"/>
                  <a:gd name="connsiteX0" fmla="*/ 0 w 19834"/>
                  <a:gd name="connsiteY0" fmla="*/ 0 h 13059"/>
                  <a:gd name="connsiteX1" fmla="*/ 19394 w 19834"/>
                  <a:gd name="connsiteY1" fmla="*/ 13059 h 13059"/>
                  <a:gd name="connsiteX0" fmla="*/ 0 w 19394"/>
                  <a:gd name="connsiteY0" fmla="*/ 0 h 13059"/>
                  <a:gd name="connsiteX1" fmla="*/ 19394 w 19394"/>
                  <a:gd name="connsiteY1" fmla="*/ 13059 h 13059"/>
                  <a:gd name="connsiteX0" fmla="*/ 0 w 19508"/>
                  <a:gd name="connsiteY0" fmla="*/ 0 h 13059"/>
                  <a:gd name="connsiteX1" fmla="*/ 19394 w 19508"/>
                  <a:gd name="connsiteY1" fmla="*/ 13059 h 13059"/>
                </a:gdLst>
                <a:ahLst/>
                <a:cxnLst>
                  <a:cxn ang="0">
                    <a:pos x="connsiteX0" y="connsiteY0"/>
                  </a:cxn>
                  <a:cxn ang="0">
                    <a:pos x="connsiteX1" y="connsiteY1"/>
                  </a:cxn>
                </a:cxnLst>
                <a:rect l="l" t="t" r="r" b="b"/>
                <a:pathLst>
                  <a:path w="19508" h="13059">
                    <a:moveTo>
                      <a:pt x="0" y="0"/>
                    </a:moveTo>
                    <a:cubicBezTo>
                      <a:pt x="9708" y="1584"/>
                      <a:pt x="20754" y="7366"/>
                      <a:pt x="19394" y="13059"/>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42" name="Freeform: Shape 2941">
                <a:extLst>
                  <a:ext uri="{FF2B5EF4-FFF2-40B4-BE49-F238E27FC236}">
                    <a16:creationId xmlns:a16="http://schemas.microsoft.com/office/drawing/2014/main" id="{C5FDF6E0-9DD5-EDF7-FA21-E75699AE2E3D}"/>
                  </a:ext>
                </a:extLst>
              </p:cNvPr>
              <p:cNvSpPr/>
              <p:nvPr/>
            </p:nvSpPr>
            <p:spPr bwMode="auto">
              <a:xfrm flipV="1">
                <a:off x="9873446" y="4463129"/>
                <a:ext cx="1195394" cy="713507"/>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75473 w 75473"/>
                  <a:gd name="connsiteY0" fmla="*/ 0 h 25180"/>
                  <a:gd name="connsiteX1" fmla="*/ 0 w 75473"/>
                  <a:gd name="connsiteY1" fmla="*/ 25180 h 25180"/>
                  <a:gd name="connsiteX0" fmla="*/ 75674 w 75674"/>
                  <a:gd name="connsiteY0" fmla="*/ 0 h 25180"/>
                  <a:gd name="connsiteX1" fmla="*/ 0 w 75674"/>
                  <a:gd name="connsiteY1" fmla="*/ 25180 h 25180"/>
                  <a:gd name="connsiteX0" fmla="*/ 75674 w 75674"/>
                  <a:gd name="connsiteY0" fmla="*/ 0 h 25457"/>
                  <a:gd name="connsiteX1" fmla="*/ 0 w 75674"/>
                  <a:gd name="connsiteY1" fmla="*/ 25180 h 25457"/>
                </a:gdLst>
                <a:ahLst/>
                <a:cxnLst>
                  <a:cxn ang="0">
                    <a:pos x="connsiteX0" y="connsiteY0"/>
                  </a:cxn>
                  <a:cxn ang="0">
                    <a:pos x="connsiteX1" y="connsiteY1"/>
                  </a:cxn>
                </a:cxnLst>
                <a:rect l="l" t="t" r="r" b="b"/>
                <a:pathLst>
                  <a:path w="75674" h="25457">
                    <a:moveTo>
                      <a:pt x="75674" y="0"/>
                    </a:moveTo>
                    <a:cubicBezTo>
                      <a:pt x="73724" y="2037"/>
                      <a:pt x="54623" y="28436"/>
                      <a:pt x="0" y="2518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43" name="Freeform: Shape 2942">
                <a:extLst>
                  <a:ext uri="{FF2B5EF4-FFF2-40B4-BE49-F238E27FC236}">
                    <a16:creationId xmlns:a16="http://schemas.microsoft.com/office/drawing/2014/main" id="{87ECE6FD-98ED-D183-240C-3BCB5FE7DD1D}"/>
                  </a:ext>
                </a:extLst>
              </p:cNvPr>
              <p:cNvSpPr/>
              <p:nvPr/>
            </p:nvSpPr>
            <p:spPr bwMode="auto">
              <a:xfrm flipV="1">
                <a:off x="9886843" y="4465374"/>
                <a:ext cx="1163643" cy="705743"/>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75473 w 75473"/>
                  <a:gd name="connsiteY0" fmla="*/ 0 h 25180"/>
                  <a:gd name="connsiteX1" fmla="*/ 0 w 75473"/>
                  <a:gd name="connsiteY1" fmla="*/ 25180 h 25180"/>
                  <a:gd name="connsiteX0" fmla="*/ 75674 w 75674"/>
                  <a:gd name="connsiteY0" fmla="*/ 0 h 25180"/>
                  <a:gd name="connsiteX1" fmla="*/ 0 w 75674"/>
                  <a:gd name="connsiteY1" fmla="*/ 25180 h 25180"/>
                  <a:gd name="connsiteX0" fmla="*/ 75674 w 75674"/>
                  <a:gd name="connsiteY0" fmla="*/ 0 h 25457"/>
                  <a:gd name="connsiteX1" fmla="*/ 0 w 75674"/>
                  <a:gd name="connsiteY1" fmla="*/ 25180 h 25457"/>
                  <a:gd name="connsiteX0" fmla="*/ 73262 w 73262"/>
                  <a:gd name="connsiteY0" fmla="*/ 0 h 25009"/>
                  <a:gd name="connsiteX1" fmla="*/ 0 w 73262"/>
                  <a:gd name="connsiteY1" fmla="*/ 24727 h 25009"/>
                  <a:gd name="connsiteX0" fmla="*/ 72056 w 72056"/>
                  <a:gd name="connsiteY0" fmla="*/ 0 h 25457"/>
                  <a:gd name="connsiteX1" fmla="*/ 0 w 72056"/>
                  <a:gd name="connsiteY1" fmla="*/ 25180 h 25457"/>
                  <a:gd name="connsiteX0" fmla="*/ 72056 w 72056"/>
                  <a:gd name="connsiteY0" fmla="*/ 0 h 25180"/>
                  <a:gd name="connsiteX1" fmla="*/ 0 w 72056"/>
                  <a:gd name="connsiteY1" fmla="*/ 25180 h 25180"/>
                  <a:gd name="connsiteX0" fmla="*/ 73664 w 73664"/>
                  <a:gd name="connsiteY0" fmla="*/ 0 h 25180"/>
                  <a:gd name="connsiteX1" fmla="*/ 0 w 73664"/>
                  <a:gd name="connsiteY1" fmla="*/ 25180 h 25180"/>
                </a:gdLst>
                <a:ahLst/>
                <a:cxnLst>
                  <a:cxn ang="0">
                    <a:pos x="connsiteX0" y="connsiteY0"/>
                  </a:cxn>
                  <a:cxn ang="0">
                    <a:pos x="connsiteX1" y="connsiteY1"/>
                  </a:cxn>
                </a:cxnLst>
                <a:rect l="l" t="t" r="r" b="b"/>
                <a:pathLst>
                  <a:path w="73664" h="25180">
                    <a:moveTo>
                      <a:pt x="73664" y="0"/>
                    </a:moveTo>
                    <a:cubicBezTo>
                      <a:pt x="71714" y="2037"/>
                      <a:pt x="46181" y="23225"/>
                      <a:pt x="0" y="2518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44" name="Freeform: Shape 2943">
                <a:extLst>
                  <a:ext uri="{FF2B5EF4-FFF2-40B4-BE49-F238E27FC236}">
                    <a16:creationId xmlns:a16="http://schemas.microsoft.com/office/drawing/2014/main" id="{D1E55F40-1D20-E57F-4DD8-DDFA6FBDB470}"/>
                  </a:ext>
                </a:extLst>
              </p:cNvPr>
              <p:cNvSpPr/>
              <p:nvPr/>
            </p:nvSpPr>
            <p:spPr bwMode="auto">
              <a:xfrm flipV="1">
                <a:off x="10181725" y="4759828"/>
                <a:ext cx="893773" cy="411366"/>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75473 w 75473"/>
                  <a:gd name="connsiteY0" fmla="*/ 0 h 25180"/>
                  <a:gd name="connsiteX1" fmla="*/ 0 w 75473"/>
                  <a:gd name="connsiteY1" fmla="*/ 25180 h 25180"/>
                  <a:gd name="connsiteX0" fmla="*/ 75674 w 75674"/>
                  <a:gd name="connsiteY0" fmla="*/ 0 h 25180"/>
                  <a:gd name="connsiteX1" fmla="*/ 0 w 75674"/>
                  <a:gd name="connsiteY1" fmla="*/ 25180 h 25180"/>
                  <a:gd name="connsiteX0" fmla="*/ 75674 w 75674"/>
                  <a:gd name="connsiteY0" fmla="*/ 0 h 25457"/>
                  <a:gd name="connsiteX1" fmla="*/ 0 w 75674"/>
                  <a:gd name="connsiteY1" fmla="*/ 25180 h 25457"/>
                  <a:gd name="connsiteX0" fmla="*/ 54168 w 54168"/>
                  <a:gd name="connsiteY0" fmla="*/ 0 h 15194"/>
                  <a:gd name="connsiteX1" fmla="*/ 0 w 54168"/>
                  <a:gd name="connsiteY1" fmla="*/ 14758 h 15194"/>
                  <a:gd name="connsiteX0" fmla="*/ 54168 w 54168"/>
                  <a:gd name="connsiteY0" fmla="*/ 0 h 14758"/>
                  <a:gd name="connsiteX1" fmla="*/ 0 w 54168"/>
                  <a:gd name="connsiteY1" fmla="*/ 14758 h 14758"/>
                  <a:gd name="connsiteX0" fmla="*/ 56580 w 56580"/>
                  <a:gd name="connsiteY0" fmla="*/ 0 h 14645"/>
                  <a:gd name="connsiteX1" fmla="*/ 0 w 56580"/>
                  <a:gd name="connsiteY1" fmla="*/ 14645 h 14645"/>
                  <a:gd name="connsiteX0" fmla="*/ 56580 w 56580"/>
                  <a:gd name="connsiteY0" fmla="*/ 0 h 14645"/>
                  <a:gd name="connsiteX1" fmla="*/ 0 w 56580"/>
                  <a:gd name="connsiteY1" fmla="*/ 14645 h 14645"/>
                  <a:gd name="connsiteX0" fmla="*/ 56580 w 56580"/>
                  <a:gd name="connsiteY0" fmla="*/ 0 h 14645"/>
                  <a:gd name="connsiteX1" fmla="*/ 0 w 56580"/>
                  <a:gd name="connsiteY1" fmla="*/ 14645 h 14645"/>
                  <a:gd name="connsiteX0" fmla="*/ 56580 w 56580"/>
                  <a:gd name="connsiteY0" fmla="*/ 0 h 14677"/>
                  <a:gd name="connsiteX1" fmla="*/ 0 w 56580"/>
                  <a:gd name="connsiteY1" fmla="*/ 14645 h 14677"/>
                </a:gdLst>
                <a:ahLst/>
                <a:cxnLst>
                  <a:cxn ang="0">
                    <a:pos x="connsiteX0" y="connsiteY0"/>
                  </a:cxn>
                  <a:cxn ang="0">
                    <a:pos x="connsiteX1" y="connsiteY1"/>
                  </a:cxn>
                </a:cxnLst>
                <a:rect l="l" t="t" r="r" b="b"/>
                <a:pathLst>
                  <a:path w="56580" h="14677">
                    <a:moveTo>
                      <a:pt x="56580" y="0"/>
                    </a:moveTo>
                    <a:cubicBezTo>
                      <a:pt x="55032" y="2490"/>
                      <a:pt x="26886" y="15409"/>
                      <a:pt x="0" y="14645"/>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45" name="Freeform: Shape 2944">
                <a:extLst>
                  <a:ext uri="{FF2B5EF4-FFF2-40B4-BE49-F238E27FC236}">
                    <a16:creationId xmlns:a16="http://schemas.microsoft.com/office/drawing/2014/main" id="{6DC7701A-FADB-91A8-2CC8-36A5D92F62D4}"/>
                  </a:ext>
                </a:extLst>
              </p:cNvPr>
              <p:cNvSpPr/>
              <p:nvPr/>
            </p:nvSpPr>
            <p:spPr bwMode="auto">
              <a:xfrm flipV="1">
                <a:off x="10995005" y="5099548"/>
                <a:ext cx="33340" cy="36607"/>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75473 w 75473"/>
                  <a:gd name="connsiteY0" fmla="*/ 0 h 25180"/>
                  <a:gd name="connsiteX1" fmla="*/ 0 w 75473"/>
                  <a:gd name="connsiteY1" fmla="*/ 25180 h 25180"/>
                  <a:gd name="connsiteX0" fmla="*/ 75674 w 75674"/>
                  <a:gd name="connsiteY0" fmla="*/ 0 h 25180"/>
                  <a:gd name="connsiteX1" fmla="*/ 0 w 75674"/>
                  <a:gd name="connsiteY1" fmla="*/ 25180 h 25180"/>
                  <a:gd name="connsiteX0" fmla="*/ 75674 w 75674"/>
                  <a:gd name="connsiteY0" fmla="*/ 0 h 25457"/>
                  <a:gd name="connsiteX1" fmla="*/ 0 w 75674"/>
                  <a:gd name="connsiteY1" fmla="*/ 25180 h 25457"/>
                  <a:gd name="connsiteX0" fmla="*/ 63464 w 63464"/>
                  <a:gd name="connsiteY0" fmla="*/ 0 h 18663"/>
                  <a:gd name="connsiteX1" fmla="*/ 0 w 63464"/>
                  <a:gd name="connsiteY1" fmla="*/ 18298 h 18663"/>
                  <a:gd name="connsiteX0" fmla="*/ 3016 w 24632"/>
                  <a:gd name="connsiteY0" fmla="*/ 0 h 2570"/>
                  <a:gd name="connsiteX1" fmla="*/ 0 w 24632"/>
                  <a:gd name="connsiteY1" fmla="*/ 881 h 2570"/>
                  <a:gd name="connsiteX0" fmla="*/ 1329 w 1329"/>
                  <a:gd name="connsiteY0" fmla="*/ 0 h 3428"/>
                  <a:gd name="connsiteX1" fmla="*/ 105 w 1329"/>
                  <a:gd name="connsiteY1" fmla="*/ 3428 h 3428"/>
                  <a:gd name="connsiteX0" fmla="*/ 10178 w 10178"/>
                  <a:gd name="connsiteY0" fmla="*/ 8482 h 18482"/>
                  <a:gd name="connsiteX1" fmla="*/ 968 w 10178"/>
                  <a:gd name="connsiteY1" fmla="*/ 18482 h 18482"/>
                  <a:gd name="connsiteX0" fmla="*/ 7876 w 7876"/>
                  <a:gd name="connsiteY0" fmla="*/ 7028 h 21850"/>
                  <a:gd name="connsiteX1" fmla="*/ 1429 w 7876"/>
                  <a:gd name="connsiteY1" fmla="*/ 21850 h 21850"/>
                  <a:gd name="connsiteX0" fmla="*/ 8186 w 8186"/>
                  <a:gd name="connsiteY0" fmla="*/ 2056 h 8840"/>
                  <a:gd name="connsiteX1" fmla="*/ 0 w 8186"/>
                  <a:gd name="connsiteY1" fmla="*/ 8840 h 8840"/>
                  <a:gd name="connsiteX0" fmla="*/ 10000 w 10000"/>
                  <a:gd name="connsiteY0" fmla="*/ 1 h 7675"/>
                  <a:gd name="connsiteX1" fmla="*/ 0 w 10000"/>
                  <a:gd name="connsiteY1" fmla="*/ 7675 h 7675"/>
                </a:gdLst>
                <a:ahLst/>
                <a:cxnLst>
                  <a:cxn ang="0">
                    <a:pos x="connsiteX0" y="connsiteY0"/>
                  </a:cxn>
                  <a:cxn ang="0">
                    <a:pos x="connsiteX1" y="connsiteY1"/>
                  </a:cxn>
                </a:cxnLst>
                <a:rect l="l" t="t" r="r" b="b"/>
                <a:pathLst>
                  <a:path w="10000" h="7675">
                    <a:moveTo>
                      <a:pt x="10000" y="1"/>
                    </a:moveTo>
                    <a:cubicBezTo>
                      <a:pt x="53" y="-10"/>
                      <a:pt x="976" y="5340"/>
                      <a:pt x="0" y="7675"/>
                    </a:cubicBezTo>
                  </a:path>
                </a:pathLst>
              </a:custGeom>
              <a:noFill/>
              <a:ln w="19050" cap="rnd">
                <a:gradFill flip="none" rotWithShape="1">
                  <a:gsLst>
                    <a:gs pos="0">
                      <a:srgbClr val="428CA0"/>
                    </a:gs>
                    <a:gs pos="100000">
                      <a:srgbClr val="69AF34"/>
                    </a:gs>
                  </a:gsLst>
                  <a:lin ang="189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grpSp>
        <p:grpSp>
          <p:nvGrpSpPr>
            <p:cNvPr id="2917" name="Group 2916">
              <a:extLst>
                <a:ext uri="{FF2B5EF4-FFF2-40B4-BE49-F238E27FC236}">
                  <a16:creationId xmlns:a16="http://schemas.microsoft.com/office/drawing/2014/main" id="{8714CFC5-9D7B-CA84-633C-18ECCFEAD675}"/>
                </a:ext>
              </a:extLst>
            </p:cNvPr>
            <p:cNvGrpSpPr/>
            <p:nvPr/>
          </p:nvGrpSpPr>
          <p:grpSpPr>
            <a:xfrm>
              <a:off x="7135901" y="3205873"/>
              <a:ext cx="3926621" cy="2176342"/>
              <a:chOff x="7135901" y="3205873"/>
              <a:chExt cx="3926621" cy="2176342"/>
            </a:xfrm>
          </p:grpSpPr>
          <p:sp>
            <p:nvSpPr>
              <p:cNvPr id="2918" name="Freeform: Shape 2917">
                <a:extLst>
                  <a:ext uri="{FF2B5EF4-FFF2-40B4-BE49-F238E27FC236}">
                    <a16:creationId xmlns:a16="http://schemas.microsoft.com/office/drawing/2014/main" id="{83AFA366-852D-CE89-9BD2-E437AD45A2DE}"/>
                  </a:ext>
                </a:extLst>
              </p:cNvPr>
              <p:cNvSpPr/>
              <p:nvPr/>
            </p:nvSpPr>
            <p:spPr bwMode="auto">
              <a:xfrm flipV="1">
                <a:off x="7325752" y="3282735"/>
                <a:ext cx="998328" cy="735929"/>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61213 w 61213"/>
                  <a:gd name="connsiteY0" fmla="*/ 0 h 74321"/>
                  <a:gd name="connsiteX1" fmla="*/ 1155 w 61213"/>
                  <a:gd name="connsiteY1" fmla="*/ 74321 h 74321"/>
                  <a:gd name="connsiteX0" fmla="*/ 66716 w 66716"/>
                  <a:gd name="connsiteY0" fmla="*/ 0 h 34688"/>
                  <a:gd name="connsiteX1" fmla="*/ 1076 w 66716"/>
                  <a:gd name="connsiteY1" fmla="*/ 34688 h 34688"/>
                  <a:gd name="connsiteX0" fmla="*/ 66991 w 66991"/>
                  <a:gd name="connsiteY0" fmla="*/ 0 h 13322"/>
                  <a:gd name="connsiteX1" fmla="*/ 1072 w 66991"/>
                  <a:gd name="connsiteY1" fmla="*/ 13322 h 13322"/>
                  <a:gd name="connsiteX0" fmla="*/ 67529 w 67529"/>
                  <a:gd name="connsiteY0" fmla="*/ 1906 h 15228"/>
                  <a:gd name="connsiteX1" fmla="*/ 1610 w 67529"/>
                  <a:gd name="connsiteY1" fmla="*/ 15228 h 15228"/>
                  <a:gd name="connsiteX0" fmla="*/ 66078 w 66078"/>
                  <a:gd name="connsiteY0" fmla="*/ 2130 h 15452"/>
                  <a:gd name="connsiteX1" fmla="*/ 159 w 66078"/>
                  <a:gd name="connsiteY1" fmla="*/ 15452 h 15452"/>
                  <a:gd name="connsiteX0" fmla="*/ 66002 w 66002"/>
                  <a:gd name="connsiteY0" fmla="*/ 2323 h 15645"/>
                  <a:gd name="connsiteX1" fmla="*/ 83 w 66002"/>
                  <a:gd name="connsiteY1" fmla="*/ 15645 h 15645"/>
                  <a:gd name="connsiteX0" fmla="*/ 56679 w 56679"/>
                  <a:gd name="connsiteY0" fmla="*/ 2152 h 16913"/>
                  <a:gd name="connsiteX1" fmla="*/ 110 w 56679"/>
                  <a:gd name="connsiteY1" fmla="*/ 16913 h 16913"/>
                  <a:gd name="connsiteX0" fmla="*/ 58011 w 58011"/>
                  <a:gd name="connsiteY0" fmla="*/ 2186 h 16947"/>
                  <a:gd name="connsiteX1" fmla="*/ 1442 w 58011"/>
                  <a:gd name="connsiteY1" fmla="*/ 16947 h 16947"/>
                  <a:gd name="connsiteX0" fmla="*/ 58509 w 58509"/>
                  <a:gd name="connsiteY0" fmla="*/ 2346 h 17107"/>
                  <a:gd name="connsiteX1" fmla="*/ 1940 w 58509"/>
                  <a:gd name="connsiteY1" fmla="*/ 17107 h 17107"/>
                </a:gdLst>
                <a:ahLst/>
                <a:cxnLst>
                  <a:cxn ang="0">
                    <a:pos x="connsiteX0" y="connsiteY0"/>
                  </a:cxn>
                  <a:cxn ang="0">
                    <a:pos x="connsiteX1" y="connsiteY1"/>
                  </a:cxn>
                </a:cxnLst>
                <a:rect l="l" t="t" r="r" b="b"/>
                <a:pathLst>
                  <a:path w="58509" h="17107">
                    <a:moveTo>
                      <a:pt x="58509" y="2346"/>
                    </a:moveTo>
                    <a:cubicBezTo>
                      <a:pt x="26830" y="-4906"/>
                      <a:pt x="-8758" y="5963"/>
                      <a:pt x="1940" y="17107"/>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19" name="Freeform: Shape 2918">
                <a:extLst>
                  <a:ext uri="{FF2B5EF4-FFF2-40B4-BE49-F238E27FC236}">
                    <a16:creationId xmlns:a16="http://schemas.microsoft.com/office/drawing/2014/main" id="{5189CC8C-DA34-241F-4B84-C6948D9A5A25}"/>
                  </a:ext>
                </a:extLst>
              </p:cNvPr>
              <p:cNvSpPr/>
              <p:nvPr/>
            </p:nvSpPr>
            <p:spPr bwMode="auto">
              <a:xfrm flipV="1">
                <a:off x="7481745" y="3663439"/>
                <a:ext cx="843820" cy="251400"/>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50800 w 50800"/>
                  <a:gd name="connsiteY0" fmla="*/ 0 h 5572"/>
                  <a:gd name="connsiteX1" fmla="*/ 1348 w 50800"/>
                  <a:gd name="connsiteY1" fmla="*/ 5572 h 5572"/>
                  <a:gd name="connsiteX0" fmla="*/ 9735 w 9735"/>
                  <a:gd name="connsiteY0" fmla="*/ 0 h 10000"/>
                  <a:gd name="connsiteX1" fmla="*/ 0 w 9735"/>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60 h 10060"/>
                  <a:gd name="connsiteX1" fmla="*/ 0 w 10000"/>
                  <a:gd name="connsiteY1" fmla="*/ 10060 h 10060"/>
                  <a:gd name="connsiteX0" fmla="*/ 10000 w 10000"/>
                  <a:gd name="connsiteY0" fmla="*/ 114 h 10114"/>
                  <a:gd name="connsiteX1" fmla="*/ 0 w 10000"/>
                  <a:gd name="connsiteY1" fmla="*/ 10114 h 10114"/>
                  <a:gd name="connsiteX0" fmla="*/ 10000 w 10000"/>
                  <a:gd name="connsiteY0" fmla="*/ 23 h 10079"/>
                  <a:gd name="connsiteX1" fmla="*/ 0 w 10000"/>
                  <a:gd name="connsiteY1" fmla="*/ 10023 h 10079"/>
                  <a:gd name="connsiteX0" fmla="*/ 10000 w 10000"/>
                  <a:gd name="connsiteY0" fmla="*/ 19 h 10488"/>
                  <a:gd name="connsiteX1" fmla="*/ 0 w 10000"/>
                  <a:gd name="connsiteY1" fmla="*/ 10019 h 10488"/>
                </a:gdLst>
                <a:ahLst/>
                <a:cxnLst>
                  <a:cxn ang="0">
                    <a:pos x="connsiteX0" y="connsiteY0"/>
                  </a:cxn>
                  <a:cxn ang="0">
                    <a:pos x="connsiteX1" y="connsiteY1"/>
                  </a:cxn>
                </a:cxnLst>
                <a:rect l="l" t="t" r="r" b="b"/>
                <a:pathLst>
                  <a:path w="10000" h="10488">
                    <a:moveTo>
                      <a:pt x="10000" y="19"/>
                    </a:moveTo>
                    <a:cubicBezTo>
                      <a:pt x="4299" y="-579"/>
                      <a:pt x="3198" y="13167"/>
                      <a:pt x="0" y="10019"/>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20" name="Freeform: Shape 2919">
                <a:extLst>
                  <a:ext uri="{FF2B5EF4-FFF2-40B4-BE49-F238E27FC236}">
                    <a16:creationId xmlns:a16="http://schemas.microsoft.com/office/drawing/2014/main" id="{19AB6E34-A944-B8CF-77FC-F1C7E996EB0B}"/>
                  </a:ext>
                </a:extLst>
              </p:cNvPr>
              <p:cNvSpPr/>
              <p:nvPr/>
            </p:nvSpPr>
            <p:spPr bwMode="auto">
              <a:xfrm flipV="1">
                <a:off x="7138983" y="3357331"/>
                <a:ext cx="3923539" cy="1903037"/>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64697 w 64697"/>
                  <a:gd name="connsiteY0" fmla="*/ 0 h 74026"/>
                  <a:gd name="connsiteX1" fmla="*/ 1103 w 64697"/>
                  <a:gd name="connsiteY1" fmla="*/ 74026 h 74026"/>
                  <a:gd name="connsiteX0" fmla="*/ 229556 w 229556"/>
                  <a:gd name="connsiteY0" fmla="*/ 0 h 41109"/>
                  <a:gd name="connsiteX1" fmla="*/ 353 w 229556"/>
                  <a:gd name="connsiteY1" fmla="*/ 41109 h 41109"/>
                  <a:gd name="connsiteX0" fmla="*/ 229591 w 229591"/>
                  <a:gd name="connsiteY0" fmla="*/ 351 h 41460"/>
                  <a:gd name="connsiteX1" fmla="*/ 388 w 229591"/>
                  <a:gd name="connsiteY1" fmla="*/ 41460 h 41460"/>
                  <a:gd name="connsiteX0" fmla="*/ 230335 w 230335"/>
                  <a:gd name="connsiteY0" fmla="*/ 342 h 42632"/>
                  <a:gd name="connsiteX1" fmla="*/ 388 w 230335"/>
                  <a:gd name="connsiteY1" fmla="*/ 42632 h 42632"/>
                  <a:gd name="connsiteX0" fmla="*/ 230388 w 230388"/>
                  <a:gd name="connsiteY0" fmla="*/ 545 h 42835"/>
                  <a:gd name="connsiteX1" fmla="*/ 441 w 230388"/>
                  <a:gd name="connsiteY1" fmla="*/ 42835 h 42835"/>
                  <a:gd name="connsiteX0" fmla="*/ 229947 w 229947"/>
                  <a:gd name="connsiteY0" fmla="*/ 913 h 43203"/>
                  <a:gd name="connsiteX1" fmla="*/ 0 w 229947"/>
                  <a:gd name="connsiteY1" fmla="*/ 43203 h 43203"/>
                  <a:gd name="connsiteX0" fmla="*/ 229947 w 229947"/>
                  <a:gd name="connsiteY0" fmla="*/ 856 h 43146"/>
                  <a:gd name="connsiteX1" fmla="*/ 0 w 229947"/>
                  <a:gd name="connsiteY1" fmla="*/ 43146 h 43146"/>
                  <a:gd name="connsiteX0" fmla="*/ 229947 w 229947"/>
                  <a:gd name="connsiteY0" fmla="*/ 1394 h 43684"/>
                  <a:gd name="connsiteX1" fmla="*/ 0 w 229947"/>
                  <a:gd name="connsiteY1" fmla="*/ 43684 h 43684"/>
                  <a:gd name="connsiteX0" fmla="*/ 229947 w 229947"/>
                  <a:gd name="connsiteY0" fmla="*/ 1830 h 44120"/>
                  <a:gd name="connsiteX1" fmla="*/ 0 w 229947"/>
                  <a:gd name="connsiteY1" fmla="*/ 44120 h 44120"/>
                  <a:gd name="connsiteX0" fmla="*/ 229947 w 229947"/>
                  <a:gd name="connsiteY0" fmla="*/ 1947 h 44237"/>
                  <a:gd name="connsiteX1" fmla="*/ 0 w 229947"/>
                  <a:gd name="connsiteY1" fmla="*/ 44237 h 44237"/>
                </a:gdLst>
                <a:ahLst/>
                <a:cxnLst>
                  <a:cxn ang="0">
                    <a:pos x="connsiteX0" y="connsiteY0"/>
                  </a:cxn>
                  <a:cxn ang="0">
                    <a:pos x="connsiteX1" y="connsiteY1"/>
                  </a:cxn>
                </a:cxnLst>
                <a:rect l="l" t="t" r="r" b="b"/>
                <a:pathLst>
                  <a:path w="229947" h="44237">
                    <a:moveTo>
                      <a:pt x="229947" y="1947"/>
                    </a:moveTo>
                    <a:cubicBezTo>
                      <a:pt x="175940" y="-3903"/>
                      <a:pt x="41776" y="1578"/>
                      <a:pt x="0" y="44237"/>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21" name="Freeform: Shape 2920">
                <a:extLst>
                  <a:ext uri="{FF2B5EF4-FFF2-40B4-BE49-F238E27FC236}">
                    <a16:creationId xmlns:a16="http://schemas.microsoft.com/office/drawing/2014/main" id="{AE5010C4-EE2A-E217-BC21-1B2FD770413D}"/>
                  </a:ext>
                </a:extLst>
              </p:cNvPr>
              <p:cNvSpPr/>
              <p:nvPr/>
            </p:nvSpPr>
            <p:spPr bwMode="auto">
              <a:xfrm flipV="1">
                <a:off x="7340630" y="3238077"/>
                <a:ext cx="1871636" cy="972535"/>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20437"/>
                  <a:gd name="connsiteY0" fmla="*/ 19318 h 20361"/>
                  <a:gd name="connsiteX1" fmla="*/ 120437 w 120437"/>
                  <a:gd name="connsiteY1" fmla="*/ 0 h 20361"/>
                  <a:gd name="connsiteX0" fmla="*/ 0 w 109691"/>
                  <a:gd name="connsiteY0" fmla="*/ 21698 h 22607"/>
                  <a:gd name="connsiteX1" fmla="*/ 109691 w 109691"/>
                  <a:gd name="connsiteY1" fmla="*/ 0 h 22607"/>
                </a:gdLst>
                <a:ahLst/>
                <a:cxnLst>
                  <a:cxn ang="0">
                    <a:pos x="connsiteX0" y="connsiteY0"/>
                  </a:cxn>
                  <a:cxn ang="0">
                    <a:pos x="connsiteX1" y="connsiteY1"/>
                  </a:cxn>
                </a:cxnLst>
                <a:rect l="l" t="t" r="r" b="b"/>
                <a:pathLst>
                  <a:path w="109691" h="22607">
                    <a:moveTo>
                      <a:pt x="0" y="21698"/>
                    </a:moveTo>
                    <a:cubicBezTo>
                      <a:pt x="50940" y="26328"/>
                      <a:pt x="101970" y="12399"/>
                      <a:pt x="109691"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22" name="Freeform: Shape 2921">
                <a:extLst>
                  <a:ext uri="{FF2B5EF4-FFF2-40B4-BE49-F238E27FC236}">
                    <a16:creationId xmlns:a16="http://schemas.microsoft.com/office/drawing/2014/main" id="{4FE3D3F8-79ED-AAEF-A39E-C8358369B3A6}"/>
                  </a:ext>
                </a:extLst>
              </p:cNvPr>
              <p:cNvSpPr/>
              <p:nvPr/>
            </p:nvSpPr>
            <p:spPr bwMode="auto">
              <a:xfrm flipV="1">
                <a:off x="7135901" y="3334827"/>
                <a:ext cx="2045489" cy="878151"/>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21554"/>
                  <a:gd name="connsiteY0" fmla="*/ 19373 h 20413"/>
                  <a:gd name="connsiteX1" fmla="*/ 121554 w 121554"/>
                  <a:gd name="connsiteY1" fmla="*/ 0 h 20413"/>
                  <a:gd name="connsiteX0" fmla="*/ 0 w 121973"/>
                  <a:gd name="connsiteY0" fmla="*/ 19373 h 20413"/>
                  <a:gd name="connsiteX1" fmla="*/ 121973 w 121973"/>
                  <a:gd name="connsiteY1" fmla="*/ 0 h 20413"/>
                  <a:gd name="connsiteX0" fmla="*/ 0 w 119880"/>
                  <a:gd name="connsiteY0" fmla="*/ 19373 h 20413"/>
                  <a:gd name="connsiteX1" fmla="*/ 119880 w 119880"/>
                  <a:gd name="connsiteY1" fmla="*/ 0 h 20413"/>
                </a:gdLst>
                <a:ahLst/>
                <a:cxnLst>
                  <a:cxn ang="0">
                    <a:pos x="connsiteX0" y="connsiteY0"/>
                  </a:cxn>
                  <a:cxn ang="0">
                    <a:pos x="connsiteX1" y="connsiteY1"/>
                  </a:cxn>
                </a:cxnLst>
                <a:rect l="l" t="t" r="r" b="b"/>
                <a:pathLst>
                  <a:path w="119880" h="20413">
                    <a:moveTo>
                      <a:pt x="0" y="19373"/>
                    </a:moveTo>
                    <a:cubicBezTo>
                      <a:pt x="50940" y="24003"/>
                      <a:pt x="112159" y="12399"/>
                      <a:pt x="11988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23" name="Freeform: Shape 2922">
                <a:extLst>
                  <a:ext uri="{FF2B5EF4-FFF2-40B4-BE49-F238E27FC236}">
                    <a16:creationId xmlns:a16="http://schemas.microsoft.com/office/drawing/2014/main" id="{54855DE2-86BE-A392-3DDA-35CA58FE90FD}"/>
                  </a:ext>
                </a:extLst>
              </p:cNvPr>
              <p:cNvSpPr/>
              <p:nvPr/>
            </p:nvSpPr>
            <p:spPr bwMode="auto">
              <a:xfrm flipV="1">
                <a:off x="8994026" y="4124397"/>
                <a:ext cx="218233" cy="110007"/>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Lst>
                <a:ahLst/>
                <a:cxnLst>
                  <a:cxn ang="0">
                    <a:pos x="connsiteX0" y="connsiteY0"/>
                  </a:cxn>
                  <a:cxn ang="0">
                    <a:pos x="connsiteX1" y="connsiteY1"/>
                  </a:cxn>
                </a:cxnLst>
                <a:rect l="l" t="t" r="r" b="b"/>
                <a:pathLst>
                  <a:path w="10001" h="10380">
                    <a:moveTo>
                      <a:pt x="10001" y="2467"/>
                    </a:moveTo>
                    <a:cubicBezTo>
                      <a:pt x="9352" y="15869"/>
                      <a:pt x="-946" y="10336"/>
                      <a:pt x="7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24" name="Freeform: Shape 2923">
                <a:extLst>
                  <a:ext uri="{FF2B5EF4-FFF2-40B4-BE49-F238E27FC236}">
                    <a16:creationId xmlns:a16="http://schemas.microsoft.com/office/drawing/2014/main" id="{9C75579E-E918-C4F6-430A-5EA0A5E5E09E}"/>
                  </a:ext>
                </a:extLst>
              </p:cNvPr>
              <p:cNvSpPr/>
              <p:nvPr/>
            </p:nvSpPr>
            <p:spPr bwMode="auto">
              <a:xfrm flipV="1">
                <a:off x="8989153" y="4181483"/>
                <a:ext cx="180984" cy="55699"/>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8376 w 8376"/>
                  <a:gd name="connsiteY0" fmla="*/ 1793 h 9968"/>
                  <a:gd name="connsiteX1" fmla="*/ 82 w 8376"/>
                  <a:gd name="connsiteY1" fmla="*/ 0 h 9968"/>
                  <a:gd name="connsiteX0" fmla="*/ 9989 w 10026"/>
                  <a:gd name="connsiteY0" fmla="*/ 1799 h 8073"/>
                  <a:gd name="connsiteX1" fmla="*/ 87 w 10026"/>
                  <a:gd name="connsiteY1" fmla="*/ 0 h 8073"/>
                  <a:gd name="connsiteX0" fmla="*/ 9876 w 9918"/>
                  <a:gd name="connsiteY0" fmla="*/ 2228 h 8782"/>
                  <a:gd name="connsiteX1" fmla="*/ 0 w 9918"/>
                  <a:gd name="connsiteY1" fmla="*/ 0 h 8782"/>
                  <a:gd name="connsiteX0" fmla="*/ 9958 w 9963"/>
                  <a:gd name="connsiteY0" fmla="*/ 2537 h 7920"/>
                  <a:gd name="connsiteX1" fmla="*/ 0 w 9963"/>
                  <a:gd name="connsiteY1" fmla="*/ 0 h 7920"/>
                  <a:gd name="connsiteX0" fmla="*/ 9995 w 9995"/>
                  <a:gd name="connsiteY0" fmla="*/ 3203 h 7536"/>
                  <a:gd name="connsiteX1" fmla="*/ 0 w 9995"/>
                  <a:gd name="connsiteY1" fmla="*/ 0 h 7536"/>
                  <a:gd name="connsiteX0" fmla="*/ 10000 w 10000"/>
                  <a:gd name="connsiteY0" fmla="*/ 4250 h 10671"/>
                  <a:gd name="connsiteX1" fmla="*/ 0 w 10000"/>
                  <a:gd name="connsiteY1" fmla="*/ 0 h 10671"/>
                  <a:gd name="connsiteX0" fmla="*/ 10000 w 10000"/>
                  <a:gd name="connsiteY0" fmla="*/ 4250 h 12460"/>
                  <a:gd name="connsiteX1" fmla="*/ 0 w 10000"/>
                  <a:gd name="connsiteY1" fmla="*/ 0 h 12460"/>
                </a:gdLst>
                <a:ahLst/>
                <a:cxnLst>
                  <a:cxn ang="0">
                    <a:pos x="connsiteX0" y="connsiteY0"/>
                  </a:cxn>
                  <a:cxn ang="0">
                    <a:pos x="connsiteX1" y="connsiteY1"/>
                  </a:cxn>
                </a:cxnLst>
                <a:rect l="l" t="t" r="r" b="b"/>
                <a:pathLst>
                  <a:path w="10000" h="12460">
                    <a:moveTo>
                      <a:pt x="10000" y="4250"/>
                    </a:moveTo>
                    <a:cubicBezTo>
                      <a:pt x="8427" y="12585"/>
                      <a:pt x="4564" y="19176"/>
                      <a:pt x="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25" name="Freeform: Shape 2924">
                <a:extLst>
                  <a:ext uri="{FF2B5EF4-FFF2-40B4-BE49-F238E27FC236}">
                    <a16:creationId xmlns:a16="http://schemas.microsoft.com/office/drawing/2014/main" id="{9E39695A-0114-8B29-B4BF-C785ED4A5A97}"/>
                  </a:ext>
                </a:extLst>
              </p:cNvPr>
              <p:cNvSpPr/>
              <p:nvPr/>
            </p:nvSpPr>
            <p:spPr bwMode="auto">
              <a:xfrm flipV="1">
                <a:off x="8990788" y="4222550"/>
                <a:ext cx="183371" cy="34855"/>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17175 w 17175"/>
                  <a:gd name="connsiteY0" fmla="*/ 0 h 16960"/>
                  <a:gd name="connsiteX1" fmla="*/ 42 w 17175"/>
                  <a:gd name="connsiteY1" fmla="*/ 12587 h 16960"/>
                  <a:gd name="connsiteX0" fmla="*/ 8484 w 8484"/>
                  <a:gd name="connsiteY0" fmla="*/ 445 h 9185"/>
                  <a:gd name="connsiteX1" fmla="*/ 81 w 8484"/>
                  <a:gd name="connsiteY1" fmla="*/ 0 h 9185"/>
                  <a:gd name="connsiteX0" fmla="*/ 9999 w 9999"/>
                  <a:gd name="connsiteY0" fmla="*/ 3633 h 6366"/>
                  <a:gd name="connsiteX1" fmla="*/ 94 w 9999"/>
                  <a:gd name="connsiteY1" fmla="*/ 3149 h 6366"/>
                  <a:gd name="connsiteX0" fmla="*/ 9906 w 9906"/>
                  <a:gd name="connsiteY0" fmla="*/ 10120 h 10120"/>
                  <a:gd name="connsiteX1" fmla="*/ 0 w 9906"/>
                  <a:gd name="connsiteY1" fmla="*/ 9360 h 10120"/>
                  <a:gd name="connsiteX0" fmla="*/ 10000 w 10000"/>
                  <a:gd name="connsiteY0" fmla="*/ 5558 h 5558"/>
                  <a:gd name="connsiteX1" fmla="*/ 0 w 10000"/>
                  <a:gd name="connsiteY1" fmla="*/ 4807 h 5558"/>
                </a:gdLst>
                <a:ahLst/>
                <a:cxnLst>
                  <a:cxn ang="0">
                    <a:pos x="connsiteX0" y="connsiteY0"/>
                  </a:cxn>
                  <a:cxn ang="0">
                    <a:pos x="connsiteX1" y="connsiteY1"/>
                  </a:cxn>
                </a:cxnLst>
                <a:rect l="l" t="t" r="r" b="b"/>
                <a:pathLst>
                  <a:path w="10000" h="5558">
                    <a:moveTo>
                      <a:pt x="10000" y="5558"/>
                    </a:moveTo>
                    <a:cubicBezTo>
                      <a:pt x="8189" y="-2548"/>
                      <a:pt x="1518" y="-890"/>
                      <a:pt x="0" y="4807"/>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26" name="Freeform: Shape 2925">
                <a:extLst>
                  <a:ext uri="{FF2B5EF4-FFF2-40B4-BE49-F238E27FC236}">
                    <a16:creationId xmlns:a16="http://schemas.microsoft.com/office/drawing/2014/main" id="{8FE4EB09-4F07-2651-EFC0-AB7DD2B0D7E7}"/>
                  </a:ext>
                </a:extLst>
              </p:cNvPr>
              <p:cNvSpPr/>
              <p:nvPr/>
            </p:nvSpPr>
            <p:spPr bwMode="auto">
              <a:xfrm flipV="1">
                <a:off x="9000306" y="4212693"/>
                <a:ext cx="159561" cy="9800"/>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16740 w 16740"/>
                  <a:gd name="connsiteY0" fmla="*/ 0 h 17317"/>
                  <a:gd name="connsiteX1" fmla="*/ 43 w 16740"/>
                  <a:gd name="connsiteY1" fmla="*/ 13037 h 17317"/>
                  <a:gd name="connsiteX0" fmla="*/ 7404 w 7404"/>
                  <a:gd name="connsiteY0" fmla="*/ 669 h 9311"/>
                  <a:gd name="connsiteX1" fmla="*/ 92 w 7404"/>
                  <a:gd name="connsiteY1" fmla="*/ 0 h 9311"/>
                  <a:gd name="connsiteX0" fmla="*/ 10000 w 10000"/>
                  <a:gd name="connsiteY0" fmla="*/ 719 h 5050"/>
                  <a:gd name="connsiteX1" fmla="*/ 124 w 10000"/>
                  <a:gd name="connsiteY1" fmla="*/ 0 h 5050"/>
                  <a:gd name="connsiteX0" fmla="*/ 9876 w 9876"/>
                  <a:gd name="connsiteY0" fmla="*/ 1424 h 1966"/>
                  <a:gd name="connsiteX1" fmla="*/ 0 w 9876"/>
                  <a:gd name="connsiteY1" fmla="*/ 0 h 1966"/>
                  <a:gd name="connsiteX0" fmla="*/ 10000 w 10000"/>
                  <a:gd name="connsiteY0" fmla="*/ 7243 h 10003"/>
                  <a:gd name="connsiteX1" fmla="*/ 0 w 10000"/>
                  <a:gd name="connsiteY1" fmla="*/ 0 h 10003"/>
                </a:gdLst>
                <a:ahLst/>
                <a:cxnLst>
                  <a:cxn ang="0">
                    <a:pos x="connsiteX0" y="connsiteY0"/>
                  </a:cxn>
                  <a:cxn ang="0">
                    <a:pos x="connsiteX1" y="connsiteY1"/>
                  </a:cxn>
                </a:cxnLst>
                <a:rect l="l" t="t" r="r" b="b"/>
                <a:pathLst>
                  <a:path w="10000" h="10003">
                    <a:moveTo>
                      <a:pt x="10000" y="7243"/>
                    </a:moveTo>
                    <a:cubicBezTo>
                      <a:pt x="9112" y="3947"/>
                      <a:pt x="3685" y="19451"/>
                      <a:pt x="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27" name="Freeform: Shape 2926">
                <a:extLst>
                  <a:ext uri="{FF2B5EF4-FFF2-40B4-BE49-F238E27FC236}">
                    <a16:creationId xmlns:a16="http://schemas.microsoft.com/office/drawing/2014/main" id="{FA08D470-0FD6-82B0-CEFD-40A0AD8426CA}"/>
                  </a:ext>
                </a:extLst>
              </p:cNvPr>
              <p:cNvSpPr/>
              <p:nvPr/>
            </p:nvSpPr>
            <p:spPr bwMode="auto">
              <a:xfrm flipV="1">
                <a:off x="8371678" y="4212969"/>
                <a:ext cx="885607" cy="1169246"/>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8811 w 8811"/>
                  <a:gd name="connsiteY0" fmla="*/ 0 h 17858"/>
                  <a:gd name="connsiteX1" fmla="*/ 80 w 8811"/>
                  <a:gd name="connsiteY1" fmla="*/ 13711 h 17858"/>
                  <a:gd name="connsiteX0" fmla="*/ 8159 w 8159"/>
                  <a:gd name="connsiteY0" fmla="*/ 0 h 10102"/>
                  <a:gd name="connsiteX1" fmla="*/ 108 w 8159"/>
                  <a:gd name="connsiteY1" fmla="*/ 7804 h 10102"/>
                  <a:gd name="connsiteX0" fmla="*/ 9868 w 10613"/>
                  <a:gd name="connsiteY0" fmla="*/ 0 h 10325"/>
                  <a:gd name="connsiteX1" fmla="*/ 0 w 10613"/>
                  <a:gd name="connsiteY1" fmla="*/ 7725 h 10325"/>
                  <a:gd name="connsiteX0" fmla="*/ 9868 w 14675"/>
                  <a:gd name="connsiteY0" fmla="*/ 0 h 9818"/>
                  <a:gd name="connsiteX1" fmla="*/ 0 w 14675"/>
                  <a:gd name="connsiteY1" fmla="*/ 7725 h 9818"/>
                  <a:gd name="connsiteX0" fmla="*/ 0 w 38903"/>
                  <a:gd name="connsiteY0" fmla="*/ 0 h 62508"/>
                  <a:gd name="connsiteX1" fmla="*/ 37134 w 38903"/>
                  <a:gd name="connsiteY1" fmla="*/ 62036 h 62508"/>
                  <a:gd name="connsiteX0" fmla="*/ 0 w 39243"/>
                  <a:gd name="connsiteY0" fmla="*/ 0 h 62036"/>
                  <a:gd name="connsiteX1" fmla="*/ 37134 w 39243"/>
                  <a:gd name="connsiteY1" fmla="*/ 62036 h 62036"/>
                  <a:gd name="connsiteX0" fmla="*/ 0 w 38549"/>
                  <a:gd name="connsiteY0" fmla="*/ 0 h 62290"/>
                  <a:gd name="connsiteX1" fmla="*/ 36410 w 38549"/>
                  <a:gd name="connsiteY1" fmla="*/ 62290 h 62290"/>
                  <a:gd name="connsiteX0" fmla="*/ 0 w 38470"/>
                  <a:gd name="connsiteY0" fmla="*/ 0 h 62290"/>
                  <a:gd name="connsiteX1" fmla="*/ 36410 w 38470"/>
                  <a:gd name="connsiteY1" fmla="*/ 62290 h 62290"/>
                </a:gdLst>
                <a:ahLst/>
                <a:cxnLst>
                  <a:cxn ang="0">
                    <a:pos x="connsiteX0" y="connsiteY0"/>
                  </a:cxn>
                  <a:cxn ang="0">
                    <a:pos x="connsiteX1" y="connsiteY1"/>
                  </a:cxn>
                </a:cxnLst>
                <a:rect l="l" t="t" r="r" b="b"/>
                <a:pathLst>
                  <a:path w="38470" h="62290">
                    <a:moveTo>
                      <a:pt x="0" y="0"/>
                    </a:moveTo>
                    <a:cubicBezTo>
                      <a:pt x="3729" y="17335"/>
                      <a:pt x="48480" y="44150"/>
                      <a:pt x="36410" y="6229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28" name="Freeform: Shape 2927">
                <a:extLst>
                  <a:ext uri="{FF2B5EF4-FFF2-40B4-BE49-F238E27FC236}">
                    <a16:creationId xmlns:a16="http://schemas.microsoft.com/office/drawing/2014/main" id="{7AF6C188-57BD-23F4-82F0-7CAC1D79E569}"/>
                  </a:ext>
                </a:extLst>
              </p:cNvPr>
              <p:cNvSpPr/>
              <p:nvPr/>
            </p:nvSpPr>
            <p:spPr bwMode="auto">
              <a:xfrm flipV="1">
                <a:off x="9176539" y="4208208"/>
                <a:ext cx="692952" cy="289091"/>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Lst>
                <a:ahLst/>
                <a:cxnLst>
                  <a:cxn ang="0">
                    <a:pos x="connsiteX0" y="connsiteY0"/>
                  </a:cxn>
                  <a:cxn ang="0">
                    <a:pos x="connsiteX1" y="connsiteY1"/>
                  </a:cxn>
                </a:cxnLst>
                <a:rect l="l" t="t" r="r" b="b"/>
                <a:pathLst>
                  <a:path w="31756" h="27278">
                    <a:moveTo>
                      <a:pt x="31756" y="2333"/>
                    </a:moveTo>
                    <a:cubicBezTo>
                      <a:pt x="23032" y="-4038"/>
                      <a:pt x="4332" y="2113"/>
                      <a:pt x="0" y="27278"/>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29" name="Freeform: Shape 2928">
                <a:extLst>
                  <a:ext uri="{FF2B5EF4-FFF2-40B4-BE49-F238E27FC236}">
                    <a16:creationId xmlns:a16="http://schemas.microsoft.com/office/drawing/2014/main" id="{FF6037E5-E167-96B7-93E4-6A962681A469}"/>
                  </a:ext>
                </a:extLst>
              </p:cNvPr>
              <p:cNvSpPr/>
              <p:nvPr/>
            </p:nvSpPr>
            <p:spPr bwMode="auto">
              <a:xfrm flipV="1">
                <a:off x="9209435" y="4206192"/>
                <a:ext cx="661988" cy="268711"/>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30337 w 30337"/>
                  <a:gd name="connsiteY0" fmla="*/ 2302 h 27472"/>
                  <a:gd name="connsiteX1" fmla="*/ 0 w 30337"/>
                  <a:gd name="connsiteY1" fmla="*/ 27472 h 27472"/>
                  <a:gd name="connsiteX0" fmla="*/ 30337 w 30337"/>
                  <a:gd name="connsiteY0" fmla="*/ 1648 h 26818"/>
                  <a:gd name="connsiteX1" fmla="*/ 0 w 30337"/>
                  <a:gd name="connsiteY1" fmla="*/ 26818 h 26818"/>
                  <a:gd name="connsiteX0" fmla="*/ 30337 w 30337"/>
                  <a:gd name="connsiteY0" fmla="*/ 1550 h 26720"/>
                  <a:gd name="connsiteX1" fmla="*/ 0 w 30337"/>
                  <a:gd name="connsiteY1" fmla="*/ 26720 h 26720"/>
                  <a:gd name="connsiteX0" fmla="*/ 30337 w 30337"/>
                  <a:gd name="connsiteY0" fmla="*/ 185 h 25355"/>
                  <a:gd name="connsiteX1" fmla="*/ 0 w 30337"/>
                  <a:gd name="connsiteY1" fmla="*/ 25355 h 25355"/>
                </a:gdLst>
                <a:ahLst/>
                <a:cxnLst>
                  <a:cxn ang="0">
                    <a:pos x="connsiteX0" y="connsiteY0"/>
                  </a:cxn>
                  <a:cxn ang="0">
                    <a:pos x="connsiteX1" y="connsiteY1"/>
                  </a:cxn>
                </a:cxnLst>
                <a:rect l="l" t="t" r="r" b="b"/>
                <a:pathLst>
                  <a:path w="30337" h="25355">
                    <a:moveTo>
                      <a:pt x="30337" y="185"/>
                    </a:moveTo>
                    <a:cubicBezTo>
                      <a:pt x="19867" y="-1468"/>
                      <a:pt x="5751" y="8054"/>
                      <a:pt x="0" y="25355"/>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30" name="Freeform: Shape 2929">
                <a:extLst>
                  <a:ext uri="{FF2B5EF4-FFF2-40B4-BE49-F238E27FC236}">
                    <a16:creationId xmlns:a16="http://schemas.microsoft.com/office/drawing/2014/main" id="{942438AF-32F5-BAAD-7946-66E854AB0388}"/>
                  </a:ext>
                </a:extLst>
              </p:cNvPr>
              <p:cNvSpPr/>
              <p:nvPr/>
            </p:nvSpPr>
            <p:spPr bwMode="auto">
              <a:xfrm flipV="1">
                <a:off x="7357269" y="3205873"/>
                <a:ext cx="2507466" cy="1257173"/>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Lst>
                <a:ahLst/>
                <a:cxnLst>
                  <a:cxn ang="0">
                    <a:pos x="connsiteX0" y="connsiteY0"/>
                  </a:cxn>
                  <a:cxn ang="0">
                    <a:pos x="connsiteX1" y="connsiteY1"/>
                  </a:cxn>
                </a:cxnLst>
                <a:rect l="l" t="t" r="r" b="b"/>
                <a:pathLst>
                  <a:path w="114910" h="118624">
                    <a:moveTo>
                      <a:pt x="114910" y="0"/>
                    </a:moveTo>
                    <a:cubicBezTo>
                      <a:pt x="108150" y="22839"/>
                      <a:pt x="71117" y="150322"/>
                      <a:pt x="0" y="111226"/>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31" name="Freeform: Shape 2930">
                <a:extLst>
                  <a:ext uri="{FF2B5EF4-FFF2-40B4-BE49-F238E27FC236}">
                    <a16:creationId xmlns:a16="http://schemas.microsoft.com/office/drawing/2014/main" id="{1E806E21-4EE4-23BC-10F0-F42B9B2412F4}"/>
                  </a:ext>
                </a:extLst>
              </p:cNvPr>
              <p:cNvSpPr/>
              <p:nvPr/>
            </p:nvSpPr>
            <p:spPr bwMode="auto">
              <a:xfrm flipV="1">
                <a:off x="7137939" y="3310332"/>
                <a:ext cx="2740821" cy="1166688"/>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25604 w 125604"/>
                  <a:gd name="connsiteY0" fmla="*/ 0 h 110086"/>
                  <a:gd name="connsiteX1" fmla="*/ 0 w 125604"/>
                  <a:gd name="connsiteY1" fmla="*/ 102238 h 110086"/>
                </a:gdLst>
                <a:ahLst/>
                <a:cxnLst>
                  <a:cxn ang="0">
                    <a:pos x="connsiteX0" y="connsiteY0"/>
                  </a:cxn>
                  <a:cxn ang="0">
                    <a:pos x="connsiteX1" y="connsiteY1"/>
                  </a:cxn>
                </a:cxnLst>
                <a:rect l="l" t="t" r="r" b="b"/>
                <a:pathLst>
                  <a:path w="125604" h="110086">
                    <a:moveTo>
                      <a:pt x="125604" y="0"/>
                    </a:moveTo>
                    <a:cubicBezTo>
                      <a:pt x="118844" y="22839"/>
                      <a:pt x="71117" y="141334"/>
                      <a:pt x="0" y="102238"/>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grpSp>
      </p:grpSp>
      <p:grpSp>
        <p:nvGrpSpPr>
          <p:cNvPr id="2946" name="Group 2945">
            <a:extLst>
              <a:ext uri="{FF2B5EF4-FFF2-40B4-BE49-F238E27FC236}">
                <a16:creationId xmlns:a16="http://schemas.microsoft.com/office/drawing/2014/main" id="{90DF3909-1965-936E-43B7-93D0131C3929}"/>
              </a:ext>
            </a:extLst>
          </p:cNvPr>
          <p:cNvGrpSpPr/>
          <p:nvPr/>
        </p:nvGrpSpPr>
        <p:grpSpPr>
          <a:xfrm>
            <a:off x="5090714" y="1868954"/>
            <a:ext cx="1776070" cy="3573594"/>
            <a:chOff x="6228573" y="2407241"/>
            <a:chExt cx="2142313" cy="4310505"/>
          </a:xfrm>
        </p:grpSpPr>
        <p:sp>
          <p:nvSpPr>
            <p:cNvPr id="2947" name="Freeform: Shape 2946">
              <a:extLst>
                <a:ext uri="{FF2B5EF4-FFF2-40B4-BE49-F238E27FC236}">
                  <a16:creationId xmlns:a16="http://schemas.microsoft.com/office/drawing/2014/main" id="{CE6B3F1E-E8A7-314A-442F-2019F5C1D93E}"/>
                </a:ext>
              </a:extLst>
            </p:cNvPr>
            <p:cNvSpPr/>
            <p:nvPr/>
          </p:nvSpPr>
          <p:spPr bwMode="auto">
            <a:xfrm flipV="1">
              <a:off x="6228573" y="2911705"/>
              <a:ext cx="1421941" cy="3785692"/>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0 w 338693"/>
                <a:gd name="connsiteY0" fmla="*/ 3601 h 94596"/>
                <a:gd name="connsiteX1" fmla="*/ 338693 w 338693"/>
                <a:gd name="connsiteY1" fmla="*/ 85043 h 94596"/>
                <a:gd name="connsiteX0" fmla="*/ 0 w 352033"/>
                <a:gd name="connsiteY0" fmla="*/ 3452 h 101721"/>
                <a:gd name="connsiteX1" fmla="*/ 352033 w 352033"/>
                <a:gd name="connsiteY1" fmla="*/ 92535 h 101721"/>
                <a:gd name="connsiteX0" fmla="*/ 0 w 352033"/>
                <a:gd name="connsiteY0" fmla="*/ 4440 h 93793"/>
                <a:gd name="connsiteX1" fmla="*/ 352033 w 352033"/>
                <a:gd name="connsiteY1" fmla="*/ 93523 h 93793"/>
                <a:gd name="connsiteX0" fmla="*/ 0 w 336069"/>
                <a:gd name="connsiteY0" fmla="*/ 3835 h 116008"/>
                <a:gd name="connsiteX1" fmla="*/ 336069 w 336069"/>
                <a:gd name="connsiteY1" fmla="*/ 115779 h 116008"/>
                <a:gd name="connsiteX0" fmla="*/ 70944 w 95959"/>
                <a:gd name="connsiteY0" fmla="*/ 1183 h 488025"/>
                <a:gd name="connsiteX1" fmla="*/ 12420 w 95959"/>
                <a:gd name="connsiteY1" fmla="*/ 487959 h 488025"/>
                <a:gd name="connsiteX0" fmla="*/ 102179 w 102179"/>
                <a:gd name="connsiteY0" fmla="*/ 0 h 486865"/>
                <a:gd name="connsiteX1" fmla="*/ 43655 w 102179"/>
                <a:gd name="connsiteY1" fmla="*/ 486776 h 486865"/>
                <a:gd name="connsiteX0" fmla="*/ 116776 w 116776"/>
                <a:gd name="connsiteY0" fmla="*/ 0 h 482040"/>
                <a:gd name="connsiteX1" fmla="*/ 36135 w 116776"/>
                <a:gd name="connsiteY1" fmla="*/ 481950 h 482040"/>
                <a:gd name="connsiteX0" fmla="*/ 116776 w 116776"/>
                <a:gd name="connsiteY0" fmla="*/ 0 h 476612"/>
                <a:gd name="connsiteX1" fmla="*/ 36135 w 116776"/>
                <a:gd name="connsiteY1" fmla="*/ 476521 h 476612"/>
                <a:gd name="connsiteX0" fmla="*/ 146395 w 146395"/>
                <a:gd name="connsiteY0" fmla="*/ 0 h 476521"/>
                <a:gd name="connsiteX1" fmla="*/ 65754 w 146395"/>
                <a:gd name="connsiteY1" fmla="*/ 476521 h 476521"/>
                <a:gd name="connsiteX0" fmla="*/ 143360 w 143360"/>
                <a:gd name="connsiteY0" fmla="*/ 0 h 476521"/>
                <a:gd name="connsiteX1" fmla="*/ 62719 w 143360"/>
                <a:gd name="connsiteY1" fmla="*/ 476521 h 476521"/>
                <a:gd name="connsiteX0" fmla="*/ 144493 w 144493"/>
                <a:gd name="connsiteY0" fmla="*/ 0 h 478934"/>
                <a:gd name="connsiteX1" fmla="*/ 62272 w 144493"/>
                <a:gd name="connsiteY1" fmla="*/ 478934 h 478934"/>
                <a:gd name="connsiteX0" fmla="*/ 142983 w 142983"/>
                <a:gd name="connsiteY0" fmla="*/ 0 h 483157"/>
                <a:gd name="connsiteX1" fmla="*/ 62868 w 142983"/>
                <a:gd name="connsiteY1" fmla="*/ 483157 h 483157"/>
                <a:gd name="connsiteX0" fmla="*/ 140747 w 140747"/>
                <a:gd name="connsiteY0" fmla="*/ 0 h 483157"/>
                <a:gd name="connsiteX1" fmla="*/ 60632 w 140747"/>
                <a:gd name="connsiteY1" fmla="*/ 483157 h 483157"/>
                <a:gd name="connsiteX0" fmla="*/ 142287 w 142287"/>
                <a:gd name="connsiteY0" fmla="*/ 0 h 479537"/>
                <a:gd name="connsiteX1" fmla="*/ 60066 w 142287"/>
                <a:gd name="connsiteY1" fmla="*/ 479537 h 479537"/>
                <a:gd name="connsiteX0" fmla="*/ 141117 w 141117"/>
                <a:gd name="connsiteY0" fmla="*/ 0 h 479537"/>
                <a:gd name="connsiteX1" fmla="*/ 58896 w 141117"/>
                <a:gd name="connsiteY1" fmla="*/ 479537 h 479537"/>
                <a:gd name="connsiteX0" fmla="*/ 153471 w 153471"/>
                <a:gd name="connsiteY0" fmla="*/ 0 h 479537"/>
                <a:gd name="connsiteX1" fmla="*/ 71250 w 153471"/>
                <a:gd name="connsiteY1" fmla="*/ 479537 h 479537"/>
                <a:gd name="connsiteX0" fmla="*/ 162094 w 162094"/>
                <a:gd name="connsiteY0" fmla="*/ 0 h 479537"/>
                <a:gd name="connsiteX1" fmla="*/ 79873 w 162094"/>
                <a:gd name="connsiteY1" fmla="*/ 479537 h 479537"/>
                <a:gd name="connsiteX0" fmla="*/ 157225 w 157225"/>
                <a:gd name="connsiteY0" fmla="*/ 0 h 479537"/>
                <a:gd name="connsiteX1" fmla="*/ 75004 w 157225"/>
                <a:gd name="connsiteY1" fmla="*/ 479537 h 479537"/>
              </a:gdLst>
              <a:ahLst/>
              <a:cxnLst>
                <a:cxn ang="0">
                  <a:pos x="connsiteX0" y="connsiteY0"/>
                </a:cxn>
                <a:cxn ang="0">
                  <a:pos x="connsiteX1" y="connsiteY1"/>
                </a:cxn>
              </a:cxnLst>
              <a:rect l="l" t="t" r="r" b="b"/>
              <a:pathLst>
                <a:path w="157225" h="479537">
                  <a:moveTo>
                    <a:pt x="157225" y="0"/>
                  </a:moveTo>
                  <a:cubicBezTo>
                    <a:pt x="26598" y="68106"/>
                    <a:pt x="-75936" y="311665"/>
                    <a:pt x="75004" y="479537"/>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48" name="Freeform: Shape 2947">
              <a:extLst>
                <a:ext uri="{FF2B5EF4-FFF2-40B4-BE49-F238E27FC236}">
                  <a16:creationId xmlns:a16="http://schemas.microsoft.com/office/drawing/2014/main" id="{7C8FE6B4-37B4-A704-E87F-4C78FA8249E5}"/>
                </a:ext>
              </a:extLst>
            </p:cNvPr>
            <p:cNvSpPr/>
            <p:nvPr/>
          </p:nvSpPr>
          <p:spPr bwMode="auto">
            <a:xfrm flipV="1">
              <a:off x="6718521" y="3037428"/>
              <a:ext cx="916754" cy="3667591"/>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0 w 338693"/>
                <a:gd name="connsiteY0" fmla="*/ 3601 h 94596"/>
                <a:gd name="connsiteX1" fmla="*/ 338693 w 338693"/>
                <a:gd name="connsiteY1" fmla="*/ 85043 h 94596"/>
                <a:gd name="connsiteX0" fmla="*/ 0 w 352033"/>
                <a:gd name="connsiteY0" fmla="*/ 3452 h 101721"/>
                <a:gd name="connsiteX1" fmla="*/ 352033 w 352033"/>
                <a:gd name="connsiteY1" fmla="*/ 92535 h 101721"/>
                <a:gd name="connsiteX0" fmla="*/ 0 w 352033"/>
                <a:gd name="connsiteY0" fmla="*/ 4440 h 93793"/>
                <a:gd name="connsiteX1" fmla="*/ 352033 w 352033"/>
                <a:gd name="connsiteY1" fmla="*/ 93523 h 93793"/>
                <a:gd name="connsiteX0" fmla="*/ 0 w 336069"/>
                <a:gd name="connsiteY0" fmla="*/ 3835 h 116008"/>
                <a:gd name="connsiteX1" fmla="*/ 336069 w 336069"/>
                <a:gd name="connsiteY1" fmla="*/ 115779 h 116008"/>
                <a:gd name="connsiteX0" fmla="*/ 70944 w 95959"/>
                <a:gd name="connsiteY0" fmla="*/ 1183 h 488025"/>
                <a:gd name="connsiteX1" fmla="*/ 12420 w 95959"/>
                <a:gd name="connsiteY1" fmla="*/ 487959 h 488025"/>
                <a:gd name="connsiteX0" fmla="*/ 102179 w 102179"/>
                <a:gd name="connsiteY0" fmla="*/ 0 h 486865"/>
                <a:gd name="connsiteX1" fmla="*/ 43655 w 102179"/>
                <a:gd name="connsiteY1" fmla="*/ 486776 h 486865"/>
                <a:gd name="connsiteX0" fmla="*/ 116776 w 116776"/>
                <a:gd name="connsiteY0" fmla="*/ 0 h 482040"/>
                <a:gd name="connsiteX1" fmla="*/ 36135 w 116776"/>
                <a:gd name="connsiteY1" fmla="*/ 481950 h 482040"/>
                <a:gd name="connsiteX0" fmla="*/ 116776 w 116776"/>
                <a:gd name="connsiteY0" fmla="*/ 0 h 476612"/>
                <a:gd name="connsiteX1" fmla="*/ 36135 w 116776"/>
                <a:gd name="connsiteY1" fmla="*/ 476521 h 476612"/>
                <a:gd name="connsiteX0" fmla="*/ 146395 w 146395"/>
                <a:gd name="connsiteY0" fmla="*/ 0 h 476521"/>
                <a:gd name="connsiteX1" fmla="*/ 65754 w 146395"/>
                <a:gd name="connsiteY1" fmla="*/ 476521 h 476521"/>
                <a:gd name="connsiteX0" fmla="*/ 143360 w 143360"/>
                <a:gd name="connsiteY0" fmla="*/ 0 h 476521"/>
                <a:gd name="connsiteX1" fmla="*/ 62719 w 143360"/>
                <a:gd name="connsiteY1" fmla="*/ 476521 h 476521"/>
                <a:gd name="connsiteX0" fmla="*/ 144493 w 144493"/>
                <a:gd name="connsiteY0" fmla="*/ 0 h 478934"/>
                <a:gd name="connsiteX1" fmla="*/ 62272 w 144493"/>
                <a:gd name="connsiteY1" fmla="*/ 478934 h 478934"/>
                <a:gd name="connsiteX0" fmla="*/ 142983 w 142983"/>
                <a:gd name="connsiteY0" fmla="*/ 0 h 483157"/>
                <a:gd name="connsiteX1" fmla="*/ 62868 w 142983"/>
                <a:gd name="connsiteY1" fmla="*/ 483157 h 483157"/>
                <a:gd name="connsiteX0" fmla="*/ 140747 w 140747"/>
                <a:gd name="connsiteY0" fmla="*/ 0 h 483157"/>
                <a:gd name="connsiteX1" fmla="*/ 60632 w 140747"/>
                <a:gd name="connsiteY1" fmla="*/ 483157 h 483157"/>
                <a:gd name="connsiteX0" fmla="*/ 142287 w 142287"/>
                <a:gd name="connsiteY0" fmla="*/ 0 h 479537"/>
                <a:gd name="connsiteX1" fmla="*/ 60066 w 142287"/>
                <a:gd name="connsiteY1" fmla="*/ 479537 h 479537"/>
                <a:gd name="connsiteX0" fmla="*/ 141117 w 141117"/>
                <a:gd name="connsiteY0" fmla="*/ 0 h 479537"/>
                <a:gd name="connsiteX1" fmla="*/ 58896 w 141117"/>
                <a:gd name="connsiteY1" fmla="*/ 479537 h 479537"/>
                <a:gd name="connsiteX0" fmla="*/ 138045 w 138045"/>
                <a:gd name="connsiteY0" fmla="*/ 0 h 490155"/>
                <a:gd name="connsiteX1" fmla="*/ 60037 w 138045"/>
                <a:gd name="connsiteY1" fmla="*/ 490155 h 490155"/>
                <a:gd name="connsiteX0" fmla="*/ 124989 w 124989"/>
                <a:gd name="connsiteY0" fmla="*/ 0 h 471816"/>
                <a:gd name="connsiteX1" fmla="*/ 65517 w 124989"/>
                <a:gd name="connsiteY1" fmla="*/ 471816 h 471816"/>
                <a:gd name="connsiteX0" fmla="*/ 115098 w 115098"/>
                <a:gd name="connsiteY0" fmla="*/ 0 h 471816"/>
                <a:gd name="connsiteX1" fmla="*/ 55626 w 115098"/>
                <a:gd name="connsiteY1" fmla="*/ 471816 h 471816"/>
                <a:gd name="connsiteX0" fmla="*/ 108774 w 108774"/>
                <a:gd name="connsiteY0" fmla="*/ 0 h 471816"/>
                <a:gd name="connsiteX1" fmla="*/ 49302 w 108774"/>
                <a:gd name="connsiteY1" fmla="*/ 471816 h 471816"/>
                <a:gd name="connsiteX0" fmla="*/ 105818 w 105818"/>
                <a:gd name="connsiteY0" fmla="*/ 0 h 471816"/>
                <a:gd name="connsiteX1" fmla="*/ 46346 w 105818"/>
                <a:gd name="connsiteY1" fmla="*/ 471816 h 471816"/>
                <a:gd name="connsiteX0" fmla="*/ 101366 w 101366"/>
                <a:gd name="connsiteY0" fmla="*/ 0 h 464577"/>
                <a:gd name="connsiteX1" fmla="*/ 47511 w 101366"/>
                <a:gd name="connsiteY1" fmla="*/ 464577 h 464577"/>
              </a:gdLst>
              <a:ahLst/>
              <a:cxnLst>
                <a:cxn ang="0">
                  <a:pos x="connsiteX0" y="connsiteY0"/>
                </a:cxn>
                <a:cxn ang="0">
                  <a:pos x="connsiteX1" y="connsiteY1"/>
                </a:cxn>
              </a:cxnLst>
              <a:rect l="l" t="t" r="r" b="b"/>
              <a:pathLst>
                <a:path w="101366" h="464577">
                  <a:moveTo>
                    <a:pt x="101366" y="0"/>
                  </a:moveTo>
                  <a:cubicBezTo>
                    <a:pt x="60049" y="55558"/>
                    <a:pt x="-68885" y="288983"/>
                    <a:pt x="47511" y="464577"/>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49" name="Freeform: Shape 2948">
              <a:extLst>
                <a:ext uri="{FF2B5EF4-FFF2-40B4-BE49-F238E27FC236}">
                  <a16:creationId xmlns:a16="http://schemas.microsoft.com/office/drawing/2014/main" id="{0D5969FC-0B4F-CE75-6D04-77F43086673E}"/>
                </a:ext>
              </a:extLst>
            </p:cNvPr>
            <p:cNvSpPr/>
            <p:nvPr/>
          </p:nvSpPr>
          <p:spPr bwMode="auto">
            <a:xfrm flipV="1">
              <a:off x="6617046" y="2812175"/>
              <a:ext cx="294546" cy="99824"/>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Lst>
              <a:ahLst/>
              <a:cxnLst>
                <a:cxn ang="0">
                  <a:pos x="connsiteX0" y="connsiteY0"/>
                </a:cxn>
                <a:cxn ang="0">
                  <a:pos x="connsiteX1" y="connsiteY1"/>
                </a:cxn>
              </a:cxnLst>
              <a:rect l="l" t="t" r="r" b="b"/>
              <a:pathLst>
                <a:path w="10000" h="10216">
                  <a:moveTo>
                    <a:pt x="0" y="7718"/>
                  </a:moveTo>
                  <a:cubicBezTo>
                    <a:pt x="2479" y="13076"/>
                    <a:pt x="8492" y="9501"/>
                    <a:pt x="1000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50" name="Freeform: Shape 2949">
              <a:extLst>
                <a:ext uri="{FF2B5EF4-FFF2-40B4-BE49-F238E27FC236}">
                  <a16:creationId xmlns:a16="http://schemas.microsoft.com/office/drawing/2014/main" id="{73D88629-2C25-0AED-6C94-AA778F7227F3}"/>
                </a:ext>
              </a:extLst>
            </p:cNvPr>
            <p:cNvSpPr/>
            <p:nvPr/>
          </p:nvSpPr>
          <p:spPr bwMode="auto">
            <a:xfrm flipV="1">
              <a:off x="6612275" y="2836584"/>
              <a:ext cx="304089" cy="94427"/>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15336"/>
                <a:gd name="connsiteY0" fmla="*/ 23315 h 24243"/>
                <a:gd name="connsiteX1" fmla="*/ 15336 w 15336"/>
                <a:gd name="connsiteY1" fmla="*/ 0 h 24243"/>
                <a:gd name="connsiteX0" fmla="*/ 0 w 10324"/>
                <a:gd name="connsiteY0" fmla="*/ 7718 h 10216"/>
                <a:gd name="connsiteX1" fmla="*/ 10324 w 10324"/>
                <a:gd name="connsiteY1" fmla="*/ 0 h 10216"/>
                <a:gd name="connsiteX0" fmla="*/ 0 w 10324"/>
                <a:gd name="connsiteY0" fmla="*/ 8499 h 9519"/>
                <a:gd name="connsiteX1" fmla="*/ 10324 w 10324"/>
                <a:gd name="connsiteY1" fmla="*/ 781 h 9519"/>
                <a:gd name="connsiteX0" fmla="*/ 0 w 10000"/>
                <a:gd name="connsiteY0" fmla="*/ 10022 h 10022"/>
                <a:gd name="connsiteX1" fmla="*/ 10000 w 10000"/>
                <a:gd name="connsiteY1" fmla="*/ 1914 h 10022"/>
                <a:gd name="connsiteX0" fmla="*/ 0 w 10000"/>
                <a:gd name="connsiteY0" fmla="*/ 10152 h 10152"/>
                <a:gd name="connsiteX1" fmla="*/ 10000 w 10000"/>
                <a:gd name="connsiteY1" fmla="*/ 2044 h 10152"/>
              </a:gdLst>
              <a:ahLst/>
              <a:cxnLst>
                <a:cxn ang="0">
                  <a:pos x="connsiteX0" y="connsiteY0"/>
                </a:cxn>
                <a:cxn ang="0">
                  <a:pos x="connsiteX1" y="connsiteY1"/>
                </a:cxn>
              </a:cxnLst>
              <a:rect l="l" t="t" r="r" b="b"/>
              <a:pathLst>
                <a:path w="10000" h="10152">
                  <a:moveTo>
                    <a:pt x="0" y="10152"/>
                  </a:moveTo>
                  <a:cubicBezTo>
                    <a:pt x="1774" y="1444"/>
                    <a:pt x="6346" y="-2824"/>
                    <a:pt x="10000" y="2044"/>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51" name="Freeform: Shape 2950">
              <a:extLst>
                <a:ext uri="{FF2B5EF4-FFF2-40B4-BE49-F238E27FC236}">
                  <a16:creationId xmlns:a16="http://schemas.microsoft.com/office/drawing/2014/main" id="{990A5F86-5E27-89F3-7882-756427F251F9}"/>
                </a:ext>
              </a:extLst>
            </p:cNvPr>
            <p:cNvSpPr/>
            <p:nvPr/>
          </p:nvSpPr>
          <p:spPr bwMode="auto">
            <a:xfrm flipV="1">
              <a:off x="6907560" y="2912784"/>
              <a:ext cx="111172" cy="211139"/>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Lst>
              <a:ahLst/>
              <a:cxnLst>
                <a:cxn ang="0">
                  <a:pos x="connsiteX0" y="connsiteY0"/>
                </a:cxn>
                <a:cxn ang="0">
                  <a:pos x="connsiteX1" y="connsiteY1"/>
                </a:cxn>
              </a:cxnLst>
              <a:rect l="l" t="t" r="r" b="b"/>
              <a:pathLst>
                <a:path w="10000" h="10000">
                  <a:moveTo>
                    <a:pt x="0" y="10000"/>
                  </a:moveTo>
                  <a:cubicBezTo>
                    <a:pt x="4854" y="8306"/>
                    <a:pt x="9860" y="3270"/>
                    <a:pt x="10000" y="0"/>
                  </a:cubicBezTo>
                </a:path>
              </a:pathLst>
            </a:custGeom>
            <a:noFill/>
            <a:ln w="19050" cap="rnd">
              <a:gradFill flip="none" rotWithShape="1">
                <a:gsLst>
                  <a:gs pos="0">
                    <a:srgbClr val="428CA0"/>
                  </a:gs>
                  <a:gs pos="100000">
                    <a:srgbClr val="69AF34"/>
                  </a:gs>
                </a:gsLst>
                <a:lin ang="189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52" name="Freeform: Shape 2951">
              <a:extLst>
                <a:ext uri="{FF2B5EF4-FFF2-40B4-BE49-F238E27FC236}">
                  <a16:creationId xmlns:a16="http://schemas.microsoft.com/office/drawing/2014/main" id="{22BFC2DB-C24A-4A8A-3470-39596D3B0989}"/>
                </a:ext>
              </a:extLst>
            </p:cNvPr>
            <p:cNvSpPr/>
            <p:nvPr/>
          </p:nvSpPr>
          <p:spPr bwMode="auto">
            <a:xfrm flipV="1">
              <a:off x="6911928" y="2910491"/>
              <a:ext cx="239754" cy="131112"/>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Lst>
              <a:ahLst/>
              <a:cxnLst>
                <a:cxn ang="0">
                  <a:pos x="connsiteX0" y="connsiteY0"/>
                </a:cxn>
                <a:cxn ang="0">
                  <a:pos x="connsiteX1" y="connsiteY1"/>
                </a:cxn>
              </a:cxnLst>
              <a:rect l="l" t="t" r="r" b="b"/>
              <a:pathLst>
                <a:path w="10000" h="10071">
                  <a:moveTo>
                    <a:pt x="0" y="10071"/>
                  </a:moveTo>
                  <a:cubicBezTo>
                    <a:pt x="2251" y="7324"/>
                    <a:pt x="5565" y="-845"/>
                    <a:pt x="10000" y="71"/>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53" name="Freeform: Shape 2952">
              <a:extLst>
                <a:ext uri="{FF2B5EF4-FFF2-40B4-BE49-F238E27FC236}">
                  <a16:creationId xmlns:a16="http://schemas.microsoft.com/office/drawing/2014/main" id="{44AC9C7F-B453-6A7B-72E6-F35284B8A558}"/>
                </a:ext>
              </a:extLst>
            </p:cNvPr>
            <p:cNvSpPr/>
            <p:nvPr/>
          </p:nvSpPr>
          <p:spPr bwMode="auto">
            <a:xfrm flipV="1">
              <a:off x="6902398" y="2893033"/>
              <a:ext cx="218320" cy="12694"/>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Lst>
              <a:ahLst/>
              <a:cxnLst>
                <a:cxn ang="0">
                  <a:pos x="connsiteX0" y="connsiteY0"/>
                </a:cxn>
                <a:cxn ang="0">
                  <a:pos x="connsiteX1" y="connsiteY1"/>
                </a:cxn>
              </a:cxnLst>
              <a:rect l="l" t="t" r="r" b="b"/>
              <a:pathLst>
                <a:path w="10000" h="4533">
                  <a:moveTo>
                    <a:pt x="0" y="0"/>
                  </a:moveTo>
                  <a:cubicBezTo>
                    <a:pt x="4763" y="6787"/>
                    <a:pt x="5130" y="275"/>
                    <a:pt x="10000" y="4533"/>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54" name="Freeform: Shape 2953">
              <a:extLst>
                <a:ext uri="{FF2B5EF4-FFF2-40B4-BE49-F238E27FC236}">
                  <a16:creationId xmlns:a16="http://schemas.microsoft.com/office/drawing/2014/main" id="{1E21D4C2-33B7-3C54-DC38-36555085803B}"/>
                </a:ext>
              </a:extLst>
            </p:cNvPr>
            <p:cNvSpPr/>
            <p:nvPr/>
          </p:nvSpPr>
          <p:spPr bwMode="auto">
            <a:xfrm flipV="1">
              <a:off x="7117674" y="2433462"/>
              <a:ext cx="243542" cy="457978"/>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055"/>
                <a:gd name="connsiteY0" fmla="*/ 121748 h 122827"/>
                <a:gd name="connsiteX1" fmla="*/ 7055 w 7055"/>
                <a:gd name="connsiteY1" fmla="*/ 436 h 122827"/>
                <a:gd name="connsiteX0" fmla="*/ 0 w 15102"/>
                <a:gd name="connsiteY0" fmla="*/ 0 h 5701"/>
                <a:gd name="connsiteX1" fmla="*/ 15102 w 15102"/>
                <a:gd name="connsiteY1" fmla="*/ 5701 h 5701"/>
                <a:gd name="connsiteX0" fmla="*/ 0 w 10409"/>
                <a:gd name="connsiteY0" fmla="*/ 0 h 51523"/>
                <a:gd name="connsiteX1" fmla="*/ 10409 w 10409"/>
                <a:gd name="connsiteY1" fmla="*/ 51523 h 51523"/>
                <a:gd name="connsiteX0" fmla="*/ 45 w 10454"/>
                <a:gd name="connsiteY0" fmla="*/ 0 h 51523"/>
                <a:gd name="connsiteX1" fmla="*/ 10454 w 10454"/>
                <a:gd name="connsiteY1" fmla="*/ 51523 h 51523"/>
                <a:gd name="connsiteX0" fmla="*/ 61 w 10470"/>
                <a:gd name="connsiteY0" fmla="*/ 0 h 51523"/>
                <a:gd name="connsiteX1" fmla="*/ 10470 w 10470"/>
                <a:gd name="connsiteY1" fmla="*/ 51523 h 51523"/>
                <a:gd name="connsiteX0" fmla="*/ 61 w 10470"/>
                <a:gd name="connsiteY0" fmla="*/ 0 h 51523"/>
                <a:gd name="connsiteX1" fmla="*/ 10470 w 10470"/>
                <a:gd name="connsiteY1" fmla="*/ 51523 h 51523"/>
              </a:gdLst>
              <a:ahLst/>
              <a:cxnLst>
                <a:cxn ang="0">
                  <a:pos x="connsiteX0" y="connsiteY0"/>
                </a:cxn>
                <a:cxn ang="0">
                  <a:pos x="connsiteX1" y="connsiteY1"/>
                </a:cxn>
              </a:cxnLst>
              <a:rect l="l" t="t" r="r" b="b"/>
              <a:pathLst>
                <a:path w="10470" h="51523">
                  <a:moveTo>
                    <a:pt x="61" y="0"/>
                  </a:moveTo>
                  <a:cubicBezTo>
                    <a:pt x="-588" y="13657"/>
                    <a:pt x="4056" y="45897"/>
                    <a:pt x="10470" y="51523"/>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55" name="Freeform: Shape 2954">
              <a:extLst>
                <a:ext uri="{FF2B5EF4-FFF2-40B4-BE49-F238E27FC236}">
                  <a16:creationId xmlns:a16="http://schemas.microsoft.com/office/drawing/2014/main" id="{B67FCB0A-4A48-6481-C38D-2947B63904C4}"/>
                </a:ext>
              </a:extLst>
            </p:cNvPr>
            <p:cNvSpPr/>
            <p:nvPr/>
          </p:nvSpPr>
          <p:spPr bwMode="auto">
            <a:xfrm flipV="1">
              <a:off x="7116716" y="2889059"/>
              <a:ext cx="39306" cy="163506"/>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164"/>
                <a:gd name="connsiteY0" fmla="*/ 123619 h 124686"/>
                <a:gd name="connsiteX1" fmla="*/ 7164 w 7164"/>
                <a:gd name="connsiteY1" fmla="*/ 431 h 124686"/>
                <a:gd name="connsiteX0" fmla="*/ 956 w 3002"/>
                <a:gd name="connsiteY0" fmla="*/ 9164 h 9255"/>
                <a:gd name="connsiteX1" fmla="*/ 2125 w 3002"/>
                <a:gd name="connsiteY1" fmla="*/ 37 h 9255"/>
                <a:gd name="connsiteX0" fmla="*/ 0 w 12484"/>
                <a:gd name="connsiteY0" fmla="*/ 9862 h 10001"/>
                <a:gd name="connsiteX1" fmla="*/ 3894 w 12484"/>
                <a:gd name="connsiteY1" fmla="*/ 0 h 10001"/>
                <a:gd name="connsiteX0" fmla="*/ 0 w 13101"/>
                <a:gd name="connsiteY0" fmla="*/ 11162 h 11284"/>
                <a:gd name="connsiteX1" fmla="*/ 5416 w 13101"/>
                <a:gd name="connsiteY1" fmla="*/ 0 h 11284"/>
                <a:gd name="connsiteX0" fmla="*/ 0 w 8241"/>
                <a:gd name="connsiteY0" fmla="*/ 11162 h 11162"/>
                <a:gd name="connsiteX1" fmla="*/ 5416 w 8241"/>
                <a:gd name="connsiteY1" fmla="*/ 0 h 11162"/>
                <a:gd name="connsiteX0" fmla="*/ 0 w 9440"/>
                <a:gd name="connsiteY0" fmla="*/ 10000 h 10000"/>
                <a:gd name="connsiteX1" fmla="*/ 6572 w 9440"/>
                <a:gd name="connsiteY1" fmla="*/ 0 h 10000"/>
                <a:gd name="connsiteX0" fmla="*/ 0 w 10761"/>
                <a:gd name="connsiteY0" fmla="*/ 10000 h 10000"/>
                <a:gd name="connsiteX1" fmla="*/ 6962 w 10761"/>
                <a:gd name="connsiteY1" fmla="*/ 0 h 10000"/>
              </a:gdLst>
              <a:ahLst/>
              <a:cxnLst>
                <a:cxn ang="0">
                  <a:pos x="connsiteX0" y="connsiteY0"/>
                </a:cxn>
                <a:cxn ang="0">
                  <a:pos x="connsiteX1" y="connsiteY1"/>
                </a:cxn>
              </a:cxnLst>
              <a:rect l="l" t="t" r="r" b="b"/>
              <a:pathLst>
                <a:path w="10761" h="10000">
                  <a:moveTo>
                    <a:pt x="0" y="10000"/>
                  </a:moveTo>
                  <a:cubicBezTo>
                    <a:pt x="11521" y="6357"/>
                    <a:pt x="13709" y="2765"/>
                    <a:pt x="6962" y="0"/>
                  </a:cubicBezTo>
                </a:path>
              </a:pathLst>
            </a:custGeom>
            <a:noFill/>
            <a:ln w="19050" cap="rnd">
              <a:gradFill flip="none" rotWithShape="1">
                <a:gsLst>
                  <a:gs pos="0">
                    <a:srgbClr val="428CA0"/>
                  </a:gs>
                  <a:gs pos="100000">
                    <a:srgbClr val="69AF34"/>
                  </a:gs>
                </a:gsLst>
                <a:lin ang="189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56" name="Freeform: Shape 2955">
              <a:extLst>
                <a:ext uri="{FF2B5EF4-FFF2-40B4-BE49-F238E27FC236}">
                  <a16:creationId xmlns:a16="http://schemas.microsoft.com/office/drawing/2014/main" id="{2EC2BB3B-7EC8-7260-7812-976C7B846A98}"/>
                </a:ext>
              </a:extLst>
            </p:cNvPr>
            <p:cNvSpPr/>
            <p:nvPr/>
          </p:nvSpPr>
          <p:spPr bwMode="auto">
            <a:xfrm flipV="1">
              <a:off x="7114334" y="2836419"/>
              <a:ext cx="208788" cy="55008"/>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Lst>
              <a:ahLst/>
              <a:cxnLst>
                <a:cxn ang="0">
                  <a:pos x="connsiteX0" y="connsiteY0"/>
                </a:cxn>
                <a:cxn ang="0">
                  <a:pos x="connsiteX1" y="connsiteY1"/>
                </a:cxn>
              </a:cxnLst>
              <a:rect l="l" t="t" r="r" b="b"/>
              <a:pathLst>
                <a:path w="10000" h="9222">
                  <a:moveTo>
                    <a:pt x="0" y="0"/>
                  </a:moveTo>
                  <a:cubicBezTo>
                    <a:pt x="3497" y="7976"/>
                    <a:pt x="5364" y="10108"/>
                    <a:pt x="10000" y="8915"/>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57" name="Freeform: Shape 2956">
              <a:extLst>
                <a:ext uri="{FF2B5EF4-FFF2-40B4-BE49-F238E27FC236}">
                  <a16:creationId xmlns:a16="http://schemas.microsoft.com/office/drawing/2014/main" id="{24B017B1-2F67-75CE-7D35-B3F8EC30F5E3}"/>
                </a:ext>
              </a:extLst>
            </p:cNvPr>
            <p:cNvSpPr/>
            <p:nvPr/>
          </p:nvSpPr>
          <p:spPr bwMode="auto">
            <a:xfrm flipV="1">
              <a:off x="7323413" y="2678701"/>
              <a:ext cx="99724" cy="160340"/>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Lst>
              <a:ahLst/>
              <a:cxnLst>
                <a:cxn ang="0">
                  <a:pos x="connsiteX0" y="connsiteY0"/>
                </a:cxn>
                <a:cxn ang="0">
                  <a:pos x="connsiteX1" y="connsiteY1"/>
                </a:cxn>
              </a:cxnLst>
              <a:rect l="l" t="t" r="r" b="b"/>
              <a:pathLst>
                <a:path w="10294" h="10000">
                  <a:moveTo>
                    <a:pt x="294" y="0"/>
                  </a:moveTo>
                  <a:cubicBezTo>
                    <a:pt x="-1019" y="3859"/>
                    <a:pt x="2023" y="8216"/>
                    <a:pt x="10294" y="1000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58" name="Freeform: Shape 2957">
              <a:extLst>
                <a:ext uri="{FF2B5EF4-FFF2-40B4-BE49-F238E27FC236}">
                  <a16:creationId xmlns:a16="http://schemas.microsoft.com/office/drawing/2014/main" id="{42D0A333-C168-D330-BE07-4B4D01967826}"/>
                </a:ext>
              </a:extLst>
            </p:cNvPr>
            <p:cNvSpPr/>
            <p:nvPr/>
          </p:nvSpPr>
          <p:spPr bwMode="auto">
            <a:xfrm flipV="1">
              <a:off x="7427703" y="2483883"/>
              <a:ext cx="230235" cy="196059"/>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9783 w 9783"/>
                <a:gd name="connsiteY0" fmla="*/ 0 h 15346"/>
                <a:gd name="connsiteX1" fmla="*/ 2577 w 9783"/>
                <a:gd name="connsiteY1" fmla="*/ 15346 h 15346"/>
                <a:gd name="connsiteX0" fmla="*/ 7366 w 7366"/>
                <a:gd name="connsiteY0" fmla="*/ 0 h 10000"/>
                <a:gd name="connsiteX1" fmla="*/ 0 w 7366"/>
                <a:gd name="connsiteY1" fmla="*/ 10000 h 10000"/>
                <a:gd name="connsiteX0" fmla="*/ 10000 w 14053"/>
                <a:gd name="connsiteY0" fmla="*/ 0 h 10000"/>
                <a:gd name="connsiteX1" fmla="*/ 0 w 14053"/>
                <a:gd name="connsiteY1" fmla="*/ 10000 h 10000"/>
                <a:gd name="connsiteX0" fmla="*/ 10000 w 12537"/>
                <a:gd name="connsiteY0" fmla="*/ 0 h 10000"/>
                <a:gd name="connsiteX1" fmla="*/ 0 w 12537"/>
                <a:gd name="connsiteY1" fmla="*/ 10000 h 10000"/>
                <a:gd name="connsiteX0" fmla="*/ 0 w 35539"/>
                <a:gd name="connsiteY0" fmla="*/ 0 h 7968"/>
                <a:gd name="connsiteX1" fmla="*/ 32979 w 35539"/>
                <a:gd name="connsiteY1" fmla="*/ 7968 h 7968"/>
                <a:gd name="connsiteX0" fmla="*/ 0 w 9280"/>
                <a:gd name="connsiteY0" fmla="*/ 0 h 10000"/>
                <a:gd name="connsiteX1" fmla="*/ 9280 w 9280"/>
                <a:gd name="connsiteY1" fmla="*/ 10000 h 10000"/>
                <a:gd name="connsiteX0" fmla="*/ 0 w 10000"/>
                <a:gd name="connsiteY0" fmla="*/ 0 h 10000"/>
                <a:gd name="connsiteX1" fmla="*/ 10000 w 10000"/>
                <a:gd name="connsiteY1" fmla="*/ 10000 h 10000"/>
                <a:gd name="connsiteX0" fmla="*/ 0 w 10000"/>
                <a:gd name="connsiteY0" fmla="*/ 0 h 10000"/>
                <a:gd name="connsiteX1" fmla="*/ 10000 w 10000"/>
                <a:gd name="connsiteY1" fmla="*/ 10000 h 10000"/>
                <a:gd name="connsiteX0" fmla="*/ 0 w 10000"/>
                <a:gd name="connsiteY0" fmla="*/ 0 h 10000"/>
                <a:gd name="connsiteX1" fmla="*/ 10000 w 10000"/>
                <a:gd name="connsiteY1" fmla="*/ 10000 h 10000"/>
                <a:gd name="connsiteX0" fmla="*/ 0 w 10000"/>
                <a:gd name="connsiteY0" fmla="*/ 0 h 10000"/>
                <a:gd name="connsiteX1" fmla="*/ 10000 w 10000"/>
                <a:gd name="connsiteY1" fmla="*/ 10000 h 10000"/>
              </a:gdLst>
              <a:ahLst/>
              <a:cxnLst>
                <a:cxn ang="0">
                  <a:pos x="connsiteX0" y="connsiteY0"/>
                </a:cxn>
                <a:cxn ang="0">
                  <a:pos x="connsiteX1" y="connsiteY1"/>
                </a:cxn>
              </a:cxnLst>
              <a:rect l="l" t="t" r="r" b="b"/>
              <a:pathLst>
                <a:path w="10000" h="10000">
                  <a:moveTo>
                    <a:pt x="0" y="0"/>
                  </a:moveTo>
                  <a:cubicBezTo>
                    <a:pt x="1619" y="4857"/>
                    <a:pt x="5589" y="8663"/>
                    <a:pt x="10000" y="1000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59" name="Freeform: Shape 2958">
              <a:extLst>
                <a:ext uri="{FF2B5EF4-FFF2-40B4-BE49-F238E27FC236}">
                  <a16:creationId xmlns:a16="http://schemas.microsoft.com/office/drawing/2014/main" id="{2781FFB0-9760-3800-7776-7EA113C62254}"/>
                </a:ext>
              </a:extLst>
            </p:cNvPr>
            <p:cNvSpPr/>
            <p:nvPr/>
          </p:nvSpPr>
          <p:spPr bwMode="auto">
            <a:xfrm flipV="1">
              <a:off x="7352456" y="2413124"/>
              <a:ext cx="294524" cy="60795"/>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105 w 18462"/>
                <a:gd name="connsiteY0" fmla="*/ 0 h 31831"/>
                <a:gd name="connsiteX1" fmla="*/ 18462 w 18462"/>
                <a:gd name="connsiteY1" fmla="*/ 31831 h 31831"/>
                <a:gd name="connsiteX0" fmla="*/ 51 w 31190"/>
                <a:gd name="connsiteY0" fmla="*/ 3749 h 4707"/>
                <a:gd name="connsiteX1" fmla="*/ 31190 w 31190"/>
                <a:gd name="connsiteY1" fmla="*/ 234 h 4707"/>
                <a:gd name="connsiteX0" fmla="*/ 0 w 9984"/>
                <a:gd name="connsiteY0" fmla="*/ 8064 h 8854"/>
                <a:gd name="connsiteX1" fmla="*/ 9984 w 9984"/>
                <a:gd name="connsiteY1" fmla="*/ 596 h 8854"/>
                <a:gd name="connsiteX0" fmla="*/ 0 w 9921"/>
                <a:gd name="connsiteY0" fmla="*/ 6369 h 7404"/>
                <a:gd name="connsiteX1" fmla="*/ 9921 w 9921"/>
                <a:gd name="connsiteY1" fmla="*/ 785 h 7404"/>
                <a:gd name="connsiteX0" fmla="*/ 0 w 10000"/>
                <a:gd name="connsiteY0" fmla="*/ 8427 h 11523"/>
                <a:gd name="connsiteX1" fmla="*/ 10000 w 10000"/>
                <a:gd name="connsiteY1" fmla="*/ 885 h 11523"/>
                <a:gd name="connsiteX0" fmla="*/ 0 w 10000"/>
                <a:gd name="connsiteY0" fmla="*/ 7542 h 12554"/>
                <a:gd name="connsiteX1" fmla="*/ 10000 w 10000"/>
                <a:gd name="connsiteY1" fmla="*/ 0 h 12554"/>
                <a:gd name="connsiteX0" fmla="*/ 0 w 9682"/>
                <a:gd name="connsiteY0" fmla="*/ 6098 h 11464"/>
                <a:gd name="connsiteX1" fmla="*/ 9682 w 9682"/>
                <a:gd name="connsiteY1" fmla="*/ 0 h 11464"/>
                <a:gd name="connsiteX0" fmla="*/ 0 w 10164"/>
                <a:gd name="connsiteY0" fmla="*/ 6998 h 11276"/>
                <a:gd name="connsiteX1" fmla="*/ 10164 w 10164"/>
                <a:gd name="connsiteY1" fmla="*/ 0 h 11276"/>
                <a:gd name="connsiteX0" fmla="*/ 0 w 10164"/>
                <a:gd name="connsiteY0" fmla="*/ 6998 h 10719"/>
                <a:gd name="connsiteX1" fmla="*/ 10164 w 10164"/>
                <a:gd name="connsiteY1" fmla="*/ 0 h 10719"/>
              </a:gdLst>
              <a:ahLst/>
              <a:cxnLst>
                <a:cxn ang="0">
                  <a:pos x="connsiteX0" y="connsiteY0"/>
                </a:cxn>
                <a:cxn ang="0">
                  <a:pos x="connsiteX1" y="connsiteY1"/>
                </a:cxn>
              </a:cxnLst>
              <a:rect l="l" t="t" r="r" b="b"/>
              <a:pathLst>
                <a:path w="10164" h="10719">
                  <a:moveTo>
                    <a:pt x="0" y="6998"/>
                  </a:moveTo>
                  <a:cubicBezTo>
                    <a:pt x="5395" y="15807"/>
                    <a:pt x="7563" y="7134"/>
                    <a:pt x="10164"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60" name="Freeform: Shape 2959">
              <a:extLst>
                <a:ext uri="{FF2B5EF4-FFF2-40B4-BE49-F238E27FC236}">
                  <a16:creationId xmlns:a16="http://schemas.microsoft.com/office/drawing/2014/main" id="{AD5E0E6E-5480-8D82-B51F-8AB95CEDDF48}"/>
                </a:ext>
              </a:extLst>
            </p:cNvPr>
            <p:cNvSpPr/>
            <p:nvPr/>
          </p:nvSpPr>
          <p:spPr bwMode="auto">
            <a:xfrm flipV="1">
              <a:off x="7664404" y="2414377"/>
              <a:ext cx="158788" cy="74622"/>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44 w 35608"/>
                <a:gd name="connsiteY0" fmla="*/ 0 h 35990"/>
                <a:gd name="connsiteX1" fmla="*/ 35608 w 35608"/>
                <a:gd name="connsiteY1" fmla="*/ 35990 h 35990"/>
                <a:gd name="connsiteX0" fmla="*/ 113 w 17488"/>
                <a:gd name="connsiteY0" fmla="*/ 0 h 4060"/>
                <a:gd name="connsiteX1" fmla="*/ 17488 w 17488"/>
                <a:gd name="connsiteY1" fmla="*/ 4060 h 4060"/>
                <a:gd name="connsiteX0" fmla="*/ 0 w 9935"/>
                <a:gd name="connsiteY0" fmla="*/ 0 h 10000"/>
                <a:gd name="connsiteX1" fmla="*/ 9935 w 9935"/>
                <a:gd name="connsiteY1" fmla="*/ 10000 h 10000"/>
                <a:gd name="connsiteX0" fmla="*/ 0 w 9434"/>
                <a:gd name="connsiteY0" fmla="*/ 0 h 11463"/>
                <a:gd name="connsiteX1" fmla="*/ 9434 w 9434"/>
                <a:gd name="connsiteY1" fmla="*/ 11463 h 11463"/>
                <a:gd name="connsiteX0" fmla="*/ 0 w 10000"/>
                <a:gd name="connsiteY0" fmla="*/ 0 h 10000"/>
                <a:gd name="connsiteX1" fmla="*/ 10000 w 10000"/>
                <a:gd name="connsiteY1" fmla="*/ 10000 h 10000"/>
              </a:gdLst>
              <a:ahLst/>
              <a:cxnLst>
                <a:cxn ang="0">
                  <a:pos x="connsiteX0" y="connsiteY0"/>
                </a:cxn>
                <a:cxn ang="0">
                  <a:pos x="connsiteX1" y="connsiteY1"/>
                </a:cxn>
              </a:cxnLst>
              <a:rect l="l" t="t" r="r" b="b"/>
              <a:pathLst>
                <a:path w="10000" h="10000">
                  <a:moveTo>
                    <a:pt x="0" y="0"/>
                  </a:moveTo>
                  <a:cubicBezTo>
                    <a:pt x="3398" y="4781"/>
                    <a:pt x="5553" y="6805"/>
                    <a:pt x="10000" y="1000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61" name="Freeform: Shape 2960">
              <a:extLst>
                <a:ext uri="{FF2B5EF4-FFF2-40B4-BE49-F238E27FC236}">
                  <a16:creationId xmlns:a16="http://schemas.microsoft.com/office/drawing/2014/main" id="{217AA784-E030-E174-FBAD-D5ADFBCD5F89}"/>
                </a:ext>
              </a:extLst>
            </p:cNvPr>
            <p:cNvSpPr/>
            <p:nvPr/>
          </p:nvSpPr>
          <p:spPr bwMode="auto">
            <a:xfrm flipV="1">
              <a:off x="7147667" y="2407241"/>
              <a:ext cx="682663" cy="634209"/>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43 w 36344"/>
                <a:gd name="connsiteY0" fmla="*/ 0 h 36435"/>
                <a:gd name="connsiteX1" fmla="*/ 36344 w 36344"/>
                <a:gd name="connsiteY1" fmla="*/ 36435 h 36435"/>
                <a:gd name="connsiteX0" fmla="*/ 20 w 70488"/>
                <a:gd name="connsiteY0" fmla="*/ 0 h 39554"/>
                <a:gd name="connsiteX1" fmla="*/ 70488 w 70488"/>
                <a:gd name="connsiteY1" fmla="*/ 39554 h 39554"/>
                <a:gd name="connsiteX0" fmla="*/ 0 w 70468"/>
                <a:gd name="connsiteY0" fmla="*/ 0 h 39554"/>
                <a:gd name="connsiteX1" fmla="*/ 70468 w 70468"/>
                <a:gd name="connsiteY1" fmla="*/ 39554 h 39554"/>
                <a:gd name="connsiteX0" fmla="*/ 0 w 70468"/>
                <a:gd name="connsiteY0" fmla="*/ 0 h 39554"/>
                <a:gd name="connsiteX1" fmla="*/ 70468 w 70468"/>
                <a:gd name="connsiteY1" fmla="*/ 39554 h 39554"/>
                <a:gd name="connsiteX0" fmla="*/ 0 w 70468"/>
                <a:gd name="connsiteY0" fmla="*/ 0 h 39554"/>
                <a:gd name="connsiteX1" fmla="*/ 70468 w 70468"/>
                <a:gd name="connsiteY1" fmla="*/ 39554 h 39554"/>
                <a:gd name="connsiteX0" fmla="*/ 0 w 70468"/>
                <a:gd name="connsiteY0" fmla="*/ 0 h 39554"/>
                <a:gd name="connsiteX1" fmla="*/ 70468 w 70468"/>
                <a:gd name="connsiteY1" fmla="*/ 39554 h 39554"/>
                <a:gd name="connsiteX0" fmla="*/ 0 w 70468"/>
                <a:gd name="connsiteY0" fmla="*/ 0 h 39554"/>
                <a:gd name="connsiteX1" fmla="*/ 70468 w 70468"/>
                <a:gd name="connsiteY1" fmla="*/ 39554 h 39554"/>
              </a:gdLst>
              <a:ahLst/>
              <a:cxnLst>
                <a:cxn ang="0">
                  <a:pos x="connsiteX0" y="connsiteY0"/>
                </a:cxn>
                <a:cxn ang="0">
                  <a:pos x="connsiteX1" y="connsiteY1"/>
                </a:cxn>
              </a:cxnLst>
              <a:rect l="l" t="t" r="r" b="b"/>
              <a:pathLst>
                <a:path w="70468" h="39554">
                  <a:moveTo>
                    <a:pt x="0" y="0"/>
                  </a:moveTo>
                  <a:cubicBezTo>
                    <a:pt x="32363" y="4155"/>
                    <a:pt x="69080" y="33760"/>
                    <a:pt x="70468" y="39554"/>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62" name="Freeform: Shape 2961">
              <a:extLst>
                <a:ext uri="{FF2B5EF4-FFF2-40B4-BE49-F238E27FC236}">
                  <a16:creationId xmlns:a16="http://schemas.microsoft.com/office/drawing/2014/main" id="{6FC3D047-1EFC-C82A-9717-1FC6B0C3C69C}"/>
                </a:ext>
              </a:extLst>
            </p:cNvPr>
            <p:cNvSpPr/>
            <p:nvPr/>
          </p:nvSpPr>
          <p:spPr bwMode="auto">
            <a:xfrm flipV="1">
              <a:off x="7140441" y="2845727"/>
              <a:ext cx="189741" cy="191301"/>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115 w 17243"/>
                <a:gd name="connsiteY0" fmla="*/ 0 h 10891"/>
                <a:gd name="connsiteX1" fmla="*/ 17243 w 17243"/>
                <a:gd name="connsiteY1" fmla="*/ 10891 h 10891"/>
                <a:gd name="connsiteX0" fmla="*/ 0 w 17128"/>
                <a:gd name="connsiteY0" fmla="*/ 0 h 10891"/>
                <a:gd name="connsiteX1" fmla="*/ 17128 w 17128"/>
                <a:gd name="connsiteY1" fmla="*/ 10891 h 10891"/>
                <a:gd name="connsiteX0" fmla="*/ 0 w 19586"/>
                <a:gd name="connsiteY0" fmla="*/ 0 h 11931"/>
                <a:gd name="connsiteX1" fmla="*/ 19586 w 19586"/>
                <a:gd name="connsiteY1" fmla="*/ 11931 h 11931"/>
                <a:gd name="connsiteX0" fmla="*/ 0 w 19586"/>
                <a:gd name="connsiteY0" fmla="*/ 0 h 11931"/>
                <a:gd name="connsiteX1" fmla="*/ 19586 w 19586"/>
                <a:gd name="connsiteY1" fmla="*/ 11931 h 11931"/>
              </a:gdLst>
              <a:ahLst/>
              <a:cxnLst>
                <a:cxn ang="0">
                  <a:pos x="connsiteX0" y="connsiteY0"/>
                </a:cxn>
                <a:cxn ang="0">
                  <a:pos x="connsiteX1" y="connsiteY1"/>
                </a:cxn>
              </a:cxnLst>
              <a:rect l="l" t="t" r="r" b="b"/>
              <a:pathLst>
                <a:path w="19586" h="11931">
                  <a:moveTo>
                    <a:pt x="0" y="0"/>
                  </a:moveTo>
                  <a:cubicBezTo>
                    <a:pt x="2619" y="7721"/>
                    <a:pt x="11315" y="10147"/>
                    <a:pt x="19586" y="11931"/>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63" name="Freeform: Shape 2962">
              <a:extLst>
                <a:ext uri="{FF2B5EF4-FFF2-40B4-BE49-F238E27FC236}">
                  <a16:creationId xmlns:a16="http://schemas.microsoft.com/office/drawing/2014/main" id="{2BDFDCB0-736B-AE56-67FF-54911A7527FA}"/>
                </a:ext>
              </a:extLst>
            </p:cNvPr>
            <p:cNvSpPr/>
            <p:nvPr/>
          </p:nvSpPr>
          <p:spPr bwMode="auto">
            <a:xfrm flipV="1">
              <a:off x="7320735" y="2836711"/>
              <a:ext cx="122202" cy="49958"/>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18075 w 18075"/>
                <a:gd name="connsiteY0" fmla="*/ 0 h 9406"/>
                <a:gd name="connsiteX1" fmla="*/ 1774 w 18075"/>
                <a:gd name="connsiteY1" fmla="*/ 9406 h 9406"/>
                <a:gd name="connsiteX0" fmla="*/ 9019 w 9019"/>
                <a:gd name="connsiteY0" fmla="*/ 0 h 10000"/>
                <a:gd name="connsiteX1" fmla="*/ 0 w 9019"/>
                <a:gd name="connsiteY1" fmla="*/ 10000 h 10000"/>
                <a:gd name="connsiteX0" fmla="*/ 7738 w 7738"/>
                <a:gd name="connsiteY0" fmla="*/ 0 h 3102"/>
                <a:gd name="connsiteX1" fmla="*/ 0 w 7738"/>
                <a:gd name="connsiteY1" fmla="*/ 3053 h 3102"/>
                <a:gd name="connsiteX0" fmla="*/ 10000 w 10000"/>
                <a:gd name="connsiteY0" fmla="*/ 0 h 9842"/>
                <a:gd name="connsiteX1" fmla="*/ 0 w 10000"/>
                <a:gd name="connsiteY1" fmla="*/ 9842 h 9842"/>
                <a:gd name="connsiteX0" fmla="*/ 10000 w 10000"/>
                <a:gd name="connsiteY0" fmla="*/ 0 h 10000"/>
                <a:gd name="connsiteX1" fmla="*/ 0 w 10000"/>
                <a:gd name="connsiteY1" fmla="*/ 10000 h 10000"/>
                <a:gd name="connsiteX0" fmla="*/ 10000 w 10000"/>
                <a:gd name="connsiteY0" fmla="*/ 0 h 10850"/>
                <a:gd name="connsiteX1" fmla="*/ 0 w 10000"/>
                <a:gd name="connsiteY1" fmla="*/ 10000 h 10850"/>
              </a:gdLst>
              <a:ahLst/>
              <a:cxnLst>
                <a:cxn ang="0">
                  <a:pos x="connsiteX0" y="connsiteY0"/>
                </a:cxn>
                <a:cxn ang="0">
                  <a:pos x="connsiteX1" y="connsiteY1"/>
                </a:cxn>
              </a:cxnLst>
              <a:rect l="l" t="t" r="r" b="b"/>
              <a:pathLst>
                <a:path w="10000" h="10850">
                  <a:moveTo>
                    <a:pt x="10000" y="0"/>
                  </a:moveTo>
                  <a:cubicBezTo>
                    <a:pt x="7791" y="9302"/>
                    <a:pt x="3771" y="12579"/>
                    <a:pt x="0" y="1000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64" name="Freeform: Shape 2963">
              <a:extLst>
                <a:ext uri="{FF2B5EF4-FFF2-40B4-BE49-F238E27FC236}">
                  <a16:creationId xmlns:a16="http://schemas.microsoft.com/office/drawing/2014/main" id="{096273DF-BAAE-4179-EC6E-FF3B4791ADAA}"/>
                </a:ext>
              </a:extLst>
            </p:cNvPr>
            <p:cNvSpPr/>
            <p:nvPr/>
          </p:nvSpPr>
          <p:spPr bwMode="auto">
            <a:xfrm flipV="1">
              <a:off x="7451713" y="2883483"/>
              <a:ext cx="375457" cy="65885"/>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6078 w 6078"/>
                <a:gd name="connsiteY0" fmla="*/ 0 h 6733"/>
                <a:gd name="connsiteX1" fmla="*/ 3296 w 6078"/>
                <a:gd name="connsiteY1" fmla="*/ 6733 h 6733"/>
                <a:gd name="connsiteX0" fmla="*/ 42837 w 42837"/>
                <a:gd name="connsiteY0" fmla="*/ 0 h 5809"/>
                <a:gd name="connsiteX1" fmla="*/ 2267 w 42837"/>
                <a:gd name="connsiteY1" fmla="*/ 5809 h 5809"/>
                <a:gd name="connsiteX0" fmla="*/ 9364 w 9364"/>
                <a:gd name="connsiteY0" fmla="*/ 0 h 6583"/>
                <a:gd name="connsiteX1" fmla="*/ 554 w 9364"/>
                <a:gd name="connsiteY1" fmla="*/ 6583 h 6583"/>
                <a:gd name="connsiteX0" fmla="*/ 10234 w 10234"/>
                <a:gd name="connsiteY0" fmla="*/ 2341 h 12341"/>
                <a:gd name="connsiteX1" fmla="*/ 826 w 10234"/>
                <a:gd name="connsiteY1" fmla="*/ 12341 h 12341"/>
                <a:gd name="connsiteX0" fmla="*/ 9408 w 9408"/>
                <a:gd name="connsiteY0" fmla="*/ 5335 h 15335"/>
                <a:gd name="connsiteX1" fmla="*/ 0 w 9408"/>
                <a:gd name="connsiteY1" fmla="*/ 15335 h 15335"/>
                <a:gd name="connsiteX0" fmla="*/ 10000 w 10000"/>
                <a:gd name="connsiteY0" fmla="*/ 2161 h 8682"/>
                <a:gd name="connsiteX1" fmla="*/ 0 w 10000"/>
                <a:gd name="connsiteY1" fmla="*/ 8682 h 8682"/>
                <a:gd name="connsiteX0" fmla="*/ 10000 w 10000"/>
                <a:gd name="connsiteY0" fmla="*/ 2489 h 10000"/>
                <a:gd name="connsiteX1" fmla="*/ 0 w 10000"/>
                <a:gd name="connsiteY1" fmla="*/ 10000 h 10000"/>
                <a:gd name="connsiteX0" fmla="*/ 10000 w 10000"/>
                <a:gd name="connsiteY0" fmla="*/ 3258 h 10769"/>
                <a:gd name="connsiteX1" fmla="*/ 0 w 10000"/>
                <a:gd name="connsiteY1" fmla="*/ 10769 h 10769"/>
                <a:gd name="connsiteX0" fmla="*/ 10000 w 10000"/>
                <a:gd name="connsiteY0" fmla="*/ 3258 h 10769"/>
                <a:gd name="connsiteX1" fmla="*/ 0 w 10000"/>
                <a:gd name="connsiteY1" fmla="*/ 10769 h 10769"/>
                <a:gd name="connsiteX0" fmla="*/ 12358 w 12358"/>
                <a:gd name="connsiteY0" fmla="*/ 2870 h 12114"/>
                <a:gd name="connsiteX1" fmla="*/ 0 w 12358"/>
                <a:gd name="connsiteY1" fmla="*/ 12114 h 12114"/>
                <a:gd name="connsiteX0" fmla="*/ 12358 w 12358"/>
                <a:gd name="connsiteY0" fmla="*/ 3369 h 10447"/>
                <a:gd name="connsiteX1" fmla="*/ 0 w 12358"/>
                <a:gd name="connsiteY1" fmla="*/ 10447 h 10447"/>
                <a:gd name="connsiteX0" fmla="*/ 12358 w 12358"/>
                <a:gd name="connsiteY0" fmla="*/ 4909 h 11987"/>
                <a:gd name="connsiteX1" fmla="*/ 0 w 12358"/>
                <a:gd name="connsiteY1" fmla="*/ 11987 h 11987"/>
              </a:gdLst>
              <a:ahLst/>
              <a:cxnLst>
                <a:cxn ang="0">
                  <a:pos x="connsiteX0" y="connsiteY0"/>
                </a:cxn>
                <a:cxn ang="0">
                  <a:pos x="connsiteX1" y="connsiteY1"/>
                </a:cxn>
              </a:cxnLst>
              <a:rect l="l" t="t" r="r" b="b"/>
              <a:pathLst>
                <a:path w="12358" h="11987">
                  <a:moveTo>
                    <a:pt x="12358" y="4909"/>
                  </a:moveTo>
                  <a:cubicBezTo>
                    <a:pt x="8357" y="-5496"/>
                    <a:pt x="1109" y="2449"/>
                    <a:pt x="0" y="11987"/>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65" name="Freeform: Shape 2964">
              <a:extLst>
                <a:ext uri="{FF2B5EF4-FFF2-40B4-BE49-F238E27FC236}">
                  <a16:creationId xmlns:a16="http://schemas.microsoft.com/office/drawing/2014/main" id="{080B9C6A-4840-74C5-6903-6E1A5EA8A99E}"/>
                </a:ext>
              </a:extLst>
            </p:cNvPr>
            <p:cNvSpPr/>
            <p:nvPr/>
          </p:nvSpPr>
          <p:spPr bwMode="auto">
            <a:xfrm flipV="1">
              <a:off x="6777831" y="3141487"/>
              <a:ext cx="236539" cy="394433"/>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Lst>
              <a:ahLst/>
              <a:cxnLst>
                <a:cxn ang="0">
                  <a:pos x="connsiteX0" y="connsiteY0"/>
                </a:cxn>
                <a:cxn ang="0">
                  <a:pos x="connsiteX1" y="connsiteY1"/>
                </a:cxn>
              </a:cxnLst>
              <a:rect l="l" t="t" r="r" b="b"/>
              <a:pathLst>
                <a:path w="10000" h="10000">
                  <a:moveTo>
                    <a:pt x="10000" y="10000"/>
                  </a:moveTo>
                  <a:cubicBezTo>
                    <a:pt x="5034" y="8551"/>
                    <a:pt x="338" y="5193"/>
                    <a:pt x="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66" name="Freeform: Shape 2965">
              <a:extLst>
                <a:ext uri="{FF2B5EF4-FFF2-40B4-BE49-F238E27FC236}">
                  <a16:creationId xmlns:a16="http://schemas.microsoft.com/office/drawing/2014/main" id="{9AFC02AA-6942-F57C-9778-291E129D38AD}"/>
                </a:ext>
              </a:extLst>
            </p:cNvPr>
            <p:cNvSpPr/>
            <p:nvPr/>
          </p:nvSpPr>
          <p:spPr bwMode="auto">
            <a:xfrm flipV="1">
              <a:off x="7018345" y="3034344"/>
              <a:ext cx="131749" cy="111056"/>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9295 w 9295"/>
                <a:gd name="connsiteY0" fmla="*/ 16580 h 16580"/>
                <a:gd name="connsiteX1" fmla="*/ 0 w 9295"/>
                <a:gd name="connsiteY1" fmla="*/ 0 h 16580"/>
                <a:gd name="connsiteX0" fmla="*/ 6209 w 6209"/>
                <a:gd name="connsiteY0" fmla="*/ 1516 h 1636"/>
                <a:gd name="connsiteX1" fmla="*/ 0 w 6209"/>
                <a:gd name="connsiteY1" fmla="*/ 0 h 1636"/>
                <a:gd name="connsiteX0" fmla="*/ 10000 w 10000"/>
                <a:gd name="connsiteY0" fmla="*/ 9267 h 9267"/>
                <a:gd name="connsiteX1" fmla="*/ 0 w 10000"/>
                <a:gd name="connsiteY1" fmla="*/ 0 h 9267"/>
                <a:gd name="connsiteX0" fmla="*/ 10000 w 10000"/>
                <a:gd name="connsiteY0" fmla="*/ 10000 h 10000"/>
                <a:gd name="connsiteX1" fmla="*/ 0 w 10000"/>
                <a:gd name="connsiteY1" fmla="*/ 0 h 10000"/>
                <a:gd name="connsiteX0" fmla="*/ 9651 w 9651"/>
                <a:gd name="connsiteY0" fmla="*/ 11201 h 11201"/>
                <a:gd name="connsiteX1" fmla="*/ 0 w 9651"/>
                <a:gd name="connsiteY1" fmla="*/ 0 h 11201"/>
              </a:gdLst>
              <a:ahLst/>
              <a:cxnLst>
                <a:cxn ang="0">
                  <a:pos x="connsiteX0" y="connsiteY0"/>
                </a:cxn>
                <a:cxn ang="0">
                  <a:pos x="connsiteX1" y="connsiteY1"/>
                </a:cxn>
              </a:cxnLst>
              <a:rect l="l" t="t" r="r" b="b"/>
              <a:pathLst>
                <a:path w="9651" h="11201">
                  <a:moveTo>
                    <a:pt x="9651" y="11201"/>
                  </a:moveTo>
                  <a:cubicBezTo>
                    <a:pt x="5930" y="8077"/>
                    <a:pt x="3377" y="3846"/>
                    <a:pt x="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67" name="Freeform: Shape 2966">
              <a:extLst>
                <a:ext uri="{FF2B5EF4-FFF2-40B4-BE49-F238E27FC236}">
                  <a16:creationId xmlns:a16="http://schemas.microsoft.com/office/drawing/2014/main" id="{257218A5-3BCB-0DD9-6CB1-0D896AD6972B}"/>
                </a:ext>
              </a:extLst>
            </p:cNvPr>
            <p:cNvSpPr/>
            <p:nvPr/>
          </p:nvSpPr>
          <p:spPr bwMode="auto">
            <a:xfrm flipV="1">
              <a:off x="6544460" y="3536761"/>
              <a:ext cx="241294" cy="80127"/>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Lst>
              <a:ahLst/>
              <a:cxnLst>
                <a:cxn ang="0">
                  <a:pos x="connsiteX0" y="connsiteY0"/>
                </a:cxn>
                <a:cxn ang="0">
                  <a:pos x="connsiteX1" y="connsiteY1"/>
                </a:cxn>
              </a:cxnLst>
              <a:rect l="l" t="t" r="r" b="b"/>
              <a:pathLst>
                <a:path w="10000" h="10000">
                  <a:moveTo>
                    <a:pt x="10000" y="10000"/>
                  </a:moveTo>
                  <a:cubicBezTo>
                    <a:pt x="7599" y="10001"/>
                    <a:pt x="2798" y="8027"/>
                    <a:pt x="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68" name="Freeform: Shape 2967">
              <a:extLst>
                <a:ext uri="{FF2B5EF4-FFF2-40B4-BE49-F238E27FC236}">
                  <a16:creationId xmlns:a16="http://schemas.microsoft.com/office/drawing/2014/main" id="{A7AC7CCF-691C-AB5B-33E5-E6AD64578B02}"/>
                </a:ext>
              </a:extLst>
            </p:cNvPr>
            <p:cNvSpPr/>
            <p:nvPr/>
          </p:nvSpPr>
          <p:spPr bwMode="auto">
            <a:xfrm flipH="1">
              <a:off x="6547241" y="3536492"/>
              <a:ext cx="241294" cy="80127"/>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Lst>
              <a:ahLst/>
              <a:cxnLst>
                <a:cxn ang="0">
                  <a:pos x="connsiteX0" y="connsiteY0"/>
                </a:cxn>
                <a:cxn ang="0">
                  <a:pos x="connsiteX1" y="connsiteY1"/>
                </a:cxn>
              </a:cxnLst>
              <a:rect l="l" t="t" r="r" b="b"/>
              <a:pathLst>
                <a:path w="10000" h="10000">
                  <a:moveTo>
                    <a:pt x="10000" y="10000"/>
                  </a:moveTo>
                  <a:cubicBezTo>
                    <a:pt x="7599" y="10001"/>
                    <a:pt x="2798" y="8027"/>
                    <a:pt x="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69" name="Freeform: Shape 2968">
              <a:extLst>
                <a:ext uri="{FF2B5EF4-FFF2-40B4-BE49-F238E27FC236}">
                  <a16:creationId xmlns:a16="http://schemas.microsoft.com/office/drawing/2014/main" id="{68337D09-E98A-3E66-F2AA-6C4DF3BCA9A1}"/>
                </a:ext>
              </a:extLst>
            </p:cNvPr>
            <p:cNvSpPr/>
            <p:nvPr/>
          </p:nvSpPr>
          <p:spPr bwMode="auto">
            <a:xfrm flipV="1">
              <a:off x="6782593" y="3384358"/>
              <a:ext cx="369879" cy="151560"/>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8882 w 18882"/>
                <a:gd name="connsiteY0" fmla="*/ 48040 h 48040"/>
                <a:gd name="connsiteX1" fmla="*/ 0 w 18882"/>
                <a:gd name="connsiteY1" fmla="*/ 0 h 48040"/>
                <a:gd name="connsiteX0" fmla="*/ 15428 w 15428"/>
                <a:gd name="connsiteY0" fmla="*/ 16538 h 16538"/>
                <a:gd name="connsiteX1" fmla="*/ 0 w 15428"/>
                <a:gd name="connsiteY1" fmla="*/ 0 h 16538"/>
                <a:gd name="connsiteX0" fmla="*/ 15428 w 15428"/>
                <a:gd name="connsiteY0" fmla="*/ 16538 h 16538"/>
                <a:gd name="connsiteX1" fmla="*/ 0 w 15428"/>
                <a:gd name="connsiteY1" fmla="*/ 0 h 16538"/>
                <a:gd name="connsiteX0" fmla="*/ 15329 w 15329"/>
                <a:gd name="connsiteY0" fmla="*/ 18915 h 18915"/>
                <a:gd name="connsiteX1" fmla="*/ 0 w 15329"/>
                <a:gd name="connsiteY1" fmla="*/ 0 h 18915"/>
                <a:gd name="connsiteX0" fmla="*/ 15329 w 15329"/>
                <a:gd name="connsiteY0" fmla="*/ 18915 h 18915"/>
                <a:gd name="connsiteX1" fmla="*/ 0 w 15329"/>
                <a:gd name="connsiteY1" fmla="*/ 0 h 18915"/>
                <a:gd name="connsiteX0" fmla="*/ 15329 w 15329"/>
                <a:gd name="connsiteY0" fmla="*/ 18915 h 18915"/>
                <a:gd name="connsiteX1" fmla="*/ 0 w 15329"/>
                <a:gd name="connsiteY1" fmla="*/ 0 h 18915"/>
              </a:gdLst>
              <a:ahLst/>
              <a:cxnLst>
                <a:cxn ang="0">
                  <a:pos x="connsiteX0" y="connsiteY0"/>
                </a:cxn>
                <a:cxn ang="0">
                  <a:pos x="connsiteX1" y="connsiteY1"/>
                </a:cxn>
              </a:cxnLst>
              <a:rect l="l" t="t" r="r" b="b"/>
              <a:pathLst>
                <a:path w="15329" h="18915">
                  <a:moveTo>
                    <a:pt x="15329" y="18915"/>
                  </a:moveTo>
                  <a:cubicBezTo>
                    <a:pt x="9277" y="15944"/>
                    <a:pt x="3292" y="6838"/>
                    <a:pt x="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70" name="Freeform: Shape 2969">
              <a:extLst>
                <a:ext uri="{FF2B5EF4-FFF2-40B4-BE49-F238E27FC236}">
                  <a16:creationId xmlns:a16="http://schemas.microsoft.com/office/drawing/2014/main" id="{FA4A1E4B-AB63-003A-80D5-D45C05635E17}"/>
                </a:ext>
              </a:extLst>
            </p:cNvPr>
            <p:cNvSpPr/>
            <p:nvPr/>
          </p:nvSpPr>
          <p:spPr bwMode="auto">
            <a:xfrm flipV="1">
              <a:off x="7015948" y="3138256"/>
              <a:ext cx="136512" cy="243714"/>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8980 w 18980"/>
                <a:gd name="connsiteY0" fmla="*/ 48931 h 48931"/>
                <a:gd name="connsiteX1" fmla="*/ 0 w 18980"/>
                <a:gd name="connsiteY1" fmla="*/ 0 h 48931"/>
                <a:gd name="connsiteX0" fmla="*/ 5756 w 5756"/>
                <a:gd name="connsiteY0" fmla="*/ 0 h 30940"/>
                <a:gd name="connsiteX1" fmla="*/ 0 w 5756"/>
                <a:gd name="connsiteY1" fmla="*/ 29823 h 30940"/>
                <a:gd name="connsiteX0" fmla="*/ 10000 w 10000"/>
                <a:gd name="connsiteY0" fmla="*/ 0 h 9639"/>
                <a:gd name="connsiteX1" fmla="*/ 0 w 10000"/>
                <a:gd name="connsiteY1" fmla="*/ 9639 h 9639"/>
                <a:gd name="connsiteX0" fmla="*/ 9657 w 9657"/>
                <a:gd name="connsiteY0" fmla="*/ 0 h 10996"/>
                <a:gd name="connsiteX1" fmla="*/ 0 w 9657"/>
                <a:gd name="connsiteY1" fmla="*/ 10996 h 10996"/>
                <a:gd name="connsiteX0" fmla="*/ 10000 w 10000"/>
                <a:gd name="connsiteY0" fmla="*/ 0 h 10000"/>
                <a:gd name="connsiteX1" fmla="*/ 0 w 10000"/>
                <a:gd name="connsiteY1" fmla="*/ 10000 h 10000"/>
                <a:gd name="connsiteX0" fmla="*/ 10178 w 10178"/>
                <a:gd name="connsiteY0" fmla="*/ 0 h 9275"/>
                <a:gd name="connsiteX1" fmla="*/ 0 w 10178"/>
                <a:gd name="connsiteY1" fmla="*/ 9275 h 9275"/>
                <a:gd name="connsiteX0" fmla="*/ 10000 w 10000"/>
                <a:gd name="connsiteY0" fmla="*/ 0 h 10000"/>
                <a:gd name="connsiteX1" fmla="*/ 0 w 10000"/>
                <a:gd name="connsiteY1" fmla="*/ 10000 h 10000"/>
              </a:gdLst>
              <a:ahLst/>
              <a:cxnLst>
                <a:cxn ang="0">
                  <a:pos x="connsiteX0" y="connsiteY0"/>
                </a:cxn>
                <a:cxn ang="0">
                  <a:pos x="connsiteX1" y="connsiteY1"/>
                </a:cxn>
              </a:cxnLst>
              <a:rect l="l" t="t" r="r" b="b"/>
              <a:pathLst>
                <a:path w="10000" h="10000">
                  <a:moveTo>
                    <a:pt x="10000" y="0"/>
                  </a:moveTo>
                  <a:cubicBezTo>
                    <a:pt x="8198" y="3028"/>
                    <a:pt x="5121" y="6776"/>
                    <a:pt x="0" y="1000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71" name="Freeform: Shape 2970">
              <a:extLst>
                <a:ext uri="{FF2B5EF4-FFF2-40B4-BE49-F238E27FC236}">
                  <a16:creationId xmlns:a16="http://schemas.microsoft.com/office/drawing/2014/main" id="{EE8F6725-2DA9-0C0C-3EEB-465FBC279538}"/>
                </a:ext>
              </a:extLst>
            </p:cNvPr>
            <p:cNvSpPr/>
            <p:nvPr/>
          </p:nvSpPr>
          <p:spPr bwMode="auto">
            <a:xfrm flipV="1">
              <a:off x="7008805" y="3135875"/>
              <a:ext cx="257967" cy="86562"/>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3619 w 23619"/>
                <a:gd name="connsiteY0" fmla="*/ 68248 h 68248"/>
                <a:gd name="connsiteX1" fmla="*/ 0 w 23619"/>
                <a:gd name="connsiteY1" fmla="*/ 0 h 68248"/>
                <a:gd name="connsiteX0" fmla="*/ 10691 w 10691"/>
                <a:gd name="connsiteY0" fmla="*/ 0 h 12794"/>
                <a:gd name="connsiteX1" fmla="*/ 0 w 10691"/>
                <a:gd name="connsiteY1" fmla="*/ 10803 h 12794"/>
                <a:gd name="connsiteX0" fmla="*/ 10691 w 10691"/>
                <a:gd name="connsiteY0" fmla="*/ 0 h 10803"/>
                <a:gd name="connsiteX1" fmla="*/ 0 w 10691"/>
                <a:gd name="connsiteY1" fmla="*/ 10803 h 10803"/>
                <a:gd name="connsiteX0" fmla="*/ 10691 w 10691"/>
                <a:gd name="connsiteY0" fmla="*/ 0 h 10803"/>
                <a:gd name="connsiteX1" fmla="*/ 0 w 10691"/>
                <a:gd name="connsiteY1" fmla="*/ 10803 h 10803"/>
                <a:gd name="connsiteX0" fmla="*/ 10691 w 10691"/>
                <a:gd name="connsiteY0" fmla="*/ 0 h 10803"/>
                <a:gd name="connsiteX1" fmla="*/ 0 w 10691"/>
                <a:gd name="connsiteY1" fmla="*/ 10803 h 10803"/>
                <a:gd name="connsiteX0" fmla="*/ 10691 w 10691"/>
                <a:gd name="connsiteY0" fmla="*/ 0 h 10803"/>
                <a:gd name="connsiteX1" fmla="*/ 0 w 10691"/>
                <a:gd name="connsiteY1" fmla="*/ 10803 h 10803"/>
                <a:gd name="connsiteX0" fmla="*/ 10691 w 10691"/>
                <a:gd name="connsiteY0" fmla="*/ 0 h 10803"/>
                <a:gd name="connsiteX1" fmla="*/ 0 w 10691"/>
                <a:gd name="connsiteY1" fmla="*/ 10803 h 10803"/>
              </a:gdLst>
              <a:ahLst/>
              <a:cxnLst>
                <a:cxn ang="0">
                  <a:pos x="connsiteX0" y="connsiteY0"/>
                </a:cxn>
                <a:cxn ang="0">
                  <a:pos x="connsiteX1" y="connsiteY1"/>
                </a:cxn>
              </a:cxnLst>
              <a:rect l="l" t="t" r="r" b="b"/>
              <a:pathLst>
                <a:path w="10691" h="10803">
                  <a:moveTo>
                    <a:pt x="10691" y="0"/>
                  </a:moveTo>
                  <a:cubicBezTo>
                    <a:pt x="7994" y="5350"/>
                    <a:pt x="4081" y="10212"/>
                    <a:pt x="0" y="10803"/>
                  </a:cubicBezTo>
                </a:path>
              </a:pathLst>
            </a:custGeom>
            <a:noFill/>
            <a:ln w="19050" cap="rnd">
              <a:gradFill flip="none" rotWithShape="1">
                <a:gsLst>
                  <a:gs pos="0">
                    <a:srgbClr val="428CA0"/>
                  </a:gs>
                  <a:gs pos="100000">
                    <a:srgbClr val="69AF34"/>
                  </a:gs>
                </a:gsLst>
                <a:lin ang="189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72" name="Freeform: Shape 2971">
              <a:extLst>
                <a:ext uri="{FF2B5EF4-FFF2-40B4-BE49-F238E27FC236}">
                  <a16:creationId xmlns:a16="http://schemas.microsoft.com/office/drawing/2014/main" id="{01E92EA1-CA2A-76DB-33C2-768B6F651734}"/>
                </a:ext>
              </a:extLst>
            </p:cNvPr>
            <p:cNvSpPr/>
            <p:nvPr/>
          </p:nvSpPr>
          <p:spPr bwMode="auto">
            <a:xfrm flipV="1">
              <a:off x="7151676" y="3220057"/>
              <a:ext cx="124628" cy="163467"/>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4014 w 24014"/>
                <a:gd name="connsiteY0" fmla="*/ 68545 h 68545"/>
                <a:gd name="connsiteX1" fmla="*/ 0 w 24014"/>
                <a:gd name="connsiteY1" fmla="*/ 0 h 68545"/>
                <a:gd name="connsiteX0" fmla="*/ 5165 w 5165"/>
                <a:gd name="connsiteY0" fmla="*/ 20401 h 20401"/>
                <a:gd name="connsiteX1" fmla="*/ 0 w 5165"/>
                <a:gd name="connsiteY1" fmla="*/ 0 h 20401"/>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Lst>
              <a:ahLst/>
              <a:cxnLst>
                <a:cxn ang="0">
                  <a:pos x="connsiteX0" y="connsiteY0"/>
                </a:cxn>
                <a:cxn ang="0">
                  <a:pos x="connsiteX1" y="connsiteY1"/>
                </a:cxn>
              </a:cxnLst>
              <a:rect l="l" t="t" r="r" b="b"/>
              <a:pathLst>
                <a:path w="10000" h="10000">
                  <a:moveTo>
                    <a:pt x="10000" y="10000"/>
                  </a:moveTo>
                  <a:cubicBezTo>
                    <a:pt x="5351" y="5922"/>
                    <a:pt x="3315" y="3061"/>
                    <a:pt x="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73" name="Freeform: Shape 2972">
              <a:extLst>
                <a:ext uri="{FF2B5EF4-FFF2-40B4-BE49-F238E27FC236}">
                  <a16:creationId xmlns:a16="http://schemas.microsoft.com/office/drawing/2014/main" id="{435972A3-4D78-FA1B-F660-63A904A21734}"/>
                </a:ext>
              </a:extLst>
            </p:cNvPr>
            <p:cNvSpPr/>
            <p:nvPr/>
          </p:nvSpPr>
          <p:spPr bwMode="auto">
            <a:xfrm flipV="1">
              <a:off x="7170728" y="3284351"/>
              <a:ext cx="179387" cy="96793"/>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073 w 27073"/>
                <a:gd name="connsiteY0" fmla="*/ 60521 h 60521"/>
                <a:gd name="connsiteX1" fmla="*/ 0 w 27073"/>
                <a:gd name="connsiteY1" fmla="*/ 0 h 60521"/>
                <a:gd name="connsiteX0" fmla="*/ 8125 w 8125"/>
                <a:gd name="connsiteY0" fmla="*/ 12080 h 12080"/>
                <a:gd name="connsiteX1" fmla="*/ 0 w 8125"/>
                <a:gd name="connsiteY1" fmla="*/ 0 h 1208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9150 w 9150"/>
                <a:gd name="connsiteY0" fmla="*/ 10000 h 10000"/>
                <a:gd name="connsiteX1" fmla="*/ 0 w 915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Lst>
              <a:ahLst/>
              <a:cxnLst>
                <a:cxn ang="0">
                  <a:pos x="connsiteX0" y="connsiteY0"/>
                </a:cxn>
                <a:cxn ang="0">
                  <a:pos x="connsiteX1" y="connsiteY1"/>
                </a:cxn>
              </a:cxnLst>
              <a:rect l="l" t="t" r="r" b="b"/>
              <a:pathLst>
                <a:path w="10000" h="10000">
                  <a:moveTo>
                    <a:pt x="10000" y="10000"/>
                  </a:moveTo>
                  <a:cubicBezTo>
                    <a:pt x="5974" y="5819"/>
                    <a:pt x="2968" y="2217"/>
                    <a:pt x="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74" name="Freeform: Shape 2973">
              <a:extLst>
                <a:ext uri="{FF2B5EF4-FFF2-40B4-BE49-F238E27FC236}">
                  <a16:creationId xmlns:a16="http://schemas.microsoft.com/office/drawing/2014/main" id="{2436D6C8-0277-81C6-BA87-7BD2136C515F}"/>
                </a:ext>
              </a:extLst>
            </p:cNvPr>
            <p:cNvSpPr/>
            <p:nvPr/>
          </p:nvSpPr>
          <p:spPr bwMode="auto">
            <a:xfrm flipV="1">
              <a:off x="7194553" y="3028707"/>
              <a:ext cx="160301" cy="250883"/>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344 w 6689"/>
                <a:gd name="connsiteY0" fmla="*/ 0 h 74655"/>
                <a:gd name="connsiteX1" fmla="*/ 6233 w 6689"/>
                <a:gd name="connsiteY1" fmla="*/ 74103 h 74655"/>
                <a:gd name="connsiteX0" fmla="*/ 418 w 14058"/>
                <a:gd name="connsiteY0" fmla="*/ 0 h 11108"/>
                <a:gd name="connsiteX1" fmla="*/ 13501 w 14058"/>
                <a:gd name="connsiteY1" fmla="*/ 11041 h 11108"/>
                <a:gd name="connsiteX0" fmla="*/ 11850 w 11850"/>
                <a:gd name="connsiteY0" fmla="*/ 0 h 4377"/>
                <a:gd name="connsiteX1" fmla="*/ 0 w 11850"/>
                <a:gd name="connsiteY1" fmla="*/ 4234 h 4377"/>
                <a:gd name="connsiteX0" fmla="*/ 10000 w 10230"/>
                <a:gd name="connsiteY0" fmla="*/ 0 h 10104"/>
                <a:gd name="connsiteX1" fmla="*/ 0 w 10230"/>
                <a:gd name="connsiteY1" fmla="*/ 9673 h 10104"/>
                <a:gd name="connsiteX0" fmla="*/ 10747 w 10960"/>
                <a:gd name="connsiteY0" fmla="*/ 0 h 10017"/>
                <a:gd name="connsiteX1" fmla="*/ 0 w 10960"/>
                <a:gd name="connsiteY1" fmla="*/ 9582 h 10017"/>
                <a:gd name="connsiteX0" fmla="*/ 10747 w 11029"/>
                <a:gd name="connsiteY0" fmla="*/ 0 h 9582"/>
                <a:gd name="connsiteX1" fmla="*/ 0 w 11029"/>
                <a:gd name="connsiteY1" fmla="*/ 9582 h 9582"/>
                <a:gd name="connsiteX0" fmla="*/ 9744 w 9952"/>
                <a:gd name="connsiteY0" fmla="*/ 0 h 10000"/>
                <a:gd name="connsiteX1" fmla="*/ 0 w 9952"/>
                <a:gd name="connsiteY1" fmla="*/ 10000 h 10000"/>
                <a:gd name="connsiteX0" fmla="*/ 9791 w 9791"/>
                <a:gd name="connsiteY0" fmla="*/ 0 h 10000"/>
                <a:gd name="connsiteX1" fmla="*/ 0 w 9791"/>
                <a:gd name="connsiteY1" fmla="*/ 10000 h 10000"/>
                <a:gd name="connsiteX0" fmla="*/ 7799 w 7799"/>
                <a:gd name="connsiteY0" fmla="*/ 0 h 10000"/>
                <a:gd name="connsiteX1" fmla="*/ 0 w 7799"/>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Lst>
              <a:ahLst/>
              <a:cxnLst>
                <a:cxn ang="0">
                  <a:pos x="connsiteX0" y="connsiteY0"/>
                </a:cxn>
                <a:cxn ang="0">
                  <a:pos x="connsiteX1" y="connsiteY1"/>
                </a:cxn>
              </a:cxnLst>
              <a:rect l="l" t="t" r="r" b="b"/>
              <a:pathLst>
                <a:path w="10000" h="10000">
                  <a:moveTo>
                    <a:pt x="10000" y="0"/>
                  </a:moveTo>
                  <a:cubicBezTo>
                    <a:pt x="8318" y="4366"/>
                    <a:pt x="5105" y="7818"/>
                    <a:pt x="0" y="10000"/>
                  </a:cubicBezTo>
                </a:path>
              </a:pathLst>
            </a:custGeom>
            <a:noFill/>
            <a:ln w="19050" cap="rnd">
              <a:gradFill flip="none" rotWithShape="1">
                <a:gsLst>
                  <a:gs pos="0">
                    <a:srgbClr val="428CA0"/>
                  </a:gs>
                  <a:gs pos="100000">
                    <a:srgbClr val="69AF34"/>
                  </a:gs>
                </a:gsLst>
                <a:lin ang="189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75" name="Freeform: Shape 2974">
              <a:extLst>
                <a:ext uri="{FF2B5EF4-FFF2-40B4-BE49-F238E27FC236}">
                  <a16:creationId xmlns:a16="http://schemas.microsoft.com/office/drawing/2014/main" id="{20D97F54-62C3-1BD3-F38B-4F20CE9B3AED}"/>
                </a:ext>
              </a:extLst>
            </p:cNvPr>
            <p:cNvSpPr/>
            <p:nvPr/>
          </p:nvSpPr>
          <p:spPr bwMode="auto">
            <a:xfrm flipV="1">
              <a:off x="7355010" y="3274824"/>
              <a:ext cx="115751" cy="223002"/>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Lst>
              <a:ahLst/>
              <a:cxnLst>
                <a:cxn ang="0">
                  <a:pos x="connsiteX0" y="connsiteY0"/>
                </a:cxn>
                <a:cxn ang="0">
                  <a:pos x="connsiteX1" y="connsiteY1"/>
                </a:cxn>
              </a:cxnLst>
              <a:rect l="l" t="t" r="r" b="b"/>
              <a:pathLst>
                <a:path w="10000" h="10000">
                  <a:moveTo>
                    <a:pt x="195" y="10000"/>
                  </a:moveTo>
                  <a:cubicBezTo>
                    <a:pt x="-901" y="5195"/>
                    <a:pt x="2666" y="1923"/>
                    <a:pt x="1000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76" name="Freeform: Shape 2975">
              <a:extLst>
                <a:ext uri="{FF2B5EF4-FFF2-40B4-BE49-F238E27FC236}">
                  <a16:creationId xmlns:a16="http://schemas.microsoft.com/office/drawing/2014/main" id="{668380DC-7AFD-C13B-4332-3F7DA6C1C2BA}"/>
                </a:ext>
              </a:extLst>
            </p:cNvPr>
            <p:cNvSpPr/>
            <p:nvPr/>
          </p:nvSpPr>
          <p:spPr bwMode="auto">
            <a:xfrm flipV="1">
              <a:off x="7456036" y="3505531"/>
              <a:ext cx="22855" cy="149188"/>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3712 w 3712"/>
                <a:gd name="connsiteY0" fmla="*/ 6690 h 6690"/>
                <a:gd name="connsiteX1" fmla="*/ 3437 w 3712"/>
                <a:gd name="connsiteY1" fmla="*/ 0 h 6690"/>
                <a:gd name="connsiteX0" fmla="*/ 7791 w 7791"/>
                <a:gd name="connsiteY0" fmla="*/ 10000 h 10000"/>
                <a:gd name="connsiteX1" fmla="*/ 7050 w 7791"/>
                <a:gd name="connsiteY1" fmla="*/ 0 h 10000"/>
                <a:gd name="connsiteX0" fmla="*/ 11540 w 11540"/>
                <a:gd name="connsiteY0" fmla="*/ 10000 h 10000"/>
                <a:gd name="connsiteX1" fmla="*/ 10589 w 11540"/>
                <a:gd name="connsiteY1" fmla="*/ 0 h 10000"/>
                <a:gd name="connsiteX0" fmla="*/ 10543 w 10543"/>
                <a:gd name="connsiteY0" fmla="*/ 10000 h 10000"/>
                <a:gd name="connsiteX1" fmla="*/ 9592 w 10543"/>
                <a:gd name="connsiteY1" fmla="*/ 0 h 10000"/>
                <a:gd name="connsiteX0" fmla="*/ 7439 w 7439"/>
                <a:gd name="connsiteY0" fmla="*/ 10000 h 10000"/>
                <a:gd name="connsiteX1" fmla="*/ 6488 w 7439"/>
                <a:gd name="connsiteY1" fmla="*/ 0 h 10000"/>
                <a:gd name="connsiteX0" fmla="*/ 9178 w 9178"/>
                <a:gd name="connsiteY0" fmla="*/ 10000 h 10000"/>
                <a:gd name="connsiteX1" fmla="*/ 7900 w 9178"/>
                <a:gd name="connsiteY1" fmla="*/ 0 h 10000"/>
              </a:gdLst>
              <a:ahLst/>
              <a:cxnLst>
                <a:cxn ang="0">
                  <a:pos x="connsiteX0" y="connsiteY0"/>
                </a:cxn>
                <a:cxn ang="0">
                  <a:pos x="connsiteX1" y="connsiteY1"/>
                </a:cxn>
              </a:cxnLst>
              <a:rect l="l" t="t" r="r" b="b"/>
              <a:pathLst>
                <a:path w="9178" h="10000">
                  <a:moveTo>
                    <a:pt x="9178" y="10000"/>
                  </a:moveTo>
                  <a:cubicBezTo>
                    <a:pt x="1215" y="7606"/>
                    <a:pt x="-6110" y="3831"/>
                    <a:pt x="790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77" name="Freeform: Shape 2976">
              <a:extLst>
                <a:ext uri="{FF2B5EF4-FFF2-40B4-BE49-F238E27FC236}">
                  <a16:creationId xmlns:a16="http://schemas.microsoft.com/office/drawing/2014/main" id="{CF436085-C3AA-6AFC-5CBD-77FCBF17EC29}"/>
                </a:ext>
              </a:extLst>
            </p:cNvPr>
            <p:cNvSpPr/>
            <p:nvPr/>
          </p:nvSpPr>
          <p:spPr bwMode="auto">
            <a:xfrm flipV="1">
              <a:off x="7359656" y="3277210"/>
              <a:ext cx="544491" cy="363493"/>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51 w 22816"/>
                <a:gd name="connsiteY0" fmla="*/ 16727 h 16727"/>
                <a:gd name="connsiteX1" fmla="*/ 22816 w 22816"/>
                <a:gd name="connsiteY1" fmla="*/ 0 h 16727"/>
                <a:gd name="connsiteX0" fmla="*/ 22 w 47062"/>
                <a:gd name="connsiteY0" fmla="*/ 16834 h 16834"/>
                <a:gd name="connsiteX1" fmla="*/ 47062 w 47062"/>
                <a:gd name="connsiteY1" fmla="*/ 0 h 16834"/>
                <a:gd name="connsiteX0" fmla="*/ 0 w 47040"/>
                <a:gd name="connsiteY0" fmla="*/ 16834 h 16834"/>
                <a:gd name="connsiteX1" fmla="*/ 47040 w 47040"/>
                <a:gd name="connsiteY1" fmla="*/ 0 h 16834"/>
                <a:gd name="connsiteX0" fmla="*/ 0 w 47040"/>
                <a:gd name="connsiteY0" fmla="*/ 16834 h 16834"/>
                <a:gd name="connsiteX1" fmla="*/ 47040 w 47040"/>
                <a:gd name="connsiteY1" fmla="*/ 0 h 16834"/>
                <a:gd name="connsiteX0" fmla="*/ 0 w 46217"/>
                <a:gd name="connsiteY0" fmla="*/ 16834 h 16834"/>
                <a:gd name="connsiteX1" fmla="*/ 46217 w 46217"/>
                <a:gd name="connsiteY1" fmla="*/ 0 h 16834"/>
                <a:gd name="connsiteX0" fmla="*/ 0 w 46217"/>
                <a:gd name="connsiteY0" fmla="*/ 16834 h 16834"/>
                <a:gd name="connsiteX1" fmla="*/ 46217 w 46217"/>
                <a:gd name="connsiteY1" fmla="*/ 0 h 16834"/>
                <a:gd name="connsiteX0" fmla="*/ 0 w 47040"/>
                <a:gd name="connsiteY0" fmla="*/ 16300 h 16300"/>
                <a:gd name="connsiteX1" fmla="*/ 47040 w 47040"/>
                <a:gd name="connsiteY1" fmla="*/ 0 h 16300"/>
              </a:gdLst>
              <a:ahLst/>
              <a:cxnLst>
                <a:cxn ang="0">
                  <a:pos x="connsiteX0" y="connsiteY0"/>
                </a:cxn>
                <a:cxn ang="0">
                  <a:pos x="connsiteX1" y="connsiteY1"/>
                </a:cxn>
              </a:cxnLst>
              <a:rect l="l" t="t" r="r" b="b"/>
              <a:pathLst>
                <a:path w="47040" h="16300">
                  <a:moveTo>
                    <a:pt x="0" y="16300"/>
                  </a:moveTo>
                  <a:cubicBezTo>
                    <a:pt x="17008" y="14378"/>
                    <a:pt x="42380" y="3952"/>
                    <a:pt x="4704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78" name="Freeform: Shape 2977">
              <a:extLst>
                <a:ext uri="{FF2B5EF4-FFF2-40B4-BE49-F238E27FC236}">
                  <a16:creationId xmlns:a16="http://schemas.microsoft.com/office/drawing/2014/main" id="{C4B92354-7926-0803-F2B3-04BD6235EAE4}"/>
                </a:ext>
              </a:extLst>
            </p:cNvPr>
            <p:cNvSpPr/>
            <p:nvPr/>
          </p:nvSpPr>
          <p:spPr bwMode="auto">
            <a:xfrm flipV="1">
              <a:off x="7880996" y="3343867"/>
              <a:ext cx="147779" cy="296838"/>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40971 w 40971"/>
                <a:gd name="connsiteY0" fmla="*/ 17582 h 17582"/>
                <a:gd name="connsiteX1" fmla="*/ 786 w 40971"/>
                <a:gd name="connsiteY1" fmla="*/ 0 h 17582"/>
                <a:gd name="connsiteX0" fmla="*/ 17201 w 17201"/>
                <a:gd name="connsiteY0" fmla="*/ 17155 h 17155"/>
                <a:gd name="connsiteX1" fmla="*/ 1497 w 17201"/>
                <a:gd name="connsiteY1" fmla="*/ 0 h 17155"/>
                <a:gd name="connsiteX0" fmla="*/ 16887 w 16887"/>
                <a:gd name="connsiteY0" fmla="*/ 17155 h 17155"/>
                <a:gd name="connsiteX1" fmla="*/ 1183 w 16887"/>
                <a:gd name="connsiteY1" fmla="*/ 0 h 17155"/>
                <a:gd name="connsiteX0" fmla="*/ 12044 w 12044"/>
                <a:gd name="connsiteY0" fmla="*/ 16087 h 16087"/>
                <a:gd name="connsiteX1" fmla="*/ 1483 w 12044"/>
                <a:gd name="connsiteY1" fmla="*/ 0 h 16087"/>
                <a:gd name="connsiteX0" fmla="*/ 12044 w 12044"/>
                <a:gd name="connsiteY0" fmla="*/ 13311 h 13311"/>
                <a:gd name="connsiteX1" fmla="*/ 1483 w 12044"/>
                <a:gd name="connsiteY1" fmla="*/ 0 h 13311"/>
                <a:gd name="connsiteX0" fmla="*/ 12767 w 12767"/>
                <a:gd name="connsiteY0" fmla="*/ 13311 h 13311"/>
                <a:gd name="connsiteX1" fmla="*/ 2206 w 12767"/>
                <a:gd name="connsiteY1" fmla="*/ 0 h 13311"/>
              </a:gdLst>
              <a:ahLst/>
              <a:cxnLst>
                <a:cxn ang="0">
                  <a:pos x="connsiteX0" y="connsiteY0"/>
                </a:cxn>
                <a:cxn ang="0">
                  <a:pos x="connsiteX1" y="connsiteY1"/>
                </a:cxn>
              </a:cxnLst>
              <a:rect l="l" t="t" r="r" b="b"/>
              <a:pathLst>
                <a:path w="12767" h="13311">
                  <a:moveTo>
                    <a:pt x="12767" y="13311"/>
                  </a:moveTo>
                  <a:cubicBezTo>
                    <a:pt x="4265" y="12030"/>
                    <a:pt x="-4099" y="4486"/>
                    <a:pt x="2206"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79" name="Freeform: Shape 2978">
              <a:extLst>
                <a:ext uri="{FF2B5EF4-FFF2-40B4-BE49-F238E27FC236}">
                  <a16:creationId xmlns:a16="http://schemas.microsoft.com/office/drawing/2014/main" id="{D52B7B49-E038-E075-34A4-6D3D6BA30A5A}"/>
                </a:ext>
              </a:extLst>
            </p:cNvPr>
            <p:cNvSpPr/>
            <p:nvPr/>
          </p:nvSpPr>
          <p:spPr bwMode="auto">
            <a:xfrm flipV="1">
              <a:off x="7678974" y="3189458"/>
              <a:ext cx="356146" cy="155962"/>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23 w 45418"/>
                <a:gd name="connsiteY0" fmla="*/ 1282 h 5190"/>
                <a:gd name="connsiteX1" fmla="*/ 45418 w 45418"/>
                <a:gd name="connsiteY1" fmla="*/ 4950 h 5190"/>
                <a:gd name="connsiteX0" fmla="*/ 8 w 7149"/>
                <a:gd name="connsiteY0" fmla="*/ 16181 h 16181"/>
                <a:gd name="connsiteX1" fmla="*/ 7149 w 7149"/>
                <a:gd name="connsiteY1" fmla="*/ 0 h 16181"/>
                <a:gd name="connsiteX0" fmla="*/ 0 w 9989"/>
                <a:gd name="connsiteY0" fmla="*/ 10000 h 10000"/>
                <a:gd name="connsiteX1" fmla="*/ 9989 w 9989"/>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Lst>
              <a:ahLst/>
              <a:cxnLst>
                <a:cxn ang="0">
                  <a:pos x="connsiteX0" y="connsiteY0"/>
                </a:cxn>
                <a:cxn ang="0">
                  <a:pos x="connsiteX1" y="connsiteY1"/>
                </a:cxn>
              </a:cxnLst>
              <a:rect l="l" t="t" r="r" b="b"/>
              <a:pathLst>
                <a:path w="10000" h="10000">
                  <a:moveTo>
                    <a:pt x="0" y="10000"/>
                  </a:moveTo>
                  <a:cubicBezTo>
                    <a:pt x="2136" y="5041"/>
                    <a:pt x="6089" y="1146"/>
                    <a:pt x="1000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80" name="Freeform: Shape 2979">
              <a:extLst>
                <a:ext uri="{FF2B5EF4-FFF2-40B4-BE49-F238E27FC236}">
                  <a16:creationId xmlns:a16="http://schemas.microsoft.com/office/drawing/2014/main" id="{B20411B2-D6C3-9B6F-8968-99624D3DB1CC}"/>
                </a:ext>
              </a:extLst>
            </p:cNvPr>
            <p:cNvSpPr/>
            <p:nvPr/>
          </p:nvSpPr>
          <p:spPr bwMode="auto">
            <a:xfrm flipV="1">
              <a:off x="7352489" y="3143010"/>
              <a:ext cx="244467" cy="131817"/>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50 w 23433"/>
                <a:gd name="connsiteY0" fmla="*/ 16834 h 16834"/>
                <a:gd name="connsiteX1" fmla="*/ 23433 w 23433"/>
                <a:gd name="connsiteY1" fmla="*/ 0 h 16834"/>
                <a:gd name="connsiteX0" fmla="*/ 60 w 20357"/>
                <a:gd name="connsiteY0" fmla="*/ 1145 h 6625"/>
                <a:gd name="connsiteX1" fmla="*/ 20357 w 20357"/>
                <a:gd name="connsiteY1" fmla="*/ 6415 h 6625"/>
                <a:gd name="connsiteX0" fmla="*/ 30 w 10001"/>
                <a:gd name="connsiteY0" fmla="*/ 2200 h 10155"/>
                <a:gd name="connsiteX1" fmla="*/ 10001 w 10001"/>
                <a:gd name="connsiteY1" fmla="*/ 10155 h 10155"/>
                <a:gd name="connsiteX0" fmla="*/ 0 w 9971"/>
                <a:gd name="connsiteY0" fmla="*/ 0 h 7955"/>
                <a:gd name="connsiteX1" fmla="*/ 9971 w 9971"/>
                <a:gd name="connsiteY1" fmla="*/ 7955 h 7955"/>
                <a:gd name="connsiteX0" fmla="*/ 0 w 10405"/>
                <a:gd name="connsiteY0" fmla="*/ 0 h 11216"/>
                <a:gd name="connsiteX1" fmla="*/ 10405 w 10405"/>
                <a:gd name="connsiteY1" fmla="*/ 11216 h 11216"/>
                <a:gd name="connsiteX0" fmla="*/ 0 w 10405"/>
                <a:gd name="connsiteY0" fmla="*/ 0 h 11216"/>
                <a:gd name="connsiteX1" fmla="*/ 10405 w 10405"/>
                <a:gd name="connsiteY1" fmla="*/ 11216 h 11216"/>
              </a:gdLst>
              <a:ahLst/>
              <a:cxnLst>
                <a:cxn ang="0">
                  <a:pos x="connsiteX0" y="connsiteY0"/>
                </a:cxn>
                <a:cxn ang="0">
                  <a:pos x="connsiteX1" y="connsiteY1"/>
                </a:cxn>
              </a:cxnLst>
              <a:rect l="l" t="t" r="r" b="b"/>
              <a:pathLst>
                <a:path w="10405" h="11216">
                  <a:moveTo>
                    <a:pt x="0" y="0"/>
                  </a:moveTo>
                  <a:cubicBezTo>
                    <a:pt x="3312" y="3647"/>
                    <a:pt x="6083" y="7369"/>
                    <a:pt x="10405" y="11216"/>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81" name="Freeform: Shape 2980">
              <a:extLst>
                <a:ext uri="{FF2B5EF4-FFF2-40B4-BE49-F238E27FC236}">
                  <a16:creationId xmlns:a16="http://schemas.microsoft.com/office/drawing/2014/main" id="{BA7F3D44-54C4-396B-51A2-B46D22A826AC}"/>
                </a:ext>
              </a:extLst>
            </p:cNvPr>
            <p:cNvSpPr/>
            <p:nvPr/>
          </p:nvSpPr>
          <p:spPr bwMode="auto">
            <a:xfrm flipV="1">
              <a:off x="7590633" y="3143844"/>
              <a:ext cx="77773" cy="34895"/>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2101 w 4294"/>
                <a:gd name="connsiteY0" fmla="*/ 22921 h 22921"/>
                <a:gd name="connsiteX1" fmla="*/ 4294 w 4294"/>
                <a:gd name="connsiteY1" fmla="*/ 0 h 22921"/>
                <a:gd name="connsiteX0" fmla="*/ 966 w 17092"/>
                <a:gd name="connsiteY0" fmla="*/ 976 h 976"/>
                <a:gd name="connsiteX1" fmla="*/ 17092 w 17092"/>
                <a:gd name="connsiteY1" fmla="*/ 107 h 976"/>
                <a:gd name="connsiteX0" fmla="*/ 0 w 9435"/>
                <a:gd name="connsiteY0" fmla="*/ 8904 h 8904"/>
                <a:gd name="connsiteX1" fmla="*/ 9435 w 9435"/>
                <a:gd name="connsiteY1" fmla="*/ 0 h 8904"/>
                <a:gd name="connsiteX0" fmla="*/ 1097 w 11097"/>
                <a:gd name="connsiteY0" fmla="*/ 14068 h 14068"/>
                <a:gd name="connsiteX1" fmla="*/ 11097 w 11097"/>
                <a:gd name="connsiteY1" fmla="*/ 4068 h 14068"/>
                <a:gd name="connsiteX0" fmla="*/ 890 w 12375"/>
                <a:gd name="connsiteY0" fmla="*/ 27154 h 27154"/>
                <a:gd name="connsiteX1" fmla="*/ 12375 w 12375"/>
                <a:gd name="connsiteY1" fmla="*/ 0 h 27154"/>
                <a:gd name="connsiteX0" fmla="*/ 6509 w 17994"/>
                <a:gd name="connsiteY0" fmla="*/ 27154 h 27154"/>
                <a:gd name="connsiteX1" fmla="*/ 17994 w 17994"/>
                <a:gd name="connsiteY1" fmla="*/ 0 h 27154"/>
                <a:gd name="connsiteX0" fmla="*/ 5719 w 17204"/>
                <a:gd name="connsiteY0" fmla="*/ 31451 h 31451"/>
                <a:gd name="connsiteX1" fmla="*/ 17204 w 17204"/>
                <a:gd name="connsiteY1" fmla="*/ 4297 h 31451"/>
                <a:gd name="connsiteX0" fmla="*/ 6204 w 15015"/>
                <a:gd name="connsiteY0" fmla="*/ 16217 h 16217"/>
                <a:gd name="connsiteX1" fmla="*/ 15015 w 15015"/>
                <a:gd name="connsiteY1" fmla="*/ 9970 h 16217"/>
                <a:gd name="connsiteX0" fmla="*/ 1879 w 10690"/>
                <a:gd name="connsiteY0" fmla="*/ 14090 h 14090"/>
                <a:gd name="connsiteX1" fmla="*/ 10690 w 10690"/>
                <a:gd name="connsiteY1" fmla="*/ 7843 h 14090"/>
                <a:gd name="connsiteX0" fmla="*/ 1633 w 12524"/>
                <a:gd name="connsiteY0" fmla="*/ 15853 h 15853"/>
                <a:gd name="connsiteX1" fmla="*/ 12524 w 12524"/>
                <a:gd name="connsiteY1" fmla="*/ 6925 h 15853"/>
                <a:gd name="connsiteX0" fmla="*/ 1270 w 12161"/>
                <a:gd name="connsiteY0" fmla="*/ 15853 h 15853"/>
                <a:gd name="connsiteX1" fmla="*/ 12161 w 12161"/>
                <a:gd name="connsiteY1" fmla="*/ 6925 h 15853"/>
                <a:gd name="connsiteX0" fmla="*/ 630 w 11521"/>
                <a:gd name="connsiteY0" fmla="*/ 14718 h 14718"/>
                <a:gd name="connsiteX1" fmla="*/ 11521 w 11521"/>
                <a:gd name="connsiteY1" fmla="*/ 5790 h 14718"/>
                <a:gd name="connsiteX0" fmla="*/ 679 w 10382"/>
                <a:gd name="connsiteY0" fmla="*/ 13917 h 13917"/>
                <a:gd name="connsiteX1" fmla="*/ 10382 w 10382"/>
                <a:gd name="connsiteY1" fmla="*/ 6061 h 13917"/>
                <a:gd name="connsiteX0" fmla="*/ 0 w 9703"/>
                <a:gd name="connsiteY0" fmla="*/ 12683 h 12683"/>
                <a:gd name="connsiteX1" fmla="*/ 9703 w 9703"/>
                <a:gd name="connsiteY1" fmla="*/ 4827 h 12683"/>
                <a:gd name="connsiteX0" fmla="*/ 0 w 10000"/>
                <a:gd name="connsiteY0" fmla="*/ 6194 h 6194"/>
                <a:gd name="connsiteX1" fmla="*/ 10000 w 10000"/>
                <a:gd name="connsiteY1" fmla="*/ 0 h 6194"/>
                <a:gd name="connsiteX0" fmla="*/ 0 w 10000"/>
                <a:gd name="connsiteY0" fmla="*/ 10000 h 10000"/>
                <a:gd name="connsiteX1" fmla="*/ 10000 w 10000"/>
                <a:gd name="connsiteY1" fmla="*/ 0 h 10000"/>
              </a:gdLst>
              <a:ahLst/>
              <a:cxnLst>
                <a:cxn ang="0">
                  <a:pos x="connsiteX0" y="connsiteY0"/>
                </a:cxn>
                <a:cxn ang="0">
                  <a:pos x="connsiteX1" y="connsiteY1"/>
                </a:cxn>
              </a:cxnLst>
              <a:rect l="l" t="t" r="r" b="b"/>
              <a:pathLst>
                <a:path w="10000" h="10000">
                  <a:moveTo>
                    <a:pt x="0" y="10000"/>
                  </a:moveTo>
                  <a:cubicBezTo>
                    <a:pt x="3267" y="4546"/>
                    <a:pt x="6127" y="4101"/>
                    <a:pt x="10000" y="0"/>
                  </a:cubicBezTo>
                </a:path>
              </a:pathLst>
            </a:custGeom>
            <a:noFill/>
            <a:ln w="19050" cap="rnd">
              <a:gradFill flip="none" rotWithShape="1">
                <a:gsLst>
                  <a:gs pos="0">
                    <a:srgbClr val="428CA0"/>
                  </a:gs>
                  <a:gs pos="100000">
                    <a:srgbClr val="69AF34"/>
                  </a:gs>
                </a:gsLst>
                <a:lin ang="189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82" name="Freeform: Shape 2981">
              <a:extLst>
                <a:ext uri="{FF2B5EF4-FFF2-40B4-BE49-F238E27FC236}">
                  <a16:creationId xmlns:a16="http://schemas.microsoft.com/office/drawing/2014/main" id="{877B217F-3582-3C56-6F5A-B3040392981C}"/>
                </a:ext>
              </a:extLst>
            </p:cNvPr>
            <p:cNvSpPr/>
            <p:nvPr/>
          </p:nvSpPr>
          <p:spPr bwMode="auto">
            <a:xfrm flipV="1">
              <a:off x="7483482" y="3035864"/>
              <a:ext cx="196826" cy="145254"/>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132 w 12200"/>
                <a:gd name="connsiteY0" fmla="*/ 27512 h 27512"/>
                <a:gd name="connsiteX1" fmla="*/ 12200 w 12200"/>
                <a:gd name="connsiteY1" fmla="*/ 0 h 27512"/>
                <a:gd name="connsiteX0" fmla="*/ 78 w 17083"/>
                <a:gd name="connsiteY0" fmla="*/ 6476 h 6476"/>
                <a:gd name="connsiteX1" fmla="*/ 17083 w 17083"/>
                <a:gd name="connsiteY1" fmla="*/ 0 h 6476"/>
                <a:gd name="connsiteX0" fmla="*/ 24 w 10210"/>
                <a:gd name="connsiteY0" fmla="*/ 10000 h 10000"/>
                <a:gd name="connsiteX1" fmla="*/ 9978 w 10210"/>
                <a:gd name="connsiteY1" fmla="*/ 0 h 10000"/>
                <a:gd name="connsiteX0" fmla="*/ 0 w 10313"/>
                <a:gd name="connsiteY0" fmla="*/ 10000 h 10000"/>
                <a:gd name="connsiteX1" fmla="*/ 9954 w 10313"/>
                <a:gd name="connsiteY1" fmla="*/ 0 h 10000"/>
                <a:gd name="connsiteX0" fmla="*/ 0 w 9954"/>
                <a:gd name="connsiteY0" fmla="*/ 10000 h 10000"/>
                <a:gd name="connsiteX1" fmla="*/ 9954 w 9954"/>
                <a:gd name="connsiteY1" fmla="*/ 0 h 10000"/>
                <a:gd name="connsiteX0" fmla="*/ 0 w 10000"/>
                <a:gd name="connsiteY0" fmla="*/ 10000 h 10058"/>
                <a:gd name="connsiteX1" fmla="*/ 10000 w 10000"/>
                <a:gd name="connsiteY1" fmla="*/ 0 h 10058"/>
              </a:gdLst>
              <a:ahLst/>
              <a:cxnLst>
                <a:cxn ang="0">
                  <a:pos x="connsiteX0" y="connsiteY0"/>
                </a:cxn>
                <a:cxn ang="0">
                  <a:pos x="connsiteX1" y="connsiteY1"/>
                </a:cxn>
              </a:cxnLst>
              <a:rect l="l" t="t" r="r" b="b"/>
              <a:pathLst>
                <a:path w="10000" h="10058">
                  <a:moveTo>
                    <a:pt x="0" y="10000"/>
                  </a:moveTo>
                  <a:cubicBezTo>
                    <a:pt x="4557" y="10660"/>
                    <a:pt x="9922" y="5608"/>
                    <a:pt x="1000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83" name="Freeform: Shape 2982">
              <a:extLst>
                <a:ext uri="{FF2B5EF4-FFF2-40B4-BE49-F238E27FC236}">
                  <a16:creationId xmlns:a16="http://schemas.microsoft.com/office/drawing/2014/main" id="{E0E89F83-696D-0202-6E4E-D091305A8264}"/>
                </a:ext>
              </a:extLst>
            </p:cNvPr>
            <p:cNvSpPr/>
            <p:nvPr/>
          </p:nvSpPr>
          <p:spPr bwMode="auto">
            <a:xfrm flipV="1">
              <a:off x="7488243" y="3034317"/>
              <a:ext cx="96815" cy="108694"/>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141 w 11797"/>
                <a:gd name="connsiteY0" fmla="*/ 27619 h 27619"/>
                <a:gd name="connsiteX1" fmla="*/ 11797 w 11797"/>
                <a:gd name="connsiteY1" fmla="*/ 0 h 27619"/>
                <a:gd name="connsiteX0" fmla="*/ 256 w 8826"/>
                <a:gd name="connsiteY0" fmla="*/ 4554 h 4554"/>
                <a:gd name="connsiteX1" fmla="*/ 8826 w 8826"/>
                <a:gd name="connsiteY1" fmla="*/ 0 h 4554"/>
                <a:gd name="connsiteX0" fmla="*/ 199 w 9909"/>
                <a:gd name="connsiteY0" fmla="*/ 10000 h 10000"/>
                <a:gd name="connsiteX1" fmla="*/ 9909 w 9909"/>
                <a:gd name="connsiteY1" fmla="*/ 0 h 10000"/>
                <a:gd name="connsiteX0" fmla="*/ 0 w 9799"/>
                <a:gd name="connsiteY0" fmla="*/ 10000 h 10000"/>
                <a:gd name="connsiteX1" fmla="*/ 9799 w 9799"/>
                <a:gd name="connsiteY1" fmla="*/ 0 h 10000"/>
                <a:gd name="connsiteX0" fmla="*/ 0 w 9760"/>
                <a:gd name="connsiteY0" fmla="*/ 10703 h 10703"/>
                <a:gd name="connsiteX1" fmla="*/ 9760 w 9760"/>
                <a:gd name="connsiteY1" fmla="*/ 0 h 10703"/>
              </a:gdLst>
              <a:ahLst/>
              <a:cxnLst>
                <a:cxn ang="0">
                  <a:pos x="connsiteX0" y="connsiteY0"/>
                </a:cxn>
                <a:cxn ang="0">
                  <a:pos x="connsiteX1" y="connsiteY1"/>
                </a:cxn>
              </a:cxnLst>
              <a:rect l="l" t="t" r="r" b="b"/>
              <a:pathLst>
                <a:path w="9760" h="10703">
                  <a:moveTo>
                    <a:pt x="0" y="10703"/>
                  </a:moveTo>
                  <a:cubicBezTo>
                    <a:pt x="1601" y="5779"/>
                    <a:pt x="3362" y="2347"/>
                    <a:pt x="976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84" name="Freeform: Shape 2983">
              <a:extLst>
                <a:ext uri="{FF2B5EF4-FFF2-40B4-BE49-F238E27FC236}">
                  <a16:creationId xmlns:a16="http://schemas.microsoft.com/office/drawing/2014/main" id="{0A430F1D-2AC6-30B7-A4FF-6B36EF838645}"/>
                </a:ext>
              </a:extLst>
            </p:cNvPr>
            <p:cNvSpPr/>
            <p:nvPr/>
          </p:nvSpPr>
          <p:spPr bwMode="auto">
            <a:xfrm flipV="1">
              <a:off x="7407274" y="3146776"/>
              <a:ext cx="175409" cy="1838"/>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Lst>
              <a:ahLst/>
              <a:cxnLst>
                <a:cxn ang="0">
                  <a:pos x="connsiteX0" y="connsiteY0"/>
                </a:cxn>
                <a:cxn ang="0">
                  <a:pos x="connsiteX1" y="connsiteY1"/>
                </a:cxn>
              </a:cxnLst>
              <a:rect l="l" t="t" r="r" b="b"/>
              <a:pathLst>
                <a:path w="10000" h="3044">
                  <a:moveTo>
                    <a:pt x="0" y="0"/>
                  </a:moveTo>
                  <a:cubicBezTo>
                    <a:pt x="3350" y="7897"/>
                    <a:pt x="5839" y="-2527"/>
                    <a:pt x="10000" y="1389"/>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85" name="Freeform: Shape 2984">
              <a:extLst>
                <a:ext uri="{FF2B5EF4-FFF2-40B4-BE49-F238E27FC236}">
                  <a16:creationId xmlns:a16="http://schemas.microsoft.com/office/drawing/2014/main" id="{ECA3EDB2-AEC9-2079-3E9D-89C2E24C9F4E}"/>
                </a:ext>
              </a:extLst>
            </p:cNvPr>
            <p:cNvSpPr/>
            <p:nvPr/>
          </p:nvSpPr>
          <p:spPr bwMode="auto">
            <a:xfrm flipV="1">
              <a:off x="7402508" y="3026331"/>
              <a:ext cx="87301" cy="122282"/>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0 w 18960"/>
                <a:gd name="connsiteY0" fmla="*/ 824744 h 825316"/>
                <a:gd name="connsiteX1" fmla="*/ 18960 w 18960"/>
                <a:gd name="connsiteY1" fmla="*/ 145 h 825316"/>
                <a:gd name="connsiteX0" fmla="*/ 0 w 4977"/>
                <a:gd name="connsiteY0" fmla="*/ -1 h 665300"/>
                <a:gd name="connsiteX1" fmla="*/ 4977 w 4977"/>
                <a:gd name="connsiteY1" fmla="*/ 665299 h 665300"/>
                <a:gd name="connsiteX0" fmla="*/ 0 w 10000"/>
                <a:gd name="connsiteY0" fmla="*/ 0 h 10000"/>
                <a:gd name="connsiteX1" fmla="*/ 10000 w 10000"/>
                <a:gd name="connsiteY1" fmla="*/ 10000 h 10000"/>
                <a:gd name="connsiteX0" fmla="*/ 0 w 10000"/>
                <a:gd name="connsiteY0" fmla="*/ 0 h 10000"/>
                <a:gd name="connsiteX1" fmla="*/ 10000 w 10000"/>
                <a:gd name="connsiteY1" fmla="*/ 10000 h 10000"/>
              </a:gdLst>
              <a:ahLst/>
              <a:cxnLst>
                <a:cxn ang="0">
                  <a:pos x="connsiteX0" y="connsiteY0"/>
                </a:cxn>
                <a:cxn ang="0">
                  <a:pos x="connsiteX1" y="connsiteY1"/>
                </a:cxn>
              </a:cxnLst>
              <a:rect l="l" t="t" r="r" b="b"/>
              <a:pathLst>
                <a:path w="10000" h="10000">
                  <a:moveTo>
                    <a:pt x="0" y="0"/>
                  </a:moveTo>
                  <a:cubicBezTo>
                    <a:pt x="4822" y="4869"/>
                    <a:pt x="5459" y="5328"/>
                    <a:pt x="10000" y="1000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86" name="Freeform: Shape 2985">
              <a:extLst>
                <a:ext uri="{FF2B5EF4-FFF2-40B4-BE49-F238E27FC236}">
                  <a16:creationId xmlns:a16="http://schemas.microsoft.com/office/drawing/2014/main" id="{47426D5B-44D8-6E8C-B6E8-08EABCA745B5}"/>
                </a:ext>
              </a:extLst>
            </p:cNvPr>
            <p:cNvSpPr/>
            <p:nvPr/>
          </p:nvSpPr>
          <p:spPr bwMode="auto">
            <a:xfrm flipV="1">
              <a:off x="7402463" y="2881074"/>
              <a:ext cx="25445" cy="262756"/>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8246 w 8737"/>
                <a:gd name="connsiteY0" fmla="*/ 0 h 2284761"/>
                <a:gd name="connsiteX1" fmla="*/ 734 w 8737"/>
                <a:gd name="connsiteY1" fmla="*/ 2284761 h 2284761"/>
                <a:gd name="connsiteX0" fmla="*/ 8734 w 9398"/>
                <a:gd name="connsiteY0" fmla="*/ 0 h 10000"/>
                <a:gd name="connsiteX1" fmla="*/ 136 w 9398"/>
                <a:gd name="connsiteY1" fmla="*/ 10000 h 10000"/>
                <a:gd name="connsiteX0" fmla="*/ 0 w 1888"/>
                <a:gd name="connsiteY0" fmla="*/ 0 h 6257"/>
                <a:gd name="connsiteX1" fmla="*/ 1764 w 1888"/>
                <a:gd name="connsiteY1" fmla="*/ 6257 h 6257"/>
                <a:gd name="connsiteX0" fmla="*/ 0 w 9343"/>
                <a:gd name="connsiteY0" fmla="*/ 0 h 10000"/>
                <a:gd name="connsiteX1" fmla="*/ 9343 w 9343"/>
                <a:gd name="connsiteY1" fmla="*/ 10000 h 10000"/>
                <a:gd name="connsiteX0" fmla="*/ 1551 w 11551"/>
                <a:gd name="connsiteY0" fmla="*/ 0 h 10000"/>
                <a:gd name="connsiteX1" fmla="*/ 11551 w 11551"/>
                <a:gd name="connsiteY1" fmla="*/ 10000 h 10000"/>
                <a:gd name="connsiteX0" fmla="*/ 67 w 10067"/>
                <a:gd name="connsiteY0" fmla="*/ 0 h 10000"/>
                <a:gd name="connsiteX1" fmla="*/ 10067 w 10067"/>
                <a:gd name="connsiteY1" fmla="*/ 10000 h 10000"/>
                <a:gd name="connsiteX0" fmla="*/ 9 w 10009"/>
                <a:gd name="connsiteY0" fmla="*/ 0 h 10000"/>
                <a:gd name="connsiteX1" fmla="*/ 10009 w 10009"/>
                <a:gd name="connsiteY1" fmla="*/ 10000 h 10000"/>
                <a:gd name="connsiteX0" fmla="*/ 19 w 10019"/>
                <a:gd name="connsiteY0" fmla="*/ 0 h 10000"/>
                <a:gd name="connsiteX1" fmla="*/ 10019 w 10019"/>
                <a:gd name="connsiteY1" fmla="*/ 10000 h 10000"/>
                <a:gd name="connsiteX0" fmla="*/ 16 w 10016"/>
                <a:gd name="connsiteY0" fmla="*/ 0 h 10000"/>
                <a:gd name="connsiteX1" fmla="*/ 10016 w 10016"/>
                <a:gd name="connsiteY1" fmla="*/ 10000 h 10000"/>
              </a:gdLst>
              <a:ahLst/>
              <a:cxnLst>
                <a:cxn ang="0">
                  <a:pos x="connsiteX0" y="connsiteY0"/>
                </a:cxn>
                <a:cxn ang="0">
                  <a:pos x="connsiteX1" y="connsiteY1"/>
                </a:cxn>
              </a:cxnLst>
              <a:rect l="l" t="t" r="r" b="b"/>
              <a:pathLst>
                <a:path w="10016" h="10000">
                  <a:moveTo>
                    <a:pt x="16" y="0"/>
                  </a:moveTo>
                  <a:cubicBezTo>
                    <a:pt x="-287" y="2810"/>
                    <a:pt x="3788" y="4834"/>
                    <a:pt x="10016" y="1000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87" name="Freeform: Shape 2986">
              <a:extLst>
                <a:ext uri="{FF2B5EF4-FFF2-40B4-BE49-F238E27FC236}">
                  <a16:creationId xmlns:a16="http://schemas.microsoft.com/office/drawing/2014/main" id="{C552260B-BA53-87A2-8699-B5960F551146}"/>
                </a:ext>
              </a:extLst>
            </p:cNvPr>
            <p:cNvSpPr/>
            <p:nvPr/>
          </p:nvSpPr>
          <p:spPr bwMode="auto">
            <a:xfrm flipV="1">
              <a:off x="7157251" y="3034313"/>
              <a:ext cx="242082" cy="99174"/>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0 w 32942"/>
                <a:gd name="connsiteY0" fmla="*/ 1446556 h 1446893"/>
                <a:gd name="connsiteX1" fmla="*/ 32942 w 32942"/>
                <a:gd name="connsiteY1" fmla="*/ 85 h 1446893"/>
                <a:gd name="connsiteX0" fmla="*/ 0 w 13801"/>
                <a:gd name="connsiteY0" fmla="*/ 539788 h 540636"/>
                <a:gd name="connsiteX1" fmla="*/ 13801 w 13801"/>
                <a:gd name="connsiteY1" fmla="*/ 212 h 540636"/>
                <a:gd name="connsiteX0" fmla="*/ 0 w 13801"/>
                <a:gd name="connsiteY0" fmla="*/ 539576 h 540913"/>
                <a:gd name="connsiteX1" fmla="*/ 13801 w 13801"/>
                <a:gd name="connsiteY1" fmla="*/ 0 h 540913"/>
                <a:gd name="connsiteX0" fmla="*/ 0 w 13801"/>
                <a:gd name="connsiteY0" fmla="*/ 539576 h 539575"/>
                <a:gd name="connsiteX1" fmla="*/ 13801 w 13801"/>
                <a:gd name="connsiteY1" fmla="*/ 0 h 539575"/>
                <a:gd name="connsiteX0" fmla="*/ 0 w 13801"/>
                <a:gd name="connsiteY0" fmla="*/ 539576 h 539575"/>
                <a:gd name="connsiteX1" fmla="*/ 13801 w 13801"/>
                <a:gd name="connsiteY1" fmla="*/ 0 h 539575"/>
              </a:gdLst>
              <a:ahLst/>
              <a:cxnLst>
                <a:cxn ang="0">
                  <a:pos x="connsiteX0" y="connsiteY0"/>
                </a:cxn>
                <a:cxn ang="0">
                  <a:pos x="connsiteX1" y="connsiteY1"/>
                </a:cxn>
              </a:cxnLst>
              <a:rect l="l" t="t" r="r" b="b"/>
              <a:pathLst>
                <a:path w="13801" h="539575">
                  <a:moveTo>
                    <a:pt x="0" y="539576"/>
                  </a:moveTo>
                  <a:cubicBezTo>
                    <a:pt x="3893" y="461876"/>
                    <a:pt x="9776" y="207378"/>
                    <a:pt x="13801"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88" name="Freeform: Shape 2987">
              <a:extLst>
                <a:ext uri="{FF2B5EF4-FFF2-40B4-BE49-F238E27FC236}">
                  <a16:creationId xmlns:a16="http://schemas.microsoft.com/office/drawing/2014/main" id="{E7ECC2A1-5324-46B3-AD8E-868C2554D9D4}"/>
                </a:ext>
              </a:extLst>
            </p:cNvPr>
            <p:cNvSpPr/>
            <p:nvPr/>
          </p:nvSpPr>
          <p:spPr bwMode="auto">
            <a:xfrm flipV="1">
              <a:off x="7488930" y="2926887"/>
              <a:ext cx="328487" cy="96166"/>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0 w 13937"/>
                <a:gd name="connsiteY0" fmla="*/ 1485419 h 1485745"/>
                <a:gd name="connsiteX1" fmla="*/ 13937 w 13937"/>
                <a:gd name="connsiteY1" fmla="*/ 80 h 1485745"/>
                <a:gd name="connsiteX0" fmla="*/ 0 w 13665"/>
                <a:gd name="connsiteY0" fmla="*/ 0 h 548700"/>
                <a:gd name="connsiteX1" fmla="*/ 13665 w 13665"/>
                <a:gd name="connsiteY1" fmla="*/ 548699 h 548700"/>
                <a:gd name="connsiteX0" fmla="*/ 0 w 20453"/>
                <a:gd name="connsiteY0" fmla="*/ 0 h 522786"/>
                <a:gd name="connsiteX1" fmla="*/ 20453 w 20453"/>
                <a:gd name="connsiteY1" fmla="*/ 522786 h 522786"/>
                <a:gd name="connsiteX0" fmla="*/ 0 w 20453"/>
                <a:gd name="connsiteY0" fmla="*/ 0 h 522786"/>
                <a:gd name="connsiteX1" fmla="*/ 20453 w 20453"/>
                <a:gd name="connsiteY1" fmla="*/ 522786 h 522786"/>
              </a:gdLst>
              <a:ahLst/>
              <a:cxnLst>
                <a:cxn ang="0">
                  <a:pos x="connsiteX0" y="connsiteY0"/>
                </a:cxn>
                <a:cxn ang="0">
                  <a:pos x="connsiteX1" y="connsiteY1"/>
                </a:cxn>
              </a:cxnLst>
              <a:rect l="l" t="t" r="r" b="b"/>
              <a:pathLst>
                <a:path w="20453" h="522786">
                  <a:moveTo>
                    <a:pt x="0" y="0"/>
                  </a:moveTo>
                  <a:cubicBezTo>
                    <a:pt x="3350" y="25943"/>
                    <a:pt x="15995" y="147454"/>
                    <a:pt x="20453" y="522786"/>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89" name="Freeform: Shape 2988">
              <a:extLst>
                <a:ext uri="{FF2B5EF4-FFF2-40B4-BE49-F238E27FC236}">
                  <a16:creationId xmlns:a16="http://schemas.microsoft.com/office/drawing/2014/main" id="{F05A91F8-2C25-7B2C-F75E-A8B0E06C2217}"/>
                </a:ext>
              </a:extLst>
            </p:cNvPr>
            <p:cNvSpPr/>
            <p:nvPr/>
          </p:nvSpPr>
          <p:spPr bwMode="auto">
            <a:xfrm flipV="1">
              <a:off x="7657315" y="2488991"/>
              <a:ext cx="170628" cy="430192"/>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Lst>
              <a:ahLst/>
              <a:cxnLst>
                <a:cxn ang="0">
                  <a:pos x="connsiteX0" y="connsiteY0"/>
                </a:cxn>
                <a:cxn ang="0">
                  <a:pos x="connsiteX1" y="connsiteY1"/>
                </a:cxn>
              </a:cxnLst>
              <a:rect l="l" t="t" r="r" b="b"/>
              <a:pathLst>
                <a:path w="9727" h="10000">
                  <a:moveTo>
                    <a:pt x="0" y="10000"/>
                  </a:moveTo>
                  <a:cubicBezTo>
                    <a:pt x="1313" y="6733"/>
                    <a:pt x="3666" y="3322"/>
                    <a:pt x="9727"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90" name="Freeform: Shape 2989">
              <a:extLst>
                <a:ext uri="{FF2B5EF4-FFF2-40B4-BE49-F238E27FC236}">
                  <a16:creationId xmlns:a16="http://schemas.microsoft.com/office/drawing/2014/main" id="{0A1C4E2E-9A0A-3CA2-D5C6-13DD405E67EA}"/>
                </a:ext>
              </a:extLst>
            </p:cNvPr>
            <p:cNvSpPr/>
            <p:nvPr/>
          </p:nvSpPr>
          <p:spPr bwMode="auto">
            <a:xfrm flipV="1">
              <a:off x="7406451" y="2491383"/>
              <a:ext cx="248486" cy="656387"/>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19071"/>
                <a:gd name="connsiteY0" fmla="*/ 13487 h 13487"/>
                <a:gd name="connsiteX1" fmla="*/ 19071 w 19071"/>
                <a:gd name="connsiteY1" fmla="*/ 0 h 13487"/>
                <a:gd name="connsiteX0" fmla="*/ 16205 w 16263"/>
                <a:gd name="connsiteY0" fmla="*/ 14926 h 14926"/>
                <a:gd name="connsiteX1" fmla="*/ 1084 w 16263"/>
                <a:gd name="connsiteY1" fmla="*/ 0 h 14926"/>
                <a:gd name="connsiteX0" fmla="*/ 15121 w 15214"/>
                <a:gd name="connsiteY0" fmla="*/ 14926 h 14926"/>
                <a:gd name="connsiteX1" fmla="*/ 0 w 15214"/>
                <a:gd name="connsiteY1" fmla="*/ 0 h 14926"/>
                <a:gd name="connsiteX0" fmla="*/ 15121 w 15121"/>
                <a:gd name="connsiteY0" fmla="*/ 14926 h 14926"/>
                <a:gd name="connsiteX1" fmla="*/ 0 w 15121"/>
                <a:gd name="connsiteY1" fmla="*/ 0 h 14926"/>
                <a:gd name="connsiteX0" fmla="*/ 14563 w 14563"/>
                <a:gd name="connsiteY0" fmla="*/ 15258 h 15258"/>
                <a:gd name="connsiteX1" fmla="*/ 0 w 14563"/>
                <a:gd name="connsiteY1" fmla="*/ 0 h 15258"/>
                <a:gd name="connsiteX0" fmla="*/ 14563 w 14563"/>
                <a:gd name="connsiteY0" fmla="*/ 15258 h 15258"/>
                <a:gd name="connsiteX1" fmla="*/ 0 w 14563"/>
                <a:gd name="connsiteY1" fmla="*/ 0 h 15258"/>
              </a:gdLst>
              <a:ahLst/>
              <a:cxnLst>
                <a:cxn ang="0">
                  <a:pos x="connsiteX0" y="connsiteY0"/>
                </a:cxn>
                <a:cxn ang="0">
                  <a:pos x="connsiteX1" y="connsiteY1"/>
                </a:cxn>
              </a:cxnLst>
              <a:rect l="l" t="t" r="r" b="b"/>
              <a:pathLst>
                <a:path w="14563" h="15258">
                  <a:moveTo>
                    <a:pt x="14563" y="15258"/>
                  </a:moveTo>
                  <a:cubicBezTo>
                    <a:pt x="8377" y="12323"/>
                    <a:pt x="468" y="6920"/>
                    <a:pt x="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91" name="Freeform: Shape 2990">
              <a:extLst>
                <a:ext uri="{FF2B5EF4-FFF2-40B4-BE49-F238E27FC236}">
                  <a16:creationId xmlns:a16="http://schemas.microsoft.com/office/drawing/2014/main" id="{87F36121-56F5-AB27-5759-345E0C68F5F6}"/>
                </a:ext>
              </a:extLst>
            </p:cNvPr>
            <p:cNvSpPr/>
            <p:nvPr/>
          </p:nvSpPr>
          <p:spPr bwMode="auto">
            <a:xfrm flipV="1">
              <a:off x="7168904" y="3379559"/>
              <a:ext cx="1201971" cy="1997080"/>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Lst>
              <a:ahLst/>
              <a:cxnLst>
                <a:cxn ang="0">
                  <a:pos x="connsiteX0" y="connsiteY0"/>
                </a:cxn>
                <a:cxn ang="0">
                  <a:pos x="connsiteX1" y="connsiteY1"/>
                </a:cxn>
              </a:cxnLst>
              <a:rect l="l" t="t" r="r" b="b"/>
              <a:pathLst>
                <a:path w="70444" h="46423">
                  <a:moveTo>
                    <a:pt x="434" y="46423"/>
                  </a:moveTo>
                  <a:cubicBezTo>
                    <a:pt x="-5194" y="36735"/>
                    <a:pt x="45233" y="7529"/>
                    <a:pt x="70444"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92" name="Freeform: Shape 2991">
              <a:extLst>
                <a:ext uri="{FF2B5EF4-FFF2-40B4-BE49-F238E27FC236}">
                  <a16:creationId xmlns:a16="http://schemas.microsoft.com/office/drawing/2014/main" id="{ABED3266-02EC-179D-5BF2-629D456FD23F}"/>
                </a:ext>
              </a:extLst>
            </p:cNvPr>
            <p:cNvSpPr/>
            <p:nvPr/>
          </p:nvSpPr>
          <p:spPr bwMode="auto">
            <a:xfrm flipV="1">
              <a:off x="7098874" y="3387199"/>
              <a:ext cx="1143888" cy="3330547"/>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356 w 82424"/>
                <a:gd name="connsiteY0" fmla="*/ 49788 h 49788"/>
                <a:gd name="connsiteX1" fmla="*/ 82424 w 82424"/>
                <a:gd name="connsiteY1" fmla="*/ 0 h 49788"/>
                <a:gd name="connsiteX0" fmla="*/ 1465 w 31729"/>
                <a:gd name="connsiteY0" fmla="*/ 77420 h 77420"/>
                <a:gd name="connsiteX1" fmla="*/ 31729 w 31729"/>
                <a:gd name="connsiteY1" fmla="*/ 0 h 77420"/>
                <a:gd name="connsiteX0" fmla="*/ 179 w 64899"/>
                <a:gd name="connsiteY0" fmla="*/ 77420 h 77420"/>
                <a:gd name="connsiteX1" fmla="*/ 30443 w 64899"/>
                <a:gd name="connsiteY1" fmla="*/ 0 h 77420"/>
                <a:gd name="connsiteX0" fmla="*/ 2649 w 64680"/>
                <a:gd name="connsiteY0" fmla="*/ 77420 h 77420"/>
                <a:gd name="connsiteX1" fmla="*/ 32913 w 64680"/>
                <a:gd name="connsiteY1" fmla="*/ 0 h 77420"/>
                <a:gd name="connsiteX0" fmla="*/ 1471 w 64443"/>
                <a:gd name="connsiteY0" fmla="*/ 77420 h 77420"/>
                <a:gd name="connsiteX1" fmla="*/ 31735 w 64443"/>
                <a:gd name="connsiteY1" fmla="*/ 0 h 77420"/>
                <a:gd name="connsiteX0" fmla="*/ 1359 w 69655"/>
                <a:gd name="connsiteY0" fmla="*/ 77420 h 77420"/>
                <a:gd name="connsiteX1" fmla="*/ 31623 w 69655"/>
                <a:gd name="connsiteY1" fmla="*/ 0 h 77420"/>
                <a:gd name="connsiteX0" fmla="*/ 1412 w 67040"/>
                <a:gd name="connsiteY0" fmla="*/ 77420 h 77420"/>
                <a:gd name="connsiteX1" fmla="*/ 31676 w 67040"/>
                <a:gd name="connsiteY1" fmla="*/ 0 h 77420"/>
              </a:gdLst>
              <a:ahLst/>
              <a:cxnLst>
                <a:cxn ang="0">
                  <a:pos x="connsiteX0" y="connsiteY0"/>
                </a:cxn>
                <a:cxn ang="0">
                  <a:pos x="connsiteX1" y="connsiteY1"/>
                </a:cxn>
              </a:cxnLst>
              <a:rect l="l" t="t" r="r" b="b"/>
              <a:pathLst>
                <a:path w="67040" h="77420">
                  <a:moveTo>
                    <a:pt x="1412" y="77420"/>
                  </a:moveTo>
                  <a:cubicBezTo>
                    <a:pt x="-15827" y="62772"/>
                    <a:pt x="132402" y="6290"/>
                    <a:pt x="31676"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93" name="Freeform: Shape 2992">
              <a:extLst>
                <a:ext uri="{FF2B5EF4-FFF2-40B4-BE49-F238E27FC236}">
                  <a16:creationId xmlns:a16="http://schemas.microsoft.com/office/drawing/2014/main" id="{5230FC43-CED0-65EB-CC69-C35D9F708D03}"/>
                </a:ext>
              </a:extLst>
            </p:cNvPr>
            <p:cNvSpPr/>
            <p:nvPr/>
          </p:nvSpPr>
          <p:spPr bwMode="auto">
            <a:xfrm flipV="1">
              <a:off x="8058415" y="5382990"/>
              <a:ext cx="312471" cy="1006476"/>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Lst>
              <a:ahLst/>
              <a:cxnLst>
                <a:cxn ang="0">
                  <a:pos x="connsiteX0" y="connsiteY0"/>
                </a:cxn>
                <a:cxn ang="0">
                  <a:pos x="connsiteX1" y="connsiteY1"/>
                </a:cxn>
              </a:cxnLst>
              <a:rect l="l" t="t" r="r" b="b"/>
              <a:pathLst>
                <a:path w="18313" h="23396">
                  <a:moveTo>
                    <a:pt x="777" y="0"/>
                  </a:moveTo>
                  <a:cubicBezTo>
                    <a:pt x="-2990" y="11125"/>
                    <a:pt x="7615" y="18230"/>
                    <a:pt x="18313" y="23396"/>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94" name="Freeform: Shape 2993">
              <a:extLst>
                <a:ext uri="{FF2B5EF4-FFF2-40B4-BE49-F238E27FC236}">
                  <a16:creationId xmlns:a16="http://schemas.microsoft.com/office/drawing/2014/main" id="{05DFD095-3CB8-A231-22F1-CA4E89EF68E6}"/>
                </a:ext>
              </a:extLst>
            </p:cNvPr>
            <p:cNvSpPr/>
            <p:nvPr/>
          </p:nvSpPr>
          <p:spPr bwMode="auto">
            <a:xfrm flipV="1">
              <a:off x="7654947" y="6412484"/>
              <a:ext cx="411131" cy="292878"/>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33 w 50146"/>
                <a:gd name="connsiteY0" fmla="*/ 0 h 27086"/>
                <a:gd name="connsiteX1" fmla="*/ 50146 w 50146"/>
                <a:gd name="connsiteY1" fmla="*/ 27086 h 27086"/>
                <a:gd name="connsiteX0" fmla="*/ 2466 w 8837"/>
                <a:gd name="connsiteY0" fmla="*/ 0 h 9521"/>
                <a:gd name="connsiteX1" fmla="*/ 8837 w 8837"/>
                <a:gd name="connsiteY1" fmla="*/ 9521 h 9521"/>
                <a:gd name="connsiteX0" fmla="*/ 597 w 28020"/>
                <a:gd name="connsiteY0" fmla="*/ 0 h 7209"/>
                <a:gd name="connsiteX1" fmla="*/ 28020 w 28020"/>
                <a:gd name="connsiteY1" fmla="*/ 7209 h 7209"/>
                <a:gd name="connsiteX0" fmla="*/ 203 w 10385"/>
                <a:gd name="connsiteY0" fmla="*/ 0 h 10161"/>
                <a:gd name="connsiteX1" fmla="*/ 10385 w 10385"/>
                <a:gd name="connsiteY1" fmla="*/ 10161 h 10161"/>
                <a:gd name="connsiteX0" fmla="*/ 0 w 10182"/>
                <a:gd name="connsiteY0" fmla="*/ 0 h 10161"/>
                <a:gd name="connsiteX1" fmla="*/ 10182 w 10182"/>
                <a:gd name="connsiteY1" fmla="*/ 10161 h 10161"/>
                <a:gd name="connsiteX0" fmla="*/ 0 w 10182"/>
                <a:gd name="connsiteY0" fmla="*/ 0 h 10161"/>
                <a:gd name="connsiteX1" fmla="*/ 10182 w 10182"/>
                <a:gd name="connsiteY1" fmla="*/ 10161 h 10161"/>
                <a:gd name="connsiteX0" fmla="*/ 0 w 10182"/>
                <a:gd name="connsiteY0" fmla="*/ 0 h 10161"/>
                <a:gd name="connsiteX1" fmla="*/ 10182 w 10182"/>
                <a:gd name="connsiteY1" fmla="*/ 10161 h 10161"/>
                <a:gd name="connsiteX0" fmla="*/ 0 w 10182"/>
                <a:gd name="connsiteY0" fmla="*/ 0 h 10161"/>
                <a:gd name="connsiteX1" fmla="*/ 10182 w 10182"/>
                <a:gd name="connsiteY1" fmla="*/ 10161 h 10161"/>
                <a:gd name="connsiteX0" fmla="*/ 0 w 9731"/>
                <a:gd name="connsiteY0" fmla="*/ 0 h 9919"/>
                <a:gd name="connsiteX1" fmla="*/ 9731 w 9731"/>
                <a:gd name="connsiteY1" fmla="*/ 9919 h 9919"/>
                <a:gd name="connsiteX0" fmla="*/ 0 w 10000"/>
                <a:gd name="connsiteY0" fmla="*/ 0 h 10000"/>
                <a:gd name="connsiteX1" fmla="*/ 10000 w 10000"/>
                <a:gd name="connsiteY1" fmla="*/ 10000 h 10000"/>
                <a:gd name="connsiteX0" fmla="*/ 0 w 10000"/>
                <a:gd name="connsiteY0" fmla="*/ 0 h 10000"/>
                <a:gd name="connsiteX1" fmla="*/ 10000 w 10000"/>
                <a:gd name="connsiteY1" fmla="*/ 10000 h 10000"/>
                <a:gd name="connsiteX0" fmla="*/ 0 w 10000"/>
                <a:gd name="connsiteY0" fmla="*/ 0 h 10000"/>
                <a:gd name="connsiteX1" fmla="*/ 10000 w 10000"/>
                <a:gd name="connsiteY1" fmla="*/ 10000 h 10000"/>
                <a:gd name="connsiteX0" fmla="*/ 0 w 10000"/>
                <a:gd name="connsiteY0" fmla="*/ 0 h 10000"/>
                <a:gd name="connsiteX1" fmla="*/ 10000 w 10000"/>
                <a:gd name="connsiteY1" fmla="*/ 10000 h 10000"/>
                <a:gd name="connsiteX0" fmla="*/ 0 w 10000"/>
                <a:gd name="connsiteY0" fmla="*/ 0 h 10000"/>
                <a:gd name="connsiteX1" fmla="*/ 10000 w 10000"/>
                <a:gd name="connsiteY1" fmla="*/ 10000 h 10000"/>
              </a:gdLst>
              <a:ahLst/>
              <a:cxnLst>
                <a:cxn ang="0">
                  <a:pos x="connsiteX0" y="connsiteY0"/>
                </a:cxn>
                <a:cxn ang="0">
                  <a:pos x="connsiteX1" y="connsiteY1"/>
                </a:cxn>
              </a:cxnLst>
              <a:rect l="l" t="t" r="r" b="b"/>
              <a:pathLst>
                <a:path w="10000" h="10000">
                  <a:moveTo>
                    <a:pt x="0" y="0"/>
                  </a:moveTo>
                  <a:cubicBezTo>
                    <a:pt x="2434" y="7073"/>
                    <a:pt x="6313" y="8428"/>
                    <a:pt x="10000" y="1000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grpSp>
      <p:grpSp>
        <p:nvGrpSpPr>
          <p:cNvPr id="2995" name="Group 2994">
            <a:extLst>
              <a:ext uri="{FF2B5EF4-FFF2-40B4-BE49-F238E27FC236}">
                <a16:creationId xmlns:a16="http://schemas.microsoft.com/office/drawing/2014/main" id="{B6980ABA-9674-7FC5-FAFC-DD5513D587AB}"/>
              </a:ext>
            </a:extLst>
          </p:cNvPr>
          <p:cNvGrpSpPr/>
          <p:nvPr/>
        </p:nvGrpSpPr>
        <p:grpSpPr>
          <a:xfrm>
            <a:off x="3018783" y="2111041"/>
            <a:ext cx="2765839" cy="879868"/>
            <a:chOff x="3729391" y="2699250"/>
            <a:chExt cx="3336183" cy="1061305"/>
          </a:xfrm>
        </p:grpSpPr>
        <p:sp>
          <p:nvSpPr>
            <p:cNvPr id="2996" name="Freeform: Shape 2995">
              <a:extLst>
                <a:ext uri="{FF2B5EF4-FFF2-40B4-BE49-F238E27FC236}">
                  <a16:creationId xmlns:a16="http://schemas.microsoft.com/office/drawing/2014/main" id="{DB10B5A7-2A55-39AD-FBF9-17CC5B568B55}"/>
                </a:ext>
              </a:extLst>
            </p:cNvPr>
            <p:cNvSpPr/>
            <p:nvPr/>
          </p:nvSpPr>
          <p:spPr bwMode="auto">
            <a:xfrm flipV="1">
              <a:off x="3850038" y="2754334"/>
              <a:ext cx="2790089" cy="865557"/>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Lst>
              <a:ahLst/>
              <a:cxnLst>
                <a:cxn ang="0">
                  <a:pos x="connsiteX0" y="connsiteY0"/>
                </a:cxn>
                <a:cxn ang="0">
                  <a:pos x="connsiteX1" y="connsiteY1"/>
                </a:cxn>
              </a:cxnLst>
              <a:rect l="l" t="t" r="r" b="b"/>
              <a:pathLst>
                <a:path w="308502" h="109641">
                  <a:moveTo>
                    <a:pt x="0" y="3301"/>
                  </a:moveTo>
                  <a:cubicBezTo>
                    <a:pt x="97071" y="-25960"/>
                    <a:pt x="191158" y="150296"/>
                    <a:pt x="308502" y="10083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97" name="Freeform: Shape 2996">
              <a:extLst>
                <a:ext uri="{FF2B5EF4-FFF2-40B4-BE49-F238E27FC236}">
                  <a16:creationId xmlns:a16="http://schemas.microsoft.com/office/drawing/2014/main" id="{67AA6D00-BFA7-2B0A-AA79-2EE280F7FD86}"/>
                </a:ext>
              </a:extLst>
            </p:cNvPr>
            <p:cNvSpPr/>
            <p:nvPr/>
          </p:nvSpPr>
          <p:spPr bwMode="auto">
            <a:xfrm flipV="1">
              <a:off x="3808769" y="2699250"/>
              <a:ext cx="2812310" cy="873989"/>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0 w 327459"/>
                <a:gd name="connsiteY0" fmla="*/ 3791 h 86403"/>
                <a:gd name="connsiteX1" fmla="*/ 327459 w 327459"/>
                <a:gd name="connsiteY1" fmla="*/ 76385 h 86403"/>
                <a:gd name="connsiteX0" fmla="*/ 0 w 308502"/>
                <a:gd name="connsiteY0" fmla="*/ 3430 h 102850"/>
                <a:gd name="connsiteX1" fmla="*/ 308502 w 308502"/>
                <a:gd name="connsiteY1" fmla="*/ 93720 h 102850"/>
                <a:gd name="connsiteX0" fmla="*/ 0 w 308502"/>
                <a:gd name="connsiteY0" fmla="*/ 3022 h 110709"/>
                <a:gd name="connsiteX1" fmla="*/ 308502 w 308502"/>
                <a:gd name="connsiteY1" fmla="*/ 93312 h 110709"/>
                <a:gd name="connsiteX0" fmla="*/ 0 w 310959"/>
                <a:gd name="connsiteY0" fmla="*/ 3022 h 110709"/>
                <a:gd name="connsiteX1" fmla="*/ 310959 w 310959"/>
                <a:gd name="connsiteY1" fmla="*/ 93312 h 110709"/>
              </a:gdLst>
              <a:ahLst/>
              <a:cxnLst>
                <a:cxn ang="0">
                  <a:pos x="connsiteX0" y="connsiteY0"/>
                </a:cxn>
                <a:cxn ang="0">
                  <a:pos x="connsiteX1" y="connsiteY1"/>
                </a:cxn>
              </a:cxnLst>
              <a:rect l="l" t="t" r="r" b="b"/>
              <a:pathLst>
                <a:path w="310959" h="110709">
                  <a:moveTo>
                    <a:pt x="0" y="3022"/>
                  </a:moveTo>
                  <a:cubicBezTo>
                    <a:pt x="97071" y="-26239"/>
                    <a:pt x="206955" y="168518"/>
                    <a:pt x="310959" y="93312"/>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98" name="Freeform: Shape 2997">
              <a:extLst>
                <a:ext uri="{FF2B5EF4-FFF2-40B4-BE49-F238E27FC236}">
                  <a16:creationId xmlns:a16="http://schemas.microsoft.com/office/drawing/2014/main" id="{07773CEB-0C4B-3FDB-D849-E8FA5E4D9071}"/>
                </a:ext>
              </a:extLst>
            </p:cNvPr>
            <p:cNvSpPr/>
            <p:nvPr/>
          </p:nvSpPr>
          <p:spPr bwMode="auto">
            <a:xfrm flipV="1">
              <a:off x="3729391" y="2913840"/>
              <a:ext cx="3183783" cy="740446"/>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0 w 338693"/>
                <a:gd name="connsiteY0" fmla="*/ 3601 h 94596"/>
                <a:gd name="connsiteX1" fmla="*/ 338693 w 338693"/>
                <a:gd name="connsiteY1" fmla="*/ 85043 h 94596"/>
                <a:gd name="connsiteX0" fmla="*/ 0 w 352033"/>
                <a:gd name="connsiteY0" fmla="*/ 3452 h 101721"/>
                <a:gd name="connsiteX1" fmla="*/ 352033 w 352033"/>
                <a:gd name="connsiteY1" fmla="*/ 92535 h 101721"/>
                <a:gd name="connsiteX0" fmla="*/ 0 w 352033"/>
                <a:gd name="connsiteY0" fmla="*/ 4440 h 93793"/>
                <a:gd name="connsiteX1" fmla="*/ 352033 w 352033"/>
                <a:gd name="connsiteY1" fmla="*/ 93523 h 93793"/>
              </a:gdLst>
              <a:ahLst/>
              <a:cxnLst>
                <a:cxn ang="0">
                  <a:pos x="connsiteX0" y="connsiteY0"/>
                </a:cxn>
                <a:cxn ang="0">
                  <a:pos x="connsiteX1" y="connsiteY1"/>
                </a:cxn>
              </a:cxnLst>
              <a:rect l="l" t="t" r="r" b="b"/>
              <a:pathLst>
                <a:path w="352033" h="93793">
                  <a:moveTo>
                    <a:pt x="0" y="4440"/>
                  </a:moveTo>
                  <a:cubicBezTo>
                    <a:pt x="97071" y="-24821"/>
                    <a:pt x="286295" y="100358"/>
                    <a:pt x="352033" y="93523"/>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2999" name="Freeform: Shape 2998">
              <a:extLst>
                <a:ext uri="{FF2B5EF4-FFF2-40B4-BE49-F238E27FC236}">
                  <a16:creationId xmlns:a16="http://schemas.microsoft.com/office/drawing/2014/main" id="{B070484F-1E63-6F73-9F5D-0A29215DE228}"/>
                </a:ext>
              </a:extLst>
            </p:cNvPr>
            <p:cNvSpPr/>
            <p:nvPr/>
          </p:nvSpPr>
          <p:spPr bwMode="auto">
            <a:xfrm flipV="1">
              <a:off x="3815110" y="2714670"/>
              <a:ext cx="2812319" cy="959201"/>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0 w 329215"/>
                <a:gd name="connsiteY0" fmla="*/ 3521 h 98341"/>
                <a:gd name="connsiteX1" fmla="*/ 329215 w 329215"/>
                <a:gd name="connsiteY1" fmla="*/ 88985 h 98341"/>
                <a:gd name="connsiteX0" fmla="*/ 0 w 310960"/>
                <a:gd name="connsiteY0" fmla="*/ 3201 h 115325"/>
                <a:gd name="connsiteX1" fmla="*/ 310960 w 310960"/>
                <a:gd name="connsiteY1" fmla="*/ 106763 h 115325"/>
                <a:gd name="connsiteX0" fmla="*/ 0 w 310960"/>
                <a:gd name="connsiteY0" fmla="*/ 2899 h 121503"/>
                <a:gd name="connsiteX1" fmla="*/ 310960 w 310960"/>
                <a:gd name="connsiteY1" fmla="*/ 106461 h 121503"/>
              </a:gdLst>
              <a:ahLst/>
              <a:cxnLst>
                <a:cxn ang="0">
                  <a:pos x="connsiteX0" y="connsiteY0"/>
                </a:cxn>
                <a:cxn ang="0">
                  <a:pos x="connsiteX1" y="connsiteY1"/>
                </a:cxn>
              </a:cxnLst>
              <a:rect l="l" t="t" r="r" b="b"/>
              <a:pathLst>
                <a:path w="310960" h="121503">
                  <a:moveTo>
                    <a:pt x="0" y="2899"/>
                  </a:moveTo>
                  <a:cubicBezTo>
                    <a:pt x="97071" y="-26362"/>
                    <a:pt x="227669" y="177243"/>
                    <a:pt x="310960" y="106461"/>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00" name="Freeform: Shape 2999">
              <a:extLst>
                <a:ext uri="{FF2B5EF4-FFF2-40B4-BE49-F238E27FC236}">
                  <a16:creationId xmlns:a16="http://schemas.microsoft.com/office/drawing/2014/main" id="{32F01434-5E08-E229-6BFE-CB969E185C71}"/>
                </a:ext>
              </a:extLst>
            </p:cNvPr>
            <p:cNvSpPr/>
            <p:nvPr/>
          </p:nvSpPr>
          <p:spPr bwMode="auto">
            <a:xfrm flipV="1">
              <a:off x="3738914" y="3039792"/>
              <a:ext cx="3326660" cy="720763"/>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0 w 338693"/>
                <a:gd name="connsiteY0" fmla="*/ 3601 h 94596"/>
                <a:gd name="connsiteX1" fmla="*/ 338693 w 338693"/>
                <a:gd name="connsiteY1" fmla="*/ 85043 h 94596"/>
                <a:gd name="connsiteX0" fmla="*/ 0 w 352033"/>
                <a:gd name="connsiteY0" fmla="*/ 3452 h 101721"/>
                <a:gd name="connsiteX1" fmla="*/ 352033 w 352033"/>
                <a:gd name="connsiteY1" fmla="*/ 92535 h 101721"/>
                <a:gd name="connsiteX0" fmla="*/ 0 w 352033"/>
                <a:gd name="connsiteY0" fmla="*/ 4440 h 93793"/>
                <a:gd name="connsiteX1" fmla="*/ 352033 w 352033"/>
                <a:gd name="connsiteY1" fmla="*/ 93523 h 93793"/>
                <a:gd name="connsiteX0" fmla="*/ 0 w 367831"/>
                <a:gd name="connsiteY0" fmla="*/ 5497 h 67174"/>
                <a:gd name="connsiteX1" fmla="*/ 367831 w 367831"/>
                <a:gd name="connsiteY1" fmla="*/ 66830 h 67174"/>
                <a:gd name="connsiteX0" fmla="*/ 0 w 376256"/>
                <a:gd name="connsiteY0" fmla="*/ 5332 h 70617"/>
                <a:gd name="connsiteX1" fmla="*/ 376256 w 376256"/>
                <a:gd name="connsiteY1" fmla="*/ 70285 h 70617"/>
                <a:gd name="connsiteX0" fmla="*/ 0 w 376256"/>
                <a:gd name="connsiteY0" fmla="*/ 21909 h 87092"/>
                <a:gd name="connsiteX1" fmla="*/ 376256 w 376256"/>
                <a:gd name="connsiteY1" fmla="*/ 86862 h 87092"/>
                <a:gd name="connsiteX0" fmla="*/ 0 w 367831"/>
                <a:gd name="connsiteY0" fmla="*/ 21909 h 87092"/>
                <a:gd name="connsiteX1" fmla="*/ 367831 w 367831"/>
                <a:gd name="connsiteY1" fmla="*/ 86862 h 87092"/>
                <a:gd name="connsiteX0" fmla="*/ 0 w 367831"/>
                <a:gd name="connsiteY0" fmla="*/ 21668 h 87032"/>
                <a:gd name="connsiteX1" fmla="*/ 367831 w 367831"/>
                <a:gd name="connsiteY1" fmla="*/ 86621 h 87032"/>
                <a:gd name="connsiteX0" fmla="*/ 0 w 367831"/>
                <a:gd name="connsiteY0" fmla="*/ 26347 h 91300"/>
                <a:gd name="connsiteX1" fmla="*/ 367831 w 367831"/>
                <a:gd name="connsiteY1" fmla="*/ 91300 h 91300"/>
              </a:gdLst>
              <a:ahLst/>
              <a:cxnLst>
                <a:cxn ang="0">
                  <a:pos x="connsiteX0" y="connsiteY0"/>
                </a:cxn>
                <a:cxn ang="0">
                  <a:pos x="connsiteX1" y="connsiteY1"/>
                </a:cxn>
              </a:cxnLst>
              <a:rect l="l" t="t" r="r" b="b"/>
              <a:pathLst>
                <a:path w="367831" h="91300">
                  <a:moveTo>
                    <a:pt x="0" y="26347"/>
                  </a:moveTo>
                  <a:cubicBezTo>
                    <a:pt x="97071" y="-49969"/>
                    <a:pt x="315784" y="60732"/>
                    <a:pt x="367831" y="9130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grpSp>
      <p:grpSp>
        <p:nvGrpSpPr>
          <p:cNvPr id="3001" name="Group 3000">
            <a:extLst>
              <a:ext uri="{FF2B5EF4-FFF2-40B4-BE49-F238E27FC236}">
                <a16:creationId xmlns:a16="http://schemas.microsoft.com/office/drawing/2014/main" id="{7DF9A1DD-8DD4-1184-B877-60EE4D7D927B}"/>
              </a:ext>
            </a:extLst>
          </p:cNvPr>
          <p:cNvGrpSpPr/>
          <p:nvPr/>
        </p:nvGrpSpPr>
        <p:grpSpPr>
          <a:xfrm>
            <a:off x="3178150" y="4189454"/>
            <a:ext cx="1030559" cy="1310251"/>
            <a:chOff x="3921621" y="5206251"/>
            <a:chExt cx="1243070" cy="1580437"/>
          </a:xfrm>
        </p:grpSpPr>
        <p:grpSp>
          <p:nvGrpSpPr>
            <p:cNvPr id="3002" name="Group 3001">
              <a:extLst>
                <a:ext uri="{FF2B5EF4-FFF2-40B4-BE49-F238E27FC236}">
                  <a16:creationId xmlns:a16="http://schemas.microsoft.com/office/drawing/2014/main" id="{A5E2FE92-2A2B-4C54-041E-BC4FFC88B207}"/>
                </a:ext>
              </a:extLst>
            </p:cNvPr>
            <p:cNvGrpSpPr/>
            <p:nvPr/>
          </p:nvGrpSpPr>
          <p:grpSpPr>
            <a:xfrm>
              <a:off x="3921621" y="5206251"/>
              <a:ext cx="1243070" cy="1580437"/>
              <a:chOff x="3921621" y="5206251"/>
              <a:chExt cx="1243070" cy="1580437"/>
            </a:xfrm>
          </p:grpSpPr>
          <p:sp>
            <p:nvSpPr>
              <p:cNvPr id="3004" name="Freeform: Shape 3003">
                <a:extLst>
                  <a:ext uri="{FF2B5EF4-FFF2-40B4-BE49-F238E27FC236}">
                    <a16:creationId xmlns:a16="http://schemas.microsoft.com/office/drawing/2014/main" id="{F89332B4-53A4-A683-7FEC-39DD6A405CD8}"/>
                  </a:ext>
                </a:extLst>
              </p:cNvPr>
              <p:cNvSpPr/>
              <p:nvPr/>
            </p:nvSpPr>
            <p:spPr bwMode="auto">
              <a:xfrm flipV="1">
                <a:off x="3945436" y="5225295"/>
                <a:ext cx="971604" cy="1150138"/>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34292"/>
                  <a:gd name="connsiteY0" fmla="*/ 166200 h 166200"/>
                  <a:gd name="connsiteX1" fmla="*/ 130075 w 134292"/>
                  <a:gd name="connsiteY1" fmla="*/ 0 h 166200"/>
                  <a:gd name="connsiteX0" fmla="*/ 0 w 116168"/>
                  <a:gd name="connsiteY0" fmla="*/ 145689 h 145689"/>
                  <a:gd name="connsiteX1" fmla="*/ 110591 w 116168"/>
                  <a:gd name="connsiteY1" fmla="*/ 0 h 145689"/>
                  <a:gd name="connsiteX0" fmla="*/ 0 w 110591"/>
                  <a:gd name="connsiteY0" fmla="*/ 145689 h 145689"/>
                  <a:gd name="connsiteX1" fmla="*/ 110591 w 110591"/>
                  <a:gd name="connsiteY1" fmla="*/ 0 h 145689"/>
                  <a:gd name="connsiteX0" fmla="*/ 0 w 107431"/>
                  <a:gd name="connsiteY0" fmla="*/ 143276 h 143276"/>
                  <a:gd name="connsiteX1" fmla="*/ 107431 w 107431"/>
                  <a:gd name="connsiteY1" fmla="*/ 0 h 143276"/>
                  <a:gd name="connsiteX0" fmla="*/ 0 w 107431"/>
                  <a:gd name="connsiteY0" fmla="*/ 143276 h 143276"/>
                  <a:gd name="connsiteX1" fmla="*/ 107431 w 107431"/>
                  <a:gd name="connsiteY1" fmla="*/ 0 h 143276"/>
                  <a:gd name="connsiteX0" fmla="*/ 0 w 107431"/>
                  <a:gd name="connsiteY0" fmla="*/ 143276 h 143276"/>
                  <a:gd name="connsiteX1" fmla="*/ 107431 w 107431"/>
                  <a:gd name="connsiteY1" fmla="*/ 0 h 143276"/>
                  <a:gd name="connsiteX0" fmla="*/ 0 w 107431"/>
                  <a:gd name="connsiteY0" fmla="*/ 145689 h 145689"/>
                  <a:gd name="connsiteX1" fmla="*/ 107431 w 107431"/>
                  <a:gd name="connsiteY1" fmla="*/ 0 h 145689"/>
                </a:gdLst>
                <a:ahLst/>
                <a:cxnLst>
                  <a:cxn ang="0">
                    <a:pos x="connsiteX0" y="connsiteY0"/>
                  </a:cxn>
                  <a:cxn ang="0">
                    <a:pos x="connsiteX1" y="connsiteY1"/>
                  </a:cxn>
                </a:cxnLst>
                <a:rect l="l" t="t" r="r" b="b"/>
                <a:pathLst>
                  <a:path w="107431" h="145689">
                    <a:moveTo>
                      <a:pt x="0" y="145689"/>
                    </a:moveTo>
                    <a:cubicBezTo>
                      <a:pt x="71268" y="123064"/>
                      <a:pt x="106464" y="42830"/>
                      <a:pt x="107431"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05" name="Freeform: Shape 3004">
                <a:extLst>
                  <a:ext uri="{FF2B5EF4-FFF2-40B4-BE49-F238E27FC236}">
                    <a16:creationId xmlns:a16="http://schemas.microsoft.com/office/drawing/2014/main" id="{E65C5851-03FB-1653-8BE9-0F8C83DBAF1B}"/>
                  </a:ext>
                </a:extLst>
              </p:cNvPr>
              <p:cNvSpPr/>
              <p:nvPr/>
            </p:nvSpPr>
            <p:spPr bwMode="auto">
              <a:xfrm flipV="1">
                <a:off x="4921752" y="6132550"/>
                <a:ext cx="242939" cy="240505"/>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34292"/>
                  <a:gd name="connsiteY0" fmla="*/ 166200 h 166200"/>
                  <a:gd name="connsiteX1" fmla="*/ 130075 w 134292"/>
                  <a:gd name="connsiteY1" fmla="*/ 0 h 166200"/>
                  <a:gd name="connsiteX0" fmla="*/ 0 w 116168"/>
                  <a:gd name="connsiteY0" fmla="*/ 145689 h 145689"/>
                  <a:gd name="connsiteX1" fmla="*/ 110591 w 116168"/>
                  <a:gd name="connsiteY1" fmla="*/ 0 h 145689"/>
                  <a:gd name="connsiteX0" fmla="*/ 0 w 110591"/>
                  <a:gd name="connsiteY0" fmla="*/ 145689 h 145689"/>
                  <a:gd name="connsiteX1" fmla="*/ 110591 w 110591"/>
                  <a:gd name="connsiteY1" fmla="*/ 0 h 145689"/>
                  <a:gd name="connsiteX0" fmla="*/ 0 w 107431"/>
                  <a:gd name="connsiteY0" fmla="*/ 143276 h 143276"/>
                  <a:gd name="connsiteX1" fmla="*/ 107431 w 107431"/>
                  <a:gd name="connsiteY1" fmla="*/ 0 h 143276"/>
                  <a:gd name="connsiteX0" fmla="*/ 0 w 107431"/>
                  <a:gd name="connsiteY0" fmla="*/ 143276 h 143276"/>
                  <a:gd name="connsiteX1" fmla="*/ 107431 w 107431"/>
                  <a:gd name="connsiteY1" fmla="*/ 0 h 143276"/>
                  <a:gd name="connsiteX0" fmla="*/ 0 w 107431"/>
                  <a:gd name="connsiteY0" fmla="*/ 143276 h 143276"/>
                  <a:gd name="connsiteX1" fmla="*/ 107431 w 107431"/>
                  <a:gd name="connsiteY1" fmla="*/ 0 h 143276"/>
                  <a:gd name="connsiteX0" fmla="*/ 0 w 107431"/>
                  <a:gd name="connsiteY0" fmla="*/ 145689 h 145689"/>
                  <a:gd name="connsiteX1" fmla="*/ 107431 w 107431"/>
                  <a:gd name="connsiteY1" fmla="*/ 0 h 145689"/>
                  <a:gd name="connsiteX0" fmla="*/ 0 w 117963"/>
                  <a:gd name="connsiteY0" fmla="*/ 95618 h 95618"/>
                  <a:gd name="connsiteX1" fmla="*/ 117963 w 117963"/>
                  <a:gd name="connsiteY1" fmla="*/ 0 h 95618"/>
                  <a:gd name="connsiteX0" fmla="*/ 0 w 40212"/>
                  <a:gd name="connsiteY0" fmla="*/ 3506 h 45125"/>
                  <a:gd name="connsiteX1" fmla="*/ 26862 w 40212"/>
                  <a:gd name="connsiteY1" fmla="*/ 33971 h 45125"/>
                  <a:gd name="connsiteX0" fmla="*/ 0 w 34852"/>
                  <a:gd name="connsiteY0" fmla="*/ 6388 h 36853"/>
                  <a:gd name="connsiteX1" fmla="*/ 26862 w 34852"/>
                  <a:gd name="connsiteY1" fmla="*/ 36853 h 36853"/>
                  <a:gd name="connsiteX0" fmla="*/ 0 w 26862"/>
                  <a:gd name="connsiteY0" fmla="*/ 0 h 30465"/>
                  <a:gd name="connsiteX1" fmla="*/ 26862 w 26862"/>
                  <a:gd name="connsiteY1" fmla="*/ 30465 h 30465"/>
                  <a:gd name="connsiteX0" fmla="*/ 0 w 26862"/>
                  <a:gd name="connsiteY0" fmla="*/ 0 h 30465"/>
                  <a:gd name="connsiteX1" fmla="*/ 26862 w 26862"/>
                  <a:gd name="connsiteY1" fmla="*/ 30465 h 30465"/>
                  <a:gd name="connsiteX0" fmla="*/ 0 w 26862"/>
                  <a:gd name="connsiteY0" fmla="*/ 0 h 30465"/>
                  <a:gd name="connsiteX1" fmla="*/ 26862 w 26862"/>
                  <a:gd name="connsiteY1" fmla="*/ 30465 h 30465"/>
                  <a:gd name="connsiteX0" fmla="*/ 0 w 26862"/>
                  <a:gd name="connsiteY0" fmla="*/ 0 h 30465"/>
                  <a:gd name="connsiteX1" fmla="*/ 26862 w 26862"/>
                  <a:gd name="connsiteY1" fmla="*/ 30465 h 30465"/>
                </a:gdLst>
                <a:ahLst/>
                <a:cxnLst>
                  <a:cxn ang="0">
                    <a:pos x="connsiteX0" y="connsiteY0"/>
                  </a:cxn>
                  <a:cxn ang="0">
                    <a:pos x="connsiteX1" y="connsiteY1"/>
                  </a:cxn>
                </a:cxnLst>
                <a:rect l="l" t="t" r="r" b="b"/>
                <a:pathLst>
                  <a:path w="26862" h="30465">
                    <a:moveTo>
                      <a:pt x="0" y="0"/>
                    </a:moveTo>
                    <a:cubicBezTo>
                      <a:pt x="13343" y="10554"/>
                      <a:pt x="14310" y="20207"/>
                      <a:pt x="26862" y="30465"/>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06" name="Freeform: Shape 3005">
                <a:extLst>
                  <a:ext uri="{FF2B5EF4-FFF2-40B4-BE49-F238E27FC236}">
                    <a16:creationId xmlns:a16="http://schemas.microsoft.com/office/drawing/2014/main" id="{731FF0EF-2041-0636-26A0-FE7E604D1D67}"/>
                  </a:ext>
                </a:extLst>
              </p:cNvPr>
              <p:cNvSpPr/>
              <p:nvPr/>
            </p:nvSpPr>
            <p:spPr bwMode="auto">
              <a:xfrm flipV="1">
                <a:off x="3921621" y="5206251"/>
                <a:ext cx="367349" cy="1469224"/>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34292"/>
                  <a:gd name="connsiteY0" fmla="*/ 166200 h 166200"/>
                  <a:gd name="connsiteX1" fmla="*/ 130075 w 134292"/>
                  <a:gd name="connsiteY1" fmla="*/ 0 h 166200"/>
                  <a:gd name="connsiteX0" fmla="*/ 0 w 116168"/>
                  <a:gd name="connsiteY0" fmla="*/ 145689 h 145689"/>
                  <a:gd name="connsiteX1" fmla="*/ 110591 w 116168"/>
                  <a:gd name="connsiteY1" fmla="*/ 0 h 145689"/>
                  <a:gd name="connsiteX0" fmla="*/ 0 w 110591"/>
                  <a:gd name="connsiteY0" fmla="*/ 145689 h 145689"/>
                  <a:gd name="connsiteX1" fmla="*/ 110591 w 110591"/>
                  <a:gd name="connsiteY1" fmla="*/ 0 h 145689"/>
                  <a:gd name="connsiteX0" fmla="*/ 0 w 107431"/>
                  <a:gd name="connsiteY0" fmla="*/ 143276 h 143276"/>
                  <a:gd name="connsiteX1" fmla="*/ 107431 w 107431"/>
                  <a:gd name="connsiteY1" fmla="*/ 0 h 143276"/>
                  <a:gd name="connsiteX0" fmla="*/ 0 w 107431"/>
                  <a:gd name="connsiteY0" fmla="*/ 143276 h 143276"/>
                  <a:gd name="connsiteX1" fmla="*/ 107431 w 107431"/>
                  <a:gd name="connsiteY1" fmla="*/ 0 h 143276"/>
                  <a:gd name="connsiteX0" fmla="*/ 0 w 107431"/>
                  <a:gd name="connsiteY0" fmla="*/ 143276 h 143276"/>
                  <a:gd name="connsiteX1" fmla="*/ 107431 w 107431"/>
                  <a:gd name="connsiteY1" fmla="*/ 0 h 143276"/>
                  <a:gd name="connsiteX0" fmla="*/ 0 w 107431"/>
                  <a:gd name="connsiteY0" fmla="*/ 145689 h 145689"/>
                  <a:gd name="connsiteX1" fmla="*/ 107431 w 107431"/>
                  <a:gd name="connsiteY1" fmla="*/ 0 h 145689"/>
                  <a:gd name="connsiteX0" fmla="*/ 0 w 124282"/>
                  <a:gd name="connsiteY0" fmla="*/ 166803 h 166803"/>
                  <a:gd name="connsiteX1" fmla="*/ 124282 w 124282"/>
                  <a:gd name="connsiteY1" fmla="*/ 0 h 166803"/>
                  <a:gd name="connsiteX0" fmla="*/ 0 w 38341"/>
                  <a:gd name="connsiteY0" fmla="*/ 182488 h 182488"/>
                  <a:gd name="connsiteX1" fmla="*/ 22123 w 38341"/>
                  <a:gd name="connsiteY1" fmla="*/ 0 h 182488"/>
                  <a:gd name="connsiteX0" fmla="*/ 0 w 45371"/>
                  <a:gd name="connsiteY0" fmla="*/ 182488 h 182488"/>
                  <a:gd name="connsiteX1" fmla="*/ 22123 w 45371"/>
                  <a:gd name="connsiteY1" fmla="*/ 0 h 182488"/>
                  <a:gd name="connsiteX0" fmla="*/ 0 w 45371"/>
                  <a:gd name="connsiteY0" fmla="*/ 190331 h 190331"/>
                  <a:gd name="connsiteX1" fmla="*/ 22123 w 45371"/>
                  <a:gd name="connsiteY1" fmla="*/ 0 h 190331"/>
                  <a:gd name="connsiteX0" fmla="*/ 0 w 39130"/>
                  <a:gd name="connsiteY0" fmla="*/ 190331 h 190331"/>
                  <a:gd name="connsiteX1" fmla="*/ 22123 w 39130"/>
                  <a:gd name="connsiteY1" fmla="*/ 0 h 190331"/>
                  <a:gd name="connsiteX0" fmla="*/ 0 w 40618"/>
                  <a:gd name="connsiteY0" fmla="*/ 190934 h 190934"/>
                  <a:gd name="connsiteX1" fmla="*/ 24756 w 40618"/>
                  <a:gd name="connsiteY1" fmla="*/ 0 h 190934"/>
                  <a:gd name="connsiteX0" fmla="*/ 0 w 40618"/>
                  <a:gd name="connsiteY0" fmla="*/ 186108 h 186108"/>
                  <a:gd name="connsiteX1" fmla="*/ 24756 w 40618"/>
                  <a:gd name="connsiteY1" fmla="*/ 0 h 186108"/>
                </a:gdLst>
                <a:ahLst/>
                <a:cxnLst>
                  <a:cxn ang="0">
                    <a:pos x="connsiteX0" y="connsiteY0"/>
                  </a:cxn>
                  <a:cxn ang="0">
                    <a:pos x="connsiteX1" y="connsiteY1"/>
                  </a:cxn>
                </a:cxnLst>
                <a:rect l="l" t="t" r="r" b="b"/>
                <a:pathLst>
                  <a:path w="40618" h="186108">
                    <a:moveTo>
                      <a:pt x="0" y="186108"/>
                    </a:moveTo>
                    <a:cubicBezTo>
                      <a:pt x="54417" y="127287"/>
                      <a:pt x="44853" y="28955"/>
                      <a:pt x="24756"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07" name="Freeform: Shape 3006">
                <a:extLst>
                  <a:ext uri="{FF2B5EF4-FFF2-40B4-BE49-F238E27FC236}">
                    <a16:creationId xmlns:a16="http://schemas.microsoft.com/office/drawing/2014/main" id="{AD8D8C17-AE18-0B5F-C1A9-14C5DAEE50B2}"/>
                  </a:ext>
                </a:extLst>
              </p:cNvPr>
              <p:cNvSpPr/>
              <p:nvPr/>
            </p:nvSpPr>
            <p:spPr bwMode="auto">
              <a:xfrm flipV="1">
                <a:off x="4140745" y="6616942"/>
                <a:ext cx="452382" cy="127985"/>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34292"/>
                  <a:gd name="connsiteY0" fmla="*/ 166200 h 166200"/>
                  <a:gd name="connsiteX1" fmla="*/ 130075 w 134292"/>
                  <a:gd name="connsiteY1" fmla="*/ 0 h 166200"/>
                  <a:gd name="connsiteX0" fmla="*/ 0 w 116168"/>
                  <a:gd name="connsiteY0" fmla="*/ 145689 h 145689"/>
                  <a:gd name="connsiteX1" fmla="*/ 110591 w 116168"/>
                  <a:gd name="connsiteY1" fmla="*/ 0 h 145689"/>
                  <a:gd name="connsiteX0" fmla="*/ 0 w 110591"/>
                  <a:gd name="connsiteY0" fmla="*/ 145689 h 145689"/>
                  <a:gd name="connsiteX1" fmla="*/ 110591 w 110591"/>
                  <a:gd name="connsiteY1" fmla="*/ 0 h 145689"/>
                  <a:gd name="connsiteX0" fmla="*/ 0 w 107431"/>
                  <a:gd name="connsiteY0" fmla="*/ 143276 h 143276"/>
                  <a:gd name="connsiteX1" fmla="*/ 107431 w 107431"/>
                  <a:gd name="connsiteY1" fmla="*/ 0 h 143276"/>
                  <a:gd name="connsiteX0" fmla="*/ 0 w 107431"/>
                  <a:gd name="connsiteY0" fmla="*/ 143276 h 143276"/>
                  <a:gd name="connsiteX1" fmla="*/ 107431 w 107431"/>
                  <a:gd name="connsiteY1" fmla="*/ 0 h 143276"/>
                  <a:gd name="connsiteX0" fmla="*/ 0 w 107431"/>
                  <a:gd name="connsiteY0" fmla="*/ 143276 h 143276"/>
                  <a:gd name="connsiteX1" fmla="*/ 107431 w 107431"/>
                  <a:gd name="connsiteY1" fmla="*/ 0 h 143276"/>
                  <a:gd name="connsiteX0" fmla="*/ 0 w 107431"/>
                  <a:gd name="connsiteY0" fmla="*/ 145689 h 145689"/>
                  <a:gd name="connsiteX1" fmla="*/ 107431 w 107431"/>
                  <a:gd name="connsiteY1" fmla="*/ 0 h 145689"/>
                  <a:gd name="connsiteX0" fmla="*/ 0 w 124282"/>
                  <a:gd name="connsiteY0" fmla="*/ 166803 h 166803"/>
                  <a:gd name="connsiteX1" fmla="*/ 124282 w 124282"/>
                  <a:gd name="connsiteY1" fmla="*/ 0 h 166803"/>
                  <a:gd name="connsiteX0" fmla="*/ 0 w 38341"/>
                  <a:gd name="connsiteY0" fmla="*/ 182488 h 182488"/>
                  <a:gd name="connsiteX1" fmla="*/ 22123 w 38341"/>
                  <a:gd name="connsiteY1" fmla="*/ 0 h 182488"/>
                  <a:gd name="connsiteX0" fmla="*/ 0 w 45371"/>
                  <a:gd name="connsiteY0" fmla="*/ 182488 h 182488"/>
                  <a:gd name="connsiteX1" fmla="*/ 22123 w 45371"/>
                  <a:gd name="connsiteY1" fmla="*/ 0 h 182488"/>
                  <a:gd name="connsiteX0" fmla="*/ 0 w 45371"/>
                  <a:gd name="connsiteY0" fmla="*/ 190331 h 190331"/>
                  <a:gd name="connsiteX1" fmla="*/ 22123 w 45371"/>
                  <a:gd name="connsiteY1" fmla="*/ 0 h 190331"/>
                  <a:gd name="connsiteX0" fmla="*/ 0 w 39130"/>
                  <a:gd name="connsiteY0" fmla="*/ 190331 h 190331"/>
                  <a:gd name="connsiteX1" fmla="*/ 22123 w 39130"/>
                  <a:gd name="connsiteY1" fmla="*/ 0 h 190331"/>
                  <a:gd name="connsiteX0" fmla="*/ 0 w 40618"/>
                  <a:gd name="connsiteY0" fmla="*/ 190934 h 190934"/>
                  <a:gd name="connsiteX1" fmla="*/ 24756 w 40618"/>
                  <a:gd name="connsiteY1" fmla="*/ 0 h 190934"/>
                  <a:gd name="connsiteX0" fmla="*/ 0 w 40618"/>
                  <a:gd name="connsiteY0" fmla="*/ 186108 h 186108"/>
                  <a:gd name="connsiteX1" fmla="*/ 24756 w 40618"/>
                  <a:gd name="connsiteY1" fmla="*/ 0 h 186108"/>
                  <a:gd name="connsiteX0" fmla="*/ 0 w 32747"/>
                  <a:gd name="connsiteY0" fmla="*/ 166200 h 166200"/>
                  <a:gd name="connsiteX1" fmla="*/ 8958 w 32747"/>
                  <a:gd name="connsiteY1" fmla="*/ 0 h 166200"/>
                  <a:gd name="connsiteX0" fmla="*/ 35276 w 55647"/>
                  <a:gd name="connsiteY0" fmla="*/ 21807 h 22482"/>
                  <a:gd name="connsiteX1" fmla="*/ 0 w 55647"/>
                  <a:gd name="connsiteY1" fmla="*/ 16077 h 22482"/>
                  <a:gd name="connsiteX0" fmla="*/ 35276 w 45352"/>
                  <a:gd name="connsiteY0" fmla="*/ 26015 h 26126"/>
                  <a:gd name="connsiteX1" fmla="*/ 0 w 45352"/>
                  <a:gd name="connsiteY1" fmla="*/ 20285 h 26126"/>
                  <a:gd name="connsiteX0" fmla="*/ 36856 w 46712"/>
                  <a:gd name="connsiteY0" fmla="*/ 26625 h 26625"/>
                  <a:gd name="connsiteX1" fmla="*/ 0 w 46712"/>
                  <a:gd name="connsiteY1" fmla="*/ 17879 h 26625"/>
                  <a:gd name="connsiteX0" fmla="*/ 36954 w 44520"/>
                  <a:gd name="connsiteY0" fmla="*/ 41559 h 41559"/>
                  <a:gd name="connsiteX1" fmla="*/ 98 w 44520"/>
                  <a:gd name="connsiteY1" fmla="*/ 32813 h 41559"/>
                  <a:gd name="connsiteX0" fmla="*/ 39058 w 46452"/>
                  <a:gd name="connsiteY0" fmla="*/ 42336 h 42336"/>
                  <a:gd name="connsiteX1" fmla="*/ 96 w 46452"/>
                  <a:gd name="connsiteY1" fmla="*/ 31780 h 42336"/>
                  <a:gd name="connsiteX0" fmla="*/ 39078 w 42167"/>
                  <a:gd name="connsiteY0" fmla="*/ 26014 h 26014"/>
                  <a:gd name="connsiteX1" fmla="*/ 116 w 42167"/>
                  <a:gd name="connsiteY1" fmla="*/ 15458 h 26014"/>
                  <a:gd name="connsiteX0" fmla="*/ 39102 w 39701"/>
                  <a:gd name="connsiteY0" fmla="*/ 30536 h 30536"/>
                  <a:gd name="connsiteX1" fmla="*/ 140 w 39701"/>
                  <a:gd name="connsiteY1" fmla="*/ 19980 h 30536"/>
                  <a:gd name="connsiteX0" fmla="*/ 38962 w 39743"/>
                  <a:gd name="connsiteY0" fmla="*/ 30783 h 30783"/>
                  <a:gd name="connsiteX1" fmla="*/ 0 w 39743"/>
                  <a:gd name="connsiteY1" fmla="*/ 20227 h 30783"/>
                  <a:gd name="connsiteX0" fmla="*/ 38962 w 39199"/>
                  <a:gd name="connsiteY0" fmla="*/ 26122 h 26122"/>
                  <a:gd name="connsiteX1" fmla="*/ 0 w 39199"/>
                  <a:gd name="connsiteY1" fmla="*/ 15566 h 26122"/>
                  <a:gd name="connsiteX0" fmla="*/ 38962 w 40350"/>
                  <a:gd name="connsiteY0" fmla="*/ 27953 h 27953"/>
                  <a:gd name="connsiteX1" fmla="*/ 0 w 40350"/>
                  <a:gd name="connsiteY1" fmla="*/ 17397 h 27953"/>
                  <a:gd name="connsiteX0" fmla="*/ 38962 w 39353"/>
                  <a:gd name="connsiteY0" fmla="*/ 29229 h 29229"/>
                  <a:gd name="connsiteX1" fmla="*/ 0 w 39353"/>
                  <a:gd name="connsiteY1" fmla="*/ 18673 h 29229"/>
                  <a:gd name="connsiteX0" fmla="*/ 38962 w 39348"/>
                  <a:gd name="connsiteY0" fmla="*/ 27965 h 27965"/>
                  <a:gd name="connsiteX1" fmla="*/ 0 w 39348"/>
                  <a:gd name="connsiteY1" fmla="*/ 17409 h 27965"/>
                  <a:gd name="connsiteX0" fmla="*/ 34749 w 35183"/>
                  <a:gd name="connsiteY0" fmla="*/ 27965 h 27965"/>
                  <a:gd name="connsiteX1" fmla="*/ 0 w 35183"/>
                  <a:gd name="connsiteY1" fmla="*/ 17409 h 27965"/>
                  <a:gd name="connsiteX0" fmla="*/ 34749 w 34749"/>
                  <a:gd name="connsiteY0" fmla="*/ 20624 h 20624"/>
                  <a:gd name="connsiteX1" fmla="*/ 0 w 34749"/>
                  <a:gd name="connsiteY1" fmla="*/ 10068 h 20624"/>
                  <a:gd name="connsiteX0" fmla="*/ 34749 w 34750"/>
                  <a:gd name="connsiteY0" fmla="*/ 10556 h 14579"/>
                  <a:gd name="connsiteX1" fmla="*/ 0 w 34750"/>
                  <a:gd name="connsiteY1" fmla="*/ 0 h 14579"/>
                  <a:gd name="connsiteX0" fmla="*/ 50020 w 50020"/>
                  <a:gd name="connsiteY0" fmla="*/ 49 h 16212"/>
                  <a:gd name="connsiteX1" fmla="*/ 0 w 50020"/>
                  <a:gd name="connsiteY1" fmla="*/ 6385 h 16212"/>
                </a:gdLst>
                <a:ahLst/>
                <a:cxnLst>
                  <a:cxn ang="0">
                    <a:pos x="connsiteX0" y="connsiteY0"/>
                  </a:cxn>
                  <a:cxn ang="0">
                    <a:pos x="connsiteX1" y="connsiteY1"/>
                  </a:cxn>
                </a:cxnLst>
                <a:rect l="l" t="t" r="r" b="b"/>
                <a:pathLst>
                  <a:path w="50020" h="16212">
                    <a:moveTo>
                      <a:pt x="50020" y="49"/>
                    </a:moveTo>
                    <a:cubicBezTo>
                      <a:pt x="50198" y="-1461"/>
                      <a:pt x="17463" y="32324"/>
                      <a:pt x="0" y="6385"/>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08" name="Freeform: Shape 3007">
                <a:extLst>
                  <a:ext uri="{FF2B5EF4-FFF2-40B4-BE49-F238E27FC236}">
                    <a16:creationId xmlns:a16="http://schemas.microsoft.com/office/drawing/2014/main" id="{BE7E267B-9B74-AE37-2192-6F214435169D}"/>
                  </a:ext>
                </a:extLst>
              </p:cNvPr>
              <p:cNvSpPr/>
              <p:nvPr/>
            </p:nvSpPr>
            <p:spPr bwMode="auto">
              <a:xfrm flipV="1">
                <a:off x="4112169" y="6699178"/>
                <a:ext cx="476202" cy="87510"/>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34292"/>
                  <a:gd name="connsiteY0" fmla="*/ 166200 h 166200"/>
                  <a:gd name="connsiteX1" fmla="*/ 130075 w 134292"/>
                  <a:gd name="connsiteY1" fmla="*/ 0 h 166200"/>
                  <a:gd name="connsiteX0" fmla="*/ 0 w 116168"/>
                  <a:gd name="connsiteY0" fmla="*/ 145689 h 145689"/>
                  <a:gd name="connsiteX1" fmla="*/ 110591 w 116168"/>
                  <a:gd name="connsiteY1" fmla="*/ 0 h 145689"/>
                  <a:gd name="connsiteX0" fmla="*/ 0 w 110591"/>
                  <a:gd name="connsiteY0" fmla="*/ 145689 h 145689"/>
                  <a:gd name="connsiteX1" fmla="*/ 110591 w 110591"/>
                  <a:gd name="connsiteY1" fmla="*/ 0 h 145689"/>
                  <a:gd name="connsiteX0" fmla="*/ 0 w 107431"/>
                  <a:gd name="connsiteY0" fmla="*/ 143276 h 143276"/>
                  <a:gd name="connsiteX1" fmla="*/ 107431 w 107431"/>
                  <a:gd name="connsiteY1" fmla="*/ 0 h 143276"/>
                  <a:gd name="connsiteX0" fmla="*/ 0 w 107431"/>
                  <a:gd name="connsiteY0" fmla="*/ 143276 h 143276"/>
                  <a:gd name="connsiteX1" fmla="*/ 107431 w 107431"/>
                  <a:gd name="connsiteY1" fmla="*/ 0 h 143276"/>
                  <a:gd name="connsiteX0" fmla="*/ 0 w 107431"/>
                  <a:gd name="connsiteY0" fmla="*/ 143276 h 143276"/>
                  <a:gd name="connsiteX1" fmla="*/ 107431 w 107431"/>
                  <a:gd name="connsiteY1" fmla="*/ 0 h 143276"/>
                  <a:gd name="connsiteX0" fmla="*/ 0 w 107431"/>
                  <a:gd name="connsiteY0" fmla="*/ 145689 h 145689"/>
                  <a:gd name="connsiteX1" fmla="*/ 107431 w 107431"/>
                  <a:gd name="connsiteY1" fmla="*/ 0 h 145689"/>
                  <a:gd name="connsiteX0" fmla="*/ 0 w 124282"/>
                  <a:gd name="connsiteY0" fmla="*/ 166803 h 166803"/>
                  <a:gd name="connsiteX1" fmla="*/ 124282 w 124282"/>
                  <a:gd name="connsiteY1" fmla="*/ 0 h 166803"/>
                  <a:gd name="connsiteX0" fmla="*/ 0 w 38341"/>
                  <a:gd name="connsiteY0" fmla="*/ 182488 h 182488"/>
                  <a:gd name="connsiteX1" fmla="*/ 22123 w 38341"/>
                  <a:gd name="connsiteY1" fmla="*/ 0 h 182488"/>
                  <a:gd name="connsiteX0" fmla="*/ 0 w 45371"/>
                  <a:gd name="connsiteY0" fmla="*/ 182488 h 182488"/>
                  <a:gd name="connsiteX1" fmla="*/ 22123 w 45371"/>
                  <a:gd name="connsiteY1" fmla="*/ 0 h 182488"/>
                  <a:gd name="connsiteX0" fmla="*/ 0 w 45371"/>
                  <a:gd name="connsiteY0" fmla="*/ 190331 h 190331"/>
                  <a:gd name="connsiteX1" fmla="*/ 22123 w 45371"/>
                  <a:gd name="connsiteY1" fmla="*/ 0 h 190331"/>
                  <a:gd name="connsiteX0" fmla="*/ 0 w 39130"/>
                  <a:gd name="connsiteY0" fmla="*/ 190331 h 190331"/>
                  <a:gd name="connsiteX1" fmla="*/ 22123 w 39130"/>
                  <a:gd name="connsiteY1" fmla="*/ 0 h 190331"/>
                  <a:gd name="connsiteX0" fmla="*/ 0 w 40618"/>
                  <a:gd name="connsiteY0" fmla="*/ 190934 h 190934"/>
                  <a:gd name="connsiteX1" fmla="*/ 24756 w 40618"/>
                  <a:gd name="connsiteY1" fmla="*/ 0 h 190934"/>
                  <a:gd name="connsiteX0" fmla="*/ 0 w 40618"/>
                  <a:gd name="connsiteY0" fmla="*/ 186108 h 186108"/>
                  <a:gd name="connsiteX1" fmla="*/ 24756 w 40618"/>
                  <a:gd name="connsiteY1" fmla="*/ 0 h 186108"/>
                  <a:gd name="connsiteX0" fmla="*/ 0 w 32747"/>
                  <a:gd name="connsiteY0" fmla="*/ 166803 h 166803"/>
                  <a:gd name="connsiteX1" fmla="*/ 8958 w 32747"/>
                  <a:gd name="connsiteY1" fmla="*/ 0 h 166803"/>
                  <a:gd name="connsiteX0" fmla="*/ 35276 w 55647"/>
                  <a:gd name="connsiteY0" fmla="*/ 22272 h 22272"/>
                  <a:gd name="connsiteX1" fmla="*/ 0 w 55647"/>
                  <a:gd name="connsiteY1" fmla="*/ 14129 h 22272"/>
                  <a:gd name="connsiteX0" fmla="*/ 35276 w 35276"/>
                  <a:gd name="connsiteY0" fmla="*/ 17284 h 17284"/>
                  <a:gd name="connsiteX1" fmla="*/ 0 w 35276"/>
                  <a:gd name="connsiteY1" fmla="*/ 9141 h 17284"/>
                  <a:gd name="connsiteX0" fmla="*/ 35803 w 35803"/>
                  <a:gd name="connsiteY0" fmla="*/ 18348 h 18348"/>
                  <a:gd name="connsiteX1" fmla="*/ 0 w 35803"/>
                  <a:gd name="connsiteY1" fmla="*/ 4775 h 18348"/>
                  <a:gd name="connsiteX0" fmla="*/ 35803 w 35803"/>
                  <a:gd name="connsiteY0" fmla="*/ 25072 h 25072"/>
                  <a:gd name="connsiteX1" fmla="*/ 0 w 35803"/>
                  <a:gd name="connsiteY1" fmla="*/ 11499 h 25072"/>
                  <a:gd name="connsiteX0" fmla="*/ 35803 w 35803"/>
                  <a:gd name="connsiteY0" fmla="*/ 14917 h 14917"/>
                  <a:gd name="connsiteX1" fmla="*/ 0 w 35803"/>
                  <a:gd name="connsiteY1" fmla="*/ 1344 h 14917"/>
                  <a:gd name="connsiteX0" fmla="*/ 40016 w 40016"/>
                  <a:gd name="connsiteY0" fmla="*/ 13614 h 13614"/>
                  <a:gd name="connsiteX1" fmla="*/ 0 w 40016"/>
                  <a:gd name="connsiteY1" fmla="*/ 2454 h 13614"/>
                  <a:gd name="connsiteX0" fmla="*/ 52654 w 52654"/>
                  <a:gd name="connsiteY0" fmla="*/ 7952 h 16105"/>
                  <a:gd name="connsiteX1" fmla="*/ 0 w 52654"/>
                  <a:gd name="connsiteY1" fmla="*/ 16097 h 16105"/>
                  <a:gd name="connsiteX0" fmla="*/ 52654 w 52654"/>
                  <a:gd name="connsiteY0" fmla="*/ 2926 h 11085"/>
                  <a:gd name="connsiteX1" fmla="*/ 0 w 52654"/>
                  <a:gd name="connsiteY1" fmla="*/ 11071 h 11085"/>
                </a:gdLst>
                <a:ahLst/>
                <a:cxnLst>
                  <a:cxn ang="0">
                    <a:pos x="connsiteX0" y="connsiteY0"/>
                  </a:cxn>
                  <a:cxn ang="0">
                    <a:pos x="connsiteX1" y="connsiteY1"/>
                  </a:cxn>
                </a:cxnLst>
                <a:rect l="l" t="t" r="r" b="b"/>
                <a:pathLst>
                  <a:path w="52654" h="11085">
                    <a:moveTo>
                      <a:pt x="52654" y="2926"/>
                    </a:moveTo>
                    <a:cubicBezTo>
                      <a:pt x="32822" y="-7031"/>
                      <a:pt x="9565" y="11672"/>
                      <a:pt x="0" y="11071"/>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09" name="Freeform: Shape 3008">
                <a:extLst>
                  <a:ext uri="{FF2B5EF4-FFF2-40B4-BE49-F238E27FC236}">
                    <a16:creationId xmlns:a16="http://schemas.microsoft.com/office/drawing/2014/main" id="{ECC97DEC-F94B-F7AE-3865-F0FD84D214F6}"/>
                  </a:ext>
                </a:extLst>
              </p:cNvPr>
              <p:cNvSpPr/>
              <p:nvPr/>
            </p:nvSpPr>
            <p:spPr bwMode="auto">
              <a:xfrm flipV="1">
                <a:off x="4570882" y="6358846"/>
                <a:ext cx="355547" cy="389726"/>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34292"/>
                  <a:gd name="connsiteY0" fmla="*/ 166200 h 166200"/>
                  <a:gd name="connsiteX1" fmla="*/ 130075 w 134292"/>
                  <a:gd name="connsiteY1" fmla="*/ 0 h 166200"/>
                  <a:gd name="connsiteX0" fmla="*/ 0 w 116168"/>
                  <a:gd name="connsiteY0" fmla="*/ 145689 h 145689"/>
                  <a:gd name="connsiteX1" fmla="*/ 110591 w 116168"/>
                  <a:gd name="connsiteY1" fmla="*/ 0 h 145689"/>
                  <a:gd name="connsiteX0" fmla="*/ 0 w 110591"/>
                  <a:gd name="connsiteY0" fmla="*/ 145689 h 145689"/>
                  <a:gd name="connsiteX1" fmla="*/ 110591 w 110591"/>
                  <a:gd name="connsiteY1" fmla="*/ 0 h 145689"/>
                  <a:gd name="connsiteX0" fmla="*/ 0 w 107431"/>
                  <a:gd name="connsiteY0" fmla="*/ 143276 h 143276"/>
                  <a:gd name="connsiteX1" fmla="*/ 107431 w 107431"/>
                  <a:gd name="connsiteY1" fmla="*/ 0 h 143276"/>
                  <a:gd name="connsiteX0" fmla="*/ 0 w 107431"/>
                  <a:gd name="connsiteY0" fmla="*/ 143276 h 143276"/>
                  <a:gd name="connsiteX1" fmla="*/ 107431 w 107431"/>
                  <a:gd name="connsiteY1" fmla="*/ 0 h 143276"/>
                  <a:gd name="connsiteX0" fmla="*/ 0 w 107431"/>
                  <a:gd name="connsiteY0" fmla="*/ 143276 h 143276"/>
                  <a:gd name="connsiteX1" fmla="*/ 107431 w 107431"/>
                  <a:gd name="connsiteY1" fmla="*/ 0 h 143276"/>
                  <a:gd name="connsiteX0" fmla="*/ 0 w 107431"/>
                  <a:gd name="connsiteY0" fmla="*/ 145689 h 145689"/>
                  <a:gd name="connsiteX1" fmla="*/ 107431 w 107431"/>
                  <a:gd name="connsiteY1" fmla="*/ 0 h 145689"/>
                  <a:gd name="connsiteX0" fmla="*/ 0 w 124282"/>
                  <a:gd name="connsiteY0" fmla="*/ 166803 h 166803"/>
                  <a:gd name="connsiteX1" fmla="*/ 124282 w 124282"/>
                  <a:gd name="connsiteY1" fmla="*/ 0 h 166803"/>
                  <a:gd name="connsiteX0" fmla="*/ 0 w 38341"/>
                  <a:gd name="connsiteY0" fmla="*/ 182488 h 182488"/>
                  <a:gd name="connsiteX1" fmla="*/ 22123 w 38341"/>
                  <a:gd name="connsiteY1" fmla="*/ 0 h 182488"/>
                  <a:gd name="connsiteX0" fmla="*/ 0 w 45371"/>
                  <a:gd name="connsiteY0" fmla="*/ 182488 h 182488"/>
                  <a:gd name="connsiteX1" fmla="*/ 22123 w 45371"/>
                  <a:gd name="connsiteY1" fmla="*/ 0 h 182488"/>
                  <a:gd name="connsiteX0" fmla="*/ 0 w 45371"/>
                  <a:gd name="connsiteY0" fmla="*/ 190331 h 190331"/>
                  <a:gd name="connsiteX1" fmla="*/ 22123 w 45371"/>
                  <a:gd name="connsiteY1" fmla="*/ 0 h 190331"/>
                  <a:gd name="connsiteX0" fmla="*/ 0 w 39130"/>
                  <a:gd name="connsiteY0" fmla="*/ 190331 h 190331"/>
                  <a:gd name="connsiteX1" fmla="*/ 22123 w 39130"/>
                  <a:gd name="connsiteY1" fmla="*/ 0 h 190331"/>
                  <a:gd name="connsiteX0" fmla="*/ 0 w 40618"/>
                  <a:gd name="connsiteY0" fmla="*/ 190934 h 190934"/>
                  <a:gd name="connsiteX1" fmla="*/ 24756 w 40618"/>
                  <a:gd name="connsiteY1" fmla="*/ 0 h 190934"/>
                  <a:gd name="connsiteX0" fmla="*/ 0 w 40618"/>
                  <a:gd name="connsiteY0" fmla="*/ 186108 h 186108"/>
                  <a:gd name="connsiteX1" fmla="*/ 24756 w 40618"/>
                  <a:gd name="connsiteY1" fmla="*/ 0 h 186108"/>
                  <a:gd name="connsiteX0" fmla="*/ 0 w 87818"/>
                  <a:gd name="connsiteY0" fmla="*/ 194554 h 194554"/>
                  <a:gd name="connsiteX1" fmla="*/ 83208 w 87818"/>
                  <a:gd name="connsiteY1" fmla="*/ 0 h 194554"/>
                  <a:gd name="connsiteX0" fmla="*/ 186056 w 194671"/>
                  <a:gd name="connsiteY0" fmla="*/ 122564 h 122564"/>
                  <a:gd name="connsiteX1" fmla="*/ 0 w 194671"/>
                  <a:gd name="connsiteY1" fmla="*/ 0 h 122564"/>
                  <a:gd name="connsiteX0" fmla="*/ 42823 w 61916"/>
                  <a:gd name="connsiteY0" fmla="*/ 42530 h 42530"/>
                  <a:gd name="connsiteX1" fmla="*/ 0 w 61916"/>
                  <a:gd name="connsiteY1" fmla="*/ 0 h 42530"/>
                  <a:gd name="connsiteX0" fmla="*/ 42823 w 42823"/>
                  <a:gd name="connsiteY0" fmla="*/ 42530 h 42530"/>
                  <a:gd name="connsiteX1" fmla="*/ 0 w 42823"/>
                  <a:gd name="connsiteY1" fmla="*/ 0 h 42530"/>
                  <a:gd name="connsiteX0" fmla="*/ 42472 w 42472"/>
                  <a:gd name="connsiteY0" fmla="*/ 48563 h 48563"/>
                  <a:gd name="connsiteX1" fmla="*/ 0 w 42472"/>
                  <a:gd name="connsiteY1" fmla="*/ 0 h 48563"/>
                  <a:gd name="connsiteX0" fmla="*/ 42472 w 42472"/>
                  <a:gd name="connsiteY0" fmla="*/ 48563 h 48563"/>
                  <a:gd name="connsiteX1" fmla="*/ 0 w 42472"/>
                  <a:gd name="connsiteY1" fmla="*/ 0 h 48563"/>
                  <a:gd name="connsiteX0" fmla="*/ 40717 w 40717"/>
                  <a:gd name="connsiteY0" fmla="*/ 51378 h 51378"/>
                  <a:gd name="connsiteX1" fmla="*/ 0 w 40717"/>
                  <a:gd name="connsiteY1" fmla="*/ 0 h 51378"/>
                  <a:gd name="connsiteX0" fmla="*/ 39313 w 39313"/>
                  <a:gd name="connsiteY0" fmla="*/ 49367 h 49367"/>
                  <a:gd name="connsiteX1" fmla="*/ 0 w 39313"/>
                  <a:gd name="connsiteY1" fmla="*/ 0 h 49367"/>
                </a:gdLst>
                <a:ahLst/>
                <a:cxnLst>
                  <a:cxn ang="0">
                    <a:pos x="connsiteX0" y="connsiteY0"/>
                  </a:cxn>
                  <a:cxn ang="0">
                    <a:pos x="connsiteX1" y="connsiteY1"/>
                  </a:cxn>
                </a:cxnLst>
                <a:rect l="l" t="t" r="r" b="b"/>
                <a:pathLst>
                  <a:path w="39313" h="49367">
                    <a:moveTo>
                      <a:pt x="39313" y="49367"/>
                    </a:moveTo>
                    <a:cubicBezTo>
                      <a:pt x="28081" y="23525"/>
                      <a:pt x="20097" y="13270"/>
                      <a:pt x="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grpSp>
        <p:sp>
          <p:nvSpPr>
            <p:cNvPr id="3003" name="Freeform: Shape 3002">
              <a:extLst>
                <a:ext uri="{FF2B5EF4-FFF2-40B4-BE49-F238E27FC236}">
                  <a16:creationId xmlns:a16="http://schemas.microsoft.com/office/drawing/2014/main" id="{7B23F2EF-C9A7-C3E2-27F0-4E5754DD298A}"/>
                </a:ext>
              </a:extLst>
            </p:cNvPr>
            <p:cNvSpPr/>
            <p:nvPr/>
          </p:nvSpPr>
          <p:spPr bwMode="auto">
            <a:xfrm flipV="1">
              <a:off x="4555009" y="6352495"/>
              <a:ext cx="374594" cy="396073"/>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34292"/>
                <a:gd name="connsiteY0" fmla="*/ 166200 h 166200"/>
                <a:gd name="connsiteX1" fmla="*/ 130075 w 134292"/>
                <a:gd name="connsiteY1" fmla="*/ 0 h 166200"/>
                <a:gd name="connsiteX0" fmla="*/ 0 w 116168"/>
                <a:gd name="connsiteY0" fmla="*/ 145689 h 145689"/>
                <a:gd name="connsiteX1" fmla="*/ 110591 w 116168"/>
                <a:gd name="connsiteY1" fmla="*/ 0 h 145689"/>
                <a:gd name="connsiteX0" fmla="*/ 0 w 110591"/>
                <a:gd name="connsiteY0" fmla="*/ 145689 h 145689"/>
                <a:gd name="connsiteX1" fmla="*/ 110591 w 110591"/>
                <a:gd name="connsiteY1" fmla="*/ 0 h 145689"/>
                <a:gd name="connsiteX0" fmla="*/ 0 w 107431"/>
                <a:gd name="connsiteY0" fmla="*/ 143276 h 143276"/>
                <a:gd name="connsiteX1" fmla="*/ 107431 w 107431"/>
                <a:gd name="connsiteY1" fmla="*/ 0 h 143276"/>
                <a:gd name="connsiteX0" fmla="*/ 0 w 107431"/>
                <a:gd name="connsiteY0" fmla="*/ 143276 h 143276"/>
                <a:gd name="connsiteX1" fmla="*/ 107431 w 107431"/>
                <a:gd name="connsiteY1" fmla="*/ 0 h 143276"/>
                <a:gd name="connsiteX0" fmla="*/ 0 w 107431"/>
                <a:gd name="connsiteY0" fmla="*/ 143276 h 143276"/>
                <a:gd name="connsiteX1" fmla="*/ 107431 w 107431"/>
                <a:gd name="connsiteY1" fmla="*/ 0 h 143276"/>
                <a:gd name="connsiteX0" fmla="*/ 0 w 107431"/>
                <a:gd name="connsiteY0" fmla="*/ 145689 h 145689"/>
                <a:gd name="connsiteX1" fmla="*/ 107431 w 107431"/>
                <a:gd name="connsiteY1" fmla="*/ 0 h 145689"/>
                <a:gd name="connsiteX0" fmla="*/ 0 w 124282"/>
                <a:gd name="connsiteY0" fmla="*/ 166803 h 166803"/>
                <a:gd name="connsiteX1" fmla="*/ 124282 w 124282"/>
                <a:gd name="connsiteY1" fmla="*/ 0 h 166803"/>
                <a:gd name="connsiteX0" fmla="*/ 0 w 38341"/>
                <a:gd name="connsiteY0" fmla="*/ 182488 h 182488"/>
                <a:gd name="connsiteX1" fmla="*/ 22123 w 38341"/>
                <a:gd name="connsiteY1" fmla="*/ 0 h 182488"/>
                <a:gd name="connsiteX0" fmla="*/ 0 w 45371"/>
                <a:gd name="connsiteY0" fmla="*/ 182488 h 182488"/>
                <a:gd name="connsiteX1" fmla="*/ 22123 w 45371"/>
                <a:gd name="connsiteY1" fmla="*/ 0 h 182488"/>
                <a:gd name="connsiteX0" fmla="*/ 0 w 45371"/>
                <a:gd name="connsiteY0" fmla="*/ 190331 h 190331"/>
                <a:gd name="connsiteX1" fmla="*/ 22123 w 45371"/>
                <a:gd name="connsiteY1" fmla="*/ 0 h 190331"/>
                <a:gd name="connsiteX0" fmla="*/ 0 w 39130"/>
                <a:gd name="connsiteY0" fmla="*/ 190331 h 190331"/>
                <a:gd name="connsiteX1" fmla="*/ 22123 w 39130"/>
                <a:gd name="connsiteY1" fmla="*/ 0 h 190331"/>
                <a:gd name="connsiteX0" fmla="*/ 0 w 40618"/>
                <a:gd name="connsiteY0" fmla="*/ 190934 h 190934"/>
                <a:gd name="connsiteX1" fmla="*/ 24756 w 40618"/>
                <a:gd name="connsiteY1" fmla="*/ 0 h 190934"/>
                <a:gd name="connsiteX0" fmla="*/ 0 w 40618"/>
                <a:gd name="connsiteY0" fmla="*/ 186108 h 186108"/>
                <a:gd name="connsiteX1" fmla="*/ 24756 w 40618"/>
                <a:gd name="connsiteY1" fmla="*/ 0 h 186108"/>
                <a:gd name="connsiteX0" fmla="*/ 0 w 87818"/>
                <a:gd name="connsiteY0" fmla="*/ 194554 h 194554"/>
                <a:gd name="connsiteX1" fmla="*/ 83208 w 87818"/>
                <a:gd name="connsiteY1" fmla="*/ 0 h 194554"/>
                <a:gd name="connsiteX0" fmla="*/ 186056 w 194671"/>
                <a:gd name="connsiteY0" fmla="*/ 122564 h 122564"/>
                <a:gd name="connsiteX1" fmla="*/ 0 w 194671"/>
                <a:gd name="connsiteY1" fmla="*/ 0 h 122564"/>
                <a:gd name="connsiteX0" fmla="*/ 42823 w 61916"/>
                <a:gd name="connsiteY0" fmla="*/ 42530 h 42530"/>
                <a:gd name="connsiteX1" fmla="*/ 0 w 61916"/>
                <a:gd name="connsiteY1" fmla="*/ 0 h 42530"/>
                <a:gd name="connsiteX0" fmla="*/ 42823 w 42823"/>
                <a:gd name="connsiteY0" fmla="*/ 42530 h 42530"/>
                <a:gd name="connsiteX1" fmla="*/ 0 w 42823"/>
                <a:gd name="connsiteY1" fmla="*/ 0 h 42530"/>
                <a:gd name="connsiteX0" fmla="*/ 42472 w 42472"/>
                <a:gd name="connsiteY0" fmla="*/ 48563 h 48563"/>
                <a:gd name="connsiteX1" fmla="*/ 0 w 42472"/>
                <a:gd name="connsiteY1" fmla="*/ 0 h 48563"/>
                <a:gd name="connsiteX0" fmla="*/ 42472 w 42472"/>
                <a:gd name="connsiteY0" fmla="*/ 48563 h 48563"/>
                <a:gd name="connsiteX1" fmla="*/ 0 w 42472"/>
                <a:gd name="connsiteY1" fmla="*/ 0 h 48563"/>
                <a:gd name="connsiteX0" fmla="*/ 40717 w 40717"/>
                <a:gd name="connsiteY0" fmla="*/ 51378 h 51378"/>
                <a:gd name="connsiteX1" fmla="*/ 0 w 40717"/>
                <a:gd name="connsiteY1" fmla="*/ 0 h 51378"/>
                <a:gd name="connsiteX0" fmla="*/ 39313 w 39313"/>
                <a:gd name="connsiteY0" fmla="*/ 49367 h 49367"/>
                <a:gd name="connsiteX1" fmla="*/ 0 w 39313"/>
                <a:gd name="connsiteY1" fmla="*/ 0 h 49367"/>
                <a:gd name="connsiteX0" fmla="*/ 57919 w 57919"/>
                <a:gd name="connsiteY0" fmla="*/ 30062 h 30062"/>
                <a:gd name="connsiteX1" fmla="*/ 0 w 57919"/>
                <a:gd name="connsiteY1" fmla="*/ 0 h 30062"/>
                <a:gd name="connsiteX0" fmla="*/ 41419 w 41419"/>
                <a:gd name="connsiteY0" fmla="*/ 50171 h 50171"/>
                <a:gd name="connsiteX1" fmla="*/ 0 w 41419"/>
                <a:gd name="connsiteY1" fmla="*/ 0 h 50171"/>
                <a:gd name="connsiteX0" fmla="*/ 41419 w 41419"/>
                <a:gd name="connsiteY0" fmla="*/ 50171 h 50171"/>
                <a:gd name="connsiteX1" fmla="*/ 0 w 41419"/>
                <a:gd name="connsiteY1" fmla="*/ 0 h 50171"/>
                <a:gd name="connsiteX0" fmla="*/ 41419 w 41419"/>
                <a:gd name="connsiteY0" fmla="*/ 50171 h 50171"/>
                <a:gd name="connsiteX1" fmla="*/ 0 w 41419"/>
                <a:gd name="connsiteY1" fmla="*/ 0 h 50171"/>
              </a:gdLst>
              <a:ahLst/>
              <a:cxnLst>
                <a:cxn ang="0">
                  <a:pos x="connsiteX0" y="connsiteY0"/>
                </a:cxn>
                <a:cxn ang="0">
                  <a:pos x="connsiteX1" y="connsiteY1"/>
                </a:cxn>
              </a:cxnLst>
              <a:rect l="l" t="t" r="r" b="b"/>
              <a:pathLst>
                <a:path w="41419" h="50171">
                  <a:moveTo>
                    <a:pt x="41419" y="50171"/>
                  </a:moveTo>
                  <a:cubicBezTo>
                    <a:pt x="38964" y="13068"/>
                    <a:pt x="24661" y="2813"/>
                    <a:pt x="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grpSp>
      <p:grpSp>
        <p:nvGrpSpPr>
          <p:cNvPr id="3010" name="Group 3009">
            <a:extLst>
              <a:ext uri="{FF2B5EF4-FFF2-40B4-BE49-F238E27FC236}">
                <a16:creationId xmlns:a16="http://schemas.microsoft.com/office/drawing/2014/main" id="{C8C4DE86-E008-5577-C29E-A8CB8453B638}"/>
              </a:ext>
            </a:extLst>
          </p:cNvPr>
          <p:cNvGrpSpPr/>
          <p:nvPr/>
        </p:nvGrpSpPr>
        <p:grpSpPr>
          <a:xfrm>
            <a:off x="2988628" y="2843074"/>
            <a:ext cx="1140348" cy="2307785"/>
            <a:chOff x="3693018" y="3582233"/>
            <a:chExt cx="1375499" cy="2783673"/>
          </a:xfrm>
        </p:grpSpPr>
        <p:sp>
          <p:nvSpPr>
            <p:cNvPr id="3011" name="Freeform: Shape 3010">
              <a:extLst>
                <a:ext uri="{FF2B5EF4-FFF2-40B4-BE49-F238E27FC236}">
                  <a16:creationId xmlns:a16="http://schemas.microsoft.com/office/drawing/2014/main" id="{BC7B031D-4DBF-57EF-1CA6-5E146BF9A2A6}"/>
                </a:ext>
              </a:extLst>
            </p:cNvPr>
            <p:cNvSpPr/>
            <p:nvPr/>
          </p:nvSpPr>
          <p:spPr bwMode="auto">
            <a:xfrm flipV="1">
              <a:off x="3703224" y="4187936"/>
              <a:ext cx="261145" cy="1012031"/>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Lst>
              <a:ahLst/>
              <a:cxnLst>
                <a:cxn ang="0">
                  <a:pos x="connsiteX0" y="connsiteY0"/>
                </a:cxn>
                <a:cxn ang="0">
                  <a:pos x="connsiteX1" y="connsiteY1"/>
                </a:cxn>
              </a:cxnLst>
              <a:rect l="l" t="t" r="r" b="b"/>
              <a:pathLst>
                <a:path w="28875" h="128195">
                  <a:moveTo>
                    <a:pt x="0" y="128195"/>
                  </a:moveTo>
                  <a:cubicBezTo>
                    <a:pt x="24401" y="112809"/>
                    <a:pt x="36954" y="22319"/>
                    <a:pt x="23176"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12" name="Freeform: Shape 3011">
              <a:extLst>
                <a:ext uri="{FF2B5EF4-FFF2-40B4-BE49-F238E27FC236}">
                  <a16:creationId xmlns:a16="http://schemas.microsoft.com/office/drawing/2014/main" id="{32FB2201-7833-C93A-11FC-65AB7BB2268F}"/>
                </a:ext>
              </a:extLst>
            </p:cNvPr>
            <p:cNvSpPr/>
            <p:nvPr/>
          </p:nvSpPr>
          <p:spPr bwMode="auto">
            <a:xfrm flipV="1">
              <a:off x="3693018" y="4158494"/>
              <a:ext cx="1282427" cy="2207412"/>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Lst>
              <a:ahLst/>
              <a:cxnLst>
                <a:cxn ang="0">
                  <a:pos x="connsiteX0" y="connsiteY0"/>
                </a:cxn>
                <a:cxn ang="0">
                  <a:pos x="connsiteX1" y="connsiteY1"/>
                </a:cxn>
              </a:cxnLst>
              <a:rect l="l" t="t" r="r" b="b"/>
              <a:pathLst>
                <a:path w="141799" h="279615">
                  <a:moveTo>
                    <a:pt x="0" y="279615"/>
                  </a:moveTo>
                  <a:cubicBezTo>
                    <a:pt x="97071" y="250354"/>
                    <a:pt x="158071" y="124875"/>
                    <a:pt x="137974"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13" name="Freeform: Shape 3012">
              <a:extLst>
                <a:ext uri="{FF2B5EF4-FFF2-40B4-BE49-F238E27FC236}">
                  <a16:creationId xmlns:a16="http://schemas.microsoft.com/office/drawing/2014/main" id="{BDFE6A50-C754-EF48-4E89-78963D2C82E6}"/>
                </a:ext>
              </a:extLst>
            </p:cNvPr>
            <p:cNvSpPr/>
            <p:nvPr/>
          </p:nvSpPr>
          <p:spPr bwMode="auto">
            <a:xfrm flipV="1">
              <a:off x="3764456" y="3596516"/>
              <a:ext cx="1304061" cy="2745578"/>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Lst>
              <a:ahLst/>
              <a:cxnLst>
                <a:cxn ang="0">
                  <a:pos x="connsiteX0" y="connsiteY0"/>
                </a:cxn>
                <a:cxn ang="0">
                  <a:pos x="connsiteX1" y="connsiteY1"/>
                </a:cxn>
              </a:cxnLst>
              <a:rect l="l" t="t" r="r" b="b"/>
              <a:pathLst>
                <a:path w="144191" h="347785">
                  <a:moveTo>
                    <a:pt x="0" y="347785"/>
                  </a:moveTo>
                  <a:cubicBezTo>
                    <a:pt x="97071" y="318524"/>
                    <a:pt x="179135" y="109793"/>
                    <a:pt x="129022"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14" name="Freeform: Shape 3013">
              <a:extLst>
                <a:ext uri="{FF2B5EF4-FFF2-40B4-BE49-F238E27FC236}">
                  <a16:creationId xmlns:a16="http://schemas.microsoft.com/office/drawing/2014/main" id="{A4D011EC-CD75-04EA-6C28-3ED82D4F5D34}"/>
                </a:ext>
              </a:extLst>
            </p:cNvPr>
            <p:cNvSpPr/>
            <p:nvPr/>
          </p:nvSpPr>
          <p:spPr bwMode="auto">
            <a:xfrm flipV="1">
              <a:off x="3693019" y="3596516"/>
              <a:ext cx="1337450" cy="2755106"/>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8008"/>
                <a:gd name="connsiteY0" fmla="*/ 370106 h 370106"/>
                <a:gd name="connsiteX1" fmla="*/ 154825 w 158008"/>
                <a:gd name="connsiteY1" fmla="*/ 0 h 370106"/>
                <a:gd name="connsiteX0" fmla="*/ 0 w 139289"/>
                <a:gd name="connsiteY0" fmla="*/ 348992 h 348992"/>
                <a:gd name="connsiteX1" fmla="*/ 135341 w 139289"/>
                <a:gd name="connsiteY1" fmla="*/ 0 h 348992"/>
                <a:gd name="connsiteX0" fmla="*/ 0 w 144729"/>
                <a:gd name="connsiteY0" fmla="*/ 348992 h 348992"/>
                <a:gd name="connsiteX1" fmla="*/ 135341 w 144729"/>
                <a:gd name="connsiteY1" fmla="*/ 0 h 348992"/>
                <a:gd name="connsiteX0" fmla="*/ 0 w 143803"/>
                <a:gd name="connsiteY0" fmla="*/ 348992 h 348992"/>
                <a:gd name="connsiteX1" fmla="*/ 135341 w 143803"/>
                <a:gd name="connsiteY1" fmla="*/ 0 h 348992"/>
                <a:gd name="connsiteX0" fmla="*/ 0 w 147883"/>
                <a:gd name="connsiteY0" fmla="*/ 348992 h 348992"/>
                <a:gd name="connsiteX1" fmla="*/ 135341 w 147883"/>
                <a:gd name="connsiteY1" fmla="*/ 0 h 348992"/>
              </a:gdLst>
              <a:ahLst/>
              <a:cxnLst>
                <a:cxn ang="0">
                  <a:pos x="connsiteX0" y="connsiteY0"/>
                </a:cxn>
                <a:cxn ang="0">
                  <a:pos x="connsiteX1" y="connsiteY1"/>
                </a:cxn>
              </a:cxnLst>
              <a:rect l="l" t="t" r="r" b="b"/>
              <a:pathLst>
                <a:path w="147883" h="348992">
                  <a:moveTo>
                    <a:pt x="0" y="348992"/>
                  </a:moveTo>
                  <a:cubicBezTo>
                    <a:pt x="83906" y="311889"/>
                    <a:pt x="183347" y="117636"/>
                    <a:pt x="135341"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15" name="Freeform: Shape 3014">
              <a:extLst>
                <a:ext uri="{FF2B5EF4-FFF2-40B4-BE49-F238E27FC236}">
                  <a16:creationId xmlns:a16="http://schemas.microsoft.com/office/drawing/2014/main" id="{687FD88D-66B6-F3D1-E314-571F87D3367B}"/>
                </a:ext>
              </a:extLst>
            </p:cNvPr>
            <p:cNvSpPr/>
            <p:nvPr/>
          </p:nvSpPr>
          <p:spPr bwMode="auto">
            <a:xfrm flipV="1">
              <a:off x="3707307" y="3582233"/>
              <a:ext cx="380716" cy="1588289"/>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6479"/>
                <a:gd name="connsiteY0" fmla="*/ 371915 h 371915"/>
                <a:gd name="connsiteX1" fmla="*/ 153245 w 156479"/>
                <a:gd name="connsiteY1" fmla="*/ 0 h 371915"/>
                <a:gd name="connsiteX0" fmla="*/ 0 w 56448"/>
                <a:gd name="connsiteY0" fmla="*/ 201190 h 201190"/>
                <a:gd name="connsiteX1" fmla="*/ 23703 w 56448"/>
                <a:gd name="connsiteY1" fmla="*/ 0 h 201190"/>
                <a:gd name="connsiteX0" fmla="*/ 0 w 56968"/>
                <a:gd name="connsiteY0" fmla="*/ 201190 h 201190"/>
                <a:gd name="connsiteX1" fmla="*/ 23703 w 56968"/>
                <a:gd name="connsiteY1" fmla="*/ 0 h 201190"/>
                <a:gd name="connsiteX0" fmla="*/ 0 w 42096"/>
                <a:gd name="connsiteY0" fmla="*/ 201190 h 201190"/>
                <a:gd name="connsiteX1" fmla="*/ 23703 w 42096"/>
                <a:gd name="connsiteY1" fmla="*/ 0 h 201190"/>
              </a:gdLst>
              <a:ahLst/>
              <a:cxnLst>
                <a:cxn ang="0">
                  <a:pos x="connsiteX0" y="connsiteY0"/>
                </a:cxn>
                <a:cxn ang="0">
                  <a:pos x="connsiteX1" y="connsiteY1"/>
                </a:cxn>
              </a:cxnLst>
              <a:rect l="l" t="t" r="r" b="b"/>
              <a:pathLst>
                <a:path w="42096" h="201190">
                  <a:moveTo>
                    <a:pt x="0" y="201190"/>
                  </a:moveTo>
                  <a:cubicBezTo>
                    <a:pt x="58630" y="149005"/>
                    <a:pt x="45380" y="38004"/>
                    <a:pt x="23703"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grpSp>
      <p:grpSp>
        <p:nvGrpSpPr>
          <p:cNvPr id="3016" name="Group 3015">
            <a:extLst>
              <a:ext uri="{FF2B5EF4-FFF2-40B4-BE49-F238E27FC236}">
                <a16:creationId xmlns:a16="http://schemas.microsoft.com/office/drawing/2014/main" id="{3446857A-5A49-251A-A7B2-5424D3C60890}"/>
              </a:ext>
            </a:extLst>
          </p:cNvPr>
          <p:cNvGrpSpPr/>
          <p:nvPr/>
        </p:nvGrpSpPr>
        <p:grpSpPr>
          <a:xfrm>
            <a:off x="1491798" y="2451837"/>
            <a:ext cx="1712805" cy="908066"/>
            <a:chOff x="1887527" y="3110321"/>
            <a:chExt cx="2066001" cy="1095318"/>
          </a:xfrm>
        </p:grpSpPr>
        <p:sp>
          <p:nvSpPr>
            <p:cNvPr id="3017" name="Freeform: Shape 3016">
              <a:extLst>
                <a:ext uri="{FF2B5EF4-FFF2-40B4-BE49-F238E27FC236}">
                  <a16:creationId xmlns:a16="http://schemas.microsoft.com/office/drawing/2014/main" id="{6D7AADAF-C3F8-4FE7-332D-109CECAB7FB5}"/>
                </a:ext>
              </a:extLst>
            </p:cNvPr>
            <p:cNvSpPr/>
            <p:nvPr/>
          </p:nvSpPr>
          <p:spPr bwMode="auto">
            <a:xfrm>
              <a:off x="1905372" y="3110321"/>
              <a:ext cx="1812925" cy="397703"/>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762125"/>
                <a:gd name="connsiteY0" fmla="*/ 189348 h 354449"/>
                <a:gd name="connsiteX1" fmla="*/ 1762125 w 1762125"/>
                <a:gd name="connsiteY1" fmla="*/ 354449 h 354449"/>
                <a:gd name="connsiteX0" fmla="*/ 0 w 1812925"/>
                <a:gd name="connsiteY0" fmla="*/ 172277 h 397703"/>
                <a:gd name="connsiteX1" fmla="*/ 1812925 w 1812925"/>
                <a:gd name="connsiteY1" fmla="*/ 397703 h 397703"/>
              </a:gdLst>
              <a:ahLst/>
              <a:cxnLst>
                <a:cxn ang="0">
                  <a:pos x="connsiteX0" y="connsiteY0"/>
                </a:cxn>
                <a:cxn ang="0">
                  <a:pos x="connsiteX1" y="connsiteY1"/>
                </a:cxn>
              </a:cxnLst>
              <a:rect l="l" t="t" r="r" b="b"/>
              <a:pathLst>
                <a:path w="1812925" h="397703">
                  <a:moveTo>
                    <a:pt x="0" y="172277"/>
                  </a:moveTo>
                  <a:cubicBezTo>
                    <a:pt x="592138" y="-194435"/>
                    <a:pt x="1558925" y="92903"/>
                    <a:pt x="1812925" y="397703"/>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18" name="Freeform: Shape 3017">
              <a:extLst>
                <a:ext uri="{FF2B5EF4-FFF2-40B4-BE49-F238E27FC236}">
                  <a16:creationId xmlns:a16="http://schemas.microsoft.com/office/drawing/2014/main" id="{2772822D-1B75-83DF-86F7-A63BDD4FFF7B}"/>
                </a:ext>
              </a:extLst>
            </p:cNvPr>
            <p:cNvSpPr/>
            <p:nvPr/>
          </p:nvSpPr>
          <p:spPr bwMode="auto">
            <a:xfrm flipV="1">
              <a:off x="1982020" y="3335693"/>
              <a:ext cx="1966913" cy="309615"/>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Lst>
              <a:ahLst/>
              <a:cxnLst>
                <a:cxn ang="0">
                  <a:pos x="connsiteX0" y="connsiteY0"/>
                </a:cxn>
                <a:cxn ang="0">
                  <a:pos x="connsiteX1" y="connsiteY1"/>
                </a:cxn>
              </a:cxnLst>
              <a:rect l="l" t="t" r="r" b="b"/>
              <a:pathLst>
                <a:path w="1966913" h="309615">
                  <a:moveTo>
                    <a:pt x="0" y="176263"/>
                  </a:moveTo>
                  <a:cubicBezTo>
                    <a:pt x="563563" y="-4711"/>
                    <a:pt x="1570038" y="-157111"/>
                    <a:pt x="1966913" y="309615"/>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19" name="Freeform: Shape 3018">
              <a:extLst>
                <a:ext uri="{FF2B5EF4-FFF2-40B4-BE49-F238E27FC236}">
                  <a16:creationId xmlns:a16="http://schemas.microsoft.com/office/drawing/2014/main" id="{15427A15-02B2-3BEC-BBD4-940A06C1F09B}"/>
                </a:ext>
              </a:extLst>
            </p:cNvPr>
            <p:cNvSpPr/>
            <p:nvPr/>
          </p:nvSpPr>
          <p:spPr bwMode="auto">
            <a:xfrm>
              <a:off x="1910584" y="3293868"/>
              <a:ext cx="1562100" cy="286910"/>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562100"/>
                <a:gd name="connsiteY0" fmla="*/ 1964 h 254378"/>
                <a:gd name="connsiteX1" fmla="*/ 1562100 w 1562100"/>
                <a:gd name="connsiteY1" fmla="*/ 254378 h 254378"/>
                <a:gd name="connsiteX0" fmla="*/ 0 w 1562100"/>
                <a:gd name="connsiteY0" fmla="*/ 104 h 252518"/>
                <a:gd name="connsiteX1" fmla="*/ 1562100 w 1562100"/>
                <a:gd name="connsiteY1" fmla="*/ 252518 h 252518"/>
                <a:gd name="connsiteX0" fmla="*/ 0 w 1562100"/>
                <a:gd name="connsiteY0" fmla="*/ 4429 h 256843"/>
                <a:gd name="connsiteX1" fmla="*/ 1562100 w 1562100"/>
                <a:gd name="connsiteY1" fmla="*/ 256843 h 256843"/>
                <a:gd name="connsiteX0" fmla="*/ 0 w 1562100"/>
                <a:gd name="connsiteY0" fmla="*/ 34496 h 286910"/>
                <a:gd name="connsiteX1" fmla="*/ 1562100 w 1562100"/>
                <a:gd name="connsiteY1" fmla="*/ 286910 h 286910"/>
              </a:gdLst>
              <a:ahLst/>
              <a:cxnLst>
                <a:cxn ang="0">
                  <a:pos x="connsiteX0" y="connsiteY0"/>
                </a:cxn>
                <a:cxn ang="0">
                  <a:pos x="connsiteX1" y="connsiteY1"/>
                </a:cxn>
              </a:cxnLst>
              <a:rect l="l" t="t" r="r" b="b"/>
              <a:pathLst>
                <a:path w="1562100" h="286910">
                  <a:moveTo>
                    <a:pt x="0" y="34496"/>
                  </a:moveTo>
                  <a:cubicBezTo>
                    <a:pt x="369095" y="-37734"/>
                    <a:pt x="1266031" y="-15510"/>
                    <a:pt x="1562100" y="28691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20" name="Freeform: Shape 3019">
              <a:extLst>
                <a:ext uri="{FF2B5EF4-FFF2-40B4-BE49-F238E27FC236}">
                  <a16:creationId xmlns:a16="http://schemas.microsoft.com/office/drawing/2014/main" id="{7D97BA59-D74F-85DC-0CF1-36D4827D2F14}"/>
                </a:ext>
              </a:extLst>
            </p:cNvPr>
            <p:cNvSpPr/>
            <p:nvPr/>
          </p:nvSpPr>
          <p:spPr bwMode="auto">
            <a:xfrm flipV="1">
              <a:off x="1901057" y="3335694"/>
              <a:ext cx="55485" cy="50370"/>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Lst>
              <a:ahLst/>
              <a:cxnLst>
                <a:cxn ang="0">
                  <a:pos x="connsiteX0" y="connsiteY0"/>
                </a:cxn>
                <a:cxn ang="0">
                  <a:pos x="connsiteX1" y="connsiteY1"/>
                </a:cxn>
              </a:cxnLst>
              <a:rect l="l" t="t" r="r" b="b"/>
              <a:pathLst>
                <a:path w="92369" h="114298">
                  <a:moveTo>
                    <a:pt x="0" y="114298"/>
                  </a:moveTo>
                  <a:cubicBezTo>
                    <a:pt x="49212" y="107155"/>
                    <a:pt x="103188" y="85725"/>
                    <a:pt x="90488" y="0"/>
                  </a:cubicBezTo>
                </a:path>
              </a:pathLst>
            </a:custGeom>
            <a:noFill/>
            <a:ln w="19050" cap="rnd">
              <a:gradFill flip="none" rotWithShape="1">
                <a:gsLst>
                  <a:gs pos="0">
                    <a:srgbClr val="428CA0"/>
                  </a:gs>
                  <a:gs pos="100000">
                    <a:srgbClr val="69AF34"/>
                  </a:gs>
                </a:gsLst>
                <a:lin ang="189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21" name="Freeform: Shape 3020">
              <a:extLst>
                <a:ext uri="{FF2B5EF4-FFF2-40B4-BE49-F238E27FC236}">
                  <a16:creationId xmlns:a16="http://schemas.microsoft.com/office/drawing/2014/main" id="{85C50152-7B03-DD6B-94BD-C370AFB61AE4}"/>
                </a:ext>
              </a:extLst>
            </p:cNvPr>
            <p:cNvSpPr/>
            <p:nvPr/>
          </p:nvSpPr>
          <p:spPr bwMode="auto">
            <a:xfrm flipV="1">
              <a:off x="1948522" y="3388890"/>
              <a:ext cx="104777" cy="371473"/>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2426"/>
                <a:gd name="connsiteY0" fmla="*/ 423861 h 423861"/>
                <a:gd name="connsiteX1" fmla="*/ 352426 w 352426"/>
                <a:gd name="connsiteY1" fmla="*/ 0 h 423861"/>
                <a:gd name="connsiteX0" fmla="*/ 0 w 78583"/>
                <a:gd name="connsiteY0" fmla="*/ 290511 h 290511"/>
                <a:gd name="connsiteX1" fmla="*/ 78583 w 78583"/>
                <a:gd name="connsiteY1" fmla="*/ 0 h 290511"/>
                <a:gd name="connsiteX0" fmla="*/ 0 w 78583"/>
                <a:gd name="connsiteY0" fmla="*/ 290511 h 290511"/>
                <a:gd name="connsiteX1" fmla="*/ 78583 w 78583"/>
                <a:gd name="connsiteY1" fmla="*/ 0 h 290511"/>
                <a:gd name="connsiteX0" fmla="*/ 0 w 78583"/>
                <a:gd name="connsiteY0" fmla="*/ 290511 h 290511"/>
                <a:gd name="connsiteX1" fmla="*/ 78583 w 78583"/>
                <a:gd name="connsiteY1" fmla="*/ 0 h 290511"/>
                <a:gd name="connsiteX0" fmla="*/ 0 w 104777"/>
                <a:gd name="connsiteY0" fmla="*/ 371473 h 371473"/>
                <a:gd name="connsiteX1" fmla="*/ 104777 w 104777"/>
                <a:gd name="connsiteY1" fmla="*/ 0 h 371473"/>
                <a:gd name="connsiteX0" fmla="*/ 0 w 104777"/>
                <a:gd name="connsiteY0" fmla="*/ 371473 h 371473"/>
                <a:gd name="connsiteX1" fmla="*/ 104777 w 104777"/>
                <a:gd name="connsiteY1" fmla="*/ 0 h 371473"/>
                <a:gd name="connsiteX0" fmla="*/ 0 w 104777"/>
                <a:gd name="connsiteY0" fmla="*/ 371473 h 371473"/>
                <a:gd name="connsiteX1" fmla="*/ 104777 w 104777"/>
                <a:gd name="connsiteY1" fmla="*/ 0 h 371473"/>
                <a:gd name="connsiteX0" fmla="*/ 0 w 104777"/>
                <a:gd name="connsiteY0" fmla="*/ 371473 h 371473"/>
                <a:gd name="connsiteX1" fmla="*/ 104777 w 104777"/>
                <a:gd name="connsiteY1" fmla="*/ 0 h 371473"/>
              </a:gdLst>
              <a:ahLst/>
              <a:cxnLst>
                <a:cxn ang="0">
                  <a:pos x="connsiteX0" y="connsiteY0"/>
                </a:cxn>
                <a:cxn ang="0">
                  <a:pos x="connsiteX1" y="connsiteY1"/>
                </a:cxn>
              </a:cxnLst>
              <a:rect l="l" t="t" r="r" b="b"/>
              <a:pathLst>
                <a:path w="104777" h="371473">
                  <a:moveTo>
                    <a:pt x="0" y="371473"/>
                  </a:moveTo>
                  <a:cubicBezTo>
                    <a:pt x="39687" y="271461"/>
                    <a:pt x="74614" y="135731"/>
                    <a:pt x="104777"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22" name="Freeform: Shape 3021">
              <a:extLst>
                <a:ext uri="{FF2B5EF4-FFF2-40B4-BE49-F238E27FC236}">
                  <a16:creationId xmlns:a16="http://schemas.microsoft.com/office/drawing/2014/main" id="{FABB7356-7DC7-5C0C-D97D-123BF9924E14}"/>
                </a:ext>
              </a:extLst>
            </p:cNvPr>
            <p:cNvSpPr/>
            <p:nvPr/>
          </p:nvSpPr>
          <p:spPr bwMode="auto">
            <a:xfrm flipV="1">
              <a:off x="1948524" y="3403177"/>
              <a:ext cx="7144" cy="228598"/>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Lst>
              <a:ahLst/>
              <a:cxnLst>
                <a:cxn ang="0">
                  <a:pos x="connsiteX0" y="connsiteY0"/>
                </a:cxn>
                <a:cxn ang="0">
                  <a:pos x="connsiteX1" y="connsiteY1"/>
                </a:cxn>
              </a:cxnLst>
              <a:rect l="l" t="t" r="r" b="b"/>
              <a:pathLst>
                <a:path w="7144" h="228598">
                  <a:moveTo>
                    <a:pt x="0" y="228598"/>
                  </a:moveTo>
                  <a:cubicBezTo>
                    <a:pt x="3969" y="135729"/>
                    <a:pt x="794" y="71437"/>
                    <a:pt x="7144" y="0"/>
                  </a:cubicBezTo>
                </a:path>
              </a:pathLst>
            </a:custGeom>
            <a:noFill/>
            <a:ln w="19050" cap="rnd">
              <a:gradFill flip="none" rotWithShape="1">
                <a:gsLst>
                  <a:gs pos="0">
                    <a:srgbClr val="428CA0"/>
                  </a:gs>
                  <a:gs pos="100000">
                    <a:srgbClr val="69AF34"/>
                  </a:gs>
                </a:gsLst>
                <a:lin ang="189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23" name="Freeform: Shape 3022">
              <a:extLst>
                <a:ext uri="{FF2B5EF4-FFF2-40B4-BE49-F238E27FC236}">
                  <a16:creationId xmlns:a16="http://schemas.microsoft.com/office/drawing/2014/main" id="{6BD6CB51-7F5B-B7E8-13CD-80F81DECFB05}"/>
                </a:ext>
              </a:extLst>
            </p:cNvPr>
            <p:cNvSpPr/>
            <p:nvPr/>
          </p:nvSpPr>
          <p:spPr bwMode="auto">
            <a:xfrm flipV="1">
              <a:off x="1969837" y="3593676"/>
              <a:ext cx="62029" cy="180973"/>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88 w 152888"/>
                <a:gd name="connsiteY0" fmla="*/ 161923 h 161923"/>
                <a:gd name="connsiteX1" fmla="*/ 152888 w 152888"/>
                <a:gd name="connsiteY1" fmla="*/ 0 h 161923"/>
                <a:gd name="connsiteX0" fmla="*/ 915 w 77115"/>
                <a:gd name="connsiteY0" fmla="*/ 152398 h 152398"/>
                <a:gd name="connsiteX1" fmla="*/ 77115 w 77115"/>
                <a:gd name="connsiteY1" fmla="*/ 0 h 152398"/>
                <a:gd name="connsiteX0" fmla="*/ 3057 w 79257"/>
                <a:gd name="connsiteY0" fmla="*/ 152398 h 152398"/>
                <a:gd name="connsiteX1" fmla="*/ 79257 w 79257"/>
                <a:gd name="connsiteY1" fmla="*/ 0 h 152398"/>
                <a:gd name="connsiteX0" fmla="*/ 633 w 76833"/>
                <a:gd name="connsiteY0" fmla="*/ 152398 h 152398"/>
                <a:gd name="connsiteX1" fmla="*/ 76833 w 76833"/>
                <a:gd name="connsiteY1" fmla="*/ 0 h 152398"/>
                <a:gd name="connsiteX0" fmla="*/ 10719 w 46438"/>
                <a:gd name="connsiteY0" fmla="*/ 180973 h 180973"/>
                <a:gd name="connsiteX1" fmla="*/ 46438 w 46438"/>
                <a:gd name="connsiteY1" fmla="*/ 0 h 180973"/>
                <a:gd name="connsiteX0" fmla="*/ 22265 w 57984"/>
                <a:gd name="connsiteY0" fmla="*/ 180973 h 180973"/>
                <a:gd name="connsiteX1" fmla="*/ 57984 w 57984"/>
                <a:gd name="connsiteY1" fmla="*/ 0 h 180973"/>
                <a:gd name="connsiteX0" fmla="*/ 26310 w 62029"/>
                <a:gd name="connsiteY0" fmla="*/ 180973 h 180973"/>
                <a:gd name="connsiteX1" fmla="*/ 62029 w 62029"/>
                <a:gd name="connsiteY1" fmla="*/ 0 h 180973"/>
                <a:gd name="connsiteX0" fmla="*/ 26310 w 62029"/>
                <a:gd name="connsiteY0" fmla="*/ 180973 h 180973"/>
                <a:gd name="connsiteX1" fmla="*/ 62029 w 62029"/>
                <a:gd name="connsiteY1" fmla="*/ 0 h 180973"/>
              </a:gdLst>
              <a:ahLst/>
              <a:cxnLst>
                <a:cxn ang="0">
                  <a:pos x="connsiteX0" y="connsiteY0"/>
                </a:cxn>
                <a:cxn ang="0">
                  <a:pos x="connsiteX1" y="connsiteY1"/>
                </a:cxn>
              </a:cxnLst>
              <a:rect l="l" t="t" r="r" b="b"/>
              <a:pathLst>
                <a:path w="62029" h="180973">
                  <a:moveTo>
                    <a:pt x="26310" y="180973"/>
                  </a:moveTo>
                  <a:cubicBezTo>
                    <a:pt x="-14965" y="164305"/>
                    <a:pt x="-10996" y="28575"/>
                    <a:pt x="62029" y="0"/>
                  </a:cubicBezTo>
                </a:path>
              </a:pathLst>
            </a:custGeom>
            <a:noFill/>
            <a:ln w="19050" cap="rnd">
              <a:gradFill flip="none" rotWithShape="1">
                <a:gsLst>
                  <a:gs pos="0">
                    <a:srgbClr val="428CA0"/>
                  </a:gs>
                  <a:gs pos="100000">
                    <a:srgbClr val="69AF34"/>
                  </a:gs>
                </a:gsLst>
                <a:lin ang="189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24" name="Freeform: Shape 3023">
              <a:extLst>
                <a:ext uri="{FF2B5EF4-FFF2-40B4-BE49-F238E27FC236}">
                  <a16:creationId xmlns:a16="http://schemas.microsoft.com/office/drawing/2014/main" id="{9BF08FAE-28CA-45EF-5366-BACFB9D9AF40}"/>
                </a:ext>
              </a:extLst>
            </p:cNvPr>
            <p:cNvSpPr/>
            <p:nvPr/>
          </p:nvSpPr>
          <p:spPr bwMode="auto">
            <a:xfrm flipV="1">
              <a:off x="1888999" y="3328551"/>
              <a:ext cx="14441" cy="111916"/>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2311 w 138042"/>
                <a:gd name="connsiteY0" fmla="*/ 307179 h 307179"/>
                <a:gd name="connsiteX1" fmla="*/ 138042 w 138042"/>
                <a:gd name="connsiteY1" fmla="*/ 0 h 307179"/>
                <a:gd name="connsiteX0" fmla="*/ 0 w 135731"/>
                <a:gd name="connsiteY0" fmla="*/ 307179 h 307179"/>
                <a:gd name="connsiteX1" fmla="*/ 135731 w 135731"/>
                <a:gd name="connsiteY1" fmla="*/ 0 h 307179"/>
                <a:gd name="connsiteX0" fmla="*/ 0 w 288131"/>
                <a:gd name="connsiteY0" fmla="*/ 578641 h 578641"/>
                <a:gd name="connsiteX1" fmla="*/ 288131 w 288131"/>
                <a:gd name="connsiteY1" fmla="*/ 0 h 578641"/>
                <a:gd name="connsiteX0" fmla="*/ 53350 w 54001"/>
                <a:gd name="connsiteY0" fmla="*/ 111916 h 111916"/>
                <a:gd name="connsiteX1" fmla="*/ 53350 w 54001"/>
                <a:gd name="connsiteY1" fmla="*/ 0 h 111916"/>
                <a:gd name="connsiteX0" fmla="*/ 59244 w 59244"/>
                <a:gd name="connsiteY0" fmla="*/ 111916 h 111916"/>
                <a:gd name="connsiteX1" fmla="*/ 59244 w 59244"/>
                <a:gd name="connsiteY1" fmla="*/ 0 h 111916"/>
                <a:gd name="connsiteX0" fmla="*/ 21489 w 21489"/>
                <a:gd name="connsiteY0" fmla="*/ 111916 h 111916"/>
                <a:gd name="connsiteX1" fmla="*/ 21489 w 21489"/>
                <a:gd name="connsiteY1" fmla="*/ 0 h 111916"/>
                <a:gd name="connsiteX0" fmla="*/ 21489 w 21489"/>
                <a:gd name="connsiteY0" fmla="*/ 111916 h 111916"/>
                <a:gd name="connsiteX1" fmla="*/ 21489 w 21489"/>
                <a:gd name="connsiteY1" fmla="*/ 0 h 111916"/>
                <a:gd name="connsiteX0" fmla="*/ 14441 w 14441"/>
                <a:gd name="connsiteY0" fmla="*/ 111916 h 111916"/>
                <a:gd name="connsiteX1" fmla="*/ 14441 w 14441"/>
                <a:gd name="connsiteY1" fmla="*/ 0 h 111916"/>
              </a:gdLst>
              <a:ahLst/>
              <a:cxnLst>
                <a:cxn ang="0">
                  <a:pos x="connsiteX0" y="connsiteY0"/>
                </a:cxn>
                <a:cxn ang="0">
                  <a:pos x="connsiteX1" y="connsiteY1"/>
                </a:cxn>
              </a:cxnLst>
              <a:rect l="l" t="t" r="r" b="b"/>
              <a:pathLst>
                <a:path w="14441" h="111916">
                  <a:moveTo>
                    <a:pt x="14441" y="111916"/>
                  </a:moveTo>
                  <a:cubicBezTo>
                    <a:pt x="-641" y="80960"/>
                    <a:pt x="-8579" y="45243"/>
                    <a:pt x="14441" y="0"/>
                  </a:cubicBezTo>
                </a:path>
              </a:pathLst>
            </a:custGeom>
            <a:noFill/>
            <a:ln w="19050" cap="rnd">
              <a:gradFill flip="none" rotWithShape="1">
                <a:gsLst>
                  <a:gs pos="0">
                    <a:srgbClr val="428CA0"/>
                  </a:gs>
                  <a:gs pos="100000">
                    <a:srgbClr val="69AF34"/>
                  </a:gs>
                </a:gsLst>
                <a:lin ang="189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25" name="Freeform: Shape 3024">
              <a:extLst>
                <a:ext uri="{FF2B5EF4-FFF2-40B4-BE49-F238E27FC236}">
                  <a16:creationId xmlns:a16="http://schemas.microsoft.com/office/drawing/2014/main" id="{AEB5124E-60D9-A4F8-5E62-68C057DE1666}"/>
                </a:ext>
              </a:extLst>
            </p:cNvPr>
            <p:cNvSpPr/>
            <p:nvPr/>
          </p:nvSpPr>
          <p:spPr bwMode="auto">
            <a:xfrm flipV="1">
              <a:off x="2060446" y="3691318"/>
              <a:ext cx="109531" cy="71426"/>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87217 w 87438"/>
                <a:gd name="connsiteY0" fmla="*/ 4062 h 4062"/>
                <a:gd name="connsiteX1" fmla="*/ 554 w 87438"/>
                <a:gd name="connsiteY1" fmla="*/ 0 h 4062"/>
                <a:gd name="connsiteX0" fmla="*/ 17574 w 17589"/>
                <a:gd name="connsiteY0" fmla="*/ 7692 h 7692"/>
                <a:gd name="connsiteX1" fmla="*/ 38 w 17589"/>
                <a:gd name="connsiteY1" fmla="*/ 0 h 7692"/>
                <a:gd name="connsiteX0" fmla="*/ 9969 w 9981"/>
                <a:gd name="connsiteY0" fmla="*/ 10000 h 10000"/>
                <a:gd name="connsiteX1" fmla="*/ 0 w 9981"/>
                <a:gd name="connsiteY1" fmla="*/ 0 h 10000"/>
                <a:gd name="connsiteX0" fmla="*/ 9988 w 9988"/>
                <a:gd name="connsiteY0" fmla="*/ 10000 h 10000"/>
                <a:gd name="connsiteX1" fmla="*/ 0 w 9988"/>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Lst>
              <a:ahLst/>
              <a:cxnLst>
                <a:cxn ang="0">
                  <a:pos x="connsiteX0" y="connsiteY0"/>
                </a:cxn>
                <a:cxn ang="0">
                  <a:pos x="connsiteX1" y="connsiteY1"/>
                </a:cxn>
              </a:cxnLst>
              <a:rect l="l" t="t" r="r" b="b"/>
              <a:pathLst>
                <a:path w="10000" h="10000">
                  <a:moveTo>
                    <a:pt x="10000" y="10000"/>
                  </a:moveTo>
                  <a:cubicBezTo>
                    <a:pt x="6449" y="2665"/>
                    <a:pt x="4638" y="6334"/>
                    <a:pt x="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26" name="Freeform: Shape 3025">
              <a:extLst>
                <a:ext uri="{FF2B5EF4-FFF2-40B4-BE49-F238E27FC236}">
                  <a16:creationId xmlns:a16="http://schemas.microsoft.com/office/drawing/2014/main" id="{0C8099D4-296A-702B-C1DA-086733DEFBD9}"/>
                </a:ext>
              </a:extLst>
            </p:cNvPr>
            <p:cNvSpPr/>
            <p:nvPr/>
          </p:nvSpPr>
          <p:spPr bwMode="auto">
            <a:xfrm flipV="1">
              <a:off x="2062839" y="3752925"/>
              <a:ext cx="269052" cy="88401"/>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10762 w 10762"/>
                <a:gd name="connsiteY0" fmla="*/ 0 h 25498"/>
                <a:gd name="connsiteX1" fmla="*/ 0 w 10762"/>
                <a:gd name="connsiteY1" fmla="*/ 21238 h 25498"/>
                <a:gd name="connsiteX0" fmla="*/ 10762 w 10762"/>
                <a:gd name="connsiteY0" fmla="*/ 0 h 27442"/>
                <a:gd name="connsiteX1" fmla="*/ 0 w 10762"/>
                <a:gd name="connsiteY1" fmla="*/ 21238 h 27442"/>
                <a:gd name="connsiteX0" fmla="*/ 10762 w 10762"/>
                <a:gd name="connsiteY0" fmla="*/ 0 h 27442"/>
                <a:gd name="connsiteX1" fmla="*/ 0 w 10762"/>
                <a:gd name="connsiteY1" fmla="*/ 21238 h 27442"/>
                <a:gd name="connsiteX0" fmla="*/ 10762 w 10762"/>
                <a:gd name="connsiteY0" fmla="*/ 0 h 26281"/>
                <a:gd name="connsiteX1" fmla="*/ 0 w 10762"/>
                <a:gd name="connsiteY1" fmla="*/ 21238 h 26281"/>
              </a:gdLst>
              <a:ahLst/>
              <a:cxnLst>
                <a:cxn ang="0">
                  <a:pos x="connsiteX0" y="connsiteY0"/>
                </a:cxn>
                <a:cxn ang="0">
                  <a:pos x="connsiteX1" y="connsiteY1"/>
                </a:cxn>
              </a:cxnLst>
              <a:rect l="l" t="t" r="r" b="b"/>
              <a:pathLst>
                <a:path w="10762" h="26281">
                  <a:moveTo>
                    <a:pt x="10762" y="0"/>
                  </a:moveTo>
                  <a:cubicBezTo>
                    <a:pt x="9301" y="16988"/>
                    <a:pt x="3842" y="35396"/>
                    <a:pt x="0" y="21238"/>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27" name="Freeform: Shape 3026">
              <a:extLst>
                <a:ext uri="{FF2B5EF4-FFF2-40B4-BE49-F238E27FC236}">
                  <a16:creationId xmlns:a16="http://schemas.microsoft.com/office/drawing/2014/main" id="{CFB2C117-BF87-6F09-3E52-578A64953884}"/>
                </a:ext>
              </a:extLst>
            </p:cNvPr>
            <p:cNvSpPr/>
            <p:nvPr/>
          </p:nvSpPr>
          <p:spPr bwMode="auto">
            <a:xfrm flipV="1">
              <a:off x="2329246" y="3810991"/>
              <a:ext cx="554804" cy="96043"/>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21049 w 21049"/>
                <a:gd name="connsiteY0" fmla="*/ 0 h 26125"/>
                <a:gd name="connsiteX1" fmla="*/ 0 w 21049"/>
                <a:gd name="connsiteY1" fmla="*/ 21946 h 26125"/>
                <a:gd name="connsiteX0" fmla="*/ 21049 w 21049"/>
                <a:gd name="connsiteY0" fmla="*/ 0 h 30003"/>
                <a:gd name="connsiteX1" fmla="*/ 0 w 21049"/>
                <a:gd name="connsiteY1" fmla="*/ 21946 h 30003"/>
                <a:gd name="connsiteX0" fmla="*/ 20763 w 20763"/>
                <a:gd name="connsiteY0" fmla="*/ 708 h 18909"/>
                <a:gd name="connsiteX1" fmla="*/ 0 w 20763"/>
                <a:gd name="connsiteY1" fmla="*/ 0 h 18909"/>
                <a:gd name="connsiteX0" fmla="*/ 22192 w 22192"/>
                <a:gd name="connsiteY0" fmla="*/ 0 h 28553"/>
                <a:gd name="connsiteX1" fmla="*/ 0 w 22192"/>
                <a:gd name="connsiteY1" fmla="*/ 19822 h 28553"/>
              </a:gdLst>
              <a:ahLst/>
              <a:cxnLst>
                <a:cxn ang="0">
                  <a:pos x="connsiteX0" y="connsiteY0"/>
                </a:cxn>
                <a:cxn ang="0">
                  <a:pos x="connsiteX1" y="connsiteY1"/>
                </a:cxn>
              </a:cxnLst>
              <a:rect l="l" t="t" r="r" b="b"/>
              <a:pathLst>
                <a:path w="22192" h="28553">
                  <a:moveTo>
                    <a:pt x="22192" y="0"/>
                  </a:moveTo>
                  <a:cubicBezTo>
                    <a:pt x="17207" y="33269"/>
                    <a:pt x="3842" y="33980"/>
                    <a:pt x="0" y="19822"/>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28" name="Freeform: Shape 3027">
              <a:extLst>
                <a:ext uri="{FF2B5EF4-FFF2-40B4-BE49-F238E27FC236}">
                  <a16:creationId xmlns:a16="http://schemas.microsoft.com/office/drawing/2014/main" id="{A0BD0779-51BE-45C0-6D7D-5E2C2D92B3EE}"/>
                </a:ext>
              </a:extLst>
            </p:cNvPr>
            <p:cNvSpPr/>
            <p:nvPr/>
          </p:nvSpPr>
          <p:spPr bwMode="auto">
            <a:xfrm flipV="1">
              <a:off x="1943787" y="3505570"/>
              <a:ext cx="542879" cy="128587"/>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20858 w 20858"/>
                <a:gd name="connsiteY0" fmla="*/ 0 h 85783"/>
                <a:gd name="connsiteX1" fmla="*/ 0 w 20858"/>
                <a:gd name="connsiteY1" fmla="*/ 84243 h 85783"/>
                <a:gd name="connsiteX0" fmla="*/ 21715 w 21715"/>
                <a:gd name="connsiteY0" fmla="*/ 38228 h 40216"/>
                <a:gd name="connsiteX1" fmla="*/ 0 w 21715"/>
                <a:gd name="connsiteY1" fmla="*/ 0 h 40216"/>
                <a:gd name="connsiteX0" fmla="*/ 21715 w 21715"/>
                <a:gd name="connsiteY0" fmla="*/ 38228 h 38228"/>
                <a:gd name="connsiteX1" fmla="*/ 0 w 21715"/>
                <a:gd name="connsiteY1" fmla="*/ 0 h 38228"/>
                <a:gd name="connsiteX0" fmla="*/ 21715 w 21715"/>
                <a:gd name="connsiteY0" fmla="*/ 38228 h 38228"/>
                <a:gd name="connsiteX1" fmla="*/ 0 w 21715"/>
                <a:gd name="connsiteY1" fmla="*/ 0 h 38228"/>
              </a:gdLst>
              <a:ahLst/>
              <a:cxnLst>
                <a:cxn ang="0">
                  <a:pos x="connsiteX0" y="connsiteY0"/>
                </a:cxn>
                <a:cxn ang="0">
                  <a:pos x="connsiteX1" y="connsiteY1"/>
                </a:cxn>
              </a:cxnLst>
              <a:rect l="l" t="t" r="r" b="b"/>
              <a:pathLst>
                <a:path w="21715" h="38228">
                  <a:moveTo>
                    <a:pt x="21715" y="38228"/>
                  </a:moveTo>
                  <a:cubicBezTo>
                    <a:pt x="14158" y="33978"/>
                    <a:pt x="5747" y="19113"/>
                    <a:pt x="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29" name="Freeform: Shape 3028">
              <a:extLst>
                <a:ext uri="{FF2B5EF4-FFF2-40B4-BE49-F238E27FC236}">
                  <a16:creationId xmlns:a16="http://schemas.microsoft.com/office/drawing/2014/main" id="{B48E1495-1215-89D8-C2E3-EDD083286FF8}"/>
                </a:ext>
              </a:extLst>
            </p:cNvPr>
            <p:cNvSpPr/>
            <p:nvPr/>
          </p:nvSpPr>
          <p:spPr bwMode="auto">
            <a:xfrm flipV="1">
              <a:off x="2493873" y="3505577"/>
              <a:ext cx="388094" cy="404792"/>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1285 w 2186"/>
                <a:gd name="connsiteY0" fmla="*/ 0 h 109549"/>
                <a:gd name="connsiteX1" fmla="*/ 1096 w 2186"/>
                <a:gd name="connsiteY1" fmla="*/ 108313 h 109549"/>
                <a:gd name="connsiteX0" fmla="*/ 5415 w 13061"/>
                <a:gd name="connsiteY0" fmla="*/ 0 h 11152"/>
                <a:gd name="connsiteX1" fmla="*/ 8473 w 13061"/>
                <a:gd name="connsiteY1" fmla="*/ 11050 h 11152"/>
                <a:gd name="connsiteX0" fmla="*/ 67965 w 67965"/>
                <a:gd name="connsiteY0" fmla="*/ 0 h 8786"/>
                <a:gd name="connsiteX1" fmla="*/ 0 w 67965"/>
                <a:gd name="connsiteY1" fmla="*/ 8659 h 8786"/>
                <a:gd name="connsiteX0" fmla="*/ 10000 w 10000"/>
                <a:gd name="connsiteY0" fmla="*/ 0 h 10037"/>
                <a:gd name="connsiteX1" fmla="*/ 0 w 10000"/>
                <a:gd name="connsiteY1" fmla="*/ 9855 h 10037"/>
                <a:gd name="connsiteX0" fmla="*/ 9551 w 9551"/>
                <a:gd name="connsiteY0" fmla="*/ 0 h 10325"/>
                <a:gd name="connsiteX1" fmla="*/ 0 w 9551"/>
                <a:gd name="connsiteY1" fmla="*/ 10149 h 10325"/>
                <a:gd name="connsiteX0" fmla="*/ 10000 w 10000"/>
                <a:gd name="connsiteY0" fmla="*/ 0 h 9830"/>
                <a:gd name="connsiteX1" fmla="*/ 0 w 10000"/>
                <a:gd name="connsiteY1" fmla="*/ 9830 h 9830"/>
                <a:gd name="connsiteX0" fmla="*/ 9664 w 9664"/>
                <a:gd name="connsiteY0" fmla="*/ 0 h 10145"/>
                <a:gd name="connsiteX1" fmla="*/ 0 w 9664"/>
                <a:gd name="connsiteY1" fmla="*/ 10145 h 10145"/>
                <a:gd name="connsiteX0" fmla="*/ 10000 w 10000"/>
                <a:gd name="connsiteY0" fmla="*/ 0 h 10000"/>
                <a:gd name="connsiteX1" fmla="*/ 0 w 10000"/>
                <a:gd name="connsiteY1" fmla="*/ 10000 h 10000"/>
                <a:gd name="connsiteX0" fmla="*/ 10417 w 10417"/>
                <a:gd name="connsiteY0" fmla="*/ 0 h 9857"/>
                <a:gd name="connsiteX1" fmla="*/ 0 w 10417"/>
                <a:gd name="connsiteY1" fmla="*/ 9857 h 9857"/>
                <a:gd name="connsiteX0" fmla="*/ 10000 w 10000"/>
                <a:gd name="connsiteY0" fmla="*/ 0 h 10000"/>
                <a:gd name="connsiteX1" fmla="*/ 0 w 10000"/>
                <a:gd name="connsiteY1" fmla="*/ 10000 h 10000"/>
                <a:gd name="connsiteX0" fmla="*/ 10867 w 10867"/>
                <a:gd name="connsiteY0" fmla="*/ 0 h 12319"/>
                <a:gd name="connsiteX1" fmla="*/ 0 w 10867"/>
                <a:gd name="connsiteY1" fmla="*/ 12319 h 12319"/>
                <a:gd name="connsiteX0" fmla="*/ 10867 w 10867"/>
                <a:gd name="connsiteY0" fmla="*/ 0 h 12319"/>
                <a:gd name="connsiteX1" fmla="*/ 0 w 10867"/>
                <a:gd name="connsiteY1" fmla="*/ 12319 h 12319"/>
              </a:gdLst>
              <a:ahLst/>
              <a:cxnLst>
                <a:cxn ang="0">
                  <a:pos x="connsiteX0" y="connsiteY0"/>
                </a:cxn>
                <a:cxn ang="0">
                  <a:pos x="connsiteX1" y="connsiteY1"/>
                </a:cxn>
              </a:cxnLst>
              <a:rect l="l" t="t" r="r" b="b"/>
              <a:pathLst>
                <a:path w="10867" h="12319">
                  <a:moveTo>
                    <a:pt x="10867" y="0"/>
                  </a:moveTo>
                  <a:cubicBezTo>
                    <a:pt x="9911" y="6304"/>
                    <a:pt x="5491" y="10362"/>
                    <a:pt x="0" y="12319"/>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30" name="Freeform: Shape 3029">
              <a:extLst>
                <a:ext uri="{FF2B5EF4-FFF2-40B4-BE49-F238E27FC236}">
                  <a16:creationId xmlns:a16="http://schemas.microsoft.com/office/drawing/2014/main" id="{B514EE01-BA45-F322-A2CA-2C9DE976AF43}"/>
                </a:ext>
              </a:extLst>
            </p:cNvPr>
            <p:cNvSpPr/>
            <p:nvPr/>
          </p:nvSpPr>
          <p:spPr bwMode="auto">
            <a:xfrm flipV="1">
              <a:off x="2889118" y="3908000"/>
              <a:ext cx="133329" cy="173832"/>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38384 w 38384"/>
                <a:gd name="connsiteY0" fmla="*/ 0 h 94155"/>
                <a:gd name="connsiteX1" fmla="*/ 0 w 38384"/>
                <a:gd name="connsiteY1" fmla="*/ 92738 h 94155"/>
                <a:gd name="connsiteX0" fmla="*/ 8476 w 8476"/>
                <a:gd name="connsiteY0" fmla="*/ 0 h 45156"/>
                <a:gd name="connsiteX1" fmla="*/ 0 w 8476"/>
                <a:gd name="connsiteY1" fmla="*/ 42476 h 45156"/>
                <a:gd name="connsiteX0" fmla="*/ 6292 w 6292"/>
                <a:gd name="connsiteY0" fmla="*/ 0 h 11955"/>
                <a:gd name="connsiteX1" fmla="*/ 0 w 6292"/>
                <a:gd name="connsiteY1" fmla="*/ 11445 h 11955"/>
                <a:gd name="connsiteX0" fmla="*/ 10000 w 10000"/>
                <a:gd name="connsiteY0" fmla="*/ 0 h 9573"/>
                <a:gd name="connsiteX1" fmla="*/ 0 w 10000"/>
                <a:gd name="connsiteY1" fmla="*/ 9573 h 957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Lst>
              <a:ahLst/>
              <a:cxnLst>
                <a:cxn ang="0">
                  <a:pos x="connsiteX0" y="connsiteY0"/>
                </a:cxn>
                <a:cxn ang="0">
                  <a:pos x="connsiteX1" y="connsiteY1"/>
                </a:cxn>
              </a:cxnLst>
              <a:rect l="l" t="t" r="r" b="b"/>
              <a:pathLst>
                <a:path w="10000" h="10000">
                  <a:moveTo>
                    <a:pt x="10000" y="0"/>
                  </a:moveTo>
                  <a:cubicBezTo>
                    <a:pt x="8690" y="4521"/>
                    <a:pt x="7026" y="6301"/>
                    <a:pt x="0" y="10000"/>
                  </a:cubicBezTo>
                </a:path>
              </a:pathLst>
            </a:custGeom>
            <a:noFill/>
            <a:ln w="19050" cap="rnd">
              <a:gradFill flip="none" rotWithShape="1">
                <a:gsLst>
                  <a:gs pos="0">
                    <a:srgbClr val="428CA0"/>
                  </a:gs>
                  <a:gs pos="100000">
                    <a:srgbClr val="69AF34"/>
                  </a:gs>
                </a:gsLst>
                <a:lin ang="189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31" name="Freeform: Shape 3030">
              <a:extLst>
                <a:ext uri="{FF2B5EF4-FFF2-40B4-BE49-F238E27FC236}">
                  <a16:creationId xmlns:a16="http://schemas.microsoft.com/office/drawing/2014/main" id="{725F4E78-9F63-EE2C-6AFC-CC10FF41CC13}"/>
                </a:ext>
              </a:extLst>
            </p:cNvPr>
            <p:cNvSpPr/>
            <p:nvPr/>
          </p:nvSpPr>
          <p:spPr bwMode="auto">
            <a:xfrm flipV="1">
              <a:off x="2891520" y="3845587"/>
              <a:ext cx="661956" cy="62414"/>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61816 w 61816"/>
                <a:gd name="connsiteY0" fmla="*/ 0 h 28022"/>
                <a:gd name="connsiteX1" fmla="*/ 0 w 61816"/>
                <a:gd name="connsiteY1" fmla="*/ 24069 h 28022"/>
                <a:gd name="connsiteX0" fmla="*/ 28669 w 28669"/>
                <a:gd name="connsiteY0" fmla="*/ 16990 h 20804"/>
                <a:gd name="connsiteX1" fmla="*/ 0 w 28669"/>
                <a:gd name="connsiteY1" fmla="*/ 0 h 20804"/>
                <a:gd name="connsiteX0" fmla="*/ 28669 w 28669"/>
                <a:gd name="connsiteY0" fmla="*/ 16990 h 20521"/>
                <a:gd name="connsiteX1" fmla="*/ 0 w 28669"/>
                <a:gd name="connsiteY1" fmla="*/ 0 h 20521"/>
                <a:gd name="connsiteX0" fmla="*/ 26478 w 26478"/>
                <a:gd name="connsiteY0" fmla="*/ 16990 h 20521"/>
                <a:gd name="connsiteX1" fmla="*/ 0 w 26478"/>
                <a:gd name="connsiteY1" fmla="*/ 0 h 20521"/>
                <a:gd name="connsiteX0" fmla="*/ 26478 w 26478"/>
                <a:gd name="connsiteY0" fmla="*/ 16990 h 20521"/>
                <a:gd name="connsiteX1" fmla="*/ 0 w 26478"/>
                <a:gd name="connsiteY1" fmla="*/ 0 h 20521"/>
                <a:gd name="connsiteX0" fmla="*/ 26478 w 26478"/>
                <a:gd name="connsiteY0" fmla="*/ 16990 h 18555"/>
                <a:gd name="connsiteX1" fmla="*/ 0 w 26478"/>
                <a:gd name="connsiteY1" fmla="*/ 0 h 18555"/>
              </a:gdLst>
              <a:ahLst/>
              <a:cxnLst>
                <a:cxn ang="0">
                  <a:pos x="connsiteX0" y="connsiteY0"/>
                </a:cxn>
                <a:cxn ang="0">
                  <a:pos x="connsiteX1" y="connsiteY1"/>
                </a:cxn>
              </a:cxnLst>
              <a:rect l="l" t="t" r="r" b="b"/>
              <a:pathLst>
                <a:path w="26478" h="18555">
                  <a:moveTo>
                    <a:pt x="26478" y="16990"/>
                  </a:moveTo>
                  <a:cubicBezTo>
                    <a:pt x="18064" y="22651"/>
                    <a:pt x="4413" y="12034"/>
                    <a:pt x="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32" name="Freeform: Shape 3031">
              <a:extLst>
                <a:ext uri="{FF2B5EF4-FFF2-40B4-BE49-F238E27FC236}">
                  <a16:creationId xmlns:a16="http://schemas.microsoft.com/office/drawing/2014/main" id="{C95B5573-D10D-903C-6952-037A94798286}"/>
                </a:ext>
              </a:extLst>
            </p:cNvPr>
            <p:cNvSpPr/>
            <p:nvPr/>
          </p:nvSpPr>
          <p:spPr bwMode="auto">
            <a:xfrm flipV="1">
              <a:off x="3024873" y="3855613"/>
              <a:ext cx="528604" cy="221457"/>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Lst>
              <a:ahLst/>
              <a:cxnLst>
                <a:cxn ang="0">
                  <a:pos x="connsiteX0" y="connsiteY0"/>
                </a:cxn>
                <a:cxn ang="0">
                  <a:pos x="connsiteX1" y="connsiteY1"/>
                </a:cxn>
              </a:cxnLst>
              <a:rect l="l" t="t" r="r" b="b"/>
              <a:pathLst>
                <a:path w="21144" h="65837">
                  <a:moveTo>
                    <a:pt x="21144" y="65837"/>
                  </a:moveTo>
                  <a:cubicBezTo>
                    <a:pt x="8730" y="49552"/>
                    <a:pt x="3842" y="14158"/>
                    <a:pt x="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33" name="Freeform: Shape 3032">
              <a:extLst>
                <a:ext uri="{FF2B5EF4-FFF2-40B4-BE49-F238E27FC236}">
                  <a16:creationId xmlns:a16="http://schemas.microsoft.com/office/drawing/2014/main" id="{DFDBF959-FE97-C248-89BC-8D3979100BEF}"/>
                </a:ext>
              </a:extLst>
            </p:cNvPr>
            <p:cNvSpPr/>
            <p:nvPr/>
          </p:nvSpPr>
          <p:spPr bwMode="auto">
            <a:xfrm flipV="1">
              <a:off x="2885064" y="3663318"/>
              <a:ext cx="692930" cy="242890"/>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11429 w 11429"/>
                <a:gd name="connsiteY0" fmla="*/ 51679 h 53194"/>
                <a:gd name="connsiteX1" fmla="*/ 0 w 11429"/>
                <a:gd name="connsiteY1" fmla="*/ 0 h 53194"/>
                <a:gd name="connsiteX0" fmla="*/ 27717 w 27717"/>
                <a:gd name="connsiteY0" fmla="*/ 72209 h 73319"/>
                <a:gd name="connsiteX1" fmla="*/ 0 w 27717"/>
                <a:gd name="connsiteY1" fmla="*/ 0 h 73319"/>
                <a:gd name="connsiteX0" fmla="*/ 27717 w 27717"/>
                <a:gd name="connsiteY0" fmla="*/ 72209 h 72209"/>
                <a:gd name="connsiteX1" fmla="*/ 0 w 27717"/>
                <a:gd name="connsiteY1" fmla="*/ 0 h 72209"/>
                <a:gd name="connsiteX0" fmla="*/ 27717 w 27717"/>
                <a:gd name="connsiteY0" fmla="*/ 72209 h 72209"/>
                <a:gd name="connsiteX1" fmla="*/ 0 w 27717"/>
                <a:gd name="connsiteY1" fmla="*/ 0 h 72209"/>
                <a:gd name="connsiteX0" fmla="*/ 27717 w 27717"/>
                <a:gd name="connsiteY0" fmla="*/ 72209 h 72209"/>
                <a:gd name="connsiteX1" fmla="*/ 0 w 27717"/>
                <a:gd name="connsiteY1" fmla="*/ 0 h 72209"/>
              </a:gdLst>
              <a:ahLst/>
              <a:cxnLst>
                <a:cxn ang="0">
                  <a:pos x="connsiteX0" y="connsiteY0"/>
                </a:cxn>
                <a:cxn ang="0">
                  <a:pos x="connsiteX1" y="connsiteY1"/>
                </a:cxn>
              </a:cxnLst>
              <a:rect l="l" t="t" r="r" b="b"/>
              <a:pathLst>
                <a:path w="27717" h="72209">
                  <a:moveTo>
                    <a:pt x="27717" y="72209"/>
                  </a:moveTo>
                  <a:cubicBezTo>
                    <a:pt x="25589" y="36810"/>
                    <a:pt x="8604" y="38935"/>
                    <a:pt x="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34" name="Freeform: Shape 3033">
              <a:extLst>
                <a:ext uri="{FF2B5EF4-FFF2-40B4-BE49-F238E27FC236}">
                  <a16:creationId xmlns:a16="http://schemas.microsoft.com/office/drawing/2014/main" id="{A8FCB167-567A-367C-11D0-E351AF03B29C}"/>
                </a:ext>
              </a:extLst>
            </p:cNvPr>
            <p:cNvSpPr/>
            <p:nvPr/>
          </p:nvSpPr>
          <p:spPr bwMode="auto">
            <a:xfrm flipV="1">
              <a:off x="2493842" y="3500069"/>
              <a:ext cx="1088209" cy="160280"/>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60768 w 60768"/>
                <a:gd name="connsiteY0" fmla="*/ 32565 h 34850"/>
                <a:gd name="connsiteX1" fmla="*/ 0 w 60768"/>
                <a:gd name="connsiteY1" fmla="*/ 0 h 34850"/>
                <a:gd name="connsiteX0" fmla="*/ 43528 w 43528"/>
                <a:gd name="connsiteY0" fmla="*/ 0 h 49896"/>
                <a:gd name="connsiteX1" fmla="*/ 0 w 43528"/>
                <a:gd name="connsiteY1" fmla="*/ 47431 h 49896"/>
                <a:gd name="connsiteX0" fmla="*/ 43528 w 43528"/>
                <a:gd name="connsiteY0" fmla="*/ 0 h 47650"/>
                <a:gd name="connsiteX1" fmla="*/ 0 w 43528"/>
                <a:gd name="connsiteY1" fmla="*/ 47431 h 47650"/>
              </a:gdLst>
              <a:ahLst/>
              <a:cxnLst>
                <a:cxn ang="0">
                  <a:pos x="connsiteX0" y="connsiteY0"/>
                </a:cxn>
                <a:cxn ang="0">
                  <a:pos x="connsiteX1" y="connsiteY1"/>
                </a:cxn>
              </a:cxnLst>
              <a:rect l="l" t="t" r="r" b="b"/>
              <a:pathLst>
                <a:path w="43528" h="47650">
                  <a:moveTo>
                    <a:pt x="43528" y="0"/>
                  </a:moveTo>
                  <a:cubicBezTo>
                    <a:pt x="39305" y="10616"/>
                    <a:pt x="19177" y="50970"/>
                    <a:pt x="0" y="47431"/>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35" name="Freeform: Shape 3034">
              <a:extLst>
                <a:ext uri="{FF2B5EF4-FFF2-40B4-BE49-F238E27FC236}">
                  <a16:creationId xmlns:a16="http://schemas.microsoft.com/office/drawing/2014/main" id="{7C0719E5-6A66-CF19-8889-F8F02CFB332F}"/>
                </a:ext>
              </a:extLst>
            </p:cNvPr>
            <p:cNvSpPr/>
            <p:nvPr/>
          </p:nvSpPr>
          <p:spPr bwMode="auto">
            <a:xfrm flipV="1">
              <a:off x="1887527" y="3285694"/>
              <a:ext cx="18928" cy="47623"/>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764 w 8170"/>
                <a:gd name="connsiteY0" fmla="*/ 146777 h 147338"/>
                <a:gd name="connsiteX1" fmla="*/ 7528 w 8170"/>
                <a:gd name="connsiteY1" fmla="*/ 0 h 147338"/>
                <a:gd name="connsiteX0" fmla="*/ 1538 w 2883"/>
                <a:gd name="connsiteY0" fmla="*/ 1057 h 1331"/>
                <a:gd name="connsiteX1" fmla="*/ 1578 w 2883"/>
                <a:gd name="connsiteY1" fmla="*/ 0 h 1331"/>
                <a:gd name="connsiteX0" fmla="*/ 9832 w 9970"/>
                <a:gd name="connsiteY0" fmla="*/ 7941 h 9231"/>
                <a:gd name="connsiteX1" fmla="*/ 9970 w 9970"/>
                <a:gd name="connsiteY1" fmla="*/ 0 h 9231"/>
                <a:gd name="connsiteX0" fmla="*/ 5612 w 5750"/>
                <a:gd name="connsiteY0" fmla="*/ 8603 h 8603"/>
                <a:gd name="connsiteX1" fmla="*/ 5750 w 5750"/>
                <a:gd name="connsiteY1" fmla="*/ 0 h 8603"/>
                <a:gd name="connsiteX0" fmla="*/ 10852 w 10852"/>
                <a:gd name="connsiteY0" fmla="*/ 8182 h 8182"/>
                <a:gd name="connsiteX1" fmla="*/ 8976 w 10852"/>
                <a:gd name="connsiteY1" fmla="*/ 0 h 8182"/>
                <a:gd name="connsiteX0" fmla="*/ 8386 w 9907"/>
                <a:gd name="connsiteY0" fmla="*/ 11111 h 11111"/>
                <a:gd name="connsiteX1" fmla="*/ 9907 w 9907"/>
                <a:gd name="connsiteY1" fmla="*/ 0 h 11111"/>
                <a:gd name="connsiteX0" fmla="*/ 6263 w 7798"/>
                <a:gd name="connsiteY0" fmla="*/ 10000 h 10000"/>
                <a:gd name="connsiteX1" fmla="*/ 7798 w 7798"/>
                <a:gd name="connsiteY1" fmla="*/ 0 h 10000"/>
                <a:gd name="connsiteX0" fmla="*/ 4720 w 6688"/>
                <a:gd name="connsiteY0" fmla="*/ 10000 h 10000"/>
                <a:gd name="connsiteX1" fmla="*/ 6688 w 6688"/>
                <a:gd name="connsiteY1" fmla="*/ 0 h 10000"/>
              </a:gdLst>
              <a:ahLst/>
              <a:cxnLst>
                <a:cxn ang="0">
                  <a:pos x="connsiteX0" y="connsiteY0"/>
                </a:cxn>
                <a:cxn ang="0">
                  <a:pos x="connsiteX1" y="connsiteY1"/>
                </a:cxn>
              </a:cxnLst>
              <a:rect l="l" t="t" r="r" b="b"/>
              <a:pathLst>
                <a:path w="6688" h="10000">
                  <a:moveTo>
                    <a:pt x="4720" y="10000"/>
                  </a:moveTo>
                  <a:cubicBezTo>
                    <a:pt x="-3699" y="3159"/>
                    <a:pt x="524" y="4000"/>
                    <a:pt x="6688" y="0"/>
                  </a:cubicBezTo>
                </a:path>
              </a:pathLst>
            </a:custGeom>
            <a:noFill/>
            <a:ln w="19050" cap="rnd">
              <a:gradFill flip="none" rotWithShape="1">
                <a:gsLst>
                  <a:gs pos="0">
                    <a:srgbClr val="428CA0"/>
                  </a:gs>
                  <a:gs pos="100000">
                    <a:srgbClr val="69AF34"/>
                  </a:gs>
                </a:gsLst>
                <a:lin ang="189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36" name="Freeform: Shape 3035">
              <a:extLst>
                <a:ext uri="{FF2B5EF4-FFF2-40B4-BE49-F238E27FC236}">
                  <a16:creationId xmlns:a16="http://schemas.microsoft.com/office/drawing/2014/main" id="{C26B05EC-C2A6-130F-71B4-80B6E2D72FB0}"/>
                </a:ext>
              </a:extLst>
            </p:cNvPr>
            <p:cNvSpPr/>
            <p:nvPr/>
          </p:nvSpPr>
          <p:spPr bwMode="auto">
            <a:xfrm flipV="1">
              <a:off x="1950913" y="3385003"/>
              <a:ext cx="1519213" cy="189621"/>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14477 w 14477"/>
                <a:gd name="connsiteY0" fmla="*/ 0 h 113053"/>
                <a:gd name="connsiteX1" fmla="*/ 0 w 14477"/>
                <a:gd name="connsiteY1" fmla="*/ 111852 h 113053"/>
                <a:gd name="connsiteX0" fmla="*/ 60768 w 60768"/>
                <a:gd name="connsiteY0" fmla="*/ 0 h 57406"/>
                <a:gd name="connsiteX1" fmla="*/ 0 w 60768"/>
                <a:gd name="connsiteY1" fmla="*/ 55218 h 57406"/>
                <a:gd name="connsiteX0" fmla="*/ 60768 w 60768"/>
                <a:gd name="connsiteY0" fmla="*/ 0 h 55218"/>
                <a:gd name="connsiteX1" fmla="*/ 0 w 60768"/>
                <a:gd name="connsiteY1" fmla="*/ 55218 h 55218"/>
                <a:gd name="connsiteX0" fmla="*/ 60768 w 60768"/>
                <a:gd name="connsiteY0" fmla="*/ 0 h 56134"/>
                <a:gd name="connsiteX1" fmla="*/ 0 w 60768"/>
                <a:gd name="connsiteY1" fmla="*/ 55218 h 56134"/>
                <a:gd name="connsiteX0" fmla="*/ 60768 w 60768"/>
                <a:gd name="connsiteY0" fmla="*/ 0 h 56373"/>
                <a:gd name="connsiteX1" fmla="*/ 0 w 60768"/>
                <a:gd name="connsiteY1" fmla="*/ 55218 h 56373"/>
              </a:gdLst>
              <a:ahLst/>
              <a:cxnLst>
                <a:cxn ang="0">
                  <a:pos x="connsiteX0" y="connsiteY0"/>
                </a:cxn>
                <a:cxn ang="0">
                  <a:pos x="connsiteX1" y="connsiteY1"/>
                </a:cxn>
              </a:cxnLst>
              <a:rect l="l" t="t" r="r" b="b"/>
              <a:pathLst>
                <a:path w="60768" h="56373">
                  <a:moveTo>
                    <a:pt x="60768" y="0"/>
                  </a:moveTo>
                  <a:cubicBezTo>
                    <a:pt x="53973" y="23359"/>
                    <a:pt x="8033" y="63713"/>
                    <a:pt x="0" y="55218"/>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37" name="Freeform: Shape 3036">
              <a:extLst>
                <a:ext uri="{FF2B5EF4-FFF2-40B4-BE49-F238E27FC236}">
                  <a16:creationId xmlns:a16="http://schemas.microsoft.com/office/drawing/2014/main" id="{FE7E807A-45AB-FDCC-B387-CA3F27D167C6}"/>
                </a:ext>
              </a:extLst>
            </p:cNvPr>
            <p:cNvSpPr/>
            <p:nvPr/>
          </p:nvSpPr>
          <p:spPr bwMode="auto">
            <a:xfrm flipV="1">
              <a:off x="3484429" y="3576997"/>
              <a:ext cx="90492" cy="90510"/>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6863 w 56863"/>
                <a:gd name="connsiteY0" fmla="*/ 57342 h 58719"/>
                <a:gd name="connsiteX1" fmla="*/ 0 w 56863"/>
                <a:gd name="connsiteY1" fmla="*/ 0 h 58719"/>
                <a:gd name="connsiteX0" fmla="*/ 1238 w 2479"/>
                <a:gd name="connsiteY0" fmla="*/ 39644 h 41569"/>
                <a:gd name="connsiteX1" fmla="*/ 1429 w 2479"/>
                <a:gd name="connsiteY1" fmla="*/ 0 h 41569"/>
                <a:gd name="connsiteX0" fmla="*/ 12443 w 13213"/>
                <a:gd name="connsiteY0" fmla="*/ 9537 h 10072"/>
                <a:gd name="connsiteX1" fmla="*/ 13213 w 13213"/>
                <a:gd name="connsiteY1" fmla="*/ 0 h 10072"/>
                <a:gd name="connsiteX0" fmla="*/ 7619 w 22221"/>
                <a:gd name="connsiteY0" fmla="*/ 6472 h 7256"/>
                <a:gd name="connsiteX1" fmla="*/ 22221 w 22221"/>
                <a:gd name="connsiteY1" fmla="*/ 0 h 7256"/>
                <a:gd name="connsiteX0" fmla="*/ 2922 w 9493"/>
                <a:gd name="connsiteY0" fmla="*/ 8967 h 9558"/>
                <a:gd name="connsiteX1" fmla="*/ 9493 w 9493"/>
                <a:gd name="connsiteY1" fmla="*/ 47 h 9558"/>
                <a:gd name="connsiteX0" fmla="*/ 53 w 6975"/>
                <a:gd name="connsiteY0" fmla="*/ 9458 h 9458"/>
                <a:gd name="connsiteX1" fmla="*/ 6975 w 6975"/>
                <a:gd name="connsiteY1" fmla="*/ 125 h 9458"/>
                <a:gd name="connsiteX0" fmla="*/ 0 w 9924"/>
                <a:gd name="connsiteY0" fmla="*/ 9975 h 9975"/>
                <a:gd name="connsiteX1" fmla="*/ 9924 w 9924"/>
                <a:gd name="connsiteY1" fmla="*/ 107 h 9975"/>
                <a:gd name="connsiteX0" fmla="*/ 0 w 10000"/>
                <a:gd name="connsiteY0" fmla="*/ 9893 h 9893"/>
                <a:gd name="connsiteX1" fmla="*/ 10000 w 10000"/>
                <a:gd name="connsiteY1" fmla="*/ 0 h 9893"/>
              </a:gdLst>
              <a:ahLst/>
              <a:cxnLst>
                <a:cxn ang="0">
                  <a:pos x="connsiteX0" y="connsiteY0"/>
                </a:cxn>
                <a:cxn ang="0">
                  <a:pos x="connsiteX1" y="connsiteY1"/>
                </a:cxn>
              </a:cxnLst>
              <a:rect l="l" t="t" r="r" b="b"/>
              <a:pathLst>
                <a:path w="10000" h="9893">
                  <a:moveTo>
                    <a:pt x="0" y="9893"/>
                  </a:moveTo>
                  <a:cubicBezTo>
                    <a:pt x="702" y="5726"/>
                    <a:pt x="2459" y="1043"/>
                    <a:pt x="1000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38" name="Freeform: Shape 3037">
              <a:extLst>
                <a:ext uri="{FF2B5EF4-FFF2-40B4-BE49-F238E27FC236}">
                  <a16:creationId xmlns:a16="http://schemas.microsoft.com/office/drawing/2014/main" id="{247C5038-5531-2866-76FC-3AE94701535A}"/>
                </a:ext>
              </a:extLst>
            </p:cNvPr>
            <p:cNvSpPr/>
            <p:nvPr/>
          </p:nvSpPr>
          <p:spPr bwMode="auto">
            <a:xfrm flipV="1">
              <a:off x="3739227" y="3334110"/>
              <a:ext cx="214301" cy="326227"/>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75627 w 75627"/>
                <a:gd name="connsiteY0" fmla="*/ 129551 h 130185"/>
                <a:gd name="connsiteX1" fmla="*/ 0 w 75627"/>
                <a:gd name="connsiteY1" fmla="*/ 0 h 130185"/>
                <a:gd name="connsiteX0" fmla="*/ 7238 w 7238"/>
                <a:gd name="connsiteY0" fmla="*/ 86368 h 87304"/>
                <a:gd name="connsiteX1" fmla="*/ 0 w 7238"/>
                <a:gd name="connsiteY1" fmla="*/ 0 h 87304"/>
                <a:gd name="connsiteX0" fmla="*/ 10000 w 10000"/>
                <a:gd name="connsiteY0" fmla="*/ 9893 h 9893"/>
                <a:gd name="connsiteX1" fmla="*/ 0 w 10000"/>
                <a:gd name="connsiteY1" fmla="*/ 0 h 9893"/>
                <a:gd name="connsiteX0" fmla="*/ 10000 w 10000"/>
                <a:gd name="connsiteY0" fmla="*/ 10000 h 10000"/>
                <a:gd name="connsiteX1" fmla="*/ 0 w 10000"/>
                <a:gd name="connsiteY1" fmla="*/ 0 h 10000"/>
                <a:gd name="connsiteX0" fmla="*/ 10132 w 10132"/>
                <a:gd name="connsiteY0" fmla="*/ 11475 h 11475"/>
                <a:gd name="connsiteX1" fmla="*/ 0 w 10132"/>
                <a:gd name="connsiteY1" fmla="*/ 0 h 11475"/>
                <a:gd name="connsiteX0" fmla="*/ 10132 w 10132"/>
                <a:gd name="connsiteY0" fmla="*/ 11475 h 11475"/>
                <a:gd name="connsiteX1" fmla="*/ 0 w 10132"/>
                <a:gd name="connsiteY1" fmla="*/ 0 h 11475"/>
                <a:gd name="connsiteX0" fmla="*/ 11843 w 11843"/>
                <a:gd name="connsiteY0" fmla="*/ 11229 h 11229"/>
                <a:gd name="connsiteX1" fmla="*/ 0 w 11843"/>
                <a:gd name="connsiteY1" fmla="*/ 0 h 11229"/>
                <a:gd name="connsiteX0" fmla="*/ 11843 w 11843"/>
                <a:gd name="connsiteY0" fmla="*/ 11229 h 11229"/>
                <a:gd name="connsiteX1" fmla="*/ 0 w 11843"/>
                <a:gd name="connsiteY1" fmla="*/ 0 h 11229"/>
                <a:gd name="connsiteX0" fmla="*/ 11843 w 11843"/>
                <a:gd name="connsiteY0" fmla="*/ 11229 h 11229"/>
                <a:gd name="connsiteX1" fmla="*/ 0 w 11843"/>
                <a:gd name="connsiteY1" fmla="*/ 0 h 11229"/>
              </a:gdLst>
              <a:ahLst/>
              <a:cxnLst>
                <a:cxn ang="0">
                  <a:pos x="connsiteX0" y="connsiteY0"/>
                </a:cxn>
                <a:cxn ang="0">
                  <a:pos x="connsiteX1" y="connsiteY1"/>
                </a:cxn>
              </a:cxnLst>
              <a:rect l="l" t="t" r="r" b="b"/>
              <a:pathLst>
                <a:path w="11843" h="11229">
                  <a:moveTo>
                    <a:pt x="11843" y="11229"/>
                  </a:moveTo>
                  <a:cubicBezTo>
                    <a:pt x="7983" y="6310"/>
                    <a:pt x="3861" y="3279"/>
                    <a:pt x="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39" name="Freeform: Shape 3038">
              <a:extLst>
                <a:ext uri="{FF2B5EF4-FFF2-40B4-BE49-F238E27FC236}">
                  <a16:creationId xmlns:a16="http://schemas.microsoft.com/office/drawing/2014/main" id="{9C36B774-6216-58DB-F6C6-004E21874A4D}"/>
                </a:ext>
              </a:extLst>
            </p:cNvPr>
            <p:cNvSpPr/>
            <p:nvPr/>
          </p:nvSpPr>
          <p:spPr bwMode="auto">
            <a:xfrm flipV="1">
              <a:off x="3684455" y="3667476"/>
              <a:ext cx="47608" cy="538163"/>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75627 w 75627"/>
                <a:gd name="connsiteY0" fmla="*/ 129551 h 130185"/>
                <a:gd name="connsiteX1" fmla="*/ 0 w 75627"/>
                <a:gd name="connsiteY1" fmla="*/ 0 h 130185"/>
                <a:gd name="connsiteX0" fmla="*/ 7238 w 7238"/>
                <a:gd name="connsiteY0" fmla="*/ 86368 h 87304"/>
                <a:gd name="connsiteX1" fmla="*/ 0 w 7238"/>
                <a:gd name="connsiteY1" fmla="*/ 0 h 87304"/>
                <a:gd name="connsiteX0" fmla="*/ 10000 w 10000"/>
                <a:gd name="connsiteY0" fmla="*/ 9893 h 9893"/>
                <a:gd name="connsiteX1" fmla="*/ 0 w 10000"/>
                <a:gd name="connsiteY1" fmla="*/ 0 h 9893"/>
                <a:gd name="connsiteX0" fmla="*/ 10000 w 10000"/>
                <a:gd name="connsiteY0" fmla="*/ 10000 h 10000"/>
                <a:gd name="connsiteX1" fmla="*/ 0 w 10000"/>
                <a:gd name="connsiteY1" fmla="*/ 0 h 10000"/>
                <a:gd name="connsiteX0" fmla="*/ 10132 w 10132"/>
                <a:gd name="connsiteY0" fmla="*/ 11475 h 11475"/>
                <a:gd name="connsiteX1" fmla="*/ 0 w 10132"/>
                <a:gd name="connsiteY1" fmla="*/ 0 h 11475"/>
                <a:gd name="connsiteX0" fmla="*/ 10132 w 10132"/>
                <a:gd name="connsiteY0" fmla="*/ 11475 h 11475"/>
                <a:gd name="connsiteX1" fmla="*/ 0 w 10132"/>
                <a:gd name="connsiteY1" fmla="*/ 0 h 11475"/>
                <a:gd name="connsiteX0" fmla="*/ 11843 w 11843"/>
                <a:gd name="connsiteY0" fmla="*/ 11229 h 11229"/>
                <a:gd name="connsiteX1" fmla="*/ 0 w 11843"/>
                <a:gd name="connsiteY1" fmla="*/ 0 h 11229"/>
                <a:gd name="connsiteX0" fmla="*/ 11843 w 11843"/>
                <a:gd name="connsiteY0" fmla="*/ 11229 h 11229"/>
                <a:gd name="connsiteX1" fmla="*/ 0 w 11843"/>
                <a:gd name="connsiteY1" fmla="*/ 0 h 11229"/>
                <a:gd name="connsiteX0" fmla="*/ 11843 w 11843"/>
                <a:gd name="connsiteY0" fmla="*/ 11229 h 11229"/>
                <a:gd name="connsiteX1" fmla="*/ 0 w 11843"/>
                <a:gd name="connsiteY1" fmla="*/ 0 h 11229"/>
                <a:gd name="connsiteX0" fmla="*/ 23292 w 23292"/>
                <a:gd name="connsiteY0" fmla="*/ 24753 h 24753"/>
                <a:gd name="connsiteX1" fmla="*/ 0 w 23292"/>
                <a:gd name="connsiteY1" fmla="*/ 0 h 24753"/>
                <a:gd name="connsiteX0" fmla="*/ 17633 w 17633"/>
                <a:gd name="connsiteY0" fmla="*/ 24753 h 24753"/>
                <a:gd name="connsiteX1" fmla="*/ 0 w 17633"/>
                <a:gd name="connsiteY1" fmla="*/ 0 h 24753"/>
                <a:gd name="connsiteX0" fmla="*/ 2631 w 2631"/>
                <a:gd name="connsiteY0" fmla="*/ 18524 h 18524"/>
                <a:gd name="connsiteX1" fmla="*/ 0 w 2631"/>
                <a:gd name="connsiteY1" fmla="*/ 0 h 18524"/>
                <a:gd name="connsiteX0" fmla="*/ 10000 w 11292"/>
                <a:gd name="connsiteY0" fmla="*/ 10000 h 10000"/>
                <a:gd name="connsiteX1" fmla="*/ 0 w 11292"/>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Lst>
              <a:ahLst/>
              <a:cxnLst>
                <a:cxn ang="0">
                  <a:pos x="connsiteX0" y="connsiteY0"/>
                </a:cxn>
                <a:cxn ang="0">
                  <a:pos x="connsiteX1" y="connsiteY1"/>
                </a:cxn>
              </a:cxnLst>
              <a:rect l="l" t="t" r="r" b="b"/>
              <a:pathLst>
                <a:path w="10000" h="10000">
                  <a:moveTo>
                    <a:pt x="10000" y="10000"/>
                  </a:moveTo>
                  <a:cubicBezTo>
                    <a:pt x="4833" y="6283"/>
                    <a:pt x="2671" y="2168"/>
                    <a:pt x="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40" name="Freeform: Shape 3039">
              <a:extLst>
                <a:ext uri="{FF2B5EF4-FFF2-40B4-BE49-F238E27FC236}">
                  <a16:creationId xmlns:a16="http://schemas.microsoft.com/office/drawing/2014/main" id="{FBC38656-A195-E077-2989-47446A3F9408}"/>
                </a:ext>
              </a:extLst>
            </p:cNvPr>
            <p:cNvSpPr/>
            <p:nvPr/>
          </p:nvSpPr>
          <p:spPr bwMode="auto">
            <a:xfrm flipV="1">
              <a:off x="3553530" y="3853251"/>
              <a:ext cx="133297" cy="345254"/>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0382 w 20382"/>
                <a:gd name="connsiteY0" fmla="*/ 9203 h 9203"/>
                <a:gd name="connsiteX1" fmla="*/ 0 w 20382"/>
                <a:gd name="connsiteY1" fmla="*/ 0 h 9203"/>
                <a:gd name="connsiteX0" fmla="*/ 3011 w 3011"/>
                <a:gd name="connsiteY0" fmla="*/ 1504 h 114191"/>
                <a:gd name="connsiteX1" fmla="*/ 395 w 3011"/>
                <a:gd name="connsiteY1" fmla="*/ 113043 h 114191"/>
                <a:gd name="connsiteX0" fmla="*/ 11733 w 11733"/>
                <a:gd name="connsiteY0" fmla="*/ 269 h 10036"/>
                <a:gd name="connsiteX1" fmla="*/ 3045 w 11733"/>
                <a:gd name="connsiteY1" fmla="*/ 10036 h 10036"/>
                <a:gd name="connsiteX0" fmla="*/ 8688 w 8688"/>
                <a:gd name="connsiteY0" fmla="*/ 0 h 9767"/>
                <a:gd name="connsiteX1" fmla="*/ 0 w 8688"/>
                <a:gd name="connsiteY1" fmla="*/ 9767 h 9767"/>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Lst>
              <a:ahLst/>
              <a:cxnLst>
                <a:cxn ang="0">
                  <a:pos x="connsiteX0" y="connsiteY0"/>
                </a:cxn>
                <a:cxn ang="0">
                  <a:pos x="connsiteX1" y="connsiteY1"/>
                </a:cxn>
              </a:cxnLst>
              <a:rect l="l" t="t" r="r" b="b"/>
              <a:pathLst>
                <a:path w="10000" h="10000">
                  <a:moveTo>
                    <a:pt x="10000" y="0"/>
                  </a:moveTo>
                  <a:cubicBezTo>
                    <a:pt x="8868" y="2690"/>
                    <a:pt x="6313" y="7725"/>
                    <a:pt x="0" y="1000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41" name="Freeform: Shape 3040">
              <a:extLst>
                <a:ext uri="{FF2B5EF4-FFF2-40B4-BE49-F238E27FC236}">
                  <a16:creationId xmlns:a16="http://schemas.microsoft.com/office/drawing/2014/main" id="{216D7FF9-8792-5D16-F3A0-8A87228CDA59}"/>
                </a:ext>
              </a:extLst>
            </p:cNvPr>
            <p:cNvSpPr/>
            <p:nvPr/>
          </p:nvSpPr>
          <p:spPr bwMode="auto">
            <a:xfrm flipV="1">
              <a:off x="3560658" y="3662730"/>
              <a:ext cx="171420" cy="197647"/>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192 w 22192"/>
                <a:gd name="connsiteY0" fmla="*/ 168486 h 168486"/>
                <a:gd name="connsiteX1" fmla="*/ 0 w 22192"/>
                <a:gd name="connsiteY1" fmla="*/ 0 h 168486"/>
                <a:gd name="connsiteX0" fmla="*/ 11143 w 11143"/>
                <a:gd name="connsiteY0" fmla="*/ 70085 h 70085"/>
                <a:gd name="connsiteX1" fmla="*/ 0 w 11143"/>
                <a:gd name="connsiteY1" fmla="*/ 0 h 70085"/>
                <a:gd name="connsiteX0" fmla="*/ 6952 w 6952"/>
                <a:gd name="connsiteY0" fmla="*/ 55219 h 55219"/>
                <a:gd name="connsiteX1" fmla="*/ 0 w 6952"/>
                <a:gd name="connsiteY1" fmla="*/ 0 h 5521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9863 w 9863"/>
                <a:gd name="connsiteY0" fmla="*/ 10641 h 10641"/>
                <a:gd name="connsiteX1" fmla="*/ 0 w 9863"/>
                <a:gd name="connsiteY1" fmla="*/ 0 h 10641"/>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Lst>
              <a:ahLst/>
              <a:cxnLst>
                <a:cxn ang="0">
                  <a:pos x="connsiteX0" y="connsiteY0"/>
                </a:cxn>
                <a:cxn ang="0">
                  <a:pos x="connsiteX1" y="connsiteY1"/>
                </a:cxn>
              </a:cxnLst>
              <a:rect l="l" t="t" r="r" b="b"/>
              <a:pathLst>
                <a:path w="10000" h="10000">
                  <a:moveTo>
                    <a:pt x="10000" y="10000"/>
                  </a:moveTo>
                  <a:cubicBezTo>
                    <a:pt x="6342" y="6144"/>
                    <a:pt x="3936" y="4338"/>
                    <a:pt x="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42" name="Freeform: Shape 3041">
              <a:extLst>
                <a:ext uri="{FF2B5EF4-FFF2-40B4-BE49-F238E27FC236}">
                  <a16:creationId xmlns:a16="http://schemas.microsoft.com/office/drawing/2014/main" id="{AB6CBE65-6A64-9448-C695-DC5923D091CB}"/>
                </a:ext>
              </a:extLst>
            </p:cNvPr>
            <p:cNvSpPr/>
            <p:nvPr/>
          </p:nvSpPr>
          <p:spPr bwMode="auto">
            <a:xfrm flipV="1">
              <a:off x="3582092" y="3657971"/>
              <a:ext cx="145211" cy="2377"/>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Lst>
              <a:ahLst/>
              <a:cxnLst>
                <a:cxn ang="0">
                  <a:pos x="connsiteX0" y="connsiteY0"/>
                </a:cxn>
                <a:cxn ang="0">
                  <a:pos x="connsiteX1" y="connsiteY1"/>
                </a:cxn>
              </a:cxnLst>
              <a:rect l="l" t="t" r="r" b="b"/>
              <a:pathLst>
                <a:path w="10000" h="991">
                  <a:moveTo>
                    <a:pt x="10000" y="0"/>
                  </a:moveTo>
                  <a:cubicBezTo>
                    <a:pt x="6831" y="1981"/>
                    <a:pt x="5138" y="-996"/>
                    <a:pt x="0" y="991"/>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43" name="Freeform: Shape 3042">
              <a:extLst>
                <a:ext uri="{FF2B5EF4-FFF2-40B4-BE49-F238E27FC236}">
                  <a16:creationId xmlns:a16="http://schemas.microsoft.com/office/drawing/2014/main" id="{B49D3CF8-CDB0-828C-4411-129B48ADC477}"/>
                </a:ext>
              </a:extLst>
            </p:cNvPr>
            <p:cNvSpPr/>
            <p:nvPr/>
          </p:nvSpPr>
          <p:spPr bwMode="auto">
            <a:xfrm flipV="1">
              <a:off x="3570186" y="3596053"/>
              <a:ext cx="242836" cy="66679"/>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21315 w 21315"/>
                <a:gd name="connsiteY0" fmla="*/ 0 h 631106"/>
                <a:gd name="connsiteX1" fmla="*/ 0 w 21315"/>
                <a:gd name="connsiteY1" fmla="*/ 631106 h 631106"/>
                <a:gd name="connsiteX0" fmla="*/ 16723 w 16723"/>
                <a:gd name="connsiteY0" fmla="*/ 281422 h 282318"/>
                <a:gd name="connsiteX1" fmla="*/ 0 w 16723"/>
                <a:gd name="connsiteY1" fmla="*/ 905 h 282318"/>
                <a:gd name="connsiteX0" fmla="*/ 16723 w 16723"/>
                <a:gd name="connsiteY0" fmla="*/ 281325 h 288082"/>
                <a:gd name="connsiteX1" fmla="*/ 0 w 16723"/>
                <a:gd name="connsiteY1" fmla="*/ 808 h 288082"/>
                <a:gd name="connsiteX0" fmla="*/ 16723 w 16723"/>
                <a:gd name="connsiteY0" fmla="*/ 280517 h 290690"/>
                <a:gd name="connsiteX1" fmla="*/ 0 w 16723"/>
                <a:gd name="connsiteY1" fmla="*/ 0 h 290690"/>
                <a:gd name="connsiteX0" fmla="*/ 16723 w 16723"/>
                <a:gd name="connsiteY0" fmla="*/ 280517 h 280518"/>
                <a:gd name="connsiteX1" fmla="*/ 0 w 16723"/>
                <a:gd name="connsiteY1" fmla="*/ 0 h 280518"/>
              </a:gdLst>
              <a:ahLst/>
              <a:cxnLst>
                <a:cxn ang="0">
                  <a:pos x="connsiteX0" y="connsiteY0"/>
                </a:cxn>
                <a:cxn ang="0">
                  <a:pos x="connsiteX1" y="connsiteY1"/>
                </a:cxn>
              </a:cxnLst>
              <a:rect l="l" t="t" r="r" b="b"/>
              <a:pathLst>
                <a:path w="16723" h="280518">
                  <a:moveTo>
                    <a:pt x="16723" y="280517"/>
                  </a:moveTo>
                  <a:cubicBezTo>
                    <a:pt x="8470" y="280475"/>
                    <a:pt x="3498" y="120202"/>
                    <a:pt x="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44" name="Freeform: Shape 3043">
              <a:extLst>
                <a:ext uri="{FF2B5EF4-FFF2-40B4-BE49-F238E27FC236}">
                  <a16:creationId xmlns:a16="http://schemas.microsoft.com/office/drawing/2014/main" id="{C4549B9F-0CD4-279C-574A-11DF50F8BB8F}"/>
                </a:ext>
              </a:extLst>
            </p:cNvPr>
            <p:cNvSpPr/>
            <p:nvPr/>
          </p:nvSpPr>
          <p:spPr bwMode="auto">
            <a:xfrm flipV="1">
              <a:off x="3727345" y="3596047"/>
              <a:ext cx="90440" cy="81605"/>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Lst>
              <a:ahLst/>
              <a:cxnLst>
                <a:cxn ang="0">
                  <a:pos x="connsiteX0" y="connsiteY0"/>
                </a:cxn>
                <a:cxn ang="0">
                  <a:pos x="connsiteX1" y="connsiteY1"/>
                </a:cxn>
              </a:cxnLst>
              <a:rect l="l" t="t" r="r" b="b"/>
              <a:pathLst>
                <a:path w="10000" h="10337">
                  <a:moveTo>
                    <a:pt x="10000" y="10337"/>
                  </a:moveTo>
                  <a:cubicBezTo>
                    <a:pt x="9125" y="3397"/>
                    <a:pt x="7986" y="-1429"/>
                    <a:pt x="0" y="383"/>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45" name="Freeform: Shape 3044">
              <a:extLst>
                <a:ext uri="{FF2B5EF4-FFF2-40B4-BE49-F238E27FC236}">
                  <a16:creationId xmlns:a16="http://schemas.microsoft.com/office/drawing/2014/main" id="{75ADB54E-0E6A-9C3E-9EA5-B4466B0C2C46}"/>
                </a:ext>
              </a:extLst>
            </p:cNvPr>
            <p:cNvSpPr/>
            <p:nvPr/>
          </p:nvSpPr>
          <p:spPr bwMode="auto">
            <a:xfrm flipV="1">
              <a:off x="3817830" y="3496041"/>
              <a:ext cx="116648" cy="90812"/>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13772 w 13772"/>
                <a:gd name="connsiteY0" fmla="*/ 1322596 h 1322814"/>
                <a:gd name="connsiteX1" fmla="*/ 0 w 13772"/>
                <a:gd name="connsiteY1" fmla="*/ 219 h 1322814"/>
                <a:gd name="connsiteX0" fmla="*/ 8033 w 8033"/>
                <a:gd name="connsiteY0" fmla="*/ 381389 h 382078"/>
                <a:gd name="connsiteX1" fmla="*/ 0 w 8033"/>
                <a:gd name="connsiteY1" fmla="*/ 694 h 382078"/>
                <a:gd name="connsiteX0" fmla="*/ 10000 w 10000"/>
                <a:gd name="connsiteY0" fmla="*/ 10150 h 10166"/>
                <a:gd name="connsiteX1" fmla="*/ 0 w 10000"/>
                <a:gd name="connsiteY1" fmla="*/ 186 h 10166"/>
                <a:gd name="connsiteX0" fmla="*/ 10000 w 10000"/>
                <a:gd name="connsiteY0" fmla="*/ 10334 h 10334"/>
                <a:gd name="connsiteX1" fmla="*/ 0 w 10000"/>
                <a:gd name="connsiteY1" fmla="*/ 370 h 10334"/>
                <a:gd name="connsiteX0" fmla="*/ 10000 w 10000"/>
                <a:gd name="connsiteY0" fmla="*/ 10271 h 10271"/>
                <a:gd name="connsiteX1" fmla="*/ 0 w 10000"/>
                <a:gd name="connsiteY1" fmla="*/ 307 h 10271"/>
                <a:gd name="connsiteX0" fmla="*/ 10000 w 10000"/>
                <a:gd name="connsiteY0" fmla="*/ 9999 h 9999"/>
                <a:gd name="connsiteX1" fmla="*/ 0 w 10000"/>
                <a:gd name="connsiteY1" fmla="*/ 35 h 9999"/>
              </a:gdLst>
              <a:ahLst/>
              <a:cxnLst>
                <a:cxn ang="0">
                  <a:pos x="connsiteX0" y="connsiteY0"/>
                </a:cxn>
                <a:cxn ang="0">
                  <a:pos x="connsiteX1" y="connsiteY1"/>
                </a:cxn>
              </a:cxnLst>
              <a:rect l="l" t="t" r="r" b="b"/>
              <a:pathLst>
                <a:path w="10000" h="9999">
                  <a:moveTo>
                    <a:pt x="10000" y="9999"/>
                  </a:moveTo>
                  <a:cubicBezTo>
                    <a:pt x="9117" y="5016"/>
                    <a:pt x="8029" y="-490"/>
                    <a:pt x="0" y="35"/>
                  </a:cubicBezTo>
                </a:path>
              </a:pathLst>
            </a:custGeom>
            <a:noFill/>
            <a:ln w="19050" cap="rnd">
              <a:gradFill flip="none" rotWithShape="1">
                <a:gsLst>
                  <a:gs pos="0">
                    <a:srgbClr val="428CA0"/>
                  </a:gs>
                  <a:gs pos="100000">
                    <a:srgbClr val="69AF34"/>
                  </a:gs>
                </a:gsLst>
                <a:lin ang="189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46" name="Freeform: Shape 3045">
              <a:extLst>
                <a:ext uri="{FF2B5EF4-FFF2-40B4-BE49-F238E27FC236}">
                  <a16:creationId xmlns:a16="http://schemas.microsoft.com/office/drawing/2014/main" id="{DB19E892-D538-350C-3AE5-ADF185BD37E6}"/>
                </a:ext>
              </a:extLst>
            </p:cNvPr>
            <p:cNvSpPr/>
            <p:nvPr/>
          </p:nvSpPr>
          <p:spPr bwMode="auto">
            <a:xfrm rot="5400000" flipH="1" flipV="1">
              <a:off x="3815052" y="3482202"/>
              <a:ext cx="111889" cy="116893"/>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13772 w 13772"/>
                <a:gd name="connsiteY0" fmla="*/ 1322596 h 1322814"/>
                <a:gd name="connsiteX1" fmla="*/ 0 w 13772"/>
                <a:gd name="connsiteY1" fmla="*/ 219 h 1322814"/>
                <a:gd name="connsiteX0" fmla="*/ 8033 w 8033"/>
                <a:gd name="connsiteY0" fmla="*/ 381389 h 382078"/>
                <a:gd name="connsiteX1" fmla="*/ 0 w 8033"/>
                <a:gd name="connsiteY1" fmla="*/ 694 h 382078"/>
                <a:gd name="connsiteX0" fmla="*/ 10000 w 10000"/>
                <a:gd name="connsiteY0" fmla="*/ 10150 h 10166"/>
                <a:gd name="connsiteX1" fmla="*/ 0 w 10000"/>
                <a:gd name="connsiteY1" fmla="*/ 186 h 10166"/>
                <a:gd name="connsiteX0" fmla="*/ 10000 w 10000"/>
                <a:gd name="connsiteY0" fmla="*/ 10334 h 10334"/>
                <a:gd name="connsiteX1" fmla="*/ 0 w 10000"/>
                <a:gd name="connsiteY1" fmla="*/ 370 h 10334"/>
                <a:gd name="connsiteX0" fmla="*/ 10000 w 10000"/>
                <a:gd name="connsiteY0" fmla="*/ 10271 h 10271"/>
                <a:gd name="connsiteX1" fmla="*/ 0 w 10000"/>
                <a:gd name="connsiteY1" fmla="*/ 307 h 10271"/>
                <a:gd name="connsiteX0" fmla="*/ 10000 w 10000"/>
                <a:gd name="connsiteY0" fmla="*/ 9999 h 9999"/>
                <a:gd name="connsiteX1" fmla="*/ 0 w 10000"/>
                <a:gd name="connsiteY1" fmla="*/ 35 h 9999"/>
                <a:gd name="connsiteX0" fmla="*/ 9592 w 9592"/>
                <a:gd name="connsiteY0" fmla="*/ 12872 h 12872"/>
                <a:gd name="connsiteX1" fmla="*/ 0 w 9592"/>
                <a:gd name="connsiteY1" fmla="*/ 23 h 12872"/>
              </a:gdLst>
              <a:ahLst/>
              <a:cxnLst>
                <a:cxn ang="0">
                  <a:pos x="connsiteX0" y="connsiteY0"/>
                </a:cxn>
                <a:cxn ang="0">
                  <a:pos x="connsiteX1" y="connsiteY1"/>
                </a:cxn>
              </a:cxnLst>
              <a:rect l="l" t="t" r="r" b="b"/>
              <a:pathLst>
                <a:path w="9592" h="12872">
                  <a:moveTo>
                    <a:pt x="9592" y="12872"/>
                  </a:moveTo>
                  <a:cubicBezTo>
                    <a:pt x="8709" y="7889"/>
                    <a:pt x="8029" y="-502"/>
                    <a:pt x="0" y="23"/>
                  </a:cubicBezTo>
                </a:path>
              </a:pathLst>
            </a:custGeom>
            <a:noFill/>
            <a:ln w="19050" cap="rnd">
              <a:gradFill flip="none" rotWithShape="1">
                <a:gsLst>
                  <a:gs pos="0">
                    <a:srgbClr val="428CA0"/>
                  </a:gs>
                  <a:gs pos="100000">
                    <a:srgbClr val="69AF34"/>
                  </a:gs>
                </a:gsLst>
                <a:lin ang="189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47" name="Freeform: Shape 3046">
              <a:extLst>
                <a:ext uri="{FF2B5EF4-FFF2-40B4-BE49-F238E27FC236}">
                  <a16:creationId xmlns:a16="http://schemas.microsoft.com/office/drawing/2014/main" id="{F5EC8E34-AB57-2CB6-854E-1E578529641C}"/>
                </a:ext>
              </a:extLst>
            </p:cNvPr>
            <p:cNvSpPr/>
            <p:nvPr/>
          </p:nvSpPr>
          <p:spPr bwMode="auto">
            <a:xfrm flipV="1">
              <a:off x="3541604" y="3497223"/>
              <a:ext cx="397629" cy="160736"/>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13772 w 13772"/>
                <a:gd name="connsiteY0" fmla="*/ 1322596 h 1322814"/>
                <a:gd name="connsiteX1" fmla="*/ 0 w 13772"/>
                <a:gd name="connsiteY1" fmla="*/ 219 h 1322814"/>
                <a:gd name="connsiteX0" fmla="*/ 8033 w 8033"/>
                <a:gd name="connsiteY0" fmla="*/ 381389 h 382078"/>
                <a:gd name="connsiteX1" fmla="*/ 0 w 8033"/>
                <a:gd name="connsiteY1" fmla="*/ 694 h 382078"/>
                <a:gd name="connsiteX0" fmla="*/ 10000 w 10000"/>
                <a:gd name="connsiteY0" fmla="*/ 10150 h 10166"/>
                <a:gd name="connsiteX1" fmla="*/ 0 w 10000"/>
                <a:gd name="connsiteY1" fmla="*/ 186 h 10166"/>
                <a:gd name="connsiteX0" fmla="*/ 10000 w 10000"/>
                <a:gd name="connsiteY0" fmla="*/ 10334 h 10334"/>
                <a:gd name="connsiteX1" fmla="*/ 0 w 10000"/>
                <a:gd name="connsiteY1" fmla="*/ 370 h 10334"/>
                <a:gd name="connsiteX0" fmla="*/ 10000 w 10000"/>
                <a:gd name="connsiteY0" fmla="*/ 10271 h 10271"/>
                <a:gd name="connsiteX1" fmla="*/ 0 w 10000"/>
                <a:gd name="connsiteY1" fmla="*/ 307 h 10271"/>
                <a:gd name="connsiteX0" fmla="*/ 10000 w 10000"/>
                <a:gd name="connsiteY0" fmla="*/ 9999 h 9999"/>
                <a:gd name="connsiteX1" fmla="*/ 0 w 10000"/>
                <a:gd name="connsiteY1" fmla="*/ 35 h 9999"/>
                <a:gd name="connsiteX0" fmla="*/ 48 w 5556"/>
                <a:gd name="connsiteY0" fmla="*/ 26232 h 26232"/>
                <a:gd name="connsiteX1" fmla="*/ 2705 w 5556"/>
                <a:gd name="connsiteY1" fmla="*/ 10 h 26232"/>
                <a:gd name="connsiteX0" fmla="*/ 61354 w 61354"/>
                <a:gd name="connsiteY0" fmla="*/ 6603 h 6603"/>
                <a:gd name="connsiteX1" fmla="*/ 0 w 61354"/>
                <a:gd name="connsiteY1" fmla="*/ 6 h 6603"/>
                <a:gd name="connsiteX0" fmla="*/ 10000 w 10000"/>
                <a:gd name="connsiteY0" fmla="*/ 9991 h 9991"/>
                <a:gd name="connsiteX1" fmla="*/ 0 w 10000"/>
                <a:gd name="connsiteY1" fmla="*/ 0 h 9991"/>
                <a:gd name="connsiteX0" fmla="*/ 10000 w 10000"/>
                <a:gd name="connsiteY0" fmla="*/ 10000 h 10291"/>
                <a:gd name="connsiteX1" fmla="*/ 0 w 10000"/>
                <a:gd name="connsiteY1" fmla="*/ 0 h 10291"/>
                <a:gd name="connsiteX0" fmla="*/ 10000 w 10000"/>
                <a:gd name="connsiteY0" fmla="*/ 10000 h 10228"/>
                <a:gd name="connsiteX1" fmla="*/ 0 w 10000"/>
                <a:gd name="connsiteY1" fmla="*/ 0 h 10228"/>
              </a:gdLst>
              <a:ahLst/>
              <a:cxnLst>
                <a:cxn ang="0">
                  <a:pos x="connsiteX0" y="connsiteY0"/>
                </a:cxn>
                <a:cxn ang="0">
                  <a:pos x="connsiteX1" y="connsiteY1"/>
                </a:cxn>
              </a:cxnLst>
              <a:rect l="l" t="t" r="r" b="b"/>
              <a:pathLst>
                <a:path w="10000" h="10228">
                  <a:moveTo>
                    <a:pt x="10000" y="10000"/>
                  </a:moveTo>
                  <a:cubicBezTo>
                    <a:pt x="6926" y="11211"/>
                    <a:pt x="1995" y="7576"/>
                    <a:pt x="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48" name="Freeform: Shape 3047">
              <a:extLst>
                <a:ext uri="{FF2B5EF4-FFF2-40B4-BE49-F238E27FC236}">
                  <a16:creationId xmlns:a16="http://schemas.microsoft.com/office/drawing/2014/main" id="{6893F49D-13B8-9D3B-C121-00984590310F}"/>
                </a:ext>
              </a:extLst>
            </p:cNvPr>
            <p:cNvSpPr/>
            <p:nvPr/>
          </p:nvSpPr>
          <p:spPr bwMode="auto">
            <a:xfrm rot="10800000" flipV="1">
              <a:off x="3721129" y="3568573"/>
              <a:ext cx="90440" cy="81605"/>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Lst>
              <a:ahLst/>
              <a:cxnLst>
                <a:cxn ang="0">
                  <a:pos x="connsiteX0" y="connsiteY0"/>
                </a:cxn>
                <a:cxn ang="0">
                  <a:pos x="connsiteX1" y="connsiteY1"/>
                </a:cxn>
              </a:cxnLst>
              <a:rect l="l" t="t" r="r" b="b"/>
              <a:pathLst>
                <a:path w="10000" h="10337">
                  <a:moveTo>
                    <a:pt x="10000" y="10337"/>
                  </a:moveTo>
                  <a:cubicBezTo>
                    <a:pt x="9125" y="3397"/>
                    <a:pt x="7986" y="-1429"/>
                    <a:pt x="0" y="383"/>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49" name="Freeform: Shape 3048">
              <a:extLst>
                <a:ext uri="{FF2B5EF4-FFF2-40B4-BE49-F238E27FC236}">
                  <a16:creationId xmlns:a16="http://schemas.microsoft.com/office/drawing/2014/main" id="{CF325D8C-30F7-F158-3469-8F9D72C101F4}"/>
                </a:ext>
              </a:extLst>
            </p:cNvPr>
            <p:cNvSpPr/>
            <p:nvPr/>
          </p:nvSpPr>
          <p:spPr bwMode="auto">
            <a:xfrm flipV="1">
              <a:off x="3477315" y="3522453"/>
              <a:ext cx="321422" cy="56925"/>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31 w 11052"/>
                <a:gd name="connsiteY0" fmla="*/ 31460 h 31460"/>
                <a:gd name="connsiteX1" fmla="*/ 8988 w 11052"/>
                <a:gd name="connsiteY1" fmla="*/ 90 h 31460"/>
                <a:gd name="connsiteX0" fmla="*/ 35540 w 35540"/>
                <a:gd name="connsiteY0" fmla="*/ 3343 h 3946"/>
                <a:gd name="connsiteX1" fmla="*/ 0 w 35540"/>
                <a:gd name="connsiteY1" fmla="*/ 3946 h 3946"/>
                <a:gd name="connsiteX0" fmla="*/ 10000 w 10000"/>
                <a:gd name="connsiteY0" fmla="*/ 4138 h 14259"/>
                <a:gd name="connsiteX1" fmla="*/ 0 w 10000"/>
                <a:gd name="connsiteY1" fmla="*/ 5666 h 14259"/>
                <a:gd name="connsiteX0" fmla="*/ 10000 w 10000"/>
                <a:gd name="connsiteY0" fmla="*/ 0 h 19480"/>
                <a:gd name="connsiteX1" fmla="*/ 0 w 10000"/>
                <a:gd name="connsiteY1" fmla="*/ 1528 h 19480"/>
                <a:gd name="connsiteX0" fmla="*/ 10000 w 10000"/>
                <a:gd name="connsiteY0" fmla="*/ 0 h 17682"/>
                <a:gd name="connsiteX1" fmla="*/ 0 w 10000"/>
                <a:gd name="connsiteY1" fmla="*/ 1528 h 17682"/>
                <a:gd name="connsiteX0" fmla="*/ 10000 w 10000"/>
                <a:gd name="connsiteY0" fmla="*/ 0 h 18274"/>
                <a:gd name="connsiteX1" fmla="*/ 0 w 10000"/>
                <a:gd name="connsiteY1" fmla="*/ 1528 h 18274"/>
              </a:gdLst>
              <a:ahLst/>
              <a:cxnLst>
                <a:cxn ang="0">
                  <a:pos x="connsiteX0" y="connsiteY0"/>
                </a:cxn>
                <a:cxn ang="0">
                  <a:pos x="connsiteX1" y="connsiteY1"/>
                </a:cxn>
              </a:cxnLst>
              <a:rect l="l" t="t" r="r" b="b"/>
              <a:pathLst>
                <a:path w="10000" h="18274">
                  <a:moveTo>
                    <a:pt x="10000" y="0"/>
                  </a:moveTo>
                  <a:cubicBezTo>
                    <a:pt x="9532" y="22926"/>
                    <a:pt x="2617" y="25219"/>
                    <a:pt x="0" y="1528"/>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50" name="Freeform: Shape 3049">
              <a:extLst>
                <a:ext uri="{FF2B5EF4-FFF2-40B4-BE49-F238E27FC236}">
                  <a16:creationId xmlns:a16="http://schemas.microsoft.com/office/drawing/2014/main" id="{A76F20BD-24CD-6278-E23C-F3FD04F17EBF}"/>
                </a:ext>
              </a:extLst>
            </p:cNvPr>
            <p:cNvSpPr/>
            <p:nvPr/>
          </p:nvSpPr>
          <p:spPr bwMode="auto">
            <a:xfrm flipV="1">
              <a:off x="1903672" y="3383203"/>
              <a:ext cx="54717" cy="57146"/>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8683 w 8683"/>
                <a:gd name="connsiteY0" fmla="*/ 7855 h 7855"/>
                <a:gd name="connsiteX1" fmla="*/ 0 w 8683"/>
                <a:gd name="connsiteY1" fmla="*/ 616 h 7855"/>
                <a:gd name="connsiteX0" fmla="*/ 60 w 5616"/>
                <a:gd name="connsiteY0" fmla="*/ 15361 h 15361"/>
                <a:gd name="connsiteX1" fmla="*/ 2189 w 5616"/>
                <a:gd name="connsiteY1" fmla="*/ 385 h 15361"/>
                <a:gd name="connsiteX0" fmla="*/ 12407 w 12407"/>
                <a:gd name="connsiteY0" fmla="*/ 6511 h 6511"/>
                <a:gd name="connsiteX1" fmla="*/ 0 w 12407"/>
                <a:gd name="connsiteY1" fmla="*/ 512 h 6511"/>
                <a:gd name="connsiteX0" fmla="*/ 10000 w 10000"/>
                <a:gd name="connsiteY0" fmla="*/ 9214 h 9214"/>
                <a:gd name="connsiteX1" fmla="*/ 0 w 10000"/>
                <a:gd name="connsiteY1" fmla="*/ 0 h 9214"/>
                <a:gd name="connsiteX0" fmla="*/ 10000 w 10000"/>
                <a:gd name="connsiteY0" fmla="*/ 10000 h 10000"/>
                <a:gd name="connsiteX1" fmla="*/ 0 w 10000"/>
                <a:gd name="connsiteY1" fmla="*/ 0 h 10000"/>
              </a:gdLst>
              <a:ahLst/>
              <a:cxnLst>
                <a:cxn ang="0">
                  <a:pos x="connsiteX0" y="connsiteY0"/>
                </a:cxn>
                <a:cxn ang="0">
                  <a:pos x="connsiteX1" y="connsiteY1"/>
                </a:cxn>
              </a:cxnLst>
              <a:rect l="l" t="t" r="r" b="b"/>
              <a:pathLst>
                <a:path w="10000" h="10000">
                  <a:moveTo>
                    <a:pt x="10000" y="10000"/>
                  </a:moveTo>
                  <a:cubicBezTo>
                    <a:pt x="8553" y="412"/>
                    <a:pt x="7541" y="2497"/>
                    <a:pt x="0" y="0"/>
                  </a:cubicBezTo>
                </a:path>
              </a:pathLst>
            </a:custGeom>
            <a:noFill/>
            <a:ln w="19050" cap="rnd">
              <a:gradFill flip="none" rotWithShape="1">
                <a:gsLst>
                  <a:gs pos="0">
                    <a:srgbClr val="428CA0"/>
                  </a:gs>
                  <a:gs pos="100000">
                    <a:srgbClr val="69AF34"/>
                  </a:gs>
                </a:gsLst>
                <a:lin ang="189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51" name="Freeform: Shape 3050">
              <a:extLst>
                <a:ext uri="{FF2B5EF4-FFF2-40B4-BE49-F238E27FC236}">
                  <a16:creationId xmlns:a16="http://schemas.microsoft.com/office/drawing/2014/main" id="{F6EA3027-8232-852D-BE24-EDBB46B9C88B}"/>
                </a:ext>
              </a:extLst>
            </p:cNvPr>
            <p:cNvSpPr/>
            <p:nvPr/>
          </p:nvSpPr>
          <p:spPr bwMode="auto">
            <a:xfrm flipV="1">
              <a:off x="1903280" y="3341266"/>
              <a:ext cx="259557" cy="340516"/>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59557"/>
                <a:gd name="connsiteY0" fmla="*/ 373854 h 373854"/>
                <a:gd name="connsiteX1" fmla="*/ 259557 w 259557"/>
                <a:gd name="connsiteY1" fmla="*/ 0 h 373854"/>
                <a:gd name="connsiteX0" fmla="*/ 0 w 259557"/>
                <a:gd name="connsiteY0" fmla="*/ 340516 h 340516"/>
                <a:gd name="connsiteX1" fmla="*/ 259557 w 259557"/>
                <a:gd name="connsiteY1" fmla="*/ 0 h 340516"/>
                <a:gd name="connsiteX0" fmla="*/ 0 w 259557"/>
                <a:gd name="connsiteY0" fmla="*/ 340516 h 340516"/>
                <a:gd name="connsiteX1" fmla="*/ 259557 w 259557"/>
                <a:gd name="connsiteY1" fmla="*/ 0 h 340516"/>
              </a:gdLst>
              <a:ahLst/>
              <a:cxnLst>
                <a:cxn ang="0">
                  <a:pos x="connsiteX0" y="connsiteY0"/>
                </a:cxn>
                <a:cxn ang="0">
                  <a:pos x="connsiteX1" y="connsiteY1"/>
                </a:cxn>
              </a:cxnLst>
              <a:rect l="l" t="t" r="r" b="b"/>
              <a:pathLst>
                <a:path w="259557" h="340516">
                  <a:moveTo>
                    <a:pt x="0" y="340516"/>
                  </a:moveTo>
                  <a:cubicBezTo>
                    <a:pt x="58737" y="259554"/>
                    <a:pt x="177007" y="126207"/>
                    <a:pt x="259557"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52" name="Freeform: Shape 3051">
              <a:extLst>
                <a:ext uri="{FF2B5EF4-FFF2-40B4-BE49-F238E27FC236}">
                  <a16:creationId xmlns:a16="http://schemas.microsoft.com/office/drawing/2014/main" id="{E72539BB-7146-C111-FB3B-F2322BCA5CED}"/>
                </a:ext>
              </a:extLst>
            </p:cNvPr>
            <p:cNvSpPr/>
            <p:nvPr/>
          </p:nvSpPr>
          <p:spPr bwMode="auto">
            <a:xfrm flipV="1">
              <a:off x="1903440" y="3447613"/>
              <a:ext cx="135731" cy="307179"/>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2311 w 138042"/>
                <a:gd name="connsiteY0" fmla="*/ 307179 h 307179"/>
                <a:gd name="connsiteX1" fmla="*/ 138042 w 138042"/>
                <a:gd name="connsiteY1" fmla="*/ 0 h 307179"/>
                <a:gd name="connsiteX0" fmla="*/ 0 w 135731"/>
                <a:gd name="connsiteY0" fmla="*/ 307179 h 307179"/>
                <a:gd name="connsiteX1" fmla="*/ 135731 w 135731"/>
                <a:gd name="connsiteY1" fmla="*/ 0 h 307179"/>
              </a:gdLst>
              <a:ahLst/>
              <a:cxnLst>
                <a:cxn ang="0">
                  <a:pos x="connsiteX0" y="connsiteY0"/>
                </a:cxn>
                <a:cxn ang="0">
                  <a:pos x="connsiteX1" y="connsiteY1"/>
                </a:cxn>
              </a:cxnLst>
              <a:rect l="l" t="t" r="r" b="b"/>
              <a:pathLst>
                <a:path w="135731" h="307179">
                  <a:moveTo>
                    <a:pt x="0" y="307179"/>
                  </a:moveTo>
                  <a:cubicBezTo>
                    <a:pt x="11112" y="173830"/>
                    <a:pt x="10318" y="119062"/>
                    <a:pt x="135731" y="0"/>
                  </a:cubicBezTo>
                </a:path>
              </a:pathLst>
            </a:custGeom>
            <a:noFill/>
            <a:ln w="19050" cap="rnd">
              <a:gradFill flip="none" rotWithShape="1">
                <a:gsLst>
                  <a:gs pos="0">
                    <a:srgbClr val="428CA0"/>
                  </a:gs>
                  <a:gs pos="100000">
                    <a:srgbClr val="69AF34"/>
                  </a:gs>
                </a:gsLst>
                <a:lin ang="189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grpSp>
      <p:sp>
        <p:nvSpPr>
          <p:cNvPr id="3053" name="Freeform: Shape 3052">
            <a:extLst>
              <a:ext uri="{FF2B5EF4-FFF2-40B4-BE49-F238E27FC236}">
                <a16:creationId xmlns:a16="http://schemas.microsoft.com/office/drawing/2014/main" id="{86B5D310-0D18-0506-9D82-050921768BC4}"/>
              </a:ext>
            </a:extLst>
          </p:cNvPr>
          <p:cNvSpPr/>
          <p:nvPr/>
        </p:nvSpPr>
        <p:spPr bwMode="auto">
          <a:xfrm flipV="1">
            <a:off x="2397198" y="3321328"/>
            <a:ext cx="582332" cy="285349"/>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109526 w 109526"/>
              <a:gd name="connsiteY0" fmla="*/ 95644 h 95644"/>
              <a:gd name="connsiteX1" fmla="*/ 0 w 109526"/>
              <a:gd name="connsiteY1" fmla="*/ 26 h 95644"/>
              <a:gd name="connsiteX0" fmla="*/ 79510 w 79510"/>
              <a:gd name="connsiteY0" fmla="*/ 41991 h 41991"/>
              <a:gd name="connsiteX1" fmla="*/ 0 w 79510"/>
              <a:gd name="connsiteY1" fmla="*/ 64 h 41991"/>
              <a:gd name="connsiteX0" fmla="*/ 79510 w 79510"/>
              <a:gd name="connsiteY0" fmla="*/ 41927 h 41927"/>
              <a:gd name="connsiteX1" fmla="*/ 0 w 79510"/>
              <a:gd name="connsiteY1" fmla="*/ 0 h 41927"/>
              <a:gd name="connsiteX0" fmla="*/ 79510 w 79510"/>
              <a:gd name="connsiteY0" fmla="*/ 41927 h 41927"/>
              <a:gd name="connsiteX1" fmla="*/ 0 w 79510"/>
              <a:gd name="connsiteY1" fmla="*/ 0 h 41927"/>
              <a:gd name="connsiteX0" fmla="*/ 6675 w 9747"/>
              <a:gd name="connsiteY0" fmla="*/ 54596 h 54596"/>
              <a:gd name="connsiteX1" fmla="*/ 1941 w 9747"/>
              <a:gd name="connsiteY1" fmla="*/ 0 h 54596"/>
              <a:gd name="connsiteX0" fmla="*/ 4857 w 16130"/>
              <a:gd name="connsiteY0" fmla="*/ 10000 h 10000"/>
              <a:gd name="connsiteX1" fmla="*/ 0 w 16130"/>
              <a:gd name="connsiteY1" fmla="*/ 0 h 10000"/>
              <a:gd name="connsiteX0" fmla="*/ 4587 w 16004"/>
              <a:gd name="connsiteY0" fmla="*/ 9779 h 9779"/>
              <a:gd name="connsiteX1" fmla="*/ 0 w 16004"/>
              <a:gd name="connsiteY1" fmla="*/ 0 h 9779"/>
              <a:gd name="connsiteX0" fmla="*/ 2866 w 5570"/>
              <a:gd name="connsiteY0" fmla="*/ 10000 h 10000"/>
              <a:gd name="connsiteX1" fmla="*/ 0 w 5570"/>
              <a:gd name="connsiteY1" fmla="*/ 0 h 10000"/>
              <a:gd name="connsiteX0" fmla="*/ 6558 w 6558"/>
              <a:gd name="connsiteY0" fmla="*/ 10000 h 10000"/>
              <a:gd name="connsiteX1" fmla="*/ 1413 w 6558"/>
              <a:gd name="connsiteY1" fmla="*/ 0 h 10000"/>
              <a:gd name="connsiteX0" fmla="*/ 7845 w 7845"/>
              <a:gd name="connsiteY0" fmla="*/ 10000 h 10000"/>
              <a:gd name="connsiteX1" fmla="*/ 0 w 7845"/>
              <a:gd name="connsiteY1" fmla="*/ 0 h 10000"/>
              <a:gd name="connsiteX0" fmla="*/ 173749 w 173749"/>
              <a:gd name="connsiteY0" fmla="*/ 8079 h 8079"/>
              <a:gd name="connsiteX1" fmla="*/ 0 w 173749"/>
              <a:gd name="connsiteY1" fmla="*/ 0 h 8079"/>
              <a:gd name="connsiteX0" fmla="*/ 10000 w 10000"/>
              <a:gd name="connsiteY0" fmla="*/ 10000 h 10000"/>
              <a:gd name="connsiteX1" fmla="*/ 0 w 10000"/>
              <a:gd name="connsiteY1" fmla="*/ 0 h 10000"/>
              <a:gd name="connsiteX0" fmla="*/ 10000 w 10000"/>
              <a:gd name="connsiteY0" fmla="*/ 10000 h 10140"/>
              <a:gd name="connsiteX1" fmla="*/ 0 w 10000"/>
              <a:gd name="connsiteY1" fmla="*/ 0 h 10140"/>
              <a:gd name="connsiteX0" fmla="*/ 10000 w 10000"/>
              <a:gd name="connsiteY0" fmla="*/ 10000 h 10108"/>
              <a:gd name="connsiteX1" fmla="*/ 0 w 10000"/>
              <a:gd name="connsiteY1" fmla="*/ 0 h 10108"/>
            </a:gdLst>
            <a:ahLst/>
            <a:cxnLst>
              <a:cxn ang="0">
                <a:pos x="connsiteX0" y="connsiteY0"/>
              </a:cxn>
              <a:cxn ang="0">
                <a:pos x="connsiteX1" y="connsiteY1"/>
              </a:cxn>
            </a:cxnLst>
            <a:rect l="l" t="t" r="r" b="b"/>
            <a:pathLst>
              <a:path w="10000" h="10108">
                <a:moveTo>
                  <a:pt x="10000" y="10000"/>
                </a:moveTo>
                <a:cubicBezTo>
                  <a:pt x="6769" y="10698"/>
                  <a:pt x="2011" y="8112"/>
                  <a:pt x="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54" name="Freeform: Shape 3053">
            <a:extLst>
              <a:ext uri="{FF2B5EF4-FFF2-40B4-BE49-F238E27FC236}">
                <a16:creationId xmlns:a16="http://schemas.microsoft.com/office/drawing/2014/main" id="{D15BFD21-E9B4-4E4D-F279-8DC67381147C}"/>
              </a:ext>
            </a:extLst>
          </p:cNvPr>
          <p:cNvSpPr/>
          <p:nvPr/>
        </p:nvSpPr>
        <p:spPr bwMode="auto">
          <a:xfrm flipV="1">
            <a:off x="10366425" y="2991619"/>
            <a:ext cx="589071" cy="2373662"/>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75473 w 75473"/>
              <a:gd name="connsiteY0" fmla="*/ 0 h 25180"/>
              <a:gd name="connsiteX1" fmla="*/ 0 w 75473"/>
              <a:gd name="connsiteY1" fmla="*/ 25180 h 25180"/>
              <a:gd name="connsiteX0" fmla="*/ 75674 w 75674"/>
              <a:gd name="connsiteY0" fmla="*/ 0 h 25180"/>
              <a:gd name="connsiteX1" fmla="*/ 0 w 75674"/>
              <a:gd name="connsiteY1" fmla="*/ 25180 h 25180"/>
              <a:gd name="connsiteX0" fmla="*/ 75674 w 75674"/>
              <a:gd name="connsiteY0" fmla="*/ 0 h 25457"/>
              <a:gd name="connsiteX1" fmla="*/ 0 w 75674"/>
              <a:gd name="connsiteY1" fmla="*/ 25180 h 25457"/>
              <a:gd name="connsiteX0" fmla="*/ 73262 w 73262"/>
              <a:gd name="connsiteY0" fmla="*/ 0 h 25009"/>
              <a:gd name="connsiteX1" fmla="*/ 0 w 73262"/>
              <a:gd name="connsiteY1" fmla="*/ 24727 h 25009"/>
              <a:gd name="connsiteX0" fmla="*/ 72056 w 72056"/>
              <a:gd name="connsiteY0" fmla="*/ 0 h 25457"/>
              <a:gd name="connsiteX1" fmla="*/ 0 w 72056"/>
              <a:gd name="connsiteY1" fmla="*/ 25180 h 25457"/>
              <a:gd name="connsiteX0" fmla="*/ 72056 w 72056"/>
              <a:gd name="connsiteY0" fmla="*/ 0 h 25180"/>
              <a:gd name="connsiteX1" fmla="*/ 0 w 72056"/>
              <a:gd name="connsiteY1" fmla="*/ 25180 h 25180"/>
              <a:gd name="connsiteX0" fmla="*/ 73664 w 73664"/>
              <a:gd name="connsiteY0" fmla="*/ 0 h 25180"/>
              <a:gd name="connsiteX1" fmla="*/ 0 w 73664"/>
              <a:gd name="connsiteY1" fmla="*/ 25180 h 25180"/>
              <a:gd name="connsiteX0" fmla="*/ 24 w 83399"/>
              <a:gd name="connsiteY0" fmla="*/ 0 h 53840"/>
              <a:gd name="connsiteX1" fmla="*/ 72883 w 83399"/>
              <a:gd name="connsiteY1" fmla="*/ 53840 h 53840"/>
              <a:gd name="connsiteX0" fmla="*/ 21 w 97524"/>
              <a:gd name="connsiteY0" fmla="*/ 0 h 59108"/>
              <a:gd name="connsiteX1" fmla="*/ 87954 w 97524"/>
              <a:gd name="connsiteY1" fmla="*/ 59108 h 59108"/>
              <a:gd name="connsiteX0" fmla="*/ 19 w 110657"/>
              <a:gd name="connsiteY0" fmla="*/ 0 h 57579"/>
              <a:gd name="connsiteX1" fmla="*/ 101820 w 110657"/>
              <a:gd name="connsiteY1" fmla="*/ 57579 h 57579"/>
              <a:gd name="connsiteX0" fmla="*/ 20 w 96954"/>
              <a:gd name="connsiteY0" fmla="*/ 0 h 55540"/>
              <a:gd name="connsiteX1" fmla="*/ 87350 w 96954"/>
              <a:gd name="connsiteY1" fmla="*/ 55540 h 55540"/>
              <a:gd name="connsiteX0" fmla="*/ 27 w 88699"/>
              <a:gd name="connsiteY0" fmla="*/ 0 h 55540"/>
              <a:gd name="connsiteX1" fmla="*/ 87357 w 88699"/>
              <a:gd name="connsiteY1" fmla="*/ 55540 h 55540"/>
              <a:gd name="connsiteX0" fmla="*/ 25 w 96747"/>
              <a:gd name="connsiteY0" fmla="*/ 0 h 50952"/>
              <a:gd name="connsiteX1" fmla="*/ 95495 w 96747"/>
              <a:gd name="connsiteY1" fmla="*/ 50952 h 50952"/>
              <a:gd name="connsiteX0" fmla="*/ 0 w 97307"/>
              <a:gd name="connsiteY0" fmla="*/ 847 h 51799"/>
              <a:gd name="connsiteX1" fmla="*/ 95470 w 97307"/>
              <a:gd name="connsiteY1" fmla="*/ 51799 h 51799"/>
              <a:gd name="connsiteX0" fmla="*/ 0 w 97307"/>
              <a:gd name="connsiteY0" fmla="*/ 913 h 49656"/>
              <a:gd name="connsiteX1" fmla="*/ 95470 w 97307"/>
              <a:gd name="connsiteY1" fmla="*/ 49656 h 49656"/>
              <a:gd name="connsiteX0" fmla="*/ 0 w 96575"/>
              <a:gd name="connsiteY0" fmla="*/ 845 h 49588"/>
              <a:gd name="connsiteX1" fmla="*/ 95470 w 96575"/>
              <a:gd name="connsiteY1" fmla="*/ 49588 h 49588"/>
              <a:gd name="connsiteX0" fmla="*/ 0 w 49783"/>
              <a:gd name="connsiteY0" fmla="*/ 1645 h 34755"/>
              <a:gd name="connsiteX1" fmla="*/ 46930 w 49783"/>
              <a:gd name="connsiteY1" fmla="*/ 34755 h 34755"/>
              <a:gd name="connsiteX0" fmla="*/ 0 w 46930"/>
              <a:gd name="connsiteY0" fmla="*/ 795 h 33905"/>
              <a:gd name="connsiteX1" fmla="*/ 46930 w 46930"/>
              <a:gd name="connsiteY1" fmla="*/ 33905 h 33905"/>
              <a:gd name="connsiteX0" fmla="*/ 0 w 48739"/>
              <a:gd name="connsiteY0" fmla="*/ 795 h 33905"/>
              <a:gd name="connsiteX1" fmla="*/ 48739 w 48739"/>
              <a:gd name="connsiteY1" fmla="*/ 33905 h 33905"/>
              <a:gd name="connsiteX0" fmla="*/ 0 w 48739"/>
              <a:gd name="connsiteY0" fmla="*/ 0 h 33110"/>
              <a:gd name="connsiteX1" fmla="*/ 48739 w 48739"/>
              <a:gd name="connsiteY1" fmla="*/ 33110 h 33110"/>
              <a:gd name="connsiteX0" fmla="*/ 0 w 48739"/>
              <a:gd name="connsiteY0" fmla="*/ 0 h 33110"/>
              <a:gd name="connsiteX1" fmla="*/ 48739 w 48739"/>
              <a:gd name="connsiteY1" fmla="*/ 33110 h 33110"/>
              <a:gd name="connsiteX0" fmla="*/ 31203 w 40099"/>
              <a:gd name="connsiteY0" fmla="*/ 0 h 51801"/>
              <a:gd name="connsiteX1" fmla="*/ 48 w 40099"/>
              <a:gd name="connsiteY1" fmla="*/ 51801 h 51801"/>
              <a:gd name="connsiteX0" fmla="*/ 31433 w 31433"/>
              <a:gd name="connsiteY0" fmla="*/ 0 h 51801"/>
              <a:gd name="connsiteX1" fmla="*/ 278 w 31433"/>
              <a:gd name="connsiteY1" fmla="*/ 51801 h 51801"/>
              <a:gd name="connsiteX0" fmla="*/ 31433 w 31433"/>
              <a:gd name="connsiteY0" fmla="*/ 0 h 51801"/>
              <a:gd name="connsiteX1" fmla="*/ 278 w 31433"/>
              <a:gd name="connsiteY1" fmla="*/ 51801 h 51801"/>
              <a:gd name="connsiteX0" fmla="*/ 31433 w 31433"/>
              <a:gd name="connsiteY0" fmla="*/ 0 h 51121"/>
              <a:gd name="connsiteX1" fmla="*/ 278 w 31433"/>
              <a:gd name="connsiteY1" fmla="*/ 51121 h 51121"/>
              <a:gd name="connsiteX0" fmla="*/ 32901 w 32901"/>
              <a:gd name="connsiteY0" fmla="*/ 0 h 51121"/>
              <a:gd name="connsiteX1" fmla="*/ 1746 w 32901"/>
              <a:gd name="connsiteY1" fmla="*/ 51121 h 51121"/>
              <a:gd name="connsiteX0" fmla="*/ 34774 w 34774"/>
              <a:gd name="connsiteY0" fmla="*/ 0 h 52638"/>
              <a:gd name="connsiteX1" fmla="*/ 1600 w 34774"/>
              <a:gd name="connsiteY1" fmla="*/ 52638 h 52638"/>
              <a:gd name="connsiteX0" fmla="*/ 187515 w 187515"/>
              <a:gd name="connsiteY0" fmla="*/ 18605 h 20346"/>
              <a:gd name="connsiteX1" fmla="*/ 203 w 187515"/>
              <a:gd name="connsiteY1" fmla="*/ 2959 h 20346"/>
              <a:gd name="connsiteX0" fmla="*/ 252696 w 252696"/>
              <a:gd name="connsiteY0" fmla="*/ 45484 h 46566"/>
              <a:gd name="connsiteX1" fmla="*/ 148 w 252696"/>
              <a:gd name="connsiteY1" fmla="*/ 1874 h 46566"/>
              <a:gd name="connsiteX0" fmla="*/ 252548 w 252548"/>
              <a:gd name="connsiteY0" fmla="*/ 43689 h 44961"/>
              <a:gd name="connsiteX1" fmla="*/ 0 w 252548"/>
              <a:gd name="connsiteY1" fmla="*/ 79 h 44961"/>
              <a:gd name="connsiteX0" fmla="*/ 252548 w 252548"/>
              <a:gd name="connsiteY0" fmla="*/ 45979 h 47032"/>
              <a:gd name="connsiteX1" fmla="*/ 0 w 252548"/>
              <a:gd name="connsiteY1" fmla="*/ 2369 h 47032"/>
              <a:gd name="connsiteX0" fmla="*/ 248873 w 248873"/>
              <a:gd name="connsiteY0" fmla="*/ 45979 h 47032"/>
              <a:gd name="connsiteX1" fmla="*/ 0 w 248873"/>
              <a:gd name="connsiteY1" fmla="*/ 2369 h 47032"/>
              <a:gd name="connsiteX0" fmla="*/ 161405 w 161405"/>
              <a:gd name="connsiteY0" fmla="*/ 83814 h 84513"/>
              <a:gd name="connsiteX1" fmla="*/ 0 w 161405"/>
              <a:gd name="connsiteY1" fmla="*/ 1598 h 84513"/>
              <a:gd name="connsiteX0" fmla="*/ 58904 w 79178"/>
              <a:gd name="connsiteY0" fmla="*/ 102962 h 103560"/>
              <a:gd name="connsiteX1" fmla="*/ 0 w 79178"/>
              <a:gd name="connsiteY1" fmla="*/ 1375 h 103560"/>
              <a:gd name="connsiteX0" fmla="*/ 58904 w 90079"/>
              <a:gd name="connsiteY0" fmla="*/ 103788 h 103788"/>
              <a:gd name="connsiteX1" fmla="*/ 0 w 90079"/>
              <a:gd name="connsiteY1" fmla="*/ 2201 h 103788"/>
              <a:gd name="connsiteX0" fmla="*/ 0 w 92782"/>
              <a:gd name="connsiteY0" fmla="*/ 103457 h 103457"/>
              <a:gd name="connsiteX1" fmla="*/ 30982 w 92782"/>
              <a:gd name="connsiteY1" fmla="*/ 2210 h 103457"/>
              <a:gd name="connsiteX0" fmla="*/ 0 w 95055"/>
              <a:gd name="connsiteY0" fmla="*/ 103113 h 103113"/>
              <a:gd name="connsiteX1" fmla="*/ 30982 w 95055"/>
              <a:gd name="connsiteY1" fmla="*/ 1866 h 103113"/>
              <a:gd name="connsiteX0" fmla="*/ 0 w 47352"/>
              <a:gd name="connsiteY0" fmla="*/ 101247 h 101247"/>
              <a:gd name="connsiteX1" fmla="*/ 30982 w 47352"/>
              <a:gd name="connsiteY1" fmla="*/ 0 h 101247"/>
              <a:gd name="connsiteX0" fmla="*/ 0 w 46781"/>
              <a:gd name="connsiteY0" fmla="*/ 102153 h 102153"/>
              <a:gd name="connsiteX1" fmla="*/ 30281 w 46781"/>
              <a:gd name="connsiteY1" fmla="*/ 0 h 102153"/>
              <a:gd name="connsiteX0" fmla="*/ 0 w 46381"/>
              <a:gd name="connsiteY0" fmla="*/ 102153 h 102153"/>
              <a:gd name="connsiteX1" fmla="*/ 30281 w 46381"/>
              <a:gd name="connsiteY1" fmla="*/ 0 h 102153"/>
              <a:gd name="connsiteX0" fmla="*/ 0 w 39212"/>
              <a:gd name="connsiteY0" fmla="*/ 102153 h 102153"/>
              <a:gd name="connsiteX1" fmla="*/ 30281 w 39212"/>
              <a:gd name="connsiteY1" fmla="*/ 0 h 102153"/>
            </a:gdLst>
            <a:ahLst/>
            <a:cxnLst>
              <a:cxn ang="0">
                <a:pos x="connsiteX0" y="connsiteY0"/>
              </a:cxn>
              <a:cxn ang="0">
                <a:pos x="connsiteX1" y="connsiteY1"/>
              </a:cxn>
            </a:cxnLst>
            <a:rect l="l" t="t" r="r" b="b"/>
            <a:pathLst>
              <a:path w="39212" h="102153">
                <a:moveTo>
                  <a:pt x="0" y="102153"/>
                </a:moveTo>
                <a:cubicBezTo>
                  <a:pt x="18793" y="87707"/>
                  <a:pt x="56389" y="47205"/>
                  <a:pt x="30281"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55" name="Freeform: Shape 3054">
            <a:extLst>
              <a:ext uri="{FF2B5EF4-FFF2-40B4-BE49-F238E27FC236}">
                <a16:creationId xmlns:a16="http://schemas.microsoft.com/office/drawing/2014/main" id="{912311A8-73D6-FAB5-35A6-6A94ACFA80A5}"/>
              </a:ext>
            </a:extLst>
          </p:cNvPr>
          <p:cNvSpPr/>
          <p:nvPr/>
        </p:nvSpPr>
        <p:spPr bwMode="auto">
          <a:xfrm flipV="1">
            <a:off x="9983914" y="2925346"/>
            <a:ext cx="899048" cy="2408603"/>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75473 w 75473"/>
              <a:gd name="connsiteY0" fmla="*/ 0 h 25180"/>
              <a:gd name="connsiteX1" fmla="*/ 0 w 75473"/>
              <a:gd name="connsiteY1" fmla="*/ 25180 h 25180"/>
              <a:gd name="connsiteX0" fmla="*/ 75674 w 75674"/>
              <a:gd name="connsiteY0" fmla="*/ 0 h 25180"/>
              <a:gd name="connsiteX1" fmla="*/ 0 w 75674"/>
              <a:gd name="connsiteY1" fmla="*/ 25180 h 25180"/>
              <a:gd name="connsiteX0" fmla="*/ 75674 w 75674"/>
              <a:gd name="connsiteY0" fmla="*/ 0 h 25457"/>
              <a:gd name="connsiteX1" fmla="*/ 0 w 75674"/>
              <a:gd name="connsiteY1" fmla="*/ 25180 h 25457"/>
              <a:gd name="connsiteX0" fmla="*/ 73262 w 73262"/>
              <a:gd name="connsiteY0" fmla="*/ 0 h 25009"/>
              <a:gd name="connsiteX1" fmla="*/ 0 w 73262"/>
              <a:gd name="connsiteY1" fmla="*/ 24727 h 25009"/>
              <a:gd name="connsiteX0" fmla="*/ 72056 w 72056"/>
              <a:gd name="connsiteY0" fmla="*/ 0 h 25457"/>
              <a:gd name="connsiteX1" fmla="*/ 0 w 72056"/>
              <a:gd name="connsiteY1" fmla="*/ 25180 h 25457"/>
              <a:gd name="connsiteX0" fmla="*/ 72056 w 72056"/>
              <a:gd name="connsiteY0" fmla="*/ 0 h 25180"/>
              <a:gd name="connsiteX1" fmla="*/ 0 w 72056"/>
              <a:gd name="connsiteY1" fmla="*/ 25180 h 25180"/>
              <a:gd name="connsiteX0" fmla="*/ 73664 w 73664"/>
              <a:gd name="connsiteY0" fmla="*/ 0 h 25180"/>
              <a:gd name="connsiteX1" fmla="*/ 0 w 73664"/>
              <a:gd name="connsiteY1" fmla="*/ 25180 h 25180"/>
              <a:gd name="connsiteX0" fmla="*/ 24 w 83399"/>
              <a:gd name="connsiteY0" fmla="*/ 0 h 53840"/>
              <a:gd name="connsiteX1" fmla="*/ 72883 w 83399"/>
              <a:gd name="connsiteY1" fmla="*/ 53840 h 53840"/>
              <a:gd name="connsiteX0" fmla="*/ 21 w 97524"/>
              <a:gd name="connsiteY0" fmla="*/ 0 h 59108"/>
              <a:gd name="connsiteX1" fmla="*/ 87954 w 97524"/>
              <a:gd name="connsiteY1" fmla="*/ 59108 h 59108"/>
              <a:gd name="connsiteX0" fmla="*/ 19 w 110657"/>
              <a:gd name="connsiteY0" fmla="*/ 0 h 57579"/>
              <a:gd name="connsiteX1" fmla="*/ 101820 w 110657"/>
              <a:gd name="connsiteY1" fmla="*/ 57579 h 57579"/>
              <a:gd name="connsiteX0" fmla="*/ 20 w 96954"/>
              <a:gd name="connsiteY0" fmla="*/ 0 h 55540"/>
              <a:gd name="connsiteX1" fmla="*/ 87350 w 96954"/>
              <a:gd name="connsiteY1" fmla="*/ 55540 h 55540"/>
              <a:gd name="connsiteX0" fmla="*/ 27 w 88699"/>
              <a:gd name="connsiteY0" fmla="*/ 0 h 55540"/>
              <a:gd name="connsiteX1" fmla="*/ 87357 w 88699"/>
              <a:gd name="connsiteY1" fmla="*/ 55540 h 55540"/>
              <a:gd name="connsiteX0" fmla="*/ 25 w 96747"/>
              <a:gd name="connsiteY0" fmla="*/ 0 h 50952"/>
              <a:gd name="connsiteX1" fmla="*/ 95495 w 96747"/>
              <a:gd name="connsiteY1" fmla="*/ 50952 h 50952"/>
              <a:gd name="connsiteX0" fmla="*/ 0 w 97307"/>
              <a:gd name="connsiteY0" fmla="*/ 847 h 51799"/>
              <a:gd name="connsiteX1" fmla="*/ 95470 w 97307"/>
              <a:gd name="connsiteY1" fmla="*/ 51799 h 51799"/>
              <a:gd name="connsiteX0" fmla="*/ 0 w 97307"/>
              <a:gd name="connsiteY0" fmla="*/ 913 h 49656"/>
              <a:gd name="connsiteX1" fmla="*/ 95470 w 97307"/>
              <a:gd name="connsiteY1" fmla="*/ 49656 h 49656"/>
              <a:gd name="connsiteX0" fmla="*/ 0 w 96575"/>
              <a:gd name="connsiteY0" fmla="*/ 845 h 49588"/>
              <a:gd name="connsiteX1" fmla="*/ 95470 w 96575"/>
              <a:gd name="connsiteY1" fmla="*/ 49588 h 49588"/>
              <a:gd name="connsiteX0" fmla="*/ 0 w 49783"/>
              <a:gd name="connsiteY0" fmla="*/ 1645 h 34755"/>
              <a:gd name="connsiteX1" fmla="*/ 46930 w 49783"/>
              <a:gd name="connsiteY1" fmla="*/ 34755 h 34755"/>
              <a:gd name="connsiteX0" fmla="*/ 0 w 46930"/>
              <a:gd name="connsiteY0" fmla="*/ 795 h 33905"/>
              <a:gd name="connsiteX1" fmla="*/ 46930 w 46930"/>
              <a:gd name="connsiteY1" fmla="*/ 33905 h 33905"/>
              <a:gd name="connsiteX0" fmla="*/ 0 w 48739"/>
              <a:gd name="connsiteY0" fmla="*/ 795 h 33905"/>
              <a:gd name="connsiteX1" fmla="*/ 48739 w 48739"/>
              <a:gd name="connsiteY1" fmla="*/ 33905 h 33905"/>
              <a:gd name="connsiteX0" fmla="*/ 0 w 48739"/>
              <a:gd name="connsiteY0" fmla="*/ 0 h 33110"/>
              <a:gd name="connsiteX1" fmla="*/ 48739 w 48739"/>
              <a:gd name="connsiteY1" fmla="*/ 33110 h 33110"/>
              <a:gd name="connsiteX0" fmla="*/ 0 w 48739"/>
              <a:gd name="connsiteY0" fmla="*/ 0 h 33110"/>
              <a:gd name="connsiteX1" fmla="*/ 48739 w 48739"/>
              <a:gd name="connsiteY1" fmla="*/ 33110 h 33110"/>
              <a:gd name="connsiteX0" fmla="*/ 31203 w 40099"/>
              <a:gd name="connsiteY0" fmla="*/ 0 h 51801"/>
              <a:gd name="connsiteX1" fmla="*/ 48 w 40099"/>
              <a:gd name="connsiteY1" fmla="*/ 51801 h 51801"/>
              <a:gd name="connsiteX0" fmla="*/ 31433 w 31433"/>
              <a:gd name="connsiteY0" fmla="*/ 0 h 51801"/>
              <a:gd name="connsiteX1" fmla="*/ 278 w 31433"/>
              <a:gd name="connsiteY1" fmla="*/ 51801 h 51801"/>
              <a:gd name="connsiteX0" fmla="*/ 31433 w 31433"/>
              <a:gd name="connsiteY0" fmla="*/ 0 h 51801"/>
              <a:gd name="connsiteX1" fmla="*/ 278 w 31433"/>
              <a:gd name="connsiteY1" fmla="*/ 51801 h 51801"/>
              <a:gd name="connsiteX0" fmla="*/ 31433 w 31433"/>
              <a:gd name="connsiteY0" fmla="*/ 0 h 51121"/>
              <a:gd name="connsiteX1" fmla="*/ 278 w 31433"/>
              <a:gd name="connsiteY1" fmla="*/ 51121 h 51121"/>
              <a:gd name="connsiteX0" fmla="*/ 32901 w 32901"/>
              <a:gd name="connsiteY0" fmla="*/ 0 h 51121"/>
              <a:gd name="connsiteX1" fmla="*/ 1746 w 32901"/>
              <a:gd name="connsiteY1" fmla="*/ 51121 h 51121"/>
              <a:gd name="connsiteX0" fmla="*/ 34774 w 34774"/>
              <a:gd name="connsiteY0" fmla="*/ 0 h 52638"/>
              <a:gd name="connsiteX1" fmla="*/ 1600 w 34774"/>
              <a:gd name="connsiteY1" fmla="*/ 52638 h 52638"/>
              <a:gd name="connsiteX0" fmla="*/ 187515 w 187515"/>
              <a:gd name="connsiteY0" fmla="*/ 18605 h 20346"/>
              <a:gd name="connsiteX1" fmla="*/ 203 w 187515"/>
              <a:gd name="connsiteY1" fmla="*/ 2959 h 20346"/>
              <a:gd name="connsiteX0" fmla="*/ 252696 w 252696"/>
              <a:gd name="connsiteY0" fmla="*/ 45484 h 46566"/>
              <a:gd name="connsiteX1" fmla="*/ 148 w 252696"/>
              <a:gd name="connsiteY1" fmla="*/ 1874 h 46566"/>
              <a:gd name="connsiteX0" fmla="*/ 252548 w 252548"/>
              <a:gd name="connsiteY0" fmla="*/ 43689 h 44961"/>
              <a:gd name="connsiteX1" fmla="*/ 0 w 252548"/>
              <a:gd name="connsiteY1" fmla="*/ 79 h 44961"/>
              <a:gd name="connsiteX0" fmla="*/ 252548 w 252548"/>
              <a:gd name="connsiteY0" fmla="*/ 45979 h 47032"/>
              <a:gd name="connsiteX1" fmla="*/ 0 w 252548"/>
              <a:gd name="connsiteY1" fmla="*/ 2369 h 47032"/>
              <a:gd name="connsiteX0" fmla="*/ 248873 w 248873"/>
              <a:gd name="connsiteY0" fmla="*/ 45979 h 47032"/>
              <a:gd name="connsiteX1" fmla="*/ 0 w 248873"/>
              <a:gd name="connsiteY1" fmla="*/ 2369 h 47032"/>
              <a:gd name="connsiteX0" fmla="*/ 161405 w 161405"/>
              <a:gd name="connsiteY0" fmla="*/ 83814 h 84513"/>
              <a:gd name="connsiteX1" fmla="*/ 0 w 161405"/>
              <a:gd name="connsiteY1" fmla="*/ 1598 h 84513"/>
              <a:gd name="connsiteX0" fmla="*/ 58904 w 79178"/>
              <a:gd name="connsiteY0" fmla="*/ 102962 h 103560"/>
              <a:gd name="connsiteX1" fmla="*/ 0 w 79178"/>
              <a:gd name="connsiteY1" fmla="*/ 1375 h 103560"/>
              <a:gd name="connsiteX0" fmla="*/ 58904 w 90079"/>
              <a:gd name="connsiteY0" fmla="*/ 103788 h 103788"/>
              <a:gd name="connsiteX1" fmla="*/ 0 w 90079"/>
              <a:gd name="connsiteY1" fmla="*/ 2201 h 103788"/>
              <a:gd name="connsiteX0" fmla="*/ 0 w 92782"/>
              <a:gd name="connsiteY0" fmla="*/ 103457 h 103457"/>
              <a:gd name="connsiteX1" fmla="*/ 30982 w 92782"/>
              <a:gd name="connsiteY1" fmla="*/ 2210 h 103457"/>
              <a:gd name="connsiteX0" fmla="*/ 0 w 95055"/>
              <a:gd name="connsiteY0" fmla="*/ 103113 h 103113"/>
              <a:gd name="connsiteX1" fmla="*/ 30982 w 95055"/>
              <a:gd name="connsiteY1" fmla="*/ 1866 h 103113"/>
              <a:gd name="connsiteX0" fmla="*/ 0 w 47352"/>
              <a:gd name="connsiteY0" fmla="*/ 101247 h 101247"/>
              <a:gd name="connsiteX1" fmla="*/ 30982 w 47352"/>
              <a:gd name="connsiteY1" fmla="*/ 0 h 101247"/>
              <a:gd name="connsiteX0" fmla="*/ 0 w 46781"/>
              <a:gd name="connsiteY0" fmla="*/ 102153 h 102153"/>
              <a:gd name="connsiteX1" fmla="*/ 30281 w 46781"/>
              <a:gd name="connsiteY1" fmla="*/ 0 h 102153"/>
              <a:gd name="connsiteX0" fmla="*/ 0 w 46381"/>
              <a:gd name="connsiteY0" fmla="*/ 102153 h 102153"/>
              <a:gd name="connsiteX1" fmla="*/ 30281 w 46381"/>
              <a:gd name="connsiteY1" fmla="*/ 0 h 102153"/>
              <a:gd name="connsiteX0" fmla="*/ 0 w 39212"/>
              <a:gd name="connsiteY0" fmla="*/ 102153 h 102153"/>
              <a:gd name="connsiteX1" fmla="*/ 30281 w 39212"/>
              <a:gd name="connsiteY1" fmla="*/ 0 h 102153"/>
              <a:gd name="connsiteX0" fmla="*/ 0 w 50894"/>
              <a:gd name="connsiteY0" fmla="*/ 100341 h 100341"/>
              <a:gd name="connsiteX1" fmla="*/ 43597 w 50894"/>
              <a:gd name="connsiteY1" fmla="*/ 0 h 100341"/>
              <a:gd name="connsiteX0" fmla="*/ 0 w 50894"/>
              <a:gd name="connsiteY0" fmla="*/ 98755 h 98755"/>
              <a:gd name="connsiteX1" fmla="*/ 43597 w 50894"/>
              <a:gd name="connsiteY1" fmla="*/ 0 h 98755"/>
              <a:gd name="connsiteX0" fmla="*/ 0 w 48062"/>
              <a:gd name="connsiteY0" fmla="*/ 98755 h 98755"/>
              <a:gd name="connsiteX1" fmla="*/ 43597 w 48062"/>
              <a:gd name="connsiteY1" fmla="*/ 0 h 98755"/>
            </a:gdLst>
            <a:ahLst/>
            <a:cxnLst>
              <a:cxn ang="0">
                <a:pos x="connsiteX0" y="connsiteY0"/>
              </a:cxn>
              <a:cxn ang="0">
                <a:pos x="connsiteX1" y="connsiteY1"/>
              </a:cxn>
            </a:cxnLst>
            <a:rect l="l" t="t" r="r" b="b"/>
            <a:pathLst>
              <a:path w="48062" h="98755">
                <a:moveTo>
                  <a:pt x="0" y="98755"/>
                </a:moveTo>
                <a:cubicBezTo>
                  <a:pt x="18793" y="84309"/>
                  <a:pt x="61996" y="43807"/>
                  <a:pt x="43597"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056" name="Rectangle 3055">
            <a:extLst>
              <a:ext uri="{FF2B5EF4-FFF2-40B4-BE49-F238E27FC236}">
                <a16:creationId xmlns:a16="http://schemas.microsoft.com/office/drawing/2014/main" id="{900187EC-CD1F-AAF6-342C-8E6676342FA4}"/>
              </a:ext>
            </a:extLst>
          </p:cNvPr>
          <p:cNvSpPr/>
          <p:nvPr/>
        </p:nvSpPr>
        <p:spPr>
          <a:xfrm>
            <a:off x="358764" y="5232232"/>
            <a:ext cx="2648490" cy="30777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t" anchorCtr="0">
            <a:spAutoFit/>
          </a:bodyPr>
          <a:lstStyle/>
          <a:p>
            <a:pPr marL="0" marR="0" lvl="0" indent="0" algn="ctr" defTabSz="859536" rtl="0" eaLnBrk="1" fontAlgn="auto" latinLnBrk="0" hangingPunct="1">
              <a:lnSpc>
                <a:spcPct val="100000"/>
              </a:lnSpc>
              <a:spcBef>
                <a:spcPts val="1080"/>
              </a:spcBef>
              <a:spcAft>
                <a:spcPts val="0"/>
              </a:spcAft>
              <a:buClrTx/>
              <a:buSzTx/>
              <a:buFontTx/>
              <a:buNone/>
              <a:tabLst/>
              <a:defRPr/>
            </a:pPr>
            <a:r>
              <a:rPr kumimoji="0" lang="en-US" sz="2000" b="1" i="0" u="none" strike="noStrike" kern="1200" cap="none" spc="0" normalizeH="0" baseline="0" noProof="0" dirty="0">
                <a:ln>
                  <a:noFill/>
                </a:ln>
                <a:gradFill flip="none" rotWithShape="1">
                  <a:gsLst>
                    <a:gs pos="0">
                      <a:srgbClr val="FF8500"/>
                    </a:gs>
                    <a:gs pos="100000">
                      <a:srgbClr val="F46DBA"/>
                    </a:gs>
                  </a:gsLst>
                  <a:lin ang="2700000" scaled="1"/>
                  <a:tileRect/>
                </a:gradFill>
                <a:effectLst/>
                <a:uLnTx/>
                <a:uFillTx/>
                <a:latin typeface="Amazon Ember Display"/>
                <a:ea typeface="Amazon Ember" panose="020B0603020204020204" pitchFamily="34" charset="0"/>
                <a:cs typeface="Amazon Ember" panose="020B0603020204020204" pitchFamily="34" charset="0"/>
              </a:rPr>
              <a:t>AWS backbone</a:t>
            </a:r>
            <a:endParaRPr kumimoji="0" lang="en-US" sz="2000" b="0" i="0" u="none" strike="noStrike" kern="1200" cap="none" spc="0" normalizeH="0" baseline="0" noProof="0" dirty="0">
              <a:ln>
                <a:noFill/>
              </a:ln>
              <a:solidFill>
                <a:schemeClr val="tx1"/>
              </a:solidFill>
              <a:effectLst/>
              <a:uLnTx/>
              <a:uFillTx/>
              <a:latin typeface="Amazon Ember Display"/>
              <a:ea typeface="Amazon Ember" panose="020B0603020204020204" pitchFamily="34" charset="0"/>
              <a:cs typeface="Amazon Ember" panose="020B0603020204020204" pitchFamily="34" charset="0"/>
            </a:endParaRPr>
          </a:p>
        </p:txBody>
      </p:sp>
      <p:grpSp>
        <p:nvGrpSpPr>
          <p:cNvPr id="3057" name="Group 3056">
            <a:extLst>
              <a:ext uri="{FF2B5EF4-FFF2-40B4-BE49-F238E27FC236}">
                <a16:creationId xmlns:a16="http://schemas.microsoft.com/office/drawing/2014/main" id="{CF14A1B2-C58F-1FE1-9371-68604567B923}"/>
              </a:ext>
            </a:extLst>
          </p:cNvPr>
          <p:cNvGrpSpPr/>
          <p:nvPr/>
        </p:nvGrpSpPr>
        <p:grpSpPr>
          <a:xfrm>
            <a:off x="5661541" y="2220159"/>
            <a:ext cx="289136" cy="289136"/>
            <a:chOff x="5860445" y="2841096"/>
            <a:chExt cx="230682" cy="230682"/>
          </a:xfrm>
        </p:grpSpPr>
        <p:sp>
          <p:nvSpPr>
            <p:cNvPr id="3058" name="Oval 3057">
              <a:extLst>
                <a:ext uri="{FF2B5EF4-FFF2-40B4-BE49-F238E27FC236}">
                  <a16:creationId xmlns:a16="http://schemas.microsoft.com/office/drawing/2014/main" id="{7D6B74B6-2978-37FC-B85F-2BDF2B820F9B}"/>
                </a:ext>
              </a:extLst>
            </p:cNvPr>
            <p:cNvSpPr/>
            <p:nvPr/>
          </p:nvSpPr>
          <p:spPr>
            <a:xfrm>
              <a:off x="5860445" y="2841096"/>
              <a:ext cx="230682" cy="230682"/>
            </a:xfrm>
            <a:prstGeom prst="ellipse">
              <a:avLst/>
            </a:prstGeom>
            <a:solidFill>
              <a:srgbClr val="FFFFFF">
                <a:alpha val="70000"/>
              </a:srgbClr>
            </a:solidFill>
            <a:ln w="44450" cap="flat" cmpd="sng" algn="ctr">
              <a:solidFill>
                <a:srgbClr val="FFFFFF">
                  <a:alpha val="50000"/>
                </a:srgb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059" name="Oval 3058">
              <a:extLst>
                <a:ext uri="{FF2B5EF4-FFF2-40B4-BE49-F238E27FC236}">
                  <a16:creationId xmlns:a16="http://schemas.microsoft.com/office/drawing/2014/main" id="{123D79F8-EE08-20EA-5E30-F4BC6322ED36}"/>
                </a:ext>
              </a:extLst>
            </p:cNvPr>
            <p:cNvSpPr/>
            <p:nvPr/>
          </p:nvSpPr>
          <p:spPr>
            <a:xfrm>
              <a:off x="5940166" y="2920817"/>
              <a:ext cx="71241" cy="71241"/>
            </a:xfrm>
            <a:prstGeom prst="ellipse">
              <a:avLst/>
            </a:prstGeom>
            <a:solidFill>
              <a:schemeClr val="accent3"/>
            </a:solidFill>
            <a:ln w="15875" cap="flat" cmpd="sng" algn="ctr">
              <a:solidFill>
                <a:schemeClr val="accent3">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grpSp>
      <p:grpSp>
        <p:nvGrpSpPr>
          <p:cNvPr id="3060" name="Group 3059">
            <a:extLst>
              <a:ext uri="{FF2B5EF4-FFF2-40B4-BE49-F238E27FC236}">
                <a16:creationId xmlns:a16="http://schemas.microsoft.com/office/drawing/2014/main" id="{2D7F005E-6A11-B5D9-5A52-3FFCA12EF402}"/>
              </a:ext>
            </a:extLst>
          </p:cNvPr>
          <p:cNvGrpSpPr/>
          <p:nvPr/>
        </p:nvGrpSpPr>
        <p:grpSpPr>
          <a:xfrm>
            <a:off x="6065980" y="2289267"/>
            <a:ext cx="289136" cy="289136"/>
            <a:chOff x="5860445" y="2841096"/>
            <a:chExt cx="230682" cy="230682"/>
          </a:xfrm>
        </p:grpSpPr>
        <p:sp>
          <p:nvSpPr>
            <p:cNvPr id="3061" name="Oval 3060">
              <a:extLst>
                <a:ext uri="{FF2B5EF4-FFF2-40B4-BE49-F238E27FC236}">
                  <a16:creationId xmlns:a16="http://schemas.microsoft.com/office/drawing/2014/main" id="{A1522CB0-3473-D451-6C4B-F01DB15A57F0}"/>
                </a:ext>
              </a:extLst>
            </p:cNvPr>
            <p:cNvSpPr/>
            <p:nvPr/>
          </p:nvSpPr>
          <p:spPr>
            <a:xfrm>
              <a:off x="5860445" y="2841096"/>
              <a:ext cx="230682" cy="230682"/>
            </a:xfrm>
            <a:prstGeom prst="ellipse">
              <a:avLst/>
            </a:prstGeom>
            <a:solidFill>
              <a:srgbClr val="FFFFFF">
                <a:alpha val="70000"/>
              </a:srgbClr>
            </a:solidFill>
            <a:ln w="44450" cap="flat" cmpd="sng" algn="ctr">
              <a:solidFill>
                <a:srgbClr val="FFFFFF">
                  <a:alpha val="50000"/>
                </a:srgb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062" name="Oval 3061">
              <a:extLst>
                <a:ext uri="{FF2B5EF4-FFF2-40B4-BE49-F238E27FC236}">
                  <a16:creationId xmlns:a16="http://schemas.microsoft.com/office/drawing/2014/main" id="{404DF34C-0BE9-87D2-D9EA-0A6965E03B25}"/>
                </a:ext>
              </a:extLst>
            </p:cNvPr>
            <p:cNvSpPr/>
            <p:nvPr/>
          </p:nvSpPr>
          <p:spPr>
            <a:xfrm>
              <a:off x="5940166" y="2920817"/>
              <a:ext cx="71241" cy="71241"/>
            </a:xfrm>
            <a:prstGeom prst="ellipse">
              <a:avLst/>
            </a:prstGeom>
            <a:solidFill>
              <a:schemeClr val="accent3"/>
            </a:solidFill>
            <a:ln w="15875" cap="flat" cmpd="sng" algn="ctr">
              <a:solidFill>
                <a:schemeClr val="accent3">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grpSp>
      <p:grpSp>
        <p:nvGrpSpPr>
          <p:cNvPr id="3063" name="Group 3062">
            <a:extLst>
              <a:ext uri="{FF2B5EF4-FFF2-40B4-BE49-F238E27FC236}">
                <a16:creationId xmlns:a16="http://schemas.microsoft.com/office/drawing/2014/main" id="{AE22A6D1-DDE8-57F8-A215-BADA9C2DAADC}"/>
              </a:ext>
            </a:extLst>
          </p:cNvPr>
          <p:cNvGrpSpPr/>
          <p:nvPr/>
        </p:nvGrpSpPr>
        <p:grpSpPr>
          <a:xfrm>
            <a:off x="2979195" y="2724472"/>
            <a:ext cx="289136" cy="289136"/>
            <a:chOff x="5860445" y="2841096"/>
            <a:chExt cx="230682" cy="230682"/>
          </a:xfrm>
        </p:grpSpPr>
        <p:sp>
          <p:nvSpPr>
            <p:cNvPr id="3064" name="Oval 3063">
              <a:extLst>
                <a:ext uri="{FF2B5EF4-FFF2-40B4-BE49-F238E27FC236}">
                  <a16:creationId xmlns:a16="http://schemas.microsoft.com/office/drawing/2014/main" id="{032B9512-B4AD-784F-5721-6908D96FFBB2}"/>
                </a:ext>
              </a:extLst>
            </p:cNvPr>
            <p:cNvSpPr/>
            <p:nvPr/>
          </p:nvSpPr>
          <p:spPr>
            <a:xfrm>
              <a:off x="5860445" y="2841096"/>
              <a:ext cx="230682" cy="230682"/>
            </a:xfrm>
            <a:prstGeom prst="ellipse">
              <a:avLst/>
            </a:prstGeom>
            <a:solidFill>
              <a:srgbClr val="FFFFFF">
                <a:alpha val="70000"/>
              </a:srgbClr>
            </a:solidFill>
            <a:ln w="44450" cap="flat" cmpd="sng" algn="ctr">
              <a:solidFill>
                <a:srgbClr val="FFFFFF">
                  <a:alpha val="50000"/>
                </a:srgb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065" name="Oval 3064">
              <a:extLst>
                <a:ext uri="{FF2B5EF4-FFF2-40B4-BE49-F238E27FC236}">
                  <a16:creationId xmlns:a16="http://schemas.microsoft.com/office/drawing/2014/main" id="{75512377-CD6F-643B-1A0A-F94CCDF13186}"/>
                </a:ext>
              </a:extLst>
            </p:cNvPr>
            <p:cNvSpPr/>
            <p:nvPr/>
          </p:nvSpPr>
          <p:spPr>
            <a:xfrm>
              <a:off x="5940166" y="2920817"/>
              <a:ext cx="71241" cy="71241"/>
            </a:xfrm>
            <a:prstGeom prst="ellipse">
              <a:avLst/>
            </a:prstGeom>
            <a:solidFill>
              <a:schemeClr val="accent3"/>
            </a:solidFill>
            <a:ln w="15875" cap="flat" cmpd="sng" algn="ctr">
              <a:solidFill>
                <a:schemeClr val="accent3">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grpSp>
      <p:grpSp>
        <p:nvGrpSpPr>
          <p:cNvPr id="3066" name="Group 3065">
            <a:extLst>
              <a:ext uri="{FF2B5EF4-FFF2-40B4-BE49-F238E27FC236}">
                <a16:creationId xmlns:a16="http://schemas.microsoft.com/office/drawing/2014/main" id="{9C8E9C1F-EC82-09C1-C254-C1428DBF32DE}"/>
              </a:ext>
            </a:extLst>
          </p:cNvPr>
          <p:cNvGrpSpPr/>
          <p:nvPr/>
        </p:nvGrpSpPr>
        <p:grpSpPr>
          <a:xfrm>
            <a:off x="2799392" y="2623804"/>
            <a:ext cx="289136" cy="289136"/>
            <a:chOff x="5860445" y="2841096"/>
            <a:chExt cx="230682" cy="230682"/>
          </a:xfrm>
        </p:grpSpPr>
        <p:sp>
          <p:nvSpPr>
            <p:cNvPr id="3067" name="Oval 3066">
              <a:extLst>
                <a:ext uri="{FF2B5EF4-FFF2-40B4-BE49-F238E27FC236}">
                  <a16:creationId xmlns:a16="http://schemas.microsoft.com/office/drawing/2014/main" id="{CA519AC9-A0DB-D566-5497-2262A984208B}"/>
                </a:ext>
              </a:extLst>
            </p:cNvPr>
            <p:cNvSpPr/>
            <p:nvPr/>
          </p:nvSpPr>
          <p:spPr>
            <a:xfrm>
              <a:off x="5860445" y="2841096"/>
              <a:ext cx="230682" cy="230682"/>
            </a:xfrm>
            <a:prstGeom prst="ellipse">
              <a:avLst/>
            </a:prstGeom>
            <a:solidFill>
              <a:srgbClr val="FFFFFF">
                <a:alpha val="70000"/>
              </a:srgbClr>
            </a:solidFill>
            <a:ln w="44450" cap="flat" cmpd="sng" algn="ctr">
              <a:solidFill>
                <a:srgbClr val="FFFFFF">
                  <a:alpha val="50000"/>
                </a:srgb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068" name="Oval 3067">
              <a:extLst>
                <a:ext uri="{FF2B5EF4-FFF2-40B4-BE49-F238E27FC236}">
                  <a16:creationId xmlns:a16="http://schemas.microsoft.com/office/drawing/2014/main" id="{5A5E3DB0-12D6-3D9B-09BB-59D3CE21A436}"/>
                </a:ext>
              </a:extLst>
            </p:cNvPr>
            <p:cNvSpPr/>
            <p:nvPr/>
          </p:nvSpPr>
          <p:spPr>
            <a:xfrm>
              <a:off x="5940166" y="2920817"/>
              <a:ext cx="71241" cy="71241"/>
            </a:xfrm>
            <a:prstGeom prst="ellipse">
              <a:avLst/>
            </a:prstGeom>
            <a:solidFill>
              <a:schemeClr val="accent3"/>
            </a:solidFill>
            <a:ln w="15875" cap="flat" cmpd="sng" algn="ctr">
              <a:solidFill>
                <a:schemeClr val="accent3">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grpSp>
      <p:sp>
        <p:nvSpPr>
          <p:cNvPr id="3069" name="Oval 3068">
            <a:extLst>
              <a:ext uri="{FF2B5EF4-FFF2-40B4-BE49-F238E27FC236}">
                <a16:creationId xmlns:a16="http://schemas.microsoft.com/office/drawing/2014/main" id="{AC231753-52AF-4F73-5F29-C6F504EB887A}"/>
              </a:ext>
            </a:extLst>
          </p:cNvPr>
          <p:cNvSpPr/>
          <p:nvPr/>
        </p:nvSpPr>
        <p:spPr>
          <a:xfrm>
            <a:off x="1535121" y="2678169"/>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070" name="Oval 3069">
            <a:extLst>
              <a:ext uri="{FF2B5EF4-FFF2-40B4-BE49-F238E27FC236}">
                <a16:creationId xmlns:a16="http://schemas.microsoft.com/office/drawing/2014/main" id="{4B2C81C8-0B6D-D66D-3F32-5335E49A0AB2}"/>
              </a:ext>
            </a:extLst>
          </p:cNvPr>
          <p:cNvSpPr/>
          <p:nvPr/>
        </p:nvSpPr>
        <p:spPr>
          <a:xfrm>
            <a:off x="1699288" y="2647327"/>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071" name="Oval 3070">
            <a:extLst>
              <a:ext uri="{FF2B5EF4-FFF2-40B4-BE49-F238E27FC236}">
                <a16:creationId xmlns:a16="http://schemas.microsoft.com/office/drawing/2014/main" id="{3C72BCD3-6B44-B796-6669-9ABFD6B4B35D}"/>
              </a:ext>
            </a:extLst>
          </p:cNvPr>
          <p:cNvSpPr/>
          <p:nvPr/>
        </p:nvSpPr>
        <p:spPr>
          <a:xfrm>
            <a:off x="1948873" y="2738294"/>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072" name="Oval 3071">
            <a:extLst>
              <a:ext uri="{FF2B5EF4-FFF2-40B4-BE49-F238E27FC236}">
                <a16:creationId xmlns:a16="http://schemas.microsoft.com/office/drawing/2014/main" id="{B1458CFF-DCA9-84A3-72A9-54E781A04694}"/>
              </a:ext>
            </a:extLst>
          </p:cNvPr>
          <p:cNvSpPr/>
          <p:nvPr/>
        </p:nvSpPr>
        <p:spPr>
          <a:xfrm>
            <a:off x="1690256" y="2884922"/>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073" name="Oval 3072">
            <a:extLst>
              <a:ext uri="{FF2B5EF4-FFF2-40B4-BE49-F238E27FC236}">
                <a16:creationId xmlns:a16="http://schemas.microsoft.com/office/drawing/2014/main" id="{23A338DD-79B9-817C-EFDE-503D763DF3A4}"/>
              </a:ext>
            </a:extLst>
          </p:cNvPr>
          <p:cNvSpPr/>
          <p:nvPr/>
        </p:nvSpPr>
        <p:spPr>
          <a:xfrm>
            <a:off x="2939983" y="3022589"/>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074" name="Oval 3073">
            <a:extLst>
              <a:ext uri="{FF2B5EF4-FFF2-40B4-BE49-F238E27FC236}">
                <a16:creationId xmlns:a16="http://schemas.microsoft.com/office/drawing/2014/main" id="{8C45BE15-5421-B9CB-094D-19AE08730F85}"/>
              </a:ext>
            </a:extLst>
          </p:cNvPr>
          <p:cNvSpPr/>
          <p:nvPr/>
        </p:nvSpPr>
        <p:spPr>
          <a:xfrm>
            <a:off x="3091831" y="2779166"/>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075" name="Oval 3074">
            <a:extLst>
              <a:ext uri="{FF2B5EF4-FFF2-40B4-BE49-F238E27FC236}">
                <a16:creationId xmlns:a16="http://schemas.microsoft.com/office/drawing/2014/main" id="{9AAB6E70-6487-C085-F79C-59F57F22BD96}"/>
              </a:ext>
            </a:extLst>
          </p:cNvPr>
          <p:cNvSpPr/>
          <p:nvPr/>
        </p:nvSpPr>
        <p:spPr>
          <a:xfrm>
            <a:off x="3147969" y="2728495"/>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076" name="Oval 3075">
            <a:extLst>
              <a:ext uri="{FF2B5EF4-FFF2-40B4-BE49-F238E27FC236}">
                <a16:creationId xmlns:a16="http://schemas.microsoft.com/office/drawing/2014/main" id="{0836DF09-336E-52CC-1478-F90233353683}"/>
              </a:ext>
            </a:extLst>
          </p:cNvPr>
          <p:cNvSpPr/>
          <p:nvPr/>
        </p:nvSpPr>
        <p:spPr>
          <a:xfrm>
            <a:off x="3070863" y="2708572"/>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077" name="Oval 3076">
            <a:extLst>
              <a:ext uri="{FF2B5EF4-FFF2-40B4-BE49-F238E27FC236}">
                <a16:creationId xmlns:a16="http://schemas.microsoft.com/office/drawing/2014/main" id="{B13134A4-FEAD-0ADD-47EC-217C3D5864E3}"/>
              </a:ext>
            </a:extLst>
          </p:cNvPr>
          <p:cNvSpPr/>
          <p:nvPr/>
        </p:nvSpPr>
        <p:spPr>
          <a:xfrm>
            <a:off x="3156613" y="2561618"/>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078" name="Oval 3077">
            <a:extLst>
              <a:ext uri="{FF2B5EF4-FFF2-40B4-BE49-F238E27FC236}">
                <a16:creationId xmlns:a16="http://schemas.microsoft.com/office/drawing/2014/main" id="{898786EC-1570-3A92-0087-650F87E882EF}"/>
              </a:ext>
            </a:extLst>
          </p:cNvPr>
          <p:cNvSpPr/>
          <p:nvPr/>
        </p:nvSpPr>
        <p:spPr>
          <a:xfrm>
            <a:off x="2748817" y="2765024"/>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079" name="Oval 3078">
            <a:extLst>
              <a:ext uri="{FF2B5EF4-FFF2-40B4-BE49-F238E27FC236}">
                <a16:creationId xmlns:a16="http://schemas.microsoft.com/office/drawing/2014/main" id="{14AC66DA-0384-0CEF-9E4D-DE52D577F4B1}"/>
              </a:ext>
            </a:extLst>
          </p:cNvPr>
          <p:cNvSpPr/>
          <p:nvPr/>
        </p:nvSpPr>
        <p:spPr>
          <a:xfrm>
            <a:off x="2946248" y="2798760"/>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080" name="Oval 3079">
            <a:extLst>
              <a:ext uri="{FF2B5EF4-FFF2-40B4-BE49-F238E27FC236}">
                <a16:creationId xmlns:a16="http://schemas.microsoft.com/office/drawing/2014/main" id="{6EF7A470-BE0F-08EF-7FA3-50F76E42922A}"/>
              </a:ext>
            </a:extLst>
          </p:cNvPr>
          <p:cNvSpPr/>
          <p:nvPr/>
        </p:nvSpPr>
        <p:spPr>
          <a:xfrm>
            <a:off x="3001705" y="2775838"/>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081" name="Oval 3080">
            <a:extLst>
              <a:ext uri="{FF2B5EF4-FFF2-40B4-BE49-F238E27FC236}">
                <a16:creationId xmlns:a16="http://schemas.microsoft.com/office/drawing/2014/main" id="{8B01DFE0-5BD9-8135-D372-C2FE9389A426}"/>
              </a:ext>
            </a:extLst>
          </p:cNvPr>
          <p:cNvSpPr/>
          <p:nvPr/>
        </p:nvSpPr>
        <p:spPr>
          <a:xfrm>
            <a:off x="2992667" y="2704692"/>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082" name="Oval 3081">
            <a:extLst>
              <a:ext uri="{FF2B5EF4-FFF2-40B4-BE49-F238E27FC236}">
                <a16:creationId xmlns:a16="http://schemas.microsoft.com/office/drawing/2014/main" id="{F023FA75-D549-E5BC-E408-4E3E18FFB467}"/>
              </a:ext>
            </a:extLst>
          </p:cNvPr>
          <p:cNvSpPr/>
          <p:nvPr/>
        </p:nvSpPr>
        <p:spPr>
          <a:xfrm>
            <a:off x="2856981" y="2683444"/>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083" name="Oval 3082">
            <a:extLst>
              <a:ext uri="{FF2B5EF4-FFF2-40B4-BE49-F238E27FC236}">
                <a16:creationId xmlns:a16="http://schemas.microsoft.com/office/drawing/2014/main" id="{2C9AFCC9-3C77-B4FC-6746-04D25ECF9FE9}"/>
              </a:ext>
            </a:extLst>
          </p:cNvPr>
          <p:cNvSpPr/>
          <p:nvPr/>
        </p:nvSpPr>
        <p:spPr>
          <a:xfrm>
            <a:off x="3047833" y="2837878"/>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084" name="Oval 3083">
            <a:extLst>
              <a:ext uri="{FF2B5EF4-FFF2-40B4-BE49-F238E27FC236}">
                <a16:creationId xmlns:a16="http://schemas.microsoft.com/office/drawing/2014/main" id="{0D9545E7-FF0E-07F7-2947-74998D0BB363}"/>
              </a:ext>
            </a:extLst>
          </p:cNvPr>
          <p:cNvSpPr/>
          <p:nvPr/>
        </p:nvSpPr>
        <p:spPr>
          <a:xfrm>
            <a:off x="3139727" y="4138216"/>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085" name="Oval 3084">
            <a:extLst>
              <a:ext uri="{FF2B5EF4-FFF2-40B4-BE49-F238E27FC236}">
                <a16:creationId xmlns:a16="http://schemas.microsoft.com/office/drawing/2014/main" id="{CB2C11A0-F9AC-F457-4945-130DA5202B36}"/>
              </a:ext>
            </a:extLst>
          </p:cNvPr>
          <p:cNvSpPr/>
          <p:nvPr/>
        </p:nvSpPr>
        <p:spPr>
          <a:xfrm>
            <a:off x="3313161" y="5350076"/>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086" name="Oval 3085">
            <a:extLst>
              <a:ext uri="{FF2B5EF4-FFF2-40B4-BE49-F238E27FC236}">
                <a16:creationId xmlns:a16="http://schemas.microsoft.com/office/drawing/2014/main" id="{CF177C37-1223-CF84-DAB2-092E950DA238}"/>
              </a:ext>
            </a:extLst>
          </p:cNvPr>
          <p:cNvSpPr/>
          <p:nvPr/>
        </p:nvSpPr>
        <p:spPr>
          <a:xfrm>
            <a:off x="3677392" y="5420598"/>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087" name="Oval 3086">
            <a:extLst>
              <a:ext uri="{FF2B5EF4-FFF2-40B4-BE49-F238E27FC236}">
                <a16:creationId xmlns:a16="http://schemas.microsoft.com/office/drawing/2014/main" id="{AC908AEC-4C82-9C2D-53C7-8B46D15FEF87}"/>
              </a:ext>
            </a:extLst>
          </p:cNvPr>
          <p:cNvSpPr/>
          <p:nvPr/>
        </p:nvSpPr>
        <p:spPr>
          <a:xfrm>
            <a:off x="5322064" y="2838687"/>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088" name="Oval 3087">
            <a:extLst>
              <a:ext uri="{FF2B5EF4-FFF2-40B4-BE49-F238E27FC236}">
                <a16:creationId xmlns:a16="http://schemas.microsoft.com/office/drawing/2014/main" id="{A171B71E-7DAF-1C96-33D2-D0B1F772990D}"/>
              </a:ext>
            </a:extLst>
          </p:cNvPr>
          <p:cNvSpPr/>
          <p:nvPr/>
        </p:nvSpPr>
        <p:spPr>
          <a:xfrm>
            <a:off x="6002722" y="2531666"/>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089" name="Oval 3088">
            <a:extLst>
              <a:ext uri="{FF2B5EF4-FFF2-40B4-BE49-F238E27FC236}">
                <a16:creationId xmlns:a16="http://schemas.microsoft.com/office/drawing/2014/main" id="{79A6CBB9-380A-9901-F1B2-357733E7D569}"/>
              </a:ext>
            </a:extLst>
          </p:cNvPr>
          <p:cNvSpPr/>
          <p:nvPr/>
        </p:nvSpPr>
        <p:spPr>
          <a:xfrm>
            <a:off x="5853266" y="2484053"/>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090" name="Oval 3089">
            <a:extLst>
              <a:ext uri="{FF2B5EF4-FFF2-40B4-BE49-F238E27FC236}">
                <a16:creationId xmlns:a16="http://schemas.microsoft.com/office/drawing/2014/main" id="{EFF8E7AB-4C6F-E416-5F3D-FACDFFCD7F55}"/>
              </a:ext>
            </a:extLst>
          </p:cNvPr>
          <p:cNvSpPr/>
          <p:nvPr/>
        </p:nvSpPr>
        <p:spPr>
          <a:xfrm>
            <a:off x="5677304" y="2644716"/>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091" name="Oval 3090">
            <a:extLst>
              <a:ext uri="{FF2B5EF4-FFF2-40B4-BE49-F238E27FC236}">
                <a16:creationId xmlns:a16="http://schemas.microsoft.com/office/drawing/2014/main" id="{93BF5425-7D79-7352-9B96-4D62DF174DB8}"/>
              </a:ext>
            </a:extLst>
          </p:cNvPr>
          <p:cNvSpPr/>
          <p:nvPr/>
        </p:nvSpPr>
        <p:spPr>
          <a:xfrm>
            <a:off x="6089121" y="2873505"/>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092" name="Oval 3091">
            <a:extLst>
              <a:ext uri="{FF2B5EF4-FFF2-40B4-BE49-F238E27FC236}">
                <a16:creationId xmlns:a16="http://schemas.microsoft.com/office/drawing/2014/main" id="{965F776C-EA01-5008-5FA3-97611210C012}"/>
              </a:ext>
            </a:extLst>
          </p:cNvPr>
          <p:cNvSpPr/>
          <p:nvPr/>
        </p:nvSpPr>
        <p:spPr>
          <a:xfrm>
            <a:off x="5738824" y="2586508"/>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093" name="Oval 3092">
            <a:extLst>
              <a:ext uri="{FF2B5EF4-FFF2-40B4-BE49-F238E27FC236}">
                <a16:creationId xmlns:a16="http://schemas.microsoft.com/office/drawing/2014/main" id="{B01C3DE9-1B06-1CCC-470A-47BB0A67E166}"/>
              </a:ext>
            </a:extLst>
          </p:cNvPr>
          <p:cNvSpPr/>
          <p:nvPr/>
        </p:nvSpPr>
        <p:spPr>
          <a:xfrm>
            <a:off x="6388460" y="1819602"/>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094" name="Oval 3093">
            <a:extLst>
              <a:ext uri="{FF2B5EF4-FFF2-40B4-BE49-F238E27FC236}">
                <a16:creationId xmlns:a16="http://schemas.microsoft.com/office/drawing/2014/main" id="{97BE81EF-1A9A-368E-7977-AB2131C11284}"/>
              </a:ext>
            </a:extLst>
          </p:cNvPr>
          <p:cNvSpPr/>
          <p:nvPr/>
        </p:nvSpPr>
        <p:spPr>
          <a:xfrm>
            <a:off x="5955188" y="1863752"/>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095" name="Oval 3094">
            <a:extLst>
              <a:ext uri="{FF2B5EF4-FFF2-40B4-BE49-F238E27FC236}">
                <a16:creationId xmlns:a16="http://schemas.microsoft.com/office/drawing/2014/main" id="{8B4903A1-7358-8F33-BCA6-CD22D6963431}"/>
              </a:ext>
            </a:extLst>
          </p:cNvPr>
          <p:cNvSpPr/>
          <p:nvPr/>
        </p:nvSpPr>
        <p:spPr>
          <a:xfrm>
            <a:off x="6049158" y="2054617"/>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096" name="Oval 3095">
            <a:extLst>
              <a:ext uri="{FF2B5EF4-FFF2-40B4-BE49-F238E27FC236}">
                <a16:creationId xmlns:a16="http://schemas.microsoft.com/office/drawing/2014/main" id="{D6BB4CF7-6CD8-BEDA-2FA6-66E0B863DCF8}"/>
              </a:ext>
            </a:extLst>
          </p:cNvPr>
          <p:cNvSpPr/>
          <p:nvPr/>
        </p:nvSpPr>
        <p:spPr>
          <a:xfrm>
            <a:off x="5384324" y="2156223"/>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097" name="Oval 3096">
            <a:extLst>
              <a:ext uri="{FF2B5EF4-FFF2-40B4-BE49-F238E27FC236}">
                <a16:creationId xmlns:a16="http://schemas.microsoft.com/office/drawing/2014/main" id="{1D627D6D-CCE6-FF0C-A783-860E68AACBC6}"/>
              </a:ext>
            </a:extLst>
          </p:cNvPr>
          <p:cNvSpPr/>
          <p:nvPr/>
        </p:nvSpPr>
        <p:spPr>
          <a:xfrm>
            <a:off x="5612022" y="2224371"/>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098" name="Oval 3097">
            <a:extLst>
              <a:ext uri="{FF2B5EF4-FFF2-40B4-BE49-F238E27FC236}">
                <a16:creationId xmlns:a16="http://schemas.microsoft.com/office/drawing/2014/main" id="{5C603A29-AB06-304C-ABA2-971F6BDD9ECA}"/>
              </a:ext>
            </a:extLst>
          </p:cNvPr>
          <p:cNvSpPr/>
          <p:nvPr/>
        </p:nvSpPr>
        <p:spPr>
          <a:xfrm>
            <a:off x="5818502" y="2355532"/>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099" name="Oval 3098">
            <a:extLst>
              <a:ext uri="{FF2B5EF4-FFF2-40B4-BE49-F238E27FC236}">
                <a16:creationId xmlns:a16="http://schemas.microsoft.com/office/drawing/2014/main" id="{60FF6D27-F51E-4340-688C-B2C72102FA6B}"/>
              </a:ext>
            </a:extLst>
          </p:cNvPr>
          <p:cNvSpPr/>
          <p:nvPr/>
        </p:nvSpPr>
        <p:spPr>
          <a:xfrm>
            <a:off x="5709096" y="2440359"/>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00" name="Oval 3099">
            <a:extLst>
              <a:ext uri="{FF2B5EF4-FFF2-40B4-BE49-F238E27FC236}">
                <a16:creationId xmlns:a16="http://schemas.microsoft.com/office/drawing/2014/main" id="{AC84F8A9-2D49-D7DD-FE4F-0877707530E7}"/>
              </a:ext>
            </a:extLst>
          </p:cNvPr>
          <p:cNvSpPr/>
          <p:nvPr/>
        </p:nvSpPr>
        <p:spPr>
          <a:xfrm>
            <a:off x="5900114" y="2631377"/>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01" name="Oval 3100">
            <a:extLst>
              <a:ext uri="{FF2B5EF4-FFF2-40B4-BE49-F238E27FC236}">
                <a16:creationId xmlns:a16="http://schemas.microsoft.com/office/drawing/2014/main" id="{88169632-BB2F-FF66-DB6F-9D2F43D5032B}"/>
              </a:ext>
            </a:extLst>
          </p:cNvPr>
          <p:cNvSpPr/>
          <p:nvPr/>
        </p:nvSpPr>
        <p:spPr>
          <a:xfrm>
            <a:off x="5801405" y="2424099"/>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02" name="Oval 3101">
            <a:extLst>
              <a:ext uri="{FF2B5EF4-FFF2-40B4-BE49-F238E27FC236}">
                <a16:creationId xmlns:a16="http://schemas.microsoft.com/office/drawing/2014/main" id="{D07404D6-C046-C28F-5CFF-F927B682F476}"/>
              </a:ext>
            </a:extLst>
          </p:cNvPr>
          <p:cNvSpPr/>
          <p:nvPr/>
        </p:nvSpPr>
        <p:spPr>
          <a:xfrm>
            <a:off x="5891982" y="2321559"/>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03" name="Oval 3102">
            <a:extLst>
              <a:ext uri="{FF2B5EF4-FFF2-40B4-BE49-F238E27FC236}">
                <a16:creationId xmlns:a16="http://schemas.microsoft.com/office/drawing/2014/main" id="{95851D14-70D8-211C-04D4-5C19640D8EE1}"/>
              </a:ext>
            </a:extLst>
          </p:cNvPr>
          <p:cNvSpPr/>
          <p:nvPr/>
        </p:nvSpPr>
        <p:spPr>
          <a:xfrm>
            <a:off x="6121153" y="2227343"/>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04" name="Oval 3103">
            <a:extLst>
              <a:ext uri="{FF2B5EF4-FFF2-40B4-BE49-F238E27FC236}">
                <a16:creationId xmlns:a16="http://schemas.microsoft.com/office/drawing/2014/main" id="{2AC4626D-2958-D361-9681-D9C3F3E3B856}"/>
              </a:ext>
            </a:extLst>
          </p:cNvPr>
          <p:cNvSpPr/>
          <p:nvPr/>
        </p:nvSpPr>
        <p:spPr>
          <a:xfrm>
            <a:off x="6192649" y="2407671"/>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05" name="Oval 3104">
            <a:extLst>
              <a:ext uri="{FF2B5EF4-FFF2-40B4-BE49-F238E27FC236}">
                <a16:creationId xmlns:a16="http://schemas.microsoft.com/office/drawing/2014/main" id="{4CF057BB-C373-4668-DEEA-08903EBFB484}"/>
              </a:ext>
            </a:extLst>
          </p:cNvPr>
          <p:cNvSpPr/>
          <p:nvPr/>
        </p:nvSpPr>
        <p:spPr>
          <a:xfrm>
            <a:off x="6365657" y="2229437"/>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06" name="Oval 3105">
            <a:extLst>
              <a:ext uri="{FF2B5EF4-FFF2-40B4-BE49-F238E27FC236}">
                <a16:creationId xmlns:a16="http://schemas.microsoft.com/office/drawing/2014/main" id="{1F61E71E-98CB-9560-8BD7-4638EE577CB2}"/>
              </a:ext>
            </a:extLst>
          </p:cNvPr>
          <p:cNvSpPr/>
          <p:nvPr/>
        </p:nvSpPr>
        <p:spPr>
          <a:xfrm>
            <a:off x="6387238" y="2427893"/>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07" name="Oval 3106">
            <a:extLst>
              <a:ext uri="{FF2B5EF4-FFF2-40B4-BE49-F238E27FC236}">
                <a16:creationId xmlns:a16="http://schemas.microsoft.com/office/drawing/2014/main" id="{2B5BB1D2-B3A7-46C8-B65A-50B7FA9C8BB8}"/>
              </a:ext>
            </a:extLst>
          </p:cNvPr>
          <p:cNvSpPr/>
          <p:nvPr/>
        </p:nvSpPr>
        <p:spPr>
          <a:xfrm>
            <a:off x="6177809" y="2464898"/>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08" name="Oval 3107">
            <a:extLst>
              <a:ext uri="{FF2B5EF4-FFF2-40B4-BE49-F238E27FC236}">
                <a16:creationId xmlns:a16="http://schemas.microsoft.com/office/drawing/2014/main" id="{9DBF3B42-BB4F-5859-B386-1D8369B320B5}"/>
              </a:ext>
            </a:extLst>
          </p:cNvPr>
          <p:cNvSpPr/>
          <p:nvPr/>
        </p:nvSpPr>
        <p:spPr>
          <a:xfrm>
            <a:off x="6090515" y="2377440"/>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09" name="Oval 3108">
            <a:extLst>
              <a:ext uri="{FF2B5EF4-FFF2-40B4-BE49-F238E27FC236}">
                <a16:creationId xmlns:a16="http://schemas.microsoft.com/office/drawing/2014/main" id="{C9B56A50-F9D6-538A-7E5A-207E41F97C61}"/>
              </a:ext>
            </a:extLst>
          </p:cNvPr>
          <p:cNvSpPr/>
          <p:nvPr/>
        </p:nvSpPr>
        <p:spPr>
          <a:xfrm>
            <a:off x="6052176" y="2317171"/>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10" name="Oval 3109">
            <a:extLst>
              <a:ext uri="{FF2B5EF4-FFF2-40B4-BE49-F238E27FC236}">
                <a16:creationId xmlns:a16="http://schemas.microsoft.com/office/drawing/2014/main" id="{A87A2B85-F486-DA2A-2C9B-07046000B385}"/>
              </a:ext>
            </a:extLst>
          </p:cNvPr>
          <p:cNvSpPr/>
          <p:nvPr/>
        </p:nvSpPr>
        <p:spPr>
          <a:xfrm>
            <a:off x="6242911" y="2356599"/>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11" name="Oval 3110">
            <a:extLst>
              <a:ext uri="{FF2B5EF4-FFF2-40B4-BE49-F238E27FC236}">
                <a16:creationId xmlns:a16="http://schemas.microsoft.com/office/drawing/2014/main" id="{683A2373-DA7A-819E-A292-D20CCED583BD}"/>
              </a:ext>
            </a:extLst>
          </p:cNvPr>
          <p:cNvSpPr/>
          <p:nvPr/>
        </p:nvSpPr>
        <p:spPr>
          <a:xfrm>
            <a:off x="6342154" y="2498314"/>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12" name="Oval 3111">
            <a:extLst>
              <a:ext uri="{FF2B5EF4-FFF2-40B4-BE49-F238E27FC236}">
                <a16:creationId xmlns:a16="http://schemas.microsoft.com/office/drawing/2014/main" id="{CF9673B9-8D81-38E7-FBDA-B999B6CB997E}"/>
              </a:ext>
            </a:extLst>
          </p:cNvPr>
          <p:cNvSpPr/>
          <p:nvPr/>
        </p:nvSpPr>
        <p:spPr>
          <a:xfrm>
            <a:off x="6237559" y="2535953"/>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13" name="Oval 3112">
            <a:extLst>
              <a:ext uri="{FF2B5EF4-FFF2-40B4-BE49-F238E27FC236}">
                <a16:creationId xmlns:a16="http://schemas.microsoft.com/office/drawing/2014/main" id="{73655F9E-E263-554B-B178-D3C07A80E8B1}"/>
              </a:ext>
            </a:extLst>
          </p:cNvPr>
          <p:cNvSpPr/>
          <p:nvPr/>
        </p:nvSpPr>
        <p:spPr>
          <a:xfrm>
            <a:off x="6249834" y="2241407"/>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14" name="Oval 3113">
            <a:extLst>
              <a:ext uri="{FF2B5EF4-FFF2-40B4-BE49-F238E27FC236}">
                <a16:creationId xmlns:a16="http://schemas.microsoft.com/office/drawing/2014/main" id="{564A7D35-CA61-0C53-6FDC-EB7C09475124}"/>
              </a:ext>
            </a:extLst>
          </p:cNvPr>
          <p:cNvSpPr/>
          <p:nvPr/>
        </p:nvSpPr>
        <p:spPr>
          <a:xfrm>
            <a:off x="6327656" y="2365393"/>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15" name="Oval 3114">
            <a:extLst>
              <a:ext uri="{FF2B5EF4-FFF2-40B4-BE49-F238E27FC236}">
                <a16:creationId xmlns:a16="http://schemas.microsoft.com/office/drawing/2014/main" id="{8B8A5BD5-1E06-A457-0025-B4D47C807317}"/>
              </a:ext>
            </a:extLst>
          </p:cNvPr>
          <p:cNvSpPr/>
          <p:nvPr/>
        </p:nvSpPr>
        <p:spPr>
          <a:xfrm>
            <a:off x="6236265" y="2421115"/>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16" name="Oval 3115">
            <a:extLst>
              <a:ext uri="{FF2B5EF4-FFF2-40B4-BE49-F238E27FC236}">
                <a16:creationId xmlns:a16="http://schemas.microsoft.com/office/drawing/2014/main" id="{2247465F-360F-B895-11A2-1D71C8F74451}"/>
              </a:ext>
            </a:extLst>
          </p:cNvPr>
          <p:cNvSpPr/>
          <p:nvPr/>
        </p:nvSpPr>
        <p:spPr>
          <a:xfrm>
            <a:off x="5999318" y="2434055"/>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17" name="Oval 3116">
            <a:extLst>
              <a:ext uri="{FF2B5EF4-FFF2-40B4-BE49-F238E27FC236}">
                <a16:creationId xmlns:a16="http://schemas.microsoft.com/office/drawing/2014/main" id="{E49775FB-A5DE-A0A3-7C5D-29A0308F666D}"/>
              </a:ext>
            </a:extLst>
          </p:cNvPr>
          <p:cNvSpPr/>
          <p:nvPr/>
        </p:nvSpPr>
        <p:spPr>
          <a:xfrm>
            <a:off x="6296578" y="2178138"/>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18" name="Oval 3117">
            <a:extLst>
              <a:ext uri="{FF2B5EF4-FFF2-40B4-BE49-F238E27FC236}">
                <a16:creationId xmlns:a16="http://schemas.microsoft.com/office/drawing/2014/main" id="{4A3B48F5-F6B1-945E-FC4D-56377C9A5423}"/>
              </a:ext>
            </a:extLst>
          </p:cNvPr>
          <p:cNvSpPr/>
          <p:nvPr/>
        </p:nvSpPr>
        <p:spPr>
          <a:xfrm>
            <a:off x="5991547" y="2316903"/>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19" name="Oval 3118">
            <a:extLst>
              <a:ext uri="{FF2B5EF4-FFF2-40B4-BE49-F238E27FC236}">
                <a16:creationId xmlns:a16="http://schemas.microsoft.com/office/drawing/2014/main" id="{49CEF2FD-EF6A-D932-0146-669D41FE815D}"/>
              </a:ext>
            </a:extLst>
          </p:cNvPr>
          <p:cNvSpPr/>
          <p:nvPr/>
        </p:nvSpPr>
        <p:spPr>
          <a:xfrm>
            <a:off x="5927830" y="2443897"/>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20" name="Oval 3119">
            <a:extLst>
              <a:ext uri="{FF2B5EF4-FFF2-40B4-BE49-F238E27FC236}">
                <a16:creationId xmlns:a16="http://schemas.microsoft.com/office/drawing/2014/main" id="{2663BF36-4738-965D-2F11-DAFC510F5048}"/>
              </a:ext>
            </a:extLst>
          </p:cNvPr>
          <p:cNvSpPr/>
          <p:nvPr/>
        </p:nvSpPr>
        <p:spPr>
          <a:xfrm>
            <a:off x="5776056" y="2301701"/>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21" name="Oval 3120">
            <a:extLst>
              <a:ext uri="{FF2B5EF4-FFF2-40B4-BE49-F238E27FC236}">
                <a16:creationId xmlns:a16="http://schemas.microsoft.com/office/drawing/2014/main" id="{2C1F3642-E162-CB38-5040-0B09B9B62C3C}"/>
              </a:ext>
            </a:extLst>
          </p:cNvPr>
          <p:cNvSpPr/>
          <p:nvPr/>
        </p:nvSpPr>
        <p:spPr>
          <a:xfrm>
            <a:off x="6791539" y="3076266"/>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22" name="Oval 3121">
            <a:extLst>
              <a:ext uri="{FF2B5EF4-FFF2-40B4-BE49-F238E27FC236}">
                <a16:creationId xmlns:a16="http://schemas.microsoft.com/office/drawing/2014/main" id="{A2A35525-E852-763D-FE6C-890EE87E7354}"/>
              </a:ext>
            </a:extLst>
          </p:cNvPr>
          <p:cNvSpPr/>
          <p:nvPr/>
        </p:nvSpPr>
        <p:spPr>
          <a:xfrm>
            <a:off x="5920463" y="2217797"/>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23" name="Oval 3122">
            <a:extLst>
              <a:ext uri="{FF2B5EF4-FFF2-40B4-BE49-F238E27FC236}">
                <a16:creationId xmlns:a16="http://schemas.microsoft.com/office/drawing/2014/main" id="{6AC217C0-FA9C-2FB1-9B47-B73B4BC3BFF7}"/>
              </a:ext>
            </a:extLst>
          </p:cNvPr>
          <p:cNvSpPr/>
          <p:nvPr/>
        </p:nvSpPr>
        <p:spPr>
          <a:xfrm>
            <a:off x="5830023" y="2202460"/>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24" name="Oval 3123">
            <a:extLst>
              <a:ext uri="{FF2B5EF4-FFF2-40B4-BE49-F238E27FC236}">
                <a16:creationId xmlns:a16="http://schemas.microsoft.com/office/drawing/2014/main" id="{FB06DEC0-06B0-CA7B-E1CD-1ED7B088267D}"/>
              </a:ext>
            </a:extLst>
          </p:cNvPr>
          <p:cNvSpPr/>
          <p:nvPr/>
        </p:nvSpPr>
        <p:spPr>
          <a:xfrm>
            <a:off x="5685012" y="2340863"/>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25" name="Oval 3124">
            <a:extLst>
              <a:ext uri="{FF2B5EF4-FFF2-40B4-BE49-F238E27FC236}">
                <a16:creationId xmlns:a16="http://schemas.microsoft.com/office/drawing/2014/main" id="{C8B52B19-50DC-1EDB-6760-C734AC38E079}"/>
              </a:ext>
            </a:extLst>
          </p:cNvPr>
          <p:cNvSpPr/>
          <p:nvPr/>
        </p:nvSpPr>
        <p:spPr>
          <a:xfrm>
            <a:off x="5902631" y="2369019"/>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26" name="Oval 3125">
            <a:extLst>
              <a:ext uri="{FF2B5EF4-FFF2-40B4-BE49-F238E27FC236}">
                <a16:creationId xmlns:a16="http://schemas.microsoft.com/office/drawing/2014/main" id="{B8A5CA40-267A-BB11-ABAD-ED54AF9EE7BB}"/>
              </a:ext>
            </a:extLst>
          </p:cNvPr>
          <p:cNvSpPr/>
          <p:nvPr/>
        </p:nvSpPr>
        <p:spPr>
          <a:xfrm>
            <a:off x="6216352" y="5363684"/>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27" name="Oval 3126">
            <a:extLst>
              <a:ext uri="{FF2B5EF4-FFF2-40B4-BE49-F238E27FC236}">
                <a16:creationId xmlns:a16="http://schemas.microsoft.com/office/drawing/2014/main" id="{C66BA2C2-59DB-D4CB-98BE-2756EDB175BD}"/>
              </a:ext>
            </a:extLst>
          </p:cNvPr>
          <p:cNvSpPr/>
          <p:nvPr/>
        </p:nvSpPr>
        <p:spPr>
          <a:xfrm>
            <a:off x="6583999" y="5142939"/>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28" name="Oval 3127">
            <a:extLst>
              <a:ext uri="{FF2B5EF4-FFF2-40B4-BE49-F238E27FC236}">
                <a16:creationId xmlns:a16="http://schemas.microsoft.com/office/drawing/2014/main" id="{3BAF2A34-6E67-5896-8676-EB28F9D34423}"/>
              </a:ext>
            </a:extLst>
          </p:cNvPr>
          <p:cNvSpPr/>
          <p:nvPr/>
        </p:nvSpPr>
        <p:spPr>
          <a:xfrm>
            <a:off x="7491676" y="3259613"/>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29" name="Oval 3128">
            <a:extLst>
              <a:ext uri="{FF2B5EF4-FFF2-40B4-BE49-F238E27FC236}">
                <a16:creationId xmlns:a16="http://schemas.microsoft.com/office/drawing/2014/main" id="{CB7AF7D1-D11C-D08B-4158-FF76A247F198}"/>
              </a:ext>
            </a:extLst>
          </p:cNvPr>
          <p:cNvSpPr/>
          <p:nvPr/>
        </p:nvSpPr>
        <p:spPr>
          <a:xfrm>
            <a:off x="7603247" y="3282678"/>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30" name="Oval 3129">
            <a:extLst>
              <a:ext uri="{FF2B5EF4-FFF2-40B4-BE49-F238E27FC236}">
                <a16:creationId xmlns:a16="http://schemas.microsoft.com/office/drawing/2014/main" id="{4E603397-9356-89C9-67DC-B1F42012F0C4}"/>
              </a:ext>
            </a:extLst>
          </p:cNvPr>
          <p:cNvSpPr/>
          <p:nvPr/>
        </p:nvSpPr>
        <p:spPr>
          <a:xfrm>
            <a:off x="7530032" y="3315617"/>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31" name="Oval 3130">
            <a:extLst>
              <a:ext uri="{FF2B5EF4-FFF2-40B4-BE49-F238E27FC236}">
                <a16:creationId xmlns:a16="http://schemas.microsoft.com/office/drawing/2014/main" id="{1AA2A783-2EB3-F2E7-9D3F-F923DF821EBD}"/>
              </a:ext>
            </a:extLst>
          </p:cNvPr>
          <p:cNvSpPr/>
          <p:nvPr/>
        </p:nvSpPr>
        <p:spPr>
          <a:xfrm>
            <a:off x="10110668" y="2965110"/>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32" name="Oval 3131">
            <a:extLst>
              <a:ext uri="{FF2B5EF4-FFF2-40B4-BE49-F238E27FC236}">
                <a16:creationId xmlns:a16="http://schemas.microsoft.com/office/drawing/2014/main" id="{D8AAB77C-1363-076F-7B61-668FF2E2B4AE}"/>
              </a:ext>
            </a:extLst>
          </p:cNvPr>
          <p:cNvSpPr/>
          <p:nvPr/>
        </p:nvSpPr>
        <p:spPr>
          <a:xfrm>
            <a:off x="9683026" y="3719336"/>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33" name="Oval 3132">
            <a:extLst>
              <a:ext uri="{FF2B5EF4-FFF2-40B4-BE49-F238E27FC236}">
                <a16:creationId xmlns:a16="http://schemas.microsoft.com/office/drawing/2014/main" id="{B157FBE5-99CE-C819-E274-5EC9FBA2E534}"/>
              </a:ext>
            </a:extLst>
          </p:cNvPr>
          <p:cNvSpPr/>
          <p:nvPr/>
        </p:nvSpPr>
        <p:spPr>
          <a:xfrm>
            <a:off x="9501137" y="5292717"/>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34" name="Oval 3133">
            <a:extLst>
              <a:ext uri="{FF2B5EF4-FFF2-40B4-BE49-F238E27FC236}">
                <a16:creationId xmlns:a16="http://schemas.microsoft.com/office/drawing/2014/main" id="{82F8432B-42A0-0AC4-4013-26A6BDE3E9E9}"/>
              </a:ext>
            </a:extLst>
          </p:cNvPr>
          <p:cNvSpPr/>
          <p:nvPr/>
        </p:nvSpPr>
        <p:spPr>
          <a:xfrm>
            <a:off x="1534943" y="2792928"/>
            <a:ext cx="89293" cy="89293"/>
          </a:xfrm>
          <a:prstGeom prst="ellipse">
            <a:avLst/>
          </a:prstGeom>
          <a:solidFill>
            <a:schemeClr val="accent3"/>
          </a:solidFill>
          <a:ln w="15875" cap="flat" cmpd="sng" algn="ctr">
            <a:solidFill>
              <a:schemeClr val="accent3">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35" name="Oval 3134">
            <a:extLst>
              <a:ext uri="{FF2B5EF4-FFF2-40B4-BE49-F238E27FC236}">
                <a16:creationId xmlns:a16="http://schemas.microsoft.com/office/drawing/2014/main" id="{E65A0A36-B5DC-8D04-64A7-D6313D33A612}"/>
              </a:ext>
            </a:extLst>
          </p:cNvPr>
          <p:cNvSpPr/>
          <p:nvPr/>
        </p:nvSpPr>
        <p:spPr>
          <a:xfrm>
            <a:off x="2387046" y="3202137"/>
            <a:ext cx="89293" cy="89293"/>
          </a:xfrm>
          <a:prstGeom prst="ellipse">
            <a:avLst/>
          </a:prstGeom>
          <a:solidFill>
            <a:schemeClr val="accent3"/>
          </a:solidFill>
          <a:ln w="15875" cap="flat" cmpd="sng" algn="ctr">
            <a:solidFill>
              <a:schemeClr val="accent3">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36" name="Oval 3135">
            <a:extLst>
              <a:ext uri="{FF2B5EF4-FFF2-40B4-BE49-F238E27FC236}">
                <a16:creationId xmlns:a16="http://schemas.microsoft.com/office/drawing/2014/main" id="{11ACFFE9-CACB-296D-4CCA-4804650C72C1}"/>
              </a:ext>
            </a:extLst>
          </p:cNvPr>
          <p:cNvSpPr/>
          <p:nvPr/>
        </p:nvSpPr>
        <p:spPr>
          <a:xfrm>
            <a:off x="2863883" y="3019684"/>
            <a:ext cx="89293" cy="89293"/>
          </a:xfrm>
          <a:prstGeom prst="ellipse">
            <a:avLst/>
          </a:prstGeom>
          <a:solidFill>
            <a:schemeClr val="accent3"/>
          </a:solidFill>
          <a:ln w="15875" cap="flat" cmpd="sng" algn="ctr">
            <a:solidFill>
              <a:schemeClr val="accent3">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37" name="Oval 3136">
            <a:extLst>
              <a:ext uri="{FF2B5EF4-FFF2-40B4-BE49-F238E27FC236}">
                <a16:creationId xmlns:a16="http://schemas.microsoft.com/office/drawing/2014/main" id="{A1FC62D2-B82F-A1C8-4D15-7333B3EC7790}"/>
              </a:ext>
            </a:extLst>
          </p:cNvPr>
          <p:cNvSpPr/>
          <p:nvPr/>
        </p:nvSpPr>
        <p:spPr>
          <a:xfrm>
            <a:off x="2938794" y="3291961"/>
            <a:ext cx="89293" cy="89293"/>
          </a:xfrm>
          <a:prstGeom prst="ellipse">
            <a:avLst/>
          </a:prstGeom>
          <a:solidFill>
            <a:schemeClr val="accent3"/>
          </a:solidFill>
          <a:ln w="15875" cap="flat" cmpd="sng" algn="ctr">
            <a:solidFill>
              <a:schemeClr val="accent3">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38" name="Oval 3137">
            <a:extLst>
              <a:ext uri="{FF2B5EF4-FFF2-40B4-BE49-F238E27FC236}">
                <a16:creationId xmlns:a16="http://schemas.microsoft.com/office/drawing/2014/main" id="{F51C6FED-C7BC-9251-6415-5B911B5398B3}"/>
              </a:ext>
            </a:extLst>
          </p:cNvPr>
          <p:cNvSpPr/>
          <p:nvPr/>
        </p:nvSpPr>
        <p:spPr>
          <a:xfrm>
            <a:off x="3009415" y="2797674"/>
            <a:ext cx="89293" cy="89293"/>
          </a:xfrm>
          <a:prstGeom prst="ellipse">
            <a:avLst/>
          </a:prstGeom>
          <a:solidFill>
            <a:schemeClr val="accent3"/>
          </a:solidFill>
          <a:ln w="15875" cap="flat" cmpd="sng" algn="ctr">
            <a:solidFill>
              <a:schemeClr val="accent3">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39" name="Oval 3138">
            <a:extLst>
              <a:ext uri="{FF2B5EF4-FFF2-40B4-BE49-F238E27FC236}">
                <a16:creationId xmlns:a16="http://schemas.microsoft.com/office/drawing/2014/main" id="{6DF54136-4A5B-0766-DE2C-D7E13A75CAEF}"/>
              </a:ext>
            </a:extLst>
          </p:cNvPr>
          <p:cNvSpPr/>
          <p:nvPr/>
        </p:nvSpPr>
        <p:spPr>
          <a:xfrm>
            <a:off x="3158095" y="2746053"/>
            <a:ext cx="89293" cy="89293"/>
          </a:xfrm>
          <a:prstGeom prst="ellipse">
            <a:avLst/>
          </a:prstGeom>
          <a:solidFill>
            <a:schemeClr val="accent3"/>
          </a:solidFill>
          <a:ln w="15875" cap="flat" cmpd="sng" algn="ctr">
            <a:solidFill>
              <a:schemeClr val="accent3">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40" name="Oval 3139">
            <a:extLst>
              <a:ext uri="{FF2B5EF4-FFF2-40B4-BE49-F238E27FC236}">
                <a16:creationId xmlns:a16="http://schemas.microsoft.com/office/drawing/2014/main" id="{73133907-AD97-7E24-EFCE-94AB98994BED}"/>
              </a:ext>
            </a:extLst>
          </p:cNvPr>
          <p:cNvSpPr/>
          <p:nvPr/>
        </p:nvSpPr>
        <p:spPr>
          <a:xfrm>
            <a:off x="2737214" y="2578790"/>
            <a:ext cx="89293" cy="89293"/>
          </a:xfrm>
          <a:prstGeom prst="ellipse">
            <a:avLst/>
          </a:prstGeom>
          <a:solidFill>
            <a:schemeClr val="accent3"/>
          </a:solidFill>
          <a:ln w="15875" cap="flat" cmpd="sng" algn="ctr">
            <a:solidFill>
              <a:schemeClr val="accent3">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41" name="Oval 3140">
            <a:extLst>
              <a:ext uri="{FF2B5EF4-FFF2-40B4-BE49-F238E27FC236}">
                <a16:creationId xmlns:a16="http://schemas.microsoft.com/office/drawing/2014/main" id="{DB212297-0C01-936E-C651-C405C47DDFC3}"/>
              </a:ext>
            </a:extLst>
          </p:cNvPr>
          <p:cNvSpPr/>
          <p:nvPr/>
        </p:nvSpPr>
        <p:spPr>
          <a:xfrm>
            <a:off x="4158377" y="4890940"/>
            <a:ext cx="89293" cy="89293"/>
          </a:xfrm>
          <a:prstGeom prst="ellipse">
            <a:avLst/>
          </a:prstGeom>
          <a:solidFill>
            <a:schemeClr val="accent3"/>
          </a:solidFill>
          <a:ln w="15875" cap="flat" cmpd="sng" algn="ctr">
            <a:solidFill>
              <a:schemeClr val="accent3">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42" name="Oval 3141">
            <a:extLst>
              <a:ext uri="{FF2B5EF4-FFF2-40B4-BE49-F238E27FC236}">
                <a16:creationId xmlns:a16="http://schemas.microsoft.com/office/drawing/2014/main" id="{9020D6F9-8693-8B1B-3D99-EB444F4B8327}"/>
              </a:ext>
            </a:extLst>
          </p:cNvPr>
          <p:cNvSpPr/>
          <p:nvPr/>
        </p:nvSpPr>
        <p:spPr>
          <a:xfrm>
            <a:off x="5501571" y="2796816"/>
            <a:ext cx="89293" cy="89293"/>
          </a:xfrm>
          <a:prstGeom prst="ellipse">
            <a:avLst/>
          </a:prstGeom>
          <a:solidFill>
            <a:schemeClr val="accent3"/>
          </a:solidFill>
          <a:ln w="15875" cap="flat" cmpd="sng" algn="ctr">
            <a:solidFill>
              <a:schemeClr val="accent3">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43" name="Oval 3142">
            <a:extLst>
              <a:ext uri="{FF2B5EF4-FFF2-40B4-BE49-F238E27FC236}">
                <a16:creationId xmlns:a16="http://schemas.microsoft.com/office/drawing/2014/main" id="{6806400B-3A7A-2D37-D2E8-979D881DEFA2}"/>
              </a:ext>
            </a:extLst>
          </p:cNvPr>
          <p:cNvSpPr/>
          <p:nvPr/>
        </p:nvSpPr>
        <p:spPr>
          <a:xfrm>
            <a:off x="5764753" y="2269755"/>
            <a:ext cx="89293" cy="89293"/>
          </a:xfrm>
          <a:prstGeom prst="ellipse">
            <a:avLst/>
          </a:prstGeom>
          <a:solidFill>
            <a:schemeClr val="accent3"/>
          </a:solidFill>
          <a:ln w="15875" cap="flat" cmpd="sng" algn="ctr">
            <a:solidFill>
              <a:schemeClr val="accent3">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44" name="Oval 3143">
            <a:extLst>
              <a:ext uri="{FF2B5EF4-FFF2-40B4-BE49-F238E27FC236}">
                <a16:creationId xmlns:a16="http://schemas.microsoft.com/office/drawing/2014/main" id="{018DDC31-34A2-521A-68B4-4694EFE79F03}"/>
              </a:ext>
            </a:extLst>
          </p:cNvPr>
          <p:cNvSpPr/>
          <p:nvPr/>
        </p:nvSpPr>
        <p:spPr>
          <a:xfrm>
            <a:off x="5849951" y="2406051"/>
            <a:ext cx="89293" cy="89293"/>
          </a:xfrm>
          <a:prstGeom prst="ellipse">
            <a:avLst/>
          </a:prstGeom>
          <a:solidFill>
            <a:schemeClr val="accent3"/>
          </a:solidFill>
          <a:ln w="15875" cap="flat" cmpd="sng" algn="ctr">
            <a:solidFill>
              <a:schemeClr val="accent3">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45" name="Oval 3144">
            <a:extLst>
              <a:ext uri="{FF2B5EF4-FFF2-40B4-BE49-F238E27FC236}">
                <a16:creationId xmlns:a16="http://schemas.microsoft.com/office/drawing/2014/main" id="{0A60FFB2-1077-D10F-D92A-663BDDF95015}"/>
              </a:ext>
            </a:extLst>
          </p:cNvPr>
          <p:cNvSpPr/>
          <p:nvPr/>
        </p:nvSpPr>
        <p:spPr>
          <a:xfrm>
            <a:off x="5929946" y="2277496"/>
            <a:ext cx="89293" cy="89293"/>
          </a:xfrm>
          <a:prstGeom prst="ellipse">
            <a:avLst/>
          </a:prstGeom>
          <a:solidFill>
            <a:schemeClr val="accent3"/>
          </a:solidFill>
          <a:ln w="15875" cap="flat" cmpd="sng" algn="ctr">
            <a:solidFill>
              <a:schemeClr val="accent3">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46" name="Oval 3145">
            <a:extLst>
              <a:ext uri="{FF2B5EF4-FFF2-40B4-BE49-F238E27FC236}">
                <a16:creationId xmlns:a16="http://schemas.microsoft.com/office/drawing/2014/main" id="{74CB7E64-F3FB-EC17-F6F5-D9D4D65023BF}"/>
              </a:ext>
            </a:extLst>
          </p:cNvPr>
          <p:cNvSpPr/>
          <p:nvPr/>
        </p:nvSpPr>
        <p:spPr>
          <a:xfrm>
            <a:off x="6131609" y="2415010"/>
            <a:ext cx="89293" cy="89293"/>
          </a:xfrm>
          <a:prstGeom prst="ellipse">
            <a:avLst/>
          </a:prstGeom>
          <a:solidFill>
            <a:schemeClr val="accent3"/>
          </a:solidFill>
          <a:ln w="15875" cap="flat" cmpd="sng" algn="ctr">
            <a:solidFill>
              <a:schemeClr val="accent3">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47" name="Oval 3146">
            <a:extLst>
              <a:ext uri="{FF2B5EF4-FFF2-40B4-BE49-F238E27FC236}">
                <a16:creationId xmlns:a16="http://schemas.microsoft.com/office/drawing/2014/main" id="{0869F028-CB56-5FCE-BE8E-31B5BDD08A57}"/>
              </a:ext>
            </a:extLst>
          </p:cNvPr>
          <p:cNvSpPr/>
          <p:nvPr/>
        </p:nvSpPr>
        <p:spPr>
          <a:xfrm>
            <a:off x="6229209" y="1897948"/>
            <a:ext cx="89293" cy="89293"/>
          </a:xfrm>
          <a:prstGeom prst="ellipse">
            <a:avLst/>
          </a:prstGeom>
          <a:solidFill>
            <a:schemeClr val="accent3"/>
          </a:solidFill>
          <a:ln w="15875" cap="flat" cmpd="sng" algn="ctr">
            <a:solidFill>
              <a:schemeClr val="accent3">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48" name="Oval 3147">
            <a:extLst>
              <a:ext uri="{FF2B5EF4-FFF2-40B4-BE49-F238E27FC236}">
                <a16:creationId xmlns:a16="http://schemas.microsoft.com/office/drawing/2014/main" id="{68B3B68A-5D6F-56C8-C1D6-37FE683EE2DB}"/>
              </a:ext>
            </a:extLst>
          </p:cNvPr>
          <p:cNvSpPr/>
          <p:nvPr/>
        </p:nvSpPr>
        <p:spPr>
          <a:xfrm>
            <a:off x="8189578" y="3203258"/>
            <a:ext cx="89293" cy="89293"/>
          </a:xfrm>
          <a:prstGeom prst="ellipse">
            <a:avLst/>
          </a:prstGeom>
          <a:solidFill>
            <a:schemeClr val="accent3"/>
          </a:solidFill>
          <a:ln w="15875" cap="flat" cmpd="sng" algn="ctr">
            <a:solidFill>
              <a:schemeClr val="accent3">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49" name="Oval 3148">
            <a:extLst>
              <a:ext uri="{FF2B5EF4-FFF2-40B4-BE49-F238E27FC236}">
                <a16:creationId xmlns:a16="http://schemas.microsoft.com/office/drawing/2014/main" id="{32E4D679-3490-8568-C609-0B142C3201DA}"/>
              </a:ext>
            </a:extLst>
          </p:cNvPr>
          <p:cNvSpPr/>
          <p:nvPr/>
        </p:nvSpPr>
        <p:spPr>
          <a:xfrm>
            <a:off x="9728424" y="3330094"/>
            <a:ext cx="89293" cy="89293"/>
          </a:xfrm>
          <a:prstGeom prst="ellipse">
            <a:avLst/>
          </a:prstGeom>
          <a:solidFill>
            <a:schemeClr val="accent3"/>
          </a:solidFill>
          <a:ln w="15875" cap="flat" cmpd="sng" algn="ctr">
            <a:solidFill>
              <a:schemeClr val="accent3">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grpSp>
        <p:nvGrpSpPr>
          <p:cNvPr id="3150" name="Group 3149">
            <a:extLst>
              <a:ext uri="{FF2B5EF4-FFF2-40B4-BE49-F238E27FC236}">
                <a16:creationId xmlns:a16="http://schemas.microsoft.com/office/drawing/2014/main" id="{312503F6-7113-6809-C54C-4274C895FCC1}"/>
              </a:ext>
            </a:extLst>
          </p:cNvPr>
          <p:cNvGrpSpPr/>
          <p:nvPr/>
        </p:nvGrpSpPr>
        <p:grpSpPr>
          <a:xfrm>
            <a:off x="7958678" y="3469364"/>
            <a:ext cx="289136" cy="289136"/>
            <a:chOff x="5860445" y="2841096"/>
            <a:chExt cx="230682" cy="230682"/>
          </a:xfrm>
        </p:grpSpPr>
        <p:sp>
          <p:nvSpPr>
            <p:cNvPr id="3151" name="Oval 3150">
              <a:extLst>
                <a:ext uri="{FF2B5EF4-FFF2-40B4-BE49-F238E27FC236}">
                  <a16:creationId xmlns:a16="http://schemas.microsoft.com/office/drawing/2014/main" id="{D4138C36-1C1B-9FB1-C67C-BBB70A77E9A9}"/>
                </a:ext>
              </a:extLst>
            </p:cNvPr>
            <p:cNvSpPr/>
            <p:nvPr/>
          </p:nvSpPr>
          <p:spPr>
            <a:xfrm>
              <a:off x="5860445" y="2841096"/>
              <a:ext cx="230682" cy="230682"/>
            </a:xfrm>
            <a:prstGeom prst="ellipse">
              <a:avLst/>
            </a:prstGeom>
            <a:solidFill>
              <a:srgbClr val="FFFFFF">
                <a:alpha val="70000"/>
              </a:srgbClr>
            </a:solidFill>
            <a:ln w="44450" cap="flat" cmpd="sng" algn="ctr">
              <a:solidFill>
                <a:srgbClr val="FFFFFF">
                  <a:alpha val="50000"/>
                </a:srgb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52" name="Oval 3151">
              <a:extLst>
                <a:ext uri="{FF2B5EF4-FFF2-40B4-BE49-F238E27FC236}">
                  <a16:creationId xmlns:a16="http://schemas.microsoft.com/office/drawing/2014/main" id="{E3684180-2DA1-253B-0BFB-A48C8833C446}"/>
                </a:ext>
              </a:extLst>
            </p:cNvPr>
            <p:cNvSpPr/>
            <p:nvPr/>
          </p:nvSpPr>
          <p:spPr>
            <a:xfrm>
              <a:off x="5940166" y="2920817"/>
              <a:ext cx="71241" cy="71241"/>
            </a:xfrm>
            <a:prstGeom prst="ellipse">
              <a:avLst/>
            </a:prstGeom>
            <a:solidFill>
              <a:schemeClr val="accent3"/>
            </a:solidFill>
            <a:ln w="15875" cap="flat" cmpd="sng" algn="ctr">
              <a:solidFill>
                <a:schemeClr val="accent3">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grpSp>
      <p:sp>
        <p:nvSpPr>
          <p:cNvPr id="3153" name="Oval 3152">
            <a:extLst>
              <a:ext uri="{FF2B5EF4-FFF2-40B4-BE49-F238E27FC236}">
                <a16:creationId xmlns:a16="http://schemas.microsoft.com/office/drawing/2014/main" id="{131EE0F3-6DA1-73EA-E91F-8F7B3DBD4D11}"/>
              </a:ext>
            </a:extLst>
          </p:cNvPr>
          <p:cNvSpPr/>
          <p:nvPr/>
        </p:nvSpPr>
        <p:spPr>
          <a:xfrm>
            <a:off x="8098803" y="3642222"/>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54" name="Oval 3153">
            <a:extLst>
              <a:ext uri="{FF2B5EF4-FFF2-40B4-BE49-F238E27FC236}">
                <a16:creationId xmlns:a16="http://schemas.microsoft.com/office/drawing/2014/main" id="{44050E03-47EB-50EC-F2D5-338AA3B152AB}"/>
              </a:ext>
            </a:extLst>
          </p:cNvPr>
          <p:cNvSpPr/>
          <p:nvPr/>
        </p:nvSpPr>
        <p:spPr>
          <a:xfrm>
            <a:off x="8266137" y="3656890"/>
            <a:ext cx="89293" cy="89293"/>
          </a:xfrm>
          <a:prstGeom prst="ellipse">
            <a:avLst/>
          </a:prstGeom>
          <a:solidFill>
            <a:schemeClr val="accent3"/>
          </a:solidFill>
          <a:ln w="15875" cap="flat" cmpd="sng" algn="ctr">
            <a:solidFill>
              <a:schemeClr val="accent3">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grpSp>
        <p:nvGrpSpPr>
          <p:cNvPr id="3155" name="Group 3154">
            <a:extLst>
              <a:ext uri="{FF2B5EF4-FFF2-40B4-BE49-F238E27FC236}">
                <a16:creationId xmlns:a16="http://schemas.microsoft.com/office/drawing/2014/main" id="{F933BAE4-655C-9BF9-CD9B-B042716E2F7A}"/>
              </a:ext>
            </a:extLst>
          </p:cNvPr>
          <p:cNvGrpSpPr/>
          <p:nvPr/>
        </p:nvGrpSpPr>
        <p:grpSpPr>
          <a:xfrm>
            <a:off x="10671895" y="5183288"/>
            <a:ext cx="289136" cy="289136"/>
            <a:chOff x="5860445" y="2841096"/>
            <a:chExt cx="230682" cy="230682"/>
          </a:xfrm>
        </p:grpSpPr>
        <p:sp>
          <p:nvSpPr>
            <p:cNvPr id="3156" name="Oval 3155">
              <a:extLst>
                <a:ext uri="{FF2B5EF4-FFF2-40B4-BE49-F238E27FC236}">
                  <a16:creationId xmlns:a16="http://schemas.microsoft.com/office/drawing/2014/main" id="{035E5186-5BE2-3B57-6E2A-229CCF509D2A}"/>
                </a:ext>
              </a:extLst>
            </p:cNvPr>
            <p:cNvSpPr/>
            <p:nvPr/>
          </p:nvSpPr>
          <p:spPr>
            <a:xfrm>
              <a:off x="5860445" y="2841096"/>
              <a:ext cx="230682" cy="230682"/>
            </a:xfrm>
            <a:prstGeom prst="ellipse">
              <a:avLst/>
            </a:prstGeom>
            <a:solidFill>
              <a:srgbClr val="FFFFFF">
                <a:alpha val="70000"/>
              </a:srgbClr>
            </a:solidFill>
            <a:ln w="44450" cap="flat" cmpd="sng" algn="ctr">
              <a:solidFill>
                <a:srgbClr val="FFFFFF">
                  <a:alpha val="50000"/>
                </a:srgb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57" name="Oval 3156">
              <a:extLst>
                <a:ext uri="{FF2B5EF4-FFF2-40B4-BE49-F238E27FC236}">
                  <a16:creationId xmlns:a16="http://schemas.microsoft.com/office/drawing/2014/main" id="{802C5101-8BF8-0C1E-220F-55DA8A6D6458}"/>
                </a:ext>
              </a:extLst>
            </p:cNvPr>
            <p:cNvSpPr/>
            <p:nvPr/>
          </p:nvSpPr>
          <p:spPr>
            <a:xfrm>
              <a:off x="5940166" y="2920817"/>
              <a:ext cx="71241" cy="71241"/>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grpSp>
      <p:grpSp>
        <p:nvGrpSpPr>
          <p:cNvPr id="3158" name="Group 3157">
            <a:extLst>
              <a:ext uri="{FF2B5EF4-FFF2-40B4-BE49-F238E27FC236}">
                <a16:creationId xmlns:a16="http://schemas.microsoft.com/office/drawing/2014/main" id="{C6E66026-D3CC-DAA6-C55D-C41714023B48}"/>
              </a:ext>
            </a:extLst>
          </p:cNvPr>
          <p:cNvGrpSpPr/>
          <p:nvPr/>
        </p:nvGrpSpPr>
        <p:grpSpPr>
          <a:xfrm>
            <a:off x="3863483" y="4980083"/>
            <a:ext cx="289136" cy="289136"/>
            <a:chOff x="5860445" y="2841096"/>
            <a:chExt cx="230682" cy="230682"/>
          </a:xfrm>
        </p:grpSpPr>
        <p:sp>
          <p:nvSpPr>
            <p:cNvPr id="3159" name="Oval 3158">
              <a:extLst>
                <a:ext uri="{FF2B5EF4-FFF2-40B4-BE49-F238E27FC236}">
                  <a16:creationId xmlns:a16="http://schemas.microsoft.com/office/drawing/2014/main" id="{B388578B-EF9B-1E98-F07F-F357CF61F905}"/>
                </a:ext>
              </a:extLst>
            </p:cNvPr>
            <p:cNvSpPr/>
            <p:nvPr/>
          </p:nvSpPr>
          <p:spPr>
            <a:xfrm>
              <a:off x="5860445" y="2841096"/>
              <a:ext cx="230682" cy="230682"/>
            </a:xfrm>
            <a:prstGeom prst="ellipse">
              <a:avLst/>
            </a:prstGeom>
            <a:solidFill>
              <a:srgbClr val="FFFFFF">
                <a:alpha val="70000"/>
              </a:srgbClr>
            </a:solidFill>
            <a:ln w="44450" cap="flat" cmpd="sng" algn="ctr">
              <a:solidFill>
                <a:srgbClr val="FFFFFF">
                  <a:alpha val="50000"/>
                </a:srgb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60" name="Oval 3159">
              <a:extLst>
                <a:ext uri="{FF2B5EF4-FFF2-40B4-BE49-F238E27FC236}">
                  <a16:creationId xmlns:a16="http://schemas.microsoft.com/office/drawing/2014/main" id="{15006142-45CA-2C24-06FE-4E5F8924F408}"/>
                </a:ext>
              </a:extLst>
            </p:cNvPr>
            <p:cNvSpPr/>
            <p:nvPr/>
          </p:nvSpPr>
          <p:spPr>
            <a:xfrm>
              <a:off x="5940166" y="2920817"/>
              <a:ext cx="71241" cy="71241"/>
            </a:xfrm>
            <a:prstGeom prst="ellipse">
              <a:avLst/>
            </a:prstGeom>
            <a:solidFill>
              <a:schemeClr val="accent3"/>
            </a:solidFill>
            <a:ln w="15875" cap="flat" cmpd="sng" algn="ctr">
              <a:solidFill>
                <a:schemeClr val="accent3">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grpSp>
      <p:sp>
        <p:nvSpPr>
          <p:cNvPr id="3161" name="Oval 3160">
            <a:extLst>
              <a:ext uri="{FF2B5EF4-FFF2-40B4-BE49-F238E27FC236}">
                <a16:creationId xmlns:a16="http://schemas.microsoft.com/office/drawing/2014/main" id="{1B813A3C-80B9-462D-D1F3-7EA6E9DB17B8}"/>
              </a:ext>
            </a:extLst>
          </p:cNvPr>
          <p:cNvSpPr/>
          <p:nvPr/>
        </p:nvSpPr>
        <p:spPr>
          <a:xfrm>
            <a:off x="2355854" y="3563123"/>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62" name="Oval 3161">
            <a:extLst>
              <a:ext uri="{FF2B5EF4-FFF2-40B4-BE49-F238E27FC236}">
                <a16:creationId xmlns:a16="http://schemas.microsoft.com/office/drawing/2014/main" id="{9362609A-0AE9-68AA-B234-F4845B417CD5}"/>
              </a:ext>
            </a:extLst>
          </p:cNvPr>
          <p:cNvSpPr/>
          <p:nvPr/>
        </p:nvSpPr>
        <p:spPr>
          <a:xfrm>
            <a:off x="6846695" y="4238241"/>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63" name="Oval 3162">
            <a:extLst>
              <a:ext uri="{FF2B5EF4-FFF2-40B4-BE49-F238E27FC236}">
                <a16:creationId xmlns:a16="http://schemas.microsoft.com/office/drawing/2014/main" id="{7661A5DB-3117-7CA7-0A4C-FC2384A7E227}"/>
              </a:ext>
            </a:extLst>
          </p:cNvPr>
          <p:cNvSpPr/>
          <p:nvPr/>
        </p:nvSpPr>
        <p:spPr>
          <a:xfrm>
            <a:off x="7333342" y="3332940"/>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64" name="Oval 3163">
            <a:extLst>
              <a:ext uri="{FF2B5EF4-FFF2-40B4-BE49-F238E27FC236}">
                <a16:creationId xmlns:a16="http://schemas.microsoft.com/office/drawing/2014/main" id="{2659B50E-01DC-2D35-6C0D-49D98A70BF81}"/>
              </a:ext>
            </a:extLst>
          </p:cNvPr>
          <p:cNvSpPr/>
          <p:nvPr/>
        </p:nvSpPr>
        <p:spPr>
          <a:xfrm>
            <a:off x="6079146" y="2719865"/>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65" name="Oval 3164">
            <a:extLst>
              <a:ext uri="{FF2B5EF4-FFF2-40B4-BE49-F238E27FC236}">
                <a16:creationId xmlns:a16="http://schemas.microsoft.com/office/drawing/2014/main" id="{6CFF617B-34BD-7B5C-C434-7015542998CC}"/>
              </a:ext>
            </a:extLst>
          </p:cNvPr>
          <p:cNvSpPr/>
          <p:nvPr/>
        </p:nvSpPr>
        <p:spPr>
          <a:xfrm>
            <a:off x="6435799" y="2863365"/>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66" name="Oval 3165">
            <a:extLst>
              <a:ext uri="{FF2B5EF4-FFF2-40B4-BE49-F238E27FC236}">
                <a16:creationId xmlns:a16="http://schemas.microsoft.com/office/drawing/2014/main" id="{108FFD10-217A-2D40-C346-2242C48FE2FC}"/>
              </a:ext>
            </a:extLst>
          </p:cNvPr>
          <p:cNvSpPr/>
          <p:nvPr/>
        </p:nvSpPr>
        <p:spPr>
          <a:xfrm>
            <a:off x="6537280" y="2613516"/>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67" name="Oval 3166">
            <a:extLst>
              <a:ext uri="{FF2B5EF4-FFF2-40B4-BE49-F238E27FC236}">
                <a16:creationId xmlns:a16="http://schemas.microsoft.com/office/drawing/2014/main" id="{F9A3652F-B0D0-507B-E170-D6707A1712E7}"/>
              </a:ext>
            </a:extLst>
          </p:cNvPr>
          <p:cNvSpPr/>
          <p:nvPr/>
        </p:nvSpPr>
        <p:spPr>
          <a:xfrm>
            <a:off x="8257321" y="3803332"/>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68" name="Oval 3167">
            <a:extLst>
              <a:ext uri="{FF2B5EF4-FFF2-40B4-BE49-F238E27FC236}">
                <a16:creationId xmlns:a16="http://schemas.microsoft.com/office/drawing/2014/main" id="{27E89CA4-A2F5-ED19-D7D8-F3AD3E4B5729}"/>
              </a:ext>
            </a:extLst>
          </p:cNvPr>
          <p:cNvSpPr/>
          <p:nvPr/>
        </p:nvSpPr>
        <p:spPr>
          <a:xfrm>
            <a:off x="8335764" y="3771471"/>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69" name="Oval 3168">
            <a:extLst>
              <a:ext uri="{FF2B5EF4-FFF2-40B4-BE49-F238E27FC236}">
                <a16:creationId xmlns:a16="http://schemas.microsoft.com/office/drawing/2014/main" id="{C1B0900C-5D38-510E-5566-58A936E35923}"/>
              </a:ext>
            </a:extLst>
          </p:cNvPr>
          <p:cNvSpPr/>
          <p:nvPr/>
        </p:nvSpPr>
        <p:spPr>
          <a:xfrm>
            <a:off x="11503448" y="5535142"/>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70" name="Oval 3169">
            <a:extLst>
              <a:ext uri="{FF2B5EF4-FFF2-40B4-BE49-F238E27FC236}">
                <a16:creationId xmlns:a16="http://schemas.microsoft.com/office/drawing/2014/main" id="{C8D194AB-0F83-15C7-135B-C4942753315F}"/>
              </a:ext>
            </a:extLst>
          </p:cNvPr>
          <p:cNvSpPr/>
          <p:nvPr/>
        </p:nvSpPr>
        <p:spPr>
          <a:xfrm>
            <a:off x="2280107" y="3053849"/>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71" name="Oval 3170">
            <a:extLst>
              <a:ext uri="{FF2B5EF4-FFF2-40B4-BE49-F238E27FC236}">
                <a16:creationId xmlns:a16="http://schemas.microsoft.com/office/drawing/2014/main" id="{29039002-BB9F-793D-2B6B-866598F826C5}"/>
              </a:ext>
            </a:extLst>
          </p:cNvPr>
          <p:cNvSpPr/>
          <p:nvPr/>
        </p:nvSpPr>
        <p:spPr>
          <a:xfrm>
            <a:off x="1813525" y="3012635"/>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72" name="Freeform: Shape 3171">
            <a:extLst>
              <a:ext uri="{FF2B5EF4-FFF2-40B4-BE49-F238E27FC236}">
                <a16:creationId xmlns:a16="http://schemas.microsoft.com/office/drawing/2014/main" id="{6F57F60D-5904-93B2-3001-346E5A0BC9D3}"/>
              </a:ext>
            </a:extLst>
          </p:cNvPr>
          <p:cNvSpPr/>
          <p:nvPr/>
        </p:nvSpPr>
        <p:spPr bwMode="auto">
          <a:xfrm rot="1939637" flipV="1">
            <a:off x="8628716" y="3531573"/>
            <a:ext cx="458040" cy="132396"/>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35678 w 35678"/>
              <a:gd name="connsiteY0" fmla="*/ 5583 h 5583"/>
              <a:gd name="connsiteX1" fmla="*/ 98 w 35678"/>
              <a:gd name="connsiteY1" fmla="*/ 0 h 5583"/>
              <a:gd name="connsiteX0" fmla="*/ 13138 w 13138"/>
              <a:gd name="connsiteY0" fmla="*/ 3424 h 3424"/>
              <a:gd name="connsiteX1" fmla="*/ 19 w 13138"/>
              <a:gd name="connsiteY1" fmla="*/ 0 h 3424"/>
              <a:gd name="connsiteX0" fmla="*/ 9986 w 9986"/>
              <a:gd name="connsiteY0" fmla="*/ 10000 h 10000"/>
              <a:gd name="connsiteX1" fmla="*/ 0 w 9986"/>
              <a:gd name="connsiteY1" fmla="*/ 0 h 10000"/>
              <a:gd name="connsiteX0" fmla="*/ 10000 w 10000"/>
              <a:gd name="connsiteY0" fmla="*/ 10000 h 18376"/>
              <a:gd name="connsiteX1" fmla="*/ 0 w 10000"/>
              <a:gd name="connsiteY1" fmla="*/ 0 h 18376"/>
              <a:gd name="connsiteX0" fmla="*/ 10000 w 10000"/>
              <a:gd name="connsiteY0" fmla="*/ 10000 h 16615"/>
              <a:gd name="connsiteX1" fmla="*/ 0 w 10000"/>
              <a:gd name="connsiteY1" fmla="*/ 0 h 16615"/>
              <a:gd name="connsiteX0" fmla="*/ 10000 w 10000"/>
              <a:gd name="connsiteY0" fmla="*/ 10000 h 17277"/>
              <a:gd name="connsiteX1" fmla="*/ 0 w 10000"/>
              <a:gd name="connsiteY1" fmla="*/ 0 h 17277"/>
              <a:gd name="connsiteX0" fmla="*/ 10000 w 10000"/>
              <a:gd name="connsiteY0" fmla="*/ 10000 h 17364"/>
              <a:gd name="connsiteX1" fmla="*/ 0 w 10000"/>
              <a:gd name="connsiteY1" fmla="*/ 0 h 17364"/>
              <a:gd name="connsiteX0" fmla="*/ 10000 w 10000"/>
              <a:gd name="connsiteY0" fmla="*/ 10000 h 16079"/>
              <a:gd name="connsiteX1" fmla="*/ 0 w 10000"/>
              <a:gd name="connsiteY1" fmla="*/ 0 h 16079"/>
              <a:gd name="connsiteX0" fmla="*/ 10000 w 10000"/>
              <a:gd name="connsiteY0" fmla="*/ 10000 h 16335"/>
              <a:gd name="connsiteX1" fmla="*/ 0 w 10000"/>
              <a:gd name="connsiteY1" fmla="*/ 0 h 16335"/>
            </a:gdLst>
            <a:ahLst/>
            <a:cxnLst>
              <a:cxn ang="0">
                <a:pos x="connsiteX0" y="connsiteY0"/>
              </a:cxn>
              <a:cxn ang="0">
                <a:pos x="connsiteX1" y="connsiteY1"/>
              </a:cxn>
            </a:cxnLst>
            <a:rect l="l" t="t" r="r" b="b"/>
            <a:pathLst>
              <a:path w="10000" h="16335">
                <a:moveTo>
                  <a:pt x="10000" y="10000"/>
                </a:moveTo>
                <a:cubicBezTo>
                  <a:pt x="7683" y="19591"/>
                  <a:pt x="2111" y="19805"/>
                  <a:pt x="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173" name="Oval 3172">
            <a:extLst>
              <a:ext uri="{FF2B5EF4-FFF2-40B4-BE49-F238E27FC236}">
                <a16:creationId xmlns:a16="http://schemas.microsoft.com/office/drawing/2014/main" id="{69B5D623-ABCE-3FB5-772E-C985FFE29874}"/>
              </a:ext>
            </a:extLst>
          </p:cNvPr>
          <p:cNvSpPr/>
          <p:nvPr/>
        </p:nvSpPr>
        <p:spPr>
          <a:xfrm>
            <a:off x="9009505" y="3701486"/>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74" name="Oval 3173">
            <a:extLst>
              <a:ext uri="{FF2B5EF4-FFF2-40B4-BE49-F238E27FC236}">
                <a16:creationId xmlns:a16="http://schemas.microsoft.com/office/drawing/2014/main" id="{71C51A85-5162-917C-F972-DA1C2BB2A930}"/>
              </a:ext>
            </a:extLst>
          </p:cNvPr>
          <p:cNvSpPr/>
          <p:nvPr/>
        </p:nvSpPr>
        <p:spPr>
          <a:xfrm>
            <a:off x="8588251" y="3463387"/>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75" name="Oval 3174">
            <a:extLst>
              <a:ext uri="{FF2B5EF4-FFF2-40B4-BE49-F238E27FC236}">
                <a16:creationId xmlns:a16="http://schemas.microsoft.com/office/drawing/2014/main" id="{F896AA32-AD41-EEE4-5BA9-009C375B947E}"/>
              </a:ext>
            </a:extLst>
          </p:cNvPr>
          <p:cNvSpPr/>
          <p:nvPr/>
        </p:nvSpPr>
        <p:spPr>
          <a:xfrm>
            <a:off x="9699069" y="3117025"/>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grpSp>
        <p:nvGrpSpPr>
          <p:cNvPr id="3176" name="Group 3175">
            <a:extLst>
              <a:ext uri="{FF2B5EF4-FFF2-40B4-BE49-F238E27FC236}">
                <a16:creationId xmlns:a16="http://schemas.microsoft.com/office/drawing/2014/main" id="{4F4BB83D-4E38-CDED-DC7B-7A21F81F8698}"/>
              </a:ext>
            </a:extLst>
          </p:cNvPr>
          <p:cNvGrpSpPr/>
          <p:nvPr/>
        </p:nvGrpSpPr>
        <p:grpSpPr>
          <a:xfrm>
            <a:off x="9839966" y="2779165"/>
            <a:ext cx="289136" cy="289136"/>
            <a:chOff x="5860445" y="2841096"/>
            <a:chExt cx="230682" cy="230682"/>
          </a:xfrm>
        </p:grpSpPr>
        <p:sp>
          <p:nvSpPr>
            <p:cNvPr id="3177" name="Oval 3176">
              <a:extLst>
                <a:ext uri="{FF2B5EF4-FFF2-40B4-BE49-F238E27FC236}">
                  <a16:creationId xmlns:a16="http://schemas.microsoft.com/office/drawing/2014/main" id="{FD71CD7E-E03C-9371-E14D-C345EC92DFEF}"/>
                </a:ext>
              </a:extLst>
            </p:cNvPr>
            <p:cNvSpPr/>
            <p:nvPr/>
          </p:nvSpPr>
          <p:spPr>
            <a:xfrm>
              <a:off x="5860445" y="2841096"/>
              <a:ext cx="230682" cy="230682"/>
            </a:xfrm>
            <a:prstGeom prst="ellipse">
              <a:avLst/>
            </a:prstGeom>
            <a:solidFill>
              <a:srgbClr val="FFFFFF">
                <a:alpha val="70000"/>
              </a:srgbClr>
            </a:solidFill>
            <a:ln w="44450" cap="flat" cmpd="sng" algn="ctr">
              <a:solidFill>
                <a:srgbClr val="FFFFFF">
                  <a:alpha val="50000"/>
                </a:srgb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78" name="Oval 3177">
              <a:extLst>
                <a:ext uri="{FF2B5EF4-FFF2-40B4-BE49-F238E27FC236}">
                  <a16:creationId xmlns:a16="http://schemas.microsoft.com/office/drawing/2014/main" id="{ADC8056B-70C4-ACAB-DCF3-B8D66A98743E}"/>
                </a:ext>
              </a:extLst>
            </p:cNvPr>
            <p:cNvSpPr/>
            <p:nvPr/>
          </p:nvSpPr>
          <p:spPr>
            <a:xfrm>
              <a:off x="5940166" y="2920817"/>
              <a:ext cx="71241" cy="71241"/>
            </a:xfrm>
            <a:prstGeom prst="ellipse">
              <a:avLst/>
            </a:prstGeom>
            <a:solidFill>
              <a:schemeClr val="accent3"/>
            </a:solidFill>
            <a:ln w="15875" cap="flat" cmpd="sng" algn="ctr">
              <a:solidFill>
                <a:schemeClr val="accent3">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grpSp>
      <p:sp>
        <p:nvSpPr>
          <p:cNvPr id="3179" name="Oval 3178">
            <a:extLst>
              <a:ext uri="{FF2B5EF4-FFF2-40B4-BE49-F238E27FC236}">
                <a16:creationId xmlns:a16="http://schemas.microsoft.com/office/drawing/2014/main" id="{69D59B0B-E813-2F50-F8AF-CAA960CF8E8C}"/>
              </a:ext>
            </a:extLst>
          </p:cNvPr>
          <p:cNvSpPr/>
          <p:nvPr/>
        </p:nvSpPr>
        <p:spPr>
          <a:xfrm>
            <a:off x="9472169" y="2812820"/>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80" name="Freeform: Shape 3179">
            <a:extLst>
              <a:ext uri="{FF2B5EF4-FFF2-40B4-BE49-F238E27FC236}">
                <a16:creationId xmlns:a16="http://schemas.microsoft.com/office/drawing/2014/main" id="{622D89CF-1DA6-6D9E-59AD-EB22704EBAA4}"/>
              </a:ext>
            </a:extLst>
          </p:cNvPr>
          <p:cNvSpPr/>
          <p:nvPr/>
        </p:nvSpPr>
        <p:spPr bwMode="auto">
          <a:xfrm rot="5400000" flipV="1">
            <a:off x="9194703" y="4253856"/>
            <a:ext cx="363679" cy="132396"/>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35678 w 35678"/>
              <a:gd name="connsiteY0" fmla="*/ 5583 h 5583"/>
              <a:gd name="connsiteX1" fmla="*/ 98 w 35678"/>
              <a:gd name="connsiteY1" fmla="*/ 0 h 5583"/>
              <a:gd name="connsiteX0" fmla="*/ 13138 w 13138"/>
              <a:gd name="connsiteY0" fmla="*/ 3424 h 3424"/>
              <a:gd name="connsiteX1" fmla="*/ 19 w 13138"/>
              <a:gd name="connsiteY1" fmla="*/ 0 h 3424"/>
              <a:gd name="connsiteX0" fmla="*/ 9986 w 9986"/>
              <a:gd name="connsiteY0" fmla="*/ 10000 h 10000"/>
              <a:gd name="connsiteX1" fmla="*/ 0 w 9986"/>
              <a:gd name="connsiteY1" fmla="*/ 0 h 10000"/>
              <a:gd name="connsiteX0" fmla="*/ 10000 w 10000"/>
              <a:gd name="connsiteY0" fmla="*/ 10000 h 18376"/>
              <a:gd name="connsiteX1" fmla="*/ 0 w 10000"/>
              <a:gd name="connsiteY1" fmla="*/ 0 h 18376"/>
              <a:gd name="connsiteX0" fmla="*/ 10000 w 10000"/>
              <a:gd name="connsiteY0" fmla="*/ 10000 h 16615"/>
              <a:gd name="connsiteX1" fmla="*/ 0 w 10000"/>
              <a:gd name="connsiteY1" fmla="*/ 0 h 16615"/>
              <a:gd name="connsiteX0" fmla="*/ 10000 w 10000"/>
              <a:gd name="connsiteY0" fmla="*/ 10000 h 17277"/>
              <a:gd name="connsiteX1" fmla="*/ 0 w 10000"/>
              <a:gd name="connsiteY1" fmla="*/ 0 h 17277"/>
              <a:gd name="connsiteX0" fmla="*/ 10000 w 10000"/>
              <a:gd name="connsiteY0" fmla="*/ 10000 h 17364"/>
              <a:gd name="connsiteX1" fmla="*/ 0 w 10000"/>
              <a:gd name="connsiteY1" fmla="*/ 0 h 17364"/>
              <a:gd name="connsiteX0" fmla="*/ 10000 w 10000"/>
              <a:gd name="connsiteY0" fmla="*/ 10000 h 16079"/>
              <a:gd name="connsiteX1" fmla="*/ 0 w 10000"/>
              <a:gd name="connsiteY1" fmla="*/ 0 h 16079"/>
              <a:gd name="connsiteX0" fmla="*/ 10000 w 10000"/>
              <a:gd name="connsiteY0" fmla="*/ 10000 h 16335"/>
              <a:gd name="connsiteX1" fmla="*/ 0 w 10000"/>
              <a:gd name="connsiteY1" fmla="*/ 0 h 16335"/>
            </a:gdLst>
            <a:ahLst/>
            <a:cxnLst>
              <a:cxn ang="0">
                <a:pos x="connsiteX0" y="connsiteY0"/>
              </a:cxn>
              <a:cxn ang="0">
                <a:pos x="connsiteX1" y="connsiteY1"/>
              </a:cxn>
            </a:cxnLst>
            <a:rect l="l" t="t" r="r" b="b"/>
            <a:pathLst>
              <a:path w="10000" h="16335">
                <a:moveTo>
                  <a:pt x="10000" y="10000"/>
                </a:moveTo>
                <a:cubicBezTo>
                  <a:pt x="7683" y="19591"/>
                  <a:pt x="2111" y="19805"/>
                  <a:pt x="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181" name="Freeform: Shape 3180">
            <a:extLst>
              <a:ext uri="{FF2B5EF4-FFF2-40B4-BE49-F238E27FC236}">
                <a16:creationId xmlns:a16="http://schemas.microsoft.com/office/drawing/2014/main" id="{C8C64592-C61F-FF41-DF84-0FE62A999AD4}"/>
              </a:ext>
            </a:extLst>
          </p:cNvPr>
          <p:cNvSpPr/>
          <p:nvPr/>
        </p:nvSpPr>
        <p:spPr bwMode="auto">
          <a:xfrm rot="6110068" flipV="1">
            <a:off x="9200705" y="4227016"/>
            <a:ext cx="308828" cy="132396"/>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35678 w 35678"/>
              <a:gd name="connsiteY0" fmla="*/ 5583 h 5583"/>
              <a:gd name="connsiteX1" fmla="*/ 98 w 35678"/>
              <a:gd name="connsiteY1" fmla="*/ 0 h 5583"/>
              <a:gd name="connsiteX0" fmla="*/ 13138 w 13138"/>
              <a:gd name="connsiteY0" fmla="*/ 3424 h 3424"/>
              <a:gd name="connsiteX1" fmla="*/ 19 w 13138"/>
              <a:gd name="connsiteY1" fmla="*/ 0 h 3424"/>
              <a:gd name="connsiteX0" fmla="*/ 9986 w 9986"/>
              <a:gd name="connsiteY0" fmla="*/ 10000 h 10000"/>
              <a:gd name="connsiteX1" fmla="*/ 0 w 9986"/>
              <a:gd name="connsiteY1" fmla="*/ 0 h 10000"/>
              <a:gd name="connsiteX0" fmla="*/ 10000 w 10000"/>
              <a:gd name="connsiteY0" fmla="*/ 10000 h 18376"/>
              <a:gd name="connsiteX1" fmla="*/ 0 w 10000"/>
              <a:gd name="connsiteY1" fmla="*/ 0 h 18376"/>
              <a:gd name="connsiteX0" fmla="*/ 10000 w 10000"/>
              <a:gd name="connsiteY0" fmla="*/ 10000 h 16615"/>
              <a:gd name="connsiteX1" fmla="*/ 0 w 10000"/>
              <a:gd name="connsiteY1" fmla="*/ 0 h 16615"/>
              <a:gd name="connsiteX0" fmla="*/ 10000 w 10000"/>
              <a:gd name="connsiteY0" fmla="*/ 10000 h 17277"/>
              <a:gd name="connsiteX1" fmla="*/ 0 w 10000"/>
              <a:gd name="connsiteY1" fmla="*/ 0 h 17277"/>
              <a:gd name="connsiteX0" fmla="*/ 10000 w 10000"/>
              <a:gd name="connsiteY0" fmla="*/ 10000 h 17364"/>
              <a:gd name="connsiteX1" fmla="*/ 0 w 10000"/>
              <a:gd name="connsiteY1" fmla="*/ 0 h 17364"/>
              <a:gd name="connsiteX0" fmla="*/ 10000 w 10000"/>
              <a:gd name="connsiteY0" fmla="*/ 10000 h 16079"/>
              <a:gd name="connsiteX1" fmla="*/ 0 w 10000"/>
              <a:gd name="connsiteY1" fmla="*/ 0 h 16079"/>
              <a:gd name="connsiteX0" fmla="*/ 10000 w 10000"/>
              <a:gd name="connsiteY0" fmla="*/ 10000 h 16335"/>
              <a:gd name="connsiteX1" fmla="*/ 0 w 10000"/>
              <a:gd name="connsiteY1" fmla="*/ 0 h 16335"/>
            </a:gdLst>
            <a:ahLst/>
            <a:cxnLst>
              <a:cxn ang="0">
                <a:pos x="connsiteX0" y="connsiteY0"/>
              </a:cxn>
              <a:cxn ang="0">
                <a:pos x="connsiteX1" y="connsiteY1"/>
              </a:cxn>
            </a:cxnLst>
            <a:rect l="l" t="t" r="r" b="b"/>
            <a:pathLst>
              <a:path w="10000" h="16335">
                <a:moveTo>
                  <a:pt x="10000" y="10000"/>
                </a:moveTo>
                <a:cubicBezTo>
                  <a:pt x="7683" y="19591"/>
                  <a:pt x="2111" y="19805"/>
                  <a:pt x="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182" name="Oval 3181">
            <a:extLst>
              <a:ext uri="{FF2B5EF4-FFF2-40B4-BE49-F238E27FC236}">
                <a16:creationId xmlns:a16="http://schemas.microsoft.com/office/drawing/2014/main" id="{841E301C-8299-AB6B-96EB-505E4F3D4A68}"/>
              </a:ext>
            </a:extLst>
          </p:cNvPr>
          <p:cNvSpPr/>
          <p:nvPr/>
        </p:nvSpPr>
        <p:spPr>
          <a:xfrm>
            <a:off x="9309101" y="4416474"/>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83" name="Oval 3182">
            <a:extLst>
              <a:ext uri="{FF2B5EF4-FFF2-40B4-BE49-F238E27FC236}">
                <a16:creationId xmlns:a16="http://schemas.microsoft.com/office/drawing/2014/main" id="{E030573C-202A-1763-DED1-DE5F35AFECB2}"/>
              </a:ext>
            </a:extLst>
          </p:cNvPr>
          <p:cNvSpPr/>
          <p:nvPr/>
        </p:nvSpPr>
        <p:spPr>
          <a:xfrm>
            <a:off x="9326519" y="4461329"/>
            <a:ext cx="89293" cy="89293"/>
          </a:xfrm>
          <a:prstGeom prst="ellipse">
            <a:avLst/>
          </a:prstGeom>
          <a:solidFill>
            <a:schemeClr val="accent3"/>
          </a:solidFill>
          <a:ln w="15875" cap="flat" cmpd="sng" algn="ctr">
            <a:solidFill>
              <a:schemeClr val="accent3">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84" name="Freeform: Shape 3183">
            <a:extLst>
              <a:ext uri="{FF2B5EF4-FFF2-40B4-BE49-F238E27FC236}">
                <a16:creationId xmlns:a16="http://schemas.microsoft.com/office/drawing/2014/main" id="{85B4ECAE-1D96-7236-0DE5-6073227E536C}"/>
              </a:ext>
            </a:extLst>
          </p:cNvPr>
          <p:cNvSpPr/>
          <p:nvPr/>
        </p:nvSpPr>
        <p:spPr bwMode="auto">
          <a:xfrm rot="3726150" flipV="1">
            <a:off x="10738218" y="5388960"/>
            <a:ext cx="522330" cy="644209"/>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75473 w 75473"/>
              <a:gd name="connsiteY0" fmla="*/ 0 h 25180"/>
              <a:gd name="connsiteX1" fmla="*/ 0 w 75473"/>
              <a:gd name="connsiteY1" fmla="*/ 25180 h 25180"/>
              <a:gd name="connsiteX0" fmla="*/ 75674 w 75674"/>
              <a:gd name="connsiteY0" fmla="*/ 0 h 25180"/>
              <a:gd name="connsiteX1" fmla="*/ 0 w 75674"/>
              <a:gd name="connsiteY1" fmla="*/ 25180 h 25180"/>
              <a:gd name="connsiteX0" fmla="*/ 75674 w 75674"/>
              <a:gd name="connsiteY0" fmla="*/ 0 h 25457"/>
              <a:gd name="connsiteX1" fmla="*/ 0 w 75674"/>
              <a:gd name="connsiteY1" fmla="*/ 25180 h 25457"/>
              <a:gd name="connsiteX0" fmla="*/ 73262 w 73262"/>
              <a:gd name="connsiteY0" fmla="*/ 0 h 25009"/>
              <a:gd name="connsiteX1" fmla="*/ 0 w 73262"/>
              <a:gd name="connsiteY1" fmla="*/ 24727 h 25009"/>
              <a:gd name="connsiteX0" fmla="*/ 72056 w 72056"/>
              <a:gd name="connsiteY0" fmla="*/ 0 h 25457"/>
              <a:gd name="connsiteX1" fmla="*/ 0 w 72056"/>
              <a:gd name="connsiteY1" fmla="*/ 25180 h 25457"/>
              <a:gd name="connsiteX0" fmla="*/ 72056 w 72056"/>
              <a:gd name="connsiteY0" fmla="*/ 0 h 25180"/>
              <a:gd name="connsiteX1" fmla="*/ 0 w 72056"/>
              <a:gd name="connsiteY1" fmla="*/ 25180 h 25180"/>
              <a:gd name="connsiteX0" fmla="*/ 73664 w 73664"/>
              <a:gd name="connsiteY0" fmla="*/ 0 h 25180"/>
              <a:gd name="connsiteX1" fmla="*/ 0 w 73664"/>
              <a:gd name="connsiteY1" fmla="*/ 25180 h 25180"/>
              <a:gd name="connsiteX0" fmla="*/ 24 w 83399"/>
              <a:gd name="connsiteY0" fmla="*/ 0 h 53840"/>
              <a:gd name="connsiteX1" fmla="*/ 72883 w 83399"/>
              <a:gd name="connsiteY1" fmla="*/ 53840 h 53840"/>
              <a:gd name="connsiteX0" fmla="*/ 21 w 97524"/>
              <a:gd name="connsiteY0" fmla="*/ 0 h 59108"/>
              <a:gd name="connsiteX1" fmla="*/ 87954 w 97524"/>
              <a:gd name="connsiteY1" fmla="*/ 59108 h 59108"/>
              <a:gd name="connsiteX0" fmla="*/ 19 w 110657"/>
              <a:gd name="connsiteY0" fmla="*/ 0 h 57579"/>
              <a:gd name="connsiteX1" fmla="*/ 101820 w 110657"/>
              <a:gd name="connsiteY1" fmla="*/ 57579 h 57579"/>
              <a:gd name="connsiteX0" fmla="*/ 20 w 96954"/>
              <a:gd name="connsiteY0" fmla="*/ 0 h 55540"/>
              <a:gd name="connsiteX1" fmla="*/ 87350 w 96954"/>
              <a:gd name="connsiteY1" fmla="*/ 55540 h 55540"/>
              <a:gd name="connsiteX0" fmla="*/ 27 w 88699"/>
              <a:gd name="connsiteY0" fmla="*/ 0 h 55540"/>
              <a:gd name="connsiteX1" fmla="*/ 87357 w 88699"/>
              <a:gd name="connsiteY1" fmla="*/ 55540 h 55540"/>
              <a:gd name="connsiteX0" fmla="*/ 25 w 96747"/>
              <a:gd name="connsiteY0" fmla="*/ 0 h 50952"/>
              <a:gd name="connsiteX1" fmla="*/ 95495 w 96747"/>
              <a:gd name="connsiteY1" fmla="*/ 50952 h 50952"/>
              <a:gd name="connsiteX0" fmla="*/ 0 w 97307"/>
              <a:gd name="connsiteY0" fmla="*/ 847 h 51799"/>
              <a:gd name="connsiteX1" fmla="*/ 95470 w 97307"/>
              <a:gd name="connsiteY1" fmla="*/ 51799 h 51799"/>
              <a:gd name="connsiteX0" fmla="*/ 0 w 97307"/>
              <a:gd name="connsiteY0" fmla="*/ 913 h 49656"/>
              <a:gd name="connsiteX1" fmla="*/ 95470 w 97307"/>
              <a:gd name="connsiteY1" fmla="*/ 49656 h 49656"/>
              <a:gd name="connsiteX0" fmla="*/ 0 w 96575"/>
              <a:gd name="connsiteY0" fmla="*/ 845 h 49588"/>
              <a:gd name="connsiteX1" fmla="*/ 95470 w 96575"/>
              <a:gd name="connsiteY1" fmla="*/ 49588 h 49588"/>
              <a:gd name="connsiteX0" fmla="*/ 0 w 109380"/>
              <a:gd name="connsiteY0" fmla="*/ 1066 h 43352"/>
              <a:gd name="connsiteX1" fmla="*/ 108434 w 109380"/>
              <a:gd name="connsiteY1" fmla="*/ 43352 h 43352"/>
              <a:gd name="connsiteX0" fmla="*/ 0 w 35864"/>
              <a:gd name="connsiteY0" fmla="*/ 2506 h 28989"/>
              <a:gd name="connsiteX1" fmla="*/ 30650 w 35864"/>
              <a:gd name="connsiteY1" fmla="*/ 28989 h 28989"/>
              <a:gd name="connsiteX0" fmla="*/ 0 w 30650"/>
              <a:gd name="connsiteY0" fmla="*/ 718 h 27201"/>
              <a:gd name="connsiteX1" fmla="*/ 30650 w 30650"/>
              <a:gd name="connsiteY1" fmla="*/ 27201 h 27201"/>
              <a:gd name="connsiteX0" fmla="*/ 0 w 29143"/>
              <a:gd name="connsiteY0" fmla="*/ 687 h 28699"/>
              <a:gd name="connsiteX1" fmla="*/ 29143 w 29143"/>
              <a:gd name="connsiteY1" fmla="*/ 28699 h 28699"/>
              <a:gd name="connsiteX0" fmla="*/ 0 w 29143"/>
              <a:gd name="connsiteY0" fmla="*/ 0 h 28012"/>
              <a:gd name="connsiteX1" fmla="*/ 29143 w 29143"/>
              <a:gd name="connsiteY1" fmla="*/ 28012 h 28012"/>
              <a:gd name="connsiteX0" fmla="*/ 0 w 29143"/>
              <a:gd name="connsiteY0" fmla="*/ 0 h 28012"/>
              <a:gd name="connsiteX1" fmla="*/ 29143 w 29143"/>
              <a:gd name="connsiteY1" fmla="*/ 28012 h 28012"/>
              <a:gd name="connsiteX0" fmla="*/ 0 w 27937"/>
              <a:gd name="connsiteY0" fmla="*/ 0 h 28012"/>
              <a:gd name="connsiteX1" fmla="*/ 27937 w 27937"/>
              <a:gd name="connsiteY1" fmla="*/ 28012 h 28012"/>
              <a:gd name="connsiteX0" fmla="*/ 0 w 27937"/>
              <a:gd name="connsiteY0" fmla="*/ 0 h 28012"/>
              <a:gd name="connsiteX1" fmla="*/ 27937 w 27937"/>
              <a:gd name="connsiteY1" fmla="*/ 28012 h 28012"/>
              <a:gd name="connsiteX0" fmla="*/ 0 w 26731"/>
              <a:gd name="connsiteY0" fmla="*/ 0 h 28862"/>
              <a:gd name="connsiteX1" fmla="*/ 26731 w 26731"/>
              <a:gd name="connsiteY1" fmla="*/ 28862 h 28862"/>
              <a:gd name="connsiteX0" fmla="*/ 5 w 26736"/>
              <a:gd name="connsiteY0" fmla="*/ 0 h 28862"/>
              <a:gd name="connsiteX1" fmla="*/ 26736 w 26736"/>
              <a:gd name="connsiteY1" fmla="*/ 28862 h 28862"/>
              <a:gd name="connsiteX0" fmla="*/ 1 w 42108"/>
              <a:gd name="connsiteY0" fmla="*/ 0 h 38547"/>
              <a:gd name="connsiteX1" fmla="*/ 42108 w 42108"/>
              <a:gd name="connsiteY1" fmla="*/ 38547 h 38547"/>
              <a:gd name="connsiteX0" fmla="*/ 77 w 22587"/>
              <a:gd name="connsiteY0" fmla="*/ 0 h 3126"/>
              <a:gd name="connsiteX1" fmla="*/ 22587 w 22587"/>
              <a:gd name="connsiteY1" fmla="*/ 3034 h 3126"/>
              <a:gd name="connsiteX0" fmla="*/ 0 w 9966"/>
              <a:gd name="connsiteY0" fmla="*/ 8097 h 17803"/>
              <a:gd name="connsiteX1" fmla="*/ 9966 w 9966"/>
              <a:gd name="connsiteY1" fmla="*/ 17803 h 17803"/>
              <a:gd name="connsiteX0" fmla="*/ 0 w 10000"/>
              <a:gd name="connsiteY0" fmla="*/ 2900 h 8352"/>
              <a:gd name="connsiteX1" fmla="*/ 10000 w 10000"/>
              <a:gd name="connsiteY1" fmla="*/ 8352 h 8352"/>
              <a:gd name="connsiteX0" fmla="*/ 0 w 10536"/>
              <a:gd name="connsiteY0" fmla="*/ 2727 h 14007"/>
              <a:gd name="connsiteX1" fmla="*/ 10536 w 10536"/>
              <a:gd name="connsiteY1" fmla="*/ 14007 h 14007"/>
              <a:gd name="connsiteX0" fmla="*/ 0 w 10536"/>
              <a:gd name="connsiteY0" fmla="*/ 16 h 11296"/>
              <a:gd name="connsiteX1" fmla="*/ 10536 w 10536"/>
              <a:gd name="connsiteY1" fmla="*/ 11296 h 11296"/>
              <a:gd name="connsiteX0" fmla="*/ 0 w 10268"/>
              <a:gd name="connsiteY0" fmla="*/ 22 h 9109"/>
              <a:gd name="connsiteX1" fmla="*/ 10268 w 10268"/>
              <a:gd name="connsiteY1" fmla="*/ 9109 h 9109"/>
              <a:gd name="connsiteX0" fmla="*/ 0 w 10000"/>
              <a:gd name="connsiteY0" fmla="*/ 32 h 10008"/>
              <a:gd name="connsiteX1" fmla="*/ 10000 w 10000"/>
              <a:gd name="connsiteY1" fmla="*/ 10008 h 10008"/>
              <a:gd name="connsiteX0" fmla="*/ 0 w 18870"/>
              <a:gd name="connsiteY0" fmla="*/ 4 h 40080"/>
              <a:gd name="connsiteX1" fmla="*/ 18870 w 18870"/>
              <a:gd name="connsiteY1" fmla="*/ 40080 h 40080"/>
              <a:gd name="connsiteX0" fmla="*/ 0 w 19000"/>
              <a:gd name="connsiteY0" fmla="*/ 4 h 40080"/>
              <a:gd name="connsiteX1" fmla="*/ 19000 w 19000"/>
              <a:gd name="connsiteY1" fmla="*/ 40080 h 40080"/>
              <a:gd name="connsiteX0" fmla="*/ 0 w 19000"/>
              <a:gd name="connsiteY0" fmla="*/ 422 h 40498"/>
              <a:gd name="connsiteX1" fmla="*/ 19000 w 19000"/>
              <a:gd name="connsiteY1" fmla="*/ 40498 h 40498"/>
              <a:gd name="connsiteX0" fmla="*/ 0 w 19000"/>
              <a:gd name="connsiteY0" fmla="*/ 15 h 40091"/>
              <a:gd name="connsiteX1" fmla="*/ 19000 w 19000"/>
              <a:gd name="connsiteY1" fmla="*/ 40091 h 40091"/>
              <a:gd name="connsiteX0" fmla="*/ 0 w 35501"/>
              <a:gd name="connsiteY0" fmla="*/ 25774 h 25774"/>
              <a:gd name="connsiteX1" fmla="*/ 35501 w 35501"/>
              <a:gd name="connsiteY1" fmla="*/ 1036 h 25774"/>
              <a:gd name="connsiteX0" fmla="*/ 0 w 35501"/>
              <a:gd name="connsiteY0" fmla="*/ 27393 h 27393"/>
              <a:gd name="connsiteX1" fmla="*/ 35501 w 35501"/>
              <a:gd name="connsiteY1" fmla="*/ 2655 h 27393"/>
              <a:gd name="connsiteX0" fmla="*/ 0 w 35501"/>
              <a:gd name="connsiteY0" fmla="*/ 28917 h 28917"/>
              <a:gd name="connsiteX1" fmla="*/ 35501 w 35501"/>
              <a:gd name="connsiteY1" fmla="*/ 4179 h 28917"/>
              <a:gd name="connsiteX0" fmla="*/ 0 w 38110"/>
              <a:gd name="connsiteY0" fmla="*/ 7994 h 20981"/>
              <a:gd name="connsiteX1" fmla="*/ 38110 w 38110"/>
              <a:gd name="connsiteY1" fmla="*/ 20981 h 20981"/>
              <a:gd name="connsiteX0" fmla="*/ 0 w 8022"/>
              <a:gd name="connsiteY0" fmla="*/ 5547 h 34319"/>
              <a:gd name="connsiteX1" fmla="*/ 8022 w 8022"/>
              <a:gd name="connsiteY1" fmla="*/ 34319 h 34319"/>
              <a:gd name="connsiteX0" fmla="*/ 0 w 10000"/>
              <a:gd name="connsiteY0" fmla="*/ 571 h 8955"/>
              <a:gd name="connsiteX1" fmla="*/ 10000 w 10000"/>
              <a:gd name="connsiteY1" fmla="*/ 8955 h 8955"/>
              <a:gd name="connsiteX0" fmla="*/ 0 w 8482"/>
              <a:gd name="connsiteY0" fmla="*/ 603 h 10574"/>
              <a:gd name="connsiteX1" fmla="*/ 8482 w 8482"/>
              <a:gd name="connsiteY1" fmla="*/ 10574 h 10574"/>
              <a:gd name="connsiteX0" fmla="*/ 0 w 10390"/>
              <a:gd name="connsiteY0" fmla="*/ 511 h 9941"/>
              <a:gd name="connsiteX1" fmla="*/ 10000 w 10390"/>
              <a:gd name="connsiteY1" fmla="*/ 9941 h 9941"/>
              <a:gd name="connsiteX0" fmla="*/ 0 w 10664"/>
              <a:gd name="connsiteY0" fmla="*/ 536 h 9525"/>
              <a:gd name="connsiteX1" fmla="*/ 10363 w 10664"/>
              <a:gd name="connsiteY1" fmla="*/ 9525 h 9525"/>
              <a:gd name="connsiteX0" fmla="*/ 0 w 10040"/>
              <a:gd name="connsiteY0" fmla="*/ 164 h 9601"/>
              <a:gd name="connsiteX1" fmla="*/ 9718 w 10040"/>
              <a:gd name="connsiteY1" fmla="*/ 9601 h 9601"/>
              <a:gd name="connsiteX0" fmla="*/ 0 w 15520"/>
              <a:gd name="connsiteY0" fmla="*/ 320 h 5621"/>
              <a:gd name="connsiteX1" fmla="*/ 15423 w 15520"/>
              <a:gd name="connsiteY1" fmla="*/ 5621 h 5621"/>
              <a:gd name="connsiteX0" fmla="*/ 0 w 4402"/>
              <a:gd name="connsiteY0" fmla="*/ 524 h 10761"/>
              <a:gd name="connsiteX1" fmla="*/ 3498 w 4402"/>
              <a:gd name="connsiteY1" fmla="*/ 10761 h 10761"/>
              <a:gd name="connsiteX0" fmla="*/ 0 w 7946"/>
              <a:gd name="connsiteY0" fmla="*/ 348 h 9861"/>
              <a:gd name="connsiteX1" fmla="*/ 7946 w 7946"/>
              <a:gd name="connsiteY1" fmla="*/ 9861 h 9861"/>
              <a:gd name="connsiteX0" fmla="*/ 3 w 10003"/>
              <a:gd name="connsiteY0" fmla="*/ 0 h 9647"/>
              <a:gd name="connsiteX1" fmla="*/ 10003 w 10003"/>
              <a:gd name="connsiteY1" fmla="*/ 9647 h 9647"/>
              <a:gd name="connsiteX0" fmla="*/ 3 w 9365"/>
              <a:gd name="connsiteY0" fmla="*/ 0 h 9370"/>
              <a:gd name="connsiteX1" fmla="*/ 9365 w 9365"/>
              <a:gd name="connsiteY1" fmla="*/ 9370 h 9370"/>
            </a:gdLst>
            <a:ahLst/>
            <a:cxnLst>
              <a:cxn ang="0">
                <a:pos x="connsiteX0" y="connsiteY0"/>
              </a:cxn>
              <a:cxn ang="0">
                <a:pos x="connsiteX1" y="connsiteY1"/>
              </a:cxn>
            </a:cxnLst>
            <a:rect l="l" t="t" r="r" b="b"/>
            <a:pathLst>
              <a:path w="9365" h="9370">
                <a:moveTo>
                  <a:pt x="3" y="0"/>
                </a:moveTo>
                <a:cubicBezTo>
                  <a:pt x="-143" y="2475"/>
                  <a:pt x="3762" y="8541"/>
                  <a:pt x="9365" y="937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185" name="Oval 3184">
            <a:extLst>
              <a:ext uri="{FF2B5EF4-FFF2-40B4-BE49-F238E27FC236}">
                <a16:creationId xmlns:a16="http://schemas.microsoft.com/office/drawing/2014/main" id="{FAED0135-3E2B-CDD7-0769-B804C62C7257}"/>
              </a:ext>
            </a:extLst>
          </p:cNvPr>
          <p:cNvSpPr/>
          <p:nvPr/>
        </p:nvSpPr>
        <p:spPr>
          <a:xfrm>
            <a:off x="10546088" y="5582712"/>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86" name="Freeform: Shape 3185">
            <a:extLst>
              <a:ext uri="{FF2B5EF4-FFF2-40B4-BE49-F238E27FC236}">
                <a16:creationId xmlns:a16="http://schemas.microsoft.com/office/drawing/2014/main" id="{08270DB0-108F-13BC-7F5C-54FF3602D9C1}"/>
              </a:ext>
            </a:extLst>
          </p:cNvPr>
          <p:cNvSpPr/>
          <p:nvPr/>
        </p:nvSpPr>
        <p:spPr bwMode="auto">
          <a:xfrm rot="3726150" flipV="1">
            <a:off x="10757787" y="5402617"/>
            <a:ext cx="597754" cy="467598"/>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75473 w 75473"/>
              <a:gd name="connsiteY0" fmla="*/ 0 h 25180"/>
              <a:gd name="connsiteX1" fmla="*/ 0 w 75473"/>
              <a:gd name="connsiteY1" fmla="*/ 25180 h 25180"/>
              <a:gd name="connsiteX0" fmla="*/ 75674 w 75674"/>
              <a:gd name="connsiteY0" fmla="*/ 0 h 25180"/>
              <a:gd name="connsiteX1" fmla="*/ 0 w 75674"/>
              <a:gd name="connsiteY1" fmla="*/ 25180 h 25180"/>
              <a:gd name="connsiteX0" fmla="*/ 75674 w 75674"/>
              <a:gd name="connsiteY0" fmla="*/ 0 h 25457"/>
              <a:gd name="connsiteX1" fmla="*/ 0 w 75674"/>
              <a:gd name="connsiteY1" fmla="*/ 25180 h 25457"/>
              <a:gd name="connsiteX0" fmla="*/ 73262 w 73262"/>
              <a:gd name="connsiteY0" fmla="*/ 0 h 25009"/>
              <a:gd name="connsiteX1" fmla="*/ 0 w 73262"/>
              <a:gd name="connsiteY1" fmla="*/ 24727 h 25009"/>
              <a:gd name="connsiteX0" fmla="*/ 72056 w 72056"/>
              <a:gd name="connsiteY0" fmla="*/ 0 h 25457"/>
              <a:gd name="connsiteX1" fmla="*/ 0 w 72056"/>
              <a:gd name="connsiteY1" fmla="*/ 25180 h 25457"/>
              <a:gd name="connsiteX0" fmla="*/ 72056 w 72056"/>
              <a:gd name="connsiteY0" fmla="*/ 0 h 25180"/>
              <a:gd name="connsiteX1" fmla="*/ 0 w 72056"/>
              <a:gd name="connsiteY1" fmla="*/ 25180 h 25180"/>
              <a:gd name="connsiteX0" fmla="*/ 73664 w 73664"/>
              <a:gd name="connsiteY0" fmla="*/ 0 h 25180"/>
              <a:gd name="connsiteX1" fmla="*/ 0 w 73664"/>
              <a:gd name="connsiteY1" fmla="*/ 25180 h 25180"/>
              <a:gd name="connsiteX0" fmla="*/ 24 w 83399"/>
              <a:gd name="connsiteY0" fmla="*/ 0 h 53840"/>
              <a:gd name="connsiteX1" fmla="*/ 72883 w 83399"/>
              <a:gd name="connsiteY1" fmla="*/ 53840 h 53840"/>
              <a:gd name="connsiteX0" fmla="*/ 21 w 97524"/>
              <a:gd name="connsiteY0" fmla="*/ 0 h 59108"/>
              <a:gd name="connsiteX1" fmla="*/ 87954 w 97524"/>
              <a:gd name="connsiteY1" fmla="*/ 59108 h 59108"/>
              <a:gd name="connsiteX0" fmla="*/ 19 w 110657"/>
              <a:gd name="connsiteY0" fmla="*/ 0 h 57579"/>
              <a:gd name="connsiteX1" fmla="*/ 101820 w 110657"/>
              <a:gd name="connsiteY1" fmla="*/ 57579 h 57579"/>
              <a:gd name="connsiteX0" fmla="*/ 20 w 96954"/>
              <a:gd name="connsiteY0" fmla="*/ 0 h 55540"/>
              <a:gd name="connsiteX1" fmla="*/ 87350 w 96954"/>
              <a:gd name="connsiteY1" fmla="*/ 55540 h 55540"/>
              <a:gd name="connsiteX0" fmla="*/ 27 w 88699"/>
              <a:gd name="connsiteY0" fmla="*/ 0 h 55540"/>
              <a:gd name="connsiteX1" fmla="*/ 87357 w 88699"/>
              <a:gd name="connsiteY1" fmla="*/ 55540 h 55540"/>
              <a:gd name="connsiteX0" fmla="*/ 25 w 96747"/>
              <a:gd name="connsiteY0" fmla="*/ 0 h 50952"/>
              <a:gd name="connsiteX1" fmla="*/ 95495 w 96747"/>
              <a:gd name="connsiteY1" fmla="*/ 50952 h 50952"/>
              <a:gd name="connsiteX0" fmla="*/ 0 w 97307"/>
              <a:gd name="connsiteY0" fmla="*/ 847 h 51799"/>
              <a:gd name="connsiteX1" fmla="*/ 95470 w 97307"/>
              <a:gd name="connsiteY1" fmla="*/ 51799 h 51799"/>
              <a:gd name="connsiteX0" fmla="*/ 0 w 97307"/>
              <a:gd name="connsiteY0" fmla="*/ 913 h 49656"/>
              <a:gd name="connsiteX1" fmla="*/ 95470 w 97307"/>
              <a:gd name="connsiteY1" fmla="*/ 49656 h 49656"/>
              <a:gd name="connsiteX0" fmla="*/ 0 w 96575"/>
              <a:gd name="connsiteY0" fmla="*/ 845 h 49588"/>
              <a:gd name="connsiteX1" fmla="*/ 95470 w 96575"/>
              <a:gd name="connsiteY1" fmla="*/ 49588 h 49588"/>
              <a:gd name="connsiteX0" fmla="*/ 0 w 109380"/>
              <a:gd name="connsiteY0" fmla="*/ 1066 h 43352"/>
              <a:gd name="connsiteX1" fmla="*/ 108434 w 109380"/>
              <a:gd name="connsiteY1" fmla="*/ 43352 h 43352"/>
              <a:gd name="connsiteX0" fmla="*/ 0 w 35864"/>
              <a:gd name="connsiteY0" fmla="*/ 2506 h 28989"/>
              <a:gd name="connsiteX1" fmla="*/ 30650 w 35864"/>
              <a:gd name="connsiteY1" fmla="*/ 28989 h 28989"/>
              <a:gd name="connsiteX0" fmla="*/ 0 w 30650"/>
              <a:gd name="connsiteY0" fmla="*/ 718 h 27201"/>
              <a:gd name="connsiteX1" fmla="*/ 30650 w 30650"/>
              <a:gd name="connsiteY1" fmla="*/ 27201 h 27201"/>
              <a:gd name="connsiteX0" fmla="*/ 0 w 29143"/>
              <a:gd name="connsiteY0" fmla="*/ 687 h 28699"/>
              <a:gd name="connsiteX1" fmla="*/ 29143 w 29143"/>
              <a:gd name="connsiteY1" fmla="*/ 28699 h 28699"/>
              <a:gd name="connsiteX0" fmla="*/ 0 w 29143"/>
              <a:gd name="connsiteY0" fmla="*/ 0 h 28012"/>
              <a:gd name="connsiteX1" fmla="*/ 29143 w 29143"/>
              <a:gd name="connsiteY1" fmla="*/ 28012 h 28012"/>
              <a:gd name="connsiteX0" fmla="*/ 0 w 29143"/>
              <a:gd name="connsiteY0" fmla="*/ 0 h 28012"/>
              <a:gd name="connsiteX1" fmla="*/ 29143 w 29143"/>
              <a:gd name="connsiteY1" fmla="*/ 28012 h 28012"/>
              <a:gd name="connsiteX0" fmla="*/ 0 w 27937"/>
              <a:gd name="connsiteY0" fmla="*/ 0 h 28012"/>
              <a:gd name="connsiteX1" fmla="*/ 27937 w 27937"/>
              <a:gd name="connsiteY1" fmla="*/ 28012 h 28012"/>
              <a:gd name="connsiteX0" fmla="*/ 0 w 27937"/>
              <a:gd name="connsiteY0" fmla="*/ 0 h 28012"/>
              <a:gd name="connsiteX1" fmla="*/ 27937 w 27937"/>
              <a:gd name="connsiteY1" fmla="*/ 28012 h 28012"/>
              <a:gd name="connsiteX0" fmla="*/ 0 w 26731"/>
              <a:gd name="connsiteY0" fmla="*/ 0 h 28862"/>
              <a:gd name="connsiteX1" fmla="*/ 26731 w 26731"/>
              <a:gd name="connsiteY1" fmla="*/ 28862 h 28862"/>
              <a:gd name="connsiteX0" fmla="*/ 5 w 26736"/>
              <a:gd name="connsiteY0" fmla="*/ 0 h 28862"/>
              <a:gd name="connsiteX1" fmla="*/ 26736 w 26736"/>
              <a:gd name="connsiteY1" fmla="*/ 28862 h 28862"/>
              <a:gd name="connsiteX0" fmla="*/ 1 w 42108"/>
              <a:gd name="connsiteY0" fmla="*/ 0 h 38547"/>
              <a:gd name="connsiteX1" fmla="*/ 42108 w 42108"/>
              <a:gd name="connsiteY1" fmla="*/ 38547 h 38547"/>
              <a:gd name="connsiteX0" fmla="*/ 77 w 22587"/>
              <a:gd name="connsiteY0" fmla="*/ 0 h 3126"/>
              <a:gd name="connsiteX1" fmla="*/ 22587 w 22587"/>
              <a:gd name="connsiteY1" fmla="*/ 3034 h 3126"/>
              <a:gd name="connsiteX0" fmla="*/ 0 w 9966"/>
              <a:gd name="connsiteY0" fmla="*/ 8097 h 17803"/>
              <a:gd name="connsiteX1" fmla="*/ 9966 w 9966"/>
              <a:gd name="connsiteY1" fmla="*/ 17803 h 17803"/>
              <a:gd name="connsiteX0" fmla="*/ 0 w 10000"/>
              <a:gd name="connsiteY0" fmla="*/ 2900 h 8352"/>
              <a:gd name="connsiteX1" fmla="*/ 10000 w 10000"/>
              <a:gd name="connsiteY1" fmla="*/ 8352 h 8352"/>
              <a:gd name="connsiteX0" fmla="*/ 0 w 10536"/>
              <a:gd name="connsiteY0" fmla="*/ 2727 h 14007"/>
              <a:gd name="connsiteX1" fmla="*/ 10536 w 10536"/>
              <a:gd name="connsiteY1" fmla="*/ 14007 h 14007"/>
              <a:gd name="connsiteX0" fmla="*/ 0 w 10536"/>
              <a:gd name="connsiteY0" fmla="*/ 16 h 11296"/>
              <a:gd name="connsiteX1" fmla="*/ 10536 w 10536"/>
              <a:gd name="connsiteY1" fmla="*/ 11296 h 11296"/>
              <a:gd name="connsiteX0" fmla="*/ 0 w 10268"/>
              <a:gd name="connsiteY0" fmla="*/ 22 h 9109"/>
              <a:gd name="connsiteX1" fmla="*/ 10268 w 10268"/>
              <a:gd name="connsiteY1" fmla="*/ 9109 h 9109"/>
              <a:gd name="connsiteX0" fmla="*/ 0 w 10000"/>
              <a:gd name="connsiteY0" fmla="*/ 32 h 10008"/>
              <a:gd name="connsiteX1" fmla="*/ 10000 w 10000"/>
              <a:gd name="connsiteY1" fmla="*/ 10008 h 10008"/>
              <a:gd name="connsiteX0" fmla="*/ 0 w 18870"/>
              <a:gd name="connsiteY0" fmla="*/ 4 h 40080"/>
              <a:gd name="connsiteX1" fmla="*/ 18870 w 18870"/>
              <a:gd name="connsiteY1" fmla="*/ 40080 h 40080"/>
              <a:gd name="connsiteX0" fmla="*/ 0 w 19000"/>
              <a:gd name="connsiteY0" fmla="*/ 4 h 40080"/>
              <a:gd name="connsiteX1" fmla="*/ 19000 w 19000"/>
              <a:gd name="connsiteY1" fmla="*/ 40080 h 40080"/>
              <a:gd name="connsiteX0" fmla="*/ 0 w 19000"/>
              <a:gd name="connsiteY0" fmla="*/ 422 h 40498"/>
              <a:gd name="connsiteX1" fmla="*/ 19000 w 19000"/>
              <a:gd name="connsiteY1" fmla="*/ 40498 h 40498"/>
              <a:gd name="connsiteX0" fmla="*/ 0 w 19000"/>
              <a:gd name="connsiteY0" fmla="*/ 15 h 40091"/>
              <a:gd name="connsiteX1" fmla="*/ 19000 w 19000"/>
              <a:gd name="connsiteY1" fmla="*/ 40091 h 40091"/>
              <a:gd name="connsiteX0" fmla="*/ 0 w 35501"/>
              <a:gd name="connsiteY0" fmla="*/ 25774 h 25774"/>
              <a:gd name="connsiteX1" fmla="*/ 35501 w 35501"/>
              <a:gd name="connsiteY1" fmla="*/ 1036 h 25774"/>
              <a:gd name="connsiteX0" fmla="*/ 0 w 35501"/>
              <a:gd name="connsiteY0" fmla="*/ 27393 h 27393"/>
              <a:gd name="connsiteX1" fmla="*/ 35501 w 35501"/>
              <a:gd name="connsiteY1" fmla="*/ 2655 h 27393"/>
              <a:gd name="connsiteX0" fmla="*/ 0 w 35501"/>
              <a:gd name="connsiteY0" fmla="*/ 28917 h 28917"/>
              <a:gd name="connsiteX1" fmla="*/ 35501 w 35501"/>
              <a:gd name="connsiteY1" fmla="*/ 4179 h 28917"/>
              <a:gd name="connsiteX0" fmla="*/ 0 w 38110"/>
              <a:gd name="connsiteY0" fmla="*/ 7994 h 20981"/>
              <a:gd name="connsiteX1" fmla="*/ 38110 w 38110"/>
              <a:gd name="connsiteY1" fmla="*/ 20981 h 20981"/>
              <a:gd name="connsiteX0" fmla="*/ 0 w 8022"/>
              <a:gd name="connsiteY0" fmla="*/ 5547 h 34319"/>
              <a:gd name="connsiteX1" fmla="*/ 8022 w 8022"/>
              <a:gd name="connsiteY1" fmla="*/ 34319 h 34319"/>
              <a:gd name="connsiteX0" fmla="*/ 0 w 10000"/>
              <a:gd name="connsiteY0" fmla="*/ 571 h 8955"/>
              <a:gd name="connsiteX1" fmla="*/ 10000 w 10000"/>
              <a:gd name="connsiteY1" fmla="*/ 8955 h 8955"/>
              <a:gd name="connsiteX0" fmla="*/ 0 w 8482"/>
              <a:gd name="connsiteY0" fmla="*/ 603 h 10574"/>
              <a:gd name="connsiteX1" fmla="*/ 8482 w 8482"/>
              <a:gd name="connsiteY1" fmla="*/ 10574 h 10574"/>
              <a:gd name="connsiteX0" fmla="*/ 0 w 10390"/>
              <a:gd name="connsiteY0" fmla="*/ 511 h 9941"/>
              <a:gd name="connsiteX1" fmla="*/ 10000 w 10390"/>
              <a:gd name="connsiteY1" fmla="*/ 9941 h 9941"/>
              <a:gd name="connsiteX0" fmla="*/ 0 w 10664"/>
              <a:gd name="connsiteY0" fmla="*/ 536 h 9525"/>
              <a:gd name="connsiteX1" fmla="*/ 10363 w 10664"/>
              <a:gd name="connsiteY1" fmla="*/ 9525 h 9525"/>
              <a:gd name="connsiteX0" fmla="*/ 0 w 10040"/>
              <a:gd name="connsiteY0" fmla="*/ 164 h 9601"/>
              <a:gd name="connsiteX1" fmla="*/ 9718 w 10040"/>
              <a:gd name="connsiteY1" fmla="*/ 9601 h 9601"/>
              <a:gd name="connsiteX0" fmla="*/ 0 w 15520"/>
              <a:gd name="connsiteY0" fmla="*/ 320 h 5621"/>
              <a:gd name="connsiteX1" fmla="*/ 15423 w 15520"/>
              <a:gd name="connsiteY1" fmla="*/ 5621 h 5621"/>
              <a:gd name="connsiteX0" fmla="*/ 0 w 4402"/>
              <a:gd name="connsiteY0" fmla="*/ 524 h 10761"/>
              <a:gd name="connsiteX1" fmla="*/ 3498 w 4402"/>
              <a:gd name="connsiteY1" fmla="*/ 10761 h 10761"/>
              <a:gd name="connsiteX0" fmla="*/ 0 w 7946"/>
              <a:gd name="connsiteY0" fmla="*/ 348 h 9861"/>
              <a:gd name="connsiteX1" fmla="*/ 7946 w 7946"/>
              <a:gd name="connsiteY1" fmla="*/ 9861 h 9861"/>
              <a:gd name="connsiteX0" fmla="*/ 3 w 10003"/>
              <a:gd name="connsiteY0" fmla="*/ 0 h 9647"/>
              <a:gd name="connsiteX1" fmla="*/ 10003 w 10003"/>
              <a:gd name="connsiteY1" fmla="*/ 9647 h 9647"/>
              <a:gd name="connsiteX0" fmla="*/ 3 w 9365"/>
              <a:gd name="connsiteY0" fmla="*/ 0 h 9370"/>
              <a:gd name="connsiteX1" fmla="*/ 9365 w 9365"/>
              <a:gd name="connsiteY1" fmla="*/ 9370 h 9370"/>
            </a:gdLst>
            <a:ahLst/>
            <a:cxnLst>
              <a:cxn ang="0">
                <a:pos x="connsiteX0" y="connsiteY0"/>
              </a:cxn>
              <a:cxn ang="0">
                <a:pos x="connsiteX1" y="connsiteY1"/>
              </a:cxn>
            </a:cxnLst>
            <a:rect l="l" t="t" r="r" b="b"/>
            <a:pathLst>
              <a:path w="9365" h="9370">
                <a:moveTo>
                  <a:pt x="3" y="0"/>
                </a:moveTo>
                <a:cubicBezTo>
                  <a:pt x="-143" y="2475"/>
                  <a:pt x="3762" y="8541"/>
                  <a:pt x="9365" y="937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187" name="Oval 3186">
            <a:extLst>
              <a:ext uri="{FF2B5EF4-FFF2-40B4-BE49-F238E27FC236}">
                <a16:creationId xmlns:a16="http://schemas.microsoft.com/office/drawing/2014/main" id="{478776E8-92F1-8796-8BBD-48A604F72636}"/>
              </a:ext>
            </a:extLst>
          </p:cNvPr>
          <p:cNvSpPr/>
          <p:nvPr/>
        </p:nvSpPr>
        <p:spPr>
          <a:xfrm>
            <a:off x="10667327" y="5425679"/>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88" name="Oval 3187">
            <a:extLst>
              <a:ext uri="{FF2B5EF4-FFF2-40B4-BE49-F238E27FC236}">
                <a16:creationId xmlns:a16="http://schemas.microsoft.com/office/drawing/2014/main" id="{7A4CBD5B-BB07-0497-C7AD-8FB80C8675E5}"/>
              </a:ext>
            </a:extLst>
          </p:cNvPr>
          <p:cNvSpPr/>
          <p:nvPr/>
        </p:nvSpPr>
        <p:spPr>
          <a:xfrm>
            <a:off x="11361015" y="5758471"/>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89" name="Freeform: Shape 3188">
            <a:extLst>
              <a:ext uri="{FF2B5EF4-FFF2-40B4-BE49-F238E27FC236}">
                <a16:creationId xmlns:a16="http://schemas.microsoft.com/office/drawing/2014/main" id="{DBEC043B-8A0A-2C67-EE32-46A6772B9D82}"/>
              </a:ext>
            </a:extLst>
          </p:cNvPr>
          <p:cNvSpPr/>
          <p:nvPr/>
        </p:nvSpPr>
        <p:spPr bwMode="auto">
          <a:xfrm flipV="1">
            <a:off x="-1593563" y="2734896"/>
            <a:ext cx="3119883" cy="367314"/>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75473 w 75473"/>
              <a:gd name="connsiteY0" fmla="*/ 0 h 25180"/>
              <a:gd name="connsiteX1" fmla="*/ 0 w 75473"/>
              <a:gd name="connsiteY1" fmla="*/ 25180 h 25180"/>
              <a:gd name="connsiteX0" fmla="*/ 75674 w 75674"/>
              <a:gd name="connsiteY0" fmla="*/ 0 h 25180"/>
              <a:gd name="connsiteX1" fmla="*/ 0 w 75674"/>
              <a:gd name="connsiteY1" fmla="*/ 25180 h 25180"/>
              <a:gd name="connsiteX0" fmla="*/ 75674 w 75674"/>
              <a:gd name="connsiteY0" fmla="*/ 0 h 25457"/>
              <a:gd name="connsiteX1" fmla="*/ 0 w 75674"/>
              <a:gd name="connsiteY1" fmla="*/ 25180 h 25457"/>
              <a:gd name="connsiteX0" fmla="*/ 73262 w 73262"/>
              <a:gd name="connsiteY0" fmla="*/ 0 h 25009"/>
              <a:gd name="connsiteX1" fmla="*/ 0 w 73262"/>
              <a:gd name="connsiteY1" fmla="*/ 24727 h 25009"/>
              <a:gd name="connsiteX0" fmla="*/ 72056 w 72056"/>
              <a:gd name="connsiteY0" fmla="*/ 0 h 25457"/>
              <a:gd name="connsiteX1" fmla="*/ 0 w 72056"/>
              <a:gd name="connsiteY1" fmla="*/ 25180 h 25457"/>
              <a:gd name="connsiteX0" fmla="*/ 72056 w 72056"/>
              <a:gd name="connsiteY0" fmla="*/ 0 h 25180"/>
              <a:gd name="connsiteX1" fmla="*/ 0 w 72056"/>
              <a:gd name="connsiteY1" fmla="*/ 25180 h 25180"/>
              <a:gd name="connsiteX0" fmla="*/ 73664 w 73664"/>
              <a:gd name="connsiteY0" fmla="*/ 0 h 25180"/>
              <a:gd name="connsiteX1" fmla="*/ 0 w 73664"/>
              <a:gd name="connsiteY1" fmla="*/ 25180 h 25180"/>
              <a:gd name="connsiteX0" fmla="*/ 24 w 83399"/>
              <a:gd name="connsiteY0" fmla="*/ 0 h 53840"/>
              <a:gd name="connsiteX1" fmla="*/ 72883 w 83399"/>
              <a:gd name="connsiteY1" fmla="*/ 53840 h 53840"/>
              <a:gd name="connsiteX0" fmla="*/ 21 w 97524"/>
              <a:gd name="connsiteY0" fmla="*/ 0 h 59108"/>
              <a:gd name="connsiteX1" fmla="*/ 87954 w 97524"/>
              <a:gd name="connsiteY1" fmla="*/ 59108 h 59108"/>
              <a:gd name="connsiteX0" fmla="*/ 19 w 110657"/>
              <a:gd name="connsiteY0" fmla="*/ 0 h 57579"/>
              <a:gd name="connsiteX1" fmla="*/ 101820 w 110657"/>
              <a:gd name="connsiteY1" fmla="*/ 57579 h 57579"/>
              <a:gd name="connsiteX0" fmla="*/ 20 w 96954"/>
              <a:gd name="connsiteY0" fmla="*/ 0 h 55540"/>
              <a:gd name="connsiteX1" fmla="*/ 87350 w 96954"/>
              <a:gd name="connsiteY1" fmla="*/ 55540 h 55540"/>
              <a:gd name="connsiteX0" fmla="*/ 27 w 88699"/>
              <a:gd name="connsiteY0" fmla="*/ 0 h 55540"/>
              <a:gd name="connsiteX1" fmla="*/ 87357 w 88699"/>
              <a:gd name="connsiteY1" fmla="*/ 55540 h 55540"/>
              <a:gd name="connsiteX0" fmla="*/ 25 w 96747"/>
              <a:gd name="connsiteY0" fmla="*/ 0 h 50952"/>
              <a:gd name="connsiteX1" fmla="*/ 95495 w 96747"/>
              <a:gd name="connsiteY1" fmla="*/ 50952 h 50952"/>
              <a:gd name="connsiteX0" fmla="*/ 0 w 97307"/>
              <a:gd name="connsiteY0" fmla="*/ 847 h 51799"/>
              <a:gd name="connsiteX1" fmla="*/ 95470 w 97307"/>
              <a:gd name="connsiteY1" fmla="*/ 51799 h 51799"/>
              <a:gd name="connsiteX0" fmla="*/ 0 w 97307"/>
              <a:gd name="connsiteY0" fmla="*/ 913 h 49656"/>
              <a:gd name="connsiteX1" fmla="*/ 95470 w 97307"/>
              <a:gd name="connsiteY1" fmla="*/ 49656 h 49656"/>
              <a:gd name="connsiteX0" fmla="*/ 0 w 96575"/>
              <a:gd name="connsiteY0" fmla="*/ 845 h 49588"/>
              <a:gd name="connsiteX1" fmla="*/ 95470 w 96575"/>
              <a:gd name="connsiteY1" fmla="*/ 49588 h 49588"/>
              <a:gd name="connsiteX0" fmla="*/ 0 w 49783"/>
              <a:gd name="connsiteY0" fmla="*/ 1645 h 34755"/>
              <a:gd name="connsiteX1" fmla="*/ 46930 w 49783"/>
              <a:gd name="connsiteY1" fmla="*/ 34755 h 34755"/>
              <a:gd name="connsiteX0" fmla="*/ 0 w 46930"/>
              <a:gd name="connsiteY0" fmla="*/ 795 h 33905"/>
              <a:gd name="connsiteX1" fmla="*/ 46930 w 46930"/>
              <a:gd name="connsiteY1" fmla="*/ 33905 h 33905"/>
              <a:gd name="connsiteX0" fmla="*/ 0 w 48739"/>
              <a:gd name="connsiteY0" fmla="*/ 795 h 33905"/>
              <a:gd name="connsiteX1" fmla="*/ 48739 w 48739"/>
              <a:gd name="connsiteY1" fmla="*/ 33905 h 33905"/>
              <a:gd name="connsiteX0" fmla="*/ 0 w 48739"/>
              <a:gd name="connsiteY0" fmla="*/ 0 h 33110"/>
              <a:gd name="connsiteX1" fmla="*/ 48739 w 48739"/>
              <a:gd name="connsiteY1" fmla="*/ 33110 h 33110"/>
              <a:gd name="connsiteX0" fmla="*/ 0 w 48739"/>
              <a:gd name="connsiteY0" fmla="*/ 0 h 33110"/>
              <a:gd name="connsiteX1" fmla="*/ 48739 w 48739"/>
              <a:gd name="connsiteY1" fmla="*/ 33110 h 33110"/>
              <a:gd name="connsiteX0" fmla="*/ 31203 w 40099"/>
              <a:gd name="connsiteY0" fmla="*/ 0 h 51801"/>
              <a:gd name="connsiteX1" fmla="*/ 48 w 40099"/>
              <a:gd name="connsiteY1" fmla="*/ 51801 h 51801"/>
              <a:gd name="connsiteX0" fmla="*/ 31433 w 31433"/>
              <a:gd name="connsiteY0" fmla="*/ 0 h 51801"/>
              <a:gd name="connsiteX1" fmla="*/ 278 w 31433"/>
              <a:gd name="connsiteY1" fmla="*/ 51801 h 51801"/>
              <a:gd name="connsiteX0" fmla="*/ 31433 w 31433"/>
              <a:gd name="connsiteY0" fmla="*/ 0 h 51801"/>
              <a:gd name="connsiteX1" fmla="*/ 278 w 31433"/>
              <a:gd name="connsiteY1" fmla="*/ 51801 h 51801"/>
              <a:gd name="connsiteX0" fmla="*/ 31433 w 31433"/>
              <a:gd name="connsiteY0" fmla="*/ 0 h 51121"/>
              <a:gd name="connsiteX1" fmla="*/ 278 w 31433"/>
              <a:gd name="connsiteY1" fmla="*/ 51121 h 51121"/>
              <a:gd name="connsiteX0" fmla="*/ 32901 w 32901"/>
              <a:gd name="connsiteY0" fmla="*/ 0 h 51121"/>
              <a:gd name="connsiteX1" fmla="*/ 1746 w 32901"/>
              <a:gd name="connsiteY1" fmla="*/ 51121 h 51121"/>
              <a:gd name="connsiteX0" fmla="*/ 34774 w 34774"/>
              <a:gd name="connsiteY0" fmla="*/ 0 h 52638"/>
              <a:gd name="connsiteX1" fmla="*/ 1600 w 34774"/>
              <a:gd name="connsiteY1" fmla="*/ 52638 h 52638"/>
              <a:gd name="connsiteX0" fmla="*/ 187515 w 187515"/>
              <a:gd name="connsiteY0" fmla="*/ 18605 h 20346"/>
              <a:gd name="connsiteX1" fmla="*/ 203 w 187515"/>
              <a:gd name="connsiteY1" fmla="*/ 2959 h 20346"/>
              <a:gd name="connsiteX0" fmla="*/ 252696 w 252696"/>
              <a:gd name="connsiteY0" fmla="*/ 45484 h 46566"/>
              <a:gd name="connsiteX1" fmla="*/ 148 w 252696"/>
              <a:gd name="connsiteY1" fmla="*/ 1874 h 46566"/>
              <a:gd name="connsiteX0" fmla="*/ 252548 w 252548"/>
              <a:gd name="connsiteY0" fmla="*/ 43689 h 44961"/>
              <a:gd name="connsiteX1" fmla="*/ 0 w 252548"/>
              <a:gd name="connsiteY1" fmla="*/ 79 h 44961"/>
              <a:gd name="connsiteX0" fmla="*/ 252548 w 252548"/>
              <a:gd name="connsiteY0" fmla="*/ 45979 h 47032"/>
              <a:gd name="connsiteX1" fmla="*/ 0 w 252548"/>
              <a:gd name="connsiteY1" fmla="*/ 2369 h 47032"/>
              <a:gd name="connsiteX0" fmla="*/ 248873 w 248873"/>
              <a:gd name="connsiteY0" fmla="*/ 45979 h 47032"/>
              <a:gd name="connsiteX1" fmla="*/ 0 w 248873"/>
              <a:gd name="connsiteY1" fmla="*/ 2369 h 47032"/>
              <a:gd name="connsiteX0" fmla="*/ 249792 w 249792"/>
              <a:gd name="connsiteY0" fmla="*/ 28060 h 29456"/>
              <a:gd name="connsiteX1" fmla="*/ 0 w 249792"/>
              <a:gd name="connsiteY1" fmla="*/ 3093 h 29456"/>
              <a:gd name="connsiteX0" fmla="*/ 248873 w 248873"/>
              <a:gd name="connsiteY0" fmla="*/ 17857 h 19582"/>
              <a:gd name="connsiteX1" fmla="*/ 0 w 248873"/>
              <a:gd name="connsiteY1" fmla="*/ 3765 h 19582"/>
              <a:gd name="connsiteX0" fmla="*/ 209364 w 209364"/>
              <a:gd name="connsiteY0" fmla="*/ 15950 h 17756"/>
              <a:gd name="connsiteX1" fmla="*/ 0 w 209364"/>
              <a:gd name="connsiteY1" fmla="*/ 3929 h 17756"/>
            </a:gdLst>
            <a:ahLst/>
            <a:cxnLst>
              <a:cxn ang="0">
                <a:pos x="connsiteX0" y="connsiteY0"/>
              </a:cxn>
              <a:cxn ang="0">
                <a:pos x="connsiteX1" y="connsiteY1"/>
              </a:cxn>
            </a:cxnLst>
            <a:rect l="l" t="t" r="r" b="b"/>
            <a:pathLst>
              <a:path w="209364" h="17756">
                <a:moveTo>
                  <a:pt x="209364" y="15950"/>
                </a:moveTo>
                <a:cubicBezTo>
                  <a:pt x="185405" y="26313"/>
                  <a:pt x="151157" y="-11992"/>
                  <a:pt x="0" y="3929"/>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190" name="Freeform: Shape 3189">
            <a:extLst>
              <a:ext uri="{FF2B5EF4-FFF2-40B4-BE49-F238E27FC236}">
                <a16:creationId xmlns:a16="http://schemas.microsoft.com/office/drawing/2014/main" id="{92FDFC11-C4CF-6B89-958D-8C720B8E25C9}"/>
              </a:ext>
            </a:extLst>
          </p:cNvPr>
          <p:cNvSpPr/>
          <p:nvPr/>
        </p:nvSpPr>
        <p:spPr bwMode="auto">
          <a:xfrm flipV="1">
            <a:off x="-1035424" y="2751725"/>
            <a:ext cx="2542543" cy="2197723"/>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75473 w 75473"/>
              <a:gd name="connsiteY0" fmla="*/ 0 h 25180"/>
              <a:gd name="connsiteX1" fmla="*/ 0 w 75473"/>
              <a:gd name="connsiteY1" fmla="*/ 25180 h 25180"/>
              <a:gd name="connsiteX0" fmla="*/ 75674 w 75674"/>
              <a:gd name="connsiteY0" fmla="*/ 0 h 25180"/>
              <a:gd name="connsiteX1" fmla="*/ 0 w 75674"/>
              <a:gd name="connsiteY1" fmla="*/ 25180 h 25180"/>
              <a:gd name="connsiteX0" fmla="*/ 75674 w 75674"/>
              <a:gd name="connsiteY0" fmla="*/ 0 h 25457"/>
              <a:gd name="connsiteX1" fmla="*/ 0 w 75674"/>
              <a:gd name="connsiteY1" fmla="*/ 25180 h 25457"/>
              <a:gd name="connsiteX0" fmla="*/ 73262 w 73262"/>
              <a:gd name="connsiteY0" fmla="*/ 0 h 25009"/>
              <a:gd name="connsiteX1" fmla="*/ 0 w 73262"/>
              <a:gd name="connsiteY1" fmla="*/ 24727 h 25009"/>
              <a:gd name="connsiteX0" fmla="*/ 72056 w 72056"/>
              <a:gd name="connsiteY0" fmla="*/ 0 h 25457"/>
              <a:gd name="connsiteX1" fmla="*/ 0 w 72056"/>
              <a:gd name="connsiteY1" fmla="*/ 25180 h 25457"/>
              <a:gd name="connsiteX0" fmla="*/ 72056 w 72056"/>
              <a:gd name="connsiteY0" fmla="*/ 0 h 25180"/>
              <a:gd name="connsiteX1" fmla="*/ 0 w 72056"/>
              <a:gd name="connsiteY1" fmla="*/ 25180 h 25180"/>
              <a:gd name="connsiteX0" fmla="*/ 73664 w 73664"/>
              <a:gd name="connsiteY0" fmla="*/ 0 h 25180"/>
              <a:gd name="connsiteX1" fmla="*/ 0 w 73664"/>
              <a:gd name="connsiteY1" fmla="*/ 25180 h 25180"/>
              <a:gd name="connsiteX0" fmla="*/ 24 w 83399"/>
              <a:gd name="connsiteY0" fmla="*/ 0 h 53840"/>
              <a:gd name="connsiteX1" fmla="*/ 72883 w 83399"/>
              <a:gd name="connsiteY1" fmla="*/ 53840 h 53840"/>
              <a:gd name="connsiteX0" fmla="*/ 21 w 97524"/>
              <a:gd name="connsiteY0" fmla="*/ 0 h 59108"/>
              <a:gd name="connsiteX1" fmla="*/ 87954 w 97524"/>
              <a:gd name="connsiteY1" fmla="*/ 59108 h 59108"/>
              <a:gd name="connsiteX0" fmla="*/ 19 w 110657"/>
              <a:gd name="connsiteY0" fmla="*/ 0 h 57579"/>
              <a:gd name="connsiteX1" fmla="*/ 101820 w 110657"/>
              <a:gd name="connsiteY1" fmla="*/ 57579 h 57579"/>
              <a:gd name="connsiteX0" fmla="*/ 20 w 96954"/>
              <a:gd name="connsiteY0" fmla="*/ 0 h 55540"/>
              <a:gd name="connsiteX1" fmla="*/ 87350 w 96954"/>
              <a:gd name="connsiteY1" fmla="*/ 55540 h 55540"/>
              <a:gd name="connsiteX0" fmla="*/ 27 w 88699"/>
              <a:gd name="connsiteY0" fmla="*/ 0 h 55540"/>
              <a:gd name="connsiteX1" fmla="*/ 87357 w 88699"/>
              <a:gd name="connsiteY1" fmla="*/ 55540 h 55540"/>
              <a:gd name="connsiteX0" fmla="*/ 25 w 96747"/>
              <a:gd name="connsiteY0" fmla="*/ 0 h 50952"/>
              <a:gd name="connsiteX1" fmla="*/ 95495 w 96747"/>
              <a:gd name="connsiteY1" fmla="*/ 50952 h 50952"/>
              <a:gd name="connsiteX0" fmla="*/ 0 w 97307"/>
              <a:gd name="connsiteY0" fmla="*/ 847 h 51799"/>
              <a:gd name="connsiteX1" fmla="*/ 95470 w 97307"/>
              <a:gd name="connsiteY1" fmla="*/ 51799 h 51799"/>
              <a:gd name="connsiteX0" fmla="*/ 0 w 97307"/>
              <a:gd name="connsiteY0" fmla="*/ 913 h 49656"/>
              <a:gd name="connsiteX1" fmla="*/ 95470 w 97307"/>
              <a:gd name="connsiteY1" fmla="*/ 49656 h 49656"/>
              <a:gd name="connsiteX0" fmla="*/ 0 w 96575"/>
              <a:gd name="connsiteY0" fmla="*/ 845 h 49588"/>
              <a:gd name="connsiteX1" fmla="*/ 95470 w 96575"/>
              <a:gd name="connsiteY1" fmla="*/ 49588 h 49588"/>
              <a:gd name="connsiteX0" fmla="*/ 0 w 109380"/>
              <a:gd name="connsiteY0" fmla="*/ 1066 h 43352"/>
              <a:gd name="connsiteX1" fmla="*/ 108434 w 109380"/>
              <a:gd name="connsiteY1" fmla="*/ 43352 h 43352"/>
              <a:gd name="connsiteX0" fmla="*/ 0 w 35864"/>
              <a:gd name="connsiteY0" fmla="*/ 2506 h 28989"/>
              <a:gd name="connsiteX1" fmla="*/ 30650 w 35864"/>
              <a:gd name="connsiteY1" fmla="*/ 28989 h 28989"/>
              <a:gd name="connsiteX0" fmla="*/ 0 w 30650"/>
              <a:gd name="connsiteY0" fmla="*/ 718 h 27201"/>
              <a:gd name="connsiteX1" fmla="*/ 30650 w 30650"/>
              <a:gd name="connsiteY1" fmla="*/ 27201 h 27201"/>
              <a:gd name="connsiteX0" fmla="*/ 0 w 29143"/>
              <a:gd name="connsiteY0" fmla="*/ 687 h 28699"/>
              <a:gd name="connsiteX1" fmla="*/ 29143 w 29143"/>
              <a:gd name="connsiteY1" fmla="*/ 28699 h 28699"/>
              <a:gd name="connsiteX0" fmla="*/ 0 w 29143"/>
              <a:gd name="connsiteY0" fmla="*/ 0 h 28012"/>
              <a:gd name="connsiteX1" fmla="*/ 29143 w 29143"/>
              <a:gd name="connsiteY1" fmla="*/ 28012 h 28012"/>
              <a:gd name="connsiteX0" fmla="*/ 0 w 29143"/>
              <a:gd name="connsiteY0" fmla="*/ 0 h 28012"/>
              <a:gd name="connsiteX1" fmla="*/ 29143 w 29143"/>
              <a:gd name="connsiteY1" fmla="*/ 28012 h 28012"/>
              <a:gd name="connsiteX0" fmla="*/ 0 w 27937"/>
              <a:gd name="connsiteY0" fmla="*/ 0 h 28012"/>
              <a:gd name="connsiteX1" fmla="*/ 27937 w 27937"/>
              <a:gd name="connsiteY1" fmla="*/ 28012 h 28012"/>
              <a:gd name="connsiteX0" fmla="*/ 0 w 27937"/>
              <a:gd name="connsiteY0" fmla="*/ 0 h 28012"/>
              <a:gd name="connsiteX1" fmla="*/ 27937 w 27937"/>
              <a:gd name="connsiteY1" fmla="*/ 28012 h 28012"/>
              <a:gd name="connsiteX0" fmla="*/ 0 w 26731"/>
              <a:gd name="connsiteY0" fmla="*/ 0 h 28862"/>
              <a:gd name="connsiteX1" fmla="*/ 26731 w 26731"/>
              <a:gd name="connsiteY1" fmla="*/ 28862 h 28862"/>
              <a:gd name="connsiteX0" fmla="*/ 5 w 26736"/>
              <a:gd name="connsiteY0" fmla="*/ 0 h 28862"/>
              <a:gd name="connsiteX1" fmla="*/ 26736 w 26736"/>
              <a:gd name="connsiteY1" fmla="*/ 28862 h 28862"/>
              <a:gd name="connsiteX0" fmla="*/ 1 w 42108"/>
              <a:gd name="connsiteY0" fmla="*/ 0 h 38547"/>
              <a:gd name="connsiteX1" fmla="*/ 42108 w 42108"/>
              <a:gd name="connsiteY1" fmla="*/ 38547 h 38547"/>
              <a:gd name="connsiteX0" fmla="*/ 77 w 22587"/>
              <a:gd name="connsiteY0" fmla="*/ 0 h 3126"/>
              <a:gd name="connsiteX1" fmla="*/ 22587 w 22587"/>
              <a:gd name="connsiteY1" fmla="*/ 3034 h 3126"/>
              <a:gd name="connsiteX0" fmla="*/ 0 w 9966"/>
              <a:gd name="connsiteY0" fmla="*/ 8097 h 17803"/>
              <a:gd name="connsiteX1" fmla="*/ 9966 w 9966"/>
              <a:gd name="connsiteY1" fmla="*/ 17803 h 17803"/>
              <a:gd name="connsiteX0" fmla="*/ 0 w 10000"/>
              <a:gd name="connsiteY0" fmla="*/ 2900 h 8352"/>
              <a:gd name="connsiteX1" fmla="*/ 10000 w 10000"/>
              <a:gd name="connsiteY1" fmla="*/ 8352 h 8352"/>
              <a:gd name="connsiteX0" fmla="*/ 0 w 10536"/>
              <a:gd name="connsiteY0" fmla="*/ 2727 h 14007"/>
              <a:gd name="connsiteX1" fmla="*/ 10536 w 10536"/>
              <a:gd name="connsiteY1" fmla="*/ 14007 h 14007"/>
              <a:gd name="connsiteX0" fmla="*/ 0 w 10536"/>
              <a:gd name="connsiteY0" fmla="*/ 16 h 11296"/>
              <a:gd name="connsiteX1" fmla="*/ 10536 w 10536"/>
              <a:gd name="connsiteY1" fmla="*/ 11296 h 11296"/>
              <a:gd name="connsiteX0" fmla="*/ 0 w 10268"/>
              <a:gd name="connsiteY0" fmla="*/ 22 h 9109"/>
              <a:gd name="connsiteX1" fmla="*/ 10268 w 10268"/>
              <a:gd name="connsiteY1" fmla="*/ 9109 h 9109"/>
              <a:gd name="connsiteX0" fmla="*/ 0 w 10000"/>
              <a:gd name="connsiteY0" fmla="*/ 32 h 10008"/>
              <a:gd name="connsiteX1" fmla="*/ 10000 w 10000"/>
              <a:gd name="connsiteY1" fmla="*/ 10008 h 10008"/>
              <a:gd name="connsiteX0" fmla="*/ 0 w 18870"/>
              <a:gd name="connsiteY0" fmla="*/ 4 h 40080"/>
              <a:gd name="connsiteX1" fmla="*/ 18870 w 18870"/>
              <a:gd name="connsiteY1" fmla="*/ 40080 h 40080"/>
              <a:gd name="connsiteX0" fmla="*/ 0 w 19000"/>
              <a:gd name="connsiteY0" fmla="*/ 4 h 40080"/>
              <a:gd name="connsiteX1" fmla="*/ 19000 w 19000"/>
              <a:gd name="connsiteY1" fmla="*/ 40080 h 40080"/>
              <a:gd name="connsiteX0" fmla="*/ 0 w 19000"/>
              <a:gd name="connsiteY0" fmla="*/ 422 h 40498"/>
              <a:gd name="connsiteX1" fmla="*/ 19000 w 19000"/>
              <a:gd name="connsiteY1" fmla="*/ 40498 h 40498"/>
              <a:gd name="connsiteX0" fmla="*/ 0 w 19000"/>
              <a:gd name="connsiteY0" fmla="*/ 15 h 40091"/>
              <a:gd name="connsiteX1" fmla="*/ 19000 w 19000"/>
              <a:gd name="connsiteY1" fmla="*/ 40091 h 40091"/>
              <a:gd name="connsiteX0" fmla="*/ 0 w 35501"/>
              <a:gd name="connsiteY0" fmla="*/ 25774 h 25774"/>
              <a:gd name="connsiteX1" fmla="*/ 35501 w 35501"/>
              <a:gd name="connsiteY1" fmla="*/ 1036 h 25774"/>
              <a:gd name="connsiteX0" fmla="*/ 0 w 35501"/>
              <a:gd name="connsiteY0" fmla="*/ 27393 h 27393"/>
              <a:gd name="connsiteX1" fmla="*/ 35501 w 35501"/>
              <a:gd name="connsiteY1" fmla="*/ 2655 h 27393"/>
              <a:gd name="connsiteX0" fmla="*/ 0 w 35501"/>
              <a:gd name="connsiteY0" fmla="*/ 28917 h 28917"/>
              <a:gd name="connsiteX1" fmla="*/ 35501 w 35501"/>
              <a:gd name="connsiteY1" fmla="*/ 4179 h 28917"/>
              <a:gd name="connsiteX0" fmla="*/ 0 w 38110"/>
              <a:gd name="connsiteY0" fmla="*/ 7994 h 20981"/>
              <a:gd name="connsiteX1" fmla="*/ 38110 w 38110"/>
              <a:gd name="connsiteY1" fmla="*/ 20981 h 20981"/>
              <a:gd name="connsiteX0" fmla="*/ 0 w 8022"/>
              <a:gd name="connsiteY0" fmla="*/ 5547 h 34319"/>
              <a:gd name="connsiteX1" fmla="*/ 8022 w 8022"/>
              <a:gd name="connsiteY1" fmla="*/ 34319 h 34319"/>
              <a:gd name="connsiteX0" fmla="*/ 0 w 10000"/>
              <a:gd name="connsiteY0" fmla="*/ 571 h 8955"/>
              <a:gd name="connsiteX1" fmla="*/ 10000 w 10000"/>
              <a:gd name="connsiteY1" fmla="*/ 8955 h 8955"/>
              <a:gd name="connsiteX0" fmla="*/ 0 w 8482"/>
              <a:gd name="connsiteY0" fmla="*/ 603 h 10574"/>
              <a:gd name="connsiteX1" fmla="*/ 8482 w 8482"/>
              <a:gd name="connsiteY1" fmla="*/ 10574 h 10574"/>
              <a:gd name="connsiteX0" fmla="*/ 0 w 10390"/>
              <a:gd name="connsiteY0" fmla="*/ 511 h 9941"/>
              <a:gd name="connsiteX1" fmla="*/ 10000 w 10390"/>
              <a:gd name="connsiteY1" fmla="*/ 9941 h 9941"/>
              <a:gd name="connsiteX0" fmla="*/ 0 w 10664"/>
              <a:gd name="connsiteY0" fmla="*/ 536 h 9525"/>
              <a:gd name="connsiteX1" fmla="*/ 10363 w 10664"/>
              <a:gd name="connsiteY1" fmla="*/ 9525 h 9525"/>
              <a:gd name="connsiteX0" fmla="*/ 0 w 10040"/>
              <a:gd name="connsiteY0" fmla="*/ 164 h 9601"/>
              <a:gd name="connsiteX1" fmla="*/ 9718 w 10040"/>
              <a:gd name="connsiteY1" fmla="*/ 9601 h 9601"/>
              <a:gd name="connsiteX0" fmla="*/ 0 w 15520"/>
              <a:gd name="connsiteY0" fmla="*/ 320 h 5621"/>
              <a:gd name="connsiteX1" fmla="*/ 15423 w 15520"/>
              <a:gd name="connsiteY1" fmla="*/ 5621 h 5621"/>
              <a:gd name="connsiteX0" fmla="*/ 0 w 4402"/>
              <a:gd name="connsiteY0" fmla="*/ 524 h 10761"/>
              <a:gd name="connsiteX1" fmla="*/ 3498 w 4402"/>
              <a:gd name="connsiteY1" fmla="*/ 10761 h 10761"/>
              <a:gd name="connsiteX0" fmla="*/ 0 w 7946"/>
              <a:gd name="connsiteY0" fmla="*/ 348 h 9861"/>
              <a:gd name="connsiteX1" fmla="*/ 7946 w 7946"/>
              <a:gd name="connsiteY1" fmla="*/ 9861 h 9861"/>
              <a:gd name="connsiteX0" fmla="*/ 3 w 10003"/>
              <a:gd name="connsiteY0" fmla="*/ 0 h 9647"/>
              <a:gd name="connsiteX1" fmla="*/ 10003 w 10003"/>
              <a:gd name="connsiteY1" fmla="*/ 9647 h 9647"/>
              <a:gd name="connsiteX0" fmla="*/ 3 w 9365"/>
              <a:gd name="connsiteY0" fmla="*/ 0 h 9370"/>
              <a:gd name="connsiteX1" fmla="*/ 9365 w 9365"/>
              <a:gd name="connsiteY1" fmla="*/ 9370 h 9370"/>
              <a:gd name="connsiteX0" fmla="*/ 1 w 71220"/>
              <a:gd name="connsiteY0" fmla="*/ 0 h 12688"/>
              <a:gd name="connsiteX1" fmla="*/ 71220 w 71220"/>
              <a:gd name="connsiteY1" fmla="*/ 12688 h 12688"/>
              <a:gd name="connsiteX0" fmla="*/ 1 w 62409"/>
              <a:gd name="connsiteY0" fmla="*/ 12544 h 12838"/>
              <a:gd name="connsiteX1" fmla="*/ 62409 w 62409"/>
              <a:gd name="connsiteY1" fmla="*/ 36 h 12838"/>
              <a:gd name="connsiteX0" fmla="*/ 0 w 62408"/>
              <a:gd name="connsiteY0" fmla="*/ 12540 h 13264"/>
              <a:gd name="connsiteX1" fmla="*/ 62408 w 62408"/>
              <a:gd name="connsiteY1" fmla="*/ 32 h 13264"/>
              <a:gd name="connsiteX0" fmla="*/ 0 w 60149"/>
              <a:gd name="connsiteY0" fmla="*/ 13546 h 14236"/>
              <a:gd name="connsiteX1" fmla="*/ 60149 w 60149"/>
              <a:gd name="connsiteY1" fmla="*/ 30 h 14236"/>
              <a:gd name="connsiteX0" fmla="*/ 0 w 60149"/>
              <a:gd name="connsiteY0" fmla="*/ 13516 h 14989"/>
              <a:gd name="connsiteX1" fmla="*/ 60149 w 60149"/>
              <a:gd name="connsiteY1" fmla="*/ 0 h 14989"/>
              <a:gd name="connsiteX0" fmla="*/ 0 w 60149"/>
              <a:gd name="connsiteY0" fmla="*/ 13516 h 15029"/>
              <a:gd name="connsiteX1" fmla="*/ 60149 w 60149"/>
              <a:gd name="connsiteY1" fmla="*/ 0 h 15029"/>
              <a:gd name="connsiteX0" fmla="*/ 0 w 61279"/>
              <a:gd name="connsiteY0" fmla="*/ 12340 h 14023"/>
              <a:gd name="connsiteX1" fmla="*/ 61279 w 61279"/>
              <a:gd name="connsiteY1" fmla="*/ 0 h 14023"/>
              <a:gd name="connsiteX0" fmla="*/ 0 w 61053"/>
              <a:gd name="connsiteY0" fmla="*/ 13516 h 15029"/>
              <a:gd name="connsiteX1" fmla="*/ 61053 w 61053"/>
              <a:gd name="connsiteY1" fmla="*/ 0 h 15029"/>
              <a:gd name="connsiteX0" fmla="*/ 0 w 61053"/>
              <a:gd name="connsiteY0" fmla="*/ 13516 h 15097"/>
              <a:gd name="connsiteX1" fmla="*/ 61053 w 61053"/>
              <a:gd name="connsiteY1" fmla="*/ 0 h 15097"/>
              <a:gd name="connsiteX0" fmla="*/ 0 w 61053"/>
              <a:gd name="connsiteY0" fmla="*/ 10492 h 12588"/>
              <a:gd name="connsiteX1" fmla="*/ 61053 w 61053"/>
              <a:gd name="connsiteY1" fmla="*/ 0 h 12588"/>
              <a:gd name="connsiteX0" fmla="*/ 0 w 171749"/>
              <a:gd name="connsiteY0" fmla="*/ 0 h 156789"/>
              <a:gd name="connsiteX1" fmla="*/ 171749 w 171749"/>
              <a:gd name="connsiteY1" fmla="*/ 156138 h 156789"/>
              <a:gd name="connsiteX0" fmla="*/ 0 w 170394"/>
              <a:gd name="connsiteY0" fmla="*/ 0 h 153776"/>
              <a:gd name="connsiteX1" fmla="*/ 170394 w 170394"/>
              <a:gd name="connsiteY1" fmla="*/ 153114 h 153776"/>
              <a:gd name="connsiteX0" fmla="*/ 5 w 170399"/>
              <a:gd name="connsiteY0" fmla="*/ 0 h 153850"/>
              <a:gd name="connsiteX1" fmla="*/ 170399 w 170399"/>
              <a:gd name="connsiteY1" fmla="*/ 153114 h 153850"/>
              <a:gd name="connsiteX0" fmla="*/ 5 w 172206"/>
              <a:gd name="connsiteY0" fmla="*/ 0 h 153850"/>
              <a:gd name="connsiteX1" fmla="*/ 172206 w 172206"/>
              <a:gd name="connsiteY1" fmla="*/ 153114 h 153850"/>
              <a:gd name="connsiteX0" fmla="*/ 0 w 172201"/>
              <a:gd name="connsiteY0" fmla="*/ 0 h 153785"/>
              <a:gd name="connsiteX1" fmla="*/ 172201 w 172201"/>
              <a:gd name="connsiteY1" fmla="*/ 153114 h 153785"/>
              <a:gd name="connsiteX0" fmla="*/ 0 w 174460"/>
              <a:gd name="connsiteY0" fmla="*/ 0 h 151778"/>
              <a:gd name="connsiteX1" fmla="*/ 174460 w 174460"/>
              <a:gd name="connsiteY1" fmla="*/ 151098 h 151778"/>
            </a:gdLst>
            <a:ahLst/>
            <a:cxnLst>
              <a:cxn ang="0">
                <a:pos x="connsiteX0" y="connsiteY0"/>
              </a:cxn>
              <a:cxn ang="0">
                <a:pos x="connsiteX1" y="connsiteY1"/>
              </a:cxn>
            </a:cxnLst>
            <a:rect l="l" t="t" r="r" b="b"/>
            <a:pathLst>
              <a:path w="174460" h="151778">
                <a:moveTo>
                  <a:pt x="0" y="0"/>
                </a:moveTo>
                <a:cubicBezTo>
                  <a:pt x="34182" y="7008"/>
                  <a:pt x="168929" y="163315"/>
                  <a:pt x="174460" y="151098"/>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191" name="Freeform: Shape 3190">
            <a:extLst>
              <a:ext uri="{FF2B5EF4-FFF2-40B4-BE49-F238E27FC236}">
                <a16:creationId xmlns:a16="http://schemas.microsoft.com/office/drawing/2014/main" id="{267FC471-9153-23E7-36CA-08A725C14033}"/>
              </a:ext>
            </a:extLst>
          </p:cNvPr>
          <p:cNvSpPr/>
          <p:nvPr/>
        </p:nvSpPr>
        <p:spPr bwMode="auto">
          <a:xfrm flipV="1">
            <a:off x="-1660750" y="2665331"/>
            <a:ext cx="3155792" cy="2442668"/>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75473 w 75473"/>
              <a:gd name="connsiteY0" fmla="*/ 0 h 25180"/>
              <a:gd name="connsiteX1" fmla="*/ 0 w 75473"/>
              <a:gd name="connsiteY1" fmla="*/ 25180 h 25180"/>
              <a:gd name="connsiteX0" fmla="*/ 75674 w 75674"/>
              <a:gd name="connsiteY0" fmla="*/ 0 h 25180"/>
              <a:gd name="connsiteX1" fmla="*/ 0 w 75674"/>
              <a:gd name="connsiteY1" fmla="*/ 25180 h 25180"/>
              <a:gd name="connsiteX0" fmla="*/ 75674 w 75674"/>
              <a:gd name="connsiteY0" fmla="*/ 0 h 25457"/>
              <a:gd name="connsiteX1" fmla="*/ 0 w 75674"/>
              <a:gd name="connsiteY1" fmla="*/ 25180 h 25457"/>
              <a:gd name="connsiteX0" fmla="*/ 73262 w 73262"/>
              <a:gd name="connsiteY0" fmla="*/ 0 h 25009"/>
              <a:gd name="connsiteX1" fmla="*/ 0 w 73262"/>
              <a:gd name="connsiteY1" fmla="*/ 24727 h 25009"/>
              <a:gd name="connsiteX0" fmla="*/ 72056 w 72056"/>
              <a:gd name="connsiteY0" fmla="*/ 0 h 25457"/>
              <a:gd name="connsiteX1" fmla="*/ 0 w 72056"/>
              <a:gd name="connsiteY1" fmla="*/ 25180 h 25457"/>
              <a:gd name="connsiteX0" fmla="*/ 72056 w 72056"/>
              <a:gd name="connsiteY0" fmla="*/ 0 h 25180"/>
              <a:gd name="connsiteX1" fmla="*/ 0 w 72056"/>
              <a:gd name="connsiteY1" fmla="*/ 25180 h 25180"/>
              <a:gd name="connsiteX0" fmla="*/ 73664 w 73664"/>
              <a:gd name="connsiteY0" fmla="*/ 0 h 25180"/>
              <a:gd name="connsiteX1" fmla="*/ 0 w 73664"/>
              <a:gd name="connsiteY1" fmla="*/ 25180 h 25180"/>
              <a:gd name="connsiteX0" fmla="*/ 24 w 83399"/>
              <a:gd name="connsiteY0" fmla="*/ 0 h 53840"/>
              <a:gd name="connsiteX1" fmla="*/ 72883 w 83399"/>
              <a:gd name="connsiteY1" fmla="*/ 53840 h 53840"/>
              <a:gd name="connsiteX0" fmla="*/ 21 w 97524"/>
              <a:gd name="connsiteY0" fmla="*/ 0 h 59108"/>
              <a:gd name="connsiteX1" fmla="*/ 87954 w 97524"/>
              <a:gd name="connsiteY1" fmla="*/ 59108 h 59108"/>
              <a:gd name="connsiteX0" fmla="*/ 19 w 110657"/>
              <a:gd name="connsiteY0" fmla="*/ 0 h 57579"/>
              <a:gd name="connsiteX1" fmla="*/ 101820 w 110657"/>
              <a:gd name="connsiteY1" fmla="*/ 57579 h 57579"/>
              <a:gd name="connsiteX0" fmla="*/ 20 w 96954"/>
              <a:gd name="connsiteY0" fmla="*/ 0 h 55540"/>
              <a:gd name="connsiteX1" fmla="*/ 87350 w 96954"/>
              <a:gd name="connsiteY1" fmla="*/ 55540 h 55540"/>
              <a:gd name="connsiteX0" fmla="*/ 27 w 88699"/>
              <a:gd name="connsiteY0" fmla="*/ 0 h 55540"/>
              <a:gd name="connsiteX1" fmla="*/ 87357 w 88699"/>
              <a:gd name="connsiteY1" fmla="*/ 55540 h 55540"/>
              <a:gd name="connsiteX0" fmla="*/ 25 w 96747"/>
              <a:gd name="connsiteY0" fmla="*/ 0 h 50952"/>
              <a:gd name="connsiteX1" fmla="*/ 95495 w 96747"/>
              <a:gd name="connsiteY1" fmla="*/ 50952 h 50952"/>
              <a:gd name="connsiteX0" fmla="*/ 0 w 97307"/>
              <a:gd name="connsiteY0" fmla="*/ 847 h 51799"/>
              <a:gd name="connsiteX1" fmla="*/ 95470 w 97307"/>
              <a:gd name="connsiteY1" fmla="*/ 51799 h 51799"/>
              <a:gd name="connsiteX0" fmla="*/ 0 w 97307"/>
              <a:gd name="connsiteY0" fmla="*/ 913 h 49656"/>
              <a:gd name="connsiteX1" fmla="*/ 95470 w 97307"/>
              <a:gd name="connsiteY1" fmla="*/ 49656 h 49656"/>
              <a:gd name="connsiteX0" fmla="*/ 0 w 96575"/>
              <a:gd name="connsiteY0" fmla="*/ 845 h 49588"/>
              <a:gd name="connsiteX1" fmla="*/ 95470 w 96575"/>
              <a:gd name="connsiteY1" fmla="*/ 49588 h 49588"/>
              <a:gd name="connsiteX0" fmla="*/ 0 w 109380"/>
              <a:gd name="connsiteY0" fmla="*/ 1066 h 43352"/>
              <a:gd name="connsiteX1" fmla="*/ 108434 w 109380"/>
              <a:gd name="connsiteY1" fmla="*/ 43352 h 43352"/>
              <a:gd name="connsiteX0" fmla="*/ 0 w 35864"/>
              <a:gd name="connsiteY0" fmla="*/ 2506 h 28989"/>
              <a:gd name="connsiteX1" fmla="*/ 30650 w 35864"/>
              <a:gd name="connsiteY1" fmla="*/ 28989 h 28989"/>
              <a:gd name="connsiteX0" fmla="*/ 0 w 30650"/>
              <a:gd name="connsiteY0" fmla="*/ 718 h 27201"/>
              <a:gd name="connsiteX1" fmla="*/ 30650 w 30650"/>
              <a:gd name="connsiteY1" fmla="*/ 27201 h 27201"/>
              <a:gd name="connsiteX0" fmla="*/ 0 w 29143"/>
              <a:gd name="connsiteY0" fmla="*/ 687 h 28699"/>
              <a:gd name="connsiteX1" fmla="*/ 29143 w 29143"/>
              <a:gd name="connsiteY1" fmla="*/ 28699 h 28699"/>
              <a:gd name="connsiteX0" fmla="*/ 0 w 29143"/>
              <a:gd name="connsiteY0" fmla="*/ 0 h 28012"/>
              <a:gd name="connsiteX1" fmla="*/ 29143 w 29143"/>
              <a:gd name="connsiteY1" fmla="*/ 28012 h 28012"/>
              <a:gd name="connsiteX0" fmla="*/ 0 w 29143"/>
              <a:gd name="connsiteY0" fmla="*/ 0 h 28012"/>
              <a:gd name="connsiteX1" fmla="*/ 29143 w 29143"/>
              <a:gd name="connsiteY1" fmla="*/ 28012 h 28012"/>
              <a:gd name="connsiteX0" fmla="*/ 0 w 27937"/>
              <a:gd name="connsiteY0" fmla="*/ 0 h 28012"/>
              <a:gd name="connsiteX1" fmla="*/ 27937 w 27937"/>
              <a:gd name="connsiteY1" fmla="*/ 28012 h 28012"/>
              <a:gd name="connsiteX0" fmla="*/ 0 w 27937"/>
              <a:gd name="connsiteY0" fmla="*/ 0 h 28012"/>
              <a:gd name="connsiteX1" fmla="*/ 27937 w 27937"/>
              <a:gd name="connsiteY1" fmla="*/ 28012 h 28012"/>
              <a:gd name="connsiteX0" fmla="*/ 0 w 26731"/>
              <a:gd name="connsiteY0" fmla="*/ 0 h 28862"/>
              <a:gd name="connsiteX1" fmla="*/ 26731 w 26731"/>
              <a:gd name="connsiteY1" fmla="*/ 28862 h 28862"/>
              <a:gd name="connsiteX0" fmla="*/ 5 w 26736"/>
              <a:gd name="connsiteY0" fmla="*/ 0 h 28862"/>
              <a:gd name="connsiteX1" fmla="*/ 26736 w 26736"/>
              <a:gd name="connsiteY1" fmla="*/ 28862 h 28862"/>
              <a:gd name="connsiteX0" fmla="*/ 1 w 42108"/>
              <a:gd name="connsiteY0" fmla="*/ 0 h 38547"/>
              <a:gd name="connsiteX1" fmla="*/ 42108 w 42108"/>
              <a:gd name="connsiteY1" fmla="*/ 38547 h 38547"/>
              <a:gd name="connsiteX0" fmla="*/ 77 w 22587"/>
              <a:gd name="connsiteY0" fmla="*/ 0 h 3126"/>
              <a:gd name="connsiteX1" fmla="*/ 22587 w 22587"/>
              <a:gd name="connsiteY1" fmla="*/ 3034 h 3126"/>
              <a:gd name="connsiteX0" fmla="*/ 0 w 9966"/>
              <a:gd name="connsiteY0" fmla="*/ 8097 h 17803"/>
              <a:gd name="connsiteX1" fmla="*/ 9966 w 9966"/>
              <a:gd name="connsiteY1" fmla="*/ 17803 h 17803"/>
              <a:gd name="connsiteX0" fmla="*/ 0 w 10000"/>
              <a:gd name="connsiteY0" fmla="*/ 2900 h 8352"/>
              <a:gd name="connsiteX1" fmla="*/ 10000 w 10000"/>
              <a:gd name="connsiteY1" fmla="*/ 8352 h 8352"/>
              <a:gd name="connsiteX0" fmla="*/ 0 w 10536"/>
              <a:gd name="connsiteY0" fmla="*/ 2727 h 14007"/>
              <a:gd name="connsiteX1" fmla="*/ 10536 w 10536"/>
              <a:gd name="connsiteY1" fmla="*/ 14007 h 14007"/>
              <a:gd name="connsiteX0" fmla="*/ 0 w 10536"/>
              <a:gd name="connsiteY0" fmla="*/ 16 h 11296"/>
              <a:gd name="connsiteX1" fmla="*/ 10536 w 10536"/>
              <a:gd name="connsiteY1" fmla="*/ 11296 h 11296"/>
              <a:gd name="connsiteX0" fmla="*/ 0 w 10268"/>
              <a:gd name="connsiteY0" fmla="*/ 22 h 9109"/>
              <a:gd name="connsiteX1" fmla="*/ 10268 w 10268"/>
              <a:gd name="connsiteY1" fmla="*/ 9109 h 9109"/>
              <a:gd name="connsiteX0" fmla="*/ 0 w 10000"/>
              <a:gd name="connsiteY0" fmla="*/ 32 h 10008"/>
              <a:gd name="connsiteX1" fmla="*/ 10000 w 10000"/>
              <a:gd name="connsiteY1" fmla="*/ 10008 h 10008"/>
              <a:gd name="connsiteX0" fmla="*/ 0 w 18870"/>
              <a:gd name="connsiteY0" fmla="*/ 4 h 40080"/>
              <a:gd name="connsiteX1" fmla="*/ 18870 w 18870"/>
              <a:gd name="connsiteY1" fmla="*/ 40080 h 40080"/>
              <a:gd name="connsiteX0" fmla="*/ 0 w 19000"/>
              <a:gd name="connsiteY0" fmla="*/ 4 h 40080"/>
              <a:gd name="connsiteX1" fmla="*/ 19000 w 19000"/>
              <a:gd name="connsiteY1" fmla="*/ 40080 h 40080"/>
              <a:gd name="connsiteX0" fmla="*/ 0 w 19000"/>
              <a:gd name="connsiteY0" fmla="*/ 422 h 40498"/>
              <a:gd name="connsiteX1" fmla="*/ 19000 w 19000"/>
              <a:gd name="connsiteY1" fmla="*/ 40498 h 40498"/>
              <a:gd name="connsiteX0" fmla="*/ 0 w 19000"/>
              <a:gd name="connsiteY0" fmla="*/ 15 h 40091"/>
              <a:gd name="connsiteX1" fmla="*/ 19000 w 19000"/>
              <a:gd name="connsiteY1" fmla="*/ 40091 h 40091"/>
              <a:gd name="connsiteX0" fmla="*/ 0 w 35501"/>
              <a:gd name="connsiteY0" fmla="*/ 25774 h 25774"/>
              <a:gd name="connsiteX1" fmla="*/ 35501 w 35501"/>
              <a:gd name="connsiteY1" fmla="*/ 1036 h 25774"/>
              <a:gd name="connsiteX0" fmla="*/ 0 w 35501"/>
              <a:gd name="connsiteY0" fmla="*/ 27393 h 27393"/>
              <a:gd name="connsiteX1" fmla="*/ 35501 w 35501"/>
              <a:gd name="connsiteY1" fmla="*/ 2655 h 27393"/>
              <a:gd name="connsiteX0" fmla="*/ 0 w 35501"/>
              <a:gd name="connsiteY0" fmla="*/ 28917 h 28917"/>
              <a:gd name="connsiteX1" fmla="*/ 35501 w 35501"/>
              <a:gd name="connsiteY1" fmla="*/ 4179 h 28917"/>
              <a:gd name="connsiteX0" fmla="*/ 0 w 38110"/>
              <a:gd name="connsiteY0" fmla="*/ 7994 h 20981"/>
              <a:gd name="connsiteX1" fmla="*/ 38110 w 38110"/>
              <a:gd name="connsiteY1" fmla="*/ 20981 h 20981"/>
              <a:gd name="connsiteX0" fmla="*/ 0 w 8022"/>
              <a:gd name="connsiteY0" fmla="*/ 5547 h 34319"/>
              <a:gd name="connsiteX1" fmla="*/ 8022 w 8022"/>
              <a:gd name="connsiteY1" fmla="*/ 34319 h 34319"/>
              <a:gd name="connsiteX0" fmla="*/ 0 w 10000"/>
              <a:gd name="connsiteY0" fmla="*/ 571 h 8955"/>
              <a:gd name="connsiteX1" fmla="*/ 10000 w 10000"/>
              <a:gd name="connsiteY1" fmla="*/ 8955 h 8955"/>
              <a:gd name="connsiteX0" fmla="*/ 0 w 8482"/>
              <a:gd name="connsiteY0" fmla="*/ 603 h 10574"/>
              <a:gd name="connsiteX1" fmla="*/ 8482 w 8482"/>
              <a:gd name="connsiteY1" fmla="*/ 10574 h 10574"/>
              <a:gd name="connsiteX0" fmla="*/ 0 w 10390"/>
              <a:gd name="connsiteY0" fmla="*/ 511 h 9941"/>
              <a:gd name="connsiteX1" fmla="*/ 10000 w 10390"/>
              <a:gd name="connsiteY1" fmla="*/ 9941 h 9941"/>
              <a:gd name="connsiteX0" fmla="*/ 0 w 10664"/>
              <a:gd name="connsiteY0" fmla="*/ 536 h 9525"/>
              <a:gd name="connsiteX1" fmla="*/ 10363 w 10664"/>
              <a:gd name="connsiteY1" fmla="*/ 9525 h 9525"/>
              <a:gd name="connsiteX0" fmla="*/ 0 w 10040"/>
              <a:gd name="connsiteY0" fmla="*/ 164 h 9601"/>
              <a:gd name="connsiteX1" fmla="*/ 9718 w 10040"/>
              <a:gd name="connsiteY1" fmla="*/ 9601 h 9601"/>
              <a:gd name="connsiteX0" fmla="*/ 0 w 15520"/>
              <a:gd name="connsiteY0" fmla="*/ 320 h 5621"/>
              <a:gd name="connsiteX1" fmla="*/ 15423 w 15520"/>
              <a:gd name="connsiteY1" fmla="*/ 5621 h 5621"/>
              <a:gd name="connsiteX0" fmla="*/ 0 w 4402"/>
              <a:gd name="connsiteY0" fmla="*/ 524 h 10761"/>
              <a:gd name="connsiteX1" fmla="*/ 3498 w 4402"/>
              <a:gd name="connsiteY1" fmla="*/ 10761 h 10761"/>
              <a:gd name="connsiteX0" fmla="*/ 0 w 7946"/>
              <a:gd name="connsiteY0" fmla="*/ 348 h 9861"/>
              <a:gd name="connsiteX1" fmla="*/ 7946 w 7946"/>
              <a:gd name="connsiteY1" fmla="*/ 9861 h 9861"/>
              <a:gd name="connsiteX0" fmla="*/ 3 w 10003"/>
              <a:gd name="connsiteY0" fmla="*/ 0 h 9647"/>
              <a:gd name="connsiteX1" fmla="*/ 10003 w 10003"/>
              <a:gd name="connsiteY1" fmla="*/ 9647 h 9647"/>
              <a:gd name="connsiteX0" fmla="*/ 3 w 9365"/>
              <a:gd name="connsiteY0" fmla="*/ 0 h 9370"/>
              <a:gd name="connsiteX1" fmla="*/ 9365 w 9365"/>
              <a:gd name="connsiteY1" fmla="*/ 9370 h 9370"/>
              <a:gd name="connsiteX0" fmla="*/ 1 w 71220"/>
              <a:gd name="connsiteY0" fmla="*/ 0 h 12688"/>
              <a:gd name="connsiteX1" fmla="*/ 71220 w 71220"/>
              <a:gd name="connsiteY1" fmla="*/ 12688 h 12688"/>
              <a:gd name="connsiteX0" fmla="*/ 1 w 62409"/>
              <a:gd name="connsiteY0" fmla="*/ 12544 h 12838"/>
              <a:gd name="connsiteX1" fmla="*/ 62409 w 62409"/>
              <a:gd name="connsiteY1" fmla="*/ 36 h 12838"/>
              <a:gd name="connsiteX0" fmla="*/ 0 w 62408"/>
              <a:gd name="connsiteY0" fmla="*/ 12540 h 13264"/>
              <a:gd name="connsiteX1" fmla="*/ 62408 w 62408"/>
              <a:gd name="connsiteY1" fmla="*/ 32 h 13264"/>
              <a:gd name="connsiteX0" fmla="*/ 0 w 60149"/>
              <a:gd name="connsiteY0" fmla="*/ 13546 h 14236"/>
              <a:gd name="connsiteX1" fmla="*/ 60149 w 60149"/>
              <a:gd name="connsiteY1" fmla="*/ 30 h 14236"/>
              <a:gd name="connsiteX0" fmla="*/ 0 w 60149"/>
              <a:gd name="connsiteY0" fmla="*/ 13516 h 14989"/>
              <a:gd name="connsiteX1" fmla="*/ 60149 w 60149"/>
              <a:gd name="connsiteY1" fmla="*/ 0 h 14989"/>
              <a:gd name="connsiteX0" fmla="*/ 0 w 60149"/>
              <a:gd name="connsiteY0" fmla="*/ 13516 h 15029"/>
              <a:gd name="connsiteX1" fmla="*/ 60149 w 60149"/>
              <a:gd name="connsiteY1" fmla="*/ 0 h 15029"/>
              <a:gd name="connsiteX0" fmla="*/ 0 w 61279"/>
              <a:gd name="connsiteY0" fmla="*/ 12340 h 14023"/>
              <a:gd name="connsiteX1" fmla="*/ 61279 w 61279"/>
              <a:gd name="connsiteY1" fmla="*/ 0 h 14023"/>
              <a:gd name="connsiteX0" fmla="*/ 0 w 61053"/>
              <a:gd name="connsiteY0" fmla="*/ 13516 h 15029"/>
              <a:gd name="connsiteX1" fmla="*/ 61053 w 61053"/>
              <a:gd name="connsiteY1" fmla="*/ 0 h 15029"/>
              <a:gd name="connsiteX0" fmla="*/ 0 w 61053"/>
              <a:gd name="connsiteY0" fmla="*/ 13516 h 15097"/>
              <a:gd name="connsiteX1" fmla="*/ 61053 w 61053"/>
              <a:gd name="connsiteY1" fmla="*/ 0 h 15097"/>
              <a:gd name="connsiteX0" fmla="*/ 0 w 61053"/>
              <a:gd name="connsiteY0" fmla="*/ 10492 h 12588"/>
              <a:gd name="connsiteX1" fmla="*/ 61053 w 61053"/>
              <a:gd name="connsiteY1" fmla="*/ 0 h 12588"/>
              <a:gd name="connsiteX0" fmla="*/ 0 w 171749"/>
              <a:gd name="connsiteY0" fmla="*/ 0 h 156789"/>
              <a:gd name="connsiteX1" fmla="*/ 171749 w 171749"/>
              <a:gd name="connsiteY1" fmla="*/ 156138 h 156789"/>
              <a:gd name="connsiteX0" fmla="*/ 0 w 170394"/>
              <a:gd name="connsiteY0" fmla="*/ 0 h 153776"/>
              <a:gd name="connsiteX1" fmla="*/ 170394 w 170394"/>
              <a:gd name="connsiteY1" fmla="*/ 153114 h 153776"/>
              <a:gd name="connsiteX0" fmla="*/ 5 w 170399"/>
              <a:gd name="connsiteY0" fmla="*/ 0 h 153850"/>
              <a:gd name="connsiteX1" fmla="*/ 170399 w 170399"/>
              <a:gd name="connsiteY1" fmla="*/ 153114 h 153850"/>
              <a:gd name="connsiteX0" fmla="*/ 5 w 172206"/>
              <a:gd name="connsiteY0" fmla="*/ 0 h 153850"/>
              <a:gd name="connsiteX1" fmla="*/ 172206 w 172206"/>
              <a:gd name="connsiteY1" fmla="*/ 153114 h 153850"/>
              <a:gd name="connsiteX0" fmla="*/ 0 w 172201"/>
              <a:gd name="connsiteY0" fmla="*/ 0 h 153785"/>
              <a:gd name="connsiteX1" fmla="*/ 172201 w 172201"/>
              <a:gd name="connsiteY1" fmla="*/ 153114 h 153785"/>
              <a:gd name="connsiteX0" fmla="*/ 0 w 174460"/>
              <a:gd name="connsiteY0" fmla="*/ 0 h 151778"/>
              <a:gd name="connsiteX1" fmla="*/ 174460 w 174460"/>
              <a:gd name="connsiteY1" fmla="*/ 151098 h 151778"/>
            </a:gdLst>
            <a:ahLst/>
            <a:cxnLst>
              <a:cxn ang="0">
                <a:pos x="connsiteX0" y="connsiteY0"/>
              </a:cxn>
              <a:cxn ang="0">
                <a:pos x="connsiteX1" y="connsiteY1"/>
              </a:cxn>
            </a:cxnLst>
            <a:rect l="l" t="t" r="r" b="b"/>
            <a:pathLst>
              <a:path w="174460" h="151778">
                <a:moveTo>
                  <a:pt x="0" y="0"/>
                </a:moveTo>
                <a:cubicBezTo>
                  <a:pt x="34182" y="7008"/>
                  <a:pt x="168929" y="163315"/>
                  <a:pt x="174460" y="151098"/>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192" name="Freeform: Shape 3191">
            <a:extLst>
              <a:ext uri="{FF2B5EF4-FFF2-40B4-BE49-F238E27FC236}">
                <a16:creationId xmlns:a16="http://schemas.microsoft.com/office/drawing/2014/main" id="{7D7D8240-1EFC-408D-F5B2-20668EBD0A61}"/>
              </a:ext>
            </a:extLst>
          </p:cNvPr>
          <p:cNvSpPr/>
          <p:nvPr/>
        </p:nvSpPr>
        <p:spPr bwMode="auto">
          <a:xfrm flipV="1">
            <a:off x="-2016866" y="2643890"/>
            <a:ext cx="3630118" cy="547894"/>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75473 w 75473"/>
              <a:gd name="connsiteY0" fmla="*/ 0 h 25180"/>
              <a:gd name="connsiteX1" fmla="*/ 0 w 75473"/>
              <a:gd name="connsiteY1" fmla="*/ 25180 h 25180"/>
              <a:gd name="connsiteX0" fmla="*/ 75674 w 75674"/>
              <a:gd name="connsiteY0" fmla="*/ 0 h 25180"/>
              <a:gd name="connsiteX1" fmla="*/ 0 w 75674"/>
              <a:gd name="connsiteY1" fmla="*/ 25180 h 25180"/>
              <a:gd name="connsiteX0" fmla="*/ 75674 w 75674"/>
              <a:gd name="connsiteY0" fmla="*/ 0 h 25457"/>
              <a:gd name="connsiteX1" fmla="*/ 0 w 75674"/>
              <a:gd name="connsiteY1" fmla="*/ 25180 h 25457"/>
              <a:gd name="connsiteX0" fmla="*/ 73262 w 73262"/>
              <a:gd name="connsiteY0" fmla="*/ 0 h 25009"/>
              <a:gd name="connsiteX1" fmla="*/ 0 w 73262"/>
              <a:gd name="connsiteY1" fmla="*/ 24727 h 25009"/>
              <a:gd name="connsiteX0" fmla="*/ 72056 w 72056"/>
              <a:gd name="connsiteY0" fmla="*/ 0 h 25457"/>
              <a:gd name="connsiteX1" fmla="*/ 0 w 72056"/>
              <a:gd name="connsiteY1" fmla="*/ 25180 h 25457"/>
              <a:gd name="connsiteX0" fmla="*/ 72056 w 72056"/>
              <a:gd name="connsiteY0" fmla="*/ 0 h 25180"/>
              <a:gd name="connsiteX1" fmla="*/ 0 w 72056"/>
              <a:gd name="connsiteY1" fmla="*/ 25180 h 25180"/>
              <a:gd name="connsiteX0" fmla="*/ 73664 w 73664"/>
              <a:gd name="connsiteY0" fmla="*/ 0 h 25180"/>
              <a:gd name="connsiteX1" fmla="*/ 0 w 73664"/>
              <a:gd name="connsiteY1" fmla="*/ 25180 h 25180"/>
              <a:gd name="connsiteX0" fmla="*/ 24 w 83399"/>
              <a:gd name="connsiteY0" fmla="*/ 0 h 53840"/>
              <a:gd name="connsiteX1" fmla="*/ 72883 w 83399"/>
              <a:gd name="connsiteY1" fmla="*/ 53840 h 53840"/>
              <a:gd name="connsiteX0" fmla="*/ 21 w 97524"/>
              <a:gd name="connsiteY0" fmla="*/ 0 h 59108"/>
              <a:gd name="connsiteX1" fmla="*/ 87954 w 97524"/>
              <a:gd name="connsiteY1" fmla="*/ 59108 h 59108"/>
              <a:gd name="connsiteX0" fmla="*/ 19 w 110657"/>
              <a:gd name="connsiteY0" fmla="*/ 0 h 57579"/>
              <a:gd name="connsiteX1" fmla="*/ 101820 w 110657"/>
              <a:gd name="connsiteY1" fmla="*/ 57579 h 57579"/>
              <a:gd name="connsiteX0" fmla="*/ 20 w 96954"/>
              <a:gd name="connsiteY0" fmla="*/ 0 h 55540"/>
              <a:gd name="connsiteX1" fmla="*/ 87350 w 96954"/>
              <a:gd name="connsiteY1" fmla="*/ 55540 h 55540"/>
              <a:gd name="connsiteX0" fmla="*/ 27 w 88699"/>
              <a:gd name="connsiteY0" fmla="*/ 0 h 55540"/>
              <a:gd name="connsiteX1" fmla="*/ 87357 w 88699"/>
              <a:gd name="connsiteY1" fmla="*/ 55540 h 55540"/>
              <a:gd name="connsiteX0" fmla="*/ 25 w 96747"/>
              <a:gd name="connsiteY0" fmla="*/ 0 h 50952"/>
              <a:gd name="connsiteX1" fmla="*/ 95495 w 96747"/>
              <a:gd name="connsiteY1" fmla="*/ 50952 h 50952"/>
              <a:gd name="connsiteX0" fmla="*/ 0 w 97307"/>
              <a:gd name="connsiteY0" fmla="*/ 847 h 51799"/>
              <a:gd name="connsiteX1" fmla="*/ 95470 w 97307"/>
              <a:gd name="connsiteY1" fmla="*/ 51799 h 51799"/>
              <a:gd name="connsiteX0" fmla="*/ 0 w 97307"/>
              <a:gd name="connsiteY0" fmla="*/ 913 h 49656"/>
              <a:gd name="connsiteX1" fmla="*/ 95470 w 97307"/>
              <a:gd name="connsiteY1" fmla="*/ 49656 h 49656"/>
              <a:gd name="connsiteX0" fmla="*/ 0 w 96575"/>
              <a:gd name="connsiteY0" fmla="*/ 845 h 49588"/>
              <a:gd name="connsiteX1" fmla="*/ 95470 w 96575"/>
              <a:gd name="connsiteY1" fmla="*/ 49588 h 49588"/>
              <a:gd name="connsiteX0" fmla="*/ 0 w 109380"/>
              <a:gd name="connsiteY0" fmla="*/ 1066 h 43352"/>
              <a:gd name="connsiteX1" fmla="*/ 108434 w 109380"/>
              <a:gd name="connsiteY1" fmla="*/ 43352 h 43352"/>
              <a:gd name="connsiteX0" fmla="*/ 0 w 35864"/>
              <a:gd name="connsiteY0" fmla="*/ 2506 h 28989"/>
              <a:gd name="connsiteX1" fmla="*/ 30650 w 35864"/>
              <a:gd name="connsiteY1" fmla="*/ 28989 h 28989"/>
              <a:gd name="connsiteX0" fmla="*/ 0 w 30650"/>
              <a:gd name="connsiteY0" fmla="*/ 718 h 27201"/>
              <a:gd name="connsiteX1" fmla="*/ 30650 w 30650"/>
              <a:gd name="connsiteY1" fmla="*/ 27201 h 27201"/>
              <a:gd name="connsiteX0" fmla="*/ 0 w 29143"/>
              <a:gd name="connsiteY0" fmla="*/ 687 h 28699"/>
              <a:gd name="connsiteX1" fmla="*/ 29143 w 29143"/>
              <a:gd name="connsiteY1" fmla="*/ 28699 h 28699"/>
              <a:gd name="connsiteX0" fmla="*/ 0 w 29143"/>
              <a:gd name="connsiteY0" fmla="*/ 0 h 28012"/>
              <a:gd name="connsiteX1" fmla="*/ 29143 w 29143"/>
              <a:gd name="connsiteY1" fmla="*/ 28012 h 28012"/>
              <a:gd name="connsiteX0" fmla="*/ 0 w 29143"/>
              <a:gd name="connsiteY0" fmla="*/ 0 h 28012"/>
              <a:gd name="connsiteX1" fmla="*/ 29143 w 29143"/>
              <a:gd name="connsiteY1" fmla="*/ 28012 h 28012"/>
              <a:gd name="connsiteX0" fmla="*/ 0 w 27937"/>
              <a:gd name="connsiteY0" fmla="*/ 0 h 28012"/>
              <a:gd name="connsiteX1" fmla="*/ 27937 w 27937"/>
              <a:gd name="connsiteY1" fmla="*/ 28012 h 28012"/>
              <a:gd name="connsiteX0" fmla="*/ 0 w 27937"/>
              <a:gd name="connsiteY0" fmla="*/ 0 h 28012"/>
              <a:gd name="connsiteX1" fmla="*/ 27937 w 27937"/>
              <a:gd name="connsiteY1" fmla="*/ 28012 h 28012"/>
              <a:gd name="connsiteX0" fmla="*/ 0 w 26731"/>
              <a:gd name="connsiteY0" fmla="*/ 0 h 28862"/>
              <a:gd name="connsiteX1" fmla="*/ 26731 w 26731"/>
              <a:gd name="connsiteY1" fmla="*/ 28862 h 28862"/>
              <a:gd name="connsiteX0" fmla="*/ 5 w 26736"/>
              <a:gd name="connsiteY0" fmla="*/ 0 h 28862"/>
              <a:gd name="connsiteX1" fmla="*/ 26736 w 26736"/>
              <a:gd name="connsiteY1" fmla="*/ 28862 h 28862"/>
              <a:gd name="connsiteX0" fmla="*/ 1 w 42108"/>
              <a:gd name="connsiteY0" fmla="*/ 0 h 38547"/>
              <a:gd name="connsiteX1" fmla="*/ 42108 w 42108"/>
              <a:gd name="connsiteY1" fmla="*/ 38547 h 38547"/>
              <a:gd name="connsiteX0" fmla="*/ 77 w 22587"/>
              <a:gd name="connsiteY0" fmla="*/ 0 h 3126"/>
              <a:gd name="connsiteX1" fmla="*/ 22587 w 22587"/>
              <a:gd name="connsiteY1" fmla="*/ 3034 h 3126"/>
              <a:gd name="connsiteX0" fmla="*/ 0 w 9966"/>
              <a:gd name="connsiteY0" fmla="*/ 8097 h 17803"/>
              <a:gd name="connsiteX1" fmla="*/ 9966 w 9966"/>
              <a:gd name="connsiteY1" fmla="*/ 17803 h 17803"/>
              <a:gd name="connsiteX0" fmla="*/ 0 w 10000"/>
              <a:gd name="connsiteY0" fmla="*/ 2900 h 8352"/>
              <a:gd name="connsiteX1" fmla="*/ 10000 w 10000"/>
              <a:gd name="connsiteY1" fmla="*/ 8352 h 8352"/>
              <a:gd name="connsiteX0" fmla="*/ 0 w 10536"/>
              <a:gd name="connsiteY0" fmla="*/ 2727 h 14007"/>
              <a:gd name="connsiteX1" fmla="*/ 10536 w 10536"/>
              <a:gd name="connsiteY1" fmla="*/ 14007 h 14007"/>
              <a:gd name="connsiteX0" fmla="*/ 0 w 10536"/>
              <a:gd name="connsiteY0" fmla="*/ 16 h 11296"/>
              <a:gd name="connsiteX1" fmla="*/ 10536 w 10536"/>
              <a:gd name="connsiteY1" fmla="*/ 11296 h 11296"/>
              <a:gd name="connsiteX0" fmla="*/ 0 w 10268"/>
              <a:gd name="connsiteY0" fmla="*/ 22 h 9109"/>
              <a:gd name="connsiteX1" fmla="*/ 10268 w 10268"/>
              <a:gd name="connsiteY1" fmla="*/ 9109 h 9109"/>
              <a:gd name="connsiteX0" fmla="*/ 0 w 10000"/>
              <a:gd name="connsiteY0" fmla="*/ 32 h 10008"/>
              <a:gd name="connsiteX1" fmla="*/ 10000 w 10000"/>
              <a:gd name="connsiteY1" fmla="*/ 10008 h 10008"/>
              <a:gd name="connsiteX0" fmla="*/ 0 w 18870"/>
              <a:gd name="connsiteY0" fmla="*/ 4 h 40080"/>
              <a:gd name="connsiteX1" fmla="*/ 18870 w 18870"/>
              <a:gd name="connsiteY1" fmla="*/ 40080 h 40080"/>
              <a:gd name="connsiteX0" fmla="*/ 0 w 19000"/>
              <a:gd name="connsiteY0" fmla="*/ 4 h 40080"/>
              <a:gd name="connsiteX1" fmla="*/ 19000 w 19000"/>
              <a:gd name="connsiteY1" fmla="*/ 40080 h 40080"/>
              <a:gd name="connsiteX0" fmla="*/ 0 w 19000"/>
              <a:gd name="connsiteY0" fmla="*/ 422 h 40498"/>
              <a:gd name="connsiteX1" fmla="*/ 19000 w 19000"/>
              <a:gd name="connsiteY1" fmla="*/ 40498 h 40498"/>
              <a:gd name="connsiteX0" fmla="*/ 0 w 19000"/>
              <a:gd name="connsiteY0" fmla="*/ 15 h 40091"/>
              <a:gd name="connsiteX1" fmla="*/ 19000 w 19000"/>
              <a:gd name="connsiteY1" fmla="*/ 40091 h 40091"/>
              <a:gd name="connsiteX0" fmla="*/ 0 w 35501"/>
              <a:gd name="connsiteY0" fmla="*/ 25774 h 25774"/>
              <a:gd name="connsiteX1" fmla="*/ 35501 w 35501"/>
              <a:gd name="connsiteY1" fmla="*/ 1036 h 25774"/>
              <a:gd name="connsiteX0" fmla="*/ 0 w 35501"/>
              <a:gd name="connsiteY0" fmla="*/ 27393 h 27393"/>
              <a:gd name="connsiteX1" fmla="*/ 35501 w 35501"/>
              <a:gd name="connsiteY1" fmla="*/ 2655 h 27393"/>
              <a:gd name="connsiteX0" fmla="*/ 0 w 35501"/>
              <a:gd name="connsiteY0" fmla="*/ 28917 h 28917"/>
              <a:gd name="connsiteX1" fmla="*/ 35501 w 35501"/>
              <a:gd name="connsiteY1" fmla="*/ 4179 h 28917"/>
              <a:gd name="connsiteX0" fmla="*/ 0 w 38110"/>
              <a:gd name="connsiteY0" fmla="*/ 7994 h 20981"/>
              <a:gd name="connsiteX1" fmla="*/ 38110 w 38110"/>
              <a:gd name="connsiteY1" fmla="*/ 20981 h 20981"/>
              <a:gd name="connsiteX0" fmla="*/ 0 w 8022"/>
              <a:gd name="connsiteY0" fmla="*/ 5547 h 34319"/>
              <a:gd name="connsiteX1" fmla="*/ 8022 w 8022"/>
              <a:gd name="connsiteY1" fmla="*/ 34319 h 34319"/>
              <a:gd name="connsiteX0" fmla="*/ 0 w 10000"/>
              <a:gd name="connsiteY0" fmla="*/ 571 h 8955"/>
              <a:gd name="connsiteX1" fmla="*/ 10000 w 10000"/>
              <a:gd name="connsiteY1" fmla="*/ 8955 h 8955"/>
              <a:gd name="connsiteX0" fmla="*/ 0 w 8482"/>
              <a:gd name="connsiteY0" fmla="*/ 603 h 10574"/>
              <a:gd name="connsiteX1" fmla="*/ 8482 w 8482"/>
              <a:gd name="connsiteY1" fmla="*/ 10574 h 10574"/>
              <a:gd name="connsiteX0" fmla="*/ 0 w 10390"/>
              <a:gd name="connsiteY0" fmla="*/ 511 h 9941"/>
              <a:gd name="connsiteX1" fmla="*/ 10000 w 10390"/>
              <a:gd name="connsiteY1" fmla="*/ 9941 h 9941"/>
              <a:gd name="connsiteX0" fmla="*/ 0 w 10664"/>
              <a:gd name="connsiteY0" fmla="*/ 536 h 9525"/>
              <a:gd name="connsiteX1" fmla="*/ 10363 w 10664"/>
              <a:gd name="connsiteY1" fmla="*/ 9525 h 9525"/>
              <a:gd name="connsiteX0" fmla="*/ 0 w 10040"/>
              <a:gd name="connsiteY0" fmla="*/ 164 h 9601"/>
              <a:gd name="connsiteX1" fmla="*/ 9718 w 10040"/>
              <a:gd name="connsiteY1" fmla="*/ 9601 h 9601"/>
              <a:gd name="connsiteX0" fmla="*/ 0 w 15520"/>
              <a:gd name="connsiteY0" fmla="*/ 320 h 5621"/>
              <a:gd name="connsiteX1" fmla="*/ 15423 w 15520"/>
              <a:gd name="connsiteY1" fmla="*/ 5621 h 5621"/>
              <a:gd name="connsiteX0" fmla="*/ 0 w 4402"/>
              <a:gd name="connsiteY0" fmla="*/ 524 h 10761"/>
              <a:gd name="connsiteX1" fmla="*/ 3498 w 4402"/>
              <a:gd name="connsiteY1" fmla="*/ 10761 h 10761"/>
              <a:gd name="connsiteX0" fmla="*/ 0 w 7946"/>
              <a:gd name="connsiteY0" fmla="*/ 348 h 9861"/>
              <a:gd name="connsiteX1" fmla="*/ 7946 w 7946"/>
              <a:gd name="connsiteY1" fmla="*/ 9861 h 9861"/>
              <a:gd name="connsiteX0" fmla="*/ 3 w 10003"/>
              <a:gd name="connsiteY0" fmla="*/ 0 h 9647"/>
              <a:gd name="connsiteX1" fmla="*/ 10003 w 10003"/>
              <a:gd name="connsiteY1" fmla="*/ 9647 h 9647"/>
              <a:gd name="connsiteX0" fmla="*/ 3 w 9365"/>
              <a:gd name="connsiteY0" fmla="*/ 0 h 9370"/>
              <a:gd name="connsiteX1" fmla="*/ 9365 w 9365"/>
              <a:gd name="connsiteY1" fmla="*/ 9370 h 9370"/>
              <a:gd name="connsiteX0" fmla="*/ 1 w 71220"/>
              <a:gd name="connsiteY0" fmla="*/ 0 h 12688"/>
              <a:gd name="connsiteX1" fmla="*/ 71220 w 71220"/>
              <a:gd name="connsiteY1" fmla="*/ 12688 h 12688"/>
              <a:gd name="connsiteX0" fmla="*/ 1 w 62409"/>
              <a:gd name="connsiteY0" fmla="*/ 12544 h 12838"/>
              <a:gd name="connsiteX1" fmla="*/ 62409 w 62409"/>
              <a:gd name="connsiteY1" fmla="*/ 36 h 12838"/>
              <a:gd name="connsiteX0" fmla="*/ 0 w 62408"/>
              <a:gd name="connsiteY0" fmla="*/ 12540 h 13264"/>
              <a:gd name="connsiteX1" fmla="*/ 62408 w 62408"/>
              <a:gd name="connsiteY1" fmla="*/ 32 h 13264"/>
              <a:gd name="connsiteX0" fmla="*/ 0 w 60149"/>
              <a:gd name="connsiteY0" fmla="*/ 13546 h 14236"/>
              <a:gd name="connsiteX1" fmla="*/ 60149 w 60149"/>
              <a:gd name="connsiteY1" fmla="*/ 30 h 14236"/>
              <a:gd name="connsiteX0" fmla="*/ 0 w 60149"/>
              <a:gd name="connsiteY0" fmla="*/ 13516 h 14989"/>
              <a:gd name="connsiteX1" fmla="*/ 60149 w 60149"/>
              <a:gd name="connsiteY1" fmla="*/ 0 h 14989"/>
              <a:gd name="connsiteX0" fmla="*/ 0 w 60149"/>
              <a:gd name="connsiteY0" fmla="*/ 13516 h 15029"/>
              <a:gd name="connsiteX1" fmla="*/ 60149 w 60149"/>
              <a:gd name="connsiteY1" fmla="*/ 0 h 15029"/>
              <a:gd name="connsiteX0" fmla="*/ 0 w 61279"/>
              <a:gd name="connsiteY0" fmla="*/ 12340 h 14023"/>
              <a:gd name="connsiteX1" fmla="*/ 61279 w 61279"/>
              <a:gd name="connsiteY1" fmla="*/ 0 h 14023"/>
              <a:gd name="connsiteX0" fmla="*/ 0 w 61053"/>
              <a:gd name="connsiteY0" fmla="*/ 13516 h 15029"/>
              <a:gd name="connsiteX1" fmla="*/ 61053 w 61053"/>
              <a:gd name="connsiteY1" fmla="*/ 0 h 15029"/>
              <a:gd name="connsiteX0" fmla="*/ 0 w 61053"/>
              <a:gd name="connsiteY0" fmla="*/ 13516 h 15097"/>
              <a:gd name="connsiteX1" fmla="*/ 61053 w 61053"/>
              <a:gd name="connsiteY1" fmla="*/ 0 h 15097"/>
              <a:gd name="connsiteX0" fmla="*/ 0 w 61053"/>
              <a:gd name="connsiteY0" fmla="*/ 10492 h 12588"/>
              <a:gd name="connsiteX1" fmla="*/ 61053 w 61053"/>
              <a:gd name="connsiteY1" fmla="*/ 0 h 12588"/>
              <a:gd name="connsiteX0" fmla="*/ 0 w 171749"/>
              <a:gd name="connsiteY0" fmla="*/ 0 h 156789"/>
              <a:gd name="connsiteX1" fmla="*/ 171749 w 171749"/>
              <a:gd name="connsiteY1" fmla="*/ 156138 h 156789"/>
              <a:gd name="connsiteX0" fmla="*/ 0 w 170394"/>
              <a:gd name="connsiteY0" fmla="*/ 0 h 153776"/>
              <a:gd name="connsiteX1" fmla="*/ 170394 w 170394"/>
              <a:gd name="connsiteY1" fmla="*/ 153114 h 153776"/>
              <a:gd name="connsiteX0" fmla="*/ 5 w 170399"/>
              <a:gd name="connsiteY0" fmla="*/ 0 h 153850"/>
              <a:gd name="connsiteX1" fmla="*/ 170399 w 170399"/>
              <a:gd name="connsiteY1" fmla="*/ 153114 h 153850"/>
              <a:gd name="connsiteX0" fmla="*/ 5 w 172206"/>
              <a:gd name="connsiteY0" fmla="*/ 0 h 153850"/>
              <a:gd name="connsiteX1" fmla="*/ 172206 w 172206"/>
              <a:gd name="connsiteY1" fmla="*/ 153114 h 153850"/>
              <a:gd name="connsiteX0" fmla="*/ 0 w 172201"/>
              <a:gd name="connsiteY0" fmla="*/ 0 h 153785"/>
              <a:gd name="connsiteX1" fmla="*/ 172201 w 172201"/>
              <a:gd name="connsiteY1" fmla="*/ 153114 h 153785"/>
              <a:gd name="connsiteX0" fmla="*/ 0 w 174460"/>
              <a:gd name="connsiteY0" fmla="*/ 0 h 151778"/>
              <a:gd name="connsiteX1" fmla="*/ 174460 w 174460"/>
              <a:gd name="connsiteY1" fmla="*/ 151098 h 151778"/>
              <a:gd name="connsiteX0" fmla="*/ 0 w 240364"/>
              <a:gd name="connsiteY0" fmla="*/ 0 h 17916"/>
              <a:gd name="connsiteX1" fmla="*/ 240364 w 240364"/>
              <a:gd name="connsiteY1" fmla="*/ 13934 h 17916"/>
              <a:gd name="connsiteX0" fmla="*/ 0 w 232812"/>
              <a:gd name="connsiteY0" fmla="*/ 48532 h 49293"/>
              <a:gd name="connsiteX1" fmla="*/ 232812 w 232812"/>
              <a:gd name="connsiteY1" fmla="*/ 0 h 49293"/>
              <a:gd name="connsiteX0" fmla="*/ 0 w 232812"/>
              <a:gd name="connsiteY0" fmla="*/ 52064 h 52521"/>
              <a:gd name="connsiteX1" fmla="*/ 232812 w 232812"/>
              <a:gd name="connsiteY1" fmla="*/ 3532 h 52521"/>
              <a:gd name="connsiteX0" fmla="*/ 0 w 232812"/>
              <a:gd name="connsiteY0" fmla="*/ 55431 h 55431"/>
              <a:gd name="connsiteX1" fmla="*/ 232812 w 232812"/>
              <a:gd name="connsiteY1" fmla="*/ 6899 h 55431"/>
              <a:gd name="connsiteX0" fmla="*/ 0 w 241050"/>
              <a:gd name="connsiteY0" fmla="*/ 33682 h 33682"/>
              <a:gd name="connsiteX1" fmla="*/ 241050 w 241050"/>
              <a:gd name="connsiteY1" fmla="*/ 13689 h 33682"/>
              <a:gd name="connsiteX0" fmla="*/ 0 w 300547"/>
              <a:gd name="connsiteY0" fmla="*/ 34044 h 34044"/>
              <a:gd name="connsiteX1" fmla="*/ 300547 w 300547"/>
              <a:gd name="connsiteY1" fmla="*/ 13469 h 34044"/>
            </a:gdLst>
            <a:ahLst/>
            <a:cxnLst>
              <a:cxn ang="0">
                <a:pos x="connsiteX0" y="connsiteY0"/>
              </a:cxn>
              <a:cxn ang="0">
                <a:pos x="connsiteX1" y="connsiteY1"/>
              </a:cxn>
            </a:cxnLst>
            <a:rect l="l" t="t" r="r" b="b"/>
            <a:pathLst>
              <a:path w="300547" h="34044">
                <a:moveTo>
                  <a:pt x="0" y="34044"/>
                </a:moveTo>
                <a:cubicBezTo>
                  <a:pt x="116563" y="-6999"/>
                  <a:pt x="289524" y="-7076"/>
                  <a:pt x="300547" y="13469"/>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193" name="Freeform: Shape 3192">
            <a:extLst>
              <a:ext uri="{FF2B5EF4-FFF2-40B4-BE49-F238E27FC236}">
                <a16:creationId xmlns:a16="http://schemas.microsoft.com/office/drawing/2014/main" id="{2C08AE32-2DB4-E7F3-8117-2A29F6AA4D9F}"/>
              </a:ext>
            </a:extLst>
          </p:cNvPr>
          <p:cNvSpPr/>
          <p:nvPr/>
        </p:nvSpPr>
        <p:spPr bwMode="auto">
          <a:xfrm flipV="1">
            <a:off x="-1494027" y="2713191"/>
            <a:ext cx="3006728" cy="304736"/>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75473 w 75473"/>
              <a:gd name="connsiteY0" fmla="*/ 0 h 25180"/>
              <a:gd name="connsiteX1" fmla="*/ 0 w 75473"/>
              <a:gd name="connsiteY1" fmla="*/ 25180 h 25180"/>
              <a:gd name="connsiteX0" fmla="*/ 75674 w 75674"/>
              <a:gd name="connsiteY0" fmla="*/ 0 h 25180"/>
              <a:gd name="connsiteX1" fmla="*/ 0 w 75674"/>
              <a:gd name="connsiteY1" fmla="*/ 25180 h 25180"/>
              <a:gd name="connsiteX0" fmla="*/ 75674 w 75674"/>
              <a:gd name="connsiteY0" fmla="*/ 0 h 25457"/>
              <a:gd name="connsiteX1" fmla="*/ 0 w 75674"/>
              <a:gd name="connsiteY1" fmla="*/ 25180 h 25457"/>
              <a:gd name="connsiteX0" fmla="*/ 73262 w 73262"/>
              <a:gd name="connsiteY0" fmla="*/ 0 h 25009"/>
              <a:gd name="connsiteX1" fmla="*/ 0 w 73262"/>
              <a:gd name="connsiteY1" fmla="*/ 24727 h 25009"/>
              <a:gd name="connsiteX0" fmla="*/ 72056 w 72056"/>
              <a:gd name="connsiteY0" fmla="*/ 0 h 25457"/>
              <a:gd name="connsiteX1" fmla="*/ 0 w 72056"/>
              <a:gd name="connsiteY1" fmla="*/ 25180 h 25457"/>
              <a:gd name="connsiteX0" fmla="*/ 72056 w 72056"/>
              <a:gd name="connsiteY0" fmla="*/ 0 h 25180"/>
              <a:gd name="connsiteX1" fmla="*/ 0 w 72056"/>
              <a:gd name="connsiteY1" fmla="*/ 25180 h 25180"/>
              <a:gd name="connsiteX0" fmla="*/ 73664 w 73664"/>
              <a:gd name="connsiteY0" fmla="*/ 0 h 25180"/>
              <a:gd name="connsiteX1" fmla="*/ 0 w 73664"/>
              <a:gd name="connsiteY1" fmla="*/ 25180 h 25180"/>
              <a:gd name="connsiteX0" fmla="*/ 24 w 83399"/>
              <a:gd name="connsiteY0" fmla="*/ 0 h 53840"/>
              <a:gd name="connsiteX1" fmla="*/ 72883 w 83399"/>
              <a:gd name="connsiteY1" fmla="*/ 53840 h 53840"/>
              <a:gd name="connsiteX0" fmla="*/ 21 w 97524"/>
              <a:gd name="connsiteY0" fmla="*/ 0 h 59108"/>
              <a:gd name="connsiteX1" fmla="*/ 87954 w 97524"/>
              <a:gd name="connsiteY1" fmla="*/ 59108 h 59108"/>
              <a:gd name="connsiteX0" fmla="*/ 19 w 110657"/>
              <a:gd name="connsiteY0" fmla="*/ 0 h 57579"/>
              <a:gd name="connsiteX1" fmla="*/ 101820 w 110657"/>
              <a:gd name="connsiteY1" fmla="*/ 57579 h 57579"/>
              <a:gd name="connsiteX0" fmla="*/ 20 w 96954"/>
              <a:gd name="connsiteY0" fmla="*/ 0 h 55540"/>
              <a:gd name="connsiteX1" fmla="*/ 87350 w 96954"/>
              <a:gd name="connsiteY1" fmla="*/ 55540 h 55540"/>
              <a:gd name="connsiteX0" fmla="*/ 27 w 88699"/>
              <a:gd name="connsiteY0" fmla="*/ 0 h 55540"/>
              <a:gd name="connsiteX1" fmla="*/ 87357 w 88699"/>
              <a:gd name="connsiteY1" fmla="*/ 55540 h 55540"/>
              <a:gd name="connsiteX0" fmla="*/ 25 w 96747"/>
              <a:gd name="connsiteY0" fmla="*/ 0 h 50952"/>
              <a:gd name="connsiteX1" fmla="*/ 95495 w 96747"/>
              <a:gd name="connsiteY1" fmla="*/ 50952 h 50952"/>
              <a:gd name="connsiteX0" fmla="*/ 0 w 97307"/>
              <a:gd name="connsiteY0" fmla="*/ 847 h 51799"/>
              <a:gd name="connsiteX1" fmla="*/ 95470 w 97307"/>
              <a:gd name="connsiteY1" fmla="*/ 51799 h 51799"/>
              <a:gd name="connsiteX0" fmla="*/ 0 w 97307"/>
              <a:gd name="connsiteY0" fmla="*/ 913 h 49656"/>
              <a:gd name="connsiteX1" fmla="*/ 95470 w 97307"/>
              <a:gd name="connsiteY1" fmla="*/ 49656 h 49656"/>
              <a:gd name="connsiteX0" fmla="*/ 0 w 96575"/>
              <a:gd name="connsiteY0" fmla="*/ 845 h 49588"/>
              <a:gd name="connsiteX1" fmla="*/ 95470 w 96575"/>
              <a:gd name="connsiteY1" fmla="*/ 49588 h 49588"/>
              <a:gd name="connsiteX0" fmla="*/ 0 w 109380"/>
              <a:gd name="connsiteY0" fmla="*/ 1066 h 43352"/>
              <a:gd name="connsiteX1" fmla="*/ 108434 w 109380"/>
              <a:gd name="connsiteY1" fmla="*/ 43352 h 43352"/>
              <a:gd name="connsiteX0" fmla="*/ 0 w 35864"/>
              <a:gd name="connsiteY0" fmla="*/ 2506 h 28989"/>
              <a:gd name="connsiteX1" fmla="*/ 30650 w 35864"/>
              <a:gd name="connsiteY1" fmla="*/ 28989 h 28989"/>
              <a:gd name="connsiteX0" fmla="*/ 0 w 30650"/>
              <a:gd name="connsiteY0" fmla="*/ 718 h 27201"/>
              <a:gd name="connsiteX1" fmla="*/ 30650 w 30650"/>
              <a:gd name="connsiteY1" fmla="*/ 27201 h 27201"/>
              <a:gd name="connsiteX0" fmla="*/ 0 w 29143"/>
              <a:gd name="connsiteY0" fmla="*/ 687 h 28699"/>
              <a:gd name="connsiteX1" fmla="*/ 29143 w 29143"/>
              <a:gd name="connsiteY1" fmla="*/ 28699 h 28699"/>
              <a:gd name="connsiteX0" fmla="*/ 0 w 29143"/>
              <a:gd name="connsiteY0" fmla="*/ 0 h 28012"/>
              <a:gd name="connsiteX1" fmla="*/ 29143 w 29143"/>
              <a:gd name="connsiteY1" fmla="*/ 28012 h 28012"/>
              <a:gd name="connsiteX0" fmla="*/ 0 w 29143"/>
              <a:gd name="connsiteY0" fmla="*/ 0 h 28012"/>
              <a:gd name="connsiteX1" fmla="*/ 29143 w 29143"/>
              <a:gd name="connsiteY1" fmla="*/ 28012 h 28012"/>
              <a:gd name="connsiteX0" fmla="*/ 0 w 27937"/>
              <a:gd name="connsiteY0" fmla="*/ 0 h 28012"/>
              <a:gd name="connsiteX1" fmla="*/ 27937 w 27937"/>
              <a:gd name="connsiteY1" fmla="*/ 28012 h 28012"/>
              <a:gd name="connsiteX0" fmla="*/ 0 w 27937"/>
              <a:gd name="connsiteY0" fmla="*/ 0 h 28012"/>
              <a:gd name="connsiteX1" fmla="*/ 27937 w 27937"/>
              <a:gd name="connsiteY1" fmla="*/ 28012 h 28012"/>
              <a:gd name="connsiteX0" fmla="*/ 0 w 26731"/>
              <a:gd name="connsiteY0" fmla="*/ 0 h 28862"/>
              <a:gd name="connsiteX1" fmla="*/ 26731 w 26731"/>
              <a:gd name="connsiteY1" fmla="*/ 28862 h 28862"/>
              <a:gd name="connsiteX0" fmla="*/ 5 w 26736"/>
              <a:gd name="connsiteY0" fmla="*/ 0 h 28862"/>
              <a:gd name="connsiteX1" fmla="*/ 26736 w 26736"/>
              <a:gd name="connsiteY1" fmla="*/ 28862 h 28862"/>
              <a:gd name="connsiteX0" fmla="*/ 1 w 42108"/>
              <a:gd name="connsiteY0" fmla="*/ 0 h 38547"/>
              <a:gd name="connsiteX1" fmla="*/ 42108 w 42108"/>
              <a:gd name="connsiteY1" fmla="*/ 38547 h 38547"/>
              <a:gd name="connsiteX0" fmla="*/ 77 w 22587"/>
              <a:gd name="connsiteY0" fmla="*/ 0 h 3126"/>
              <a:gd name="connsiteX1" fmla="*/ 22587 w 22587"/>
              <a:gd name="connsiteY1" fmla="*/ 3034 h 3126"/>
              <a:gd name="connsiteX0" fmla="*/ 0 w 9966"/>
              <a:gd name="connsiteY0" fmla="*/ 8097 h 17803"/>
              <a:gd name="connsiteX1" fmla="*/ 9966 w 9966"/>
              <a:gd name="connsiteY1" fmla="*/ 17803 h 17803"/>
              <a:gd name="connsiteX0" fmla="*/ 0 w 10000"/>
              <a:gd name="connsiteY0" fmla="*/ 2900 h 8352"/>
              <a:gd name="connsiteX1" fmla="*/ 10000 w 10000"/>
              <a:gd name="connsiteY1" fmla="*/ 8352 h 8352"/>
              <a:gd name="connsiteX0" fmla="*/ 0 w 10536"/>
              <a:gd name="connsiteY0" fmla="*/ 2727 h 14007"/>
              <a:gd name="connsiteX1" fmla="*/ 10536 w 10536"/>
              <a:gd name="connsiteY1" fmla="*/ 14007 h 14007"/>
              <a:gd name="connsiteX0" fmla="*/ 0 w 10536"/>
              <a:gd name="connsiteY0" fmla="*/ 16 h 11296"/>
              <a:gd name="connsiteX1" fmla="*/ 10536 w 10536"/>
              <a:gd name="connsiteY1" fmla="*/ 11296 h 11296"/>
              <a:gd name="connsiteX0" fmla="*/ 0 w 10268"/>
              <a:gd name="connsiteY0" fmla="*/ 22 h 9109"/>
              <a:gd name="connsiteX1" fmla="*/ 10268 w 10268"/>
              <a:gd name="connsiteY1" fmla="*/ 9109 h 9109"/>
              <a:gd name="connsiteX0" fmla="*/ 0 w 10000"/>
              <a:gd name="connsiteY0" fmla="*/ 32 h 10008"/>
              <a:gd name="connsiteX1" fmla="*/ 10000 w 10000"/>
              <a:gd name="connsiteY1" fmla="*/ 10008 h 10008"/>
              <a:gd name="connsiteX0" fmla="*/ 0 w 18870"/>
              <a:gd name="connsiteY0" fmla="*/ 4 h 40080"/>
              <a:gd name="connsiteX1" fmla="*/ 18870 w 18870"/>
              <a:gd name="connsiteY1" fmla="*/ 40080 h 40080"/>
              <a:gd name="connsiteX0" fmla="*/ 0 w 19000"/>
              <a:gd name="connsiteY0" fmla="*/ 4 h 40080"/>
              <a:gd name="connsiteX1" fmla="*/ 19000 w 19000"/>
              <a:gd name="connsiteY1" fmla="*/ 40080 h 40080"/>
              <a:gd name="connsiteX0" fmla="*/ 0 w 19000"/>
              <a:gd name="connsiteY0" fmla="*/ 422 h 40498"/>
              <a:gd name="connsiteX1" fmla="*/ 19000 w 19000"/>
              <a:gd name="connsiteY1" fmla="*/ 40498 h 40498"/>
              <a:gd name="connsiteX0" fmla="*/ 0 w 19000"/>
              <a:gd name="connsiteY0" fmla="*/ 15 h 40091"/>
              <a:gd name="connsiteX1" fmla="*/ 19000 w 19000"/>
              <a:gd name="connsiteY1" fmla="*/ 40091 h 40091"/>
              <a:gd name="connsiteX0" fmla="*/ 0 w 35501"/>
              <a:gd name="connsiteY0" fmla="*/ 25774 h 25774"/>
              <a:gd name="connsiteX1" fmla="*/ 35501 w 35501"/>
              <a:gd name="connsiteY1" fmla="*/ 1036 h 25774"/>
              <a:gd name="connsiteX0" fmla="*/ 0 w 35501"/>
              <a:gd name="connsiteY0" fmla="*/ 27393 h 27393"/>
              <a:gd name="connsiteX1" fmla="*/ 35501 w 35501"/>
              <a:gd name="connsiteY1" fmla="*/ 2655 h 27393"/>
              <a:gd name="connsiteX0" fmla="*/ 0 w 35501"/>
              <a:gd name="connsiteY0" fmla="*/ 28917 h 28917"/>
              <a:gd name="connsiteX1" fmla="*/ 35501 w 35501"/>
              <a:gd name="connsiteY1" fmla="*/ 4179 h 28917"/>
              <a:gd name="connsiteX0" fmla="*/ 0 w 38110"/>
              <a:gd name="connsiteY0" fmla="*/ 7994 h 20981"/>
              <a:gd name="connsiteX1" fmla="*/ 38110 w 38110"/>
              <a:gd name="connsiteY1" fmla="*/ 20981 h 20981"/>
              <a:gd name="connsiteX0" fmla="*/ 0 w 8022"/>
              <a:gd name="connsiteY0" fmla="*/ 5547 h 34319"/>
              <a:gd name="connsiteX1" fmla="*/ 8022 w 8022"/>
              <a:gd name="connsiteY1" fmla="*/ 34319 h 34319"/>
              <a:gd name="connsiteX0" fmla="*/ 0 w 10000"/>
              <a:gd name="connsiteY0" fmla="*/ 571 h 8955"/>
              <a:gd name="connsiteX1" fmla="*/ 10000 w 10000"/>
              <a:gd name="connsiteY1" fmla="*/ 8955 h 8955"/>
              <a:gd name="connsiteX0" fmla="*/ 0 w 8482"/>
              <a:gd name="connsiteY0" fmla="*/ 603 h 10574"/>
              <a:gd name="connsiteX1" fmla="*/ 8482 w 8482"/>
              <a:gd name="connsiteY1" fmla="*/ 10574 h 10574"/>
              <a:gd name="connsiteX0" fmla="*/ 0 w 10390"/>
              <a:gd name="connsiteY0" fmla="*/ 511 h 9941"/>
              <a:gd name="connsiteX1" fmla="*/ 10000 w 10390"/>
              <a:gd name="connsiteY1" fmla="*/ 9941 h 9941"/>
              <a:gd name="connsiteX0" fmla="*/ 0 w 10664"/>
              <a:gd name="connsiteY0" fmla="*/ 536 h 9525"/>
              <a:gd name="connsiteX1" fmla="*/ 10363 w 10664"/>
              <a:gd name="connsiteY1" fmla="*/ 9525 h 9525"/>
              <a:gd name="connsiteX0" fmla="*/ 0 w 10040"/>
              <a:gd name="connsiteY0" fmla="*/ 164 h 9601"/>
              <a:gd name="connsiteX1" fmla="*/ 9718 w 10040"/>
              <a:gd name="connsiteY1" fmla="*/ 9601 h 9601"/>
              <a:gd name="connsiteX0" fmla="*/ 0 w 15520"/>
              <a:gd name="connsiteY0" fmla="*/ 320 h 5621"/>
              <a:gd name="connsiteX1" fmla="*/ 15423 w 15520"/>
              <a:gd name="connsiteY1" fmla="*/ 5621 h 5621"/>
              <a:gd name="connsiteX0" fmla="*/ 0 w 4402"/>
              <a:gd name="connsiteY0" fmla="*/ 524 h 10761"/>
              <a:gd name="connsiteX1" fmla="*/ 3498 w 4402"/>
              <a:gd name="connsiteY1" fmla="*/ 10761 h 10761"/>
              <a:gd name="connsiteX0" fmla="*/ 0 w 7946"/>
              <a:gd name="connsiteY0" fmla="*/ 348 h 9861"/>
              <a:gd name="connsiteX1" fmla="*/ 7946 w 7946"/>
              <a:gd name="connsiteY1" fmla="*/ 9861 h 9861"/>
              <a:gd name="connsiteX0" fmla="*/ 3 w 10003"/>
              <a:gd name="connsiteY0" fmla="*/ 0 h 9647"/>
              <a:gd name="connsiteX1" fmla="*/ 10003 w 10003"/>
              <a:gd name="connsiteY1" fmla="*/ 9647 h 9647"/>
              <a:gd name="connsiteX0" fmla="*/ 3 w 9365"/>
              <a:gd name="connsiteY0" fmla="*/ 0 h 9370"/>
              <a:gd name="connsiteX1" fmla="*/ 9365 w 9365"/>
              <a:gd name="connsiteY1" fmla="*/ 9370 h 9370"/>
              <a:gd name="connsiteX0" fmla="*/ 1 w 71220"/>
              <a:gd name="connsiteY0" fmla="*/ 0 h 12688"/>
              <a:gd name="connsiteX1" fmla="*/ 71220 w 71220"/>
              <a:gd name="connsiteY1" fmla="*/ 12688 h 12688"/>
              <a:gd name="connsiteX0" fmla="*/ 1 w 62409"/>
              <a:gd name="connsiteY0" fmla="*/ 12544 h 12838"/>
              <a:gd name="connsiteX1" fmla="*/ 62409 w 62409"/>
              <a:gd name="connsiteY1" fmla="*/ 36 h 12838"/>
              <a:gd name="connsiteX0" fmla="*/ 0 w 62408"/>
              <a:gd name="connsiteY0" fmla="*/ 12540 h 13264"/>
              <a:gd name="connsiteX1" fmla="*/ 62408 w 62408"/>
              <a:gd name="connsiteY1" fmla="*/ 32 h 13264"/>
              <a:gd name="connsiteX0" fmla="*/ 0 w 60149"/>
              <a:gd name="connsiteY0" fmla="*/ 13546 h 14236"/>
              <a:gd name="connsiteX1" fmla="*/ 60149 w 60149"/>
              <a:gd name="connsiteY1" fmla="*/ 30 h 14236"/>
              <a:gd name="connsiteX0" fmla="*/ 0 w 60149"/>
              <a:gd name="connsiteY0" fmla="*/ 13516 h 14989"/>
              <a:gd name="connsiteX1" fmla="*/ 60149 w 60149"/>
              <a:gd name="connsiteY1" fmla="*/ 0 h 14989"/>
              <a:gd name="connsiteX0" fmla="*/ 0 w 60149"/>
              <a:gd name="connsiteY0" fmla="*/ 13516 h 15029"/>
              <a:gd name="connsiteX1" fmla="*/ 60149 w 60149"/>
              <a:gd name="connsiteY1" fmla="*/ 0 h 15029"/>
              <a:gd name="connsiteX0" fmla="*/ 0 w 61279"/>
              <a:gd name="connsiteY0" fmla="*/ 12340 h 14023"/>
              <a:gd name="connsiteX1" fmla="*/ 61279 w 61279"/>
              <a:gd name="connsiteY1" fmla="*/ 0 h 14023"/>
              <a:gd name="connsiteX0" fmla="*/ 0 w 61053"/>
              <a:gd name="connsiteY0" fmla="*/ 13516 h 15029"/>
              <a:gd name="connsiteX1" fmla="*/ 61053 w 61053"/>
              <a:gd name="connsiteY1" fmla="*/ 0 h 15029"/>
              <a:gd name="connsiteX0" fmla="*/ 0 w 61053"/>
              <a:gd name="connsiteY0" fmla="*/ 13516 h 15097"/>
              <a:gd name="connsiteX1" fmla="*/ 61053 w 61053"/>
              <a:gd name="connsiteY1" fmla="*/ 0 h 15097"/>
              <a:gd name="connsiteX0" fmla="*/ 0 w 61053"/>
              <a:gd name="connsiteY0" fmla="*/ 10492 h 12588"/>
              <a:gd name="connsiteX1" fmla="*/ 61053 w 61053"/>
              <a:gd name="connsiteY1" fmla="*/ 0 h 12588"/>
              <a:gd name="connsiteX0" fmla="*/ 0 w 171749"/>
              <a:gd name="connsiteY0" fmla="*/ 0 h 156789"/>
              <a:gd name="connsiteX1" fmla="*/ 171749 w 171749"/>
              <a:gd name="connsiteY1" fmla="*/ 156138 h 156789"/>
              <a:gd name="connsiteX0" fmla="*/ 0 w 170394"/>
              <a:gd name="connsiteY0" fmla="*/ 0 h 153776"/>
              <a:gd name="connsiteX1" fmla="*/ 170394 w 170394"/>
              <a:gd name="connsiteY1" fmla="*/ 153114 h 153776"/>
              <a:gd name="connsiteX0" fmla="*/ 5 w 170399"/>
              <a:gd name="connsiteY0" fmla="*/ 0 h 153850"/>
              <a:gd name="connsiteX1" fmla="*/ 170399 w 170399"/>
              <a:gd name="connsiteY1" fmla="*/ 153114 h 153850"/>
              <a:gd name="connsiteX0" fmla="*/ 5 w 172206"/>
              <a:gd name="connsiteY0" fmla="*/ 0 h 153850"/>
              <a:gd name="connsiteX1" fmla="*/ 172206 w 172206"/>
              <a:gd name="connsiteY1" fmla="*/ 153114 h 153850"/>
              <a:gd name="connsiteX0" fmla="*/ 0 w 172201"/>
              <a:gd name="connsiteY0" fmla="*/ 0 h 153785"/>
              <a:gd name="connsiteX1" fmla="*/ 172201 w 172201"/>
              <a:gd name="connsiteY1" fmla="*/ 153114 h 153785"/>
              <a:gd name="connsiteX0" fmla="*/ 0 w 174460"/>
              <a:gd name="connsiteY0" fmla="*/ 0 h 151778"/>
              <a:gd name="connsiteX1" fmla="*/ 174460 w 174460"/>
              <a:gd name="connsiteY1" fmla="*/ 151098 h 151778"/>
              <a:gd name="connsiteX0" fmla="*/ 0 w 240364"/>
              <a:gd name="connsiteY0" fmla="*/ 0 h 17916"/>
              <a:gd name="connsiteX1" fmla="*/ 240364 w 240364"/>
              <a:gd name="connsiteY1" fmla="*/ 13934 h 17916"/>
              <a:gd name="connsiteX0" fmla="*/ 0 w 232812"/>
              <a:gd name="connsiteY0" fmla="*/ 48532 h 49293"/>
              <a:gd name="connsiteX1" fmla="*/ 232812 w 232812"/>
              <a:gd name="connsiteY1" fmla="*/ 0 h 49293"/>
              <a:gd name="connsiteX0" fmla="*/ 0 w 232812"/>
              <a:gd name="connsiteY0" fmla="*/ 52064 h 52521"/>
              <a:gd name="connsiteX1" fmla="*/ 232812 w 232812"/>
              <a:gd name="connsiteY1" fmla="*/ 3532 h 52521"/>
              <a:gd name="connsiteX0" fmla="*/ 0 w 232812"/>
              <a:gd name="connsiteY0" fmla="*/ 55431 h 55431"/>
              <a:gd name="connsiteX1" fmla="*/ 232812 w 232812"/>
              <a:gd name="connsiteY1" fmla="*/ 6899 h 55431"/>
              <a:gd name="connsiteX0" fmla="*/ 0 w 241050"/>
              <a:gd name="connsiteY0" fmla="*/ 33682 h 33682"/>
              <a:gd name="connsiteX1" fmla="*/ 241050 w 241050"/>
              <a:gd name="connsiteY1" fmla="*/ 13689 h 33682"/>
              <a:gd name="connsiteX0" fmla="*/ 0 w 300547"/>
              <a:gd name="connsiteY0" fmla="*/ 34044 h 34044"/>
              <a:gd name="connsiteX1" fmla="*/ 300547 w 300547"/>
              <a:gd name="connsiteY1" fmla="*/ 13469 h 34044"/>
              <a:gd name="connsiteX0" fmla="*/ 0 w 294477"/>
              <a:gd name="connsiteY0" fmla="*/ 40444 h 40444"/>
              <a:gd name="connsiteX1" fmla="*/ 294477 w 294477"/>
              <a:gd name="connsiteY1" fmla="*/ 10489 h 40444"/>
              <a:gd name="connsiteX0" fmla="*/ 0 w 291008"/>
              <a:gd name="connsiteY0" fmla="*/ 19433 h 32517"/>
              <a:gd name="connsiteX1" fmla="*/ 291008 w 291008"/>
              <a:gd name="connsiteY1" fmla="*/ 32517 h 32517"/>
              <a:gd name="connsiteX0" fmla="*/ 0 w 291008"/>
              <a:gd name="connsiteY0" fmla="*/ 0 h 13084"/>
              <a:gd name="connsiteX1" fmla="*/ 291008 w 291008"/>
              <a:gd name="connsiteY1" fmla="*/ 13084 h 13084"/>
              <a:gd name="connsiteX0" fmla="*/ 0 w 291008"/>
              <a:gd name="connsiteY0" fmla="*/ 0 h 24932"/>
              <a:gd name="connsiteX1" fmla="*/ 291008 w 291008"/>
              <a:gd name="connsiteY1" fmla="*/ 13084 h 24932"/>
              <a:gd name="connsiteX0" fmla="*/ 0 w 291008"/>
              <a:gd name="connsiteY0" fmla="*/ 0 h 19411"/>
              <a:gd name="connsiteX1" fmla="*/ 291008 w 291008"/>
              <a:gd name="connsiteY1" fmla="*/ 13084 h 19411"/>
              <a:gd name="connsiteX0" fmla="*/ 0 w 293610"/>
              <a:gd name="connsiteY0" fmla="*/ 0 h 19411"/>
              <a:gd name="connsiteX1" fmla="*/ 293610 w 293610"/>
              <a:gd name="connsiteY1" fmla="*/ 13084 h 19411"/>
              <a:gd name="connsiteX0" fmla="*/ 0 w 293610"/>
              <a:gd name="connsiteY0" fmla="*/ 4432 h 18935"/>
              <a:gd name="connsiteX1" fmla="*/ 293610 w 293610"/>
              <a:gd name="connsiteY1" fmla="*/ 17516 h 18935"/>
            </a:gdLst>
            <a:ahLst/>
            <a:cxnLst>
              <a:cxn ang="0">
                <a:pos x="connsiteX0" y="connsiteY0"/>
              </a:cxn>
              <a:cxn ang="0">
                <a:pos x="connsiteX1" y="connsiteY1"/>
              </a:cxn>
            </a:cxnLst>
            <a:rect l="l" t="t" r="r" b="b"/>
            <a:pathLst>
              <a:path w="293610" h="18935">
                <a:moveTo>
                  <a:pt x="0" y="4432"/>
                </a:moveTo>
                <a:cubicBezTo>
                  <a:pt x="123501" y="-12885"/>
                  <a:pt x="211479" y="26767"/>
                  <a:pt x="293610" y="17516"/>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194" name="Freeform: Shape 3193">
            <a:extLst>
              <a:ext uri="{FF2B5EF4-FFF2-40B4-BE49-F238E27FC236}">
                <a16:creationId xmlns:a16="http://schemas.microsoft.com/office/drawing/2014/main" id="{55667D11-0227-10F7-ADFB-6F40D163AEDD}"/>
              </a:ext>
            </a:extLst>
          </p:cNvPr>
          <p:cNvSpPr/>
          <p:nvPr/>
        </p:nvSpPr>
        <p:spPr bwMode="auto">
          <a:xfrm flipV="1">
            <a:off x="-1805703" y="2628532"/>
            <a:ext cx="3287898" cy="602992"/>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75473 w 75473"/>
              <a:gd name="connsiteY0" fmla="*/ 0 h 25180"/>
              <a:gd name="connsiteX1" fmla="*/ 0 w 75473"/>
              <a:gd name="connsiteY1" fmla="*/ 25180 h 25180"/>
              <a:gd name="connsiteX0" fmla="*/ 75674 w 75674"/>
              <a:gd name="connsiteY0" fmla="*/ 0 h 25180"/>
              <a:gd name="connsiteX1" fmla="*/ 0 w 75674"/>
              <a:gd name="connsiteY1" fmla="*/ 25180 h 25180"/>
              <a:gd name="connsiteX0" fmla="*/ 75674 w 75674"/>
              <a:gd name="connsiteY0" fmla="*/ 0 h 25457"/>
              <a:gd name="connsiteX1" fmla="*/ 0 w 75674"/>
              <a:gd name="connsiteY1" fmla="*/ 25180 h 25457"/>
              <a:gd name="connsiteX0" fmla="*/ 73262 w 73262"/>
              <a:gd name="connsiteY0" fmla="*/ 0 h 25009"/>
              <a:gd name="connsiteX1" fmla="*/ 0 w 73262"/>
              <a:gd name="connsiteY1" fmla="*/ 24727 h 25009"/>
              <a:gd name="connsiteX0" fmla="*/ 72056 w 72056"/>
              <a:gd name="connsiteY0" fmla="*/ 0 h 25457"/>
              <a:gd name="connsiteX1" fmla="*/ 0 w 72056"/>
              <a:gd name="connsiteY1" fmla="*/ 25180 h 25457"/>
              <a:gd name="connsiteX0" fmla="*/ 72056 w 72056"/>
              <a:gd name="connsiteY0" fmla="*/ 0 h 25180"/>
              <a:gd name="connsiteX1" fmla="*/ 0 w 72056"/>
              <a:gd name="connsiteY1" fmla="*/ 25180 h 25180"/>
              <a:gd name="connsiteX0" fmla="*/ 73664 w 73664"/>
              <a:gd name="connsiteY0" fmla="*/ 0 h 25180"/>
              <a:gd name="connsiteX1" fmla="*/ 0 w 73664"/>
              <a:gd name="connsiteY1" fmla="*/ 25180 h 25180"/>
              <a:gd name="connsiteX0" fmla="*/ 24 w 83399"/>
              <a:gd name="connsiteY0" fmla="*/ 0 h 53840"/>
              <a:gd name="connsiteX1" fmla="*/ 72883 w 83399"/>
              <a:gd name="connsiteY1" fmla="*/ 53840 h 53840"/>
              <a:gd name="connsiteX0" fmla="*/ 21 w 97524"/>
              <a:gd name="connsiteY0" fmla="*/ 0 h 59108"/>
              <a:gd name="connsiteX1" fmla="*/ 87954 w 97524"/>
              <a:gd name="connsiteY1" fmla="*/ 59108 h 59108"/>
              <a:gd name="connsiteX0" fmla="*/ 19 w 110657"/>
              <a:gd name="connsiteY0" fmla="*/ 0 h 57579"/>
              <a:gd name="connsiteX1" fmla="*/ 101820 w 110657"/>
              <a:gd name="connsiteY1" fmla="*/ 57579 h 57579"/>
              <a:gd name="connsiteX0" fmla="*/ 20 w 96954"/>
              <a:gd name="connsiteY0" fmla="*/ 0 h 55540"/>
              <a:gd name="connsiteX1" fmla="*/ 87350 w 96954"/>
              <a:gd name="connsiteY1" fmla="*/ 55540 h 55540"/>
              <a:gd name="connsiteX0" fmla="*/ 27 w 88699"/>
              <a:gd name="connsiteY0" fmla="*/ 0 h 55540"/>
              <a:gd name="connsiteX1" fmla="*/ 87357 w 88699"/>
              <a:gd name="connsiteY1" fmla="*/ 55540 h 55540"/>
              <a:gd name="connsiteX0" fmla="*/ 25 w 96747"/>
              <a:gd name="connsiteY0" fmla="*/ 0 h 50952"/>
              <a:gd name="connsiteX1" fmla="*/ 95495 w 96747"/>
              <a:gd name="connsiteY1" fmla="*/ 50952 h 50952"/>
              <a:gd name="connsiteX0" fmla="*/ 0 w 97307"/>
              <a:gd name="connsiteY0" fmla="*/ 847 h 51799"/>
              <a:gd name="connsiteX1" fmla="*/ 95470 w 97307"/>
              <a:gd name="connsiteY1" fmla="*/ 51799 h 51799"/>
              <a:gd name="connsiteX0" fmla="*/ 0 w 97307"/>
              <a:gd name="connsiteY0" fmla="*/ 913 h 49656"/>
              <a:gd name="connsiteX1" fmla="*/ 95470 w 97307"/>
              <a:gd name="connsiteY1" fmla="*/ 49656 h 49656"/>
              <a:gd name="connsiteX0" fmla="*/ 0 w 96575"/>
              <a:gd name="connsiteY0" fmla="*/ 845 h 49588"/>
              <a:gd name="connsiteX1" fmla="*/ 95470 w 96575"/>
              <a:gd name="connsiteY1" fmla="*/ 49588 h 49588"/>
              <a:gd name="connsiteX0" fmla="*/ 0 w 109380"/>
              <a:gd name="connsiteY0" fmla="*/ 1066 h 43352"/>
              <a:gd name="connsiteX1" fmla="*/ 108434 w 109380"/>
              <a:gd name="connsiteY1" fmla="*/ 43352 h 43352"/>
              <a:gd name="connsiteX0" fmla="*/ 0 w 35864"/>
              <a:gd name="connsiteY0" fmla="*/ 2506 h 28989"/>
              <a:gd name="connsiteX1" fmla="*/ 30650 w 35864"/>
              <a:gd name="connsiteY1" fmla="*/ 28989 h 28989"/>
              <a:gd name="connsiteX0" fmla="*/ 0 w 30650"/>
              <a:gd name="connsiteY0" fmla="*/ 718 h 27201"/>
              <a:gd name="connsiteX1" fmla="*/ 30650 w 30650"/>
              <a:gd name="connsiteY1" fmla="*/ 27201 h 27201"/>
              <a:gd name="connsiteX0" fmla="*/ 0 w 29143"/>
              <a:gd name="connsiteY0" fmla="*/ 687 h 28699"/>
              <a:gd name="connsiteX1" fmla="*/ 29143 w 29143"/>
              <a:gd name="connsiteY1" fmla="*/ 28699 h 28699"/>
              <a:gd name="connsiteX0" fmla="*/ 0 w 29143"/>
              <a:gd name="connsiteY0" fmla="*/ 0 h 28012"/>
              <a:gd name="connsiteX1" fmla="*/ 29143 w 29143"/>
              <a:gd name="connsiteY1" fmla="*/ 28012 h 28012"/>
              <a:gd name="connsiteX0" fmla="*/ 0 w 29143"/>
              <a:gd name="connsiteY0" fmla="*/ 0 h 28012"/>
              <a:gd name="connsiteX1" fmla="*/ 29143 w 29143"/>
              <a:gd name="connsiteY1" fmla="*/ 28012 h 28012"/>
              <a:gd name="connsiteX0" fmla="*/ 0 w 27937"/>
              <a:gd name="connsiteY0" fmla="*/ 0 h 28012"/>
              <a:gd name="connsiteX1" fmla="*/ 27937 w 27937"/>
              <a:gd name="connsiteY1" fmla="*/ 28012 h 28012"/>
              <a:gd name="connsiteX0" fmla="*/ 0 w 27937"/>
              <a:gd name="connsiteY0" fmla="*/ 0 h 28012"/>
              <a:gd name="connsiteX1" fmla="*/ 27937 w 27937"/>
              <a:gd name="connsiteY1" fmla="*/ 28012 h 28012"/>
              <a:gd name="connsiteX0" fmla="*/ 0 w 26731"/>
              <a:gd name="connsiteY0" fmla="*/ 0 h 28862"/>
              <a:gd name="connsiteX1" fmla="*/ 26731 w 26731"/>
              <a:gd name="connsiteY1" fmla="*/ 28862 h 28862"/>
              <a:gd name="connsiteX0" fmla="*/ 5 w 26736"/>
              <a:gd name="connsiteY0" fmla="*/ 0 h 28862"/>
              <a:gd name="connsiteX1" fmla="*/ 26736 w 26736"/>
              <a:gd name="connsiteY1" fmla="*/ 28862 h 28862"/>
              <a:gd name="connsiteX0" fmla="*/ 1 w 42108"/>
              <a:gd name="connsiteY0" fmla="*/ 0 h 38547"/>
              <a:gd name="connsiteX1" fmla="*/ 42108 w 42108"/>
              <a:gd name="connsiteY1" fmla="*/ 38547 h 38547"/>
              <a:gd name="connsiteX0" fmla="*/ 77 w 22587"/>
              <a:gd name="connsiteY0" fmla="*/ 0 h 3126"/>
              <a:gd name="connsiteX1" fmla="*/ 22587 w 22587"/>
              <a:gd name="connsiteY1" fmla="*/ 3034 h 3126"/>
              <a:gd name="connsiteX0" fmla="*/ 0 w 9966"/>
              <a:gd name="connsiteY0" fmla="*/ 8097 h 17803"/>
              <a:gd name="connsiteX1" fmla="*/ 9966 w 9966"/>
              <a:gd name="connsiteY1" fmla="*/ 17803 h 17803"/>
              <a:gd name="connsiteX0" fmla="*/ 0 w 10000"/>
              <a:gd name="connsiteY0" fmla="*/ 2900 h 8352"/>
              <a:gd name="connsiteX1" fmla="*/ 10000 w 10000"/>
              <a:gd name="connsiteY1" fmla="*/ 8352 h 8352"/>
              <a:gd name="connsiteX0" fmla="*/ 0 w 10536"/>
              <a:gd name="connsiteY0" fmla="*/ 2727 h 14007"/>
              <a:gd name="connsiteX1" fmla="*/ 10536 w 10536"/>
              <a:gd name="connsiteY1" fmla="*/ 14007 h 14007"/>
              <a:gd name="connsiteX0" fmla="*/ 0 w 10536"/>
              <a:gd name="connsiteY0" fmla="*/ 16 h 11296"/>
              <a:gd name="connsiteX1" fmla="*/ 10536 w 10536"/>
              <a:gd name="connsiteY1" fmla="*/ 11296 h 11296"/>
              <a:gd name="connsiteX0" fmla="*/ 0 w 10268"/>
              <a:gd name="connsiteY0" fmla="*/ 22 h 9109"/>
              <a:gd name="connsiteX1" fmla="*/ 10268 w 10268"/>
              <a:gd name="connsiteY1" fmla="*/ 9109 h 9109"/>
              <a:gd name="connsiteX0" fmla="*/ 0 w 10000"/>
              <a:gd name="connsiteY0" fmla="*/ 32 h 10008"/>
              <a:gd name="connsiteX1" fmla="*/ 10000 w 10000"/>
              <a:gd name="connsiteY1" fmla="*/ 10008 h 10008"/>
              <a:gd name="connsiteX0" fmla="*/ 0 w 18870"/>
              <a:gd name="connsiteY0" fmla="*/ 4 h 40080"/>
              <a:gd name="connsiteX1" fmla="*/ 18870 w 18870"/>
              <a:gd name="connsiteY1" fmla="*/ 40080 h 40080"/>
              <a:gd name="connsiteX0" fmla="*/ 0 w 19000"/>
              <a:gd name="connsiteY0" fmla="*/ 4 h 40080"/>
              <a:gd name="connsiteX1" fmla="*/ 19000 w 19000"/>
              <a:gd name="connsiteY1" fmla="*/ 40080 h 40080"/>
              <a:gd name="connsiteX0" fmla="*/ 0 w 19000"/>
              <a:gd name="connsiteY0" fmla="*/ 422 h 40498"/>
              <a:gd name="connsiteX1" fmla="*/ 19000 w 19000"/>
              <a:gd name="connsiteY1" fmla="*/ 40498 h 40498"/>
              <a:gd name="connsiteX0" fmla="*/ 0 w 19000"/>
              <a:gd name="connsiteY0" fmla="*/ 15 h 40091"/>
              <a:gd name="connsiteX1" fmla="*/ 19000 w 19000"/>
              <a:gd name="connsiteY1" fmla="*/ 40091 h 40091"/>
              <a:gd name="connsiteX0" fmla="*/ 0 w 35501"/>
              <a:gd name="connsiteY0" fmla="*/ 25774 h 25774"/>
              <a:gd name="connsiteX1" fmla="*/ 35501 w 35501"/>
              <a:gd name="connsiteY1" fmla="*/ 1036 h 25774"/>
              <a:gd name="connsiteX0" fmla="*/ 0 w 35501"/>
              <a:gd name="connsiteY0" fmla="*/ 27393 h 27393"/>
              <a:gd name="connsiteX1" fmla="*/ 35501 w 35501"/>
              <a:gd name="connsiteY1" fmla="*/ 2655 h 27393"/>
              <a:gd name="connsiteX0" fmla="*/ 0 w 35501"/>
              <a:gd name="connsiteY0" fmla="*/ 28917 h 28917"/>
              <a:gd name="connsiteX1" fmla="*/ 35501 w 35501"/>
              <a:gd name="connsiteY1" fmla="*/ 4179 h 28917"/>
              <a:gd name="connsiteX0" fmla="*/ 0 w 38110"/>
              <a:gd name="connsiteY0" fmla="*/ 7994 h 20981"/>
              <a:gd name="connsiteX1" fmla="*/ 38110 w 38110"/>
              <a:gd name="connsiteY1" fmla="*/ 20981 h 20981"/>
              <a:gd name="connsiteX0" fmla="*/ 0 w 8022"/>
              <a:gd name="connsiteY0" fmla="*/ 5547 h 34319"/>
              <a:gd name="connsiteX1" fmla="*/ 8022 w 8022"/>
              <a:gd name="connsiteY1" fmla="*/ 34319 h 34319"/>
              <a:gd name="connsiteX0" fmla="*/ 0 w 10000"/>
              <a:gd name="connsiteY0" fmla="*/ 571 h 8955"/>
              <a:gd name="connsiteX1" fmla="*/ 10000 w 10000"/>
              <a:gd name="connsiteY1" fmla="*/ 8955 h 8955"/>
              <a:gd name="connsiteX0" fmla="*/ 0 w 8482"/>
              <a:gd name="connsiteY0" fmla="*/ 603 h 10574"/>
              <a:gd name="connsiteX1" fmla="*/ 8482 w 8482"/>
              <a:gd name="connsiteY1" fmla="*/ 10574 h 10574"/>
              <a:gd name="connsiteX0" fmla="*/ 0 w 10390"/>
              <a:gd name="connsiteY0" fmla="*/ 511 h 9941"/>
              <a:gd name="connsiteX1" fmla="*/ 10000 w 10390"/>
              <a:gd name="connsiteY1" fmla="*/ 9941 h 9941"/>
              <a:gd name="connsiteX0" fmla="*/ 0 w 10664"/>
              <a:gd name="connsiteY0" fmla="*/ 536 h 9525"/>
              <a:gd name="connsiteX1" fmla="*/ 10363 w 10664"/>
              <a:gd name="connsiteY1" fmla="*/ 9525 h 9525"/>
              <a:gd name="connsiteX0" fmla="*/ 0 w 10040"/>
              <a:gd name="connsiteY0" fmla="*/ 164 h 9601"/>
              <a:gd name="connsiteX1" fmla="*/ 9718 w 10040"/>
              <a:gd name="connsiteY1" fmla="*/ 9601 h 9601"/>
              <a:gd name="connsiteX0" fmla="*/ 0 w 15520"/>
              <a:gd name="connsiteY0" fmla="*/ 320 h 5621"/>
              <a:gd name="connsiteX1" fmla="*/ 15423 w 15520"/>
              <a:gd name="connsiteY1" fmla="*/ 5621 h 5621"/>
              <a:gd name="connsiteX0" fmla="*/ 0 w 4402"/>
              <a:gd name="connsiteY0" fmla="*/ 524 h 10761"/>
              <a:gd name="connsiteX1" fmla="*/ 3498 w 4402"/>
              <a:gd name="connsiteY1" fmla="*/ 10761 h 10761"/>
              <a:gd name="connsiteX0" fmla="*/ 0 w 7946"/>
              <a:gd name="connsiteY0" fmla="*/ 348 h 9861"/>
              <a:gd name="connsiteX1" fmla="*/ 7946 w 7946"/>
              <a:gd name="connsiteY1" fmla="*/ 9861 h 9861"/>
              <a:gd name="connsiteX0" fmla="*/ 3 w 10003"/>
              <a:gd name="connsiteY0" fmla="*/ 0 h 9647"/>
              <a:gd name="connsiteX1" fmla="*/ 10003 w 10003"/>
              <a:gd name="connsiteY1" fmla="*/ 9647 h 9647"/>
              <a:gd name="connsiteX0" fmla="*/ 3 w 9365"/>
              <a:gd name="connsiteY0" fmla="*/ 0 h 9370"/>
              <a:gd name="connsiteX1" fmla="*/ 9365 w 9365"/>
              <a:gd name="connsiteY1" fmla="*/ 9370 h 9370"/>
              <a:gd name="connsiteX0" fmla="*/ 1 w 71220"/>
              <a:gd name="connsiteY0" fmla="*/ 0 h 12688"/>
              <a:gd name="connsiteX1" fmla="*/ 71220 w 71220"/>
              <a:gd name="connsiteY1" fmla="*/ 12688 h 12688"/>
              <a:gd name="connsiteX0" fmla="*/ 1 w 62409"/>
              <a:gd name="connsiteY0" fmla="*/ 12544 h 12838"/>
              <a:gd name="connsiteX1" fmla="*/ 62409 w 62409"/>
              <a:gd name="connsiteY1" fmla="*/ 36 h 12838"/>
              <a:gd name="connsiteX0" fmla="*/ 0 w 62408"/>
              <a:gd name="connsiteY0" fmla="*/ 12540 h 13264"/>
              <a:gd name="connsiteX1" fmla="*/ 62408 w 62408"/>
              <a:gd name="connsiteY1" fmla="*/ 32 h 13264"/>
              <a:gd name="connsiteX0" fmla="*/ 0 w 60149"/>
              <a:gd name="connsiteY0" fmla="*/ 13546 h 14236"/>
              <a:gd name="connsiteX1" fmla="*/ 60149 w 60149"/>
              <a:gd name="connsiteY1" fmla="*/ 30 h 14236"/>
              <a:gd name="connsiteX0" fmla="*/ 0 w 60149"/>
              <a:gd name="connsiteY0" fmla="*/ 13516 h 14989"/>
              <a:gd name="connsiteX1" fmla="*/ 60149 w 60149"/>
              <a:gd name="connsiteY1" fmla="*/ 0 h 14989"/>
              <a:gd name="connsiteX0" fmla="*/ 0 w 60149"/>
              <a:gd name="connsiteY0" fmla="*/ 13516 h 15029"/>
              <a:gd name="connsiteX1" fmla="*/ 60149 w 60149"/>
              <a:gd name="connsiteY1" fmla="*/ 0 h 15029"/>
              <a:gd name="connsiteX0" fmla="*/ 0 w 61279"/>
              <a:gd name="connsiteY0" fmla="*/ 12340 h 14023"/>
              <a:gd name="connsiteX1" fmla="*/ 61279 w 61279"/>
              <a:gd name="connsiteY1" fmla="*/ 0 h 14023"/>
              <a:gd name="connsiteX0" fmla="*/ 0 w 61053"/>
              <a:gd name="connsiteY0" fmla="*/ 13516 h 15029"/>
              <a:gd name="connsiteX1" fmla="*/ 61053 w 61053"/>
              <a:gd name="connsiteY1" fmla="*/ 0 h 15029"/>
              <a:gd name="connsiteX0" fmla="*/ 0 w 61053"/>
              <a:gd name="connsiteY0" fmla="*/ 13516 h 15097"/>
              <a:gd name="connsiteX1" fmla="*/ 61053 w 61053"/>
              <a:gd name="connsiteY1" fmla="*/ 0 h 15097"/>
              <a:gd name="connsiteX0" fmla="*/ 0 w 61053"/>
              <a:gd name="connsiteY0" fmla="*/ 10492 h 12588"/>
              <a:gd name="connsiteX1" fmla="*/ 61053 w 61053"/>
              <a:gd name="connsiteY1" fmla="*/ 0 h 12588"/>
              <a:gd name="connsiteX0" fmla="*/ 0 w 171749"/>
              <a:gd name="connsiteY0" fmla="*/ 0 h 156789"/>
              <a:gd name="connsiteX1" fmla="*/ 171749 w 171749"/>
              <a:gd name="connsiteY1" fmla="*/ 156138 h 156789"/>
              <a:gd name="connsiteX0" fmla="*/ 0 w 170394"/>
              <a:gd name="connsiteY0" fmla="*/ 0 h 153776"/>
              <a:gd name="connsiteX1" fmla="*/ 170394 w 170394"/>
              <a:gd name="connsiteY1" fmla="*/ 153114 h 153776"/>
              <a:gd name="connsiteX0" fmla="*/ 5 w 170399"/>
              <a:gd name="connsiteY0" fmla="*/ 0 h 153850"/>
              <a:gd name="connsiteX1" fmla="*/ 170399 w 170399"/>
              <a:gd name="connsiteY1" fmla="*/ 153114 h 153850"/>
              <a:gd name="connsiteX0" fmla="*/ 5 w 172206"/>
              <a:gd name="connsiteY0" fmla="*/ 0 h 153850"/>
              <a:gd name="connsiteX1" fmla="*/ 172206 w 172206"/>
              <a:gd name="connsiteY1" fmla="*/ 153114 h 153850"/>
              <a:gd name="connsiteX0" fmla="*/ 0 w 172201"/>
              <a:gd name="connsiteY0" fmla="*/ 0 h 153785"/>
              <a:gd name="connsiteX1" fmla="*/ 172201 w 172201"/>
              <a:gd name="connsiteY1" fmla="*/ 153114 h 153785"/>
              <a:gd name="connsiteX0" fmla="*/ 0 w 174460"/>
              <a:gd name="connsiteY0" fmla="*/ 0 h 151778"/>
              <a:gd name="connsiteX1" fmla="*/ 174460 w 174460"/>
              <a:gd name="connsiteY1" fmla="*/ 151098 h 151778"/>
              <a:gd name="connsiteX0" fmla="*/ 0 w 240364"/>
              <a:gd name="connsiteY0" fmla="*/ 0 h 17916"/>
              <a:gd name="connsiteX1" fmla="*/ 240364 w 240364"/>
              <a:gd name="connsiteY1" fmla="*/ 13934 h 17916"/>
              <a:gd name="connsiteX0" fmla="*/ 0 w 232812"/>
              <a:gd name="connsiteY0" fmla="*/ 48532 h 49293"/>
              <a:gd name="connsiteX1" fmla="*/ 232812 w 232812"/>
              <a:gd name="connsiteY1" fmla="*/ 0 h 49293"/>
              <a:gd name="connsiteX0" fmla="*/ 0 w 232812"/>
              <a:gd name="connsiteY0" fmla="*/ 52064 h 52521"/>
              <a:gd name="connsiteX1" fmla="*/ 232812 w 232812"/>
              <a:gd name="connsiteY1" fmla="*/ 3532 h 52521"/>
              <a:gd name="connsiteX0" fmla="*/ 0 w 232812"/>
              <a:gd name="connsiteY0" fmla="*/ 55431 h 55431"/>
              <a:gd name="connsiteX1" fmla="*/ 232812 w 232812"/>
              <a:gd name="connsiteY1" fmla="*/ 6899 h 55431"/>
              <a:gd name="connsiteX0" fmla="*/ 0 w 241050"/>
              <a:gd name="connsiteY0" fmla="*/ 33682 h 33682"/>
              <a:gd name="connsiteX1" fmla="*/ 241050 w 241050"/>
              <a:gd name="connsiteY1" fmla="*/ 13689 h 33682"/>
              <a:gd name="connsiteX0" fmla="*/ 0 w 300547"/>
              <a:gd name="connsiteY0" fmla="*/ 34044 h 34044"/>
              <a:gd name="connsiteX1" fmla="*/ 300547 w 300547"/>
              <a:gd name="connsiteY1" fmla="*/ 13469 h 34044"/>
              <a:gd name="connsiteX0" fmla="*/ 0 w 294477"/>
              <a:gd name="connsiteY0" fmla="*/ 40444 h 40444"/>
              <a:gd name="connsiteX1" fmla="*/ 294477 w 294477"/>
              <a:gd name="connsiteY1" fmla="*/ 10489 h 40444"/>
              <a:gd name="connsiteX0" fmla="*/ 0 w 291008"/>
              <a:gd name="connsiteY0" fmla="*/ 19433 h 32517"/>
              <a:gd name="connsiteX1" fmla="*/ 291008 w 291008"/>
              <a:gd name="connsiteY1" fmla="*/ 32517 h 32517"/>
              <a:gd name="connsiteX0" fmla="*/ 0 w 291008"/>
              <a:gd name="connsiteY0" fmla="*/ 0 h 13084"/>
              <a:gd name="connsiteX1" fmla="*/ 291008 w 291008"/>
              <a:gd name="connsiteY1" fmla="*/ 13084 h 13084"/>
              <a:gd name="connsiteX0" fmla="*/ 0 w 291008"/>
              <a:gd name="connsiteY0" fmla="*/ 0 h 24932"/>
              <a:gd name="connsiteX1" fmla="*/ 291008 w 291008"/>
              <a:gd name="connsiteY1" fmla="*/ 13084 h 24932"/>
              <a:gd name="connsiteX0" fmla="*/ 0 w 291008"/>
              <a:gd name="connsiteY0" fmla="*/ 0 h 19411"/>
              <a:gd name="connsiteX1" fmla="*/ 291008 w 291008"/>
              <a:gd name="connsiteY1" fmla="*/ 13084 h 19411"/>
              <a:gd name="connsiteX0" fmla="*/ 0 w 293610"/>
              <a:gd name="connsiteY0" fmla="*/ 0 h 19411"/>
              <a:gd name="connsiteX1" fmla="*/ 293610 w 293610"/>
              <a:gd name="connsiteY1" fmla="*/ 13084 h 19411"/>
              <a:gd name="connsiteX0" fmla="*/ 0 w 293610"/>
              <a:gd name="connsiteY0" fmla="*/ 4432 h 18935"/>
              <a:gd name="connsiteX1" fmla="*/ 293610 w 293610"/>
              <a:gd name="connsiteY1" fmla="*/ 17516 h 18935"/>
              <a:gd name="connsiteX0" fmla="*/ 0 w 293610"/>
              <a:gd name="connsiteY0" fmla="*/ 4253 h 20804"/>
              <a:gd name="connsiteX1" fmla="*/ 293610 w 293610"/>
              <a:gd name="connsiteY1" fmla="*/ 19449 h 20804"/>
              <a:gd name="connsiteX0" fmla="*/ 0 w 293610"/>
              <a:gd name="connsiteY0" fmla="*/ 5091 h 21580"/>
              <a:gd name="connsiteX1" fmla="*/ 293610 w 293610"/>
              <a:gd name="connsiteY1" fmla="*/ 20287 h 21580"/>
              <a:gd name="connsiteX0" fmla="*/ 0 w 291962"/>
              <a:gd name="connsiteY0" fmla="*/ 5405 h 18722"/>
              <a:gd name="connsiteX1" fmla="*/ 291962 w 291962"/>
              <a:gd name="connsiteY1" fmla="*/ 17336 h 18722"/>
              <a:gd name="connsiteX0" fmla="*/ 0 w 291962"/>
              <a:gd name="connsiteY0" fmla="*/ 5855 h 18233"/>
              <a:gd name="connsiteX1" fmla="*/ 291962 w 291962"/>
              <a:gd name="connsiteY1" fmla="*/ 17786 h 18233"/>
              <a:gd name="connsiteX0" fmla="*/ 0 w 300200"/>
              <a:gd name="connsiteY0" fmla="*/ 5552 h 20589"/>
              <a:gd name="connsiteX1" fmla="*/ 300200 w 300200"/>
              <a:gd name="connsiteY1" fmla="*/ 20171 h 20589"/>
            </a:gdLst>
            <a:ahLst/>
            <a:cxnLst>
              <a:cxn ang="0">
                <a:pos x="connsiteX0" y="connsiteY0"/>
              </a:cxn>
              <a:cxn ang="0">
                <a:pos x="connsiteX1" y="connsiteY1"/>
              </a:cxn>
            </a:cxnLst>
            <a:rect l="l" t="t" r="r" b="b"/>
            <a:pathLst>
              <a:path w="300200" h="20589">
                <a:moveTo>
                  <a:pt x="0" y="5552"/>
                </a:moveTo>
                <a:cubicBezTo>
                  <a:pt x="148764" y="-14069"/>
                  <a:pt x="219717" y="25005"/>
                  <a:pt x="300200" y="20171"/>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grpSp>
        <p:nvGrpSpPr>
          <p:cNvPr id="3195" name="Group 3194">
            <a:extLst>
              <a:ext uri="{FF2B5EF4-FFF2-40B4-BE49-F238E27FC236}">
                <a16:creationId xmlns:a16="http://schemas.microsoft.com/office/drawing/2014/main" id="{C12BD4D6-4D54-C659-B975-FA7E100ECFCE}"/>
              </a:ext>
            </a:extLst>
          </p:cNvPr>
          <p:cNvGrpSpPr/>
          <p:nvPr/>
        </p:nvGrpSpPr>
        <p:grpSpPr>
          <a:xfrm>
            <a:off x="1362864" y="2476532"/>
            <a:ext cx="289136" cy="289136"/>
            <a:chOff x="5860445" y="2841096"/>
            <a:chExt cx="230682" cy="230682"/>
          </a:xfrm>
        </p:grpSpPr>
        <p:sp>
          <p:nvSpPr>
            <p:cNvPr id="3196" name="Oval 3195">
              <a:extLst>
                <a:ext uri="{FF2B5EF4-FFF2-40B4-BE49-F238E27FC236}">
                  <a16:creationId xmlns:a16="http://schemas.microsoft.com/office/drawing/2014/main" id="{F9FF2562-611A-56D6-B587-F0390DD4E323}"/>
                </a:ext>
              </a:extLst>
            </p:cNvPr>
            <p:cNvSpPr/>
            <p:nvPr/>
          </p:nvSpPr>
          <p:spPr>
            <a:xfrm>
              <a:off x="5860445" y="2841096"/>
              <a:ext cx="230682" cy="230682"/>
            </a:xfrm>
            <a:prstGeom prst="ellipse">
              <a:avLst/>
            </a:prstGeom>
            <a:solidFill>
              <a:srgbClr val="FFFFFF">
                <a:alpha val="70000"/>
              </a:srgbClr>
            </a:solidFill>
            <a:ln w="44450" cap="flat" cmpd="sng" algn="ctr">
              <a:solidFill>
                <a:srgbClr val="FFFFFF">
                  <a:alpha val="50000"/>
                </a:srgb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97" name="Oval 3196">
              <a:extLst>
                <a:ext uri="{FF2B5EF4-FFF2-40B4-BE49-F238E27FC236}">
                  <a16:creationId xmlns:a16="http://schemas.microsoft.com/office/drawing/2014/main" id="{83C1DBFC-97CE-CCD8-8919-AED8439F0C6D}"/>
                </a:ext>
              </a:extLst>
            </p:cNvPr>
            <p:cNvSpPr/>
            <p:nvPr/>
          </p:nvSpPr>
          <p:spPr>
            <a:xfrm>
              <a:off x="5940166" y="2920817"/>
              <a:ext cx="71241" cy="71241"/>
            </a:xfrm>
            <a:prstGeom prst="ellipse">
              <a:avLst/>
            </a:prstGeom>
            <a:solidFill>
              <a:schemeClr val="accent3"/>
            </a:solidFill>
            <a:ln w="15875" cap="flat" cmpd="sng" algn="ctr">
              <a:solidFill>
                <a:schemeClr val="accent3">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grpSp>
      <p:sp>
        <p:nvSpPr>
          <p:cNvPr id="3198" name="Oval 3197">
            <a:extLst>
              <a:ext uri="{FF2B5EF4-FFF2-40B4-BE49-F238E27FC236}">
                <a16:creationId xmlns:a16="http://schemas.microsoft.com/office/drawing/2014/main" id="{4BAF1A08-2E1A-F9CD-AC64-D8C6AD81A53F}"/>
              </a:ext>
            </a:extLst>
          </p:cNvPr>
          <p:cNvSpPr/>
          <p:nvPr/>
        </p:nvSpPr>
        <p:spPr>
          <a:xfrm>
            <a:off x="1464700" y="2638798"/>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199" name="Oval 3198">
            <a:extLst>
              <a:ext uri="{FF2B5EF4-FFF2-40B4-BE49-F238E27FC236}">
                <a16:creationId xmlns:a16="http://schemas.microsoft.com/office/drawing/2014/main" id="{02320394-81DF-94E1-6D62-3A3A98A19CAB}"/>
              </a:ext>
            </a:extLst>
          </p:cNvPr>
          <p:cNvSpPr/>
          <p:nvPr/>
        </p:nvSpPr>
        <p:spPr>
          <a:xfrm>
            <a:off x="1570618" y="2947751"/>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200" name="Oval 3199">
            <a:extLst>
              <a:ext uri="{FF2B5EF4-FFF2-40B4-BE49-F238E27FC236}">
                <a16:creationId xmlns:a16="http://schemas.microsoft.com/office/drawing/2014/main" id="{1C102C23-C59A-68E9-5389-14DD6EA9F08A}"/>
              </a:ext>
            </a:extLst>
          </p:cNvPr>
          <p:cNvSpPr/>
          <p:nvPr/>
        </p:nvSpPr>
        <p:spPr>
          <a:xfrm>
            <a:off x="1465313" y="2706039"/>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201" name="Oval 3200">
            <a:extLst>
              <a:ext uri="{FF2B5EF4-FFF2-40B4-BE49-F238E27FC236}">
                <a16:creationId xmlns:a16="http://schemas.microsoft.com/office/drawing/2014/main" id="{6CFA2013-DAD7-8C87-7EF3-37632D86C13B}"/>
              </a:ext>
            </a:extLst>
          </p:cNvPr>
          <p:cNvSpPr/>
          <p:nvPr/>
        </p:nvSpPr>
        <p:spPr>
          <a:xfrm>
            <a:off x="9531693" y="3341531"/>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202" name="Oval 3201">
            <a:extLst>
              <a:ext uri="{FF2B5EF4-FFF2-40B4-BE49-F238E27FC236}">
                <a16:creationId xmlns:a16="http://schemas.microsoft.com/office/drawing/2014/main" id="{21760B91-3D6A-C029-4C18-1A2D45B88CE9}"/>
              </a:ext>
            </a:extLst>
          </p:cNvPr>
          <p:cNvSpPr/>
          <p:nvPr/>
        </p:nvSpPr>
        <p:spPr>
          <a:xfrm>
            <a:off x="9640968" y="3268001"/>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203" name="Oval 3202">
            <a:extLst>
              <a:ext uri="{FF2B5EF4-FFF2-40B4-BE49-F238E27FC236}">
                <a16:creationId xmlns:a16="http://schemas.microsoft.com/office/drawing/2014/main" id="{295716DB-D3C5-3AAD-24CA-AEB7DB1239B0}"/>
              </a:ext>
            </a:extLst>
          </p:cNvPr>
          <p:cNvSpPr/>
          <p:nvPr/>
        </p:nvSpPr>
        <p:spPr>
          <a:xfrm>
            <a:off x="8855268" y="2947006"/>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204" name="Freeform: Shape 3203">
            <a:extLst>
              <a:ext uri="{FF2B5EF4-FFF2-40B4-BE49-F238E27FC236}">
                <a16:creationId xmlns:a16="http://schemas.microsoft.com/office/drawing/2014/main" id="{8BBE0BE9-CDB8-D431-1B8C-4849ACE5F7ED}"/>
              </a:ext>
            </a:extLst>
          </p:cNvPr>
          <p:cNvSpPr/>
          <p:nvPr/>
        </p:nvSpPr>
        <p:spPr bwMode="auto">
          <a:xfrm flipV="1">
            <a:off x="9089308" y="3520226"/>
            <a:ext cx="408714" cy="619114"/>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75473 w 75473"/>
              <a:gd name="connsiteY0" fmla="*/ 0 h 25180"/>
              <a:gd name="connsiteX1" fmla="*/ 0 w 75473"/>
              <a:gd name="connsiteY1" fmla="*/ 25180 h 25180"/>
              <a:gd name="connsiteX0" fmla="*/ 75674 w 75674"/>
              <a:gd name="connsiteY0" fmla="*/ 0 h 25180"/>
              <a:gd name="connsiteX1" fmla="*/ 0 w 75674"/>
              <a:gd name="connsiteY1" fmla="*/ 25180 h 25180"/>
              <a:gd name="connsiteX0" fmla="*/ 75674 w 75674"/>
              <a:gd name="connsiteY0" fmla="*/ 0 h 25457"/>
              <a:gd name="connsiteX1" fmla="*/ 0 w 75674"/>
              <a:gd name="connsiteY1" fmla="*/ 25180 h 25457"/>
              <a:gd name="connsiteX0" fmla="*/ 73262 w 73262"/>
              <a:gd name="connsiteY0" fmla="*/ 0 h 25009"/>
              <a:gd name="connsiteX1" fmla="*/ 0 w 73262"/>
              <a:gd name="connsiteY1" fmla="*/ 24727 h 25009"/>
              <a:gd name="connsiteX0" fmla="*/ 72056 w 72056"/>
              <a:gd name="connsiteY0" fmla="*/ 0 h 25457"/>
              <a:gd name="connsiteX1" fmla="*/ 0 w 72056"/>
              <a:gd name="connsiteY1" fmla="*/ 25180 h 25457"/>
              <a:gd name="connsiteX0" fmla="*/ 72056 w 72056"/>
              <a:gd name="connsiteY0" fmla="*/ 0 h 25180"/>
              <a:gd name="connsiteX1" fmla="*/ 0 w 72056"/>
              <a:gd name="connsiteY1" fmla="*/ 25180 h 25180"/>
              <a:gd name="connsiteX0" fmla="*/ 73664 w 73664"/>
              <a:gd name="connsiteY0" fmla="*/ 0 h 25180"/>
              <a:gd name="connsiteX1" fmla="*/ 0 w 73664"/>
              <a:gd name="connsiteY1" fmla="*/ 25180 h 25180"/>
              <a:gd name="connsiteX0" fmla="*/ 24 w 83399"/>
              <a:gd name="connsiteY0" fmla="*/ 0 h 53840"/>
              <a:gd name="connsiteX1" fmla="*/ 72883 w 83399"/>
              <a:gd name="connsiteY1" fmla="*/ 53840 h 53840"/>
              <a:gd name="connsiteX0" fmla="*/ 21 w 97524"/>
              <a:gd name="connsiteY0" fmla="*/ 0 h 59108"/>
              <a:gd name="connsiteX1" fmla="*/ 87954 w 97524"/>
              <a:gd name="connsiteY1" fmla="*/ 59108 h 59108"/>
              <a:gd name="connsiteX0" fmla="*/ 19 w 110657"/>
              <a:gd name="connsiteY0" fmla="*/ 0 h 57579"/>
              <a:gd name="connsiteX1" fmla="*/ 101820 w 110657"/>
              <a:gd name="connsiteY1" fmla="*/ 57579 h 57579"/>
              <a:gd name="connsiteX0" fmla="*/ 20 w 96954"/>
              <a:gd name="connsiteY0" fmla="*/ 0 h 55540"/>
              <a:gd name="connsiteX1" fmla="*/ 87350 w 96954"/>
              <a:gd name="connsiteY1" fmla="*/ 55540 h 55540"/>
              <a:gd name="connsiteX0" fmla="*/ 27 w 88699"/>
              <a:gd name="connsiteY0" fmla="*/ 0 h 55540"/>
              <a:gd name="connsiteX1" fmla="*/ 87357 w 88699"/>
              <a:gd name="connsiteY1" fmla="*/ 55540 h 55540"/>
              <a:gd name="connsiteX0" fmla="*/ 25 w 96747"/>
              <a:gd name="connsiteY0" fmla="*/ 0 h 50952"/>
              <a:gd name="connsiteX1" fmla="*/ 95495 w 96747"/>
              <a:gd name="connsiteY1" fmla="*/ 50952 h 50952"/>
              <a:gd name="connsiteX0" fmla="*/ 0 w 97307"/>
              <a:gd name="connsiteY0" fmla="*/ 847 h 51799"/>
              <a:gd name="connsiteX1" fmla="*/ 95470 w 97307"/>
              <a:gd name="connsiteY1" fmla="*/ 51799 h 51799"/>
              <a:gd name="connsiteX0" fmla="*/ 0 w 97307"/>
              <a:gd name="connsiteY0" fmla="*/ 913 h 49656"/>
              <a:gd name="connsiteX1" fmla="*/ 95470 w 97307"/>
              <a:gd name="connsiteY1" fmla="*/ 49656 h 49656"/>
              <a:gd name="connsiteX0" fmla="*/ 0 w 96575"/>
              <a:gd name="connsiteY0" fmla="*/ 845 h 49588"/>
              <a:gd name="connsiteX1" fmla="*/ 95470 w 96575"/>
              <a:gd name="connsiteY1" fmla="*/ 49588 h 49588"/>
              <a:gd name="connsiteX0" fmla="*/ 0 w 106994"/>
              <a:gd name="connsiteY0" fmla="*/ 1024 h 44330"/>
              <a:gd name="connsiteX1" fmla="*/ 106022 w 106994"/>
              <a:gd name="connsiteY1" fmla="*/ 44330 h 44330"/>
              <a:gd name="connsiteX0" fmla="*/ 0 w 50887"/>
              <a:gd name="connsiteY0" fmla="*/ 5904 h 21003"/>
              <a:gd name="connsiteX1" fmla="*/ 48136 w 50887"/>
              <a:gd name="connsiteY1" fmla="*/ 21003 h 21003"/>
              <a:gd name="connsiteX0" fmla="*/ 0 w 48856"/>
              <a:gd name="connsiteY0" fmla="*/ 1402 h 16501"/>
              <a:gd name="connsiteX1" fmla="*/ 48136 w 48856"/>
              <a:gd name="connsiteY1" fmla="*/ 16501 h 16501"/>
              <a:gd name="connsiteX0" fmla="*/ 0 w 48617"/>
              <a:gd name="connsiteY0" fmla="*/ 11 h 15110"/>
              <a:gd name="connsiteX1" fmla="*/ 48136 w 48617"/>
              <a:gd name="connsiteY1" fmla="*/ 15110 h 15110"/>
              <a:gd name="connsiteX0" fmla="*/ 0 w 48321"/>
              <a:gd name="connsiteY0" fmla="*/ 10 h 15959"/>
              <a:gd name="connsiteX1" fmla="*/ 47835 w 48321"/>
              <a:gd name="connsiteY1" fmla="*/ 15959 h 15959"/>
              <a:gd name="connsiteX0" fmla="*/ 0 w 47835"/>
              <a:gd name="connsiteY0" fmla="*/ 13 h 15962"/>
              <a:gd name="connsiteX1" fmla="*/ 47835 w 47835"/>
              <a:gd name="connsiteY1" fmla="*/ 15962 h 15962"/>
              <a:gd name="connsiteX0" fmla="*/ 0 w 47835"/>
              <a:gd name="connsiteY0" fmla="*/ 1 h 15950"/>
              <a:gd name="connsiteX1" fmla="*/ 47835 w 47835"/>
              <a:gd name="connsiteY1" fmla="*/ 15950 h 15950"/>
            </a:gdLst>
            <a:ahLst/>
            <a:cxnLst>
              <a:cxn ang="0">
                <a:pos x="connsiteX0" y="connsiteY0"/>
              </a:cxn>
              <a:cxn ang="0">
                <a:pos x="connsiteX1" y="connsiteY1"/>
              </a:cxn>
            </a:cxnLst>
            <a:rect l="l" t="t" r="r" b="b"/>
            <a:pathLst>
              <a:path w="47835" h="15950">
                <a:moveTo>
                  <a:pt x="0" y="1"/>
                </a:moveTo>
                <a:cubicBezTo>
                  <a:pt x="26088" y="-1"/>
                  <a:pt x="45476" y="6008"/>
                  <a:pt x="47835" y="1595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205" name="Freeform: Shape 3204">
            <a:extLst>
              <a:ext uri="{FF2B5EF4-FFF2-40B4-BE49-F238E27FC236}">
                <a16:creationId xmlns:a16="http://schemas.microsoft.com/office/drawing/2014/main" id="{3D45B6DE-9D87-ABFD-3281-A22410BCAB64}"/>
              </a:ext>
            </a:extLst>
          </p:cNvPr>
          <p:cNvSpPr/>
          <p:nvPr/>
        </p:nvSpPr>
        <p:spPr bwMode="auto">
          <a:xfrm flipV="1">
            <a:off x="9296363" y="3531503"/>
            <a:ext cx="207261" cy="619114"/>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75473 w 75473"/>
              <a:gd name="connsiteY0" fmla="*/ 0 h 25180"/>
              <a:gd name="connsiteX1" fmla="*/ 0 w 75473"/>
              <a:gd name="connsiteY1" fmla="*/ 25180 h 25180"/>
              <a:gd name="connsiteX0" fmla="*/ 75674 w 75674"/>
              <a:gd name="connsiteY0" fmla="*/ 0 h 25180"/>
              <a:gd name="connsiteX1" fmla="*/ 0 w 75674"/>
              <a:gd name="connsiteY1" fmla="*/ 25180 h 25180"/>
              <a:gd name="connsiteX0" fmla="*/ 75674 w 75674"/>
              <a:gd name="connsiteY0" fmla="*/ 0 h 25457"/>
              <a:gd name="connsiteX1" fmla="*/ 0 w 75674"/>
              <a:gd name="connsiteY1" fmla="*/ 25180 h 25457"/>
              <a:gd name="connsiteX0" fmla="*/ 73262 w 73262"/>
              <a:gd name="connsiteY0" fmla="*/ 0 h 25009"/>
              <a:gd name="connsiteX1" fmla="*/ 0 w 73262"/>
              <a:gd name="connsiteY1" fmla="*/ 24727 h 25009"/>
              <a:gd name="connsiteX0" fmla="*/ 72056 w 72056"/>
              <a:gd name="connsiteY0" fmla="*/ 0 h 25457"/>
              <a:gd name="connsiteX1" fmla="*/ 0 w 72056"/>
              <a:gd name="connsiteY1" fmla="*/ 25180 h 25457"/>
              <a:gd name="connsiteX0" fmla="*/ 72056 w 72056"/>
              <a:gd name="connsiteY0" fmla="*/ 0 h 25180"/>
              <a:gd name="connsiteX1" fmla="*/ 0 w 72056"/>
              <a:gd name="connsiteY1" fmla="*/ 25180 h 25180"/>
              <a:gd name="connsiteX0" fmla="*/ 73664 w 73664"/>
              <a:gd name="connsiteY0" fmla="*/ 0 h 25180"/>
              <a:gd name="connsiteX1" fmla="*/ 0 w 73664"/>
              <a:gd name="connsiteY1" fmla="*/ 25180 h 25180"/>
              <a:gd name="connsiteX0" fmla="*/ 24 w 83399"/>
              <a:gd name="connsiteY0" fmla="*/ 0 h 53840"/>
              <a:gd name="connsiteX1" fmla="*/ 72883 w 83399"/>
              <a:gd name="connsiteY1" fmla="*/ 53840 h 53840"/>
              <a:gd name="connsiteX0" fmla="*/ 21 w 97524"/>
              <a:gd name="connsiteY0" fmla="*/ 0 h 59108"/>
              <a:gd name="connsiteX1" fmla="*/ 87954 w 97524"/>
              <a:gd name="connsiteY1" fmla="*/ 59108 h 59108"/>
              <a:gd name="connsiteX0" fmla="*/ 19 w 110657"/>
              <a:gd name="connsiteY0" fmla="*/ 0 h 57579"/>
              <a:gd name="connsiteX1" fmla="*/ 101820 w 110657"/>
              <a:gd name="connsiteY1" fmla="*/ 57579 h 57579"/>
              <a:gd name="connsiteX0" fmla="*/ 20 w 96954"/>
              <a:gd name="connsiteY0" fmla="*/ 0 h 55540"/>
              <a:gd name="connsiteX1" fmla="*/ 87350 w 96954"/>
              <a:gd name="connsiteY1" fmla="*/ 55540 h 55540"/>
              <a:gd name="connsiteX0" fmla="*/ 27 w 88699"/>
              <a:gd name="connsiteY0" fmla="*/ 0 h 55540"/>
              <a:gd name="connsiteX1" fmla="*/ 87357 w 88699"/>
              <a:gd name="connsiteY1" fmla="*/ 55540 h 55540"/>
              <a:gd name="connsiteX0" fmla="*/ 25 w 96747"/>
              <a:gd name="connsiteY0" fmla="*/ 0 h 50952"/>
              <a:gd name="connsiteX1" fmla="*/ 95495 w 96747"/>
              <a:gd name="connsiteY1" fmla="*/ 50952 h 50952"/>
              <a:gd name="connsiteX0" fmla="*/ 0 w 97307"/>
              <a:gd name="connsiteY0" fmla="*/ 847 h 51799"/>
              <a:gd name="connsiteX1" fmla="*/ 95470 w 97307"/>
              <a:gd name="connsiteY1" fmla="*/ 51799 h 51799"/>
              <a:gd name="connsiteX0" fmla="*/ 0 w 97307"/>
              <a:gd name="connsiteY0" fmla="*/ 913 h 49656"/>
              <a:gd name="connsiteX1" fmla="*/ 95470 w 97307"/>
              <a:gd name="connsiteY1" fmla="*/ 49656 h 49656"/>
              <a:gd name="connsiteX0" fmla="*/ 0 w 96575"/>
              <a:gd name="connsiteY0" fmla="*/ 845 h 49588"/>
              <a:gd name="connsiteX1" fmla="*/ 95470 w 96575"/>
              <a:gd name="connsiteY1" fmla="*/ 49588 h 49588"/>
              <a:gd name="connsiteX0" fmla="*/ 0 w 106994"/>
              <a:gd name="connsiteY0" fmla="*/ 1024 h 44330"/>
              <a:gd name="connsiteX1" fmla="*/ 106022 w 106994"/>
              <a:gd name="connsiteY1" fmla="*/ 44330 h 44330"/>
              <a:gd name="connsiteX0" fmla="*/ 0 w 50887"/>
              <a:gd name="connsiteY0" fmla="*/ 5904 h 21003"/>
              <a:gd name="connsiteX1" fmla="*/ 48136 w 50887"/>
              <a:gd name="connsiteY1" fmla="*/ 21003 h 21003"/>
              <a:gd name="connsiteX0" fmla="*/ 0 w 48856"/>
              <a:gd name="connsiteY0" fmla="*/ 1402 h 16501"/>
              <a:gd name="connsiteX1" fmla="*/ 48136 w 48856"/>
              <a:gd name="connsiteY1" fmla="*/ 16501 h 16501"/>
              <a:gd name="connsiteX0" fmla="*/ 0 w 48617"/>
              <a:gd name="connsiteY0" fmla="*/ 11 h 15110"/>
              <a:gd name="connsiteX1" fmla="*/ 48136 w 48617"/>
              <a:gd name="connsiteY1" fmla="*/ 15110 h 15110"/>
              <a:gd name="connsiteX0" fmla="*/ 0 w 48321"/>
              <a:gd name="connsiteY0" fmla="*/ 10 h 15959"/>
              <a:gd name="connsiteX1" fmla="*/ 47835 w 48321"/>
              <a:gd name="connsiteY1" fmla="*/ 15959 h 15959"/>
              <a:gd name="connsiteX0" fmla="*/ 0 w 47835"/>
              <a:gd name="connsiteY0" fmla="*/ 13 h 15962"/>
              <a:gd name="connsiteX1" fmla="*/ 47835 w 47835"/>
              <a:gd name="connsiteY1" fmla="*/ 15962 h 15962"/>
              <a:gd name="connsiteX0" fmla="*/ 0 w 47835"/>
              <a:gd name="connsiteY0" fmla="*/ 1 h 15950"/>
              <a:gd name="connsiteX1" fmla="*/ 47835 w 47835"/>
              <a:gd name="connsiteY1" fmla="*/ 15950 h 15950"/>
            </a:gdLst>
            <a:ahLst/>
            <a:cxnLst>
              <a:cxn ang="0">
                <a:pos x="connsiteX0" y="connsiteY0"/>
              </a:cxn>
              <a:cxn ang="0">
                <a:pos x="connsiteX1" y="connsiteY1"/>
              </a:cxn>
            </a:cxnLst>
            <a:rect l="l" t="t" r="r" b="b"/>
            <a:pathLst>
              <a:path w="47835" h="15950">
                <a:moveTo>
                  <a:pt x="0" y="1"/>
                </a:moveTo>
                <a:cubicBezTo>
                  <a:pt x="26088" y="-1"/>
                  <a:pt x="45476" y="6008"/>
                  <a:pt x="47835" y="1595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206" name="Freeform: Shape 3205">
            <a:extLst>
              <a:ext uri="{FF2B5EF4-FFF2-40B4-BE49-F238E27FC236}">
                <a16:creationId xmlns:a16="http://schemas.microsoft.com/office/drawing/2014/main" id="{3C0ACF5B-12A7-5F15-D6F8-E0D4316DEF65}"/>
              </a:ext>
            </a:extLst>
          </p:cNvPr>
          <p:cNvSpPr/>
          <p:nvPr/>
        </p:nvSpPr>
        <p:spPr bwMode="auto">
          <a:xfrm flipV="1">
            <a:off x="9483432" y="2974324"/>
            <a:ext cx="870847" cy="542848"/>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21970 w 21970"/>
              <a:gd name="connsiteY0" fmla="*/ 5869 h 5869"/>
              <a:gd name="connsiteX1" fmla="*/ 192 w 21970"/>
              <a:gd name="connsiteY1" fmla="*/ 0 h 5869"/>
              <a:gd name="connsiteX0" fmla="*/ 7784 w 7784"/>
              <a:gd name="connsiteY0" fmla="*/ 972 h 7032"/>
              <a:gd name="connsiteX1" fmla="*/ 133 w 7784"/>
              <a:gd name="connsiteY1" fmla="*/ 6025 h 7032"/>
              <a:gd name="connsiteX0" fmla="*/ 9829 w 9829"/>
              <a:gd name="connsiteY0" fmla="*/ 2082 h 9268"/>
              <a:gd name="connsiteX1" fmla="*/ 0 w 9829"/>
              <a:gd name="connsiteY1" fmla="*/ 9268 h 9268"/>
              <a:gd name="connsiteX0" fmla="*/ 10000 w 10000"/>
              <a:gd name="connsiteY0" fmla="*/ 0 h 7754"/>
              <a:gd name="connsiteX1" fmla="*/ 0 w 10000"/>
              <a:gd name="connsiteY1" fmla="*/ 7754 h 7754"/>
              <a:gd name="connsiteX0" fmla="*/ 10000 w 10000"/>
              <a:gd name="connsiteY0" fmla="*/ 0 h 10000"/>
              <a:gd name="connsiteX1" fmla="*/ 0 w 10000"/>
              <a:gd name="connsiteY1" fmla="*/ 10000 h 10000"/>
              <a:gd name="connsiteX0" fmla="*/ 9015 w 9015"/>
              <a:gd name="connsiteY0" fmla="*/ 0 h 8066"/>
              <a:gd name="connsiteX1" fmla="*/ 0 w 9015"/>
              <a:gd name="connsiteY1" fmla="*/ 8066 h 8066"/>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8865 w 18865"/>
              <a:gd name="connsiteY0" fmla="*/ 0 h 26786"/>
              <a:gd name="connsiteX1" fmla="*/ 0 w 18865"/>
              <a:gd name="connsiteY1" fmla="*/ 26786 h 26786"/>
              <a:gd name="connsiteX0" fmla="*/ 8421 w 8421"/>
              <a:gd name="connsiteY0" fmla="*/ 0 h 30383"/>
              <a:gd name="connsiteX1" fmla="*/ 0 w 8421"/>
              <a:gd name="connsiteY1" fmla="*/ 30383 h 30383"/>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567 w 9567"/>
              <a:gd name="connsiteY0" fmla="*/ 0 h 9290"/>
              <a:gd name="connsiteX1" fmla="*/ 0 w 9567"/>
              <a:gd name="connsiteY1" fmla="*/ 9290 h 9290"/>
              <a:gd name="connsiteX0" fmla="*/ 10000 w 10000"/>
              <a:gd name="connsiteY0" fmla="*/ 0 h 10000"/>
              <a:gd name="connsiteX1" fmla="*/ 0 w 10000"/>
              <a:gd name="connsiteY1" fmla="*/ 10000 h 10000"/>
              <a:gd name="connsiteX0" fmla="*/ 10754 w 10754"/>
              <a:gd name="connsiteY0" fmla="*/ 0 h 10680"/>
              <a:gd name="connsiteX1" fmla="*/ 0 w 10754"/>
              <a:gd name="connsiteY1" fmla="*/ 10680 h 10680"/>
              <a:gd name="connsiteX0" fmla="*/ 10754 w 10754"/>
              <a:gd name="connsiteY0" fmla="*/ 0 h 10680"/>
              <a:gd name="connsiteX1" fmla="*/ 0 w 10754"/>
              <a:gd name="connsiteY1" fmla="*/ 10680 h 10680"/>
              <a:gd name="connsiteX0" fmla="*/ 75473 w 75473"/>
              <a:gd name="connsiteY0" fmla="*/ 0 h 25180"/>
              <a:gd name="connsiteX1" fmla="*/ 0 w 75473"/>
              <a:gd name="connsiteY1" fmla="*/ 25180 h 25180"/>
              <a:gd name="connsiteX0" fmla="*/ 75674 w 75674"/>
              <a:gd name="connsiteY0" fmla="*/ 0 h 25180"/>
              <a:gd name="connsiteX1" fmla="*/ 0 w 75674"/>
              <a:gd name="connsiteY1" fmla="*/ 25180 h 25180"/>
              <a:gd name="connsiteX0" fmla="*/ 75674 w 75674"/>
              <a:gd name="connsiteY0" fmla="*/ 0 h 25457"/>
              <a:gd name="connsiteX1" fmla="*/ 0 w 75674"/>
              <a:gd name="connsiteY1" fmla="*/ 25180 h 25457"/>
              <a:gd name="connsiteX0" fmla="*/ 73262 w 73262"/>
              <a:gd name="connsiteY0" fmla="*/ 0 h 25009"/>
              <a:gd name="connsiteX1" fmla="*/ 0 w 73262"/>
              <a:gd name="connsiteY1" fmla="*/ 24727 h 25009"/>
              <a:gd name="connsiteX0" fmla="*/ 72056 w 72056"/>
              <a:gd name="connsiteY0" fmla="*/ 0 h 25457"/>
              <a:gd name="connsiteX1" fmla="*/ 0 w 72056"/>
              <a:gd name="connsiteY1" fmla="*/ 25180 h 25457"/>
              <a:gd name="connsiteX0" fmla="*/ 72056 w 72056"/>
              <a:gd name="connsiteY0" fmla="*/ 0 h 25180"/>
              <a:gd name="connsiteX1" fmla="*/ 0 w 72056"/>
              <a:gd name="connsiteY1" fmla="*/ 25180 h 25180"/>
              <a:gd name="connsiteX0" fmla="*/ 73664 w 73664"/>
              <a:gd name="connsiteY0" fmla="*/ 0 h 25180"/>
              <a:gd name="connsiteX1" fmla="*/ 0 w 73664"/>
              <a:gd name="connsiteY1" fmla="*/ 25180 h 25180"/>
              <a:gd name="connsiteX0" fmla="*/ 24 w 83399"/>
              <a:gd name="connsiteY0" fmla="*/ 0 h 53840"/>
              <a:gd name="connsiteX1" fmla="*/ 72883 w 83399"/>
              <a:gd name="connsiteY1" fmla="*/ 53840 h 53840"/>
              <a:gd name="connsiteX0" fmla="*/ 21 w 97524"/>
              <a:gd name="connsiteY0" fmla="*/ 0 h 59108"/>
              <a:gd name="connsiteX1" fmla="*/ 87954 w 97524"/>
              <a:gd name="connsiteY1" fmla="*/ 59108 h 59108"/>
              <a:gd name="connsiteX0" fmla="*/ 19 w 110657"/>
              <a:gd name="connsiteY0" fmla="*/ 0 h 57579"/>
              <a:gd name="connsiteX1" fmla="*/ 101820 w 110657"/>
              <a:gd name="connsiteY1" fmla="*/ 57579 h 57579"/>
              <a:gd name="connsiteX0" fmla="*/ 20 w 96954"/>
              <a:gd name="connsiteY0" fmla="*/ 0 h 55540"/>
              <a:gd name="connsiteX1" fmla="*/ 87350 w 96954"/>
              <a:gd name="connsiteY1" fmla="*/ 55540 h 55540"/>
              <a:gd name="connsiteX0" fmla="*/ 27 w 88699"/>
              <a:gd name="connsiteY0" fmla="*/ 0 h 55540"/>
              <a:gd name="connsiteX1" fmla="*/ 87357 w 88699"/>
              <a:gd name="connsiteY1" fmla="*/ 55540 h 55540"/>
              <a:gd name="connsiteX0" fmla="*/ 25 w 96747"/>
              <a:gd name="connsiteY0" fmla="*/ 0 h 50952"/>
              <a:gd name="connsiteX1" fmla="*/ 95495 w 96747"/>
              <a:gd name="connsiteY1" fmla="*/ 50952 h 50952"/>
              <a:gd name="connsiteX0" fmla="*/ 0 w 97307"/>
              <a:gd name="connsiteY0" fmla="*/ 847 h 51799"/>
              <a:gd name="connsiteX1" fmla="*/ 95470 w 97307"/>
              <a:gd name="connsiteY1" fmla="*/ 51799 h 51799"/>
              <a:gd name="connsiteX0" fmla="*/ 0 w 97307"/>
              <a:gd name="connsiteY0" fmla="*/ 913 h 49656"/>
              <a:gd name="connsiteX1" fmla="*/ 95470 w 97307"/>
              <a:gd name="connsiteY1" fmla="*/ 49656 h 49656"/>
              <a:gd name="connsiteX0" fmla="*/ 0 w 96575"/>
              <a:gd name="connsiteY0" fmla="*/ 845 h 49588"/>
              <a:gd name="connsiteX1" fmla="*/ 95470 w 96575"/>
              <a:gd name="connsiteY1" fmla="*/ 49588 h 49588"/>
              <a:gd name="connsiteX0" fmla="*/ 0 w 49783"/>
              <a:gd name="connsiteY0" fmla="*/ 1645 h 34755"/>
              <a:gd name="connsiteX1" fmla="*/ 46930 w 49783"/>
              <a:gd name="connsiteY1" fmla="*/ 34755 h 34755"/>
              <a:gd name="connsiteX0" fmla="*/ 0 w 46930"/>
              <a:gd name="connsiteY0" fmla="*/ 795 h 33905"/>
              <a:gd name="connsiteX1" fmla="*/ 46930 w 46930"/>
              <a:gd name="connsiteY1" fmla="*/ 33905 h 33905"/>
              <a:gd name="connsiteX0" fmla="*/ 0 w 48739"/>
              <a:gd name="connsiteY0" fmla="*/ 795 h 33905"/>
              <a:gd name="connsiteX1" fmla="*/ 48739 w 48739"/>
              <a:gd name="connsiteY1" fmla="*/ 33905 h 33905"/>
              <a:gd name="connsiteX0" fmla="*/ 0 w 48739"/>
              <a:gd name="connsiteY0" fmla="*/ 0 h 33110"/>
              <a:gd name="connsiteX1" fmla="*/ 48739 w 48739"/>
              <a:gd name="connsiteY1" fmla="*/ 33110 h 33110"/>
              <a:gd name="connsiteX0" fmla="*/ 0 w 48739"/>
              <a:gd name="connsiteY0" fmla="*/ 0 h 33110"/>
              <a:gd name="connsiteX1" fmla="*/ 48739 w 48739"/>
              <a:gd name="connsiteY1" fmla="*/ 33110 h 33110"/>
            </a:gdLst>
            <a:ahLst/>
            <a:cxnLst>
              <a:cxn ang="0">
                <a:pos x="connsiteX0" y="connsiteY0"/>
              </a:cxn>
              <a:cxn ang="0">
                <a:pos x="connsiteX1" y="connsiteY1"/>
              </a:cxn>
            </a:cxnLst>
            <a:rect l="l" t="t" r="r" b="b"/>
            <a:pathLst>
              <a:path w="48739" h="33110">
                <a:moveTo>
                  <a:pt x="0" y="0"/>
                </a:moveTo>
                <a:cubicBezTo>
                  <a:pt x="32118" y="4416"/>
                  <a:pt x="46682" y="21469"/>
                  <a:pt x="48739" y="3311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
        <p:nvSpPr>
          <p:cNvPr id="3207" name="Oval 3206">
            <a:extLst>
              <a:ext uri="{FF2B5EF4-FFF2-40B4-BE49-F238E27FC236}">
                <a16:creationId xmlns:a16="http://schemas.microsoft.com/office/drawing/2014/main" id="{974E5E68-5520-736D-24A3-5360895B81F2}"/>
              </a:ext>
            </a:extLst>
          </p:cNvPr>
          <p:cNvSpPr/>
          <p:nvPr/>
        </p:nvSpPr>
        <p:spPr>
          <a:xfrm>
            <a:off x="9049772" y="4095170"/>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grpSp>
        <p:nvGrpSpPr>
          <p:cNvPr id="3208" name="Group 3207">
            <a:extLst>
              <a:ext uri="{FF2B5EF4-FFF2-40B4-BE49-F238E27FC236}">
                <a16:creationId xmlns:a16="http://schemas.microsoft.com/office/drawing/2014/main" id="{9A0A18A0-2BBD-431D-6CB5-B85F29A882F4}"/>
              </a:ext>
            </a:extLst>
          </p:cNvPr>
          <p:cNvGrpSpPr/>
          <p:nvPr/>
        </p:nvGrpSpPr>
        <p:grpSpPr>
          <a:xfrm>
            <a:off x="9168757" y="3992643"/>
            <a:ext cx="289136" cy="289136"/>
            <a:chOff x="5860445" y="2841096"/>
            <a:chExt cx="230682" cy="230682"/>
          </a:xfrm>
        </p:grpSpPr>
        <p:sp>
          <p:nvSpPr>
            <p:cNvPr id="3209" name="Oval 3208">
              <a:extLst>
                <a:ext uri="{FF2B5EF4-FFF2-40B4-BE49-F238E27FC236}">
                  <a16:creationId xmlns:a16="http://schemas.microsoft.com/office/drawing/2014/main" id="{3961A430-B984-0F91-4221-E75F6E78D941}"/>
                </a:ext>
              </a:extLst>
            </p:cNvPr>
            <p:cNvSpPr/>
            <p:nvPr/>
          </p:nvSpPr>
          <p:spPr>
            <a:xfrm>
              <a:off x="5860445" y="2841096"/>
              <a:ext cx="230682" cy="230682"/>
            </a:xfrm>
            <a:prstGeom prst="ellipse">
              <a:avLst/>
            </a:prstGeom>
            <a:solidFill>
              <a:srgbClr val="FFFFFF">
                <a:alpha val="70000"/>
              </a:srgbClr>
            </a:solidFill>
            <a:ln w="44450" cap="flat" cmpd="sng" algn="ctr">
              <a:solidFill>
                <a:srgbClr val="FFFFFF">
                  <a:alpha val="50000"/>
                </a:srgb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210" name="Oval 3209">
              <a:extLst>
                <a:ext uri="{FF2B5EF4-FFF2-40B4-BE49-F238E27FC236}">
                  <a16:creationId xmlns:a16="http://schemas.microsoft.com/office/drawing/2014/main" id="{FAA404AC-E59D-7D62-6279-CDD5B7C8758C}"/>
                </a:ext>
              </a:extLst>
            </p:cNvPr>
            <p:cNvSpPr/>
            <p:nvPr/>
          </p:nvSpPr>
          <p:spPr>
            <a:xfrm>
              <a:off x="5940166" y="2920817"/>
              <a:ext cx="71241" cy="71241"/>
            </a:xfrm>
            <a:prstGeom prst="ellipse">
              <a:avLst/>
            </a:prstGeom>
            <a:solidFill>
              <a:schemeClr val="accent3"/>
            </a:solidFill>
            <a:ln w="15875" cap="flat" cmpd="sng" algn="ctr">
              <a:solidFill>
                <a:schemeClr val="accent3">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grpSp>
      <p:sp>
        <p:nvSpPr>
          <p:cNvPr id="3211" name="Oval 3210">
            <a:extLst>
              <a:ext uri="{FF2B5EF4-FFF2-40B4-BE49-F238E27FC236}">
                <a16:creationId xmlns:a16="http://schemas.microsoft.com/office/drawing/2014/main" id="{B8657666-D29B-8D05-3C24-27D1A4AC8CC4}"/>
              </a:ext>
            </a:extLst>
          </p:cNvPr>
          <p:cNvSpPr/>
          <p:nvPr/>
        </p:nvSpPr>
        <p:spPr>
          <a:xfrm>
            <a:off x="9456489" y="3457877"/>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grpSp>
        <p:nvGrpSpPr>
          <p:cNvPr id="3212" name="Group 3211">
            <a:extLst>
              <a:ext uri="{FF2B5EF4-FFF2-40B4-BE49-F238E27FC236}">
                <a16:creationId xmlns:a16="http://schemas.microsoft.com/office/drawing/2014/main" id="{50C2C79C-61FE-3B87-8CAD-1F59D93513A7}"/>
              </a:ext>
            </a:extLst>
          </p:cNvPr>
          <p:cNvGrpSpPr/>
          <p:nvPr/>
        </p:nvGrpSpPr>
        <p:grpSpPr>
          <a:xfrm>
            <a:off x="10212770" y="2838688"/>
            <a:ext cx="289136" cy="289136"/>
            <a:chOff x="5860445" y="2841096"/>
            <a:chExt cx="230682" cy="230682"/>
          </a:xfrm>
        </p:grpSpPr>
        <p:sp>
          <p:nvSpPr>
            <p:cNvPr id="3213" name="Oval 3212">
              <a:extLst>
                <a:ext uri="{FF2B5EF4-FFF2-40B4-BE49-F238E27FC236}">
                  <a16:creationId xmlns:a16="http://schemas.microsoft.com/office/drawing/2014/main" id="{4B1499D7-BD93-E261-CF96-AC89AF561C5B}"/>
                </a:ext>
              </a:extLst>
            </p:cNvPr>
            <p:cNvSpPr/>
            <p:nvPr/>
          </p:nvSpPr>
          <p:spPr>
            <a:xfrm>
              <a:off x="5860445" y="2841096"/>
              <a:ext cx="230682" cy="230682"/>
            </a:xfrm>
            <a:prstGeom prst="ellipse">
              <a:avLst/>
            </a:prstGeom>
            <a:solidFill>
              <a:srgbClr val="FFFFFF">
                <a:alpha val="70000"/>
              </a:srgbClr>
            </a:solidFill>
            <a:ln w="44450" cap="flat" cmpd="sng" algn="ctr">
              <a:solidFill>
                <a:srgbClr val="FFFFFF">
                  <a:alpha val="50000"/>
                </a:srgb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214" name="Oval 3213">
              <a:extLst>
                <a:ext uri="{FF2B5EF4-FFF2-40B4-BE49-F238E27FC236}">
                  <a16:creationId xmlns:a16="http://schemas.microsoft.com/office/drawing/2014/main" id="{3BE8DC02-739D-FE66-C73A-91A52BDE286F}"/>
                </a:ext>
              </a:extLst>
            </p:cNvPr>
            <p:cNvSpPr/>
            <p:nvPr/>
          </p:nvSpPr>
          <p:spPr>
            <a:xfrm>
              <a:off x="5940166" y="2920817"/>
              <a:ext cx="71241" cy="71241"/>
            </a:xfrm>
            <a:prstGeom prst="ellipse">
              <a:avLst/>
            </a:prstGeom>
            <a:solidFill>
              <a:schemeClr val="accent3"/>
            </a:solidFill>
            <a:ln w="15875" cap="flat" cmpd="sng" algn="ctr">
              <a:solidFill>
                <a:schemeClr val="accent3">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grpSp>
      <p:sp>
        <p:nvSpPr>
          <p:cNvPr id="2" name="Oval 1">
            <a:extLst>
              <a:ext uri="{FF2B5EF4-FFF2-40B4-BE49-F238E27FC236}">
                <a16:creationId xmlns:a16="http://schemas.microsoft.com/office/drawing/2014/main" id="{EC3050E6-38C4-BD1B-061B-3D94B3B34EB5}"/>
              </a:ext>
            </a:extLst>
          </p:cNvPr>
          <p:cNvSpPr/>
          <p:nvPr/>
        </p:nvSpPr>
        <p:spPr>
          <a:xfrm>
            <a:off x="9297833" y="3782133"/>
            <a:ext cx="89293" cy="89293"/>
          </a:xfrm>
          <a:prstGeom prst="ellipse">
            <a:avLst/>
          </a:prstGeom>
          <a:solidFill>
            <a:schemeClr val="accent1"/>
          </a:solidFill>
          <a:ln w="15875" cap="flat" cmpd="sng" algn="ctr">
            <a:solidFill>
              <a:schemeClr val="accent1">
                <a:lumMod val="75000"/>
                <a:alpha val="50000"/>
              </a:schemeClr>
            </a:solidFill>
            <a:prstDash val="solid"/>
          </a:ln>
          <a:effectLst/>
        </p:spPr>
        <p:txBody>
          <a:bodyPr rtlCol="0" anchor="ctr"/>
          <a:lstStyle/>
          <a:p>
            <a:pPr marL="0" marR="0" lvl="0" indent="0" algn="ctr" defTabSz="1146020" rtl="0" eaLnBrk="1" fontAlgn="auto" latinLnBrk="0" hangingPunct="1">
              <a:lnSpc>
                <a:spcPct val="100000"/>
              </a:lnSpc>
              <a:spcBef>
                <a:spcPts val="0"/>
              </a:spcBef>
              <a:spcAft>
                <a:spcPts val="0"/>
              </a:spcAft>
              <a:buClrTx/>
              <a:buSzTx/>
              <a:buFontTx/>
              <a:buNone/>
              <a:tabLst/>
              <a:defRPr/>
            </a:pPr>
            <a:endParaRPr kumimoji="0" lang="en-US" sz="2256" b="0" i="0" u="none" strike="noStrike" kern="0" cap="none" spc="0" normalizeH="0" baseline="0" noProof="0" dirty="0">
              <a:ln>
                <a:noFill/>
              </a:ln>
              <a:solidFill>
                <a:srgbClr val="FFFFFF"/>
              </a:solidFill>
              <a:effectLst/>
              <a:uLnTx/>
              <a:uFillTx/>
              <a:latin typeface="Amazon Ember"/>
              <a:ea typeface="+mn-ea"/>
              <a:cs typeface="+mn-cs"/>
            </a:endParaRPr>
          </a:p>
        </p:txBody>
      </p:sp>
      <p:sp>
        <p:nvSpPr>
          <p:cNvPr id="3" name="Freeform: Shape 3171">
            <a:extLst>
              <a:ext uri="{FF2B5EF4-FFF2-40B4-BE49-F238E27FC236}">
                <a16:creationId xmlns:a16="http://schemas.microsoft.com/office/drawing/2014/main" id="{4E38FB8A-A967-B651-9C34-7967820F7A94}"/>
              </a:ext>
            </a:extLst>
          </p:cNvPr>
          <p:cNvSpPr/>
          <p:nvPr/>
        </p:nvSpPr>
        <p:spPr bwMode="auto">
          <a:xfrm rot="1939637" flipV="1">
            <a:off x="9075758" y="3653253"/>
            <a:ext cx="292214" cy="132396"/>
          </a:xfrm>
          <a:custGeom>
            <a:avLst/>
            <a:gdLst>
              <a:gd name="connsiteX0" fmla="*/ 0 w 400050"/>
              <a:gd name="connsiteY0" fmla="*/ 0 h 63500"/>
              <a:gd name="connsiteX1" fmla="*/ 34925 w 400050"/>
              <a:gd name="connsiteY1" fmla="*/ 28575 h 63500"/>
              <a:gd name="connsiteX2" fmla="*/ 73025 w 400050"/>
              <a:gd name="connsiteY2" fmla="*/ 41275 h 63500"/>
              <a:gd name="connsiteX3" fmla="*/ 98425 w 400050"/>
              <a:gd name="connsiteY3" fmla="*/ 50800 h 63500"/>
              <a:gd name="connsiteX4" fmla="*/ 130175 w 400050"/>
              <a:gd name="connsiteY4" fmla="*/ 57150 h 63500"/>
              <a:gd name="connsiteX5" fmla="*/ 196850 w 400050"/>
              <a:gd name="connsiteY5" fmla="*/ 63500 h 63500"/>
              <a:gd name="connsiteX6" fmla="*/ 298450 w 400050"/>
              <a:gd name="connsiteY6" fmla="*/ 57150 h 63500"/>
              <a:gd name="connsiteX7" fmla="*/ 336550 w 400050"/>
              <a:gd name="connsiteY7" fmla="*/ 44450 h 63500"/>
              <a:gd name="connsiteX8" fmla="*/ 358775 w 400050"/>
              <a:gd name="connsiteY8" fmla="*/ 38100 h 63500"/>
              <a:gd name="connsiteX9" fmla="*/ 381000 w 400050"/>
              <a:gd name="connsiteY9" fmla="*/ 28575 h 63500"/>
              <a:gd name="connsiteX10" fmla="*/ 400050 w 400050"/>
              <a:gd name="connsiteY10" fmla="*/ 28575 h 63500"/>
              <a:gd name="connsiteX0" fmla="*/ 0 w 400050"/>
              <a:gd name="connsiteY0" fmla="*/ 0 h 58372"/>
              <a:gd name="connsiteX1" fmla="*/ 34925 w 400050"/>
              <a:gd name="connsiteY1" fmla="*/ 28575 h 58372"/>
              <a:gd name="connsiteX2" fmla="*/ 73025 w 400050"/>
              <a:gd name="connsiteY2" fmla="*/ 41275 h 58372"/>
              <a:gd name="connsiteX3" fmla="*/ 98425 w 400050"/>
              <a:gd name="connsiteY3" fmla="*/ 50800 h 58372"/>
              <a:gd name="connsiteX4" fmla="*/ 130175 w 400050"/>
              <a:gd name="connsiteY4" fmla="*/ 57150 h 58372"/>
              <a:gd name="connsiteX5" fmla="*/ 298450 w 400050"/>
              <a:gd name="connsiteY5" fmla="*/ 57150 h 58372"/>
              <a:gd name="connsiteX6" fmla="*/ 336550 w 400050"/>
              <a:gd name="connsiteY6" fmla="*/ 44450 h 58372"/>
              <a:gd name="connsiteX7" fmla="*/ 358775 w 400050"/>
              <a:gd name="connsiteY7" fmla="*/ 38100 h 58372"/>
              <a:gd name="connsiteX8" fmla="*/ 381000 w 400050"/>
              <a:gd name="connsiteY8" fmla="*/ 28575 h 58372"/>
              <a:gd name="connsiteX9" fmla="*/ 400050 w 400050"/>
              <a:gd name="connsiteY9" fmla="*/ 28575 h 58372"/>
              <a:gd name="connsiteX0" fmla="*/ 0 w 400050"/>
              <a:gd name="connsiteY0" fmla="*/ 0 h 57300"/>
              <a:gd name="connsiteX1" fmla="*/ 34925 w 400050"/>
              <a:gd name="connsiteY1" fmla="*/ 28575 h 57300"/>
              <a:gd name="connsiteX2" fmla="*/ 73025 w 400050"/>
              <a:gd name="connsiteY2" fmla="*/ 41275 h 57300"/>
              <a:gd name="connsiteX3" fmla="*/ 98425 w 400050"/>
              <a:gd name="connsiteY3" fmla="*/ 50800 h 57300"/>
              <a:gd name="connsiteX4" fmla="*/ 298450 w 400050"/>
              <a:gd name="connsiteY4" fmla="*/ 57150 h 57300"/>
              <a:gd name="connsiteX5" fmla="*/ 336550 w 400050"/>
              <a:gd name="connsiteY5" fmla="*/ 44450 h 57300"/>
              <a:gd name="connsiteX6" fmla="*/ 358775 w 400050"/>
              <a:gd name="connsiteY6" fmla="*/ 38100 h 57300"/>
              <a:gd name="connsiteX7" fmla="*/ 381000 w 400050"/>
              <a:gd name="connsiteY7" fmla="*/ 28575 h 57300"/>
              <a:gd name="connsiteX8" fmla="*/ 400050 w 400050"/>
              <a:gd name="connsiteY8" fmla="*/ 28575 h 57300"/>
              <a:gd name="connsiteX0" fmla="*/ 0 w 400050"/>
              <a:gd name="connsiteY0" fmla="*/ 0 h 57172"/>
              <a:gd name="connsiteX1" fmla="*/ 34925 w 400050"/>
              <a:gd name="connsiteY1" fmla="*/ 28575 h 57172"/>
              <a:gd name="connsiteX2" fmla="*/ 73025 w 400050"/>
              <a:gd name="connsiteY2" fmla="*/ 41275 h 57172"/>
              <a:gd name="connsiteX3" fmla="*/ 298450 w 400050"/>
              <a:gd name="connsiteY3" fmla="*/ 57150 h 57172"/>
              <a:gd name="connsiteX4" fmla="*/ 336550 w 400050"/>
              <a:gd name="connsiteY4" fmla="*/ 44450 h 57172"/>
              <a:gd name="connsiteX5" fmla="*/ 358775 w 400050"/>
              <a:gd name="connsiteY5" fmla="*/ 38100 h 57172"/>
              <a:gd name="connsiteX6" fmla="*/ 381000 w 400050"/>
              <a:gd name="connsiteY6" fmla="*/ 28575 h 57172"/>
              <a:gd name="connsiteX7" fmla="*/ 400050 w 400050"/>
              <a:gd name="connsiteY7" fmla="*/ 28575 h 57172"/>
              <a:gd name="connsiteX0" fmla="*/ 1246 w 401296"/>
              <a:gd name="connsiteY0" fmla="*/ 0 h 57559"/>
              <a:gd name="connsiteX1" fmla="*/ 36171 w 401296"/>
              <a:gd name="connsiteY1" fmla="*/ 28575 h 57559"/>
              <a:gd name="connsiteX2" fmla="*/ 299696 w 401296"/>
              <a:gd name="connsiteY2" fmla="*/ 57150 h 57559"/>
              <a:gd name="connsiteX3" fmla="*/ 337796 w 401296"/>
              <a:gd name="connsiteY3" fmla="*/ 44450 h 57559"/>
              <a:gd name="connsiteX4" fmla="*/ 360021 w 401296"/>
              <a:gd name="connsiteY4" fmla="*/ 38100 h 57559"/>
              <a:gd name="connsiteX5" fmla="*/ 382246 w 401296"/>
              <a:gd name="connsiteY5" fmla="*/ 28575 h 57559"/>
              <a:gd name="connsiteX6" fmla="*/ 401296 w 401296"/>
              <a:gd name="connsiteY6" fmla="*/ 28575 h 57559"/>
              <a:gd name="connsiteX0" fmla="*/ 0 w 400050"/>
              <a:gd name="connsiteY0" fmla="*/ 0 h 59112"/>
              <a:gd name="connsiteX1" fmla="*/ 298450 w 400050"/>
              <a:gd name="connsiteY1" fmla="*/ 57150 h 59112"/>
              <a:gd name="connsiteX2" fmla="*/ 336550 w 400050"/>
              <a:gd name="connsiteY2" fmla="*/ 44450 h 59112"/>
              <a:gd name="connsiteX3" fmla="*/ 358775 w 400050"/>
              <a:gd name="connsiteY3" fmla="*/ 38100 h 59112"/>
              <a:gd name="connsiteX4" fmla="*/ 381000 w 400050"/>
              <a:gd name="connsiteY4" fmla="*/ 28575 h 59112"/>
              <a:gd name="connsiteX5" fmla="*/ 400050 w 400050"/>
              <a:gd name="connsiteY5" fmla="*/ 28575 h 59112"/>
              <a:gd name="connsiteX0" fmla="*/ 0 w 400050"/>
              <a:gd name="connsiteY0" fmla="*/ 0 h 46511"/>
              <a:gd name="connsiteX1" fmla="*/ 336550 w 400050"/>
              <a:gd name="connsiteY1" fmla="*/ 44450 h 46511"/>
              <a:gd name="connsiteX2" fmla="*/ 358775 w 400050"/>
              <a:gd name="connsiteY2" fmla="*/ 38100 h 46511"/>
              <a:gd name="connsiteX3" fmla="*/ 381000 w 400050"/>
              <a:gd name="connsiteY3" fmla="*/ 28575 h 46511"/>
              <a:gd name="connsiteX4" fmla="*/ 400050 w 400050"/>
              <a:gd name="connsiteY4" fmla="*/ 28575 h 46511"/>
              <a:gd name="connsiteX0" fmla="*/ 0 w 400050"/>
              <a:gd name="connsiteY0" fmla="*/ 0 h 38100"/>
              <a:gd name="connsiteX1" fmla="*/ 358775 w 400050"/>
              <a:gd name="connsiteY1" fmla="*/ 38100 h 38100"/>
              <a:gd name="connsiteX2" fmla="*/ 381000 w 400050"/>
              <a:gd name="connsiteY2" fmla="*/ 28575 h 38100"/>
              <a:gd name="connsiteX3" fmla="*/ 400050 w 400050"/>
              <a:gd name="connsiteY3" fmla="*/ 28575 h 38100"/>
              <a:gd name="connsiteX0" fmla="*/ 0 w 400050"/>
              <a:gd name="connsiteY0" fmla="*/ 0 h 28575"/>
              <a:gd name="connsiteX1" fmla="*/ 381000 w 400050"/>
              <a:gd name="connsiteY1" fmla="*/ 28575 h 28575"/>
              <a:gd name="connsiteX2" fmla="*/ 400050 w 400050"/>
              <a:gd name="connsiteY2" fmla="*/ 28575 h 28575"/>
              <a:gd name="connsiteX0" fmla="*/ 0 w 400050"/>
              <a:gd name="connsiteY0" fmla="*/ 0 h 28575"/>
              <a:gd name="connsiteX1" fmla="*/ 400050 w 400050"/>
              <a:gd name="connsiteY1" fmla="*/ 28575 h 28575"/>
              <a:gd name="connsiteX0" fmla="*/ 0 w 1762125"/>
              <a:gd name="connsiteY0" fmla="*/ 0 h 261938"/>
              <a:gd name="connsiteX1" fmla="*/ 1762125 w 1762125"/>
              <a:gd name="connsiteY1" fmla="*/ 261938 h 261938"/>
              <a:gd name="connsiteX0" fmla="*/ 0 w 1762125"/>
              <a:gd name="connsiteY0" fmla="*/ 0 h 114301"/>
              <a:gd name="connsiteX1" fmla="*/ 1762125 w 1762125"/>
              <a:gd name="connsiteY1" fmla="*/ 114301 h 114301"/>
              <a:gd name="connsiteX0" fmla="*/ 0 w 1762125"/>
              <a:gd name="connsiteY0" fmla="*/ 144390 h 258691"/>
              <a:gd name="connsiteX1" fmla="*/ 1762125 w 1762125"/>
              <a:gd name="connsiteY1" fmla="*/ 258691 h 258691"/>
              <a:gd name="connsiteX0" fmla="*/ 0 w 1762125"/>
              <a:gd name="connsiteY0" fmla="*/ 205971 h 320272"/>
              <a:gd name="connsiteX1" fmla="*/ 1762125 w 1762125"/>
              <a:gd name="connsiteY1" fmla="*/ 320272 h 320272"/>
              <a:gd name="connsiteX0" fmla="*/ 0 w 1562100"/>
              <a:gd name="connsiteY0" fmla="*/ 165462 h 417876"/>
              <a:gd name="connsiteX1" fmla="*/ 1562100 w 1562100"/>
              <a:gd name="connsiteY1" fmla="*/ 417876 h 417876"/>
              <a:gd name="connsiteX0" fmla="*/ 0 w 1562100"/>
              <a:gd name="connsiteY0" fmla="*/ 83042 h 335456"/>
              <a:gd name="connsiteX1" fmla="*/ 1562100 w 1562100"/>
              <a:gd name="connsiteY1" fmla="*/ 335456 h 335456"/>
              <a:gd name="connsiteX0" fmla="*/ 0 w 1562100"/>
              <a:gd name="connsiteY0" fmla="*/ 78396 h 330810"/>
              <a:gd name="connsiteX1" fmla="*/ 1562100 w 1562100"/>
              <a:gd name="connsiteY1" fmla="*/ 330810 h 330810"/>
              <a:gd name="connsiteX0" fmla="*/ 0 w 1643063"/>
              <a:gd name="connsiteY0" fmla="*/ 140124 h 206801"/>
              <a:gd name="connsiteX1" fmla="*/ 1643063 w 1643063"/>
              <a:gd name="connsiteY1" fmla="*/ 206801 h 206801"/>
              <a:gd name="connsiteX0" fmla="*/ 0 w 1966913"/>
              <a:gd name="connsiteY0" fmla="*/ 112224 h 245576"/>
              <a:gd name="connsiteX1" fmla="*/ 1966913 w 1966913"/>
              <a:gd name="connsiteY1" fmla="*/ 245576 h 245576"/>
              <a:gd name="connsiteX0" fmla="*/ 0 w 1966913"/>
              <a:gd name="connsiteY0" fmla="*/ 176263 h 309615"/>
              <a:gd name="connsiteX1" fmla="*/ 1966913 w 1966913"/>
              <a:gd name="connsiteY1" fmla="*/ 309615 h 309615"/>
              <a:gd name="connsiteX0" fmla="*/ 0 w 2243138"/>
              <a:gd name="connsiteY0" fmla="*/ 393257 h 393257"/>
              <a:gd name="connsiteX1" fmla="*/ 2243138 w 2243138"/>
              <a:gd name="connsiteY1" fmla="*/ 197996 h 393257"/>
              <a:gd name="connsiteX0" fmla="*/ 0 w 214838"/>
              <a:gd name="connsiteY0" fmla="*/ 621188 h 621188"/>
              <a:gd name="connsiteX1" fmla="*/ 190501 w 214838"/>
              <a:gd name="connsiteY1" fmla="*/ 149702 h 621188"/>
              <a:gd name="connsiteX0" fmla="*/ 51312 w 241813"/>
              <a:gd name="connsiteY0" fmla="*/ 603515 h 603515"/>
              <a:gd name="connsiteX1" fmla="*/ 241813 w 241813"/>
              <a:gd name="connsiteY1" fmla="*/ 132029 h 603515"/>
              <a:gd name="connsiteX0" fmla="*/ 0 w 190501"/>
              <a:gd name="connsiteY0" fmla="*/ 471486 h 471486"/>
              <a:gd name="connsiteX1" fmla="*/ 190501 w 190501"/>
              <a:gd name="connsiteY1" fmla="*/ 0 h 471486"/>
              <a:gd name="connsiteX0" fmla="*/ 338 w 190839"/>
              <a:gd name="connsiteY0" fmla="*/ 471486 h 471486"/>
              <a:gd name="connsiteX1" fmla="*/ 190839 w 190839"/>
              <a:gd name="connsiteY1" fmla="*/ 0 h 471486"/>
              <a:gd name="connsiteX0" fmla="*/ 508 w 181484"/>
              <a:gd name="connsiteY0" fmla="*/ 461961 h 461961"/>
              <a:gd name="connsiteX1" fmla="*/ 181484 w 181484"/>
              <a:gd name="connsiteY1" fmla="*/ 0 h 461961"/>
              <a:gd name="connsiteX0" fmla="*/ 127 w 181103"/>
              <a:gd name="connsiteY0" fmla="*/ 461961 h 461961"/>
              <a:gd name="connsiteX1" fmla="*/ 181103 w 181103"/>
              <a:gd name="connsiteY1" fmla="*/ 0 h 461961"/>
              <a:gd name="connsiteX0" fmla="*/ 0 w 180976"/>
              <a:gd name="connsiteY0" fmla="*/ 461961 h 461961"/>
              <a:gd name="connsiteX1" fmla="*/ 180976 w 180976"/>
              <a:gd name="connsiteY1" fmla="*/ 0 h 461961"/>
              <a:gd name="connsiteX0" fmla="*/ 0 w 128588"/>
              <a:gd name="connsiteY0" fmla="*/ 361948 h 361948"/>
              <a:gd name="connsiteX1" fmla="*/ 128588 w 128588"/>
              <a:gd name="connsiteY1" fmla="*/ 0 h 361948"/>
              <a:gd name="connsiteX0" fmla="*/ 2938 w 131526"/>
              <a:gd name="connsiteY0" fmla="*/ 361948 h 361948"/>
              <a:gd name="connsiteX1" fmla="*/ 131526 w 131526"/>
              <a:gd name="connsiteY1" fmla="*/ 0 h 361948"/>
              <a:gd name="connsiteX0" fmla="*/ 2768 w 131356"/>
              <a:gd name="connsiteY0" fmla="*/ 361948 h 361948"/>
              <a:gd name="connsiteX1" fmla="*/ 131356 w 131356"/>
              <a:gd name="connsiteY1" fmla="*/ 0 h 361948"/>
              <a:gd name="connsiteX0" fmla="*/ 435 w 290948"/>
              <a:gd name="connsiteY0" fmla="*/ 571498 h 571498"/>
              <a:gd name="connsiteX1" fmla="*/ 290948 w 290948"/>
              <a:gd name="connsiteY1" fmla="*/ 0 h 571498"/>
              <a:gd name="connsiteX0" fmla="*/ 9041 w 99529"/>
              <a:gd name="connsiteY0" fmla="*/ 114298 h 114298"/>
              <a:gd name="connsiteX1" fmla="*/ 99529 w 99529"/>
              <a:gd name="connsiteY1" fmla="*/ 0 h 114298"/>
              <a:gd name="connsiteX0" fmla="*/ 617 w 93796"/>
              <a:gd name="connsiteY0" fmla="*/ 114298 h 114298"/>
              <a:gd name="connsiteX1" fmla="*/ 91105 w 93796"/>
              <a:gd name="connsiteY1" fmla="*/ 0 h 114298"/>
              <a:gd name="connsiteX0" fmla="*/ 0 w 95597"/>
              <a:gd name="connsiteY0" fmla="*/ 114298 h 114298"/>
              <a:gd name="connsiteX1" fmla="*/ 90488 w 95597"/>
              <a:gd name="connsiteY1" fmla="*/ 0 h 114298"/>
              <a:gd name="connsiteX0" fmla="*/ 0 w 95056"/>
              <a:gd name="connsiteY0" fmla="*/ 114298 h 114298"/>
              <a:gd name="connsiteX1" fmla="*/ 90488 w 95056"/>
              <a:gd name="connsiteY1" fmla="*/ 0 h 114298"/>
              <a:gd name="connsiteX0" fmla="*/ 0 w 92369"/>
              <a:gd name="connsiteY0" fmla="*/ 114298 h 114298"/>
              <a:gd name="connsiteX1" fmla="*/ 90488 w 92369"/>
              <a:gd name="connsiteY1" fmla="*/ 0 h 114298"/>
              <a:gd name="connsiteX0" fmla="*/ 0 w 271959"/>
              <a:gd name="connsiteY0" fmla="*/ 400048 h 400048"/>
              <a:gd name="connsiteX1" fmla="*/ 271463 w 271959"/>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271463"/>
              <a:gd name="connsiteY0" fmla="*/ 400048 h 400048"/>
              <a:gd name="connsiteX1" fmla="*/ 271463 w 271463"/>
              <a:gd name="connsiteY1" fmla="*/ 0 h 400048"/>
              <a:gd name="connsiteX0" fmla="*/ 0 w 357188"/>
              <a:gd name="connsiteY0" fmla="*/ 435767 h 435767"/>
              <a:gd name="connsiteX1" fmla="*/ 357188 w 357188"/>
              <a:gd name="connsiteY1" fmla="*/ 0 h 435767"/>
              <a:gd name="connsiteX0" fmla="*/ 32460 w 47316"/>
              <a:gd name="connsiteY0" fmla="*/ 173829 h 173829"/>
              <a:gd name="connsiteX1" fmla="*/ 18173 w 47316"/>
              <a:gd name="connsiteY1" fmla="*/ 0 h 173829"/>
              <a:gd name="connsiteX0" fmla="*/ 42244 w 42244"/>
              <a:gd name="connsiteY0" fmla="*/ 173829 h 173829"/>
              <a:gd name="connsiteX1" fmla="*/ 27957 w 42244"/>
              <a:gd name="connsiteY1" fmla="*/ 0 h 173829"/>
              <a:gd name="connsiteX0" fmla="*/ 16238 w 16238"/>
              <a:gd name="connsiteY0" fmla="*/ 173829 h 173829"/>
              <a:gd name="connsiteX1" fmla="*/ 1951 w 16238"/>
              <a:gd name="connsiteY1" fmla="*/ 0 h 173829"/>
              <a:gd name="connsiteX0" fmla="*/ 4209 w 11353"/>
              <a:gd name="connsiteY0" fmla="*/ 228598 h 228598"/>
              <a:gd name="connsiteX1" fmla="*/ 11353 w 11353"/>
              <a:gd name="connsiteY1" fmla="*/ 0 h 228598"/>
              <a:gd name="connsiteX0" fmla="*/ 0 w 7144"/>
              <a:gd name="connsiteY0" fmla="*/ 228598 h 228598"/>
              <a:gd name="connsiteX1" fmla="*/ 7144 w 7144"/>
              <a:gd name="connsiteY1" fmla="*/ 0 h 228598"/>
              <a:gd name="connsiteX0" fmla="*/ 340152 w 340216"/>
              <a:gd name="connsiteY0" fmla="*/ 1479 h 1479"/>
              <a:gd name="connsiteX1" fmla="*/ 165 w 340216"/>
              <a:gd name="connsiteY1" fmla="*/ 229 h 1479"/>
              <a:gd name="connsiteX0" fmla="*/ 11858 w 11859"/>
              <a:gd name="connsiteY0" fmla="*/ 9279 h 10972"/>
              <a:gd name="connsiteX1" fmla="*/ 4 w 11859"/>
              <a:gd name="connsiteY1" fmla="*/ 5053 h 10972"/>
              <a:gd name="connsiteX0" fmla="*/ 11860 w 11860"/>
              <a:gd name="connsiteY0" fmla="*/ 4226 h 14010"/>
              <a:gd name="connsiteX1" fmla="*/ 6 w 11860"/>
              <a:gd name="connsiteY1" fmla="*/ 0 h 14010"/>
              <a:gd name="connsiteX0" fmla="*/ 10293 w 10293"/>
              <a:gd name="connsiteY0" fmla="*/ 1409 h 12760"/>
              <a:gd name="connsiteX1" fmla="*/ 7 w 10293"/>
              <a:gd name="connsiteY1" fmla="*/ 0 h 12760"/>
              <a:gd name="connsiteX0" fmla="*/ 10286 w 10286"/>
              <a:gd name="connsiteY0" fmla="*/ 1409 h 9949"/>
              <a:gd name="connsiteX1" fmla="*/ 0 w 10286"/>
              <a:gd name="connsiteY1" fmla="*/ 0 h 9949"/>
              <a:gd name="connsiteX0" fmla="*/ 10000 w 10000"/>
              <a:gd name="connsiteY0" fmla="*/ 1416 h 10000"/>
              <a:gd name="connsiteX1" fmla="*/ 0 w 10000"/>
              <a:gd name="connsiteY1" fmla="*/ 0 h 10000"/>
              <a:gd name="connsiteX0" fmla="*/ 59625 w 59625"/>
              <a:gd name="connsiteY0" fmla="*/ 0 h 29300"/>
              <a:gd name="connsiteX1" fmla="*/ 0 w 59625"/>
              <a:gd name="connsiteY1" fmla="*/ 25485 h 29300"/>
              <a:gd name="connsiteX0" fmla="*/ 21144 w 21144"/>
              <a:gd name="connsiteY0" fmla="*/ 65837 h 67047"/>
              <a:gd name="connsiteX1" fmla="*/ 0 w 21144"/>
              <a:gd name="connsiteY1" fmla="*/ 0 h 67047"/>
              <a:gd name="connsiteX0" fmla="*/ 21144 w 21144"/>
              <a:gd name="connsiteY0" fmla="*/ 65837 h 65837"/>
              <a:gd name="connsiteX1" fmla="*/ 0 w 21144"/>
              <a:gd name="connsiteY1" fmla="*/ 0 h 65837"/>
              <a:gd name="connsiteX0" fmla="*/ 22001 w 22001"/>
              <a:gd name="connsiteY0" fmla="*/ 169194 h 169194"/>
              <a:gd name="connsiteX1" fmla="*/ 0 w 22001"/>
              <a:gd name="connsiteY1" fmla="*/ 0 h 169194"/>
              <a:gd name="connsiteX0" fmla="*/ 22001 w 22001"/>
              <a:gd name="connsiteY0" fmla="*/ 169194 h 169203"/>
              <a:gd name="connsiteX1" fmla="*/ 0 w 22001"/>
              <a:gd name="connsiteY1" fmla="*/ 0 h 169203"/>
              <a:gd name="connsiteX0" fmla="*/ 9714 w 9714"/>
              <a:gd name="connsiteY0" fmla="*/ 13451 h 13955"/>
              <a:gd name="connsiteX1" fmla="*/ 0 w 9714"/>
              <a:gd name="connsiteY1" fmla="*/ 0 h 13955"/>
              <a:gd name="connsiteX0" fmla="*/ 6666 w 6666"/>
              <a:gd name="connsiteY0" fmla="*/ 508 h 4889"/>
              <a:gd name="connsiteX1" fmla="*/ 0 w 6666"/>
              <a:gd name="connsiteY1" fmla="*/ 0 h 4889"/>
              <a:gd name="connsiteX0" fmla="*/ 8970 w 8970"/>
              <a:gd name="connsiteY0" fmla="*/ 0 h 10451"/>
              <a:gd name="connsiteX1" fmla="*/ 0 w 8970"/>
              <a:gd name="connsiteY1" fmla="*/ 1036 h 10451"/>
              <a:gd name="connsiteX0" fmla="*/ 10000 w 10000"/>
              <a:gd name="connsiteY0" fmla="*/ 0 h 991"/>
              <a:gd name="connsiteX1" fmla="*/ 0 w 10000"/>
              <a:gd name="connsiteY1" fmla="*/ 991 h 991"/>
              <a:gd name="connsiteX0" fmla="*/ 5736 w 5736"/>
              <a:gd name="connsiteY0" fmla="*/ 901944 h 902255"/>
              <a:gd name="connsiteX1" fmla="*/ 0 w 5736"/>
              <a:gd name="connsiteY1" fmla="*/ 316 h 902255"/>
              <a:gd name="connsiteX0" fmla="*/ 10858 w 10858"/>
              <a:gd name="connsiteY0" fmla="*/ 3673 h 3681"/>
              <a:gd name="connsiteX1" fmla="*/ 0 w 10858"/>
              <a:gd name="connsiteY1" fmla="*/ 9 h 3681"/>
              <a:gd name="connsiteX0" fmla="*/ 10000 w 10442"/>
              <a:gd name="connsiteY0" fmla="*/ 10060 h 10060"/>
              <a:gd name="connsiteX1" fmla="*/ 0 w 10442"/>
              <a:gd name="connsiteY1" fmla="*/ 106 h 10060"/>
              <a:gd name="connsiteX0" fmla="*/ 10000 w 10000"/>
              <a:gd name="connsiteY0" fmla="*/ 10020 h 10020"/>
              <a:gd name="connsiteX1" fmla="*/ 0 w 10000"/>
              <a:gd name="connsiteY1" fmla="*/ 66 h 10020"/>
              <a:gd name="connsiteX0" fmla="*/ 10000 w 10000"/>
              <a:gd name="connsiteY0" fmla="*/ 10337 h 10337"/>
              <a:gd name="connsiteX1" fmla="*/ 0 w 10000"/>
              <a:gd name="connsiteY1" fmla="*/ 383 h 10337"/>
              <a:gd name="connsiteX0" fmla="*/ 10000 w 10000"/>
              <a:gd name="connsiteY0" fmla="*/ 10337 h 10337"/>
              <a:gd name="connsiteX1" fmla="*/ 0 w 10000"/>
              <a:gd name="connsiteY1" fmla="*/ 383 h 10337"/>
              <a:gd name="connsiteX0" fmla="*/ 21058 w 21058"/>
              <a:gd name="connsiteY0" fmla="*/ 146310 h 146310"/>
              <a:gd name="connsiteX1" fmla="*/ 0 w 21058"/>
              <a:gd name="connsiteY1" fmla="*/ 17 h 146310"/>
              <a:gd name="connsiteX0" fmla="*/ 15 w 28041"/>
              <a:gd name="connsiteY0" fmla="*/ 134849 h 134849"/>
              <a:gd name="connsiteX1" fmla="*/ 26877 w 28041"/>
              <a:gd name="connsiteY1" fmla="*/ 18 h 134849"/>
              <a:gd name="connsiteX0" fmla="*/ 0 w 29504"/>
              <a:gd name="connsiteY0" fmla="*/ 134851 h 134851"/>
              <a:gd name="connsiteX1" fmla="*/ 26862 w 29504"/>
              <a:gd name="connsiteY1" fmla="*/ 20 h 134851"/>
              <a:gd name="connsiteX0" fmla="*/ 0 w 26364"/>
              <a:gd name="connsiteY0" fmla="*/ 132439 h 132439"/>
              <a:gd name="connsiteX1" fmla="*/ 23176 w 26364"/>
              <a:gd name="connsiteY1" fmla="*/ 21 h 132439"/>
              <a:gd name="connsiteX0" fmla="*/ 0 w 28875"/>
              <a:gd name="connsiteY0" fmla="*/ 132418 h 132418"/>
              <a:gd name="connsiteX1" fmla="*/ 23176 w 28875"/>
              <a:gd name="connsiteY1" fmla="*/ 0 h 132418"/>
              <a:gd name="connsiteX0" fmla="*/ 0 w 28875"/>
              <a:gd name="connsiteY0" fmla="*/ 128195 h 128195"/>
              <a:gd name="connsiteX1" fmla="*/ 23176 w 28875"/>
              <a:gd name="connsiteY1" fmla="*/ 0 h 128195"/>
              <a:gd name="connsiteX0" fmla="*/ 0 w 55373"/>
              <a:gd name="connsiteY0" fmla="*/ 133021 h 133021"/>
              <a:gd name="connsiteX1" fmla="*/ 52665 w 55373"/>
              <a:gd name="connsiteY1" fmla="*/ 0 h 133021"/>
              <a:gd name="connsiteX0" fmla="*/ 0 w 135877"/>
              <a:gd name="connsiteY0" fmla="*/ 276599 h 276599"/>
              <a:gd name="connsiteX1" fmla="*/ 134814 w 135877"/>
              <a:gd name="connsiteY1" fmla="*/ 0 h 276599"/>
              <a:gd name="connsiteX0" fmla="*/ 0 w 138415"/>
              <a:gd name="connsiteY0" fmla="*/ 276599 h 276599"/>
              <a:gd name="connsiteX1" fmla="*/ 134814 w 138415"/>
              <a:gd name="connsiteY1" fmla="*/ 0 h 276599"/>
              <a:gd name="connsiteX0" fmla="*/ 0 w 141505"/>
              <a:gd name="connsiteY0" fmla="*/ 279615 h 279615"/>
              <a:gd name="connsiteX1" fmla="*/ 137974 w 141505"/>
              <a:gd name="connsiteY1" fmla="*/ 0 h 279615"/>
              <a:gd name="connsiteX0" fmla="*/ 0 w 140024"/>
              <a:gd name="connsiteY0" fmla="*/ 279615 h 279615"/>
              <a:gd name="connsiteX1" fmla="*/ 137974 w 140024"/>
              <a:gd name="connsiteY1" fmla="*/ 0 h 279615"/>
              <a:gd name="connsiteX0" fmla="*/ 0 w 141799"/>
              <a:gd name="connsiteY0" fmla="*/ 279615 h 279615"/>
              <a:gd name="connsiteX1" fmla="*/ 137974 w 141799"/>
              <a:gd name="connsiteY1" fmla="*/ 0 h 279615"/>
              <a:gd name="connsiteX0" fmla="*/ 0 w 150382"/>
              <a:gd name="connsiteY0" fmla="*/ 370106 h 370106"/>
              <a:gd name="connsiteX1" fmla="*/ 146926 w 150382"/>
              <a:gd name="connsiteY1" fmla="*/ 0 h 370106"/>
              <a:gd name="connsiteX0" fmla="*/ 0 w 133297"/>
              <a:gd name="connsiteY0" fmla="*/ 347785 h 347785"/>
              <a:gd name="connsiteX1" fmla="*/ 129022 w 133297"/>
              <a:gd name="connsiteY1" fmla="*/ 0 h 347785"/>
              <a:gd name="connsiteX0" fmla="*/ 0 w 144191"/>
              <a:gd name="connsiteY0" fmla="*/ 347785 h 347785"/>
              <a:gd name="connsiteX1" fmla="*/ 129022 w 144191"/>
              <a:gd name="connsiteY1" fmla="*/ 0 h 347785"/>
              <a:gd name="connsiteX0" fmla="*/ 0 w 225505"/>
              <a:gd name="connsiteY0" fmla="*/ 256088 h 256088"/>
              <a:gd name="connsiteX1" fmla="*/ 216436 w 225505"/>
              <a:gd name="connsiteY1" fmla="*/ 0 h 256088"/>
              <a:gd name="connsiteX0" fmla="*/ 0 w 312327"/>
              <a:gd name="connsiteY0" fmla="*/ 2567 h 126003"/>
              <a:gd name="connsiteX1" fmla="*/ 305957 w 312327"/>
              <a:gd name="connsiteY1" fmla="*/ 96376 h 126003"/>
              <a:gd name="connsiteX0" fmla="*/ 0 w 312070"/>
              <a:gd name="connsiteY0" fmla="*/ 2620 h 121436"/>
              <a:gd name="connsiteX1" fmla="*/ 305694 w 312070"/>
              <a:gd name="connsiteY1" fmla="*/ 91301 h 121436"/>
              <a:gd name="connsiteX0" fmla="*/ 0 w 305694"/>
              <a:gd name="connsiteY0" fmla="*/ 3459 h 101344"/>
              <a:gd name="connsiteX1" fmla="*/ 305694 w 305694"/>
              <a:gd name="connsiteY1" fmla="*/ 92140 h 101344"/>
              <a:gd name="connsiteX0" fmla="*/ 0 w 308502"/>
              <a:gd name="connsiteY0" fmla="*/ 3378 h 105486"/>
              <a:gd name="connsiteX1" fmla="*/ 308502 w 308502"/>
              <a:gd name="connsiteY1" fmla="*/ 96483 h 105486"/>
              <a:gd name="connsiteX0" fmla="*/ 0 w 308502"/>
              <a:gd name="connsiteY0" fmla="*/ 3301 h 109641"/>
              <a:gd name="connsiteX1" fmla="*/ 308502 w 308502"/>
              <a:gd name="connsiteY1" fmla="*/ 100830 h 109641"/>
              <a:gd name="connsiteX0" fmla="*/ 8450 w 41017"/>
              <a:gd name="connsiteY0" fmla="*/ 5608 h 38394"/>
              <a:gd name="connsiteX1" fmla="*/ 41017 w 41017"/>
              <a:gd name="connsiteY1" fmla="*/ 24109 h 38394"/>
              <a:gd name="connsiteX0" fmla="*/ 0 w 45732"/>
              <a:gd name="connsiteY0" fmla="*/ 5228 h 45293"/>
              <a:gd name="connsiteX1" fmla="*/ 45732 w 45732"/>
              <a:gd name="connsiteY1" fmla="*/ 31873 h 45293"/>
              <a:gd name="connsiteX0" fmla="*/ 7796 w 41153"/>
              <a:gd name="connsiteY0" fmla="*/ 9551 h 18412"/>
              <a:gd name="connsiteX1" fmla="*/ 41153 w 41153"/>
              <a:gd name="connsiteY1" fmla="*/ 0 h 18412"/>
              <a:gd name="connsiteX0" fmla="*/ 54956 w 88313"/>
              <a:gd name="connsiteY0" fmla="*/ 9551 h 21248"/>
              <a:gd name="connsiteX1" fmla="*/ 88313 w 88313"/>
              <a:gd name="connsiteY1" fmla="*/ 0 h 21248"/>
              <a:gd name="connsiteX0" fmla="*/ 25591 w 58948"/>
              <a:gd name="connsiteY0" fmla="*/ 9551 h 9994"/>
              <a:gd name="connsiteX1" fmla="*/ 58948 w 58948"/>
              <a:gd name="connsiteY1" fmla="*/ 0 h 9994"/>
              <a:gd name="connsiteX0" fmla="*/ 0 w 5659"/>
              <a:gd name="connsiteY0" fmla="*/ 9557 h 16797"/>
              <a:gd name="connsiteX1" fmla="*/ 5659 w 5659"/>
              <a:gd name="connsiteY1" fmla="*/ 0 h 16797"/>
              <a:gd name="connsiteX0" fmla="*/ 0 w 9132"/>
              <a:gd name="connsiteY0" fmla="*/ 6589 h 10496"/>
              <a:gd name="connsiteX1" fmla="*/ 9132 w 9132"/>
              <a:gd name="connsiteY1" fmla="*/ 0 h 10496"/>
              <a:gd name="connsiteX0" fmla="*/ 0 w 10000"/>
              <a:gd name="connsiteY0" fmla="*/ 6278 h 9586"/>
              <a:gd name="connsiteX1" fmla="*/ 10000 w 10000"/>
              <a:gd name="connsiteY1" fmla="*/ 0 h 9586"/>
              <a:gd name="connsiteX0" fmla="*/ 0 w 10000"/>
              <a:gd name="connsiteY0" fmla="*/ 6549 h 8592"/>
              <a:gd name="connsiteX1" fmla="*/ 10000 w 10000"/>
              <a:gd name="connsiteY1" fmla="*/ 0 h 8592"/>
              <a:gd name="connsiteX0" fmla="*/ 0 w 10000"/>
              <a:gd name="connsiteY0" fmla="*/ 7622 h 9345"/>
              <a:gd name="connsiteX1" fmla="*/ 10000 w 10000"/>
              <a:gd name="connsiteY1" fmla="*/ 0 h 9345"/>
              <a:gd name="connsiteX0" fmla="*/ 0 w 10691"/>
              <a:gd name="connsiteY0" fmla="*/ 7044 h 9127"/>
              <a:gd name="connsiteX1" fmla="*/ 10691 w 10691"/>
              <a:gd name="connsiteY1" fmla="*/ 0 h 9127"/>
              <a:gd name="connsiteX0" fmla="*/ 0 w 10000"/>
              <a:gd name="connsiteY0" fmla="*/ 7718 h 10216"/>
              <a:gd name="connsiteX1" fmla="*/ 10000 w 10000"/>
              <a:gd name="connsiteY1" fmla="*/ 0 h 10216"/>
              <a:gd name="connsiteX0" fmla="*/ 0 w 8706"/>
              <a:gd name="connsiteY0" fmla="*/ 17953 h 19150"/>
              <a:gd name="connsiteX1" fmla="*/ 8706 w 8706"/>
              <a:gd name="connsiteY1" fmla="*/ 0 h 19150"/>
              <a:gd name="connsiteX0" fmla="*/ 0 w 4614"/>
              <a:gd name="connsiteY0" fmla="*/ 13447 h 13886"/>
              <a:gd name="connsiteX1" fmla="*/ 4614 w 4614"/>
              <a:gd name="connsiteY1" fmla="*/ 0 h 13886"/>
              <a:gd name="connsiteX0" fmla="*/ 0 w 10000"/>
              <a:gd name="connsiteY0" fmla="*/ 9684 h 9684"/>
              <a:gd name="connsiteX1" fmla="*/ 10000 w 10000"/>
              <a:gd name="connsiteY1" fmla="*/ 0 h 9684"/>
              <a:gd name="connsiteX0" fmla="*/ 0 w 9396"/>
              <a:gd name="connsiteY0" fmla="*/ 8391 h 8391"/>
              <a:gd name="connsiteX1" fmla="*/ 9396 w 9396"/>
              <a:gd name="connsiteY1" fmla="*/ 0 h 8391"/>
              <a:gd name="connsiteX0" fmla="*/ 0 w 10336"/>
              <a:gd name="connsiteY0" fmla="*/ 10000 h 10000"/>
              <a:gd name="connsiteX1" fmla="*/ 10000 w 10336"/>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 name="connsiteX0" fmla="*/ 0 w 24351"/>
              <a:gd name="connsiteY0" fmla="*/ 17444 h 17444"/>
              <a:gd name="connsiteX1" fmla="*/ 24351 w 24351"/>
              <a:gd name="connsiteY1" fmla="*/ 0 h 17444"/>
              <a:gd name="connsiteX0" fmla="*/ 0 w 21566"/>
              <a:gd name="connsiteY0" fmla="*/ 6166 h 6166"/>
              <a:gd name="connsiteX1" fmla="*/ 21566 w 21566"/>
              <a:gd name="connsiteY1" fmla="*/ 0 h 6166"/>
              <a:gd name="connsiteX0" fmla="*/ 0 w 10000"/>
              <a:gd name="connsiteY0" fmla="*/ 10000 h 10000"/>
              <a:gd name="connsiteX1" fmla="*/ 10000 w 10000"/>
              <a:gd name="connsiteY1" fmla="*/ 0 h 10000"/>
              <a:gd name="connsiteX0" fmla="*/ 0 w 10000"/>
              <a:gd name="connsiteY0" fmla="*/ 10071 h 10071"/>
              <a:gd name="connsiteX1" fmla="*/ 10000 w 10000"/>
              <a:gd name="connsiteY1" fmla="*/ 71 h 10071"/>
              <a:gd name="connsiteX0" fmla="*/ 0 w 16754"/>
              <a:gd name="connsiteY0" fmla="*/ 22103 h 22103"/>
              <a:gd name="connsiteX1" fmla="*/ 16754 w 16754"/>
              <a:gd name="connsiteY1" fmla="*/ 31 h 22103"/>
              <a:gd name="connsiteX0" fmla="*/ 0 w 9106"/>
              <a:gd name="connsiteY0" fmla="*/ 1176 h 2151"/>
              <a:gd name="connsiteX1" fmla="*/ 9106 w 9106"/>
              <a:gd name="connsiteY1" fmla="*/ 2151 h 2151"/>
              <a:gd name="connsiteX0" fmla="*/ 0 w 10000"/>
              <a:gd name="connsiteY0" fmla="*/ 0 h 4533"/>
              <a:gd name="connsiteX1" fmla="*/ 10000 w 10000"/>
              <a:gd name="connsiteY1" fmla="*/ 4533 h 4533"/>
              <a:gd name="connsiteX0" fmla="*/ 0 w 7709"/>
              <a:gd name="connsiteY0" fmla="*/ 119879 h 120973"/>
              <a:gd name="connsiteX1" fmla="*/ 7709 w 7709"/>
              <a:gd name="connsiteY1" fmla="*/ 442 h 120973"/>
              <a:gd name="connsiteX0" fmla="*/ 0 w 12971"/>
              <a:gd name="connsiteY0" fmla="*/ 0 h 3618"/>
              <a:gd name="connsiteX1" fmla="*/ 12971 w 12971"/>
              <a:gd name="connsiteY1" fmla="*/ 3618 h 3618"/>
              <a:gd name="connsiteX0" fmla="*/ 0 w 10000"/>
              <a:gd name="connsiteY0" fmla="*/ 0 h 11132"/>
              <a:gd name="connsiteX1" fmla="*/ 10000 w 10000"/>
              <a:gd name="connsiteY1" fmla="*/ 10000 h 11132"/>
              <a:gd name="connsiteX0" fmla="*/ 0 w 9564"/>
              <a:gd name="connsiteY0" fmla="*/ 0 h 10736"/>
              <a:gd name="connsiteX1" fmla="*/ 9564 w 9564"/>
              <a:gd name="connsiteY1" fmla="*/ 9571 h 10736"/>
              <a:gd name="connsiteX0" fmla="*/ 0 w 10000"/>
              <a:gd name="connsiteY0" fmla="*/ 0 h 10551"/>
              <a:gd name="connsiteX1" fmla="*/ 10000 w 10000"/>
              <a:gd name="connsiteY1" fmla="*/ 8915 h 10551"/>
              <a:gd name="connsiteX0" fmla="*/ 0 w 10000"/>
              <a:gd name="connsiteY0" fmla="*/ 0 h 10494"/>
              <a:gd name="connsiteX1" fmla="*/ 10000 w 10000"/>
              <a:gd name="connsiteY1" fmla="*/ 8915 h 10494"/>
              <a:gd name="connsiteX0" fmla="*/ 0 w 10000"/>
              <a:gd name="connsiteY0" fmla="*/ 0 h 9222"/>
              <a:gd name="connsiteX1" fmla="*/ 10000 w 10000"/>
              <a:gd name="connsiteY1" fmla="*/ 8915 h 9222"/>
              <a:gd name="connsiteX0" fmla="*/ 0 w 7491"/>
              <a:gd name="connsiteY0" fmla="*/ 0 h 66396"/>
              <a:gd name="connsiteX1" fmla="*/ 7491 w 7491"/>
              <a:gd name="connsiteY1" fmla="*/ 66376 h 66396"/>
              <a:gd name="connsiteX0" fmla="*/ 0 w 6194"/>
              <a:gd name="connsiteY0" fmla="*/ 0 h 4398"/>
              <a:gd name="connsiteX1" fmla="*/ 6194 w 6194"/>
              <a:gd name="connsiteY1" fmla="*/ 4390 h 4398"/>
              <a:gd name="connsiteX0" fmla="*/ 0 w 10000"/>
              <a:gd name="connsiteY0" fmla="*/ 0 h 10005"/>
              <a:gd name="connsiteX1" fmla="*/ 10000 w 10000"/>
              <a:gd name="connsiteY1" fmla="*/ 9982 h 10005"/>
              <a:gd name="connsiteX0" fmla="*/ 0 w 10000"/>
              <a:gd name="connsiteY0" fmla="*/ 0 h 9982"/>
              <a:gd name="connsiteX1" fmla="*/ 10000 w 10000"/>
              <a:gd name="connsiteY1" fmla="*/ 9982 h 9982"/>
              <a:gd name="connsiteX0" fmla="*/ 0 w 10000"/>
              <a:gd name="connsiteY0" fmla="*/ 0 h 10000"/>
              <a:gd name="connsiteX1" fmla="*/ 10000 w 10000"/>
              <a:gd name="connsiteY1" fmla="*/ 10000 h 10000"/>
              <a:gd name="connsiteX0" fmla="*/ 308 w 10308"/>
              <a:gd name="connsiteY0" fmla="*/ 0 h 10000"/>
              <a:gd name="connsiteX1" fmla="*/ 10308 w 10308"/>
              <a:gd name="connsiteY1" fmla="*/ 10000 h 10000"/>
              <a:gd name="connsiteX0" fmla="*/ 294 w 10294"/>
              <a:gd name="connsiteY0" fmla="*/ 0 h 10000"/>
              <a:gd name="connsiteX1" fmla="*/ 10294 w 10294"/>
              <a:gd name="connsiteY1" fmla="*/ 10000 h 10000"/>
              <a:gd name="connsiteX0" fmla="*/ 20 w 69750"/>
              <a:gd name="connsiteY0" fmla="*/ 0 h 5545"/>
              <a:gd name="connsiteX1" fmla="*/ 69750 w 69750"/>
              <a:gd name="connsiteY1" fmla="*/ 5545 h 5545"/>
              <a:gd name="connsiteX0" fmla="*/ 4 w 8309"/>
              <a:gd name="connsiteY0" fmla="*/ 0 h 34908"/>
              <a:gd name="connsiteX1" fmla="*/ 8309 w 8309"/>
              <a:gd name="connsiteY1" fmla="*/ 34908 h 34908"/>
              <a:gd name="connsiteX0" fmla="*/ 4370 w 4370"/>
              <a:gd name="connsiteY0" fmla="*/ 9995 h 10205"/>
              <a:gd name="connsiteX1" fmla="*/ 242 w 4370"/>
              <a:gd name="connsiteY1" fmla="*/ 47 h 10205"/>
              <a:gd name="connsiteX0" fmla="*/ 9536 w 9536"/>
              <a:gd name="connsiteY0" fmla="*/ 12493 h 12665"/>
              <a:gd name="connsiteX1" fmla="*/ 575 w 9536"/>
              <a:gd name="connsiteY1" fmla="*/ 38 h 12665"/>
              <a:gd name="connsiteX0" fmla="*/ 10291 w 10291"/>
              <a:gd name="connsiteY0" fmla="*/ 9272 h 9414"/>
              <a:gd name="connsiteX1" fmla="*/ 589 w 10291"/>
              <a:gd name="connsiteY1" fmla="*/ 32 h 9414"/>
              <a:gd name="connsiteX0" fmla="*/ 10096 w 10096"/>
              <a:gd name="connsiteY0" fmla="*/ 11169 h 11306"/>
              <a:gd name="connsiteX1" fmla="*/ 569 w 10096"/>
              <a:gd name="connsiteY1" fmla="*/ 30 h 11306"/>
              <a:gd name="connsiteX0" fmla="*/ 10381 w 10381"/>
              <a:gd name="connsiteY0" fmla="*/ 10478 h 10622"/>
              <a:gd name="connsiteX1" fmla="*/ 557 w 10381"/>
              <a:gd name="connsiteY1" fmla="*/ 33 h 10622"/>
              <a:gd name="connsiteX0" fmla="*/ 9824 w 9824"/>
              <a:gd name="connsiteY0" fmla="*/ 10445 h 10726"/>
              <a:gd name="connsiteX1" fmla="*/ 0 w 9824"/>
              <a:gd name="connsiteY1" fmla="*/ 0 h 10726"/>
              <a:gd name="connsiteX0" fmla="*/ 10000 w 10000"/>
              <a:gd name="connsiteY0" fmla="*/ 9738 h 9738"/>
              <a:gd name="connsiteX1" fmla="*/ 0 w 10000"/>
              <a:gd name="connsiteY1" fmla="*/ 0 h 9738"/>
              <a:gd name="connsiteX0" fmla="*/ 10000 w 10000"/>
              <a:gd name="connsiteY0" fmla="*/ 10000 h 10000"/>
              <a:gd name="connsiteX1" fmla="*/ 0 w 10000"/>
              <a:gd name="connsiteY1" fmla="*/ 0 h 10000"/>
              <a:gd name="connsiteX0" fmla="*/ 10009 w 10009"/>
              <a:gd name="connsiteY0" fmla="*/ 10000 h 10000"/>
              <a:gd name="connsiteX1" fmla="*/ 9 w 10009"/>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6309 w 26309"/>
              <a:gd name="connsiteY0" fmla="*/ 8189 h 8189"/>
              <a:gd name="connsiteX1" fmla="*/ 0 w 26309"/>
              <a:gd name="connsiteY1" fmla="*/ 0 h 8189"/>
              <a:gd name="connsiteX0" fmla="*/ 3801 w 3801"/>
              <a:gd name="connsiteY0" fmla="*/ 2407 h 3082"/>
              <a:gd name="connsiteX1" fmla="*/ 0 w 3801"/>
              <a:gd name="connsiteY1" fmla="*/ 0 h 3082"/>
              <a:gd name="connsiteX0" fmla="*/ 10201 w 10201"/>
              <a:gd name="connsiteY0" fmla="*/ 8049 h 10078"/>
              <a:gd name="connsiteX1" fmla="*/ 0 w 10201"/>
              <a:gd name="connsiteY1" fmla="*/ 0 h 10078"/>
              <a:gd name="connsiteX0" fmla="*/ 10201 w 10201"/>
              <a:gd name="connsiteY0" fmla="*/ 8049 h 8049"/>
              <a:gd name="connsiteX1" fmla="*/ 0 w 10201"/>
              <a:gd name="connsiteY1" fmla="*/ 0 h 8049"/>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27369 w 27369"/>
              <a:gd name="connsiteY0" fmla="*/ 61710 h 61710"/>
              <a:gd name="connsiteX1" fmla="*/ 0 w 27369"/>
              <a:gd name="connsiteY1" fmla="*/ 0 h 61710"/>
              <a:gd name="connsiteX0" fmla="*/ 379 w 5585"/>
              <a:gd name="connsiteY0" fmla="*/ 27831 h 27831"/>
              <a:gd name="connsiteX1" fmla="*/ 5083 w 5585"/>
              <a:gd name="connsiteY1" fmla="*/ 0 h 27831"/>
              <a:gd name="connsiteX0" fmla="*/ 1397 w 9819"/>
              <a:gd name="connsiteY0" fmla="*/ 10000 h 10000"/>
              <a:gd name="connsiteX1" fmla="*/ 9819 w 9819"/>
              <a:gd name="connsiteY1" fmla="*/ 0 h 10000"/>
              <a:gd name="connsiteX0" fmla="*/ 456 w 9033"/>
              <a:gd name="connsiteY0" fmla="*/ 10000 h 10000"/>
              <a:gd name="connsiteX1" fmla="*/ 9033 w 9033"/>
              <a:gd name="connsiteY1" fmla="*/ 0 h 10000"/>
              <a:gd name="connsiteX0" fmla="*/ 189 w 9684"/>
              <a:gd name="connsiteY0" fmla="*/ 10000 h 10000"/>
              <a:gd name="connsiteX1" fmla="*/ 9684 w 9684"/>
              <a:gd name="connsiteY1" fmla="*/ 0 h 10000"/>
              <a:gd name="connsiteX0" fmla="*/ 195 w 10000"/>
              <a:gd name="connsiteY0" fmla="*/ 10000 h 10000"/>
              <a:gd name="connsiteX1" fmla="*/ 10000 w 10000"/>
              <a:gd name="connsiteY1" fmla="*/ 0 h 10000"/>
              <a:gd name="connsiteX0" fmla="*/ 72 w 17900"/>
              <a:gd name="connsiteY0" fmla="*/ 23241 h 23241"/>
              <a:gd name="connsiteX1" fmla="*/ 17900 w 17900"/>
              <a:gd name="connsiteY1" fmla="*/ 0 h 23241"/>
              <a:gd name="connsiteX0" fmla="*/ 100 w 14431"/>
              <a:gd name="connsiteY0" fmla="*/ 1909 h 1909"/>
              <a:gd name="connsiteX1" fmla="*/ 14431 w 14431"/>
              <a:gd name="connsiteY1" fmla="*/ 1199 h 1909"/>
              <a:gd name="connsiteX0" fmla="*/ 0 w 9931"/>
              <a:gd name="connsiteY0" fmla="*/ 3719 h 4322"/>
              <a:gd name="connsiteX1" fmla="*/ 9931 w 9931"/>
              <a:gd name="connsiteY1" fmla="*/ 0 h 4322"/>
              <a:gd name="connsiteX0" fmla="*/ 0 w 10000"/>
              <a:gd name="connsiteY0" fmla="*/ 8605 h 8605"/>
              <a:gd name="connsiteX1" fmla="*/ 10000 w 10000"/>
              <a:gd name="connsiteY1" fmla="*/ 0 h 8605"/>
              <a:gd name="connsiteX0" fmla="*/ 0 w 10000"/>
              <a:gd name="connsiteY0" fmla="*/ 16324 h 16324"/>
              <a:gd name="connsiteX1" fmla="*/ 10000 w 10000"/>
              <a:gd name="connsiteY1" fmla="*/ 6324 h 16324"/>
              <a:gd name="connsiteX0" fmla="*/ 0 w 10000"/>
              <a:gd name="connsiteY0" fmla="*/ 13484 h 13484"/>
              <a:gd name="connsiteX1" fmla="*/ 10000 w 10000"/>
              <a:gd name="connsiteY1" fmla="*/ 3484 h 13484"/>
              <a:gd name="connsiteX0" fmla="*/ 0 w 10000"/>
              <a:gd name="connsiteY0" fmla="*/ 10000 h 10000"/>
              <a:gd name="connsiteX1" fmla="*/ 10000 w 10000"/>
              <a:gd name="connsiteY1" fmla="*/ 0 h 10000"/>
              <a:gd name="connsiteX0" fmla="*/ 0 w 10000"/>
              <a:gd name="connsiteY0" fmla="*/ 2687 h 6040"/>
              <a:gd name="connsiteX1" fmla="*/ 10000 w 10000"/>
              <a:gd name="connsiteY1" fmla="*/ 4720 h 6040"/>
              <a:gd name="connsiteX0" fmla="*/ 0 w 10000"/>
              <a:gd name="connsiteY0" fmla="*/ 0 h 8036"/>
              <a:gd name="connsiteX1" fmla="*/ 10000 w 10000"/>
              <a:gd name="connsiteY1" fmla="*/ 3366 h 8036"/>
              <a:gd name="connsiteX0" fmla="*/ 0 w 10574"/>
              <a:gd name="connsiteY0" fmla="*/ 0 h 7857"/>
              <a:gd name="connsiteX1" fmla="*/ 10574 w 10574"/>
              <a:gd name="connsiteY1" fmla="*/ 1091 h 7857"/>
              <a:gd name="connsiteX0" fmla="*/ 0 w 10000"/>
              <a:gd name="connsiteY0" fmla="*/ 0 h 3044"/>
              <a:gd name="connsiteX1" fmla="*/ 10000 w 10000"/>
              <a:gd name="connsiteY1" fmla="*/ 1389 h 3044"/>
              <a:gd name="connsiteX0" fmla="*/ 5923 w 6497"/>
              <a:gd name="connsiteY0" fmla="*/ 4866790 h 4866893"/>
              <a:gd name="connsiteX1" fmla="*/ 854 w 6497"/>
              <a:gd name="connsiteY1" fmla="*/ 25 h 4866893"/>
              <a:gd name="connsiteX0" fmla="*/ 1692 w 3093"/>
              <a:gd name="connsiteY0" fmla="*/ 5742 h 5742"/>
              <a:gd name="connsiteX1" fmla="*/ 2038 w 3093"/>
              <a:gd name="connsiteY1" fmla="*/ 1 h 5742"/>
              <a:gd name="connsiteX0" fmla="*/ 552 w 6693"/>
              <a:gd name="connsiteY0" fmla="*/ 9998 h 9998"/>
              <a:gd name="connsiteX1" fmla="*/ 1671 w 6693"/>
              <a:gd name="connsiteY1" fmla="*/ 0 h 9998"/>
              <a:gd name="connsiteX0" fmla="*/ 3726 w 11722"/>
              <a:gd name="connsiteY0" fmla="*/ 10000 h 10000"/>
              <a:gd name="connsiteX1" fmla="*/ 5398 w 11722"/>
              <a:gd name="connsiteY1" fmla="*/ 0 h 10000"/>
              <a:gd name="connsiteX0" fmla="*/ 6553 w 8225"/>
              <a:gd name="connsiteY0" fmla="*/ 10000 h 10000"/>
              <a:gd name="connsiteX1" fmla="*/ 8225 w 8225"/>
              <a:gd name="connsiteY1" fmla="*/ 0 h 10000"/>
              <a:gd name="connsiteX0" fmla="*/ 12107 w 14140"/>
              <a:gd name="connsiteY0" fmla="*/ 10000 h 10000"/>
              <a:gd name="connsiteX1" fmla="*/ 14140 w 14140"/>
              <a:gd name="connsiteY1" fmla="*/ 0 h 10000"/>
              <a:gd name="connsiteX0" fmla="*/ 6847 w 9452"/>
              <a:gd name="connsiteY0" fmla="*/ 10000 h 10000"/>
              <a:gd name="connsiteX1" fmla="*/ 8880 w 9452"/>
              <a:gd name="connsiteY1" fmla="*/ 0 h 10000"/>
              <a:gd name="connsiteX0" fmla="*/ 0 w 13635"/>
              <a:gd name="connsiteY0" fmla="*/ 10000 h 10000"/>
              <a:gd name="connsiteX1" fmla="*/ 2151 w 13635"/>
              <a:gd name="connsiteY1" fmla="*/ 0 h 10000"/>
              <a:gd name="connsiteX0" fmla="*/ 0 w 95642"/>
              <a:gd name="connsiteY0" fmla="*/ 8377 h 8377"/>
              <a:gd name="connsiteX1" fmla="*/ 93033 w 95642"/>
              <a:gd name="connsiteY1" fmla="*/ 0 h 8377"/>
              <a:gd name="connsiteX0" fmla="*/ 0 w 9727"/>
              <a:gd name="connsiteY0" fmla="*/ 10000 h 10000"/>
              <a:gd name="connsiteX1" fmla="*/ 9727 w 9727"/>
              <a:gd name="connsiteY1" fmla="*/ 0 h 10000"/>
              <a:gd name="connsiteX0" fmla="*/ 0 w 33725"/>
              <a:gd name="connsiteY0" fmla="*/ 65132 h 65132"/>
              <a:gd name="connsiteX1" fmla="*/ 33725 w 33725"/>
              <a:gd name="connsiteY1" fmla="*/ 0 h 65132"/>
              <a:gd name="connsiteX0" fmla="*/ 0 w 70847"/>
              <a:gd name="connsiteY0" fmla="*/ 47973 h 47973"/>
              <a:gd name="connsiteX1" fmla="*/ 70847 w 70847"/>
              <a:gd name="connsiteY1" fmla="*/ 0 h 47973"/>
              <a:gd name="connsiteX0" fmla="*/ 0 w 70847"/>
              <a:gd name="connsiteY0" fmla="*/ 47973 h 47973"/>
              <a:gd name="connsiteX1" fmla="*/ 70847 w 70847"/>
              <a:gd name="connsiteY1" fmla="*/ 0 h 47973"/>
              <a:gd name="connsiteX0" fmla="*/ 428 w 71275"/>
              <a:gd name="connsiteY0" fmla="*/ 47973 h 47973"/>
              <a:gd name="connsiteX1" fmla="*/ 71275 w 71275"/>
              <a:gd name="connsiteY1" fmla="*/ 0 h 47973"/>
              <a:gd name="connsiteX0" fmla="*/ 434 w 70444"/>
              <a:gd name="connsiteY0" fmla="*/ 46423 h 46423"/>
              <a:gd name="connsiteX1" fmla="*/ 70444 w 70444"/>
              <a:gd name="connsiteY1" fmla="*/ 0 h 46423"/>
              <a:gd name="connsiteX0" fmla="*/ 510 w 62333"/>
              <a:gd name="connsiteY0" fmla="*/ 52475 h 52475"/>
              <a:gd name="connsiteX1" fmla="*/ 62333 w 62333"/>
              <a:gd name="connsiteY1" fmla="*/ 0 h 52475"/>
              <a:gd name="connsiteX0" fmla="*/ 518 w 61597"/>
              <a:gd name="connsiteY0" fmla="*/ 43028 h 43028"/>
              <a:gd name="connsiteX1" fmla="*/ 61597 w 61597"/>
              <a:gd name="connsiteY1" fmla="*/ 0 h 43028"/>
              <a:gd name="connsiteX0" fmla="*/ 1262 w 34429"/>
              <a:gd name="connsiteY0" fmla="*/ 1456 h 27235"/>
              <a:gd name="connsiteX1" fmla="*/ 34429 w 34429"/>
              <a:gd name="connsiteY1" fmla="*/ 26328 h 27235"/>
              <a:gd name="connsiteX0" fmla="*/ 4741 w 37908"/>
              <a:gd name="connsiteY0" fmla="*/ 0 h 26316"/>
              <a:gd name="connsiteX1" fmla="*/ 37908 w 37908"/>
              <a:gd name="connsiteY1" fmla="*/ 24872 h 26316"/>
              <a:gd name="connsiteX0" fmla="*/ 7706 w 25242"/>
              <a:gd name="connsiteY0" fmla="*/ 0 h 24915"/>
              <a:gd name="connsiteX1" fmla="*/ 25242 w 25242"/>
              <a:gd name="connsiteY1" fmla="*/ 23396 h 24915"/>
              <a:gd name="connsiteX0" fmla="*/ 5274 w 22810"/>
              <a:gd name="connsiteY0" fmla="*/ 0 h 23396"/>
              <a:gd name="connsiteX1" fmla="*/ 22810 w 22810"/>
              <a:gd name="connsiteY1" fmla="*/ 23396 h 23396"/>
              <a:gd name="connsiteX0" fmla="*/ 860 w 18396"/>
              <a:gd name="connsiteY0" fmla="*/ 0 h 23396"/>
              <a:gd name="connsiteX1" fmla="*/ 18396 w 18396"/>
              <a:gd name="connsiteY1" fmla="*/ 23396 h 23396"/>
              <a:gd name="connsiteX0" fmla="*/ 796 w 18332"/>
              <a:gd name="connsiteY0" fmla="*/ 0 h 23396"/>
              <a:gd name="connsiteX1" fmla="*/ 18332 w 18332"/>
              <a:gd name="connsiteY1" fmla="*/ 23396 h 23396"/>
              <a:gd name="connsiteX0" fmla="*/ 777 w 18313"/>
              <a:gd name="connsiteY0" fmla="*/ 0 h 23396"/>
              <a:gd name="connsiteX1" fmla="*/ 18313 w 18313"/>
              <a:gd name="connsiteY1" fmla="*/ 23396 h 23396"/>
              <a:gd name="connsiteX0" fmla="*/ 201 w 57558"/>
              <a:gd name="connsiteY0" fmla="*/ 0 h 53361"/>
              <a:gd name="connsiteX1" fmla="*/ 57558 w 57558"/>
              <a:gd name="connsiteY1" fmla="*/ 53361 h 53361"/>
              <a:gd name="connsiteX0" fmla="*/ 92 w 119971"/>
              <a:gd name="connsiteY0" fmla="*/ 20653 h 22777"/>
              <a:gd name="connsiteX1" fmla="*/ 119971 w 119971"/>
              <a:gd name="connsiteY1" fmla="*/ 505 h 22777"/>
              <a:gd name="connsiteX0" fmla="*/ 0 w 119879"/>
              <a:gd name="connsiteY0" fmla="*/ 20749 h 21237"/>
              <a:gd name="connsiteX1" fmla="*/ 119879 w 119879"/>
              <a:gd name="connsiteY1" fmla="*/ 601 h 21237"/>
              <a:gd name="connsiteX0" fmla="*/ 0 w 119879"/>
              <a:gd name="connsiteY0" fmla="*/ 20148 h 21257"/>
              <a:gd name="connsiteX1" fmla="*/ 119879 w 119879"/>
              <a:gd name="connsiteY1" fmla="*/ 0 h 21257"/>
              <a:gd name="connsiteX0" fmla="*/ 0 w 119879"/>
              <a:gd name="connsiteY0" fmla="*/ 20148 h 21141"/>
              <a:gd name="connsiteX1" fmla="*/ 119879 w 119879"/>
              <a:gd name="connsiteY1" fmla="*/ 0 h 21141"/>
              <a:gd name="connsiteX0" fmla="*/ 0 w 107738"/>
              <a:gd name="connsiteY0" fmla="*/ 19871 h 20880"/>
              <a:gd name="connsiteX1" fmla="*/ 107738 w 107738"/>
              <a:gd name="connsiteY1" fmla="*/ 0 h 20880"/>
              <a:gd name="connsiteX0" fmla="*/ 14123 w 32456"/>
              <a:gd name="connsiteY0" fmla="*/ 663 h 6930"/>
              <a:gd name="connsiteX1" fmla="*/ 585 w 32456"/>
              <a:gd name="connsiteY1" fmla="*/ 0 h 6930"/>
              <a:gd name="connsiteX0" fmla="*/ 4511 w 5590"/>
              <a:gd name="connsiteY0" fmla="*/ 957 h 12489"/>
              <a:gd name="connsiteX1" fmla="*/ 340 w 5590"/>
              <a:gd name="connsiteY1" fmla="*/ 0 h 12489"/>
              <a:gd name="connsiteX0" fmla="*/ 8285 w 8485"/>
              <a:gd name="connsiteY0" fmla="*/ 766 h 7760"/>
              <a:gd name="connsiteX1" fmla="*/ 823 w 8485"/>
              <a:gd name="connsiteY1" fmla="*/ 0 h 7760"/>
              <a:gd name="connsiteX0" fmla="*/ 9007 w 9291"/>
              <a:gd name="connsiteY0" fmla="*/ 987 h 4762"/>
              <a:gd name="connsiteX1" fmla="*/ 213 w 9291"/>
              <a:gd name="connsiteY1" fmla="*/ 0 h 4762"/>
              <a:gd name="connsiteX0" fmla="*/ 9713 w 9801"/>
              <a:gd name="connsiteY0" fmla="*/ 2073 h 8684"/>
              <a:gd name="connsiteX1" fmla="*/ 248 w 9801"/>
              <a:gd name="connsiteY1" fmla="*/ 0 h 8684"/>
              <a:gd name="connsiteX0" fmla="*/ 9323 w 9417"/>
              <a:gd name="connsiteY0" fmla="*/ 2188 h 9895"/>
              <a:gd name="connsiteX1" fmla="*/ 263 w 9417"/>
              <a:gd name="connsiteY1" fmla="*/ 0 h 9895"/>
              <a:gd name="connsiteX0" fmla="*/ 9933 w 9933"/>
              <a:gd name="connsiteY0" fmla="*/ 2211 h 10872"/>
              <a:gd name="connsiteX1" fmla="*/ 312 w 9933"/>
              <a:gd name="connsiteY1" fmla="*/ 0 h 10872"/>
              <a:gd name="connsiteX0" fmla="*/ 9753 w 9753"/>
              <a:gd name="connsiteY0" fmla="*/ 2034 h 8794"/>
              <a:gd name="connsiteX1" fmla="*/ 67 w 9753"/>
              <a:gd name="connsiteY1" fmla="*/ 0 h 8794"/>
              <a:gd name="connsiteX0" fmla="*/ 10000 w 10000"/>
              <a:gd name="connsiteY0" fmla="*/ 2313 h 9376"/>
              <a:gd name="connsiteX1" fmla="*/ 69 w 10000"/>
              <a:gd name="connsiteY1" fmla="*/ 0 h 9376"/>
              <a:gd name="connsiteX0" fmla="*/ 10001 w 10001"/>
              <a:gd name="connsiteY0" fmla="*/ 2467 h 10380"/>
              <a:gd name="connsiteX1" fmla="*/ 70 w 10001"/>
              <a:gd name="connsiteY1" fmla="*/ 0 h 10380"/>
              <a:gd name="connsiteX0" fmla="*/ 33089 w 33089"/>
              <a:gd name="connsiteY0" fmla="*/ 0 h 13610"/>
              <a:gd name="connsiteX1" fmla="*/ 23 w 33089"/>
              <a:gd name="connsiteY1" fmla="*/ 8093 h 13610"/>
              <a:gd name="connsiteX0" fmla="*/ 33095 w 33095"/>
              <a:gd name="connsiteY0" fmla="*/ 1062 h 11708"/>
              <a:gd name="connsiteX1" fmla="*/ 29 w 33095"/>
              <a:gd name="connsiteY1" fmla="*/ 9155 h 11708"/>
              <a:gd name="connsiteX0" fmla="*/ 31788 w 31788"/>
              <a:gd name="connsiteY0" fmla="*/ 667 h 27269"/>
              <a:gd name="connsiteX1" fmla="*/ 32 w 31788"/>
              <a:gd name="connsiteY1" fmla="*/ 25612 h 27269"/>
              <a:gd name="connsiteX0" fmla="*/ 31756 w 31756"/>
              <a:gd name="connsiteY0" fmla="*/ 2219 h 27164"/>
              <a:gd name="connsiteX1" fmla="*/ 0 w 31756"/>
              <a:gd name="connsiteY1" fmla="*/ 27164 h 27164"/>
              <a:gd name="connsiteX0" fmla="*/ 31756 w 31756"/>
              <a:gd name="connsiteY0" fmla="*/ 2333 h 27278"/>
              <a:gd name="connsiteX1" fmla="*/ 0 w 31756"/>
              <a:gd name="connsiteY1" fmla="*/ 27278 h 27278"/>
              <a:gd name="connsiteX0" fmla="*/ 24554 w 24554"/>
              <a:gd name="connsiteY0" fmla="*/ 6994 h 16660"/>
              <a:gd name="connsiteX1" fmla="*/ 0 w 24554"/>
              <a:gd name="connsiteY1" fmla="*/ 16660 h 16660"/>
              <a:gd name="connsiteX0" fmla="*/ 114910 w 114910"/>
              <a:gd name="connsiteY0" fmla="*/ 314 h 111540"/>
              <a:gd name="connsiteX1" fmla="*/ 0 w 114910"/>
              <a:gd name="connsiteY1" fmla="*/ 111540 h 111540"/>
              <a:gd name="connsiteX0" fmla="*/ 114910 w 114910"/>
              <a:gd name="connsiteY0" fmla="*/ 194 h 116768"/>
              <a:gd name="connsiteX1" fmla="*/ 0 w 114910"/>
              <a:gd name="connsiteY1" fmla="*/ 111420 h 116768"/>
              <a:gd name="connsiteX0" fmla="*/ 114910 w 114910"/>
              <a:gd name="connsiteY0" fmla="*/ 0 h 117576"/>
              <a:gd name="connsiteX1" fmla="*/ 0 w 114910"/>
              <a:gd name="connsiteY1" fmla="*/ 111226 h 117576"/>
              <a:gd name="connsiteX0" fmla="*/ 114910 w 114910"/>
              <a:gd name="connsiteY0" fmla="*/ 0 h 118624"/>
              <a:gd name="connsiteX1" fmla="*/ 0 w 114910"/>
              <a:gd name="connsiteY1" fmla="*/ 111226 h 118624"/>
              <a:gd name="connsiteX0" fmla="*/ 114619 w 114619"/>
              <a:gd name="connsiteY0" fmla="*/ 0 h 70157"/>
              <a:gd name="connsiteX1" fmla="*/ 0 w 114619"/>
              <a:gd name="connsiteY1" fmla="*/ 59098 h 70157"/>
              <a:gd name="connsiteX0" fmla="*/ 5930 w 31644"/>
              <a:gd name="connsiteY0" fmla="*/ 39166 h 48244"/>
              <a:gd name="connsiteX1" fmla="*/ 0 w 31644"/>
              <a:gd name="connsiteY1" fmla="*/ 0 h 48244"/>
              <a:gd name="connsiteX0" fmla="*/ 5930 w 28729"/>
              <a:gd name="connsiteY0" fmla="*/ 39166 h 39166"/>
              <a:gd name="connsiteX1" fmla="*/ 0 w 28729"/>
              <a:gd name="connsiteY1" fmla="*/ 0 h 39166"/>
              <a:gd name="connsiteX0" fmla="*/ 9790 w 9790"/>
              <a:gd name="connsiteY0" fmla="*/ 39166 h 39166"/>
              <a:gd name="connsiteX1" fmla="*/ 3860 w 9790"/>
              <a:gd name="connsiteY1" fmla="*/ 0 h 39166"/>
              <a:gd name="connsiteX0" fmla="*/ 6057 w 6057"/>
              <a:gd name="connsiteY0" fmla="*/ 10000 h 10000"/>
              <a:gd name="connsiteX1" fmla="*/ 0 w 6057"/>
              <a:gd name="connsiteY1" fmla="*/ 0 h 10000"/>
              <a:gd name="connsiteX0" fmla="*/ 11454 w 11454"/>
              <a:gd name="connsiteY0" fmla="*/ 10000 h 10000"/>
              <a:gd name="connsiteX1" fmla="*/ 1454 w 11454"/>
              <a:gd name="connsiteY1" fmla="*/ 0 h 10000"/>
              <a:gd name="connsiteX0" fmla="*/ 10692 w 10692"/>
              <a:gd name="connsiteY0" fmla="*/ 10000 h 10000"/>
              <a:gd name="connsiteX1" fmla="*/ 692 w 10692"/>
              <a:gd name="connsiteY1" fmla="*/ 0 h 10000"/>
              <a:gd name="connsiteX0" fmla="*/ 10817 w 10817"/>
              <a:gd name="connsiteY0" fmla="*/ 10000 h 10000"/>
              <a:gd name="connsiteX1" fmla="*/ 817 w 10817"/>
              <a:gd name="connsiteY1" fmla="*/ 0 h 10000"/>
              <a:gd name="connsiteX0" fmla="*/ 35678 w 35678"/>
              <a:gd name="connsiteY0" fmla="*/ 5583 h 5583"/>
              <a:gd name="connsiteX1" fmla="*/ 98 w 35678"/>
              <a:gd name="connsiteY1" fmla="*/ 0 h 5583"/>
              <a:gd name="connsiteX0" fmla="*/ 13138 w 13138"/>
              <a:gd name="connsiteY0" fmla="*/ 3424 h 3424"/>
              <a:gd name="connsiteX1" fmla="*/ 19 w 13138"/>
              <a:gd name="connsiteY1" fmla="*/ 0 h 3424"/>
              <a:gd name="connsiteX0" fmla="*/ 9986 w 9986"/>
              <a:gd name="connsiteY0" fmla="*/ 10000 h 10000"/>
              <a:gd name="connsiteX1" fmla="*/ 0 w 9986"/>
              <a:gd name="connsiteY1" fmla="*/ 0 h 10000"/>
              <a:gd name="connsiteX0" fmla="*/ 10000 w 10000"/>
              <a:gd name="connsiteY0" fmla="*/ 10000 h 18376"/>
              <a:gd name="connsiteX1" fmla="*/ 0 w 10000"/>
              <a:gd name="connsiteY1" fmla="*/ 0 h 18376"/>
              <a:gd name="connsiteX0" fmla="*/ 10000 w 10000"/>
              <a:gd name="connsiteY0" fmla="*/ 10000 h 16615"/>
              <a:gd name="connsiteX1" fmla="*/ 0 w 10000"/>
              <a:gd name="connsiteY1" fmla="*/ 0 h 16615"/>
              <a:gd name="connsiteX0" fmla="*/ 10000 w 10000"/>
              <a:gd name="connsiteY0" fmla="*/ 10000 h 17277"/>
              <a:gd name="connsiteX1" fmla="*/ 0 w 10000"/>
              <a:gd name="connsiteY1" fmla="*/ 0 h 17277"/>
              <a:gd name="connsiteX0" fmla="*/ 10000 w 10000"/>
              <a:gd name="connsiteY0" fmla="*/ 10000 h 17364"/>
              <a:gd name="connsiteX1" fmla="*/ 0 w 10000"/>
              <a:gd name="connsiteY1" fmla="*/ 0 h 17364"/>
              <a:gd name="connsiteX0" fmla="*/ 10000 w 10000"/>
              <a:gd name="connsiteY0" fmla="*/ 10000 h 16079"/>
              <a:gd name="connsiteX1" fmla="*/ 0 w 10000"/>
              <a:gd name="connsiteY1" fmla="*/ 0 h 16079"/>
              <a:gd name="connsiteX0" fmla="*/ 10000 w 10000"/>
              <a:gd name="connsiteY0" fmla="*/ 10000 h 16335"/>
              <a:gd name="connsiteX1" fmla="*/ 0 w 10000"/>
              <a:gd name="connsiteY1" fmla="*/ 0 h 16335"/>
            </a:gdLst>
            <a:ahLst/>
            <a:cxnLst>
              <a:cxn ang="0">
                <a:pos x="connsiteX0" y="connsiteY0"/>
              </a:cxn>
              <a:cxn ang="0">
                <a:pos x="connsiteX1" y="connsiteY1"/>
              </a:cxn>
            </a:cxnLst>
            <a:rect l="l" t="t" r="r" b="b"/>
            <a:pathLst>
              <a:path w="10000" h="16335">
                <a:moveTo>
                  <a:pt x="10000" y="10000"/>
                </a:moveTo>
                <a:cubicBezTo>
                  <a:pt x="7683" y="19591"/>
                  <a:pt x="2111" y="19805"/>
                  <a:pt x="0" y="0"/>
                </a:cubicBezTo>
              </a:path>
            </a:pathLst>
          </a:custGeom>
          <a:noFill/>
          <a:ln w="12700" cap="rnd">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59536" rtl="0" eaLnBrk="1" fontAlgn="auto" latinLnBrk="0" hangingPunct="1">
              <a:lnSpc>
                <a:spcPct val="100000"/>
              </a:lnSpc>
              <a:spcBef>
                <a:spcPts val="0"/>
              </a:spcBef>
              <a:spcAft>
                <a:spcPts val="0"/>
              </a:spcAft>
              <a:buClrTx/>
              <a:buSzTx/>
              <a:buFontTx/>
              <a:buNone/>
              <a:tabLst/>
              <a:defRPr/>
            </a:pPr>
            <a:endParaRPr kumimoji="0" lang="en-US" sz="2256" b="0" i="0" u="none" strike="noStrike" kern="1200" cap="none" spc="0" normalizeH="0" baseline="0" noProof="0" dirty="0">
              <a:ln>
                <a:noFill/>
              </a:ln>
              <a:solidFill>
                <a:prstClr val="white"/>
              </a:solidFill>
              <a:effectLst/>
              <a:uLnTx/>
              <a:uFillTx/>
              <a:latin typeface="Amazon Ember"/>
              <a:ea typeface="+mn-ea"/>
              <a:cs typeface="+mn-cs"/>
            </a:endParaRPr>
          </a:p>
        </p:txBody>
      </p:sp>
    </p:spTree>
    <p:extLst>
      <p:ext uri="{BB962C8B-B14F-4D97-AF65-F5344CB8AC3E}">
        <p14:creationId xmlns:p14="http://schemas.microsoft.com/office/powerpoint/2010/main" val="257381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245C6C-906E-4C6E-A586-3FC1A3B9AF4A}"/>
              </a:ext>
            </a:extLst>
          </p:cNvPr>
          <p:cNvSpPr>
            <a:spLocks noGrp="1"/>
          </p:cNvSpPr>
          <p:nvPr>
            <p:ph type="title"/>
          </p:nvPr>
        </p:nvSpPr>
        <p:spPr/>
        <p:txBody>
          <a:bodyPr/>
          <a:lstStyle/>
          <a:p>
            <a:r>
              <a:rPr lang="en-US" dirty="0"/>
              <a:t>Owning a large network</a:t>
            </a:r>
          </a:p>
        </p:txBody>
      </p:sp>
      <p:sp>
        <p:nvSpPr>
          <p:cNvPr id="4" name="Content Placeholder 3">
            <a:extLst>
              <a:ext uri="{FF2B5EF4-FFF2-40B4-BE49-F238E27FC236}">
                <a16:creationId xmlns:a16="http://schemas.microsoft.com/office/drawing/2014/main" id="{088630D1-CCCA-4320-9CAE-FB1A009E4C6A}"/>
              </a:ext>
            </a:extLst>
          </p:cNvPr>
          <p:cNvSpPr>
            <a:spLocks noGrp="1"/>
          </p:cNvSpPr>
          <p:nvPr>
            <p:ph idx="1"/>
          </p:nvPr>
        </p:nvSpPr>
        <p:spPr>
          <a:xfrm>
            <a:off x="380999" y="1485899"/>
            <a:ext cx="11429999" cy="4113242"/>
          </a:xfrm>
        </p:spPr>
        <p:txBody>
          <a:bodyPr/>
          <a:lstStyle/>
          <a:p>
            <a:pPr>
              <a:lnSpc>
                <a:spcPct val="150000"/>
              </a:lnSpc>
            </a:pPr>
            <a:r>
              <a:rPr lang="en-US" sz="2000" b="1" dirty="0"/>
              <a:t>James Hamilton: “Datacenter Networks are in my Way”</a:t>
            </a:r>
            <a:br>
              <a:rPr lang="en-US" sz="1800" b="1" dirty="0"/>
            </a:br>
            <a:r>
              <a:rPr lang="en-US" sz="1800" dirty="0">
                <a:hlinkClick r:id="rId3"/>
              </a:rPr>
              <a:t>https://perspectives.mvdirona.com/2010/10/datacenter-networks-are-in-my-way/</a:t>
            </a:r>
            <a:endParaRPr lang="en-US" sz="1800" dirty="0"/>
          </a:p>
          <a:p>
            <a:pPr>
              <a:lnSpc>
                <a:spcPct val="150000"/>
              </a:lnSpc>
            </a:pPr>
            <a:endParaRPr lang="en-US" sz="1800" dirty="0"/>
          </a:p>
          <a:p>
            <a:pPr>
              <a:lnSpc>
                <a:spcPct val="150000"/>
              </a:lnSpc>
            </a:pPr>
            <a:r>
              <a:rPr lang="en-US" sz="1800" b="1" dirty="0">
                <a:solidFill>
                  <a:schemeClr val="accent2"/>
                </a:solidFill>
              </a:rPr>
              <a:t>AWS blog post, 2010-07-13</a:t>
            </a:r>
            <a:br>
              <a:rPr lang="en-US" sz="1800" b="1" dirty="0"/>
            </a:br>
            <a:r>
              <a:rPr lang="en-US" sz="1800" b="1" dirty="0"/>
              <a:t>“New Amazon EC2 Instance Type – The Cluster Compute Instance”</a:t>
            </a:r>
          </a:p>
          <a:p>
            <a:pPr>
              <a:lnSpc>
                <a:spcPct val="150000"/>
              </a:lnSpc>
            </a:pPr>
            <a:r>
              <a:rPr lang="en-US" sz="1800" i="1" dirty="0"/>
              <a:t>Within this network you can create one or more placement groups of type “cluster” and then launch Cluster Compute Instances within each group. Instances within each placement group of this type benefit from </a:t>
            </a:r>
            <a:br>
              <a:rPr lang="en-US" sz="1800" i="1" dirty="0"/>
            </a:br>
            <a:r>
              <a:rPr lang="en-US" sz="1800" i="1" dirty="0"/>
              <a:t>non-blocking bandwidth and low latency node to node communication.</a:t>
            </a:r>
          </a:p>
        </p:txBody>
      </p:sp>
      <p:pic>
        <p:nvPicPr>
          <p:cNvPr id="1026" name="Picture 2">
            <a:extLst>
              <a:ext uri="{FF2B5EF4-FFF2-40B4-BE49-F238E27FC236}">
                <a16:creationId xmlns:a16="http://schemas.microsoft.com/office/drawing/2014/main" id="{904D679B-7DDF-9E0A-31E5-AC0233DF5E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5998" y="1226431"/>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3C73750-313D-D0E4-9001-36AD1D9B27ED}"/>
              </a:ext>
            </a:extLst>
          </p:cNvPr>
          <p:cNvSpPr txBox="1"/>
          <p:nvPr/>
        </p:nvSpPr>
        <p:spPr>
          <a:xfrm>
            <a:off x="9170377" y="2259623"/>
            <a:ext cx="65" cy="369332"/>
          </a:xfrm>
          <a:prstGeom prst="rect">
            <a:avLst/>
          </a:prstGeom>
          <a:noFill/>
        </p:spPr>
        <p:txBody>
          <a:bodyPr wrap="none" lIns="0" rIns="0" rtlCol="0">
            <a:spAutoFit/>
          </a:bodyPr>
          <a:lstStyle/>
          <a:p>
            <a:pPr algn="l"/>
            <a:endParaRPr lang="en-US" dirty="0"/>
          </a:p>
        </p:txBody>
      </p:sp>
    </p:spTree>
    <p:extLst>
      <p:ext uri="{BB962C8B-B14F-4D97-AF65-F5344CB8AC3E}">
        <p14:creationId xmlns:p14="http://schemas.microsoft.com/office/powerpoint/2010/main" val="1741056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CC936-7E2B-6E84-29BF-95A0F1E26B56}"/>
              </a:ext>
            </a:extLst>
          </p:cNvPr>
          <p:cNvSpPr>
            <a:spLocks noGrp="1"/>
          </p:cNvSpPr>
          <p:nvPr>
            <p:ph type="title"/>
          </p:nvPr>
        </p:nvSpPr>
        <p:spPr/>
        <p:txBody>
          <a:bodyPr/>
          <a:lstStyle/>
          <a:p>
            <a:r>
              <a:rPr lang="en-US" dirty="0"/>
              <a:t>Consume</a:t>
            </a:r>
          </a:p>
        </p:txBody>
      </p:sp>
      <p:sp>
        <p:nvSpPr>
          <p:cNvPr id="3" name="Content Placeholder 2">
            <a:extLst>
              <a:ext uri="{FF2B5EF4-FFF2-40B4-BE49-F238E27FC236}">
                <a16:creationId xmlns:a16="http://schemas.microsoft.com/office/drawing/2014/main" id="{4B2DF461-8566-FEA9-7332-9BFF1641119C}"/>
              </a:ext>
            </a:extLst>
          </p:cNvPr>
          <p:cNvSpPr>
            <a:spLocks noGrp="1"/>
          </p:cNvSpPr>
          <p:nvPr>
            <p:ph idx="1"/>
          </p:nvPr>
        </p:nvSpPr>
        <p:spPr>
          <a:xfrm>
            <a:off x="381000" y="1485900"/>
            <a:ext cx="5092612" cy="2806922"/>
          </a:xfrm>
        </p:spPr>
        <p:txBody>
          <a:bodyPr/>
          <a:lstStyle/>
          <a:p>
            <a:pPr>
              <a:spcAft>
                <a:spcPts val="3600"/>
              </a:spcAft>
            </a:pPr>
            <a:r>
              <a:rPr lang="en-US" dirty="0"/>
              <a:t>Industry hardware and software</a:t>
            </a:r>
          </a:p>
          <a:p>
            <a:pPr>
              <a:spcAft>
                <a:spcPts val="3600"/>
              </a:spcAft>
            </a:pPr>
            <a:r>
              <a:rPr lang="en-US" dirty="0"/>
              <a:t>Basic automation</a:t>
            </a:r>
          </a:p>
          <a:p>
            <a:pPr>
              <a:spcAft>
                <a:spcPts val="3600"/>
              </a:spcAft>
            </a:pPr>
            <a:r>
              <a:rPr lang="en-US" dirty="0"/>
              <a:t>Pushed beyond design intentions</a:t>
            </a:r>
          </a:p>
          <a:p>
            <a:pPr>
              <a:spcAft>
                <a:spcPts val="3600"/>
              </a:spcAft>
            </a:pPr>
            <a:r>
              <a:rPr lang="en-US" dirty="0"/>
              <a:t>Large chassis backplane/midplane</a:t>
            </a:r>
          </a:p>
        </p:txBody>
      </p:sp>
      <p:sp>
        <p:nvSpPr>
          <p:cNvPr id="9" name="TextBox 8">
            <a:extLst>
              <a:ext uri="{FF2B5EF4-FFF2-40B4-BE49-F238E27FC236}">
                <a16:creationId xmlns:a16="http://schemas.microsoft.com/office/drawing/2014/main" id="{AE53C242-50EB-4037-7FB5-CE31E6DA2169}"/>
              </a:ext>
            </a:extLst>
          </p:cNvPr>
          <p:cNvSpPr txBox="1"/>
          <p:nvPr/>
        </p:nvSpPr>
        <p:spPr>
          <a:xfrm>
            <a:off x="10018599" y="5218211"/>
            <a:ext cx="1625445" cy="307777"/>
          </a:xfrm>
          <a:prstGeom prst="rect">
            <a:avLst/>
          </a:prstGeom>
          <a:noFill/>
        </p:spPr>
        <p:txBody>
          <a:bodyPr wrap="none" lIns="0" rIns="0" rtlCol="0">
            <a:spAutoFit/>
          </a:bodyPr>
          <a:lstStyle/>
          <a:p>
            <a:pPr algn="l"/>
            <a:r>
              <a:rPr lang="en-US" sz="1400" dirty="0"/>
              <a:t>CC Patrick Finnegan</a:t>
            </a:r>
          </a:p>
        </p:txBody>
      </p:sp>
      <p:pic>
        <p:nvPicPr>
          <p:cNvPr id="5" name="Picture 4">
            <a:extLst>
              <a:ext uri="{FF2B5EF4-FFF2-40B4-BE49-F238E27FC236}">
                <a16:creationId xmlns:a16="http://schemas.microsoft.com/office/drawing/2014/main" id="{B51BD900-16A3-3511-76D5-3BA7F967D9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spTree>
    <p:extLst>
      <p:ext uri="{BB962C8B-B14F-4D97-AF65-F5344CB8AC3E}">
        <p14:creationId xmlns:p14="http://schemas.microsoft.com/office/powerpoint/2010/main" val="493411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F6F2F-9360-4741-AFBE-712D33F483E5}"/>
              </a:ext>
            </a:extLst>
          </p:cNvPr>
          <p:cNvSpPr>
            <a:spLocks noGrp="1"/>
          </p:cNvSpPr>
          <p:nvPr>
            <p:ph type="title"/>
          </p:nvPr>
        </p:nvSpPr>
        <p:spPr/>
        <p:txBody>
          <a:bodyPr/>
          <a:lstStyle/>
          <a:p>
            <a:r>
              <a:rPr lang="en-US" dirty="0"/>
              <a:t>Chassis platforms</a:t>
            </a:r>
          </a:p>
        </p:txBody>
      </p:sp>
      <p:sp>
        <p:nvSpPr>
          <p:cNvPr id="4" name="CustomShape 12"/>
          <p:cNvSpPr/>
          <p:nvPr/>
        </p:nvSpPr>
        <p:spPr>
          <a:xfrm>
            <a:off x="2936041" y="5425061"/>
            <a:ext cx="2045969" cy="817298"/>
          </a:xfrm>
          <a:prstGeom prst="rect">
            <a:avLst/>
          </a:prstGeom>
          <a:gradFill flip="none" rotWithShape="1">
            <a:gsLst>
              <a:gs pos="0">
                <a:schemeClr val="accent6"/>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noFill/>
          </a:ln>
        </p:spPr>
        <p:style>
          <a:lnRef idx="0">
            <a:scrgbClr r="0" g="0" b="0"/>
          </a:lnRef>
          <a:fillRef idx="0">
            <a:scrgbClr r="0" g="0" b="0"/>
          </a:fillRef>
          <a:effectRef idx="0">
            <a:scrgbClr r="0" g="0" b="0"/>
          </a:effectRef>
          <a:fontRef idx="minor"/>
        </p:style>
        <p:txBody>
          <a:bodyPr lIns="120000" tIns="60000" rIns="120000" bIns="60000" anchor="ctr"/>
          <a:lstStyle/>
          <a:p>
            <a:pPr algn="ctr">
              <a:spcBef>
                <a:spcPts val="1000"/>
              </a:spcBef>
              <a:spcAft>
                <a:spcPts val="1000"/>
              </a:spcAft>
            </a:pPr>
            <a:r>
              <a:rPr lang="en-US" sz="1867" spc="-2" dirty="0">
                <a:solidFill>
                  <a:srgbClr val="FFFFFF"/>
                </a:solidFill>
              </a:rPr>
              <a:t>PSU / FAN</a:t>
            </a:r>
          </a:p>
        </p:txBody>
      </p:sp>
      <p:sp>
        <p:nvSpPr>
          <p:cNvPr id="5" name="CustomShape 7"/>
          <p:cNvSpPr/>
          <p:nvPr/>
        </p:nvSpPr>
        <p:spPr>
          <a:xfrm>
            <a:off x="1094979" y="1101271"/>
            <a:ext cx="4836144" cy="491848"/>
          </a:xfrm>
          <a:prstGeom prst="rect">
            <a:avLst/>
          </a:prstGeom>
          <a:noFill/>
          <a:ln w="28440">
            <a:solidFill>
              <a:schemeClr val="accent5"/>
            </a:solidFill>
            <a:custDash>
              <a:ds d="100000" sp="100000"/>
            </a:custDash>
            <a:round/>
          </a:ln>
          <a:effectLst>
            <a:outerShdw dist="23040" dir="5400000">
              <a:srgbClr val="000000">
                <a:alpha val="35000"/>
              </a:srgbClr>
            </a:outerShdw>
          </a:effectLst>
        </p:spPr>
        <p:style>
          <a:lnRef idx="0">
            <a:scrgbClr r="0" g="0" b="0"/>
          </a:lnRef>
          <a:fillRef idx="0">
            <a:scrgbClr r="0" g="0" b="0"/>
          </a:fillRef>
          <a:effectRef idx="0">
            <a:scrgbClr r="0" g="0" b="0"/>
          </a:effectRef>
          <a:fontRef idx="minor"/>
        </p:style>
      </p:sp>
      <p:sp>
        <p:nvSpPr>
          <p:cNvPr id="7" name="CustomShape 9"/>
          <p:cNvSpPr/>
          <p:nvPr/>
        </p:nvSpPr>
        <p:spPr>
          <a:xfrm>
            <a:off x="4921301" y="4848327"/>
            <a:ext cx="2106090" cy="371801"/>
          </a:xfrm>
          <a:prstGeom prst="rect">
            <a:avLst/>
          </a:prstGeom>
          <a:noFill/>
          <a:ln w="28440">
            <a:solidFill>
              <a:schemeClr val="accent2"/>
            </a:solidFill>
            <a:custDash>
              <a:ds d="100000" sp="100000"/>
            </a:custDash>
            <a:round/>
          </a:ln>
          <a:effectLst>
            <a:outerShdw dist="23040" dir="5400000">
              <a:srgbClr val="000000">
                <a:alpha val="35000"/>
              </a:srgbClr>
            </a:outerShdw>
          </a:effectLst>
        </p:spPr>
        <p:style>
          <a:lnRef idx="0">
            <a:scrgbClr r="0" g="0" b="0"/>
          </a:lnRef>
          <a:fillRef idx="0">
            <a:scrgbClr r="0" g="0" b="0"/>
          </a:fillRef>
          <a:effectRef idx="0">
            <a:scrgbClr r="0" g="0" b="0"/>
          </a:effectRef>
          <a:fontRef idx="minor"/>
        </p:style>
      </p:sp>
      <p:sp>
        <p:nvSpPr>
          <p:cNvPr id="9" name="CustomShape 19"/>
          <p:cNvSpPr/>
          <p:nvPr/>
        </p:nvSpPr>
        <p:spPr>
          <a:xfrm>
            <a:off x="4921300" y="4841730"/>
            <a:ext cx="2106092" cy="384994"/>
          </a:xfrm>
          <a:prstGeom prst="rect">
            <a:avLst/>
          </a:prstGeom>
          <a:noFill/>
          <a:ln>
            <a:noFill/>
          </a:ln>
        </p:spPr>
        <p:style>
          <a:lnRef idx="0">
            <a:scrgbClr r="0" g="0" b="0"/>
          </a:lnRef>
          <a:fillRef idx="0">
            <a:scrgbClr r="0" g="0" b="0"/>
          </a:fillRef>
          <a:effectRef idx="0">
            <a:scrgbClr r="0" g="0" b="0"/>
          </a:effectRef>
          <a:fontRef idx="minor"/>
        </p:style>
        <p:txBody>
          <a:bodyPr lIns="120000" tIns="60000" rIns="120000" bIns="60000" anchor="ctr"/>
          <a:lstStyle/>
          <a:p>
            <a:pPr algn="ctr"/>
            <a:r>
              <a:rPr lang="en-IE" sz="1600" spc="-2" dirty="0">
                <a:solidFill>
                  <a:srgbClr val="FFFFFF"/>
                </a:solidFill>
              </a:rPr>
              <a:t>Ports</a:t>
            </a:r>
            <a:endParaRPr lang="en-US" sz="1600" spc="-2" dirty="0">
              <a:solidFill>
                <a:prstClr val="black"/>
              </a:solidFill>
            </a:endParaRPr>
          </a:p>
        </p:txBody>
      </p:sp>
      <p:sp>
        <p:nvSpPr>
          <p:cNvPr id="12" name="CustomShape 7"/>
          <p:cNvSpPr/>
          <p:nvPr/>
        </p:nvSpPr>
        <p:spPr>
          <a:xfrm>
            <a:off x="617891" y="936227"/>
            <a:ext cx="11100434" cy="5389388"/>
          </a:xfrm>
          <a:prstGeom prst="rect">
            <a:avLst/>
          </a:prstGeom>
          <a:noFill/>
          <a:ln w="28440">
            <a:solidFill>
              <a:schemeClr val="accent1"/>
            </a:solidFill>
            <a:custDash>
              <a:ds d="100000" sp="100000"/>
            </a:custDash>
            <a:round/>
          </a:ln>
          <a:effectLst>
            <a:outerShdw dist="23040" dir="5400000">
              <a:srgbClr val="000000">
                <a:alpha val="35000"/>
              </a:srgbClr>
            </a:outerShdw>
          </a:effectLst>
        </p:spPr>
        <p:style>
          <a:lnRef idx="0">
            <a:scrgbClr r="0" g="0" b="0"/>
          </a:lnRef>
          <a:fillRef idx="0">
            <a:scrgbClr r="0" g="0" b="0"/>
          </a:fillRef>
          <a:effectRef idx="0">
            <a:scrgbClr r="0" g="0" b="0"/>
          </a:effectRef>
          <a:fontRef idx="minor"/>
        </p:style>
      </p:sp>
      <p:pic>
        <p:nvPicPr>
          <p:cNvPr id="14" name="Picture 74"/>
          <p:cNvPicPr/>
          <p:nvPr/>
        </p:nvPicPr>
        <p:blipFill>
          <a:blip r:embed="rId3"/>
          <a:stretch/>
        </p:blipFill>
        <p:spPr>
          <a:xfrm>
            <a:off x="4886385" y="1181786"/>
            <a:ext cx="540282" cy="259628"/>
          </a:xfrm>
          <a:prstGeom prst="rect">
            <a:avLst/>
          </a:prstGeom>
          <a:ln>
            <a:noFill/>
          </a:ln>
        </p:spPr>
      </p:pic>
      <p:pic>
        <p:nvPicPr>
          <p:cNvPr id="15" name="Picture 75"/>
          <p:cNvPicPr/>
          <p:nvPr/>
        </p:nvPicPr>
        <p:blipFill>
          <a:blip r:embed="rId3"/>
          <a:stretch/>
        </p:blipFill>
        <p:spPr>
          <a:xfrm>
            <a:off x="5003505" y="1271546"/>
            <a:ext cx="540282" cy="259628"/>
          </a:xfrm>
          <a:prstGeom prst="rect">
            <a:avLst/>
          </a:prstGeom>
          <a:ln>
            <a:noFill/>
          </a:ln>
        </p:spPr>
      </p:pic>
      <p:sp>
        <p:nvSpPr>
          <p:cNvPr id="16" name="CustomShape 17"/>
          <p:cNvSpPr/>
          <p:nvPr/>
        </p:nvSpPr>
        <p:spPr>
          <a:xfrm>
            <a:off x="1122246" y="1101272"/>
            <a:ext cx="2519059" cy="692666"/>
          </a:xfrm>
          <a:prstGeom prst="rect">
            <a:avLst/>
          </a:prstGeom>
          <a:noFill/>
          <a:ln>
            <a:noFill/>
          </a:ln>
        </p:spPr>
        <p:style>
          <a:lnRef idx="0">
            <a:scrgbClr r="0" g="0" b="0"/>
          </a:lnRef>
          <a:fillRef idx="0">
            <a:scrgbClr r="0" g="0" b="0"/>
          </a:fillRef>
          <a:effectRef idx="0">
            <a:scrgbClr r="0" g="0" b="0"/>
          </a:effectRef>
          <a:fontRef idx="minor"/>
        </p:style>
        <p:txBody>
          <a:bodyPr lIns="120000" tIns="60000" rIns="120000" bIns="60000"/>
          <a:lstStyle/>
          <a:p>
            <a:pPr algn="ctr"/>
            <a:r>
              <a:rPr lang="en-IE" sz="2133" spc="-2" dirty="0">
                <a:solidFill>
                  <a:srgbClr val="FFFFFF"/>
                </a:solidFill>
              </a:rPr>
              <a:t>Control plane CPU</a:t>
            </a:r>
            <a:endParaRPr lang="en-US" sz="2133" spc="-2" dirty="0">
              <a:solidFill>
                <a:prstClr val="black"/>
              </a:solidFill>
            </a:endParaRPr>
          </a:p>
        </p:txBody>
      </p:sp>
      <p:sp>
        <p:nvSpPr>
          <p:cNvPr id="18" name="CustomShape 12"/>
          <p:cNvSpPr/>
          <p:nvPr/>
        </p:nvSpPr>
        <p:spPr>
          <a:xfrm>
            <a:off x="718746" y="5425061"/>
            <a:ext cx="2045969" cy="817298"/>
          </a:xfrm>
          <a:prstGeom prst="rect">
            <a:avLst/>
          </a:prstGeom>
          <a:gradFill flip="none" rotWithShape="1">
            <a:gsLst>
              <a:gs pos="0">
                <a:schemeClr val="accent6"/>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noFill/>
          </a:ln>
        </p:spPr>
        <p:style>
          <a:lnRef idx="0">
            <a:scrgbClr r="0" g="0" b="0"/>
          </a:lnRef>
          <a:fillRef idx="0">
            <a:scrgbClr r="0" g="0" b="0"/>
          </a:fillRef>
          <a:effectRef idx="0">
            <a:scrgbClr r="0" g="0" b="0"/>
          </a:effectRef>
          <a:fontRef idx="minor"/>
        </p:style>
        <p:txBody>
          <a:bodyPr lIns="120000" tIns="60000" rIns="120000" bIns="60000" anchor="ctr"/>
          <a:lstStyle/>
          <a:p>
            <a:pPr algn="ctr">
              <a:spcBef>
                <a:spcPts val="1000"/>
              </a:spcBef>
              <a:spcAft>
                <a:spcPts val="1000"/>
              </a:spcAft>
            </a:pPr>
            <a:r>
              <a:rPr lang="en-US" sz="1867" spc="-2" dirty="0">
                <a:solidFill>
                  <a:srgbClr val="FFFFFF"/>
                </a:solidFill>
              </a:rPr>
              <a:t>PSU / FAN</a:t>
            </a:r>
          </a:p>
        </p:txBody>
      </p:sp>
      <p:pic>
        <p:nvPicPr>
          <p:cNvPr id="19" name="Picture 19"/>
          <p:cNvPicPr/>
          <p:nvPr/>
        </p:nvPicPr>
        <p:blipFill>
          <a:blip r:embed="rId4"/>
          <a:stretch/>
        </p:blipFill>
        <p:spPr>
          <a:xfrm>
            <a:off x="3960669" y="4616291"/>
            <a:ext cx="641280" cy="698279"/>
          </a:xfrm>
          <a:prstGeom prst="rect">
            <a:avLst/>
          </a:prstGeom>
          <a:ln>
            <a:noFill/>
          </a:ln>
        </p:spPr>
      </p:pic>
      <p:sp>
        <p:nvSpPr>
          <p:cNvPr id="25" name="Rectangle 24"/>
          <p:cNvSpPr/>
          <p:nvPr/>
        </p:nvSpPr>
        <p:spPr>
          <a:xfrm>
            <a:off x="2564090" y="4749571"/>
            <a:ext cx="1404936" cy="605422"/>
          </a:xfrm>
          <a:prstGeom prst="rect">
            <a:avLst/>
          </a:prstGeom>
        </p:spPr>
        <p:txBody>
          <a:bodyPr wrap="square">
            <a:spAutoFit/>
          </a:bodyPr>
          <a:lstStyle/>
          <a:p>
            <a:pPr algn="ctr"/>
            <a:r>
              <a:rPr lang="en-IE" sz="1667" spc="-2" dirty="0">
                <a:solidFill>
                  <a:srgbClr val="FFFFFF"/>
                </a:solidFill>
              </a:rPr>
              <a:t>Forwarding</a:t>
            </a:r>
          </a:p>
          <a:p>
            <a:pPr algn="ctr"/>
            <a:r>
              <a:rPr lang="en-IE" sz="1667" spc="-2" dirty="0">
                <a:solidFill>
                  <a:srgbClr val="FFFFFF"/>
                </a:solidFill>
              </a:rPr>
              <a:t> ASIC(s)</a:t>
            </a:r>
            <a:endParaRPr lang="en-US" sz="1667" spc="-2" dirty="0">
              <a:solidFill>
                <a:prstClr val="black"/>
              </a:solidFill>
            </a:endParaRPr>
          </a:p>
        </p:txBody>
      </p:sp>
      <p:pic>
        <p:nvPicPr>
          <p:cNvPr id="26" name="Picture 19"/>
          <p:cNvPicPr/>
          <p:nvPr/>
        </p:nvPicPr>
        <p:blipFill>
          <a:blip r:embed="rId4"/>
          <a:stretch/>
        </p:blipFill>
        <p:spPr>
          <a:xfrm>
            <a:off x="4098407" y="4674419"/>
            <a:ext cx="641280" cy="698279"/>
          </a:xfrm>
          <a:prstGeom prst="rect">
            <a:avLst/>
          </a:prstGeom>
          <a:ln>
            <a:noFill/>
          </a:ln>
        </p:spPr>
      </p:pic>
      <p:sp>
        <p:nvSpPr>
          <p:cNvPr id="27" name="Rectangle 26"/>
          <p:cNvSpPr/>
          <p:nvPr/>
        </p:nvSpPr>
        <p:spPr>
          <a:xfrm>
            <a:off x="1012773" y="4796628"/>
            <a:ext cx="1597238" cy="502766"/>
          </a:xfrm>
          <a:prstGeom prst="rect">
            <a:avLst/>
          </a:prstGeom>
        </p:spPr>
        <p:txBody>
          <a:bodyPr wrap="square">
            <a:spAutoFit/>
          </a:bodyPr>
          <a:lstStyle/>
          <a:p>
            <a:pPr algn="ctr"/>
            <a:r>
              <a:rPr lang="en-IE" sz="2667" spc="-2" dirty="0">
                <a:solidFill>
                  <a:srgbClr val="FFFFFF"/>
                </a:solidFill>
              </a:rPr>
              <a:t>Line card</a:t>
            </a:r>
            <a:endParaRPr lang="en-US" sz="2667" spc="-2" dirty="0">
              <a:solidFill>
                <a:prstClr val="black"/>
              </a:solidFill>
            </a:endParaRPr>
          </a:p>
        </p:txBody>
      </p:sp>
      <p:sp>
        <p:nvSpPr>
          <p:cNvPr id="28" name="CustomShape 12"/>
          <p:cNvSpPr/>
          <p:nvPr/>
        </p:nvSpPr>
        <p:spPr>
          <a:xfrm>
            <a:off x="7370631" y="5425061"/>
            <a:ext cx="2045969" cy="817298"/>
          </a:xfrm>
          <a:prstGeom prst="rect">
            <a:avLst/>
          </a:prstGeom>
          <a:gradFill flip="none" rotWithShape="1">
            <a:gsLst>
              <a:gs pos="0">
                <a:schemeClr val="accent6"/>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noFill/>
          </a:ln>
        </p:spPr>
        <p:style>
          <a:lnRef idx="0">
            <a:scrgbClr r="0" g="0" b="0"/>
          </a:lnRef>
          <a:fillRef idx="0">
            <a:scrgbClr r="0" g="0" b="0"/>
          </a:fillRef>
          <a:effectRef idx="0">
            <a:scrgbClr r="0" g="0" b="0"/>
          </a:effectRef>
          <a:fontRef idx="minor"/>
        </p:style>
        <p:txBody>
          <a:bodyPr lIns="120000" tIns="60000" rIns="120000" bIns="60000" anchor="ctr"/>
          <a:lstStyle/>
          <a:p>
            <a:pPr algn="ctr">
              <a:spcBef>
                <a:spcPts val="1000"/>
              </a:spcBef>
              <a:spcAft>
                <a:spcPts val="1000"/>
              </a:spcAft>
            </a:pPr>
            <a:r>
              <a:rPr lang="en-US" sz="1867" spc="-2" dirty="0">
                <a:solidFill>
                  <a:srgbClr val="FFFFFF"/>
                </a:solidFill>
              </a:rPr>
              <a:t>PSU / FAN</a:t>
            </a:r>
          </a:p>
        </p:txBody>
      </p:sp>
      <p:sp>
        <p:nvSpPr>
          <p:cNvPr id="29" name="CustomShape 12"/>
          <p:cNvSpPr/>
          <p:nvPr/>
        </p:nvSpPr>
        <p:spPr>
          <a:xfrm>
            <a:off x="9587927" y="5425061"/>
            <a:ext cx="2045969" cy="817298"/>
          </a:xfrm>
          <a:prstGeom prst="rect">
            <a:avLst/>
          </a:prstGeom>
          <a:gradFill flip="none" rotWithShape="1">
            <a:gsLst>
              <a:gs pos="0">
                <a:schemeClr val="accent6"/>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noFill/>
          </a:ln>
        </p:spPr>
        <p:style>
          <a:lnRef idx="0">
            <a:scrgbClr r="0" g="0" b="0"/>
          </a:lnRef>
          <a:fillRef idx="0">
            <a:scrgbClr r="0" g="0" b="0"/>
          </a:fillRef>
          <a:effectRef idx="0">
            <a:scrgbClr r="0" g="0" b="0"/>
          </a:effectRef>
          <a:fontRef idx="minor"/>
        </p:style>
        <p:txBody>
          <a:bodyPr lIns="120000" tIns="60000" rIns="120000" bIns="60000" anchor="ctr"/>
          <a:lstStyle/>
          <a:p>
            <a:pPr algn="ctr">
              <a:spcBef>
                <a:spcPts val="1000"/>
              </a:spcBef>
              <a:spcAft>
                <a:spcPts val="1000"/>
              </a:spcAft>
            </a:pPr>
            <a:r>
              <a:rPr lang="en-US" sz="1867" spc="-2" dirty="0">
                <a:solidFill>
                  <a:srgbClr val="FFFFFF"/>
                </a:solidFill>
              </a:rPr>
              <a:t>PSU / FAN</a:t>
            </a:r>
          </a:p>
        </p:txBody>
      </p:sp>
      <p:sp>
        <p:nvSpPr>
          <p:cNvPr id="30" name="CustomShape 12"/>
          <p:cNvSpPr/>
          <p:nvPr/>
        </p:nvSpPr>
        <p:spPr>
          <a:xfrm>
            <a:off x="5153336" y="5425061"/>
            <a:ext cx="2045969" cy="817298"/>
          </a:xfrm>
          <a:prstGeom prst="rect">
            <a:avLst/>
          </a:prstGeom>
          <a:gradFill flip="none" rotWithShape="1">
            <a:gsLst>
              <a:gs pos="0">
                <a:schemeClr val="accent6"/>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noFill/>
          </a:ln>
        </p:spPr>
        <p:style>
          <a:lnRef idx="0">
            <a:scrgbClr r="0" g="0" b="0"/>
          </a:lnRef>
          <a:fillRef idx="0">
            <a:scrgbClr r="0" g="0" b="0"/>
          </a:fillRef>
          <a:effectRef idx="0">
            <a:scrgbClr r="0" g="0" b="0"/>
          </a:effectRef>
          <a:fontRef idx="minor"/>
        </p:style>
        <p:txBody>
          <a:bodyPr lIns="120000" tIns="60000" rIns="120000" bIns="60000" anchor="ctr"/>
          <a:lstStyle/>
          <a:p>
            <a:pPr algn="ctr">
              <a:spcBef>
                <a:spcPts val="1000"/>
              </a:spcBef>
              <a:spcAft>
                <a:spcPts val="1000"/>
              </a:spcAft>
            </a:pPr>
            <a:r>
              <a:rPr lang="en-US" sz="1867" spc="-2" dirty="0">
                <a:solidFill>
                  <a:srgbClr val="FFFFFF"/>
                </a:solidFill>
              </a:rPr>
              <a:t>PSU / FAN</a:t>
            </a:r>
          </a:p>
        </p:txBody>
      </p:sp>
      <p:pic>
        <p:nvPicPr>
          <p:cNvPr id="31" name="Picture 19"/>
          <p:cNvPicPr/>
          <p:nvPr/>
        </p:nvPicPr>
        <p:blipFill>
          <a:blip r:embed="rId4"/>
          <a:stretch/>
        </p:blipFill>
        <p:spPr>
          <a:xfrm>
            <a:off x="3865299" y="1014202"/>
            <a:ext cx="516631" cy="594793"/>
          </a:xfrm>
          <a:prstGeom prst="rect">
            <a:avLst/>
          </a:prstGeom>
          <a:ln>
            <a:noFill/>
          </a:ln>
        </p:spPr>
      </p:pic>
      <p:sp>
        <p:nvSpPr>
          <p:cNvPr id="38" name="CustomShape 7"/>
          <p:cNvSpPr/>
          <p:nvPr/>
        </p:nvSpPr>
        <p:spPr>
          <a:xfrm>
            <a:off x="6447754" y="1117147"/>
            <a:ext cx="4836144" cy="491848"/>
          </a:xfrm>
          <a:prstGeom prst="rect">
            <a:avLst/>
          </a:prstGeom>
          <a:noFill/>
          <a:ln w="28440">
            <a:solidFill>
              <a:schemeClr val="accent5"/>
            </a:solidFill>
            <a:custDash>
              <a:ds d="100000" sp="100000"/>
            </a:custDash>
            <a:round/>
          </a:ln>
          <a:effectLst>
            <a:outerShdw dist="23040" dir="5400000">
              <a:srgbClr val="000000">
                <a:alpha val="35000"/>
              </a:srgbClr>
            </a:outerShdw>
          </a:effectLst>
        </p:spPr>
        <p:style>
          <a:lnRef idx="0">
            <a:scrgbClr r="0" g="0" b="0"/>
          </a:lnRef>
          <a:fillRef idx="0">
            <a:scrgbClr r="0" g="0" b="0"/>
          </a:fillRef>
          <a:effectRef idx="0">
            <a:scrgbClr r="0" g="0" b="0"/>
          </a:effectRef>
          <a:fontRef idx="minor"/>
        </p:style>
      </p:sp>
      <p:pic>
        <p:nvPicPr>
          <p:cNvPr id="39" name="Picture 74"/>
          <p:cNvPicPr/>
          <p:nvPr/>
        </p:nvPicPr>
        <p:blipFill>
          <a:blip r:embed="rId3"/>
          <a:stretch/>
        </p:blipFill>
        <p:spPr>
          <a:xfrm>
            <a:off x="10239160" y="1197661"/>
            <a:ext cx="540282" cy="259628"/>
          </a:xfrm>
          <a:prstGeom prst="rect">
            <a:avLst/>
          </a:prstGeom>
          <a:ln>
            <a:noFill/>
          </a:ln>
        </p:spPr>
      </p:pic>
      <p:pic>
        <p:nvPicPr>
          <p:cNvPr id="40" name="Picture 75"/>
          <p:cNvPicPr/>
          <p:nvPr/>
        </p:nvPicPr>
        <p:blipFill>
          <a:blip r:embed="rId3"/>
          <a:stretch/>
        </p:blipFill>
        <p:spPr>
          <a:xfrm>
            <a:off x="10356280" y="1287421"/>
            <a:ext cx="540282" cy="259628"/>
          </a:xfrm>
          <a:prstGeom prst="rect">
            <a:avLst/>
          </a:prstGeom>
          <a:ln>
            <a:noFill/>
          </a:ln>
        </p:spPr>
      </p:pic>
      <p:sp>
        <p:nvSpPr>
          <p:cNvPr id="41" name="CustomShape 17"/>
          <p:cNvSpPr/>
          <p:nvPr/>
        </p:nvSpPr>
        <p:spPr>
          <a:xfrm>
            <a:off x="6475021" y="1117147"/>
            <a:ext cx="2519059" cy="488393"/>
          </a:xfrm>
          <a:prstGeom prst="rect">
            <a:avLst/>
          </a:prstGeom>
          <a:noFill/>
          <a:ln>
            <a:noFill/>
          </a:ln>
        </p:spPr>
        <p:style>
          <a:lnRef idx="0">
            <a:scrgbClr r="0" g="0" b="0"/>
          </a:lnRef>
          <a:fillRef idx="0">
            <a:scrgbClr r="0" g="0" b="0"/>
          </a:fillRef>
          <a:effectRef idx="0">
            <a:scrgbClr r="0" g="0" b="0"/>
          </a:effectRef>
          <a:fontRef idx="minor"/>
        </p:style>
        <p:txBody>
          <a:bodyPr lIns="120000" tIns="60000" rIns="120000" bIns="60000"/>
          <a:lstStyle/>
          <a:p>
            <a:pPr algn="ctr"/>
            <a:r>
              <a:rPr lang="en-IE" sz="2133" spc="-2" dirty="0">
                <a:solidFill>
                  <a:srgbClr val="FFFFFF"/>
                </a:solidFill>
              </a:rPr>
              <a:t>Control plane CPU</a:t>
            </a:r>
            <a:endParaRPr lang="en-US" sz="2133" spc="-2" dirty="0">
              <a:solidFill>
                <a:prstClr val="black"/>
              </a:solidFill>
            </a:endParaRPr>
          </a:p>
        </p:txBody>
      </p:sp>
      <p:pic>
        <p:nvPicPr>
          <p:cNvPr id="42" name="Picture 19"/>
          <p:cNvPicPr/>
          <p:nvPr/>
        </p:nvPicPr>
        <p:blipFill>
          <a:blip r:embed="rId4"/>
          <a:stretch/>
        </p:blipFill>
        <p:spPr>
          <a:xfrm>
            <a:off x="9218074" y="1030078"/>
            <a:ext cx="516631" cy="594793"/>
          </a:xfrm>
          <a:prstGeom prst="rect">
            <a:avLst/>
          </a:prstGeom>
          <a:ln>
            <a:noFill/>
          </a:ln>
        </p:spPr>
      </p:pic>
      <p:sp>
        <p:nvSpPr>
          <p:cNvPr id="43" name="CustomShape 8"/>
          <p:cNvSpPr/>
          <p:nvPr/>
        </p:nvSpPr>
        <p:spPr>
          <a:xfrm>
            <a:off x="1040041" y="4021661"/>
            <a:ext cx="6159264" cy="602723"/>
          </a:xfrm>
          <a:prstGeom prst="rect">
            <a:avLst/>
          </a:prstGeom>
          <a:noFill/>
          <a:ln w="28440">
            <a:solidFill>
              <a:schemeClr val="accent6"/>
            </a:solidFill>
            <a:custDash>
              <a:ds d="100000" sp="100000"/>
            </a:custDash>
            <a:round/>
          </a:ln>
          <a:effectLst>
            <a:outerShdw dist="23040" dir="5400000">
              <a:srgbClr val="000000">
                <a:alpha val="35000"/>
              </a:srgbClr>
            </a:outerShdw>
          </a:effectLst>
        </p:spPr>
        <p:style>
          <a:lnRef idx="0">
            <a:scrgbClr r="0" g="0" b="0"/>
          </a:lnRef>
          <a:fillRef idx="0">
            <a:scrgbClr r="0" g="0" b="0"/>
          </a:fillRef>
          <a:effectRef idx="0">
            <a:scrgbClr r="0" g="0" b="0"/>
          </a:effectRef>
          <a:fontRef idx="minor"/>
        </p:style>
      </p:sp>
      <p:sp>
        <p:nvSpPr>
          <p:cNvPr id="44" name="CustomShape 9"/>
          <p:cNvSpPr/>
          <p:nvPr/>
        </p:nvSpPr>
        <p:spPr>
          <a:xfrm>
            <a:off x="4921301" y="4130907"/>
            <a:ext cx="2106090" cy="371801"/>
          </a:xfrm>
          <a:prstGeom prst="rect">
            <a:avLst/>
          </a:prstGeom>
          <a:noFill/>
          <a:ln w="28440">
            <a:solidFill>
              <a:schemeClr val="accent2"/>
            </a:solidFill>
            <a:custDash>
              <a:ds d="100000" sp="100000"/>
            </a:custDash>
            <a:round/>
          </a:ln>
          <a:effectLst>
            <a:outerShdw dist="23040" dir="5400000">
              <a:srgbClr val="000000">
                <a:alpha val="35000"/>
              </a:srgbClr>
            </a:outerShdw>
          </a:effectLst>
        </p:spPr>
        <p:style>
          <a:lnRef idx="0">
            <a:scrgbClr r="0" g="0" b="0"/>
          </a:lnRef>
          <a:fillRef idx="0">
            <a:scrgbClr r="0" g="0" b="0"/>
          </a:fillRef>
          <a:effectRef idx="0">
            <a:scrgbClr r="0" g="0" b="0"/>
          </a:effectRef>
          <a:fontRef idx="minor"/>
        </p:style>
      </p:sp>
      <p:sp>
        <p:nvSpPr>
          <p:cNvPr id="45" name="CustomShape 19"/>
          <p:cNvSpPr/>
          <p:nvPr/>
        </p:nvSpPr>
        <p:spPr>
          <a:xfrm>
            <a:off x="4921300" y="4124309"/>
            <a:ext cx="2106092" cy="384994"/>
          </a:xfrm>
          <a:prstGeom prst="rect">
            <a:avLst/>
          </a:prstGeom>
          <a:noFill/>
          <a:ln>
            <a:noFill/>
          </a:ln>
        </p:spPr>
        <p:style>
          <a:lnRef idx="0">
            <a:scrgbClr r="0" g="0" b="0"/>
          </a:lnRef>
          <a:fillRef idx="0">
            <a:scrgbClr r="0" g="0" b="0"/>
          </a:fillRef>
          <a:effectRef idx="0">
            <a:scrgbClr r="0" g="0" b="0"/>
          </a:effectRef>
          <a:fontRef idx="minor"/>
        </p:style>
        <p:txBody>
          <a:bodyPr lIns="120000" tIns="60000" rIns="120000" bIns="60000" anchor="ctr"/>
          <a:lstStyle/>
          <a:p>
            <a:pPr algn="ctr"/>
            <a:r>
              <a:rPr lang="en-IE" sz="1600" spc="-2" dirty="0">
                <a:solidFill>
                  <a:srgbClr val="FFFFFF"/>
                </a:solidFill>
              </a:rPr>
              <a:t>Ports</a:t>
            </a:r>
            <a:endParaRPr lang="en-US" sz="1600" spc="-2" dirty="0">
              <a:solidFill>
                <a:prstClr val="black"/>
              </a:solidFill>
            </a:endParaRPr>
          </a:p>
        </p:txBody>
      </p:sp>
      <p:pic>
        <p:nvPicPr>
          <p:cNvPr id="46" name="Picture 19"/>
          <p:cNvPicPr/>
          <p:nvPr/>
        </p:nvPicPr>
        <p:blipFill>
          <a:blip r:embed="rId4"/>
          <a:stretch/>
        </p:blipFill>
        <p:spPr>
          <a:xfrm>
            <a:off x="3960669" y="3898870"/>
            <a:ext cx="641280" cy="698279"/>
          </a:xfrm>
          <a:prstGeom prst="rect">
            <a:avLst/>
          </a:prstGeom>
          <a:ln>
            <a:noFill/>
          </a:ln>
        </p:spPr>
      </p:pic>
      <p:sp>
        <p:nvSpPr>
          <p:cNvPr id="47" name="Rectangle 46"/>
          <p:cNvSpPr/>
          <p:nvPr/>
        </p:nvSpPr>
        <p:spPr>
          <a:xfrm>
            <a:off x="2564090" y="4032151"/>
            <a:ext cx="1404936" cy="605422"/>
          </a:xfrm>
          <a:prstGeom prst="rect">
            <a:avLst/>
          </a:prstGeom>
        </p:spPr>
        <p:txBody>
          <a:bodyPr wrap="square">
            <a:spAutoFit/>
          </a:bodyPr>
          <a:lstStyle/>
          <a:p>
            <a:pPr algn="ctr"/>
            <a:r>
              <a:rPr lang="en-IE" sz="1667" spc="-2" dirty="0">
                <a:solidFill>
                  <a:srgbClr val="FFFFFF"/>
                </a:solidFill>
              </a:rPr>
              <a:t>Forwarding</a:t>
            </a:r>
          </a:p>
          <a:p>
            <a:pPr algn="ctr"/>
            <a:r>
              <a:rPr lang="en-IE" sz="1667" spc="-2" dirty="0">
                <a:solidFill>
                  <a:srgbClr val="FFFFFF"/>
                </a:solidFill>
              </a:rPr>
              <a:t> ASIC(s)</a:t>
            </a:r>
            <a:endParaRPr lang="en-US" sz="1667" spc="-2" dirty="0">
              <a:solidFill>
                <a:prstClr val="black"/>
              </a:solidFill>
            </a:endParaRPr>
          </a:p>
        </p:txBody>
      </p:sp>
      <p:sp>
        <p:nvSpPr>
          <p:cNvPr id="48" name="Rectangle 47"/>
          <p:cNvSpPr/>
          <p:nvPr/>
        </p:nvSpPr>
        <p:spPr>
          <a:xfrm>
            <a:off x="1012773" y="4079207"/>
            <a:ext cx="1597238" cy="502766"/>
          </a:xfrm>
          <a:prstGeom prst="rect">
            <a:avLst/>
          </a:prstGeom>
        </p:spPr>
        <p:txBody>
          <a:bodyPr wrap="square">
            <a:spAutoFit/>
          </a:bodyPr>
          <a:lstStyle/>
          <a:p>
            <a:pPr algn="ctr"/>
            <a:r>
              <a:rPr lang="en-IE" sz="2667" spc="-2" dirty="0">
                <a:solidFill>
                  <a:srgbClr val="FFFFFF"/>
                </a:solidFill>
              </a:rPr>
              <a:t>Line card</a:t>
            </a:r>
            <a:endParaRPr lang="en-US" sz="2667" spc="-2" dirty="0">
              <a:solidFill>
                <a:prstClr val="black"/>
              </a:solidFill>
            </a:endParaRPr>
          </a:p>
        </p:txBody>
      </p:sp>
      <p:sp>
        <p:nvSpPr>
          <p:cNvPr id="49" name="CustomShape 8"/>
          <p:cNvSpPr/>
          <p:nvPr/>
        </p:nvSpPr>
        <p:spPr>
          <a:xfrm>
            <a:off x="1040041" y="3312628"/>
            <a:ext cx="6159264" cy="602723"/>
          </a:xfrm>
          <a:prstGeom prst="rect">
            <a:avLst/>
          </a:prstGeom>
          <a:noFill/>
          <a:ln w="28440">
            <a:solidFill>
              <a:schemeClr val="accent6"/>
            </a:solidFill>
            <a:custDash>
              <a:ds d="100000" sp="100000"/>
            </a:custDash>
            <a:round/>
          </a:ln>
          <a:effectLst>
            <a:outerShdw dist="23040" dir="5400000">
              <a:srgbClr val="000000">
                <a:alpha val="35000"/>
              </a:srgbClr>
            </a:outerShdw>
          </a:effectLst>
        </p:spPr>
        <p:style>
          <a:lnRef idx="0">
            <a:scrgbClr r="0" g="0" b="0"/>
          </a:lnRef>
          <a:fillRef idx="0">
            <a:scrgbClr r="0" g="0" b="0"/>
          </a:fillRef>
          <a:effectRef idx="0">
            <a:scrgbClr r="0" g="0" b="0"/>
          </a:effectRef>
          <a:fontRef idx="minor"/>
        </p:style>
      </p:sp>
      <p:sp>
        <p:nvSpPr>
          <p:cNvPr id="50" name="CustomShape 9"/>
          <p:cNvSpPr/>
          <p:nvPr/>
        </p:nvSpPr>
        <p:spPr>
          <a:xfrm>
            <a:off x="4921301" y="3421873"/>
            <a:ext cx="2106090" cy="371801"/>
          </a:xfrm>
          <a:prstGeom prst="rect">
            <a:avLst/>
          </a:prstGeom>
          <a:noFill/>
          <a:ln w="28440">
            <a:solidFill>
              <a:schemeClr val="accent2"/>
            </a:solidFill>
            <a:custDash>
              <a:ds d="100000" sp="100000"/>
            </a:custDash>
            <a:round/>
          </a:ln>
          <a:effectLst>
            <a:outerShdw dist="23040" dir="5400000">
              <a:srgbClr val="000000">
                <a:alpha val="35000"/>
              </a:srgbClr>
            </a:outerShdw>
          </a:effectLst>
        </p:spPr>
        <p:style>
          <a:lnRef idx="0">
            <a:scrgbClr r="0" g="0" b="0"/>
          </a:lnRef>
          <a:fillRef idx="0">
            <a:scrgbClr r="0" g="0" b="0"/>
          </a:fillRef>
          <a:effectRef idx="0">
            <a:scrgbClr r="0" g="0" b="0"/>
          </a:effectRef>
          <a:fontRef idx="minor"/>
        </p:style>
      </p:sp>
      <p:sp>
        <p:nvSpPr>
          <p:cNvPr id="51" name="CustomShape 19"/>
          <p:cNvSpPr/>
          <p:nvPr/>
        </p:nvSpPr>
        <p:spPr>
          <a:xfrm>
            <a:off x="4921300" y="3415276"/>
            <a:ext cx="2106092" cy="384994"/>
          </a:xfrm>
          <a:prstGeom prst="rect">
            <a:avLst/>
          </a:prstGeom>
          <a:noFill/>
          <a:ln>
            <a:noFill/>
          </a:ln>
        </p:spPr>
        <p:style>
          <a:lnRef idx="0">
            <a:scrgbClr r="0" g="0" b="0"/>
          </a:lnRef>
          <a:fillRef idx="0">
            <a:scrgbClr r="0" g="0" b="0"/>
          </a:fillRef>
          <a:effectRef idx="0">
            <a:scrgbClr r="0" g="0" b="0"/>
          </a:effectRef>
          <a:fontRef idx="minor"/>
        </p:style>
        <p:txBody>
          <a:bodyPr lIns="120000" tIns="60000" rIns="120000" bIns="60000" anchor="ctr"/>
          <a:lstStyle/>
          <a:p>
            <a:pPr algn="ctr"/>
            <a:r>
              <a:rPr lang="en-IE" sz="1600" spc="-2" dirty="0">
                <a:solidFill>
                  <a:srgbClr val="FFFFFF"/>
                </a:solidFill>
              </a:rPr>
              <a:t>Ports</a:t>
            </a:r>
            <a:endParaRPr lang="en-US" sz="1600" spc="-2" dirty="0">
              <a:solidFill>
                <a:prstClr val="black"/>
              </a:solidFill>
            </a:endParaRPr>
          </a:p>
        </p:txBody>
      </p:sp>
      <p:pic>
        <p:nvPicPr>
          <p:cNvPr id="52" name="Picture 19"/>
          <p:cNvPicPr/>
          <p:nvPr/>
        </p:nvPicPr>
        <p:blipFill>
          <a:blip r:embed="rId4"/>
          <a:stretch/>
        </p:blipFill>
        <p:spPr>
          <a:xfrm>
            <a:off x="3960669" y="3189837"/>
            <a:ext cx="641280" cy="698279"/>
          </a:xfrm>
          <a:prstGeom prst="rect">
            <a:avLst/>
          </a:prstGeom>
          <a:ln>
            <a:noFill/>
          </a:ln>
        </p:spPr>
      </p:pic>
      <p:sp>
        <p:nvSpPr>
          <p:cNvPr id="53" name="Rectangle 52"/>
          <p:cNvSpPr/>
          <p:nvPr/>
        </p:nvSpPr>
        <p:spPr>
          <a:xfrm>
            <a:off x="2564090" y="3323117"/>
            <a:ext cx="1404936" cy="605422"/>
          </a:xfrm>
          <a:prstGeom prst="rect">
            <a:avLst/>
          </a:prstGeom>
        </p:spPr>
        <p:txBody>
          <a:bodyPr wrap="square">
            <a:spAutoFit/>
          </a:bodyPr>
          <a:lstStyle/>
          <a:p>
            <a:pPr algn="ctr"/>
            <a:r>
              <a:rPr lang="en-IE" sz="1667" spc="-2" dirty="0">
                <a:solidFill>
                  <a:srgbClr val="FFFFFF"/>
                </a:solidFill>
              </a:rPr>
              <a:t>Forwarding</a:t>
            </a:r>
          </a:p>
          <a:p>
            <a:pPr algn="ctr"/>
            <a:r>
              <a:rPr lang="en-IE" sz="1667" spc="-2" dirty="0">
                <a:solidFill>
                  <a:srgbClr val="FFFFFF"/>
                </a:solidFill>
              </a:rPr>
              <a:t> ASIC(s)</a:t>
            </a:r>
            <a:endParaRPr lang="en-US" sz="1667" spc="-2" dirty="0">
              <a:solidFill>
                <a:prstClr val="black"/>
              </a:solidFill>
            </a:endParaRPr>
          </a:p>
        </p:txBody>
      </p:sp>
      <p:sp>
        <p:nvSpPr>
          <p:cNvPr id="54" name="Rectangle 53"/>
          <p:cNvSpPr/>
          <p:nvPr/>
        </p:nvSpPr>
        <p:spPr>
          <a:xfrm>
            <a:off x="1012773" y="3370174"/>
            <a:ext cx="1597238" cy="502766"/>
          </a:xfrm>
          <a:prstGeom prst="rect">
            <a:avLst/>
          </a:prstGeom>
        </p:spPr>
        <p:txBody>
          <a:bodyPr wrap="square">
            <a:spAutoFit/>
          </a:bodyPr>
          <a:lstStyle/>
          <a:p>
            <a:pPr algn="ctr"/>
            <a:r>
              <a:rPr lang="en-IE" sz="2667" spc="-2" dirty="0">
                <a:solidFill>
                  <a:srgbClr val="FFFFFF"/>
                </a:solidFill>
              </a:rPr>
              <a:t>Line card</a:t>
            </a:r>
            <a:endParaRPr lang="en-US" sz="2667" spc="-2" dirty="0">
              <a:solidFill>
                <a:prstClr val="black"/>
              </a:solidFill>
            </a:endParaRPr>
          </a:p>
        </p:txBody>
      </p:sp>
      <p:sp>
        <p:nvSpPr>
          <p:cNvPr id="55" name="CustomShape 8"/>
          <p:cNvSpPr/>
          <p:nvPr/>
        </p:nvSpPr>
        <p:spPr>
          <a:xfrm>
            <a:off x="1040041" y="2609148"/>
            <a:ext cx="6159264" cy="602723"/>
          </a:xfrm>
          <a:prstGeom prst="rect">
            <a:avLst/>
          </a:prstGeom>
          <a:noFill/>
          <a:ln w="28440">
            <a:solidFill>
              <a:schemeClr val="accent6"/>
            </a:solidFill>
            <a:custDash>
              <a:ds d="100000" sp="100000"/>
            </a:custDash>
            <a:round/>
          </a:ln>
          <a:effectLst>
            <a:outerShdw dist="23040" dir="5400000">
              <a:srgbClr val="000000">
                <a:alpha val="35000"/>
              </a:srgbClr>
            </a:outerShdw>
          </a:effectLst>
        </p:spPr>
        <p:style>
          <a:lnRef idx="0">
            <a:scrgbClr r="0" g="0" b="0"/>
          </a:lnRef>
          <a:fillRef idx="0">
            <a:scrgbClr r="0" g="0" b="0"/>
          </a:fillRef>
          <a:effectRef idx="0">
            <a:scrgbClr r="0" g="0" b="0"/>
          </a:effectRef>
          <a:fontRef idx="minor"/>
        </p:style>
      </p:sp>
      <p:sp>
        <p:nvSpPr>
          <p:cNvPr id="56" name="CustomShape 9"/>
          <p:cNvSpPr/>
          <p:nvPr/>
        </p:nvSpPr>
        <p:spPr>
          <a:xfrm>
            <a:off x="4921300" y="2718393"/>
            <a:ext cx="2106090" cy="371801"/>
          </a:xfrm>
          <a:prstGeom prst="rect">
            <a:avLst/>
          </a:prstGeom>
          <a:noFill/>
          <a:ln w="28440">
            <a:solidFill>
              <a:schemeClr val="accent2"/>
            </a:solidFill>
            <a:custDash>
              <a:ds d="100000" sp="100000"/>
            </a:custDash>
            <a:round/>
          </a:ln>
          <a:effectLst>
            <a:outerShdw dist="23040" dir="5400000">
              <a:srgbClr val="000000">
                <a:alpha val="35000"/>
              </a:srgbClr>
            </a:outerShdw>
          </a:effectLst>
        </p:spPr>
        <p:style>
          <a:lnRef idx="0">
            <a:scrgbClr r="0" g="0" b="0"/>
          </a:lnRef>
          <a:fillRef idx="0">
            <a:scrgbClr r="0" g="0" b="0"/>
          </a:fillRef>
          <a:effectRef idx="0">
            <a:scrgbClr r="0" g="0" b="0"/>
          </a:effectRef>
          <a:fontRef idx="minor"/>
        </p:style>
      </p:sp>
      <p:sp>
        <p:nvSpPr>
          <p:cNvPr id="57" name="CustomShape 19"/>
          <p:cNvSpPr/>
          <p:nvPr/>
        </p:nvSpPr>
        <p:spPr>
          <a:xfrm>
            <a:off x="4921299" y="2711796"/>
            <a:ext cx="2106092" cy="384994"/>
          </a:xfrm>
          <a:prstGeom prst="rect">
            <a:avLst/>
          </a:prstGeom>
          <a:noFill/>
          <a:ln>
            <a:noFill/>
          </a:ln>
        </p:spPr>
        <p:style>
          <a:lnRef idx="0">
            <a:scrgbClr r="0" g="0" b="0"/>
          </a:lnRef>
          <a:fillRef idx="0">
            <a:scrgbClr r="0" g="0" b="0"/>
          </a:fillRef>
          <a:effectRef idx="0">
            <a:scrgbClr r="0" g="0" b="0"/>
          </a:effectRef>
          <a:fontRef idx="minor"/>
        </p:style>
        <p:txBody>
          <a:bodyPr lIns="120000" tIns="60000" rIns="120000" bIns="60000" anchor="ctr"/>
          <a:lstStyle/>
          <a:p>
            <a:pPr algn="ctr"/>
            <a:r>
              <a:rPr lang="en-IE" sz="1600" spc="-2" dirty="0">
                <a:solidFill>
                  <a:srgbClr val="FFFFFF"/>
                </a:solidFill>
              </a:rPr>
              <a:t>Ports</a:t>
            </a:r>
            <a:endParaRPr lang="en-US" sz="1600" spc="-2" dirty="0">
              <a:solidFill>
                <a:prstClr val="black"/>
              </a:solidFill>
            </a:endParaRPr>
          </a:p>
        </p:txBody>
      </p:sp>
      <p:pic>
        <p:nvPicPr>
          <p:cNvPr id="58" name="Picture 19"/>
          <p:cNvPicPr/>
          <p:nvPr/>
        </p:nvPicPr>
        <p:blipFill>
          <a:blip r:embed="rId4"/>
          <a:stretch/>
        </p:blipFill>
        <p:spPr>
          <a:xfrm>
            <a:off x="3960668" y="2486357"/>
            <a:ext cx="641280" cy="698279"/>
          </a:xfrm>
          <a:prstGeom prst="rect">
            <a:avLst/>
          </a:prstGeom>
          <a:ln>
            <a:noFill/>
          </a:ln>
        </p:spPr>
      </p:pic>
      <p:sp>
        <p:nvSpPr>
          <p:cNvPr id="59" name="Rectangle 58"/>
          <p:cNvSpPr/>
          <p:nvPr/>
        </p:nvSpPr>
        <p:spPr>
          <a:xfrm>
            <a:off x="2564089" y="2619637"/>
            <a:ext cx="1404936" cy="605422"/>
          </a:xfrm>
          <a:prstGeom prst="rect">
            <a:avLst/>
          </a:prstGeom>
        </p:spPr>
        <p:txBody>
          <a:bodyPr wrap="square">
            <a:spAutoFit/>
          </a:bodyPr>
          <a:lstStyle/>
          <a:p>
            <a:pPr algn="ctr"/>
            <a:r>
              <a:rPr lang="en-IE" sz="1667" spc="-2" dirty="0">
                <a:solidFill>
                  <a:srgbClr val="FFFFFF"/>
                </a:solidFill>
              </a:rPr>
              <a:t>Forwarding</a:t>
            </a:r>
          </a:p>
          <a:p>
            <a:pPr algn="ctr"/>
            <a:r>
              <a:rPr lang="en-IE" sz="1667" spc="-2" dirty="0">
                <a:solidFill>
                  <a:srgbClr val="FFFFFF"/>
                </a:solidFill>
              </a:rPr>
              <a:t> ASIC(s)</a:t>
            </a:r>
            <a:endParaRPr lang="en-US" sz="1667" spc="-2" dirty="0">
              <a:solidFill>
                <a:prstClr val="black"/>
              </a:solidFill>
            </a:endParaRPr>
          </a:p>
        </p:txBody>
      </p:sp>
      <p:sp>
        <p:nvSpPr>
          <p:cNvPr id="60" name="Rectangle 59"/>
          <p:cNvSpPr/>
          <p:nvPr/>
        </p:nvSpPr>
        <p:spPr>
          <a:xfrm>
            <a:off x="1012773" y="2666694"/>
            <a:ext cx="1628117" cy="502766"/>
          </a:xfrm>
          <a:prstGeom prst="rect">
            <a:avLst/>
          </a:prstGeom>
        </p:spPr>
        <p:txBody>
          <a:bodyPr wrap="square">
            <a:spAutoFit/>
          </a:bodyPr>
          <a:lstStyle/>
          <a:p>
            <a:pPr algn="ctr"/>
            <a:r>
              <a:rPr lang="en-IE" sz="2667" spc="-2" dirty="0">
                <a:solidFill>
                  <a:srgbClr val="FFFFFF"/>
                </a:solidFill>
              </a:rPr>
              <a:t>Line card</a:t>
            </a:r>
            <a:endParaRPr lang="en-US" sz="2667" spc="-2" dirty="0">
              <a:solidFill>
                <a:prstClr val="black"/>
              </a:solidFill>
            </a:endParaRPr>
          </a:p>
        </p:txBody>
      </p:sp>
      <p:sp>
        <p:nvSpPr>
          <p:cNvPr id="62" name="CustomShape 9"/>
          <p:cNvSpPr/>
          <p:nvPr/>
        </p:nvSpPr>
        <p:spPr>
          <a:xfrm>
            <a:off x="4921300" y="2039118"/>
            <a:ext cx="2106090" cy="371801"/>
          </a:xfrm>
          <a:prstGeom prst="rect">
            <a:avLst/>
          </a:prstGeom>
          <a:noFill/>
          <a:ln w="28440">
            <a:solidFill>
              <a:schemeClr val="accent2"/>
            </a:solidFill>
            <a:custDash>
              <a:ds d="100000" sp="100000"/>
            </a:custDash>
            <a:round/>
          </a:ln>
          <a:effectLst>
            <a:outerShdw dist="23040" dir="5400000">
              <a:srgbClr val="000000">
                <a:alpha val="35000"/>
              </a:srgbClr>
            </a:outerShdw>
          </a:effectLst>
        </p:spPr>
        <p:style>
          <a:lnRef idx="0">
            <a:scrgbClr r="0" g="0" b="0"/>
          </a:lnRef>
          <a:fillRef idx="0">
            <a:scrgbClr r="0" g="0" b="0"/>
          </a:fillRef>
          <a:effectRef idx="0">
            <a:scrgbClr r="0" g="0" b="0"/>
          </a:effectRef>
          <a:fontRef idx="minor"/>
        </p:style>
      </p:sp>
      <p:sp>
        <p:nvSpPr>
          <p:cNvPr id="63" name="CustomShape 19"/>
          <p:cNvSpPr/>
          <p:nvPr/>
        </p:nvSpPr>
        <p:spPr>
          <a:xfrm>
            <a:off x="4921299" y="2032521"/>
            <a:ext cx="2106092" cy="384994"/>
          </a:xfrm>
          <a:prstGeom prst="rect">
            <a:avLst/>
          </a:prstGeom>
          <a:noFill/>
          <a:ln>
            <a:noFill/>
          </a:ln>
        </p:spPr>
        <p:style>
          <a:lnRef idx="0">
            <a:scrgbClr r="0" g="0" b="0"/>
          </a:lnRef>
          <a:fillRef idx="0">
            <a:scrgbClr r="0" g="0" b="0"/>
          </a:fillRef>
          <a:effectRef idx="0">
            <a:scrgbClr r="0" g="0" b="0"/>
          </a:effectRef>
          <a:fontRef idx="minor"/>
        </p:style>
        <p:txBody>
          <a:bodyPr lIns="120000" tIns="60000" rIns="120000" bIns="60000" anchor="ctr"/>
          <a:lstStyle/>
          <a:p>
            <a:pPr algn="ctr"/>
            <a:r>
              <a:rPr lang="en-IE" sz="1600" spc="-2" dirty="0">
                <a:solidFill>
                  <a:srgbClr val="FFFFFF"/>
                </a:solidFill>
              </a:rPr>
              <a:t>Ports</a:t>
            </a:r>
            <a:endParaRPr lang="en-US" sz="1600" spc="-2" dirty="0">
              <a:solidFill>
                <a:prstClr val="black"/>
              </a:solidFill>
            </a:endParaRPr>
          </a:p>
        </p:txBody>
      </p:sp>
      <p:pic>
        <p:nvPicPr>
          <p:cNvPr id="64" name="Picture 19"/>
          <p:cNvPicPr/>
          <p:nvPr/>
        </p:nvPicPr>
        <p:blipFill>
          <a:blip r:embed="rId4"/>
          <a:stretch/>
        </p:blipFill>
        <p:spPr>
          <a:xfrm>
            <a:off x="3960668" y="1807082"/>
            <a:ext cx="641280" cy="698279"/>
          </a:xfrm>
          <a:prstGeom prst="rect">
            <a:avLst/>
          </a:prstGeom>
          <a:ln>
            <a:noFill/>
          </a:ln>
        </p:spPr>
      </p:pic>
      <p:sp>
        <p:nvSpPr>
          <p:cNvPr id="65" name="Rectangle 64"/>
          <p:cNvSpPr/>
          <p:nvPr/>
        </p:nvSpPr>
        <p:spPr>
          <a:xfrm>
            <a:off x="2564089" y="1940362"/>
            <a:ext cx="1404936" cy="605422"/>
          </a:xfrm>
          <a:prstGeom prst="rect">
            <a:avLst/>
          </a:prstGeom>
        </p:spPr>
        <p:txBody>
          <a:bodyPr wrap="square">
            <a:spAutoFit/>
          </a:bodyPr>
          <a:lstStyle/>
          <a:p>
            <a:pPr algn="ctr"/>
            <a:r>
              <a:rPr lang="en-IE" sz="1667" spc="-2" dirty="0">
                <a:solidFill>
                  <a:srgbClr val="FFFFFF"/>
                </a:solidFill>
              </a:rPr>
              <a:t>Forwarding</a:t>
            </a:r>
          </a:p>
          <a:p>
            <a:pPr algn="ctr"/>
            <a:r>
              <a:rPr lang="en-IE" sz="1667" spc="-2" dirty="0">
                <a:solidFill>
                  <a:srgbClr val="FFFFFF"/>
                </a:solidFill>
              </a:rPr>
              <a:t> ASIC(s)</a:t>
            </a:r>
            <a:endParaRPr lang="en-US" sz="1667" spc="-2" dirty="0">
              <a:solidFill>
                <a:prstClr val="black"/>
              </a:solidFill>
            </a:endParaRPr>
          </a:p>
        </p:txBody>
      </p:sp>
      <p:sp>
        <p:nvSpPr>
          <p:cNvPr id="66" name="Rectangle 65"/>
          <p:cNvSpPr/>
          <p:nvPr/>
        </p:nvSpPr>
        <p:spPr>
          <a:xfrm>
            <a:off x="1012773" y="1987419"/>
            <a:ext cx="1628117" cy="502766"/>
          </a:xfrm>
          <a:prstGeom prst="rect">
            <a:avLst/>
          </a:prstGeom>
        </p:spPr>
        <p:txBody>
          <a:bodyPr wrap="square">
            <a:spAutoFit/>
          </a:bodyPr>
          <a:lstStyle/>
          <a:p>
            <a:pPr algn="ctr"/>
            <a:r>
              <a:rPr lang="en-IE" sz="2667" spc="-2" dirty="0">
                <a:solidFill>
                  <a:srgbClr val="FFFFFF"/>
                </a:solidFill>
              </a:rPr>
              <a:t>Line card</a:t>
            </a:r>
            <a:endParaRPr lang="en-US" sz="2667" spc="-2" dirty="0">
              <a:solidFill>
                <a:prstClr val="black"/>
              </a:solidFill>
            </a:endParaRPr>
          </a:p>
        </p:txBody>
      </p:sp>
      <p:sp>
        <p:nvSpPr>
          <p:cNvPr id="68" name="Rectangle 67"/>
          <p:cNvSpPr/>
          <p:nvPr/>
        </p:nvSpPr>
        <p:spPr>
          <a:xfrm>
            <a:off x="8994080" y="1987578"/>
            <a:ext cx="2339812" cy="502766"/>
          </a:xfrm>
          <a:prstGeom prst="rect">
            <a:avLst/>
          </a:prstGeom>
        </p:spPr>
        <p:txBody>
          <a:bodyPr wrap="square">
            <a:spAutoFit/>
          </a:bodyPr>
          <a:lstStyle/>
          <a:p>
            <a:pPr algn="ctr"/>
            <a:r>
              <a:rPr lang="en-IE" sz="2667" spc="-2" dirty="0">
                <a:solidFill>
                  <a:srgbClr val="FFFFFF"/>
                </a:solidFill>
              </a:rPr>
              <a:t>Switch fabric</a:t>
            </a:r>
            <a:endParaRPr lang="en-US" sz="2667" spc="-2" dirty="0">
              <a:solidFill>
                <a:prstClr val="black"/>
              </a:solidFill>
            </a:endParaRPr>
          </a:p>
        </p:txBody>
      </p:sp>
      <p:pic>
        <p:nvPicPr>
          <p:cNvPr id="69" name="Picture 19"/>
          <p:cNvPicPr/>
          <p:nvPr/>
        </p:nvPicPr>
        <p:blipFill>
          <a:blip r:embed="rId4"/>
          <a:stretch/>
        </p:blipFill>
        <p:spPr>
          <a:xfrm>
            <a:off x="7910788" y="1862941"/>
            <a:ext cx="641280" cy="698279"/>
          </a:xfrm>
          <a:prstGeom prst="rect">
            <a:avLst/>
          </a:prstGeom>
          <a:ln>
            <a:noFill/>
          </a:ln>
        </p:spPr>
      </p:pic>
      <p:pic>
        <p:nvPicPr>
          <p:cNvPr id="70" name="Picture 19"/>
          <p:cNvPicPr/>
          <p:nvPr/>
        </p:nvPicPr>
        <p:blipFill>
          <a:blip r:embed="rId4"/>
          <a:stretch/>
        </p:blipFill>
        <p:spPr>
          <a:xfrm>
            <a:off x="4096541" y="3934512"/>
            <a:ext cx="641280" cy="698279"/>
          </a:xfrm>
          <a:prstGeom prst="rect">
            <a:avLst/>
          </a:prstGeom>
          <a:ln>
            <a:noFill/>
          </a:ln>
        </p:spPr>
      </p:pic>
      <p:pic>
        <p:nvPicPr>
          <p:cNvPr id="71" name="Picture 19"/>
          <p:cNvPicPr/>
          <p:nvPr/>
        </p:nvPicPr>
        <p:blipFill>
          <a:blip r:embed="rId4"/>
          <a:stretch/>
        </p:blipFill>
        <p:spPr>
          <a:xfrm>
            <a:off x="4096541" y="3216018"/>
            <a:ext cx="641280" cy="698279"/>
          </a:xfrm>
          <a:prstGeom prst="rect">
            <a:avLst/>
          </a:prstGeom>
          <a:ln>
            <a:noFill/>
          </a:ln>
        </p:spPr>
      </p:pic>
      <p:pic>
        <p:nvPicPr>
          <p:cNvPr id="72" name="Picture 19"/>
          <p:cNvPicPr/>
          <p:nvPr/>
        </p:nvPicPr>
        <p:blipFill>
          <a:blip r:embed="rId4"/>
          <a:stretch/>
        </p:blipFill>
        <p:spPr>
          <a:xfrm>
            <a:off x="4092965" y="2524503"/>
            <a:ext cx="641280" cy="698279"/>
          </a:xfrm>
          <a:prstGeom prst="rect">
            <a:avLst/>
          </a:prstGeom>
          <a:ln>
            <a:noFill/>
          </a:ln>
        </p:spPr>
      </p:pic>
      <p:pic>
        <p:nvPicPr>
          <p:cNvPr id="73" name="Picture 19"/>
          <p:cNvPicPr/>
          <p:nvPr/>
        </p:nvPicPr>
        <p:blipFill>
          <a:blip r:embed="rId4"/>
          <a:stretch/>
        </p:blipFill>
        <p:spPr>
          <a:xfrm>
            <a:off x="4102589" y="1846618"/>
            <a:ext cx="641280" cy="698279"/>
          </a:xfrm>
          <a:prstGeom prst="rect">
            <a:avLst/>
          </a:prstGeom>
          <a:ln>
            <a:noFill/>
          </a:ln>
        </p:spPr>
      </p:pic>
      <p:sp>
        <p:nvSpPr>
          <p:cNvPr id="75" name="Rectangle 74"/>
          <p:cNvSpPr/>
          <p:nvPr/>
        </p:nvSpPr>
        <p:spPr>
          <a:xfrm>
            <a:off x="8994080" y="2936988"/>
            <a:ext cx="2339812" cy="502766"/>
          </a:xfrm>
          <a:prstGeom prst="rect">
            <a:avLst/>
          </a:prstGeom>
        </p:spPr>
        <p:txBody>
          <a:bodyPr wrap="square">
            <a:spAutoFit/>
          </a:bodyPr>
          <a:lstStyle/>
          <a:p>
            <a:pPr algn="ctr"/>
            <a:r>
              <a:rPr lang="en-IE" sz="2667" spc="-2" dirty="0">
                <a:solidFill>
                  <a:srgbClr val="FFFFFF"/>
                </a:solidFill>
              </a:rPr>
              <a:t>Switch fabric</a:t>
            </a:r>
            <a:endParaRPr lang="en-US" sz="2667" spc="-2" dirty="0">
              <a:solidFill>
                <a:prstClr val="black"/>
              </a:solidFill>
            </a:endParaRPr>
          </a:p>
        </p:txBody>
      </p:sp>
      <p:pic>
        <p:nvPicPr>
          <p:cNvPr id="76" name="Picture 19"/>
          <p:cNvPicPr/>
          <p:nvPr/>
        </p:nvPicPr>
        <p:blipFill>
          <a:blip r:embed="rId4"/>
          <a:stretch/>
        </p:blipFill>
        <p:spPr>
          <a:xfrm>
            <a:off x="7937707" y="2772990"/>
            <a:ext cx="641280" cy="698279"/>
          </a:xfrm>
          <a:prstGeom prst="rect">
            <a:avLst/>
          </a:prstGeom>
          <a:ln>
            <a:noFill/>
          </a:ln>
        </p:spPr>
      </p:pic>
      <p:sp>
        <p:nvSpPr>
          <p:cNvPr id="78" name="Rectangle 77"/>
          <p:cNvSpPr/>
          <p:nvPr/>
        </p:nvSpPr>
        <p:spPr>
          <a:xfrm>
            <a:off x="9020039" y="3855369"/>
            <a:ext cx="2339812" cy="502766"/>
          </a:xfrm>
          <a:prstGeom prst="rect">
            <a:avLst/>
          </a:prstGeom>
        </p:spPr>
        <p:txBody>
          <a:bodyPr wrap="square">
            <a:spAutoFit/>
          </a:bodyPr>
          <a:lstStyle/>
          <a:p>
            <a:pPr algn="ctr"/>
            <a:r>
              <a:rPr lang="en-IE" sz="2667" spc="-2" dirty="0">
                <a:solidFill>
                  <a:srgbClr val="FFFFFF"/>
                </a:solidFill>
              </a:rPr>
              <a:t>Switch fabric</a:t>
            </a:r>
            <a:endParaRPr lang="en-US" sz="2667" spc="-2" dirty="0">
              <a:solidFill>
                <a:prstClr val="black"/>
              </a:solidFill>
            </a:endParaRPr>
          </a:p>
        </p:txBody>
      </p:sp>
      <p:pic>
        <p:nvPicPr>
          <p:cNvPr id="79" name="Picture 19"/>
          <p:cNvPicPr/>
          <p:nvPr/>
        </p:nvPicPr>
        <p:blipFill>
          <a:blip r:embed="rId4"/>
          <a:stretch/>
        </p:blipFill>
        <p:spPr>
          <a:xfrm>
            <a:off x="7920003" y="3709384"/>
            <a:ext cx="641280" cy="698279"/>
          </a:xfrm>
          <a:prstGeom prst="rect">
            <a:avLst/>
          </a:prstGeom>
          <a:ln>
            <a:noFill/>
          </a:ln>
        </p:spPr>
      </p:pic>
      <p:sp>
        <p:nvSpPr>
          <p:cNvPr id="81" name="Rectangle 80"/>
          <p:cNvSpPr/>
          <p:nvPr/>
        </p:nvSpPr>
        <p:spPr>
          <a:xfrm>
            <a:off x="8994080" y="4768159"/>
            <a:ext cx="2339812" cy="502766"/>
          </a:xfrm>
          <a:prstGeom prst="rect">
            <a:avLst/>
          </a:prstGeom>
        </p:spPr>
        <p:txBody>
          <a:bodyPr wrap="square">
            <a:spAutoFit/>
          </a:bodyPr>
          <a:lstStyle/>
          <a:p>
            <a:pPr algn="ctr"/>
            <a:r>
              <a:rPr lang="en-IE" sz="2667" spc="-2" dirty="0">
                <a:solidFill>
                  <a:srgbClr val="FFFFFF"/>
                </a:solidFill>
              </a:rPr>
              <a:t>Switch fabric</a:t>
            </a:r>
            <a:endParaRPr lang="en-US" sz="2667" spc="-2" dirty="0">
              <a:solidFill>
                <a:prstClr val="black"/>
              </a:solidFill>
            </a:endParaRPr>
          </a:p>
        </p:txBody>
      </p:sp>
      <p:pic>
        <p:nvPicPr>
          <p:cNvPr id="82" name="Picture 19"/>
          <p:cNvPicPr/>
          <p:nvPr/>
        </p:nvPicPr>
        <p:blipFill>
          <a:blip r:embed="rId4"/>
          <a:stretch/>
        </p:blipFill>
        <p:spPr>
          <a:xfrm>
            <a:off x="7910788" y="4643522"/>
            <a:ext cx="641280" cy="698279"/>
          </a:xfrm>
          <a:prstGeom prst="rect">
            <a:avLst/>
          </a:prstGeom>
          <a:ln>
            <a:noFill/>
          </a:ln>
        </p:spPr>
      </p:pic>
      <p:sp>
        <p:nvSpPr>
          <p:cNvPr id="86" name="Line 6"/>
          <p:cNvSpPr/>
          <p:nvPr/>
        </p:nvSpPr>
        <p:spPr>
          <a:xfrm flipV="1">
            <a:off x="834081" y="1762184"/>
            <a:ext cx="10674672" cy="22893"/>
          </a:xfrm>
          <a:prstGeom prst="line">
            <a:avLst/>
          </a:prstGeom>
          <a:ln w="38100">
            <a:solidFill>
              <a:schemeClr val="accent5"/>
            </a:solidFill>
            <a:round/>
            <a:headEnd type="none"/>
            <a:tailEnd type="none"/>
          </a:ln>
        </p:spPr>
        <p:style>
          <a:lnRef idx="0">
            <a:scrgbClr r="0" g="0" b="0"/>
          </a:lnRef>
          <a:fillRef idx="0">
            <a:scrgbClr r="0" g="0" b="0"/>
          </a:fillRef>
          <a:effectRef idx="0">
            <a:scrgbClr r="0" g="0" b="0"/>
          </a:effectRef>
          <a:fontRef idx="minor"/>
        </p:style>
      </p:sp>
      <p:sp>
        <p:nvSpPr>
          <p:cNvPr id="87" name="Line 6"/>
          <p:cNvSpPr/>
          <p:nvPr/>
        </p:nvSpPr>
        <p:spPr>
          <a:xfrm flipH="1">
            <a:off x="803204" y="1771410"/>
            <a:ext cx="30878" cy="3271612"/>
          </a:xfrm>
          <a:prstGeom prst="line">
            <a:avLst/>
          </a:prstGeom>
          <a:ln w="38100">
            <a:solidFill>
              <a:schemeClr val="accent5"/>
            </a:solidFill>
            <a:round/>
            <a:headEnd type="none"/>
            <a:tailEnd type="none"/>
          </a:ln>
        </p:spPr>
        <p:style>
          <a:lnRef idx="0">
            <a:scrgbClr r="0" g="0" b="0"/>
          </a:lnRef>
          <a:fillRef idx="0">
            <a:scrgbClr r="0" g="0" b="0"/>
          </a:fillRef>
          <a:effectRef idx="0">
            <a:scrgbClr r="0" g="0" b="0"/>
          </a:effectRef>
          <a:fontRef idx="minor"/>
        </p:style>
      </p:sp>
      <p:sp>
        <p:nvSpPr>
          <p:cNvPr id="88" name="Line 6"/>
          <p:cNvSpPr/>
          <p:nvPr/>
        </p:nvSpPr>
        <p:spPr>
          <a:xfrm>
            <a:off x="11508753" y="1771411"/>
            <a:ext cx="0" cy="3264010"/>
          </a:xfrm>
          <a:prstGeom prst="line">
            <a:avLst/>
          </a:prstGeom>
          <a:ln w="38100">
            <a:solidFill>
              <a:schemeClr val="accent5"/>
            </a:solidFill>
            <a:round/>
            <a:headEnd type="none"/>
            <a:tailEnd type="none"/>
          </a:ln>
        </p:spPr>
        <p:style>
          <a:lnRef idx="0">
            <a:scrgbClr r="0" g="0" b="0"/>
          </a:lnRef>
          <a:fillRef idx="0">
            <a:scrgbClr r="0" g="0" b="0"/>
          </a:fillRef>
          <a:effectRef idx="0">
            <a:scrgbClr r="0" g="0" b="0"/>
          </a:effectRef>
          <a:fontRef idx="minor"/>
        </p:style>
      </p:sp>
      <p:sp>
        <p:nvSpPr>
          <p:cNvPr id="89" name="Line 6"/>
          <p:cNvSpPr/>
          <p:nvPr/>
        </p:nvSpPr>
        <p:spPr>
          <a:xfrm flipV="1">
            <a:off x="789568" y="5035420"/>
            <a:ext cx="234134" cy="0"/>
          </a:xfrm>
          <a:prstGeom prst="line">
            <a:avLst/>
          </a:prstGeom>
          <a:ln w="38100">
            <a:solidFill>
              <a:schemeClr val="accent5"/>
            </a:solidFill>
            <a:round/>
            <a:headEnd type="none"/>
            <a:tailEnd type="none"/>
          </a:ln>
        </p:spPr>
        <p:style>
          <a:lnRef idx="0">
            <a:scrgbClr r="0" g="0" b="0"/>
          </a:lnRef>
          <a:fillRef idx="0">
            <a:scrgbClr r="0" g="0" b="0"/>
          </a:fillRef>
          <a:effectRef idx="0">
            <a:scrgbClr r="0" g="0" b="0"/>
          </a:effectRef>
          <a:fontRef idx="minor"/>
        </p:style>
      </p:sp>
      <p:sp>
        <p:nvSpPr>
          <p:cNvPr id="90" name="Line 6"/>
          <p:cNvSpPr/>
          <p:nvPr/>
        </p:nvSpPr>
        <p:spPr>
          <a:xfrm flipV="1">
            <a:off x="805906" y="4342682"/>
            <a:ext cx="234134" cy="0"/>
          </a:xfrm>
          <a:prstGeom prst="line">
            <a:avLst/>
          </a:prstGeom>
          <a:ln w="38100">
            <a:solidFill>
              <a:schemeClr val="accent5"/>
            </a:solidFill>
            <a:round/>
            <a:headEnd type="none"/>
            <a:tailEnd type="none"/>
          </a:ln>
        </p:spPr>
        <p:style>
          <a:lnRef idx="0">
            <a:scrgbClr r="0" g="0" b="0"/>
          </a:lnRef>
          <a:fillRef idx="0">
            <a:scrgbClr r="0" g="0" b="0"/>
          </a:fillRef>
          <a:effectRef idx="0">
            <a:scrgbClr r="0" g="0" b="0"/>
          </a:effectRef>
          <a:fontRef idx="minor"/>
        </p:style>
      </p:sp>
      <p:sp>
        <p:nvSpPr>
          <p:cNvPr id="91" name="Line 6"/>
          <p:cNvSpPr/>
          <p:nvPr/>
        </p:nvSpPr>
        <p:spPr>
          <a:xfrm flipV="1">
            <a:off x="803204" y="3594412"/>
            <a:ext cx="234134" cy="0"/>
          </a:xfrm>
          <a:prstGeom prst="line">
            <a:avLst/>
          </a:prstGeom>
          <a:ln w="38100">
            <a:solidFill>
              <a:schemeClr val="accent5"/>
            </a:solidFill>
            <a:round/>
            <a:headEnd type="none"/>
            <a:tailEnd type="none"/>
          </a:ln>
        </p:spPr>
        <p:style>
          <a:lnRef idx="0">
            <a:scrgbClr r="0" g="0" b="0"/>
          </a:lnRef>
          <a:fillRef idx="0">
            <a:scrgbClr r="0" g="0" b="0"/>
          </a:fillRef>
          <a:effectRef idx="0">
            <a:scrgbClr r="0" g="0" b="0"/>
          </a:effectRef>
          <a:fontRef idx="minor"/>
        </p:style>
      </p:sp>
      <p:sp>
        <p:nvSpPr>
          <p:cNvPr id="92" name="Line 6"/>
          <p:cNvSpPr/>
          <p:nvPr/>
        </p:nvSpPr>
        <p:spPr>
          <a:xfrm flipV="1">
            <a:off x="823784" y="2944866"/>
            <a:ext cx="234134" cy="0"/>
          </a:xfrm>
          <a:prstGeom prst="line">
            <a:avLst/>
          </a:prstGeom>
          <a:ln w="38100">
            <a:solidFill>
              <a:schemeClr val="accent5"/>
            </a:solidFill>
            <a:round/>
            <a:headEnd type="none"/>
            <a:tailEnd type="none"/>
          </a:ln>
        </p:spPr>
        <p:style>
          <a:lnRef idx="0">
            <a:scrgbClr r="0" g="0" b="0"/>
          </a:lnRef>
          <a:fillRef idx="0">
            <a:scrgbClr r="0" g="0" b="0"/>
          </a:fillRef>
          <a:effectRef idx="0">
            <a:scrgbClr r="0" g="0" b="0"/>
          </a:effectRef>
          <a:fontRef idx="minor"/>
        </p:style>
      </p:sp>
      <p:sp>
        <p:nvSpPr>
          <p:cNvPr id="93" name="Line 6"/>
          <p:cNvSpPr/>
          <p:nvPr/>
        </p:nvSpPr>
        <p:spPr>
          <a:xfrm flipV="1">
            <a:off x="823784" y="2257775"/>
            <a:ext cx="234134" cy="0"/>
          </a:xfrm>
          <a:prstGeom prst="line">
            <a:avLst/>
          </a:prstGeom>
          <a:ln w="38100">
            <a:solidFill>
              <a:schemeClr val="accent5"/>
            </a:solidFill>
            <a:round/>
            <a:headEnd type="none"/>
            <a:tailEnd type="none"/>
          </a:ln>
        </p:spPr>
        <p:style>
          <a:lnRef idx="0">
            <a:scrgbClr r="0" g="0" b="0"/>
          </a:lnRef>
          <a:fillRef idx="0">
            <a:scrgbClr r="0" g="0" b="0"/>
          </a:fillRef>
          <a:effectRef idx="0">
            <a:scrgbClr r="0" g="0" b="0"/>
          </a:effectRef>
          <a:fontRef idx="minor"/>
        </p:style>
      </p:sp>
      <p:sp>
        <p:nvSpPr>
          <p:cNvPr id="94" name="Line 6"/>
          <p:cNvSpPr/>
          <p:nvPr/>
        </p:nvSpPr>
        <p:spPr>
          <a:xfrm flipV="1">
            <a:off x="11333892" y="5035420"/>
            <a:ext cx="174862" cy="7602"/>
          </a:xfrm>
          <a:prstGeom prst="line">
            <a:avLst/>
          </a:prstGeom>
          <a:ln w="38100">
            <a:solidFill>
              <a:schemeClr val="accent5"/>
            </a:solidFill>
            <a:round/>
            <a:headEnd type="none"/>
            <a:tailEnd type="none"/>
          </a:ln>
        </p:spPr>
        <p:style>
          <a:lnRef idx="0">
            <a:scrgbClr r="0" g="0" b="0"/>
          </a:lnRef>
          <a:fillRef idx="0">
            <a:scrgbClr r="0" g="0" b="0"/>
          </a:fillRef>
          <a:effectRef idx="0">
            <a:scrgbClr r="0" g="0" b="0"/>
          </a:effectRef>
          <a:fontRef idx="minor"/>
        </p:style>
      </p:sp>
      <p:sp>
        <p:nvSpPr>
          <p:cNvPr id="95" name="Line 6"/>
          <p:cNvSpPr/>
          <p:nvPr/>
        </p:nvSpPr>
        <p:spPr>
          <a:xfrm flipV="1">
            <a:off x="11370148" y="4086555"/>
            <a:ext cx="118157" cy="0"/>
          </a:xfrm>
          <a:prstGeom prst="line">
            <a:avLst/>
          </a:prstGeom>
          <a:ln w="38100">
            <a:solidFill>
              <a:schemeClr val="accent5"/>
            </a:solidFill>
            <a:round/>
            <a:headEnd type="none"/>
            <a:tailEnd type="none"/>
          </a:ln>
        </p:spPr>
        <p:style>
          <a:lnRef idx="0">
            <a:scrgbClr r="0" g="0" b="0"/>
          </a:lnRef>
          <a:fillRef idx="0">
            <a:scrgbClr r="0" g="0" b="0"/>
          </a:fillRef>
          <a:effectRef idx="0">
            <a:scrgbClr r="0" g="0" b="0"/>
          </a:effectRef>
          <a:fontRef idx="minor"/>
        </p:style>
      </p:sp>
      <p:sp>
        <p:nvSpPr>
          <p:cNvPr id="96" name="Line 6"/>
          <p:cNvSpPr/>
          <p:nvPr/>
        </p:nvSpPr>
        <p:spPr>
          <a:xfrm flipV="1">
            <a:off x="11366832" y="3162630"/>
            <a:ext cx="132297" cy="3493"/>
          </a:xfrm>
          <a:prstGeom prst="line">
            <a:avLst/>
          </a:prstGeom>
          <a:ln w="38100">
            <a:solidFill>
              <a:schemeClr val="accent5"/>
            </a:solidFill>
            <a:round/>
            <a:headEnd type="none"/>
            <a:tailEnd type="none"/>
          </a:ln>
        </p:spPr>
        <p:style>
          <a:lnRef idx="0">
            <a:scrgbClr r="0" g="0" b="0"/>
          </a:lnRef>
          <a:fillRef idx="0">
            <a:scrgbClr r="0" g="0" b="0"/>
          </a:fillRef>
          <a:effectRef idx="0">
            <a:scrgbClr r="0" g="0" b="0"/>
          </a:effectRef>
          <a:fontRef idx="minor"/>
        </p:style>
      </p:sp>
      <p:sp>
        <p:nvSpPr>
          <p:cNvPr id="97" name="Line 6"/>
          <p:cNvSpPr/>
          <p:nvPr/>
        </p:nvSpPr>
        <p:spPr>
          <a:xfrm>
            <a:off x="11333891" y="2213765"/>
            <a:ext cx="158370" cy="4944"/>
          </a:xfrm>
          <a:prstGeom prst="line">
            <a:avLst/>
          </a:prstGeom>
          <a:ln w="38100">
            <a:solidFill>
              <a:schemeClr val="accent5"/>
            </a:solidFill>
            <a:round/>
            <a:headEnd type="none"/>
            <a:tailEnd type="none"/>
          </a:ln>
        </p:spPr>
        <p:style>
          <a:lnRef idx="0">
            <a:scrgbClr r="0" g="0" b="0"/>
          </a:lnRef>
          <a:fillRef idx="0">
            <a:scrgbClr r="0" g="0" b="0"/>
          </a:fillRef>
          <a:effectRef idx="0">
            <a:scrgbClr r="0" g="0" b="0"/>
          </a:effectRef>
          <a:fontRef idx="minor"/>
        </p:style>
      </p:sp>
      <p:sp>
        <p:nvSpPr>
          <p:cNvPr id="98" name="Line 6"/>
          <p:cNvSpPr/>
          <p:nvPr/>
        </p:nvSpPr>
        <p:spPr>
          <a:xfrm flipH="1" flipV="1">
            <a:off x="8701530" y="1576172"/>
            <a:ext cx="0" cy="195238"/>
          </a:xfrm>
          <a:prstGeom prst="line">
            <a:avLst/>
          </a:prstGeom>
          <a:ln w="38100">
            <a:solidFill>
              <a:schemeClr val="accent5"/>
            </a:solidFill>
            <a:round/>
            <a:headEnd type="none"/>
            <a:tailEnd type="none"/>
          </a:ln>
        </p:spPr>
        <p:style>
          <a:lnRef idx="0">
            <a:scrgbClr r="0" g="0" b="0"/>
          </a:lnRef>
          <a:fillRef idx="0">
            <a:scrgbClr r="0" g="0" b="0"/>
          </a:fillRef>
          <a:effectRef idx="0">
            <a:scrgbClr r="0" g="0" b="0"/>
          </a:effectRef>
          <a:fontRef idx="minor"/>
        </p:style>
      </p:sp>
      <p:sp>
        <p:nvSpPr>
          <p:cNvPr id="99" name="Line 6"/>
          <p:cNvSpPr/>
          <p:nvPr/>
        </p:nvSpPr>
        <p:spPr>
          <a:xfrm flipH="1" flipV="1">
            <a:off x="3422449" y="1589840"/>
            <a:ext cx="0" cy="195238"/>
          </a:xfrm>
          <a:prstGeom prst="line">
            <a:avLst/>
          </a:prstGeom>
          <a:ln w="38100">
            <a:solidFill>
              <a:schemeClr val="accent5"/>
            </a:solidFill>
            <a:round/>
            <a:headEnd type="none"/>
            <a:tailEnd type="none"/>
          </a:ln>
        </p:spPr>
        <p:style>
          <a:lnRef idx="0">
            <a:scrgbClr r="0" g="0" b="0"/>
          </a:lnRef>
          <a:fillRef idx="0">
            <a:scrgbClr r="0" g="0" b="0"/>
          </a:fillRef>
          <a:effectRef idx="0">
            <a:scrgbClr r="0" g="0" b="0"/>
          </a:effectRef>
          <a:fontRef idx="minor"/>
        </p:style>
      </p:sp>
      <p:sp>
        <p:nvSpPr>
          <p:cNvPr id="6" name="CustomShape 8"/>
          <p:cNvSpPr/>
          <p:nvPr/>
        </p:nvSpPr>
        <p:spPr>
          <a:xfrm>
            <a:off x="1040041" y="4739082"/>
            <a:ext cx="6159264" cy="602723"/>
          </a:xfrm>
          <a:prstGeom prst="rect">
            <a:avLst/>
          </a:prstGeom>
          <a:noFill/>
          <a:ln w="28440">
            <a:solidFill>
              <a:schemeClr val="accent6"/>
            </a:solidFill>
            <a:custDash>
              <a:ds d="100000" sp="100000"/>
            </a:custDash>
            <a:round/>
          </a:ln>
          <a:effectLst>
            <a:outerShdw dist="23040" dir="5400000">
              <a:srgbClr val="000000">
                <a:alpha val="35000"/>
              </a:srgbClr>
            </a:outerShdw>
          </a:effectLst>
        </p:spPr>
        <p:style>
          <a:lnRef idx="0">
            <a:scrgbClr r="0" g="0" b="0"/>
          </a:lnRef>
          <a:fillRef idx="0">
            <a:scrgbClr r="0" g="0" b="0"/>
          </a:fillRef>
          <a:effectRef idx="0">
            <a:scrgbClr r="0" g="0" b="0"/>
          </a:effectRef>
          <a:fontRef idx="minor"/>
        </p:style>
      </p:sp>
      <p:sp>
        <p:nvSpPr>
          <p:cNvPr id="61" name="CustomShape 8"/>
          <p:cNvSpPr/>
          <p:nvPr/>
        </p:nvSpPr>
        <p:spPr>
          <a:xfrm>
            <a:off x="1040041" y="1929873"/>
            <a:ext cx="6159264" cy="602723"/>
          </a:xfrm>
          <a:prstGeom prst="rect">
            <a:avLst/>
          </a:prstGeom>
          <a:noFill/>
          <a:ln w="28440">
            <a:solidFill>
              <a:schemeClr val="accent6"/>
            </a:solidFill>
            <a:custDash>
              <a:ds d="100000" sp="100000"/>
            </a:custDash>
            <a:round/>
          </a:ln>
          <a:effectLst>
            <a:outerShdw dist="23040" dir="5400000">
              <a:srgbClr val="000000">
                <a:alpha val="35000"/>
              </a:srgbClr>
            </a:outerShdw>
          </a:effectLst>
        </p:spPr>
        <p:style>
          <a:lnRef idx="0">
            <a:scrgbClr r="0" g="0" b="0"/>
          </a:lnRef>
          <a:fillRef idx="0">
            <a:scrgbClr r="0" g="0" b="0"/>
          </a:fillRef>
          <a:effectRef idx="0">
            <a:scrgbClr r="0" g="0" b="0"/>
          </a:effectRef>
          <a:fontRef idx="minor"/>
        </p:style>
      </p:sp>
      <p:sp>
        <p:nvSpPr>
          <p:cNvPr id="67" name="CustomShape 8"/>
          <p:cNvSpPr/>
          <p:nvPr/>
        </p:nvSpPr>
        <p:spPr>
          <a:xfrm>
            <a:off x="7790042" y="1943944"/>
            <a:ext cx="3543849" cy="602723"/>
          </a:xfrm>
          <a:prstGeom prst="rect">
            <a:avLst/>
          </a:prstGeom>
          <a:noFill/>
          <a:ln w="28440">
            <a:solidFill>
              <a:schemeClr val="accent6"/>
            </a:solidFill>
            <a:custDash>
              <a:ds d="100000" sp="100000"/>
            </a:custDash>
            <a:round/>
          </a:ln>
          <a:effectLst>
            <a:outerShdw dist="23040" dir="5400000">
              <a:srgbClr val="000000">
                <a:alpha val="35000"/>
              </a:srgbClr>
            </a:outerShdw>
          </a:effectLst>
        </p:spPr>
        <p:style>
          <a:lnRef idx="0">
            <a:scrgbClr r="0" g="0" b="0"/>
          </a:lnRef>
          <a:fillRef idx="0">
            <a:scrgbClr r="0" g="0" b="0"/>
          </a:fillRef>
          <a:effectRef idx="0">
            <a:scrgbClr r="0" g="0" b="0"/>
          </a:effectRef>
          <a:fontRef idx="minor"/>
        </p:style>
      </p:sp>
      <p:sp>
        <p:nvSpPr>
          <p:cNvPr id="74" name="CustomShape 8"/>
          <p:cNvSpPr/>
          <p:nvPr/>
        </p:nvSpPr>
        <p:spPr>
          <a:xfrm>
            <a:off x="7816002" y="2870804"/>
            <a:ext cx="3543849" cy="602723"/>
          </a:xfrm>
          <a:prstGeom prst="rect">
            <a:avLst/>
          </a:prstGeom>
          <a:noFill/>
          <a:ln w="28440">
            <a:solidFill>
              <a:schemeClr val="accent6"/>
            </a:solidFill>
            <a:custDash>
              <a:ds d="100000" sp="100000"/>
            </a:custDash>
            <a:round/>
          </a:ln>
          <a:effectLst>
            <a:outerShdw dist="23040" dir="5400000">
              <a:srgbClr val="000000">
                <a:alpha val="35000"/>
              </a:srgbClr>
            </a:outerShdw>
          </a:effectLst>
        </p:spPr>
        <p:style>
          <a:lnRef idx="0">
            <a:scrgbClr r="0" g="0" b="0"/>
          </a:lnRef>
          <a:fillRef idx="0">
            <a:scrgbClr r="0" g="0" b="0"/>
          </a:fillRef>
          <a:effectRef idx="0">
            <a:scrgbClr r="0" g="0" b="0"/>
          </a:effectRef>
          <a:fontRef idx="minor"/>
        </p:style>
      </p:sp>
      <p:sp>
        <p:nvSpPr>
          <p:cNvPr id="77" name="CustomShape 8"/>
          <p:cNvSpPr/>
          <p:nvPr/>
        </p:nvSpPr>
        <p:spPr>
          <a:xfrm>
            <a:off x="7816961" y="3797664"/>
            <a:ext cx="3543849" cy="602723"/>
          </a:xfrm>
          <a:prstGeom prst="rect">
            <a:avLst/>
          </a:prstGeom>
          <a:noFill/>
          <a:ln w="28440">
            <a:solidFill>
              <a:schemeClr val="accent6"/>
            </a:solidFill>
            <a:custDash>
              <a:ds d="100000" sp="100000"/>
            </a:custDash>
            <a:round/>
          </a:ln>
          <a:effectLst>
            <a:outerShdw dist="23040" dir="5400000">
              <a:srgbClr val="000000">
                <a:alpha val="35000"/>
              </a:srgbClr>
            </a:outerShdw>
          </a:effectLst>
        </p:spPr>
        <p:style>
          <a:lnRef idx="0">
            <a:scrgbClr r="0" g="0" b="0"/>
          </a:lnRef>
          <a:fillRef idx="0">
            <a:scrgbClr r="0" g="0" b="0"/>
          </a:fillRef>
          <a:effectRef idx="0">
            <a:scrgbClr r="0" g="0" b="0"/>
          </a:effectRef>
          <a:fontRef idx="minor"/>
        </p:style>
      </p:sp>
      <p:sp>
        <p:nvSpPr>
          <p:cNvPr id="80" name="CustomShape 8"/>
          <p:cNvSpPr/>
          <p:nvPr/>
        </p:nvSpPr>
        <p:spPr>
          <a:xfrm>
            <a:off x="7790042" y="4724525"/>
            <a:ext cx="3543849" cy="602723"/>
          </a:xfrm>
          <a:prstGeom prst="rect">
            <a:avLst/>
          </a:prstGeom>
          <a:noFill/>
          <a:ln w="28440">
            <a:solidFill>
              <a:schemeClr val="accent6"/>
            </a:solidFill>
            <a:custDash>
              <a:ds d="100000" sp="100000"/>
            </a:custDash>
            <a:round/>
          </a:ln>
          <a:effectLst>
            <a:outerShdw dist="23040" dir="5400000">
              <a:srgbClr val="000000">
                <a:alpha val="35000"/>
              </a:srgbClr>
            </a:outerShdw>
          </a:effectLst>
        </p:spPr>
        <p:style>
          <a:lnRef idx="0">
            <a:scrgbClr r="0" g="0" b="0"/>
          </a:lnRef>
          <a:fillRef idx="0">
            <a:scrgbClr r="0" g="0" b="0"/>
          </a:fillRef>
          <a:effectRef idx="0">
            <a:scrgbClr r="0" g="0" b="0"/>
          </a:effectRef>
          <a:fontRef idx="minor"/>
        </p:style>
      </p:sp>
      <p:sp>
        <p:nvSpPr>
          <p:cNvPr id="85" name="Line 6"/>
          <p:cNvSpPr/>
          <p:nvPr/>
        </p:nvSpPr>
        <p:spPr>
          <a:xfrm flipH="1">
            <a:off x="7215645" y="2228450"/>
            <a:ext cx="570821" cy="2806970"/>
          </a:xfrm>
          <a:prstGeom prst="line">
            <a:avLst/>
          </a:prstGeom>
          <a:ln w="38100">
            <a:solidFill>
              <a:schemeClr val="tx1"/>
            </a:solidFill>
            <a:round/>
            <a:headEnd type="none"/>
            <a:tailEnd type="none"/>
          </a:ln>
        </p:spPr>
        <p:style>
          <a:lnRef idx="0">
            <a:scrgbClr r="0" g="0" b="0"/>
          </a:lnRef>
          <a:fillRef idx="0">
            <a:scrgbClr r="0" g="0" b="0"/>
          </a:fillRef>
          <a:effectRef idx="0">
            <a:scrgbClr r="0" g="0" b="0"/>
          </a:effectRef>
          <a:fontRef idx="minor"/>
        </p:style>
      </p:sp>
      <p:sp>
        <p:nvSpPr>
          <p:cNvPr id="21" name="Line 6"/>
          <p:cNvSpPr/>
          <p:nvPr/>
        </p:nvSpPr>
        <p:spPr>
          <a:xfrm>
            <a:off x="7214712" y="2213765"/>
            <a:ext cx="584954" cy="3228"/>
          </a:xfrm>
          <a:prstGeom prst="line">
            <a:avLst/>
          </a:prstGeom>
          <a:ln w="38100">
            <a:solidFill>
              <a:schemeClr val="tx1"/>
            </a:solidFill>
            <a:round/>
            <a:headEnd type="none"/>
            <a:tailEnd type="none"/>
          </a:ln>
        </p:spPr>
        <p:style>
          <a:lnRef idx="0">
            <a:scrgbClr r="0" g="0" b="0"/>
          </a:lnRef>
          <a:fillRef idx="0">
            <a:scrgbClr r="0" g="0" b="0"/>
          </a:fillRef>
          <a:effectRef idx="0">
            <a:scrgbClr r="0" g="0" b="0"/>
          </a:effectRef>
          <a:fontRef idx="minor"/>
        </p:style>
      </p:sp>
      <p:sp>
        <p:nvSpPr>
          <p:cNvPr id="11" name="Line 6"/>
          <p:cNvSpPr/>
          <p:nvPr/>
        </p:nvSpPr>
        <p:spPr>
          <a:xfrm>
            <a:off x="7221693" y="2213764"/>
            <a:ext cx="590733" cy="970872"/>
          </a:xfrm>
          <a:prstGeom prst="line">
            <a:avLst/>
          </a:prstGeom>
          <a:ln w="38100">
            <a:solidFill>
              <a:schemeClr val="tx1"/>
            </a:solidFill>
            <a:round/>
            <a:headEnd type="none"/>
            <a:tailEnd type="none"/>
          </a:ln>
        </p:spPr>
        <p:style>
          <a:lnRef idx="0">
            <a:scrgbClr r="0" g="0" b="0"/>
          </a:lnRef>
          <a:fillRef idx="0">
            <a:scrgbClr r="0" g="0" b="0"/>
          </a:fillRef>
          <a:effectRef idx="0">
            <a:scrgbClr r="0" g="0" b="0"/>
          </a:effectRef>
          <a:fontRef idx="minor"/>
        </p:style>
      </p:sp>
      <p:sp>
        <p:nvSpPr>
          <p:cNvPr id="84" name="Line 6"/>
          <p:cNvSpPr/>
          <p:nvPr/>
        </p:nvSpPr>
        <p:spPr>
          <a:xfrm flipH="1">
            <a:off x="7223511" y="3166122"/>
            <a:ext cx="579294" cy="1869298"/>
          </a:xfrm>
          <a:prstGeom prst="line">
            <a:avLst/>
          </a:prstGeom>
          <a:ln w="38100">
            <a:solidFill>
              <a:schemeClr val="tx1"/>
            </a:solidFill>
            <a:round/>
            <a:headEnd type="none"/>
            <a:tailEnd type="none"/>
          </a:ln>
        </p:spPr>
        <p:style>
          <a:lnRef idx="0">
            <a:scrgbClr r="0" g="0" b="0"/>
          </a:lnRef>
          <a:fillRef idx="0">
            <a:scrgbClr r="0" g="0" b="0"/>
          </a:fillRef>
          <a:effectRef idx="0">
            <a:scrgbClr r="0" g="0" b="0"/>
          </a:effectRef>
          <a:fontRef idx="minor"/>
        </p:style>
      </p:sp>
      <p:sp>
        <p:nvSpPr>
          <p:cNvPr id="24" name="Line 6"/>
          <p:cNvSpPr/>
          <p:nvPr/>
        </p:nvSpPr>
        <p:spPr>
          <a:xfrm>
            <a:off x="7223511" y="2220849"/>
            <a:ext cx="594963" cy="1865707"/>
          </a:xfrm>
          <a:prstGeom prst="line">
            <a:avLst/>
          </a:prstGeom>
          <a:ln w="38100">
            <a:solidFill>
              <a:schemeClr val="tx1"/>
            </a:solidFill>
            <a:round/>
            <a:headEnd type="none"/>
            <a:tailEnd type="none"/>
          </a:ln>
        </p:spPr>
        <p:style>
          <a:lnRef idx="0">
            <a:scrgbClr r="0" g="0" b="0"/>
          </a:lnRef>
          <a:fillRef idx="0">
            <a:scrgbClr r="0" g="0" b="0"/>
          </a:fillRef>
          <a:effectRef idx="0">
            <a:scrgbClr r="0" g="0" b="0"/>
          </a:effectRef>
          <a:fontRef idx="minor"/>
        </p:style>
      </p:sp>
      <p:sp>
        <p:nvSpPr>
          <p:cNvPr id="83" name="Line 6"/>
          <p:cNvSpPr/>
          <p:nvPr/>
        </p:nvSpPr>
        <p:spPr>
          <a:xfrm flipH="1">
            <a:off x="7207172" y="4086557"/>
            <a:ext cx="602318" cy="955949"/>
          </a:xfrm>
          <a:prstGeom prst="line">
            <a:avLst/>
          </a:prstGeom>
          <a:ln w="38100">
            <a:solidFill>
              <a:schemeClr val="tx1"/>
            </a:solidFill>
            <a:round/>
            <a:headEnd type="none"/>
            <a:tailEnd type="none"/>
          </a:ln>
        </p:spPr>
        <p:style>
          <a:lnRef idx="0">
            <a:scrgbClr r="0" g="0" b="0"/>
          </a:lnRef>
          <a:fillRef idx="0">
            <a:scrgbClr r="0" g="0" b="0"/>
          </a:fillRef>
          <a:effectRef idx="0">
            <a:scrgbClr r="0" g="0" b="0"/>
          </a:effectRef>
          <a:fontRef idx="minor"/>
        </p:style>
      </p:sp>
      <p:sp>
        <p:nvSpPr>
          <p:cNvPr id="22" name="Line 6"/>
          <p:cNvSpPr/>
          <p:nvPr/>
        </p:nvSpPr>
        <p:spPr>
          <a:xfrm>
            <a:off x="7233131" y="2216993"/>
            <a:ext cx="553334" cy="2818428"/>
          </a:xfrm>
          <a:prstGeom prst="line">
            <a:avLst/>
          </a:prstGeom>
          <a:ln w="38100">
            <a:solidFill>
              <a:schemeClr val="tx1"/>
            </a:solidFill>
            <a:round/>
            <a:headEnd type="none"/>
            <a:tailEnd type="none"/>
          </a:ln>
        </p:spPr>
        <p:style>
          <a:lnRef idx="0">
            <a:scrgbClr r="0" g="0" b="0"/>
          </a:lnRef>
          <a:fillRef idx="0">
            <a:scrgbClr r="0" g="0" b="0"/>
          </a:fillRef>
          <a:effectRef idx="0">
            <a:scrgbClr r="0" g="0" b="0"/>
          </a:effectRef>
          <a:fontRef idx="minor"/>
        </p:style>
      </p:sp>
      <p:sp>
        <p:nvSpPr>
          <p:cNvPr id="23" name="Line 6"/>
          <p:cNvSpPr/>
          <p:nvPr/>
        </p:nvSpPr>
        <p:spPr>
          <a:xfrm flipH="1" flipV="1">
            <a:off x="7199304" y="5043022"/>
            <a:ext cx="598748" cy="0"/>
          </a:xfrm>
          <a:prstGeom prst="line">
            <a:avLst/>
          </a:prstGeom>
          <a:ln w="38100">
            <a:solidFill>
              <a:schemeClr val="tx1"/>
            </a:solidFill>
            <a:round/>
            <a:headEnd type="none"/>
            <a:tailEnd type="none"/>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43468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F6F2F-9360-4741-AFBE-712D33F483E5}"/>
              </a:ext>
            </a:extLst>
          </p:cNvPr>
          <p:cNvSpPr>
            <a:spLocks noGrp="1"/>
          </p:cNvSpPr>
          <p:nvPr>
            <p:ph type="title"/>
          </p:nvPr>
        </p:nvSpPr>
        <p:spPr/>
        <p:txBody>
          <a:bodyPr/>
          <a:lstStyle/>
          <a:p>
            <a:r>
              <a:rPr lang="en-US" dirty="0"/>
              <a:t>Single chip–based platforms</a:t>
            </a:r>
          </a:p>
        </p:txBody>
      </p:sp>
      <p:sp>
        <p:nvSpPr>
          <p:cNvPr id="5" name="CustomShape 12"/>
          <p:cNvSpPr/>
          <p:nvPr/>
        </p:nvSpPr>
        <p:spPr>
          <a:xfrm>
            <a:off x="8498736" y="2489229"/>
            <a:ext cx="2045969" cy="817298"/>
          </a:xfrm>
          <a:prstGeom prst="rect">
            <a:avLst/>
          </a:prstGeom>
          <a:gradFill flip="none" rotWithShape="1">
            <a:gsLst>
              <a:gs pos="0">
                <a:schemeClr val="accent6"/>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noFill/>
          </a:ln>
        </p:spPr>
        <p:style>
          <a:lnRef idx="0">
            <a:scrgbClr r="0" g="0" b="0"/>
          </a:lnRef>
          <a:fillRef idx="0">
            <a:scrgbClr r="0" g="0" b="0"/>
          </a:fillRef>
          <a:effectRef idx="0">
            <a:scrgbClr r="0" g="0" b="0"/>
          </a:effectRef>
          <a:fontRef idx="minor"/>
        </p:style>
        <p:txBody>
          <a:bodyPr lIns="120000" tIns="60000" rIns="120000" bIns="60000" anchor="ctr"/>
          <a:lstStyle/>
          <a:p>
            <a:pPr algn="ctr">
              <a:spcBef>
                <a:spcPts val="1000"/>
              </a:spcBef>
              <a:spcAft>
                <a:spcPts val="1000"/>
              </a:spcAft>
            </a:pPr>
            <a:r>
              <a:rPr lang="en-US" sz="1867" spc="-2" dirty="0">
                <a:solidFill>
                  <a:srgbClr val="FFFFFF"/>
                </a:solidFill>
              </a:rPr>
              <a:t>PSU / FAN</a:t>
            </a:r>
          </a:p>
        </p:txBody>
      </p:sp>
      <p:sp>
        <p:nvSpPr>
          <p:cNvPr id="9" name="CustomShape 7"/>
          <p:cNvSpPr/>
          <p:nvPr/>
        </p:nvSpPr>
        <p:spPr>
          <a:xfrm>
            <a:off x="4705879" y="2335337"/>
            <a:ext cx="2872332" cy="1214052"/>
          </a:xfrm>
          <a:prstGeom prst="rect">
            <a:avLst/>
          </a:prstGeom>
          <a:noFill/>
          <a:ln w="28440">
            <a:solidFill>
              <a:schemeClr val="accent5"/>
            </a:solidFill>
            <a:custDash>
              <a:ds d="100000" sp="100000"/>
            </a:custDash>
            <a:round/>
          </a:ln>
          <a:effectLst>
            <a:outerShdw dist="23040" dir="5400000">
              <a:srgbClr val="000000">
                <a:alpha val="35000"/>
              </a:srgbClr>
            </a:outerShdw>
          </a:effectLst>
        </p:spPr>
        <p:style>
          <a:lnRef idx="0">
            <a:scrgbClr r="0" g="0" b="0"/>
          </a:lnRef>
          <a:fillRef idx="0">
            <a:scrgbClr r="0" g="0" b="0"/>
          </a:fillRef>
          <a:effectRef idx="0">
            <a:scrgbClr r="0" g="0" b="0"/>
          </a:effectRef>
          <a:fontRef idx="minor"/>
        </p:style>
      </p:sp>
      <p:sp>
        <p:nvSpPr>
          <p:cNvPr id="10" name="CustomShape 8"/>
          <p:cNvSpPr/>
          <p:nvPr/>
        </p:nvSpPr>
        <p:spPr>
          <a:xfrm>
            <a:off x="4705879" y="3942345"/>
            <a:ext cx="2872332" cy="1522663"/>
          </a:xfrm>
          <a:prstGeom prst="rect">
            <a:avLst/>
          </a:prstGeom>
          <a:noFill/>
          <a:ln w="28440">
            <a:solidFill>
              <a:schemeClr val="accent6"/>
            </a:solidFill>
            <a:custDash>
              <a:ds d="100000" sp="100000"/>
            </a:custDash>
            <a:round/>
          </a:ln>
          <a:effectLst>
            <a:outerShdw dist="23040" dir="5400000">
              <a:srgbClr val="000000">
                <a:alpha val="35000"/>
              </a:srgbClr>
            </a:outerShdw>
          </a:effectLst>
        </p:spPr>
        <p:style>
          <a:lnRef idx="0">
            <a:scrgbClr r="0" g="0" b="0"/>
          </a:lnRef>
          <a:fillRef idx="0">
            <a:scrgbClr r="0" g="0" b="0"/>
          </a:fillRef>
          <a:effectRef idx="0">
            <a:scrgbClr r="0" g="0" b="0"/>
          </a:effectRef>
          <a:fontRef idx="minor"/>
        </p:style>
      </p:sp>
      <p:sp>
        <p:nvSpPr>
          <p:cNvPr id="11" name="CustomShape 9"/>
          <p:cNvSpPr/>
          <p:nvPr/>
        </p:nvSpPr>
        <p:spPr>
          <a:xfrm>
            <a:off x="1738177" y="5836769"/>
            <a:ext cx="8806528" cy="371801"/>
          </a:xfrm>
          <a:prstGeom prst="rect">
            <a:avLst/>
          </a:prstGeom>
          <a:noFill/>
          <a:ln w="28440">
            <a:solidFill>
              <a:schemeClr val="accent2"/>
            </a:solidFill>
            <a:custDash>
              <a:ds d="100000" sp="100000"/>
            </a:custDash>
            <a:round/>
          </a:ln>
          <a:effectLst>
            <a:outerShdw dist="23040" dir="5400000">
              <a:srgbClr val="000000">
                <a:alpha val="35000"/>
              </a:srgbClr>
            </a:outerShdw>
          </a:effectLst>
        </p:spPr>
        <p:style>
          <a:lnRef idx="0">
            <a:scrgbClr r="0" g="0" b="0"/>
          </a:lnRef>
          <a:fillRef idx="0">
            <a:scrgbClr r="0" g="0" b="0"/>
          </a:fillRef>
          <a:effectRef idx="0">
            <a:scrgbClr r="0" g="0" b="0"/>
          </a:effectRef>
          <a:fontRef idx="minor"/>
        </p:style>
      </p:sp>
      <p:sp>
        <p:nvSpPr>
          <p:cNvPr id="12" name="CustomShape 10"/>
          <p:cNvSpPr/>
          <p:nvPr/>
        </p:nvSpPr>
        <p:spPr>
          <a:xfrm>
            <a:off x="2647256" y="1690291"/>
            <a:ext cx="7036688" cy="459360"/>
          </a:xfrm>
          <a:prstGeom prst="rect">
            <a:avLst/>
          </a:prstGeom>
          <a:noFill/>
          <a:ln>
            <a:noFill/>
          </a:ln>
        </p:spPr>
        <p:style>
          <a:lnRef idx="0">
            <a:scrgbClr r="0" g="0" b="0"/>
          </a:lnRef>
          <a:fillRef idx="0">
            <a:scrgbClr r="0" g="0" b="0"/>
          </a:fillRef>
          <a:effectRef idx="0">
            <a:scrgbClr r="0" g="0" b="0"/>
          </a:effectRef>
          <a:fontRef idx="minor"/>
        </p:style>
        <p:txBody>
          <a:bodyPr lIns="120000" tIns="60000" rIns="120000" bIns="60000"/>
          <a:lstStyle/>
          <a:p>
            <a:pPr algn="ctr"/>
            <a:r>
              <a:rPr lang="en-US" sz="2824" spc="-2" dirty="0">
                <a:solidFill>
                  <a:srgbClr val="FFFFFF"/>
                </a:solidFill>
              </a:rPr>
              <a:t>Single chip network device</a:t>
            </a:r>
            <a:endParaRPr lang="en-US" sz="2824" spc="-2" dirty="0">
              <a:solidFill>
                <a:prstClr val="black"/>
              </a:solidFill>
            </a:endParaRPr>
          </a:p>
        </p:txBody>
      </p:sp>
      <p:sp>
        <p:nvSpPr>
          <p:cNvPr id="15" name="CustomShape 19"/>
          <p:cNvSpPr/>
          <p:nvPr/>
        </p:nvSpPr>
        <p:spPr>
          <a:xfrm>
            <a:off x="4399813" y="5814764"/>
            <a:ext cx="3392480" cy="384994"/>
          </a:xfrm>
          <a:prstGeom prst="rect">
            <a:avLst/>
          </a:prstGeom>
          <a:noFill/>
          <a:ln>
            <a:noFill/>
          </a:ln>
        </p:spPr>
        <p:style>
          <a:lnRef idx="0">
            <a:scrgbClr r="0" g="0" b="0"/>
          </a:lnRef>
          <a:fillRef idx="0">
            <a:scrgbClr r="0" g="0" b="0"/>
          </a:fillRef>
          <a:effectRef idx="0">
            <a:scrgbClr r="0" g="0" b="0"/>
          </a:effectRef>
          <a:fontRef idx="minor"/>
        </p:style>
        <p:txBody>
          <a:bodyPr lIns="120000" tIns="60000" rIns="120000" bIns="60000" anchor="ctr"/>
          <a:lstStyle/>
          <a:p>
            <a:pPr algn="ctr"/>
            <a:r>
              <a:rPr lang="en-IE" sz="1600" spc="-2" dirty="0">
                <a:solidFill>
                  <a:srgbClr val="FFFFFF"/>
                </a:solidFill>
              </a:rPr>
              <a:t>Ports</a:t>
            </a:r>
            <a:endParaRPr lang="en-US" sz="1600" spc="-2" dirty="0">
              <a:solidFill>
                <a:prstClr val="black"/>
              </a:solidFill>
            </a:endParaRPr>
          </a:p>
        </p:txBody>
      </p:sp>
      <p:sp>
        <p:nvSpPr>
          <p:cNvPr id="19" name="CustomShape 5"/>
          <p:cNvSpPr/>
          <p:nvPr/>
        </p:nvSpPr>
        <p:spPr>
          <a:xfrm>
            <a:off x="5932828" y="3007124"/>
            <a:ext cx="430080" cy="246240"/>
          </a:xfrm>
          <a:prstGeom prst="rect">
            <a:avLst/>
          </a:prstGeom>
          <a:noFill/>
          <a:ln>
            <a:noFill/>
          </a:ln>
        </p:spPr>
        <p:style>
          <a:lnRef idx="0">
            <a:scrgbClr r="0" g="0" b="0"/>
          </a:lnRef>
          <a:fillRef idx="0">
            <a:scrgbClr r="0" g="0" b="0"/>
          </a:fillRef>
          <a:effectRef idx="0">
            <a:scrgbClr r="0" g="0" b="0"/>
          </a:effectRef>
          <a:fontRef idx="minor"/>
        </p:style>
      </p:sp>
      <p:sp>
        <p:nvSpPr>
          <p:cNvPr id="20" name="Line 6"/>
          <p:cNvSpPr/>
          <p:nvPr/>
        </p:nvSpPr>
        <p:spPr>
          <a:xfrm>
            <a:off x="6128877" y="3540491"/>
            <a:ext cx="485" cy="390000"/>
          </a:xfrm>
          <a:prstGeom prst="line">
            <a:avLst/>
          </a:prstGeom>
          <a:ln w="38100">
            <a:solidFill>
              <a:schemeClr val="accent5"/>
            </a:solidFill>
            <a:round/>
            <a:headEnd type="none"/>
            <a:tailEnd type="none"/>
          </a:ln>
        </p:spPr>
        <p:style>
          <a:lnRef idx="0">
            <a:scrgbClr r="0" g="0" b="0"/>
          </a:lnRef>
          <a:fillRef idx="0">
            <a:scrgbClr r="0" g="0" b="0"/>
          </a:fillRef>
          <a:effectRef idx="0">
            <a:scrgbClr r="0" g="0" b="0"/>
          </a:effectRef>
          <a:fontRef idx="minor"/>
        </p:style>
      </p:sp>
      <p:sp>
        <p:nvSpPr>
          <p:cNvPr id="22" name="CustomShape 7"/>
          <p:cNvSpPr/>
          <p:nvPr/>
        </p:nvSpPr>
        <p:spPr>
          <a:xfrm>
            <a:off x="1585784" y="1536836"/>
            <a:ext cx="9226378" cy="4847489"/>
          </a:xfrm>
          <a:prstGeom prst="rect">
            <a:avLst/>
          </a:prstGeom>
          <a:noFill/>
          <a:ln w="28440">
            <a:solidFill>
              <a:schemeClr val="accent1"/>
            </a:solidFill>
            <a:custDash>
              <a:ds d="100000" sp="100000"/>
            </a:custDash>
            <a:round/>
          </a:ln>
          <a:effectLst>
            <a:outerShdw dist="23040" dir="5400000">
              <a:srgbClr val="000000">
                <a:alpha val="35000"/>
              </a:srgbClr>
            </a:outerShdw>
          </a:effectLst>
        </p:spPr>
        <p:style>
          <a:lnRef idx="0">
            <a:scrgbClr r="0" g="0" b="0"/>
          </a:lnRef>
          <a:fillRef idx="0">
            <a:scrgbClr r="0" g="0" b="0"/>
          </a:fillRef>
          <a:effectRef idx="0">
            <a:scrgbClr r="0" g="0" b="0"/>
          </a:effectRef>
          <a:fontRef idx="minor"/>
        </p:style>
      </p:sp>
      <p:pic>
        <p:nvPicPr>
          <p:cNvPr id="23" name="Picture 49"/>
          <p:cNvPicPr/>
          <p:nvPr/>
        </p:nvPicPr>
        <p:blipFill>
          <a:blip r:embed="rId3"/>
          <a:stretch/>
        </p:blipFill>
        <p:spPr>
          <a:xfrm>
            <a:off x="5029979" y="2812698"/>
            <a:ext cx="641280" cy="587520"/>
          </a:xfrm>
          <a:prstGeom prst="rect">
            <a:avLst/>
          </a:prstGeom>
          <a:ln>
            <a:noFill/>
          </a:ln>
        </p:spPr>
      </p:pic>
      <p:pic>
        <p:nvPicPr>
          <p:cNvPr id="26" name="Picture 74"/>
          <p:cNvPicPr/>
          <p:nvPr/>
        </p:nvPicPr>
        <p:blipFill>
          <a:blip r:embed="rId4"/>
          <a:stretch/>
        </p:blipFill>
        <p:spPr>
          <a:xfrm>
            <a:off x="6475873" y="2938244"/>
            <a:ext cx="724800" cy="331680"/>
          </a:xfrm>
          <a:prstGeom prst="rect">
            <a:avLst/>
          </a:prstGeom>
          <a:ln>
            <a:noFill/>
          </a:ln>
        </p:spPr>
      </p:pic>
      <p:pic>
        <p:nvPicPr>
          <p:cNvPr id="27" name="Picture 75"/>
          <p:cNvPicPr/>
          <p:nvPr/>
        </p:nvPicPr>
        <p:blipFill>
          <a:blip r:embed="rId4"/>
          <a:stretch/>
        </p:blipFill>
        <p:spPr>
          <a:xfrm>
            <a:off x="6592993" y="3028004"/>
            <a:ext cx="724800" cy="331680"/>
          </a:xfrm>
          <a:prstGeom prst="rect">
            <a:avLst/>
          </a:prstGeom>
          <a:ln>
            <a:noFill/>
          </a:ln>
        </p:spPr>
      </p:pic>
      <p:sp>
        <p:nvSpPr>
          <p:cNvPr id="30" name="CustomShape 17"/>
          <p:cNvSpPr/>
          <p:nvPr/>
        </p:nvSpPr>
        <p:spPr>
          <a:xfrm>
            <a:off x="4705880" y="2368840"/>
            <a:ext cx="2838986" cy="392260"/>
          </a:xfrm>
          <a:prstGeom prst="rect">
            <a:avLst/>
          </a:prstGeom>
          <a:noFill/>
          <a:ln>
            <a:noFill/>
          </a:ln>
        </p:spPr>
        <p:style>
          <a:lnRef idx="0">
            <a:scrgbClr r="0" g="0" b="0"/>
          </a:lnRef>
          <a:fillRef idx="0">
            <a:scrgbClr r="0" g="0" b="0"/>
          </a:fillRef>
          <a:effectRef idx="0">
            <a:scrgbClr r="0" g="0" b="0"/>
          </a:effectRef>
          <a:fontRef idx="minor"/>
        </p:style>
        <p:txBody>
          <a:bodyPr lIns="120000" tIns="60000" rIns="120000" bIns="60000"/>
          <a:lstStyle/>
          <a:p>
            <a:pPr algn="ctr"/>
            <a:r>
              <a:rPr lang="en-IE" sz="2133" spc="-2" dirty="0">
                <a:solidFill>
                  <a:srgbClr val="FFFFFF"/>
                </a:solidFill>
              </a:rPr>
              <a:t>Control plane CPU</a:t>
            </a:r>
            <a:endParaRPr lang="en-US" sz="2133" spc="-2" dirty="0">
              <a:solidFill>
                <a:prstClr val="black"/>
              </a:solidFill>
            </a:endParaRPr>
          </a:p>
        </p:txBody>
      </p:sp>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4246" y="2991462"/>
            <a:ext cx="368222" cy="368222"/>
          </a:xfrm>
          <a:prstGeom prst="rect">
            <a:avLst/>
          </a:prstGeom>
        </p:spPr>
      </p:pic>
      <p:sp>
        <p:nvSpPr>
          <p:cNvPr id="40" name="CustomShape 12"/>
          <p:cNvSpPr/>
          <p:nvPr/>
        </p:nvSpPr>
        <p:spPr>
          <a:xfrm>
            <a:off x="1738177" y="2489229"/>
            <a:ext cx="2045969" cy="817298"/>
          </a:xfrm>
          <a:prstGeom prst="rect">
            <a:avLst/>
          </a:prstGeom>
          <a:gradFill flip="none" rotWithShape="1">
            <a:gsLst>
              <a:gs pos="0">
                <a:schemeClr val="accent6"/>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noFill/>
          </a:ln>
        </p:spPr>
        <p:style>
          <a:lnRef idx="0">
            <a:scrgbClr r="0" g="0" b="0"/>
          </a:lnRef>
          <a:fillRef idx="0">
            <a:scrgbClr r="0" g="0" b="0"/>
          </a:fillRef>
          <a:effectRef idx="0">
            <a:scrgbClr r="0" g="0" b="0"/>
          </a:effectRef>
          <a:fontRef idx="minor"/>
        </p:style>
        <p:txBody>
          <a:bodyPr lIns="120000" tIns="60000" rIns="120000" bIns="60000" anchor="ctr"/>
          <a:lstStyle/>
          <a:p>
            <a:pPr algn="ctr">
              <a:spcBef>
                <a:spcPts val="1000"/>
              </a:spcBef>
              <a:spcAft>
                <a:spcPts val="1000"/>
              </a:spcAft>
            </a:pPr>
            <a:r>
              <a:rPr lang="en-US" sz="1867" spc="-2" dirty="0">
                <a:solidFill>
                  <a:srgbClr val="FFFFFF"/>
                </a:solidFill>
              </a:rPr>
              <a:t>PSU / FAN</a:t>
            </a:r>
          </a:p>
        </p:txBody>
      </p:sp>
      <p:pic>
        <p:nvPicPr>
          <p:cNvPr id="42" name="Picture 19"/>
          <p:cNvPicPr>
            <a:picLocks noChangeAspect="1"/>
          </p:cNvPicPr>
          <p:nvPr/>
        </p:nvPicPr>
        <p:blipFill>
          <a:blip r:embed="rId6"/>
          <a:stretch/>
        </p:blipFill>
        <p:spPr>
          <a:xfrm>
            <a:off x="5486998" y="4091640"/>
            <a:ext cx="1310094" cy="1279082"/>
          </a:xfrm>
          <a:prstGeom prst="rect">
            <a:avLst/>
          </a:prstGeom>
          <a:ln>
            <a:noFill/>
          </a:ln>
        </p:spPr>
      </p:pic>
      <p:sp>
        <p:nvSpPr>
          <p:cNvPr id="43" name="CustomShape 17"/>
          <p:cNvSpPr/>
          <p:nvPr/>
        </p:nvSpPr>
        <p:spPr>
          <a:xfrm>
            <a:off x="4728375" y="3915887"/>
            <a:ext cx="2838986" cy="392260"/>
          </a:xfrm>
          <a:prstGeom prst="rect">
            <a:avLst/>
          </a:prstGeom>
          <a:noFill/>
          <a:ln>
            <a:noFill/>
          </a:ln>
        </p:spPr>
        <p:style>
          <a:lnRef idx="0">
            <a:scrgbClr r="0" g="0" b="0"/>
          </a:lnRef>
          <a:fillRef idx="0">
            <a:scrgbClr r="0" g="0" b="0"/>
          </a:fillRef>
          <a:effectRef idx="0">
            <a:scrgbClr r="0" g="0" b="0"/>
          </a:effectRef>
          <a:fontRef idx="minor"/>
        </p:style>
        <p:txBody>
          <a:bodyPr lIns="120000" tIns="60000" rIns="120000" bIns="60000"/>
          <a:lstStyle/>
          <a:p>
            <a:pPr algn="ctr"/>
            <a:r>
              <a:rPr lang="en-IE" sz="2133" spc="-2" dirty="0">
                <a:solidFill>
                  <a:srgbClr val="FFFFFF"/>
                </a:solidFill>
              </a:rPr>
              <a:t>Forwarding ASIC</a:t>
            </a:r>
            <a:endParaRPr lang="en-US" sz="2133" spc="-2" dirty="0">
              <a:solidFill>
                <a:prstClr val="black"/>
              </a:solidFill>
            </a:endParaRPr>
          </a:p>
        </p:txBody>
      </p:sp>
      <p:sp>
        <p:nvSpPr>
          <p:cNvPr id="44" name="Line 6"/>
          <p:cNvSpPr/>
          <p:nvPr/>
        </p:nvSpPr>
        <p:spPr>
          <a:xfrm flipH="1">
            <a:off x="4832864" y="5453793"/>
            <a:ext cx="0" cy="360000"/>
          </a:xfrm>
          <a:prstGeom prst="line">
            <a:avLst/>
          </a:prstGeom>
          <a:ln w="38100">
            <a:solidFill>
              <a:schemeClr val="tx1"/>
            </a:solidFill>
            <a:round/>
            <a:headEnd type="none"/>
            <a:tailEnd type="arrow"/>
          </a:ln>
        </p:spPr>
        <p:style>
          <a:lnRef idx="0">
            <a:scrgbClr r="0" g="0" b="0"/>
          </a:lnRef>
          <a:fillRef idx="0">
            <a:scrgbClr r="0" g="0" b="0"/>
          </a:fillRef>
          <a:effectRef idx="0">
            <a:scrgbClr r="0" g="0" b="0"/>
          </a:effectRef>
          <a:fontRef idx="minor"/>
        </p:style>
      </p:sp>
      <p:sp>
        <p:nvSpPr>
          <p:cNvPr id="45" name="Line 6"/>
          <p:cNvSpPr/>
          <p:nvPr/>
        </p:nvSpPr>
        <p:spPr>
          <a:xfrm flipH="1">
            <a:off x="7451810" y="5453793"/>
            <a:ext cx="0" cy="360000"/>
          </a:xfrm>
          <a:prstGeom prst="line">
            <a:avLst/>
          </a:prstGeom>
          <a:ln w="38100">
            <a:solidFill>
              <a:schemeClr val="tx1"/>
            </a:solidFill>
            <a:round/>
            <a:headEnd type="none"/>
            <a:tailEnd type="arrow"/>
          </a:ln>
        </p:spPr>
        <p:style>
          <a:lnRef idx="0">
            <a:scrgbClr r="0" g="0" b="0"/>
          </a:lnRef>
          <a:fillRef idx="0">
            <a:scrgbClr r="0" g="0" b="0"/>
          </a:fillRef>
          <a:effectRef idx="0">
            <a:scrgbClr r="0" g="0" b="0"/>
          </a:effectRef>
          <a:fontRef idx="minor"/>
        </p:style>
      </p:sp>
      <p:sp>
        <p:nvSpPr>
          <p:cNvPr id="46" name="Line 6"/>
          <p:cNvSpPr/>
          <p:nvPr/>
        </p:nvSpPr>
        <p:spPr>
          <a:xfrm flipH="1">
            <a:off x="5705846" y="5475798"/>
            <a:ext cx="0" cy="360000"/>
          </a:xfrm>
          <a:prstGeom prst="line">
            <a:avLst/>
          </a:prstGeom>
          <a:ln w="38100">
            <a:solidFill>
              <a:schemeClr val="tx1"/>
            </a:solidFill>
            <a:round/>
            <a:headEnd type="none"/>
            <a:tailEnd type="arrow"/>
          </a:ln>
        </p:spPr>
        <p:style>
          <a:lnRef idx="0">
            <a:scrgbClr r="0" g="0" b="0"/>
          </a:lnRef>
          <a:fillRef idx="0">
            <a:scrgbClr r="0" g="0" b="0"/>
          </a:fillRef>
          <a:effectRef idx="0">
            <a:scrgbClr r="0" g="0" b="0"/>
          </a:effectRef>
          <a:fontRef idx="minor"/>
        </p:style>
      </p:sp>
      <p:sp>
        <p:nvSpPr>
          <p:cNvPr id="47" name="Line 6"/>
          <p:cNvSpPr/>
          <p:nvPr/>
        </p:nvSpPr>
        <p:spPr>
          <a:xfrm flipH="1">
            <a:off x="6578828" y="5475798"/>
            <a:ext cx="0" cy="360000"/>
          </a:xfrm>
          <a:prstGeom prst="line">
            <a:avLst/>
          </a:prstGeom>
          <a:ln w="38100">
            <a:solidFill>
              <a:schemeClr val="tx1"/>
            </a:solidFill>
            <a:round/>
            <a:headEnd type="none"/>
            <a:tailEnd type="arrow"/>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3990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CC936-7E2B-6E84-29BF-95A0F1E26B56}"/>
              </a:ext>
            </a:extLst>
          </p:cNvPr>
          <p:cNvSpPr>
            <a:spLocks noGrp="1"/>
          </p:cNvSpPr>
          <p:nvPr>
            <p:ph type="title"/>
          </p:nvPr>
        </p:nvSpPr>
        <p:spPr/>
        <p:txBody>
          <a:bodyPr/>
          <a:lstStyle/>
          <a:p>
            <a:r>
              <a:rPr lang="en-US" dirty="0"/>
              <a:t>Phases of evolution</a:t>
            </a:r>
          </a:p>
        </p:txBody>
      </p:sp>
      <p:sp>
        <p:nvSpPr>
          <p:cNvPr id="6" name="Notched Right Arrow 5">
            <a:extLst>
              <a:ext uri="{FF2B5EF4-FFF2-40B4-BE49-F238E27FC236}">
                <a16:creationId xmlns:a16="http://schemas.microsoft.com/office/drawing/2014/main" id="{5D845FCC-2A89-6F02-29F9-D7E5B93CD40D}"/>
              </a:ext>
            </a:extLst>
          </p:cNvPr>
          <p:cNvSpPr/>
          <p:nvPr/>
        </p:nvSpPr>
        <p:spPr>
          <a:xfrm>
            <a:off x="1369251" y="3583677"/>
            <a:ext cx="10160000" cy="412471"/>
          </a:xfrm>
          <a:prstGeom prst="notchedRightArrow">
            <a:avLst/>
          </a:prstGeom>
        </p:spPr>
        <p:style>
          <a:lnRef idx="0">
            <a:schemeClr val="dk1">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sp>
      <p:sp>
        <p:nvSpPr>
          <p:cNvPr id="7" name="Freeform 6">
            <a:extLst>
              <a:ext uri="{FF2B5EF4-FFF2-40B4-BE49-F238E27FC236}">
                <a16:creationId xmlns:a16="http://schemas.microsoft.com/office/drawing/2014/main" id="{E57FB01A-3028-25F0-BF37-37F65C6B0235}"/>
              </a:ext>
            </a:extLst>
          </p:cNvPr>
          <p:cNvSpPr/>
          <p:nvPr/>
        </p:nvSpPr>
        <p:spPr>
          <a:xfrm>
            <a:off x="1378176" y="3274324"/>
            <a:ext cx="2943919" cy="412471"/>
          </a:xfrm>
          <a:custGeom>
            <a:avLst/>
            <a:gdLst>
              <a:gd name="connsiteX0" fmla="*/ 0 w 2943919"/>
              <a:gd name="connsiteY0" fmla="*/ 0 h 412471"/>
              <a:gd name="connsiteX1" fmla="*/ 2943919 w 2943919"/>
              <a:gd name="connsiteY1" fmla="*/ 0 h 412471"/>
              <a:gd name="connsiteX2" fmla="*/ 2943919 w 2943919"/>
              <a:gd name="connsiteY2" fmla="*/ 412471 h 412471"/>
              <a:gd name="connsiteX3" fmla="*/ 0 w 2943919"/>
              <a:gd name="connsiteY3" fmla="*/ 412471 h 412471"/>
              <a:gd name="connsiteX4" fmla="*/ 0 w 2943919"/>
              <a:gd name="connsiteY4" fmla="*/ 0 h 412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919" h="412471">
                <a:moveTo>
                  <a:pt x="0" y="0"/>
                </a:moveTo>
                <a:lnTo>
                  <a:pt x="2943919" y="0"/>
                </a:lnTo>
                <a:lnTo>
                  <a:pt x="2943919" y="412471"/>
                </a:lnTo>
                <a:lnTo>
                  <a:pt x="0" y="4124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en-US" sz="2400" kern="1200" dirty="0"/>
              <a:t>Consume</a:t>
            </a:r>
          </a:p>
        </p:txBody>
      </p:sp>
      <p:sp>
        <p:nvSpPr>
          <p:cNvPr id="8" name="Oval 7">
            <a:extLst>
              <a:ext uri="{FF2B5EF4-FFF2-40B4-BE49-F238E27FC236}">
                <a16:creationId xmlns:a16="http://schemas.microsoft.com/office/drawing/2014/main" id="{CA7AA9F2-25D2-9C56-C484-DD474F6F51CF}"/>
              </a:ext>
            </a:extLst>
          </p:cNvPr>
          <p:cNvSpPr/>
          <p:nvPr/>
        </p:nvSpPr>
        <p:spPr>
          <a:xfrm>
            <a:off x="2798576" y="3738354"/>
            <a:ext cx="103117" cy="103117"/>
          </a:xfrm>
          <a:prstGeom prst="ellipse">
            <a:avLst/>
          </a:prstGeom>
          <a:solidFill>
            <a:schemeClr val="accent5">
              <a:lumMod val="75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9" name="Freeform 8">
            <a:extLst>
              <a:ext uri="{FF2B5EF4-FFF2-40B4-BE49-F238E27FC236}">
                <a16:creationId xmlns:a16="http://schemas.microsoft.com/office/drawing/2014/main" id="{622246A8-4E0C-F104-8500-3D4AD0113C1A}"/>
              </a:ext>
            </a:extLst>
          </p:cNvPr>
          <p:cNvSpPr/>
          <p:nvPr/>
        </p:nvSpPr>
        <p:spPr>
          <a:xfrm>
            <a:off x="4469291" y="2655616"/>
            <a:ext cx="2943919" cy="1031179"/>
          </a:xfrm>
          <a:custGeom>
            <a:avLst/>
            <a:gdLst>
              <a:gd name="connsiteX0" fmla="*/ 0 w 2943919"/>
              <a:gd name="connsiteY0" fmla="*/ 0 h 1031179"/>
              <a:gd name="connsiteX1" fmla="*/ 2943919 w 2943919"/>
              <a:gd name="connsiteY1" fmla="*/ 0 h 1031179"/>
              <a:gd name="connsiteX2" fmla="*/ 2943919 w 2943919"/>
              <a:gd name="connsiteY2" fmla="*/ 1031179 h 1031179"/>
              <a:gd name="connsiteX3" fmla="*/ 0 w 2943919"/>
              <a:gd name="connsiteY3" fmla="*/ 1031179 h 1031179"/>
              <a:gd name="connsiteX4" fmla="*/ 0 w 2943919"/>
              <a:gd name="connsiteY4" fmla="*/ 0 h 1031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919" h="1031179">
                <a:moveTo>
                  <a:pt x="0" y="0"/>
                </a:moveTo>
                <a:lnTo>
                  <a:pt x="2943919" y="0"/>
                </a:lnTo>
                <a:lnTo>
                  <a:pt x="2943919" y="1031179"/>
                </a:lnTo>
                <a:lnTo>
                  <a:pt x="0" y="10311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en-US" sz="2400" kern="1200" dirty="0"/>
              <a:t>Create</a:t>
            </a:r>
          </a:p>
        </p:txBody>
      </p:sp>
      <p:sp>
        <p:nvSpPr>
          <p:cNvPr id="10" name="Oval 9">
            <a:extLst>
              <a:ext uri="{FF2B5EF4-FFF2-40B4-BE49-F238E27FC236}">
                <a16:creationId xmlns:a16="http://schemas.microsoft.com/office/drawing/2014/main" id="{F2609EE0-C79C-3E4B-ED18-E15A372B1A7B}"/>
              </a:ext>
            </a:extLst>
          </p:cNvPr>
          <p:cNvSpPr/>
          <p:nvPr/>
        </p:nvSpPr>
        <p:spPr>
          <a:xfrm>
            <a:off x="5889692" y="3730815"/>
            <a:ext cx="103117" cy="103117"/>
          </a:xfrm>
          <a:prstGeom prst="ellipse">
            <a:avLst/>
          </a:prstGeom>
          <a:solidFill>
            <a:schemeClr val="accent5"/>
          </a:solidFill>
        </p:spPr>
        <p:style>
          <a:lnRef idx="2">
            <a:schemeClr val="lt1">
              <a:hueOff val="0"/>
              <a:satOff val="0"/>
              <a:lumOff val="0"/>
              <a:alphaOff val="0"/>
            </a:schemeClr>
          </a:lnRef>
          <a:fillRef idx="1">
            <a:scrgbClr r="0" g="0" b="0"/>
          </a:fillRef>
          <a:effectRef idx="0">
            <a:schemeClr val="accent4">
              <a:hueOff val="4185906"/>
              <a:satOff val="13651"/>
              <a:lumOff val="6568"/>
              <a:alphaOff val="0"/>
            </a:schemeClr>
          </a:effectRef>
          <a:fontRef idx="minor">
            <a:schemeClr val="lt1"/>
          </a:fontRef>
        </p:style>
      </p:sp>
      <p:sp>
        <p:nvSpPr>
          <p:cNvPr id="11" name="Freeform 10">
            <a:extLst>
              <a:ext uri="{FF2B5EF4-FFF2-40B4-BE49-F238E27FC236}">
                <a16:creationId xmlns:a16="http://schemas.microsoft.com/office/drawing/2014/main" id="{D7F6F073-582C-8DC1-6982-0818129DAAD7}"/>
              </a:ext>
            </a:extLst>
          </p:cNvPr>
          <p:cNvSpPr/>
          <p:nvPr/>
        </p:nvSpPr>
        <p:spPr>
          <a:xfrm>
            <a:off x="7560406" y="3274324"/>
            <a:ext cx="2943919" cy="412471"/>
          </a:xfrm>
          <a:custGeom>
            <a:avLst/>
            <a:gdLst>
              <a:gd name="connsiteX0" fmla="*/ 0 w 2943919"/>
              <a:gd name="connsiteY0" fmla="*/ 0 h 412471"/>
              <a:gd name="connsiteX1" fmla="*/ 2943919 w 2943919"/>
              <a:gd name="connsiteY1" fmla="*/ 0 h 412471"/>
              <a:gd name="connsiteX2" fmla="*/ 2943919 w 2943919"/>
              <a:gd name="connsiteY2" fmla="*/ 412471 h 412471"/>
              <a:gd name="connsiteX3" fmla="*/ 0 w 2943919"/>
              <a:gd name="connsiteY3" fmla="*/ 412471 h 412471"/>
              <a:gd name="connsiteX4" fmla="*/ 0 w 2943919"/>
              <a:gd name="connsiteY4" fmla="*/ 0 h 412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919" h="412471">
                <a:moveTo>
                  <a:pt x="0" y="0"/>
                </a:moveTo>
                <a:lnTo>
                  <a:pt x="2943919" y="0"/>
                </a:lnTo>
                <a:lnTo>
                  <a:pt x="2943919" y="412471"/>
                </a:lnTo>
                <a:lnTo>
                  <a:pt x="0" y="4124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en-US" sz="2400" kern="1200" dirty="0"/>
              <a:t>Innovate</a:t>
            </a:r>
          </a:p>
        </p:txBody>
      </p:sp>
      <p:sp>
        <p:nvSpPr>
          <p:cNvPr id="12" name="Oval 11">
            <a:extLst>
              <a:ext uri="{FF2B5EF4-FFF2-40B4-BE49-F238E27FC236}">
                <a16:creationId xmlns:a16="http://schemas.microsoft.com/office/drawing/2014/main" id="{9446719A-737F-F667-C60F-E37A464B3A3A}"/>
              </a:ext>
            </a:extLst>
          </p:cNvPr>
          <p:cNvSpPr/>
          <p:nvPr/>
        </p:nvSpPr>
        <p:spPr>
          <a:xfrm>
            <a:off x="8980807" y="3738354"/>
            <a:ext cx="103117" cy="103117"/>
          </a:xfrm>
          <a:prstGeom prst="ellipse">
            <a:avLst/>
          </a:prstGeom>
          <a:solidFill>
            <a:schemeClr val="accent5"/>
          </a:solidFill>
        </p:spPr>
        <p:style>
          <a:lnRef idx="2">
            <a:schemeClr val="lt1">
              <a:hueOff val="0"/>
              <a:satOff val="0"/>
              <a:lumOff val="0"/>
              <a:alphaOff val="0"/>
            </a:schemeClr>
          </a:lnRef>
          <a:fillRef idx="1">
            <a:scrgbClr r="0" g="0" b="0"/>
          </a:fillRef>
          <a:effectRef idx="0">
            <a:schemeClr val="accent4">
              <a:hueOff val="8371813"/>
              <a:satOff val="27303"/>
              <a:lumOff val="13137"/>
              <a:alphaOff val="0"/>
            </a:schemeClr>
          </a:effectRef>
          <a:fontRef idx="minor">
            <a:schemeClr val="lt1"/>
          </a:fontRef>
        </p:style>
      </p:sp>
      <p:sp>
        <p:nvSpPr>
          <p:cNvPr id="3" name="Oval 2">
            <a:extLst>
              <a:ext uri="{FF2B5EF4-FFF2-40B4-BE49-F238E27FC236}">
                <a16:creationId xmlns:a16="http://schemas.microsoft.com/office/drawing/2014/main" id="{AB5DFDA5-5700-1F36-7EC0-131C35271002}"/>
              </a:ext>
            </a:extLst>
          </p:cNvPr>
          <p:cNvSpPr/>
          <p:nvPr/>
        </p:nvSpPr>
        <p:spPr>
          <a:xfrm>
            <a:off x="4438342" y="2265267"/>
            <a:ext cx="2923309" cy="26368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dirty="0">
              <a:solidFill>
                <a:schemeClr val="bg1"/>
              </a:solidFill>
            </a:endParaRPr>
          </a:p>
        </p:txBody>
      </p:sp>
    </p:spTree>
    <p:extLst>
      <p:ext uri="{BB962C8B-B14F-4D97-AF65-F5344CB8AC3E}">
        <p14:creationId xmlns:p14="http://schemas.microsoft.com/office/powerpoint/2010/main" val="3383662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CC936-7E2B-6E84-29BF-95A0F1E26B56}"/>
              </a:ext>
            </a:extLst>
          </p:cNvPr>
          <p:cNvSpPr>
            <a:spLocks noGrp="1"/>
          </p:cNvSpPr>
          <p:nvPr>
            <p:ph type="title"/>
          </p:nvPr>
        </p:nvSpPr>
        <p:spPr/>
        <p:txBody>
          <a:bodyPr/>
          <a:lstStyle/>
          <a:p>
            <a:r>
              <a:rPr lang="en-US" dirty="0"/>
              <a:t>Create</a:t>
            </a:r>
          </a:p>
        </p:txBody>
      </p:sp>
      <p:sp>
        <p:nvSpPr>
          <p:cNvPr id="3" name="Content Placeholder 2">
            <a:extLst>
              <a:ext uri="{FF2B5EF4-FFF2-40B4-BE49-F238E27FC236}">
                <a16:creationId xmlns:a16="http://schemas.microsoft.com/office/drawing/2014/main" id="{4B2DF461-8566-FEA9-7332-9BFF1641119C}"/>
              </a:ext>
            </a:extLst>
          </p:cNvPr>
          <p:cNvSpPr>
            <a:spLocks noGrp="1"/>
          </p:cNvSpPr>
          <p:nvPr>
            <p:ph idx="1"/>
          </p:nvPr>
        </p:nvSpPr>
        <p:spPr>
          <a:xfrm>
            <a:off x="380999" y="1485900"/>
            <a:ext cx="11429999" cy="424732"/>
          </a:xfrm>
        </p:spPr>
        <p:txBody>
          <a:bodyPr/>
          <a:lstStyle/>
          <a:p>
            <a:r>
              <a:rPr lang="en-US" dirty="0"/>
              <a:t>Clos fabric</a:t>
            </a:r>
          </a:p>
        </p:txBody>
      </p:sp>
      <p:sp>
        <p:nvSpPr>
          <p:cNvPr id="13" name="Text Placeholder 12">
            <a:extLst>
              <a:ext uri="{FF2B5EF4-FFF2-40B4-BE49-F238E27FC236}">
                <a16:creationId xmlns:a16="http://schemas.microsoft.com/office/drawing/2014/main" id="{778B9BA6-2CC1-9B98-967C-0AE7C536208D}"/>
              </a:ext>
            </a:extLst>
          </p:cNvPr>
          <p:cNvSpPr>
            <a:spLocks noGrp="1"/>
          </p:cNvSpPr>
          <p:nvPr>
            <p:ph type="body" sz="quarter" idx="10"/>
          </p:nvPr>
        </p:nvSpPr>
        <p:spPr/>
        <p:txBody>
          <a:bodyPr/>
          <a:lstStyle/>
          <a:p>
            <a:r>
              <a:rPr lang="en-US" dirty="0"/>
              <a:t>Topology and Hardware</a:t>
            </a:r>
          </a:p>
        </p:txBody>
      </p:sp>
      <p:pic>
        <p:nvPicPr>
          <p:cNvPr id="9218" name="Picture 2" descr="Book page image">
            <a:extLst>
              <a:ext uri="{FF2B5EF4-FFF2-40B4-BE49-F238E27FC236}">
                <a16:creationId xmlns:a16="http://schemas.microsoft.com/office/drawing/2014/main" id="{D5A865DC-0451-AD32-5301-BEFC5BAA26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7684" y="304800"/>
            <a:ext cx="3553316" cy="6072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59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WS">
  <a:themeElements>
    <a:clrScheme name="Custom 75">
      <a:dk1>
        <a:srgbClr val="000000"/>
      </a:dk1>
      <a:lt1>
        <a:srgbClr val="FFFFFF"/>
      </a:lt1>
      <a:dk2>
        <a:srgbClr val="424242"/>
      </a:dk2>
      <a:lt2>
        <a:srgbClr val="E7E6E6"/>
      </a:lt2>
      <a:accent1>
        <a:srgbClr val="EE7674"/>
      </a:accent1>
      <a:accent2>
        <a:srgbClr val="EB975C"/>
      </a:accent2>
      <a:accent3>
        <a:srgbClr val="D8B83E"/>
      </a:accent3>
      <a:accent4>
        <a:srgbClr val="77AD41"/>
      </a:accent4>
      <a:accent5>
        <a:srgbClr val="4E68E3"/>
      </a:accent5>
      <a:accent6>
        <a:srgbClr val="AA87F0"/>
      </a:accent6>
      <a:hlink>
        <a:srgbClr val="5DADFD"/>
      </a:hlink>
      <a:folHlink>
        <a:srgbClr val="5DADFD"/>
      </a:folHlink>
    </a:clrScheme>
    <a:fontScheme name="Custom 1">
      <a:majorFont>
        <a:latin typeface="Amazon Ember Display"/>
        <a:ea typeface=""/>
        <a:cs typeface=""/>
      </a:majorFont>
      <a:minorFont>
        <a:latin typeface="Amazon Ember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45720" tIns="45720" rIns="45720" rtlCol="0" anchor="ct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l">
          <a:defRPr dirty="0" err="1" smtClean="0"/>
        </a:defPPr>
      </a:lstStyle>
    </a:txDef>
  </a:objectDefaults>
  <a:extraClrSchemeLst/>
  <a:extLst>
    <a:ext uri="{05A4C25C-085E-4340-85A3-A5531E510DB2}">
      <thm15:themeFamily xmlns:thm15="http://schemas.microsoft.com/office/thememl/2012/main" name="Presentation3" id="{75F086DE-2965-45A4-BDC6-88E6C1D0FF43}" vid="{D15E4270-0100-4A1F-8542-E99C62EE8F22}"/>
    </a:ext>
  </a:extLst>
</a:theme>
</file>

<file path=ppt/theme/theme2.xml><?xml version="1.0" encoding="utf-8"?>
<a:theme xmlns:a="http://schemas.openxmlformats.org/drawingml/2006/main" name="Office Theme">
  <a:themeElements>
    <a:clrScheme name="re:Inforce 2022b">
      <a:dk1>
        <a:srgbClr val="000000"/>
      </a:dk1>
      <a:lt1>
        <a:sysClr val="window" lastClr="FFFFFF"/>
      </a:lt1>
      <a:dk2>
        <a:srgbClr val="0000A3"/>
      </a:dk2>
      <a:lt2>
        <a:srgbClr val="F2F4F4"/>
      </a:lt2>
      <a:accent1>
        <a:srgbClr val="1ED35D"/>
      </a:accent1>
      <a:accent2>
        <a:srgbClr val="41B1E8"/>
      </a:accent2>
      <a:accent3>
        <a:srgbClr val="34FF82"/>
      </a:accent3>
      <a:accent4>
        <a:srgbClr val="A548D8"/>
      </a:accent4>
      <a:accent5>
        <a:srgbClr val="E50086"/>
      </a:accent5>
      <a:accent6>
        <a:srgbClr val="4B28E3"/>
      </a:accent6>
      <a:hlink>
        <a:srgbClr val="34FF82"/>
      </a:hlink>
      <a:folHlink>
        <a:srgbClr val="34FF82"/>
      </a:folHlink>
    </a:clrScheme>
    <a:fontScheme name="Ember Heavy and Normal">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re:Inforce 2022b">
      <a:dk1>
        <a:srgbClr val="000000"/>
      </a:dk1>
      <a:lt1>
        <a:sysClr val="window" lastClr="FFFFFF"/>
      </a:lt1>
      <a:dk2>
        <a:srgbClr val="0000A3"/>
      </a:dk2>
      <a:lt2>
        <a:srgbClr val="F2F4F4"/>
      </a:lt2>
      <a:accent1>
        <a:srgbClr val="1ED35D"/>
      </a:accent1>
      <a:accent2>
        <a:srgbClr val="41B1E8"/>
      </a:accent2>
      <a:accent3>
        <a:srgbClr val="34FF82"/>
      </a:accent3>
      <a:accent4>
        <a:srgbClr val="A548D8"/>
      </a:accent4>
      <a:accent5>
        <a:srgbClr val="E50086"/>
      </a:accent5>
      <a:accent6>
        <a:srgbClr val="4B28E3"/>
      </a:accent6>
      <a:hlink>
        <a:srgbClr val="34FF82"/>
      </a:hlink>
      <a:folHlink>
        <a:srgbClr val="34FF82"/>
      </a:folHlink>
    </a:clrScheme>
    <a:fontScheme name="Ember Heavy and Normal">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reInvent2022_Template_20220916</Template>
  <TotalTime>3650</TotalTime>
  <Words>5563</Words>
  <Application>Microsoft Macintosh PowerPoint</Application>
  <PresentationFormat>Widescreen</PresentationFormat>
  <Paragraphs>347</Paragraphs>
  <Slides>35</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Amazon Ember Display</vt:lpstr>
      <vt:lpstr>Arial</vt:lpstr>
      <vt:lpstr>Lucida Console</vt:lpstr>
      <vt:lpstr>Wingdings</vt:lpstr>
      <vt:lpstr>Amazon Ember</vt:lpstr>
      <vt:lpstr>AWS</vt:lpstr>
      <vt:lpstr>Dive deep on AWS edge networking infrastructure</vt:lpstr>
      <vt:lpstr>Evolution of infrastructure networking</vt:lpstr>
      <vt:lpstr>Phases of evolution</vt:lpstr>
      <vt:lpstr>Owning a large network</vt:lpstr>
      <vt:lpstr>Consume</vt:lpstr>
      <vt:lpstr>Chassis platforms</vt:lpstr>
      <vt:lpstr>Single chip–based platforms</vt:lpstr>
      <vt:lpstr>Phases of evolution</vt:lpstr>
      <vt:lpstr>Create</vt:lpstr>
      <vt:lpstr>Create</vt:lpstr>
      <vt:lpstr>Create</vt:lpstr>
      <vt:lpstr>Create</vt:lpstr>
      <vt:lpstr>Create</vt:lpstr>
      <vt:lpstr>Phases of evolution</vt:lpstr>
      <vt:lpstr>Innovate</vt:lpstr>
      <vt:lpstr>Innovate</vt:lpstr>
      <vt:lpstr>Innovate</vt:lpstr>
      <vt:lpstr>Hardware deep dive</vt:lpstr>
      <vt:lpstr>How we do it</vt:lpstr>
      <vt:lpstr>How we do it</vt:lpstr>
      <vt:lpstr>How we do it</vt:lpstr>
      <vt:lpstr>How we do it – 102.8T router</vt:lpstr>
      <vt:lpstr>How we do it with less power – 102.8T router</vt:lpstr>
      <vt:lpstr>Scaling up!</vt:lpstr>
      <vt:lpstr>PowerPoint Presentation</vt:lpstr>
      <vt:lpstr>How we do it – In rack</vt:lpstr>
      <vt:lpstr>How we do it – Short reach</vt:lpstr>
      <vt:lpstr>How we do it – SN connector</vt:lpstr>
      <vt:lpstr>How we do it</vt:lpstr>
      <vt:lpstr>How we do it</vt:lpstr>
      <vt:lpstr>PowerPoint Presentation</vt:lpstr>
      <vt:lpstr>Metal boxes and a lot of cables</vt:lpstr>
      <vt:lpstr>Software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Strom, Hilary</dc:creator>
  <cp:lastModifiedBy>Microsoft Office User</cp:lastModifiedBy>
  <cp:revision>47</cp:revision>
  <dcterms:created xsi:type="dcterms:W3CDTF">2022-11-22T22:51:00Z</dcterms:created>
  <dcterms:modified xsi:type="dcterms:W3CDTF">2023-03-07T14:04:50Z</dcterms:modified>
</cp:coreProperties>
</file>